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wdp" ContentType="image/vnd.ms-photo"/>
  <Default Extension="gif" ContentType="image/g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1"/>
  </p:notesMasterIdLst>
  <p:sldIdLst>
    <p:sldId id="2226" r:id="rId2"/>
    <p:sldId id="2387" r:id="rId3"/>
    <p:sldId id="2395" r:id="rId4"/>
    <p:sldId id="2469" r:id="rId5"/>
    <p:sldId id="2470" r:id="rId6"/>
    <p:sldId id="2471" r:id="rId7"/>
    <p:sldId id="2397" r:id="rId8"/>
    <p:sldId id="2398" r:id="rId9"/>
    <p:sldId id="2480" r:id="rId10"/>
    <p:sldId id="2479" r:id="rId11"/>
    <p:sldId id="2478" r:id="rId12"/>
    <p:sldId id="2324" r:id="rId13"/>
    <p:sldId id="2481" r:id="rId14"/>
    <p:sldId id="2482" r:id="rId15"/>
    <p:sldId id="2472" r:id="rId16"/>
    <p:sldId id="2405" r:id="rId17"/>
    <p:sldId id="2483" r:id="rId18"/>
    <p:sldId id="2487" r:id="rId19"/>
    <p:sldId id="2488" r:id="rId20"/>
    <p:sldId id="2489" r:id="rId21"/>
    <p:sldId id="2491" r:id="rId22"/>
    <p:sldId id="2492" r:id="rId23"/>
    <p:sldId id="2493" r:id="rId24"/>
    <p:sldId id="2494" r:id="rId25"/>
    <p:sldId id="2474" r:id="rId26"/>
    <p:sldId id="2502" r:id="rId27"/>
    <p:sldId id="2503" r:id="rId28"/>
    <p:sldId id="2496" r:id="rId29"/>
    <p:sldId id="2497" r:id="rId30"/>
    <p:sldId id="2498" r:id="rId31"/>
    <p:sldId id="2499" r:id="rId32"/>
    <p:sldId id="2500" r:id="rId33"/>
    <p:sldId id="2501" r:id="rId34"/>
    <p:sldId id="2347" r:id="rId35"/>
    <p:sldId id="2424" r:id="rId36"/>
    <p:sldId id="2504" r:id="rId37"/>
    <p:sldId id="2505" r:id="rId38"/>
    <p:sldId id="2506" r:id="rId39"/>
    <p:sldId id="2507" r:id="rId40"/>
    <p:sldId id="2509" r:id="rId41"/>
    <p:sldId id="2358" r:id="rId42"/>
    <p:sldId id="2437" r:id="rId43"/>
    <p:sldId id="2511" r:id="rId44"/>
    <p:sldId id="2443" r:id="rId45"/>
    <p:sldId id="2449" r:id="rId46"/>
    <p:sldId id="2475" r:id="rId47"/>
    <p:sldId id="2510" r:id="rId48"/>
    <p:sldId id="2512" r:id="rId49"/>
    <p:sldId id="2367" r:id="rId50"/>
    <p:sldId id="2513" r:id="rId51"/>
    <p:sldId id="2514" r:id="rId52"/>
    <p:sldId id="2515" r:id="rId53"/>
    <p:sldId id="2516" r:id="rId54"/>
    <p:sldId id="2517" r:id="rId55"/>
    <p:sldId id="2518" r:id="rId56"/>
    <p:sldId id="2519" r:id="rId57"/>
    <p:sldId id="2520" r:id="rId58"/>
    <p:sldId id="2521" r:id="rId59"/>
    <p:sldId id="2523" r:id="rId60"/>
    <p:sldId id="2526" r:id="rId61"/>
    <p:sldId id="2524" r:id="rId62"/>
    <p:sldId id="2525" r:id="rId63"/>
    <p:sldId id="2476" r:id="rId64"/>
    <p:sldId id="2463" r:id="rId65"/>
    <p:sldId id="2378" r:id="rId66"/>
    <p:sldId id="2379" r:id="rId67"/>
    <p:sldId id="2380" r:id="rId68"/>
    <p:sldId id="2381" r:id="rId69"/>
    <p:sldId id="2382" r:id="rId70"/>
  </p:sldIdLst>
  <p:sldSz cx="24377650" cy="13716000"/>
  <p:notesSz cx="6858000" cy="9144000"/>
  <p:defaultText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21" orient="horz" pos="4320" userDrawn="1">
          <p15:clr>
            <a:srgbClr val="A4A3A4"/>
          </p15:clr>
        </p15:guide>
        <p15:guide id="23" pos="8062"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FAF8FC"/>
    <a:srgbClr val="000000"/>
    <a:srgbClr val="B8BBC1"/>
    <a:srgbClr val="F4F3F5"/>
    <a:srgbClr val="F3F3F3"/>
    <a:srgbClr val="AA8A78"/>
    <a:srgbClr val="55677C"/>
    <a:srgbClr val="3C3B41"/>
    <a:srgbClr val="FAF8FB"/>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784" autoAdjust="0"/>
    <p:restoredTop sz="96117" autoAdjust="0"/>
  </p:normalViewPr>
  <p:slideViewPr>
    <p:cSldViewPr snapToGrid="0" snapToObjects="1">
      <p:cViewPr>
        <p:scale>
          <a:sx n="42" d="100"/>
          <a:sy n="42" d="100"/>
        </p:scale>
        <p:origin x="728" y="1376"/>
      </p:cViewPr>
      <p:guideLst>
        <p:guide orient="horz" pos="4320"/>
        <p:guide pos="8062"/>
      </p:guideLst>
    </p:cSldViewPr>
  </p:slideViewPr>
  <p:notesTextViewPr>
    <p:cViewPr>
      <p:scale>
        <a:sx n="100" d="100"/>
        <a:sy n="100" d="100"/>
      </p:scale>
      <p:origin x="0" y="0"/>
    </p:cViewPr>
  </p:notesTextViewPr>
  <p:sorterViewPr>
    <p:cViewPr>
      <p:scale>
        <a:sx n="50" d="100"/>
        <a:sy n="50" d="100"/>
      </p:scale>
      <p:origin x="0" y="0"/>
    </p:cViewPr>
  </p:sorter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notesMaster" Target="notesMasters/notesMaster1.xml"/><Relationship Id="rId72" Type="http://schemas.openxmlformats.org/officeDocument/2006/relationships/presProps" Target="pres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viewProps" Target="viewProps.xml"/><Relationship Id="rId74" Type="http://schemas.openxmlformats.org/officeDocument/2006/relationships/theme" Target="theme/theme1.xml"/><Relationship Id="rId75"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microsoft.com/office/2011/relationships/chartStyle" Target="style6.xml"/><Relationship Id="rId2" Type="http://schemas.microsoft.com/office/2011/relationships/chartColorStyle" Target="colors6.xml"/><Relationship Id="rId3"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bg1">
                  <a:lumMod val="9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90.0</c:v>
                </c:pt>
                <c:pt idx="1">
                  <c:v>10.0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bg1">
                  <a:lumMod val="95000"/>
                </a:schemeClr>
              </a:solidFill>
              <a:ln w="19050">
                <a:solidFill>
                  <a:schemeClr val="lt1"/>
                </a:solidFill>
              </a:ln>
              <a:effectLst/>
            </c:spPr>
          </c:dPt>
          <c:cat>
            <c:strRef>
              <c:f>Sheet1!$A$2:$A$3</c:f>
              <c:strCache>
                <c:ptCount val="2"/>
                <c:pt idx="0">
                  <c:v>1st Qtr</c:v>
                </c:pt>
                <c:pt idx="1">
                  <c:v>2nd Qtr</c:v>
                </c:pt>
              </c:strCache>
            </c:strRef>
          </c:cat>
          <c:val>
            <c:numRef>
              <c:f>Sheet1!$B$2:$B$3</c:f>
              <c:numCache>
                <c:formatCode>General</c:formatCode>
                <c:ptCount val="2"/>
                <c:pt idx="0">
                  <c:v>30.0</c:v>
                </c:pt>
                <c:pt idx="1">
                  <c:v>70.0</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accent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er>
        <c:dLbls>
          <c:dLblPos val="outEnd"/>
          <c:showLegendKey val="0"/>
          <c:showVal val="1"/>
          <c:showCatName val="0"/>
          <c:showSerName val="0"/>
          <c:showPercent val="0"/>
          <c:showBubbleSize val="0"/>
        </c:dLbls>
        <c:gapWidth val="444"/>
        <c:overlap val="-90"/>
        <c:axId val="1611171312"/>
        <c:axId val="1611175056"/>
      </c:barChart>
      <c:catAx>
        <c:axId val="161117131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en-US"/>
          </a:p>
        </c:txPr>
        <c:crossAx val="1611175056"/>
        <c:crosses val="autoZero"/>
        <c:auto val="1"/>
        <c:lblAlgn val="ctr"/>
        <c:lblOffset val="100"/>
        <c:noMultiLvlLbl val="0"/>
      </c:catAx>
      <c:valAx>
        <c:axId val="1611175056"/>
        <c:scaling>
          <c:orientation val="minMax"/>
        </c:scaling>
        <c:delete val="1"/>
        <c:axPos val="l"/>
        <c:numFmt formatCode="General" sourceLinked="1"/>
        <c:majorTickMark val="none"/>
        <c:minorTickMark val="none"/>
        <c:tickLblPos val="nextTo"/>
        <c:crossAx val="16111713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ato Light" charset="0"/>
                    <a:ea typeface="Lato Light" charset="0"/>
                    <a:cs typeface="Lato Light"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er>
        <c:dLbls>
          <c:showLegendKey val="0"/>
          <c:showVal val="1"/>
          <c:showCatName val="0"/>
          <c:showSerName val="0"/>
          <c:showPercent val="0"/>
          <c:showBubbleSize val="0"/>
        </c:dLbls>
        <c:gapWidth val="150"/>
        <c:overlap val="-25"/>
        <c:axId val="1612628832"/>
        <c:axId val="1612631904"/>
      </c:barChart>
      <c:catAx>
        <c:axId val="1612628832"/>
        <c:scaling>
          <c:orientation val="minMax"/>
        </c:scaling>
        <c:delete val="1"/>
        <c:axPos val="l"/>
        <c:numFmt formatCode="General" sourceLinked="1"/>
        <c:majorTickMark val="none"/>
        <c:minorTickMark val="none"/>
        <c:tickLblPos val="nextTo"/>
        <c:crossAx val="1612631904"/>
        <c:crosses val="autoZero"/>
        <c:auto val="1"/>
        <c:lblAlgn val="ctr"/>
        <c:lblOffset val="100"/>
        <c:noMultiLvlLbl val="0"/>
      </c:catAx>
      <c:valAx>
        <c:axId val="1612631904"/>
        <c:scaling>
          <c:orientation val="minMax"/>
        </c:scaling>
        <c:delete val="1"/>
        <c:axPos val="b"/>
        <c:numFmt formatCode="General" sourceLinked="1"/>
        <c:majorTickMark val="none"/>
        <c:minorTickMark val="none"/>
        <c:tickLblPos val="nextTo"/>
        <c:crossAx val="16126288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134369155938702"/>
          <c:y val="0.0"/>
          <c:w val="0.97312616881226"/>
          <c:h val="0.930919692783012"/>
        </c:manualLayout>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Series 2</c:v>
                </c:pt>
              </c:strCache>
            </c:strRef>
          </c:tx>
          <c:spPr>
            <a:ln w="28575" cap="rnd">
              <a:solidFill>
                <a:schemeClr val="accent2"/>
              </a:solidFill>
              <a:round/>
            </a:ln>
            <a:effectLst/>
          </c:spPr>
          <c:marker>
            <c:symbol val="none"/>
          </c:marker>
          <c:dLbls>
            <c:delete val="1"/>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c:v>
                </c:pt>
                <c:pt idx="2">
                  <c:v>1.8</c:v>
                </c:pt>
                <c:pt idx="3">
                  <c:v>2.8</c:v>
                </c:pt>
              </c:numCache>
            </c:numRef>
          </c:val>
          <c:smooth val="0"/>
        </c:ser>
        <c:ser>
          <c:idx val="2"/>
          <c:order val="2"/>
          <c:tx>
            <c:strRef>
              <c:f>Sheet1!$D$1</c:f>
              <c:strCache>
                <c:ptCount val="1"/>
                <c:pt idx="0">
                  <c:v>Series 3</c:v>
                </c:pt>
              </c:strCache>
            </c:strRef>
          </c:tx>
          <c:spPr>
            <a:ln w="28575" cap="rnd">
              <a:solidFill>
                <a:schemeClr val="accent3"/>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2.0</c:v>
                </c:pt>
                <c:pt idx="1">
                  <c:v>2.0</c:v>
                </c:pt>
                <c:pt idx="2">
                  <c:v>3.0</c:v>
                </c:pt>
                <c:pt idx="3">
                  <c:v>5.0</c:v>
                </c:pt>
              </c:numCache>
            </c:numRef>
          </c:val>
          <c:smooth val="0"/>
        </c:ser>
        <c:dLbls>
          <c:showLegendKey val="0"/>
          <c:showVal val="1"/>
          <c:showCatName val="0"/>
          <c:showSerName val="0"/>
          <c:showPercent val="0"/>
          <c:showBubbleSize val="0"/>
        </c:dLbls>
        <c:smooth val="0"/>
        <c:axId val="1657172560"/>
        <c:axId val="1657175632"/>
      </c:lineChart>
      <c:catAx>
        <c:axId val="1657172560"/>
        <c:scaling>
          <c:orientation val="minMax"/>
        </c:scaling>
        <c:delete val="1"/>
        <c:axPos val="b"/>
        <c:numFmt formatCode="General" sourceLinked="1"/>
        <c:majorTickMark val="none"/>
        <c:minorTickMark val="none"/>
        <c:tickLblPos val="nextTo"/>
        <c:crossAx val="1657175632"/>
        <c:crosses val="autoZero"/>
        <c:auto val="1"/>
        <c:lblAlgn val="ctr"/>
        <c:lblOffset val="100"/>
        <c:noMultiLvlLbl val="0"/>
      </c:catAx>
      <c:valAx>
        <c:axId val="1657175632"/>
        <c:scaling>
          <c:orientation val="minMax"/>
        </c:scaling>
        <c:delete val="1"/>
        <c:axPos val="l"/>
        <c:numFmt formatCode="General" sourceLinked="1"/>
        <c:majorTickMark val="none"/>
        <c:minorTickMark val="none"/>
        <c:tickLblPos val="nextTo"/>
        <c:crossAx val="16571725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Sheet1!$B$1</c:f>
              <c:strCache>
                <c:ptCount val="1"/>
                <c:pt idx="0">
                  <c:v>Series 1</c:v>
                </c:pt>
              </c:strCache>
            </c:strRef>
          </c:tx>
          <c:spPr>
            <a:ln w="28575" cap="rnd">
              <a:solidFill>
                <a:schemeClr val="accent1"/>
              </a:solidFill>
              <a:round/>
            </a:ln>
            <a:effectLst/>
          </c:spPr>
          <c:marker>
            <c:symbol val="none"/>
          </c:marker>
          <c:xVal>
            <c:strRef>
              <c:f>Sheet1!$A$2:$A$5</c:f>
              <c:strCache>
                <c:ptCount val="4"/>
                <c:pt idx="0">
                  <c:v>Category 1</c:v>
                </c:pt>
                <c:pt idx="1">
                  <c:v>Category 2</c:v>
                </c:pt>
                <c:pt idx="2">
                  <c:v>Category 3</c:v>
                </c:pt>
                <c:pt idx="3">
                  <c:v>Category 4</c:v>
                </c:pt>
              </c:strCache>
            </c:strRef>
          </c:xVal>
          <c:yVal>
            <c:numRef>
              <c:f>Sheet1!$B$2:$B$5</c:f>
              <c:numCache>
                <c:formatCode>General</c:formatCode>
                <c:ptCount val="4"/>
                <c:pt idx="0">
                  <c:v>4.3</c:v>
                </c:pt>
                <c:pt idx="1">
                  <c:v>2.5</c:v>
                </c:pt>
                <c:pt idx="2">
                  <c:v>3.5</c:v>
                </c:pt>
                <c:pt idx="3">
                  <c:v>4.5</c:v>
                </c:pt>
              </c:numCache>
            </c:numRef>
          </c:yVal>
          <c:smooth val="1"/>
        </c:ser>
        <c:ser>
          <c:idx val="1"/>
          <c:order val="1"/>
          <c:tx>
            <c:strRef>
              <c:f>Sheet1!$C$1</c:f>
              <c:strCache>
                <c:ptCount val="1"/>
                <c:pt idx="0">
                  <c:v>Series 2</c:v>
                </c:pt>
              </c:strCache>
            </c:strRef>
          </c:tx>
          <c:spPr>
            <a:ln w="28575" cap="rnd">
              <a:solidFill>
                <a:schemeClr val="accent2"/>
              </a:solidFill>
              <a:round/>
            </a:ln>
            <a:effectLst/>
          </c:spPr>
          <c:marker>
            <c:symbol val="none"/>
          </c:marker>
          <c:xVal>
            <c:strRef>
              <c:f>Sheet1!$A$2:$A$5</c:f>
              <c:strCache>
                <c:ptCount val="4"/>
                <c:pt idx="0">
                  <c:v>Category 1</c:v>
                </c:pt>
                <c:pt idx="1">
                  <c:v>Category 2</c:v>
                </c:pt>
                <c:pt idx="2">
                  <c:v>Category 3</c:v>
                </c:pt>
                <c:pt idx="3">
                  <c:v>Category 4</c:v>
                </c:pt>
              </c:strCache>
            </c:strRef>
          </c:xVal>
          <c:yVal>
            <c:numRef>
              <c:f>Sheet1!$C$2:$C$5</c:f>
              <c:numCache>
                <c:formatCode>General</c:formatCode>
                <c:ptCount val="4"/>
                <c:pt idx="0">
                  <c:v>2.4</c:v>
                </c:pt>
                <c:pt idx="1">
                  <c:v>4.4</c:v>
                </c:pt>
                <c:pt idx="2">
                  <c:v>1.8</c:v>
                </c:pt>
                <c:pt idx="3">
                  <c:v>2.8</c:v>
                </c:pt>
              </c:numCache>
            </c:numRef>
          </c:yVal>
          <c:smooth val="1"/>
        </c:ser>
        <c:ser>
          <c:idx val="2"/>
          <c:order val="2"/>
          <c:tx>
            <c:strRef>
              <c:f>Sheet1!$D$1</c:f>
              <c:strCache>
                <c:ptCount val="1"/>
                <c:pt idx="0">
                  <c:v>Series 3</c:v>
                </c:pt>
              </c:strCache>
            </c:strRef>
          </c:tx>
          <c:spPr>
            <a:ln w="28575" cap="rnd">
              <a:solidFill>
                <a:schemeClr val="accent3"/>
              </a:solidFill>
              <a:round/>
            </a:ln>
            <a:effectLst/>
          </c:spPr>
          <c:marker>
            <c:symbol val="none"/>
          </c:marker>
          <c:xVal>
            <c:strRef>
              <c:f>Sheet1!$A$2:$A$5</c:f>
              <c:strCache>
                <c:ptCount val="4"/>
                <c:pt idx="0">
                  <c:v>Category 1</c:v>
                </c:pt>
                <c:pt idx="1">
                  <c:v>Category 2</c:v>
                </c:pt>
                <c:pt idx="2">
                  <c:v>Category 3</c:v>
                </c:pt>
                <c:pt idx="3">
                  <c:v>Category 4</c:v>
                </c:pt>
              </c:strCache>
            </c:strRef>
          </c:xVal>
          <c:yVal>
            <c:numRef>
              <c:f>Sheet1!$D$2:$D$5</c:f>
              <c:numCache>
                <c:formatCode>General</c:formatCode>
                <c:ptCount val="4"/>
                <c:pt idx="0">
                  <c:v>2.0</c:v>
                </c:pt>
                <c:pt idx="1">
                  <c:v>2.0</c:v>
                </c:pt>
                <c:pt idx="2">
                  <c:v>3.0</c:v>
                </c:pt>
                <c:pt idx="3">
                  <c:v>5.0</c:v>
                </c:pt>
              </c:numCache>
            </c:numRef>
          </c:yVal>
          <c:smooth val="1"/>
        </c:ser>
        <c:dLbls>
          <c:showLegendKey val="0"/>
          <c:showVal val="0"/>
          <c:showCatName val="0"/>
          <c:showSerName val="0"/>
          <c:showPercent val="0"/>
          <c:showBubbleSize val="0"/>
        </c:dLbls>
        <c:axId val="1612654288"/>
        <c:axId val="1612657248"/>
      </c:scatterChart>
      <c:valAx>
        <c:axId val="1612654288"/>
        <c:scaling>
          <c:orientation val="minMax"/>
        </c:scaling>
        <c:delete val="1"/>
        <c:axPos val="b"/>
        <c:numFmt formatCode="General" sourceLinked="1"/>
        <c:majorTickMark val="none"/>
        <c:minorTickMark val="none"/>
        <c:tickLblPos val="nextTo"/>
        <c:crossAx val="1612657248"/>
        <c:crosses val="autoZero"/>
        <c:crossBetween val="midCat"/>
      </c:valAx>
      <c:valAx>
        <c:axId val="1612657248"/>
        <c:scaling>
          <c:orientation val="minMax"/>
        </c:scaling>
        <c:delete val="1"/>
        <c:axPos val="l"/>
        <c:numFmt formatCode="General" sourceLinked="1"/>
        <c:majorTickMark val="none"/>
        <c:minorTickMark val="none"/>
        <c:tickLblPos val="nextTo"/>
        <c:crossAx val="1612654288"/>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Light"/>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alibri Light"/>
              </a:defRPr>
            </a:lvl1pPr>
          </a:lstStyle>
          <a:p>
            <a:fld id="{EFC10EE1-B198-C942-8235-326C972CBB30}" type="datetimeFigureOut">
              <a:rPr lang="en-US" smtClean="0"/>
              <a:pPr/>
              <a:t>3/31/16</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Calibri Light"/>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Calibri Light"/>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914217" rtl="0" eaLnBrk="1" latinLnBrk="0" hangingPunct="1">
      <a:defRPr sz="2400" kern="1200">
        <a:solidFill>
          <a:schemeClr val="tx1"/>
        </a:solidFill>
        <a:latin typeface="Calibri Light"/>
        <a:ea typeface="+mn-ea"/>
        <a:cs typeface="+mn-cs"/>
      </a:defRPr>
    </a:lvl1pPr>
    <a:lvl2pPr marL="914217" algn="l" defTabSz="914217" rtl="0" eaLnBrk="1" latinLnBrk="0" hangingPunct="1">
      <a:defRPr sz="2400" kern="1200">
        <a:solidFill>
          <a:schemeClr val="tx1"/>
        </a:solidFill>
        <a:latin typeface="Calibri Light"/>
        <a:ea typeface="+mn-ea"/>
        <a:cs typeface="+mn-cs"/>
      </a:defRPr>
    </a:lvl2pPr>
    <a:lvl3pPr marL="1828434" algn="l" defTabSz="914217" rtl="0" eaLnBrk="1" latinLnBrk="0" hangingPunct="1">
      <a:defRPr sz="2400" kern="1200">
        <a:solidFill>
          <a:schemeClr val="tx1"/>
        </a:solidFill>
        <a:latin typeface="Calibri Light"/>
        <a:ea typeface="+mn-ea"/>
        <a:cs typeface="+mn-cs"/>
      </a:defRPr>
    </a:lvl3pPr>
    <a:lvl4pPr marL="2742651" algn="l" defTabSz="914217" rtl="0" eaLnBrk="1" latinLnBrk="0" hangingPunct="1">
      <a:defRPr sz="2400" kern="1200">
        <a:solidFill>
          <a:schemeClr val="tx1"/>
        </a:solidFill>
        <a:latin typeface="Calibri Light"/>
        <a:ea typeface="+mn-ea"/>
        <a:cs typeface="+mn-cs"/>
      </a:defRPr>
    </a:lvl4pPr>
    <a:lvl5pPr marL="3656868" algn="l" defTabSz="914217" rtl="0" eaLnBrk="1" latinLnBrk="0" hangingPunct="1">
      <a:defRPr sz="2400" kern="1200">
        <a:solidFill>
          <a:schemeClr val="tx1"/>
        </a:solidFill>
        <a:latin typeface="Calibri Light"/>
        <a:ea typeface="+mn-ea"/>
        <a:cs typeface="+mn-cs"/>
      </a:defRPr>
    </a:lvl5pPr>
    <a:lvl6pPr marL="4571086" algn="l" defTabSz="914217" rtl="0" eaLnBrk="1" latinLnBrk="0" hangingPunct="1">
      <a:defRPr sz="2400" kern="1200">
        <a:solidFill>
          <a:schemeClr val="tx1"/>
        </a:solidFill>
        <a:latin typeface="+mn-lt"/>
        <a:ea typeface="+mn-ea"/>
        <a:cs typeface="+mn-cs"/>
      </a:defRPr>
    </a:lvl6pPr>
    <a:lvl7pPr marL="5485303" algn="l" defTabSz="914217" rtl="0" eaLnBrk="1" latinLnBrk="0" hangingPunct="1">
      <a:defRPr sz="2400" kern="1200">
        <a:solidFill>
          <a:schemeClr val="tx1"/>
        </a:solidFill>
        <a:latin typeface="+mn-lt"/>
        <a:ea typeface="+mn-ea"/>
        <a:cs typeface="+mn-cs"/>
      </a:defRPr>
    </a:lvl7pPr>
    <a:lvl8pPr marL="6399520" algn="l" defTabSz="914217" rtl="0" eaLnBrk="1" latinLnBrk="0" hangingPunct="1">
      <a:defRPr sz="2400" kern="1200">
        <a:solidFill>
          <a:schemeClr val="tx1"/>
        </a:solidFill>
        <a:latin typeface="+mn-lt"/>
        <a:ea typeface="+mn-ea"/>
        <a:cs typeface="+mn-cs"/>
      </a:defRPr>
    </a:lvl8pPr>
    <a:lvl9pPr marL="7313737" algn="l" defTabSz="914217"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a:t>
            </a:fld>
            <a:endParaRPr lang="en-US" dirty="0"/>
          </a:p>
        </p:txBody>
      </p:sp>
    </p:spTree>
    <p:extLst>
      <p:ext uri="{BB962C8B-B14F-4D97-AF65-F5344CB8AC3E}">
        <p14:creationId xmlns:p14="http://schemas.microsoft.com/office/powerpoint/2010/main" val="19700901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21</a:t>
            </a:fld>
            <a:endParaRPr lang="en-US" dirty="0"/>
          </a:p>
        </p:txBody>
      </p:sp>
    </p:spTree>
    <p:extLst>
      <p:ext uri="{BB962C8B-B14F-4D97-AF65-F5344CB8AC3E}">
        <p14:creationId xmlns:p14="http://schemas.microsoft.com/office/powerpoint/2010/main" val="16468246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22</a:t>
            </a:fld>
            <a:endParaRPr lang="en-US" dirty="0"/>
          </a:p>
        </p:txBody>
      </p:sp>
    </p:spTree>
    <p:extLst>
      <p:ext uri="{BB962C8B-B14F-4D97-AF65-F5344CB8AC3E}">
        <p14:creationId xmlns:p14="http://schemas.microsoft.com/office/powerpoint/2010/main" val="8267829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25</a:t>
            </a:fld>
            <a:endParaRPr lang="en-US" dirty="0"/>
          </a:p>
        </p:txBody>
      </p:sp>
    </p:spTree>
    <p:extLst>
      <p:ext uri="{BB962C8B-B14F-4D97-AF65-F5344CB8AC3E}">
        <p14:creationId xmlns:p14="http://schemas.microsoft.com/office/powerpoint/2010/main" val="4558434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41</a:t>
            </a:fld>
            <a:endParaRPr lang="en-US"/>
          </a:p>
        </p:txBody>
      </p:sp>
    </p:spTree>
    <p:extLst>
      <p:ext uri="{BB962C8B-B14F-4D97-AF65-F5344CB8AC3E}">
        <p14:creationId xmlns:p14="http://schemas.microsoft.com/office/powerpoint/2010/main" val="21033187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42</a:t>
            </a:fld>
            <a:endParaRPr lang="en-US"/>
          </a:p>
        </p:txBody>
      </p:sp>
    </p:spTree>
    <p:extLst>
      <p:ext uri="{BB962C8B-B14F-4D97-AF65-F5344CB8AC3E}">
        <p14:creationId xmlns:p14="http://schemas.microsoft.com/office/powerpoint/2010/main" val="1501228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43</a:t>
            </a:fld>
            <a:endParaRPr lang="en-US"/>
          </a:p>
        </p:txBody>
      </p:sp>
    </p:spTree>
    <p:extLst>
      <p:ext uri="{BB962C8B-B14F-4D97-AF65-F5344CB8AC3E}">
        <p14:creationId xmlns:p14="http://schemas.microsoft.com/office/powerpoint/2010/main" val="5258292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44</a:t>
            </a:fld>
            <a:endParaRPr lang="en-US"/>
          </a:p>
        </p:txBody>
      </p:sp>
    </p:spTree>
    <p:extLst>
      <p:ext uri="{BB962C8B-B14F-4D97-AF65-F5344CB8AC3E}">
        <p14:creationId xmlns:p14="http://schemas.microsoft.com/office/powerpoint/2010/main" val="15847108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45</a:t>
            </a:fld>
            <a:endParaRPr lang="en-US"/>
          </a:p>
        </p:txBody>
      </p:sp>
    </p:spTree>
    <p:extLst>
      <p:ext uri="{BB962C8B-B14F-4D97-AF65-F5344CB8AC3E}">
        <p14:creationId xmlns:p14="http://schemas.microsoft.com/office/powerpoint/2010/main" val="943073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46</a:t>
            </a:fld>
            <a:endParaRPr lang="en-US" dirty="0"/>
          </a:p>
        </p:txBody>
      </p:sp>
    </p:spTree>
    <p:extLst>
      <p:ext uri="{BB962C8B-B14F-4D97-AF65-F5344CB8AC3E}">
        <p14:creationId xmlns:p14="http://schemas.microsoft.com/office/powerpoint/2010/main" val="12595776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63</a:t>
            </a:fld>
            <a:endParaRPr lang="en-US" dirty="0"/>
          </a:p>
        </p:txBody>
      </p:sp>
    </p:spTree>
    <p:extLst>
      <p:ext uri="{BB962C8B-B14F-4D97-AF65-F5344CB8AC3E}">
        <p14:creationId xmlns:p14="http://schemas.microsoft.com/office/powerpoint/2010/main" val="1666231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2</a:t>
            </a:fld>
            <a:endParaRPr lang="en-US" dirty="0"/>
          </a:p>
        </p:txBody>
      </p:sp>
    </p:spTree>
    <p:extLst>
      <p:ext uri="{BB962C8B-B14F-4D97-AF65-F5344CB8AC3E}">
        <p14:creationId xmlns:p14="http://schemas.microsoft.com/office/powerpoint/2010/main" val="15027814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5" name="Text Box 1"/>
          <p:cNvSpPr txBox="1">
            <a:spLocks noGrp="1" noRot="1" noChangeAspect="1" noChangeArrowheads="1"/>
          </p:cNvSpPr>
          <p:nvPr>
            <p:ph type="sldImg"/>
          </p:nvPr>
        </p:nvSpPr>
        <p:spPr bwMode="auto">
          <a:xfrm>
            <a:off x="-16992600" y="-11796713"/>
            <a:ext cx="22166263" cy="12471401"/>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21506" name="Text Box 2"/>
          <p:cNvSpPr txBox="1">
            <a:spLocks noGrp="1" noChangeArrowheads="1"/>
          </p:cNvSpPr>
          <p:nvPr>
            <p:ph type="body" idx="1"/>
          </p:nvPr>
        </p:nvSpPr>
        <p:spPr bwMode="auto">
          <a:xfrm>
            <a:off x="685800" y="4343400"/>
            <a:ext cx="5464175" cy="40925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856669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7</a:t>
            </a:fld>
            <a:endParaRPr lang="en-US"/>
          </a:p>
        </p:txBody>
      </p:sp>
    </p:spTree>
    <p:extLst>
      <p:ext uri="{BB962C8B-B14F-4D97-AF65-F5344CB8AC3E}">
        <p14:creationId xmlns:p14="http://schemas.microsoft.com/office/powerpoint/2010/main" val="645643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change the</a:t>
            </a:r>
            <a:r>
              <a:rPr lang="en-US" baseline="0" dirty="0" smtClean="0"/>
              <a:t> image behind</a:t>
            </a:r>
            <a:r>
              <a:rPr lang="en-US" dirty="0" smtClean="0"/>
              <a:t> the Mock up.</a:t>
            </a:r>
          </a:p>
          <a:p>
            <a:r>
              <a:rPr lang="en-US" dirty="0" smtClean="0"/>
              <a:t>Select the layer - &gt; Right</a:t>
            </a:r>
            <a:r>
              <a:rPr lang="en-US" baseline="0" dirty="0" smtClean="0"/>
              <a:t> Click -&gt; Send to Back -&gt; Delete the image -&gt; Drag &amp; Drop your Own Picture -&gt; Send to Back (again)</a:t>
            </a:r>
            <a:endParaRPr lang="en-US" dirty="0" smtClean="0"/>
          </a:p>
        </p:txBody>
      </p:sp>
      <p:sp>
        <p:nvSpPr>
          <p:cNvPr id="4" name="Slide Number Placeholder 3"/>
          <p:cNvSpPr>
            <a:spLocks noGrp="1"/>
          </p:cNvSpPr>
          <p:nvPr>
            <p:ph type="sldNum" sz="quarter" idx="10"/>
          </p:nvPr>
        </p:nvSpPr>
        <p:spPr/>
        <p:txBody>
          <a:bodyPr/>
          <a:lstStyle/>
          <a:p>
            <a:fld id="{0ED8A9B0-80EF-A34D-B345-E2DEC5501E01}" type="slidenum">
              <a:rPr lang="en-US" smtClean="0"/>
              <a:t>8</a:t>
            </a:fld>
            <a:endParaRPr lang="en-US"/>
          </a:p>
        </p:txBody>
      </p:sp>
    </p:spTree>
    <p:extLst>
      <p:ext uri="{BB962C8B-B14F-4D97-AF65-F5344CB8AC3E}">
        <p14:creationId xmlns:p14="http://schemas.microsoft.com/office/powerpoint/2010/main" val="21310587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12</a:t>
            </a:fld>
            <a:endParaRPr lang="en-US" dirty="0"/>
          </a:p>
        </p:txBody>
      </p:sp>
    </p:spTree>
    <p:extLst>
      <p:ext uri="{BB962C8B-B14F-4D97-AF65-F5344CB8AC3E}">
        <p14:creationId xmlns:p14="http://schemas.microsoft.com/office/powerpoint/2010/main" val="9957068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13</a:t>
            </a:fld>
            <a:endParaRPr lang="en-US" dirty="0"/>
          </a:p>
        </p:txBody>
      </p:sp>
    </p:spTree>
    <p:extLst>
      <p:ext uri="{BB962C8B-B14F-4D97-AF65-F5344CB8AC3E}">
        <p14:creationId xmlns:p14="http://schemas.microsoft.com/office/powerpoint/2010/main" val="11895442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14</a:t>
            </a:fld>
            <a:endParaRPr lang="en-US" dirty="0"/>
          </a:p>
        </p:txBody>
      </p:sp>
    </p:spTree>
    <p:extLst>
      <p:ext uri="{BB962C8B-B14F-4D97-AF65-F5344CB8AC3E}">
        <p14:creationId xmlns:p14="http://schemas.microsoft.com/office/powerpoint/2010/main" val="2965287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15</a:t>
            </a:fld>
            <a:endParaRPr lang="en-US" dirty="0"/>
          </a:p>
        </p:txBody>
      </p:sp>
    </p:spTree>
    <p:extLst>
      <p:ext uri="{BB962C8B-B14F-4D97-AF65-F5344CB8AC3E}">
        <p14:creationId xmlns:p14="http://schemas.microsoft.com/office/powerpoint/2010/main" val="9910398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6BE02D-20C0-F840-AFAC-BEA99C74FDC2}" type="slidenum">
              <a:rPr lang="en-US" smtClean="0"/>
              <a:pPr/>
              <a:t>20</a:t>
            </a:fld>
            <a:endParaRPr lang="en-US" dirty="0"/>
          </a:p>
        </p:txBody>
      </p:sp>
    </p:spTree>
    <p:extLst>
      <p:ext uri="{BB962C8B-B14F-4D97-AF65-F5344CB8AC3E}">
        <p14:creationId xmlns:p14="http://schemas.microsoft.com/office/powerpoint/2010/main" val="776624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010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_Blank">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12426664" y="0"/>
            <a:ext cx="5669280" cy="8513787"/>
          </a:xfrm>
          <a:solidFill>
            <a:schemeClr val="bg1">
              <a:lumMod val="95000"/>
            </a:schemeClr>
          </a:solidFill>
        </p:spPr>
        <p:txBody>
          <a:bodyPr>
            <a:normAutofit/>
          </a:bodyPr>
          <a:lstStyle>
            <a:lvl1pPr>
              <a:defRPr sz="2800"/>
            </a:lvl1pPr>
          </a:lstStyle>
          <a:p>
            <a:endParaRPr lang="en-US"/>
          </a:p>
        </p:txBody>
      </p:sp>
      <p:sp>
        <p:nvSpPr>
          <p:cNvPr id="10" name="Picture Placeholder 2"/>
          <p:cNvSpPr>
            <a:spLocks noGrp="1"/>
          </p:cNvSpPr>
          <p:nvPr>
            <p:ph type="pic" sz="quarter" idx="11"/>
          </p:nvPr>
        </p:nvSpPr>
        <p:spPr>
          <a:xfrm>
            <a:off x="18708370" y="2066309"/>
            <a:ext cx="5743745" cy="8513787"/>
          </a:xfrm>
          <a:solidFill>
            <a:schemeClr val="bg1">
              <a:lumMod val="95000"/>
            </a:schemeClr>
          </a:solidFill>
        </p:spPr>
        <p:txBody>
          <a:bodyPr>
            <a:normAutofit/>
          </a:bodyPr>
          <a:lstStyle>
            <a:lvl1pPr>
              <a:defRPr sz="2800"/>
            </a:lvl1pPr>
          </a:lstStyle>
          <a:p>
            <a:endParaRPr lang="en-US"/>
          </a:p>
        </p:txBody>
      </p:sp>
      <p:sp>
        <p:nvSpPr>
          <p:cNvPr id="11" name="Picture Placeholder 2"/>
          <p:cNvSpPr>
            <a:spLocks noGrp="1"/>
          </p:cNvSpPr>
          <p:nvPr>
            <p:ph type="pic" sz="quarter" idx="12"/>
          </p:nvPr>
        </p:nvSpPr>
        <p:spPr>
          <a:xfrm>
            <a:off x="9556745" y="9108147"/>
            <a:ext cx="8613664" cy="3025471"/>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8108219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2_Blank">
    <p:spTree>
      <p:nvGrpSpPr>
        <p:cNvPr id="1" name=""/>
        <p:cNvGrpSpPr/>
        <p:nvPr/>
      </p:nvGrpSpPr>
      <p:grpSpPr>
        <a:xfrm>
          <a:off x="0" y="0"/>
          <a:ext cx="0" cy="0"/>
          <a:chOff x="0" y="0"/>
          <a:chExt cx="0" cy="0"/>
        </a:xfrm>
      </p:grpSpPr>
      <p:sp>
        <p:nvSpPr>
          <p:cNvPr id="9" name="Picture Placeholder 2"/>
          <p:cNvSpPr>
            <a:spLocks noGrp="1"/>
          </p:cNvSpPr>
          <p:nvPr>
            <p:ph type="pic" sz="quarter" idx="10"/>
          </p:nvPr>
        </p:nvSpPr>
        <p:spPr>
          <a:xfrm>
            <a:off x="1711325" y="1187834"/>
            <a:ext cx="9411820" cy="12528166"/>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1557857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Blank">
    <p:spTree>
      <p:nvGrpSpPr>
        <p:cNvPr id="1" name=""/>
        <p:cNvGrpSpPr/>
        <p:nvPr/>
      </p:nvGrpSpPr>
      <p:grpSpPr>
        <a:xfrm>
          <a:off x="0" y="0"/>
          <a:ext cx="0" cy="0"/>
          <a:chOff x="0" y="0"/>
          <a:chExt cx="0" cy="0"/>
        </a:xfrm>
      </p:grpSpPr>
      <p:sp>
        <p:nvSpPr>
          <p:cNvPr id="12" name="Picture Placeholder 2"/>
          <p:cNvSpPr>
            <a:spLocks noGrp="1"/>
          </p:cNvSpPr>
          <p:nvPr>
            <p:ph type="pic" sz="quarter" idx="10"/>
          </p:nvPr>
        </p:nvSpPr>
        <p:spPr>
          <a:xfrm>
            <a:off x="437322" y="3776870"/>
            <a:ext cx="8786191" cy="8786191"/>
          </a:xfrm>
        </p:spPr>
        <p:txBody>
          <a:bodyPr>
            <a:normAutofit/>
          </a:bodyPr>
          <a:lstStyle>
            <a:lvl1pPr>
              <a:defRPr sz="2800"/>
            </a:lvl1pPr>
          </a:lstStyle>
          <a:p>
            <a:endParaRPr lang="en-US"/>
          </a:p>
        </p:txBody>
      </p:sp>
      <p:sp>
        <p:nvSpPr>
          <p:cNvPr id="13" name="Picture Placeholder 2"/>
          <p:cNvSpPr>
            <a:spLocks noGrp="1"/>
          </p:cNvSpPr>
          <p:nvPr>
            <p:ph type="pic" sz="quarter" idx="11"/>
          </p:nvPr>
        </p:nvSpPr>
        <p:spPr>
          <a:xfrm>
            <a:off x="9667185" y="-92214"/>
            <a:ext cx="7587145" cy="6453258"/>
          </a:xfrm>
        </p:spPr>
        <p:txBody>
          <a:bodyPr>
            <a:normAutofit/>
          </a:bodyPr>
          <a:lstStyle>
            <a:lvl1pPr>
              <a:defRPr sz="2800"/>
            </a:lvl1pPr>
          </a:lstStyle>
          <a:p>
            <a:endParaRPr lang="en-US"/>
          </a:p>
        </p:txBody>
      </p:sp>
      <p:sp>
        <p:nvSpPr>
          <p:cNvPr id="14" name="Picture Placeholder 2"/>
          <p:cNvSpPr>
            <a:spLocks noGrp="1"/>
          </p:cNvSpPr>
          <p:nvPr>
            <p:ph type="pic" sz="quarter" idx="13"/>
          </p:nvPr>
        </p:nvSpPr>
        <p:spPr>
          <a:xfrm>
            <a:off x="15117279" y="7342256"/>
            <a:ext cx="7587145" cy="6373744"/>
          </a:xfrm>
        </p:spPr>
        <p:txBody>
          <a:bodyPr>
            <a:normAutofit/>
          </a:bodyPr>
          <a:lstStyle>
            <a:lvl1pPr>
              <a:defRPr sz="2800"/>
            </a:lvl1pPr>
          </a:lstStyle>
          <a:p>
            <a:endParaRPr lang="en-US"/>
          </a:p>
        </p:txBody>
      </p:sp>
    </p:spTree>
    <p:extLst>
      <p:ext uri="{BB962C8B-B14F-4D97-AF65-F5344CB8AC3E}">
        <p14:creationId xmlns:p14="http://schemas.microsoft.com/office/powerpoint/2010/main" val="21350195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Blank">
    <p:spTree>
      <p:nvGrpSpPr>
        <p:cNvPr id="1" name=""/>
        <p:cNvGrpSpPr/>
        <p:nvPr/>
      </p:nvGrpSpPr>
      <p:grpSpPr>
        <a:xfrm>
          <a:off x="0" y="0"/>
          <a:ext cx="0" cy="0"/>
          <a:chOff x="0" y="0"/>
          <a:chExt cx="0" cy="0"/>
        </a:xfrm>
      </p:grpSpPr>
      <p:sp>
        <p:nvSpPr>
          <p:cNvPr id="10" name="Picture Placeholder 2"/>
          <p:cNvSpPr>
            <a:spLocks noGrp="1"/>
          </p:cNvSpPr>
          <p:nvPr>
            <p:ph type="pic" sz="quarter" idx="11"/>
          </p:nvPr>
        </p:nvSpPr>
        <p:spPr>
          <a:xfrm>
            <a:off x="0" y="0"/>
            <a:ext cx="24377650" cy="7523018"/>
          </a:xfrm>
        </p:spPr>
        <p:txBody>
          <a:bodyPr>
            <a:normAutofit/>
          </a:bodyPr>
          <a:lstStyle>
            <a:lvl1pPr>
              <a:defRPr sz="2800"/>
            </a:lvl1pPr>
          </a:lstStyle>
          <a:p>
            <a:endParaRPr lang="en-US"/>
          </a:p>
        </p:txBody>
      </p:sp>
    </p:spTree>
    <p:extLst>
      <p:ext uri="{BB962C8B-B14F-4D97-AF65-F5344CB8AC3E}">
        <p14:creationId xmlns:p14="http://schemas.microsoft.com/office/powerpoint/2010/main" val="18152099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1_Placeholder">
    <p:spTree>
      <p:nvGrpSpPr>
        <p:cNvPr id="1" name=""/>
        <p:cNvGrpSpPr/>
        <p:nvPr/>
      </p:nvGrpSpPr>
      <p:grpSpPr>
        <a:xfrm>
          <a:off x="0" y="0"/>
          <a:ext cx="0" cy="0"/>
          <a:chOff x="0" y="0"/>
          <a:chExt cx="0" cy="0"/>
        </a:xfrm>
      </p:grpSpPr>
      <p:sp>
        <p:nvSpPr>
          <p:cNvPr id="7" name="Picture Placeholder 2"/>
          <p:cNvSpPr>
            <a:spLocks noGrp="1"/>
          </p:cNvSpPr>
          <p:nvPr>
            <p:ph type="pic" sz="quarter" idx="24"/>
          </p:nvPr>
        </p:nvSpPr>
        <p:spPr>
          <a:xfrm>
            <a:off x="0" y="0"/>
            <a:ext cx="11874826" cy="13746480"/>
          </a:xfrm>
          <a:solidFill>
            <a:schemeClr val="bg1">
              <a:lumMod val="95000"/>
            </a:schemeClr>
          </a:solidFill>
        </p:spPr>
        <p:txBody>
          <a:bodyPr>
            <a:normAutofit/>
          </a:bodyPr>
          <a:lstStyle>
            <a:lvl1pPr>
              <a:defRPr sz="2800"/>
            </a:lvl1pPr>
          </a:lstStyle>
          <a:p>
            <a:endParaRPr lang="en-US"/>
          </a:p>
        </p:txBody>
      </p:sp>
      <p:sp>
        <p:nvSpPr>
          <p:cNvPr id="9" name="Picture Placeholder 2"/>
          <p:cNvSpPr>
            <a:spLocks noGrp="1"/>
          </p:cNvSpPr>
          <p:nvPr>
            <p:ph type="pic" sz="quarter" idx="25"/>
          </p:nvPr>
        </p:nvSpPr>
        <p:spPr>
          <a:xfrm>
            <a:off x="12502824" y="15240"/>
            <a:ext cx="11874826" cy="13700760"/>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7014758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4_Placeholder">
    <p:spTree>
      <p:nvGrpSpPr>
        <p:cNvPr id="1" name=""/>
        <p:cNvGrpSpPr/>
        <p:nvPr/>
      </p:nvGrpSpPr>
      <p:grpSpPr>
        <a:xfrm>
          <a:off x="0" y="0"/>
          <a:ext cx="0" cy="0"/>
          <a:chOff x="0" y="0"/>
          <a:chExt cx="0" cy="0"/>
        </a:xfrm>
      </p:grpSpPr>
      <p:sp>
        <p:nvSpPr>
          <p:cNvPr id="3" name="Picture Placeholder 2"/>
          <p:cNvSpPr>
            <a:spLocks noGrp="1"/>
          </p:cNvSpPr>
          <p:nvPr>
            <p:ph type="pic" sz="quarter" idx="24"/>
          </p:nvPr>
        </p:nvSpPr>
        <p:spPr>
          <a:xfrm>
            <a:off x="0" y="0"/>
            <a:ext cx="11874826" cy="13746480"/>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8088085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2_Placeholder">
    <p:spTree>
      <p:nvGrpSpPr>
        <p:cNvPr id="1" name=""/>
        <p:cNvGrpSpPr/>
        <p:nvPr/>
      </p:nvGrpSpPr>
      <p:grpSpPr>
        <a:xfrm>
          <a:off x="0" y="0"/>
          <a:ext cx="0" cy="0"/>
          <a:chOff x="0" y="0"/>
          <a:chExt cx="0" cy="0"/>
        </a:xfrm>
      </p:grpSpPr>
      <p:sp>
        <p:nvSpPr>
          <p:cNvPr id="18" name="Picture Placeholder 2"/>
          <p:cNvSpPr>
            <a:spLocks noGrp="1"/>
          </p:cNvSpPr>
          <p:nvPr>
            <p:ph type="pic" sz="quarter" idx="24"/>
          </p:nvPr>
        </p:nvSpPr>
        <p:spPr>
          <a:xfrm>
            <a:off x="0" y="0"/>
            <a:ext cx="5796578" cy="8450317"/>
          </a:xfrm>
          <a:solidFill>
            <a:schemeClr val="bg1">
              <a:lumMod val="95000"/>
            </a:schemeClr>
          </a:solidFill>
        </p:spPr>
        <p:txBody>
          <a:bodyPr>
            <a:normAutofit/>
          </a:bodyPr>
          <a:lstStyle>
            <a:lvl1pPr>
              <a:defRPr sz="2800"/>
            </a:lvl1pPr>
          </a:lstStyle>
          <a:p>
            <a:endParaRPr lang="en-US"/>
          </a:p>
        </p:txBody>
      </p:sp>
      <p:sp>
        <p:nvSpPr>
          <p:cNvPr id="19" name="Picture Placeholder 2"/>
          <p:cNvSpPr>
            <a:spLocks noGrp="1"/>
          </p:cNvSpPr>
          <p:nvPr>
            <p:ph type="pic" sz="quarter" idx="25"/>
          </p:nvPr>
        </p:nvSpPr>
        <p:spPr>
          <a:xfrm>
            <a:off x="6193691" y="0"/>
            <a:ext cx="5796578" cy="8450317"/>
          </a:xfrm>
          <a:solidFill>
            <a:schemeClr val="bg1">
              <a:lumMod val="95000"/>
            </a:schemeClr>
          </a:solidFill>
        </p:spPr>
        <p:txBody>
          <a:bodyPr>
            <a:normAutofit/>
          </a:bodyPr>
          <a:lstStyle>
            <a:lvl1pPr>
              <a:defRPr sz="2800"/>
            </a:lvl1pPr>
          </a:lstStyle>
          <a:p>
            <a:endParaRPr lang="en-US"/>
          </a:p>
        </p:txBody>
      </p:sp>
      <p:sp>
        <p:nvSpPr>
          <p:cNvPr id="20" name="Picture Placeholder 2"/>
          <p:cNvSpPr>
            <a:spLocks noGrp="1"/>
          </p:cNvSpPr>
          <p:nvPr>
            <p:ph type="pic" sz="quarter" idx="26"/>
          </p:nvPr>
        </p:nvSpPr>
        <p:spPr>
          <a:xfrm>
            <a:off x="12387380" y="0"/>
            <a:ext cx="5796578" cy="8450317"/>
          </a:xfrm>
          <a:solidFill>
            <a:schemeClr val="bg1">
              <a:lumMod val="95000"/>
            </a:schemeClr>
          </a:solidFill>
        </p:spPr>
        <p:txBody>
          <a:bodyPr>
            <a:normAutofit/>
          </a:bodyPr>
          <a:lstStyle>
            <a:lvl1pPr>
              <a:defRPr sz="2800"/>
            </a:lvl1pPr>
          </a:lstStyle>
          <a:p>
            <a:endParaRPr lang="en-US"/>
          </a:p>
        </p:txBody>
      </p:sp>
      <p:sp>
        <p:nvSpPr>
          <p:cNvPr id="21" name="Picture Placeholder 2"/>
          <p:cNvSpPr>
            <a:spLocks noGrp="1"/>
          </p:cNvSpPr>
          <p:nvPr>
            <p:ph type="pic" sz="quarter" idx="27"/>
          </p:nvPr>
        </p:nvSpPr>
        <p:spPr>
          <a:xfrm>
            <a:off x="18581071" y="0"/>
            <a:ext cx="5796578" cy="8450317"/>
          </a:xfrm>
          <a:solidFill>
            <a:schemeClr val="bg1">
              <a:lumMod val="95000"/>
            </a:schemeClr>
          </a:solidFill>
        </p:spPr>
        <p:txBody>
          <a:bodyPr>
            <a:normAutofit/>
          </a:bodyPr>
          <a:lstStyle>
            <a:lvl1pPr>
              <a:defRPr sz="2800"/>
            </a:lvl1pPr>
          </a:lstStyle>
          <a:p>
            <a:endParaRPr lang="en-US"/>
          </a:p>
        </p:txBody>
      </p:sp>
      <p:sp>
        <p:nvSpPr>
          <p:cNvPr id="22" name="Picture Placeholder 2"/>
          <p:cNvSpPr>
            <a:spLocks noGrp="1"/>
          </p:cNvSpPr>
          <p:nvPr>
            <p:ph type="pic" sz="quarter" idx="28"/>
          </p:nvPr>
        </p:nvSpPr>
        <p:spPr>
          <a:xfrm>
            <a:off x="-1" y="8924335"/>
            <a:ext cx="11990270" cy="4791666"/>
          </a:xfrm>
          <a:solidFill>
            <a:schemeClr val="bg1">
              <a:lumMod val="95000"/>
            </a:schemeClr>
          </a:solidFill>
        </p:spPr>
        <p:txBody>
          <a:bodyPr>
            <a:normAutofit/>
          </a:bodyPr>
          <a:lstStyle>
            <a:lvl1pPr>
              <a:defRPr sz="2800"/>
            </a:lvl1pPr>
          </a:lstStyle>
          <a:p>
            <a:endParaRPr lang="en-US"/>
          </a:p>
        </p:txBody>
      </p:sp>
      <p:sp>
        <p:nvSpPr>
          <p:cNvPr id="23" name="Picture Placeholder 2"/>
          <p:cNvSpPr>
            <a:spLocks noGrp="1"/>
          </p:cNvSpPr>
          <p:nvPr>
            <p:ph type="pic" sz="quarter" idx="29"/>
          </p:nvPr>
        </p:nvSpPr>
        <p:spPr>
          <a:xfrm>
            <a:off x="12387380" y="8924334"/>
            <a:ext cx="11990270" cy="4791666"/>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21326883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0_Placeholder">
    <p:spTree>
      <p:nvGrpSpPr>
        <p:cNvPr id="1" name=""/>
        <p:cNvGrpSpPr/>
        <p:nvPr/>
      </p:nvGrpSpPr>
      <p:grpSpPr>
        <a:xfrm>
          <a:off x="0" y="0"/>
          <a:ext cx="0" cy="0"/>
          <a:chOff x="0" y="0"/>
          <a:chExt cx="0" cy="0"/>
        </a:xfrm>
      </p:grpSpPr>
      <p:sp>
        <p:nvSpPr>
          <p:cNvPr id="15" name="Picture Placeholder 2"/>
          <p:cNvSpPr>
            <a:spLocks noGrp="1"/>
          </p:cNvSpPr>
          <p:nvPr>
            <p:ph type="pic" sz="quarter" idx="25"/>
          </p:nvPr>
        </p:nvSpPr>
        <p:spPr>
          <a:xfrm>
            <a:off x="0" y="0"/>
            <a:ext cx="24377650" cy="6858000"/>
          </a:xfrm>
          <a:solidFill>
            <a:schemeClr val="bg1">
              <a:lumMod val="95000"/>
            </a:schemeClr>
          </a:solidFill>
        </p:spPr>
        <p:txBody>
          <a:bodyPr>
            <a:normAutofit/>
          </a:bodyPr>
          <a:lstStyle>
            <a:lvl1pPr>
              <a:defRPr sz="2800"/>
            </a:lvl1pPr>
          </a:lstStyle>
          <a:p>
            <a:endParaRPr lang="en-US"/>
          </a:p>
        </p:txBody>
      </p:sp>
      <p:sp>
        <p:nvSpPr>
          <p:cNvPr id="16" name="Picture Placeholder 2"/>
          <p:cNvSpPr>
            <a:spLocks noGrp="1"/>
          </p:cNvSpPr>
          <p:nvPr>
            <p:ph type="pic" sz="quarter" idx="26"/>
          </p:nvPr>
        </p:nvSpPr>
        <p:spPr>
          <a:xfrm>
            <a:off x="0" y="9015566"/>
            <a:ext cx="4703604" cy="4700434"/>
          </a:xfrm>
          <a:solidFill>
            <a:schemeClr val="bg1">
              <a:lumMod val="95000"/>
            </a:schemeClr>
          </a:solidFill>
        </p:spPr>
        <p:txBody>
          <a:bodyPr>
            <a:normAutofit/>
          </a:bodyPr>
          <a:lstStyle>
            <a:lvl1pPr>
              <a:defRPr sz="2800"/>
            </a:lvl1pPr>
          </a:lstStyle>
          <a:p>
            <a:endParaRPr lang="en-US"/>
          </a:p>
        </p:txBody>
      </p:sp>
      <p:sp>
        <p:nvSpPr>
          <p:cNvPr id="17" name="Picture Placeholder 2"/>
          <p:cNvSpPr>
            <a:spLocks noGrp="1"/>
          </p:cNvSpPr>
          <p:nvPr>
            <p:ph type="pic" sz="quarter" idx="27"/>
          </p:nvPr>
        </p:nvSpPr>
        <p:spPr>
          <a:xfrm>
            <a:off x="4918512" y="9015566"/>
            <a:ext cx="4703604" cy="4700434"/>
          </a:xfrm>
          <a:solidFill>
            <a:schemeClr val="bg1">
              <a:lumMod val="95000"/>
            </a:schemeClr>
          </a:solidFill>
        </p:spPr>
        <p:txBody>
          <a:bodyPr>
            <a:normAutofit/>
          </a:bodyPr>
          <a:lstStyle>
            <a:lvl1pPr>
              <a:defRPr sz="2800"/>
            </a:lvl1pPr>
          </a:lstStyle>
          <a:p>
            <a:endParaRPr lang="en-US"/>
          </a:p>
        </p:txBody>
      </p:sp>
      <p:sp>
        <p:nvSpPr>
          <p:cNvPr id="18" name="Picture Placeholder 2"/>
          <p:cNvSpPr>
            <a:spLocks noGrp="1"/>
          </p:cNvSpPr>
          <p:nvPr>
            <p:ph type="pic" sz="quarter" idx="28"/>
          </p:nvPr>
        </p:nvSpPr>
        <p:spPr>
          <a:xfrm>
            <a:off x="9837023" y="9015566"/>
            <a:ext cx="4703604" cy="4700434"/>
          </a:xfrm>
          <a:solidFill>
            <a:schemeClr val="bg1">
              <a:lumMod val="95000"/>
            </a:schemeClr>
          </a:solidFill>
        </p:spPr>
        <p:txBody>
          <a:bodyPr>
            <a:normAutofit/>
          </a:bodyPr>
          <a:lstStyle>
            <a:lvl1pPr>
              <a:defRPr sz="2800"/>
            </a:lvl1pPr>
          </a:lstStyle>
          <a:p>
            <a:endParaRPr lang="en-US"/>
          </a:p>
        </p:txBody>
      </p:sp>
      <p:sp>
        <p:nvSpPr>
          <p:cNvPr id="19" name="Picture Placeholder 2"/>
          <p:cNvSpPr>
            <a:spLocks noGrp="1"/>
          </p:cNvSpPr>
          <p:nvPr>
            <p:ph type="pic" sz="quarter" idx="29"/>
          </p:nvPr>
        </p:nvSpPr>
        <p:spPr>
          <a:xfrm>
            <a:off x="14755535" y="9015566"/>
            <a:ext cx="4703604" cy="4700434"/>
          </a:xfrm>
          <a:solidFill>
            <a:schemeClr val="bg1">
              <a:lumMod val="95000"/>
            </a:schemeClr>
          </a:solidFill>
        </p:spPr>
        <p:txBody>
          <a:bodyPr>
            <a:normAutofit/>
          </a:bodyPr>
          <a:lstStyle>
            <a:lvl1pPr>
              <a:defRPr sz="2800"/>
            </a:lvl1pPr>
          </a:lstStyle>
          <a:p>
            <a:endParaRPr lang="en-US" dirty="0"/>
          </a:p>
        </p:txBody>
      </p:sp>
      <p:sp>
        <p:nvSpPr>
          <p:cNvPr id="20" name="Picture Placeholder 2"/>
          <p:cNvSpPr>
            <a:spLocks noGrp="1"/>
          </p:cNvSpPr>
          <p:nvPr>
            <p:ph type="pic" sz="quarter" idx="30"/>
          </p:nvPr>
        </p:nvSpPr>
        <p:spPr>
          <a:xfrm>
            <a:off x="19674046" y="9015566"/>
            <a:ext cx="4703604" cy="4700434"/>
          </a:xfrm>
          <a:solidFill>
            <a:schemeClr val="bg1">
              <a:lumMod val="95000"/>
            </a:schemeClr>
          </a:solidFill>
        </p:spPr>
        <p:txBody>
          <a:bodyPr>
            <a:normAutofit/>
          </a:bodyPr>
          <a:lstStyle>
            <a:lvl1pPr>
              <a:defRPr sz="2800"/>
            </a:lvl1pPr>
          </a:lstStyle>
          <a:p>
            <a:endParaRPr lang="en-US" dirty="0"/>
          </a:p>
        </p:txBody>
      </p:sp>
    </p:spTree>
    <p:extLst>
      <p:ext uri="{BB962C8B-B14F-4D97-AF65-F5344CB8AC3E}">
        <p14:creationId xmlns:p14="http://schemas.microsoft.com/office/powerpoint/2010/main" val="9596589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1_Placeholder">
    <p:spTree>
      <p:nvGrpSpPr>
        <p:cNvPr id="1" name=""/>
        <p:cNvGrpSpPr/>
        <p:nvPr/>
      </p:nvGrpSpPr>
      <p:grpSpPr>
        <a:xfrm>
          <a:off x="0" y="0"/>
          <a:ext cx="0" cy="0"/>
          <a:chOff x="0" y="0"/>
          <a:chExt cx="0" cy="0"/>
        </a:xfrm>
      </p:grpSpPr>
      <p:sp>
        <p:nvSpPr>
          <p:cNvPr id="14" name="Picture Placeholder 2"/>
          <p:cNvSpPr>
            <a:spLocks noGrp="1"/>
          </p:cNvSpPr>
          <p:nvPr>
            <p:ph type="pic" sz="quarter" idx="24"/>
          </p:nvPr>
        </p:nvSpPr>
        <p:spPr>
          <a:xfrm>
            <a:off x="0" y="0"/>
            <a:ext cx="16396138" cy="13716000"/>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2405546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3_Placeholder">
    <p:spTree>
      <p:nvGrpSpPr>
        <p:cNvPr id="1" name=""/>
        <p:cNvGrpSpPr/>
        <p:nvPr/>
      </p:nvGrpSpPr>
      <p:grpSpPr>
        <a:xfrm>
          <a:off x="0" y="0"/>
          <a:ext cx="0" cy="0"/>
          <a:chOff x="0" y="0"/>
          <a:chExt cx="0" cy="0"/>
        </a:xfrm>
      </p:grpSpPr>
      <p:sp>
        <p:nvSpPr>
          <p:cNvPr id="18" name="Picture Placeholder 2"/>
          <p:cNvSpPr>
            <a:spLocks noGrp="1"/>
          </p:cNvSpPr>
          <p:nvPr>
            <p:ph type="pic" sz="quarter" idx="24"/>
          </p:nvPr>
        </p:nvSpPr>
        <p:spPr>
          <a:xfrm>
            <a:off x="1981200" y="5158739"/>
            <a:ext cx="6461760" cy="4023361"/>
          </a:xfrm>
          <a:solidFill>
            <a:schemeClr val="bg1">
              <a:lumMod val="95000"/>
            </a:schemeClr>
          </a:solidFill>
        </p:spPr>
        <p:txBody>
          <a:bodyPr>
            <a:normAutofit/>
          </a:bodyPr>
          <a:lstStyle>
            <a:lvl1pPr>
              <a:defRPr sz="2800"/>
            </a:lvl1pPr>
          </a:lstStyle>
          <a:p>
            <a:endParaRPr lang="en-US"/>
          </a:p>
        </p:txBody>
      </p:sp>
      <p:sp>
        <p:nvSpPr>
          <p:cNvPr id="19" name="Picture Placeholder 2"/>
          <p:cNvSpPr>
            <a:spLocks noGrp="1"/>
          </p:cNvSpPr>
          <p:nvPr>
            <p:ph type="pic" sz="quarter" idx="25"/>
          </p:nvPr>
        </p:nvSpPr>
        <p:spPr>
          <a:xfrm>
            <a:off x="9027855" y="5158739"/>
            <a:ext cx="6461760" cy="4023361"/>
          </a:xfrm>
          <a:solidFill>
            <a:schemeClr val="bg1">
              <a:lumMod val="95000"/>
            </a:schemeClr>
          </a:solidFill>
        </p:spPr>
        <p:txBody>
          <a:bodyPr>
            <a:normAutofit/>
          </a:bodyPr>
          <a:lstStyle>
            <a:lvl1pPr>
              <a:defRPr sz="2800"/>
            </a:lvl1pPr>
          </a:lstStyle>
          <a:p>
            <a:endParaRPr lang="en-US"/>
          </a:p>
        </p:txBody>
      </p:sp>
      <p:sp>
        <p:nvSpPr>
          <p:cNvPr id="20" name="Picture Placeholder 2"/>
          <p:cNvSpPr>
            <a:spLocks noGrp="1"/>
          </p:cNvSpPr>
          <p:nvPr>
            <p:ph type="pic" sz="quarter" idx="26"/>
          </p:nvPr>
        </p:nvSpPr>
        <p:spPr>
          <a:xfrm>
            <a:off x="16074510" y="5158739"/>
            <a:ext cx="6461760" cy="4023361"/>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2220288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Rectangle 1"/>
          <p:cNvSpPr/>
          <p:nvPr userDrawn="1"/>
        </p:nvSpPr>
        <p:spPr>
          <a:xfrm>
            <a:off x="0" y="0"/>
            <a:ext cx="4876800" cy="309154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466212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1_Big Image Placeholder">
    <p:spTree>
      <p:nvGrpSpPr>
        <p:cNvPr id="1" name=""/>
        <p:cNvGrpSpPr/>
        <p:nvPr/>
      </p:nvGrpSpPr>
      <p:grpSpPr>
        <a:xfrm>
          <a:off x="0" y="0"/>
          <a:ext cx="0" cy="0"/>
          <a:chOff x="0" y="0"/>
          <a:chExt cx="0" cy="0"/>
        </a:xfrm>
      </p:grpSpPr>
      <p:sp>
        <p:nvSpPr>
          <p:cNvPr id="4" name="Picture Placeholder 2"/>
          <p:cNvSpPr>
            <a:spLocks noGrp="1"/>
          </p:cNvSpPr>
          <p:nvPr>
            <p:ph type="pic" sz="quarter" idx="20"/>
          </p:nvPr>
        </p:nvSpPr>
        <p:spPr>
          <a:xfrm>
            <a:off x="3886670" y="2066657"/>
            <a:ext cx="5018049" cy="8906256"/>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8376267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5_Big Image Placeholder">
    <p:spTree>
      <p:nvGrpSpPr>
        <p:cNvPr id="1" name=""/>
        <p:cNvGrpSpPr/>
        <p:nvPr/>
      </p:nvGrpSpPr>
      <p:grpSpPr>
        <a:xfrm>
          <a:off x="0" y="0"/>
          <a:ext cx="0" cy="0"/>
          <a:chOff x="0" y="0"/>
          <a:chExt cx="0" cy="0"/>
        </a:xfrm>
      </p:grpSpPr>
      <p:sp>
        <p:nvSpPr>
          <p:cNvPr id="4" name="Picture Placeholder 2"/>
          <p:cNvSpPr>
            <a:spLocks noGrp="1"/>
          </p:cNvSpPr>
          <p:nvPr>
            <p:ph type="pic" sz="quarter" idx="20"/>
          </p:nvPr>
        </p:nvSpPr>
        <p:spPr>
          <a:xfrm>
            <a:off x="15598076" y="3314699"/>
            <a:ext cx="6126480" cy="7756072"/>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6948879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6_Big Image Placeholder">
    <p:spTree>
      <p:nvGrpSpPr>
        <p:cNvPr id="1" name=""/>
        <p:cNvGrpSpPr/>
        <p:nvPr/>
      </p:nvGrpSpPr>
      <p:grpSpPr>
        <a:xfrm>
          <a:off x="0" y="0"/>
          <a:ext cx="0" cy="0"/>
          <a:chOff x="0" y="0"/>
          <a:chExt cx="0" cy="0"/>
        </a:xfrm>
      </p:grpSpPr>
      <p:sp>
        <p:nvSpPr>
          <p:cNvPr id="4" name="Picture Placeholder 2"/>
          <p:cNvSpPr>
            <a:spLocks noGrp="1"/>
          </p:cNvSpPr>
          <p:nvPr>
            <p:ph type="pic" sz="quarter" idx="20"/>
          </p:nvPr>
        </p:nvSpPr>
        <p:spPr>
          <a:xfrm>
            <a:off x="1770135" y="3888613"/>
            <a:ext cx="9105900" cy="5138928"/>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2093594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9_Big Image Placeholder">
    <p:spTree>
      <p:nvGrpSpPr>
        <p:cNvPr id="1" name=""/>
        <p:cNvGrpSpPr/>
        <p:nvPr/>
      </p:nvGrpSpPr>
      <p:grpSpPr>
        <a:xfrm>
          <a:off x="0" y="0"/>
          <a:ext cx="0" cy="0"/>
          <a:chOff x="0" y="0"/>
          <a:chExt cx="0" cy="0"/>
        </a:xfrm>
      </p:grpSpPr>
      <p:sp>
        <p:nvSpPr>
          <p:cNvPr id="5" name="Picture Placeholder 2"/>
          <p:cNvSpPr>
            <a:spLocks noGrp="1"/>
          </p:cNvSpPr>
          <p:nvPr>
            <p:ph type="pic" sz="quarter" idx="21"/>
          </p:nvPr>
        </p:nvSpPr>
        <p:spPr>
          <a:xfrm>
            <a:off x="14320158" y="7119782"/>
            <a:ext cx="7106756" cy="4501833"/>
          </a:xfrm>
          <a:solidFill>
            <a:schemeClr val="bg1">
              <a:lumMod val="95000"/>
            </a:schemeClr>
          </a:solidFill>
        </p:spPr>
        <p:txBody>
          <a:bodyPr>
            <a:normAutofit/>
          </a:bodyPr>
          <a:lstStyle>
            <a:lvl1pPr>
              <a:defRPr sz="2800"/>
            </a:lvl1pPr>
          </a:lstStyle>
          <a:p>
            <a:endParaRPr lang="en-US"/>
          </a:p>
        </p:txBody>
      </p:sp>
      <p:sp>
        <p:nvSpPr>
          <p:cNvPr id="6" name="Picture Placeholder 2"/>
          <p:cNvSpPr>
            <a:spLocks noGrp="1"/>
          </p:cNvSpPr>
          <p:nvPr>
            <p:ph type="pic" sz="quarter" idx="20"/>
          </p:nvPr>
        </p:nvSpPr>
        <p:spPr>
          <a:xfrm>
            <a:off x="2960496" y="7119782"/>
            <a:ext cx="7106756" cy="4501833"/>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465331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1_Big Image Placeholder">
    <p:spTree>
      <p:nvGrpSpPr>
        <p:cNvPr id="1" name=""/>
        <p:cNvGrpSpPr/>
        <p:nvPr/>
      </p:nvGrpSpPr>
      <p:grpSpPr>
        <a:xfrm>
          <a:off x="0" y="0"/>
          <a:ext cx="0" cy="0"/>
          <a:chOff x="0" y="0"/>
          <a:chExt cx="0" cy="0"/>
        </a:xfrm>
      </p:grpSpPr>
      <p:sp>
        <p:nvSpPr>
          <p:cNvPr id="8" name="Picture Placeholder 2"/>
          <p:cNvSpPr>
            <a:spLocks noGrp="1"/>
          </p:cNvSpPr>
          <p:nvPr>
            <p:ph type="pic" sz="quarter" idx="20"/>
          </p:nvPr>
        </p:nvSpPr>
        <p:spPr>
          <a:xfrm>
            <a:off x="2165684" y="3633537"/>
            <a:ext cx="7094766" cy="10082463"/>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0678545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2_Big Image Placeholder">
    <p:spTree>
      <p:nvGrpSpPr>
        <p:cNvPr id="1" name=""/>
        <p:cNvGrpSpPr/>
        <p:nvPr/>
      </p:nvGrpSpPr>
      <p:grpSpPr>
        <a:xfrm>
          <a:off x="0" y="0"/>
          <a:ext cx="0" cy="0"/>
          <a:chOff x="0" y="0"/>
          <a:chExt cx="0" cy="0"/>
        </a:xfrm>
      </p:grpSpPr>
      <p:sp>
        <p:nvSpPr>
          <p:cNvPr id="5" name="Picture Placeholder 2"/>
          <p:cNvSpPr>
            <a:spLocks noGrp="1"/>
          </p:cNvSpPr>
          <p:nvPr>
            <p:ph type="pic" sz="quarter" idx="21"/>
          </p:nvPr>
        </p:nvSpPr>
        <p:spPr>
          <a:xfrm>
            <a:off x="17433269" y="2618563"/>
            <a:ext cx="4681728" cy="8366262"/>
          </a:xfrm>
          <a:solidFill>
            <a:schemeClr val="bg1">
              <a:lumMod val="95000"/>
            </a:schemeClr>
          </a:solidFill>
        </p:spPr>
        <p:txBody>
          <a:bodyPr>
            <a:normAutofit/>
          </a:bodyPr>
          <a:lstStyle>
            <a:lvl1pPr>
              <a:defRPr sz="2800"/>
            </a:lvl1pPr>
          </a:lstStyle>
          <a:p>
            <a:endParaRPr lang="en-US"/>
          </a:p>
        </p:txBody>
      </p:sp>
      <p:sp>
        <p:nvSpPr>
          <p:cNvPr id="12" name="Picture Placeholder 2"/>
          <p:cNvSpPr>
            <a:spLocks noGrp="1"/>
          </p:cNvSpPr>
          <p:nvPr>
            <p:ph type="pic" sz="quarter" idx="20"/>
          </p:nvPr>
        </p:nvSpPr>
        <p:spPr>
          <a:xfrm>
            <a:off x="13369929" y="2618563"/>
            <a:ext cx="4681728" cy="8366262"/>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3169531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7_Placeholder">
    <p:spTree>
      <p:nvGrpSpPr>
        <p:cNvPr id="1" name=""/>
        <p:cNvGrpSpPr/>
        <p:nvPr/>
      </p:nvGrpSpPr>
      <p:grpSpPr>
        <a:xfrm>
          <a:off x="0" y="0"/>
          <a:ext cx="0" cy="0"/>
          <a:chOff x="0" y="0"/>
          <a:chExt cx="0" cy="0"/>
        </a:xfrm>
      </p:grpSpPr>
      <p:sp>
        <p:nvSpPr>
          <p:cNvPr id="5" name="Picture Placeholder 2"/>
          <p:cNvSpPr>
            <a:spLocks noGrp="1"/>
          </p:cNvSpPr>
          <p:nvPr>
            <p:ph type="pic" sz="quarter" idx="26"/>
          </p:nvPr>
        </p:nvSpPr>
        <p:spPr>
          <a:xfrm>
            <a:off x="0" y="8382000"/>
            <a:ext cx="24377649" cy="4457642"/>
          </a:xfrm>
          <a:solidFill>
            <a:schemeClr val="bg1">
              <a:lumMod val="95000"/>
            </a:schemeClr>
          </a:solidFill>
        </p:spPr>
        <p:txBody>
          <a:bodyPr>
            <a:normAutofit/>
          </a:bodyPr>
          <a:lstStyle>
            <a:lvl1pPr>
              <a:defRPr sz="2000"/>
            </a:lvl1pPr>
          </a:lstStyle>
          <a:p>
            <a:endParaRPr lang="en-US"/>
          </a:p>
        </p:txBody>
      </p:sp>
    </p:spTree>
    <p:extLst>
      <p:ext uri="{BB962C8B-B14F-4D97-AF65-F5344CB8AC3E}">
        <p14:creationId xmlns:p14="http://schemas.microsoft.com/office/powerpoint/2010/main" val="17172260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Logos 1">
    <p:spTree>
      <p:nvGrpSpPr>
        <p:cNvPr id="1" name=""/>
        <p:cNvGrpSpPr/>
        <p:nvPr/>
      </p:nvGrpSpPr>
      <p:grpSpPr>
        <a:xfrm>
          <a:off x="0" y="0"/>
          <a:ext cx="0" cy="0"/>
          <a:chOff x="0" y="0"/>
          <a:chExt cx="0" cy="0"/>
        </a:xfrm>
      </p:grpSpPr>
      <p:sp>
        <p:nvSpPr>
          <p:cNvPr id="15" name="Picture Placeholder 17"/>
          <p:cNvSpPr>
            <a:spLocks noGrp="1"/>
          </p:cNvSpPr>
          <p:nvPr>
            <p:ph type="pic" sz="quarter" idx="14"/>
          </p:nvPr>
        </p:nvSpPr>
        <p:spPr>
          <a:xfrm>
            <a:off x="2477148" y="5897277"/>
            <a:ext cx="5387546" cy="2669056"/>
          </a:xfrm>
          <a:solidFill>
            <a:schemeClr val="bg1">
              <a:lumMod val="95000"/>
            </a:schemeClr>
          </a:solidFill>
        </p:spPr>
        <p:txBody>
          <a:bodyPr>
            <a:normAutofit/>
          </a:bodyPr>
          <a:lstStyle>
            <a:lvl1pPr marL="0" indent="0">
              <a:buNone/>
              <a:defRPr sz="2799">
                <a:solidFill>
                  <a:schemeClr val="tx1"/>
                </a:solidFill>
              </a:defRPr>
            </a:lvl1pPr>
          </a:lstStyle>
          <a:p>
            <a:endParaRPr lang="en-US" dirty="0"/>
          </a:p>
        </p:txBody>
      </p:sp>
      <p:sp>
        <p:nvSpPr>
          <p:cNvPr id="16" name="Picture Placeholder 17"/>
          <p:cNvSpPr>
            <a:spLocks noGrp="1"/>
          </p:cNvSpPr>
          <p:nvPr>
            <p:ph type="pic" sz="quarter" idx="15"/>
          </p:nvPr>
        </p:nvSpPr>
        <p:spPr>
          <a:xfrm>
            <a:off x="9495052" y="5897275"/>
            <a:ext cx="5387546" cy="2669057"/>
          </a:xfrm>
          <a:solidFill>
            <a:schemeClr val="bg1">
              <a:lumMod val="95000"/>
            </a:schemeClr>
          </a:solidFill>
        </p:spPr>
        <p:txBody>
          <a:bodyPr>
            <a:normAutofit/>
          </a:bodyPr>
          <a:lstStyle>
            <a:lvl1pPr marL="0" indent="0">
              <a:buNone/>
              <a:defRPr sz="2799">
                <a:solidFill>
                  <a:schemeClr val="tx1"/>
                </a:solidFill>
              </a:defRPr>
            </a:lvl1pPr>
          </a:lstStyle>
          <a:p>
            <a:endParaRPr lang="en-US" dirty="0"/>
          </a:p>
        </p:txBody>
      </p:sp>
      <p:sp>
        <p:nvSpPr>
          <p:cNvPr id="17" name="Picture Placeholder 17"/>
          <p:cNvSpPr>
            <a:spLocks noGrp="1"/>
          </p:cNvSpPr>
          <p:nvPr>
            <p:ph type="pic" sz="quarter" idx="16"/>
          </p:nvPr>
        </p:nvSpPr>
        <p:spPr>
          <a:xfrm>
            <a:off x="2477148" y="9245960"/>
            <a:ext cx="5387546" cy="2669056"/>
          </a:xfrm>
          <a:solidFill>
            <a:schemeClr val="bg1">
              <a:lumMod val="95000"/>
            </a:schemeClr>
          </a:solidFill>
        </p:spPr>
        <p:txBody>
          <a:bodyPr>
            <a:normAutofit/>
          </a:bodyPr>
          <a:lstStyle>
            <a:lvl1pPr marL="0" indent="0">
              <a:buNone/>
              <a:defRPr sz="2799">
                <a:solidFill>
                  <a:schemeClr val="tx1"/>
                </a:solidFill>
              </a:defRPr>
            </a:lvl1pPr>
          </a:lstStyle>
          <a:p>
            <a:endParaRPr lang="en-US" dirty="0"/>
          </a:p>
        </p:txBody>
      </p:sp>
      <p:sp>
        <p:nvSpPr>
          <p:cNvPr id="18" name="Picture Placeholder 17"/>
          <p:cNvSpPr>
            <a:spLocks noGrp="1"/>
          </p:cNvSpPr>
          <p:nvPr>
            <p:ph type="pic" sz="quarter" idx="17"/>
          </p:nvPr>
        </p:nvSpPr>
        <p:spPr>
          <a:xfrm>
            <a:off x="9495052" y="9245958"/>
            <a:ext cx="5387546" cy="2669057"/>
          </a:xfrm>
          <a:solidFill>
            <a:schemeClr val="bg1">
              <a:lumMod val="95000"/>
            </a:schemeClr>
          </a:solidFill>
        </p:spPr>
        <p:txBody>
          <a:bodyPr>
            <a:normAutofit/>
          </a:bodyPr>
          <a:lstStyle>
            <a:lvl1pPr marL="0" indent="0">
              <a:buNone/>
              <a:defRPr sz="2799">
                <a:solidFill>
                  <a:schemeClr val="tx1"/>
                </a:solidFill>
              </a:defRPr>
            </a:lvl1pPr>
          </a:lstStyle>
          <a:p>
            <a:endParaRPr lang="en-US" dirty="0"/>
          </a:p>
        </p:txBody>
      </p:sp>
      <p:sp>
        <p:nvSpPr>
          <p:cNvPr id="19" name="Picture Placeholder 17"/>
          <p:cNvSpPr>
            <a:spLocks noGrp="1"/>
          </p:cNvSpPr>
          <p:nvPr>
            <p:ph type="pic" sz="quarter" idx="18"/>
          </p:nvPr>
        </p:nvSpPr>
        <p:spPr>
          <a:xfrm>
            <a:off x="16464262" y="5897274"/>
            <a:ext cx="5387546" cy="2669057"/>
          </a:xfrm>
          <a:solidFill>
            <a:schemeClr val="bg1">
              <a:lumMod val="95000"/>
            </a:schemeClr>
          </a:solidFill>
        </p:spPr>
        <p:txBody>
          <a:bodyPr>
            <a:normAutofit/>
          </a:bodyPr>
          <a:lstStyle>
            <a:lvl1pPr marL="0" indent="0">
              <a:buNone/>
              <a:defRPr sz="2799">
                <a:solidFill>
                  <a:schemeClr val="tx1"/>
                </a:solidFill>
              </a:defRPr>
            </a:lvl1pPr>
          </a:lstStyle>
          <a:p>
            <a:endParaRPr lang="en-US" dirty="0"/>
          </a:p>
        </p:txBody>
      </p:sp>
      <p:sp>
        <p:nvSpPr>
          <p:cNvPr id="20" name="Picture Placeholder 17"/>
          <p:cNvSpPr>
            <a:spLocks noGrp="1"/>
          </p:cNvSpPr>
          <p:nvPr>
            <p:ph type="pic" sz="quarter" idx="19"/>
          </p:nvPr>
        </p:nvSpPr>
        <p:spPr>
          <a:xfrm>
            <a:off x="16464262" y="9245958"/>
            <a:ext cx="5387546" cy="2669057"/>
          </a:xfrm>
          <a:solidFill>
            <a:schemeClr val="bg1">
              <a:lumMod val="95000"/>
            </a:schemeClr>
          </a:solidFill>
        </p:spPr>
        <p:txBody>
          <a:bodyPr>
            <a:normAutofit/>
          </a:bodyPr>
          <a:lstStyle>
            <a:lvl1pPr marL="0" indent="0">
              <a:buNone/>
              <a:defRPr sz="2799">
                <a:solidFill>
                  <a:schemeClr val="tx1"/>
                </a:solidFill>
              </a:defRPr>
            </a:lvl1pPr>
          </a:lstStyle>
          <a:p>
            <a:endParaRPr lang="en-US" dirty="0"/>
          </a:p>
        </p:txBody>
      </p:sp>
    </p:spTree>
    <p:extLst>
      <p:ext uri="{BB962C8B-B14F-4D97-AF65-F5344CB8AC3E}">
        <p14:creationId xmlns:p14="http://schemas.microsoft.com/office/powerpoint/2010/main" val="14565758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Logos">
    <p:spTree>
      <p:nvGrpSpPr>
        <p:cNvPr id="1" name=""/>
        <p:cNvGrpSpPr/>
        <p:nvPr/>
      </p:nvGrpSpPr>
      <p:grpSpPr>
        <a:xfrm>
          <a:off x="0" y="0"/>
          <a:ext cx="0" cy="0"/>
          <a:chOff x="0" y="0"/>
          <a:chExt cx="0" cy="0"/>
        </a:xfrm>
      </p:grpSpPr>
      <p:sp>
        <p:nvSpPr>
          <p:cNvPr id="34" name="Picture Placeholder 17"/>
          <p:cNvSpPr>
            <a:spLocks noGrp="1"/>
          </p:cNvSpPr>
          <p:nvPr>
            <p:ph type="pic" sz="quarter" idx="18"/>
          </p:nvPr>
        </p:nvSpPr>
        <p:spPr>
          <a:xfrm>
            <a:off x="2378754" y="2225977"/>
            <a:ext cx="2505342" cy="2497692"/>
          </a:xfrm>
          <a:solidFill>
            <a:schemeClr val="bg1">
              <a:lumMod val="95000"/>
            </a:schemeClr>
          </a:solidFill>
        </p:spPr>
        <p:txBody>
          <a:bodyPr>
            <a:normAutofit/>
          </a:bodyPr>
          <a:lstStyle>
            <a:lvl1pPr marL="0" indent="0">
              <a:buNone/>
              <a:defRPr sz="2799">
                <a:solidFill>
                  <a:schemeClr val="tx1"/>
                </a:solidFill>
              </a:defRPr>
            </a:lvl1pPr>
          </a:lstStyle>
          <a:p>
            <a:endParaRPr lang="en-US" dirty="0"/>
          </a:p>
        </p:txBody>
      </p:sp>
      <p:sp>
        <p:nvSpPr>
          <p:cNvPr id="35" name="Picture Placeholder 17"/>
          <p:cNvSpPr>
            <a:spLocks noGrp="1"/>
          </p:cNvSpPr>
          <p:nvPr>
            <p:ph type="pic" sz="quarter" idx="19"/>
          </p:nvPr>
        </p:nvSpPr>
        <p:spPr>
          <a:xfrm>
            <a:off x="5788866" y="2225977"/>
            <a:ext cx="2505342" cy="2497692"/>
          </a:xfrm>
          <a:solidFill>
            <a:schemeClr val="bg1">
              <a:lumMod val="95000"/>
            </a:schemeClr>
          </a:solidFill>
        </p:spPr>
        <p:txBody>
          <a:bodyPr>
            <a:normAutofit/>
          </a:bodyPr>
          <a:lstStyle>
            <a:lvl1pPr marL="0" indent="0">
              <a:buNone/>
              <a:defRPr sz="2799">
                <a:solidFill>
                  <a:schemeClr val="tx1"/>
                </a:solidFill>
              </a:defRPr>
            </a:lvl1pPr>
          </a:lstStyle>
          <a:p>
            <a:endParaRPr lang="en-US" dirty="0"/>
          </a:p>
        </p:txBody>
      </p:sp>
      <p:sp>
        <p:nvSpPr>
          <p:cNvPr id="36" name="Picture Placeholder 17"/>
          <p:cNvSpPr>
            <a:spLocks noGrp="1"/>
          </p:cNvSpPr>
          <p:nvPr>
            <p:ph type="pic" sz="quarter" idx="20"/>
          </p:nvPr>
        </p:nvSpPr>
        <p:spPr>
          <a:xfrm>
            <a:off x="9198978" y="2227111"/>
            <a:ext cx="2505342" cy="2497692"/>
          </a:xfrm>
          <a:solidFill>
            <a:schemeClr val="bg1">
              <a:lumMod val="95000"/>
            </a:schemeClr>
          </a:solidFill>
        </p:spPr>
        <p:txBody>
          <a:bodyPr>
            <a:normAutofit/>
          </a:bodyPr>
          <a:lstStyle>
            <a:lvl1pPr marL="0" indent="0">
              <a:buNone/>
              <a:defRPr sz="2799">
                <a:solidFill>
                  <a:schemeClr val="tx1"/>
                </a:solidFill>
              </a:defRPr>
            </a:lvl1pPr>
          </a:lstStyle>
          <a:p>
            <a:endParaRPr lang="en-US" dirty="0"/>
          </a:p>
        </p:txBody>
      </p:sp>
      <p:sp>
        <p:nvSpPr>
          <p:cNvPr id="37" name="Picture Placeholder 17"/>
          <p:cNvSpPr>
            <a:spLocks noGrp="1"/>
          </p:cNvSpPr>
          <p:nvPr>
            <p:ph type="pic" sz="quarter" idx="21"/>
          </p:nvPr>
        </p:nvSpPr>
        <p:spPr>
          <a:xfrm>
            <a:off x="2378754" y="5599644"/>
            <a:ext cx="2505342" cy="2497692"/>
          </a:xfrm>
          <a:solidFill>
            <a:schemeClr val="bg1">
              <a:lumMod val="95000"/>
            </a:schemeClr>
          </a:solidFill>
        </p:spPr>
        <p:txBody>
          <a:bodyPr>
            <a:normAutofit/>
          </a:bodyPr>
          <a:lstStyle>
            <a:lvl1pPr marL="0" indent="0">
              <a:buNone/>
              <a:defRPr sz="2799">
                <a:solidFill>
                  <a:schemeClr val="tx1"/>
                </a:solidFill>
              </a:defRPr>
            </a:lvl1pPr>
          </a:lstStyle>
          <a:p>
            <a:endParaRPr lang="en-US" dirty="0"/>
          </a:p>
        </p:txBody>
      </p:sp>
      <p:sp>
        <p:nvSpPr>
          <p:cNvPr id="38" name="Picture Placeholder 17"/>
          <p:cNvSpPr>
            <a:spLocks noGrp="1"/>
          </p:cNvSpPr>
          <p:nvPr>
            <p:ph type="pic" sz="quarter" idx="22"/>
          </p:nvPr>
        </p:nvSpPr>
        <p:spPr>
          <a:xfrm>
            <a:off x="5788866" y="5599644"/>
            <a:ext cx="2505342" cy="2497692"/>
          </a:xfrm>
          <a:solidFill>
            <a:schemeClr val="bg1">
              <a:lumMod val="95000"/>
            </a:schemeClr>
          </a:solidFill>
        </p:spPr>
        <p:txBody>
          <a:bodyPr>
            <a:normAutofit/>
          </a:bodyPr>
          <a:lstStyle>
            <a:lvl1pPr marL="0" indent="0">
              <a:buNone/>
              <a:defRPr sz="2799">
                <a:solidFill>
                  <a:schemeClr val="tx1"/>
                </a:solidFill>
              </a:defRPr>
            </a:lvl1pPr>
          </a:lstStyle>
          <a:p>
            <a:endParaRPr lang="en-US" dirty="0"/>
          </a:p>
        </p:txBody>
      </p:sp>
      <p:sp>
        <p:nvSpPr>
          <p:cNvPr id="39" name="Picture Placeholder 17"/>
          <p:cNvSpPr>
            <a:spLocks noGrp="1"/>
          </p:cNvSpPr>
          <p:nvPr>
            <p:ph type="pic" sz="quarter" idx="23"/>
          </p:nvPr>
        </p:nvSpPr>
        <p:spPr>
          <a:xfrm>
            <a:off x="9198978" y="5600778"/>
            <a:ext cx="2505342" cy="2497692"/>
          </a:xfrm>
          <a:solidFill>
            <a:schemeClr val="bg1">
              <a:lumMod val="95000"/>
            </a:schemeClr>
          </a:solidFill>
        </p:spPr>
        <p:txBody>
          <a:bodyPr>
            <a:normAutofit/>
          </a:bodyPr>
          <a:lstStyle>
            <a:lvl1pPr marL="0" indent="0">
              <a:buNone/>
              <a:defRPr sz="2799">
                <a:solidFill>
                  <a:schemeClr val="tx1"/>
                </a:solidFill>
              </a:defRPr>
            </a:lvl1pPr>
          </a:lstStyle>
          <a:p>
            <a:endParaRPr lang="en-US" dirty="0"/>
          </a:p>
        </p:txBody>
      </p:sp>
      <p:sp>
        <p:nvSpPr>
          <p:cNvPr id="40" name="Picture Placeholder 17"/>
          <p:cNvSpPr>
            <a:spLocks noGrp="1"/>
          </p:cNvSpPr>
          <p:nvPr>
            <p:ph type="pic" sz="quarter" idx="24"/>
          </p:nvPr>
        </p:nvSpPr>
        <p:spPr>
          <a:xfrm>
            <a:off x="2378754" y="9017259"/>
            <a:ext cx="2505342" cy="2497692"/>
          </a:xfrm>
          <a:solidFill>
            <a:schemeClr val="bg1">
              <a:lumMod val="95000"/>
            </a:schemeClr>
          </a:solidFill>
        </p:spPr>
        <p:txBody>
          <a:bodyPr>
            <a:normAutofit/>
          </a:bodyPr>
          <a:lstStyle>
            <a:lvl1pPr marL="0" indent="0">
              <a:buNone/>
              <a:defRPr sz="2799">
                <a:solidFill>
                  <a:schemeClr val="tx1"/>
                </a:solidFill>
              </a:defRPr>
            </a:lvl1pPr>
          </a:lstStyle>
          <a:p>
            <a:endParaRPr lang="en-US" dirty="0"/>
          </a:p>
        </p:txBody>
      </p:sp>
      <p:sp>
        <p:nvSpPr>
          <p:cNvPr id="41" name="Picture Placeholder 17"/>
          <p:cNvSpPr>
            <a:spLocks noGrp="1"/>
          </p:cNvSpPr>
          <p:nvPr>
            <p:ph type="pic" sz="quarter" idx="25"/>
          </p:nvPr>
        </p:nvSpPr>
        <p:spPr>
          <a:xfrm>
            <a:off x="5788866" y="9017259"/>
            <a:ext cx="2505342" cy="2497692"/>
          </a:xfrm>
          <a:solidFill>
            <a:schemeClr val="bg1">
              <a:lumMod val="95000"/>
            </a:schemeClr>
          </a:solidFill>
        </p:spPr>
        <p:txBody>
          <a:bodyPr>
            <a:normAutofit/>
          </a:bodyPr>
          <a:lstStyle>
            <a:lvl1pPr marL="0" indent="0">
              <a:buNone/>
              <a:defRPr sz="2799">
                <a:solidFill>
                  <a:schemeClr val="tx1"/>
                </a:solidFill>
              </a:defRPr>
            </a:lvl1pPr>
          </a:lstStyle>
          <a:p>
            <a:endParaRPr lang="en-US" dirty="0"/>
          </a:p>
        </p:txBody>
      </p:sp>
      <p:sp>
        <p:nvSpPr>
          <p:cNvPr id="42" name="Picture Placeholder 17"/>
          <p:cNvSpPr>
            <a:spLocks noGrp="1"/>
          </p:cNvSpPr>
          <p:nvPr>
            <p:ph type="pic" sz="quarter" idx="26"/>
          </p:nvPr>
        </p:nvSpPr>
        <p:spPr>
          <a:xfrm>
            <a:off x="9198978" y="9018393"/>
            <a:ext cx="2505342" cy="2497692"/>
          </a:xfrm>
          <a:solidFill>
            <a:schemeClr val="bg1">
              <a:lumMod val="95000"/>
            </a:schemeClr>
          </a:solidFill>
        </p:spPr>
        <p:txBody>
          <a:bodyPr>
            <a:normAutofit/>
          </a:bodyPr>
          <a:lstStyle>
            <a:lvl1pPr marL="0" indent="0">
              <a:buNone/>
              <a:defRPr sz="2799">
                <a:solidFill>
                  <a:schemeClr val="tx1"/>
                </a:solidFill>
              </a:defRPr>
            </a:lvl1pPr>
          </a:lstStyle>
          <a:p>
            <a:endParaRPr lang="en-US" dirty="0"/>
          </a:p>
        </p:txBody>
      </p:sp>
    </p:spTree>
    <p:extLst>
      <p:ext uri="{BB962C8B-B14F-4D97-AF65-F5344CB8AC3E}">
        <p14:creationId xmlns:p14="http://schemas.microsoft.com/office/powerpoint/2010/main" val="10960794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Slide with Placeholder">
    <p:spTree>
      <p:nvGrpSpPr>
        <p:cNvPr id="1" name=""/>
        <p:cNvGrpSpPr/>
        <p:nvPr/>
      </p:nvGrpSpPr>
      <p:grpSpPr>
        <a:xfrm>
          <a:off x="0" y="0"/>
          <a:ext cx="0" cy="0"/>
          <a:chOff x="0" y="0"/>
          <a:chExt cx="0" cy="0"/>
        </a:xfrm>
      </p:grpSpPr>
      <p:sp>
        <p:nvSpPr>
          <p:cNvPr id="7" name="Picture Placeholder 5"/>
          <p:cNvSpPr>
            <a:spLocks noGrp="1"/>
          </p:cNvSpPr>
          <p:nvPr>
            <p:ph type="pic" sz="quarter" idx="10"/>
          </p:nvPr>
        </p:nvSpPr>
        <p:spPr>
          <a:xfrm>
            <a:off x="0" y="0"/>
            <a:ext cx="7734465" cy="13716000"/>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21201315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24377650" cy="13715999"/>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9111651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Slide with Placeholder">
    <p:spTree>
      <p:nvGrpSpPr>
        <p:cNvPr id="1" name=""/>
        <p:cNvGrpSpPr/>
        <p:nvPr/>
      </p:nvGrpSpPr>
      <p:grpSpPr>
        <a:xfrm>
          <a:off x="0" y="0"/>
          <a:ext cx="0" cy="0"/>
          <a:chOff x="0" y="0"/>
          <a:chExt cx="0" cy="0"/>
        </a:xfrm>
      </p:grpSpPr>
      <p:sp>
        <p:nvSpPr>
          <p:cNvPr id="7" name="Picture Placeholder 5"/>
          <p:cNvSpPr>
            <a:spLocks noGrp="1"/>
          </p:cNvSpPr>
          <p:nvPr>
            <p:ph type="pic" sz="quarter" idx="10"/>
          </p:nvPr>
        </p:nvSpPr>
        <p:spPr>
          <a:xfrm>
            <a:off x="16643185" y="0"/>
            <a:ext cx="7734465" cy="13716000"/>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1967482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4 Images">
    <p:spTree>
      <p:nvGrpSpPr>
        <p:cNvPr id="1" name=""/>
        <p:cNvGrpSpPr/>
        <p:nvPr/>
      </p:nvGrpSpPr>
      <p:grpSpPr>
        <a:xfrm>
          <a:off x="0" y="0"/>
          <a:ext cx="0" cy="0"/>
          <a:chOff x="0" y="0"/>
          <a:chExt cx="0" cy="0"/>
        </a:xfrm>
      </p:grpSpPr>
      <p:sp>
        <p:nvSpPr>
          <p:cNvPr id="46" name="Picture Placeholder 13"/>
          <p:cNvSpPr>
            <a:spLocks noGrp="1"/>
          </p:cNvSpPr>
          <p:nvPr>
            <p:ph type="pic" sz="quarter" idx="13"/>
          </p:nvPr>
        </p:nvSpPr>
        <p:spPr>
          <a:xfrm>
            <a:off x="0" y="6766812"/>
            <a:ext cx="3410712" cy="3429000"/>
          </a:xfrm>
          <a:solidFill>
            <a:schemeClr val="bg1">
              <a:lumMod val="95000"/>
            </a:schemeClr>
          </a:solidFill>
          <a:effectLst/>
        </p:spPr>
        <p:txBody>
          <a:bodyPr>
            <a:normAutofit/>
          </a:bodyPr>
          <a:lstStyle>
            <a:lvl1pPr marL="0" indent="0">
              <a:buNone/>
              <a:defRPr sz="3600">
                <a:ln>
                  <a:noFill/>
                </a:ln>
                <a:solidFill>
                  <a:schemeClr val="bg1">
                    <a:lumMod val="85000"/>
                  </a:schemeClr>
                </a:solidFill>
              </a:defRPr>
            </a:lvl1pPr>
          </a:lstStyle>
          <a:p>
            <a:endParaRPr lang="en-US" dirty="0"/>
          </a:p>
        </p:txBody>
      </p:sp>
      <p:sp>
        <p:nvSpPr>
          <p:cNvPr id="47" name="Picture Placeholder 13"/>
          <p:cNvSpPr>
            <a:spLocks noGrp="1"/>
          </p:cNvSpPr>
          <p:nvPr>
            <p:ph type="pic" sz="quarter" idx="14"/>
          </p:nvPr>
        </p:nvSpPr>
        <p:spPr>
          <a:xfrm>
            <a:off x="3481911" y="6766812"/>
            <a:ext cx="3410712" cy="3429000"/>
          </a:xfrm>
          <a:solidFill>
            <a:schemeClr val="bg1">
              <a:lumMod val="95000"/>
            </a:schemeClr>
          </a:solidFill>
          <a:effectLst/>
        </p:spPr>
        <p:txBody>
          <a:bodyPr>
            <a:normAutofit/>
          </a:bodyPr>
          <a:lstStyle>
            <a:lvl1pPr marL="0" indent="0">
              <a:buNone/>
              <a:defRPr sz="3600">
                <a:ln>
                  <a:noFill/>
                </a:ln>
                <a:solidFill>
                  <a:schemeClr val="bg1">
                    <a:lumMod val="85000"/>
                  </a:schemeClr>
                </a:solidFill>
              </a:defRPr>
            </a:lvl1pPr>
          </a:lstStyle>
          <a:p>
            <a:endParaRPr lang="en-US" dirty="0"/>
          </a:p>
        </p:txBody>
      </p:sp>
      <p:sp>
        <p:nvSpPr>
          <p:cNvPr id="49" name="Picture Placeholder 13"/>
          <p:cNvSpPr>
            <a:spLocks noGrp="1"/>
          </p:cNvSpPr>
          <p:nvPr>
            <p:ph type="pic" sz="quarter" idx="16"/>
          </p:nvPr>
        </p:nvSpPr>
        <p:spPr>
          <a:xfrm>
            <a:off x="10461335" y="6766812"/>
            <a:ext cx="3410712" cy="3429000"/>
          </a:xfrm>
          <a:solidFill>
            <a:schemeClr val="bg1">
              <a:lumMod val="95000"/>
            </a:schemeClr>
          </a:solidFill>
          <a:effectLst/>
        </p:spPr>
        <p:txBody>
          <a:bodyPr>
            <a:normAutofit/>
          </a:bodyPr>
          <a:lstStyle>
            <a:lvl1pPr marL="0" indent="0">
              <a:buNone/>
              <a:defRPr sz="3600">
                <a:ln>
                  <a:noFill/>
                </a:ln>
                <a:solidFill>
                  <a:schemeClr val="bg1">
                    <a:lumMod val="85000"/>
                  </a:schemeClr>
                </a:solidFill>
              </a:defRPr>
            </a:lvl1pPr>
          </a:lstStyle>
          <a:p>
            <a:endParaRPr lang="en-US" dirty="0"/>
          </a:p>
        </p:txBody>
      </p:sp>
      <p:sp>
        <p:nvSpPr>
          <p:cNvPr id="50" name="Picture Placeholder 13"/>
          <p:cNvSpPr>
            <a:spLocks noGrp="1"/>
          </p:cNvSpPr>
          <p:nvPr>
            <p:ph type="pic" sz="quarter" idx="17"/>
          </p:nvPr>
        </p:nvSpPr>
        <p:spPr>
          <a:xfrm>
            <a:off x="13984521" y="6766812"/>
            <a:ext cx="3410712" cy="3429000"/>
          </a:xfrm>
          <a:solidFill>
            <a:schemeClr val="bg1">
              <a:lumMod val="95000"/>
            </a:schemeClr>
          </a:solidFill>
          <a:effectLst/>
        </p:spPr>
        <p:txBody>
          <a:bodyPr>
            <a:normAutofit/>
          </a:bodyPr>
          <a:lstStyle>
            <a:lvl1pPr marL="0" indent="0">
              <a:buNone/>
              <a:defRPr sz="3600">
                <a:ln>
                  <a:noFill/>
                </a:ln>
                <a:solidFill>
                  <a:schemeClr val="bg1">
                    <a:lumMod val="85000"/>
                  </a:schemeClr>
                </a:solidFill>
              </a:defRPr>
            </a:lvl1pPr>
          </a:lstStyle>
          <a:p>
            <a:endParaRPr lang="en-US" dirty="0"/>
          </a:p>
        </p:txBody>
      </p:sp>
      <p:sp>
        <p:nvSpPr>
          <p:cNvPr id="51" name="Picture Placeholder 13"/>
          <p:cNvSpPr>
            <a:spLocks noGrp="1"/>
          </p:cNvSpPr>
          <p:nvPr>
            <p:ph type="pic" sz="quarter" idx="18"/>
          </p:nvPr>
        </p:nvSpPr>
        <p:spPr>
          <a:xfrm>
            <a:off x="17482034" y="6766812"/>
            <a:ext cx="3410712" cy="3429000"/>
          </a:xfrm>
          <a:solidFill>
            <a:schemeClr val="bg1">
              <a:lumMod val="95000"/>
            </a:schemeClr>
          </a:solidFill>
          <a:effectLst/>
        </p:spPr>
        <p:txBody>
          <a:bodyPr>
            <a:normAutofit/>
          </a:bodyPr>
          <a:lstStyle>
            <a:lvl1pPr marL="0" indent="0">
              <a:buNone/>
              <a:defRPr sz="3600">
                <a:ln>
                  <a:noFill/>
                </a:ln>
                <a:solidFill>
                  <a:schemeClr val="bg1">
                    <a:lumMod val="85000"/>
                  </a:schemeClr>
                </a:solidFill>
              </a:defRPr>
            </a:lvl1pPr>
          </a:lstStyle>
          <a:p>
            <a:endParaRPr lang="en-US" dirty="0"/>
          </a:p>
        </p:txBody>
      </p:sp>
      <p:sp>
        <p:nvSpPr>
          <p:cNvPr id="53" name="Picture Placeholder 13"/>
          <p:cNvSpPr>
            <a:spLocks noGrp="1"/>
          </p:cNvSpPr>
          <p:nvPr>
            <p:ph type="pic" sz="quarter" idx="20"/>
          </p:nvPr>
        </p:nvSpPr>
        <p:spPr>
          <a:xfrm>
            <a:off x="0" y="10301234"/>
            <a:ext cx="3410712" cy="3429000"/>
          </a:xfrm>
          <a:solidFill>
            <a:schemeClr val="bg1">
              <a:lumMod val="95000"/>
            </a:schemeClr>
          </a:solidFill>
          <a:effectLst/>
        </p:spPr>
        <p:txBody>
          <a:bodyPr>
            <a:normAutofit/>
          </a:bodyPr>
          <a:lstStyle>
            <a:lvl1pPr marL="0" indent="0">
              <a:buNone/>
              <a:defRPr sz="3600">
                <a:ln>
                  <a:noFill/>
                </a:ln>
                <a:solidFill>
                  <a:schemeClr val="bg1">
                    <a:lumMod val="85000"/>
                  </a:schemeClr>
                </a:solidFill>
              </a:defRPr>
            </a:lvl1pPr>
          </a:lstStyle>
          <a:p>
            <a:endParaRPr lang="en-US" dirty="0"/>
          </a:p>
        </p:txBody>
      </p:sp>
      <p:sp>
        <p:nvSpPr>
          <p:cNvPr id="55" name="Picture Placeholder 13"/>
          <p:cNvSpPr>
            <a:spLocks noGrp="1"/>
          </p:cNvSpPr>
          <p:nvPr>
            <p:ph type="pic" sz="quarter" idx="22"/>
          </p:nvPr>
        </p:nvSpPr>
        <p:spPr>
          <a:xfrm>
            <a:off x="6979424" y="10301234"/>
            <a:ext cx="3410712" cy="3429000"/>
          </a:xfrm>
          <a:solidFill>
            <a:schemeClr val="bg1">
              <a:lumMod val="95000"/>
            </a:schemeClr>
          </a:solidFill>
          <a:effectLst/>
        </p:spPr>
        <p:txBody>
          <a:bodyPr>
            <a:normAutofit/>
          </a:bodyPr>
          <a:lstStyle>
            <a:lvl1pPr marL="0" indent="0">
              <a:buNone/>
              <a:defRPr sz="3600">
                <a:ln>
                  <a:noFill/>
                </a:ln>
                <a:solidFill>
                  <a:schemeClr val="bg1">
                    <a:lumMod val="85000"/>
                  </a:schemeClr>
                </a:solidFill>
              </a:defRPr>
            </a:lvl1pPr>
          </a:lstStyle>
          <a:p>
            <a:endParaRPr lang="en-US" dirty="0"/>
          </a:p>
        </p:txBody>
      </p:sp>
      <p:sp>
        <p:nvSpPr>
          <p:cNvPr id="56" name="Picture Placeholder 13"/>
          <p:cNvSpPr>
            <a:spLocks noGrp="1"/>
          </p:cNvSpPr>
          <p:nvPr>
            <p:ph type="pic" sz="quarter" idx="23"/>
          </p:nvPr>
        </p:nvSpPr>
        <p:spPr>
          <a:xfrm>
            <a:off x="10461335" y="10301234"/>
            <a:ext cx="3410712" cy="3429000"/>
          </a:xfrm>
          <a:solidFill>
            <a:schemeClr val="bg1">
              <a:lumMod val="95000"/>
            </a:schemeClr>
          </a:solidFill>
          <a:effectLst/>
        </p:spPr>
        <p:txBody>
          <a:bodyPr>
            <a:normAutofit/>
          </a:bodyPr>
          <a:lstStyle>
            <a:lvl1pPr marL="0" indent="0">
              <a:buNone/>
              <a:defRPr sz="3600">
                <a:ln>
                  <a:noFill/>
                </a:ln>
                <a:solidFill>
                  <a:schemeClr val="bg1">
                    <a:lumMod val="85000"/>
                  </a:schemeClr>
                </a:solidFill>
              </a:defRPr>
            </a:lvl1pPr>
          </a:lstStyle>
          <a:p>
            <a:endParaRPr lang="en-US" dirty="0"/>
          </a:p>
        </p:txBody>
      </p:sp>
      <p:sp>
        <p:nvSpPr>
          <p:cNvPr id="58" name="Picture Placeholder 13"/>
          <p:cNvSpPr>
            <a:spLocks noGrp="1"/>
          </p:cNvSpPr>
          <p:nvPr>
            <p:ph type="pic" sz="quarter" idx="25"/>
          </p:nvPr>
        </p:nvSpPr>
        <p:spPr>
          <a:xfrm>
            <a:off x="17482034" y="10301234"/>
            <a:ext cx="3410712" cy="3429000"/>
          </a:xfrm>
          <a:solidFill>
            <a:schemeClr val="bg1">
              <a:lumMod val="95000"/>
            </a:schemeClr>
          </a:solidFill>
          <a:effectLst/>
        </p:spPr>
        <p:txBody>
          <a:bodyPr>
            <a:normAutofit/>
          </a:bodyPr>
          <a:lstStyle>
            <a:lvl1pPr marL="0" indent="0">
              <a:buNone/>
              <a:defRPr sz="3600">
                <a:ln>
                  <a:noFill/>
                </a:ln>
                <a:solidFill>
                  <a:schemeClr val="bg1">
                    <a:lumMod val="85000"/>
                  </a:schemeClr>
                </a:solidFill>
              </a:defRPr>
            </a:lvl1pPr>
          </a:lstStyle>
          <a:p>
            <a:endParaRPr lang="en-US" dirty="0"/>
          </a:p>
        </p:txBody>
      </p:sp>
      <p:sp>
        <p:nvSpPr>
          <p:cNvPr id="59" name="Picture Placeholder 13"/>
          <p:cNvSpPr>
            <a:spLocks noGrp="1"/>
          </p:cNvSpPr>
          <p:nvPr>
            <p:ph type="pic" sz="quarter" idx="26"/>
          </p:nvPr>
        </p:nvSpPr>
        <p:spPr>
          <a:xfrm>
            <a:off x="20963945" y="10301234"/>
            <a:ext cx="3410712" cy="3429000"/>
          </a:xfrm>
          <a:solidFill>
            <a:schemeClr val="bg1">
              <a:lumMod val="95000"/>
            </a:schemeClr>
          </a:solidFill>
          <a:effectLst/>
        </p:spPr>
        <p:txBody>
          <a:bodyPr>
            <a:normAutofit/>
          </a:bodyPr>
          <a:lstStyle>
            <a:lvl1pPr marL="0" indent="0">
              <a:buNone/>
              <a:defRPr sz="36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9732948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0_Placeholder">
    <p:spTree>
      <p:nvGrpSpPr>
        <p:cNvPr id="1" name=""/>
        <p:cNvGrpSpPr/>
        <p:nvPr/>
      </p:nvGrpSpPr>
      <p:grpSpPr>
        <a:xfrm>
          <a:off x="0" y="0"/>
          <a:ext cx="0" cy="0"/>
          <a:chOff x="0" y="0"/>
          <a:chExt cx="0" cy="0"/>
        </a:xfrm>
      </p:grpSpPr>
      <p:sp>
        <p:nvSpPr>
          <p:cNvPr id="21" name="Picture Placeholder 2"/>
          <p:cNvSpPr>
            <a:spLocks noGrp="1"/>
          </p:cNvSpPr>
          <p:nvPr>
            <p:ph type="pic" sz="quarter" idx="18"/>
          </p:nvPr>
        </p:nvSpPr>
        <p:spPr>
          <a:xfrm>
            <a:off x="0" y="0"/>
            <a:ext cx="6091254" cy="6721618"/>
          </a:xfrm>
          <a:solidFill>
            <a:schemeClr val="bg1">
              <a:lumMod val="95000"/>
            </a:schemeClr>
          </a:solidFill>
        </p:spPr>
        <p:txBody>
          <a:bodyPr>
            <a:normAutofit/>
          </a:bodyPr>
          <a:lstStyle>
            <a:lvl1pPr>
              <a:defRPr sz="2800"/>
            </a:lvl1pPr>
          </a:lstStyle>
          <a:p>
            <a:endParaRPr lang="en-US"/>
          </a:p>
        </p:txBody>
      </p:sp>
      <p:sp>
        <p:nvSpPr>
          <p:cNvPr id="22" name="Picture Placeholder 2"/>
          <p:cNvSpPr>
            <a:spLocks noGrp="1"/>
          </p:cNvSpPr>
          <p:nvPr>
            <p:ph type="pic" sz="quarter" idx="19"/>
          </p:nvPr>
        </p:nvSpPr>
        <p:spPr>
          <a:xfrm>
            <a:off x="6369553" y="0"/>
            <a:ext cx="6091254" cy="6721618"/>
          </a:xfrm>
          <a:solidFill>
            <a:schemeClr val="bg1">
              <a:lumMod val="95000"/>
            </a:schemeClr>
          </a:solidFill>
        </p:spPr>
        <p:txBody>
          <a:bodyPr>
            <a:normAutofit/>
          </a:bodyPr>
          <a:lstStyle>
            <a:lvl1pPr>
              <a:defRPr sz="2800"/>
            </a:lvl1pPr>
          </a:lstStyle>
          <a:p>
            <a:endParaRPr lang="en-US"/>
          </a:p>
        </p:txBody>
      </p:sp>
      <p:sp>
        <p:nvSpPr>
          <p:cNvPr id="23" name="Picture Placeholder 2"/>
          <p:cNvSpPr>
            <a:spLocks noGrp="1"/>
          </p:cNvSpPr>
          <p:nvPr>
            <p:ph type="pic" sz="quarter" idx="20"/>
          </p:nvPr>
        </p:nvSpPr>
        <p:spPr>
          <a:xfrm>
            <a:off x="0" y="6994383"/>
            <a:ext cx="6091254" cy="6721618"/>
          </a:xfrm>
          <a:solidFill>
            <a:schemeClr val="bg1">
              <a:lumMod val="95000"/>
            </a:schemeClr>
          </a:solidFill>
        </p:spPr>
        <p:txBody>
          <a:bodyPr>
            <a:normAutofit/>
          </a:bodyPr>
          <a:lstStyle>
            <a:lvl1pPr>
              <a:defRPr sz="2800"/>
            </a:lvl1pPr>
          </a:lstStyle>
          <a:p>
            <a:endParaRPr lang="en-US"/>
          </a:p>
        </p:txBody>
      </p:sp>
      <p:sp>
        <p:nvSpPr>
          <p:cNvPr id="24" name="Picture Placeholder 2"/>
          <p:cNvSpPr>
            <a:spLocks noGrp="1"/>
          </p:cNvSpPr>
          <p:nvPr>
            <p:ph type="pic" sz="quarter" idx="21"/>
          </p:nvPr>
        </p:nvSpPr>
        <p:spPr>
          <a:xfrm>
            <a:off x="6369553" y="6994383"/>
            <a:ext cx="6059471" cy="6721618"/>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1793394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1_Placeholder">
    <p:spTree>
      <p:nvGrpSpPr>
        <p:cNvPr id="1" name=""/>
        <p:cNvGrpSpPr/>
        <p:nvPr/>
      </p:nvGrpSpPr>
      <p:grpSpPr>
        <a:xfrm>
          <a:off x="0" y="0"/>
          <a:ext cx="0" cy="0"/>
          <a:chOff x="0" y="0"/>
          <a:chExt cx="0" cy="0"/>
        </a:xfrm>
      </p:grpSpPr>
      <p:sp>
        <p:nvSpPr>
          <p:cNvPr id="21" name="Picture Placeholder 2"/>
          <p:cNvSpPr>
            <a:spLocks noGrp="1"/>
          </p:cNvSpPr>
          <p:nvPr>
            <p:ph type="pic" sz="quarter" idx="18"/>
          </p:nvPr>
        </p:nvSpPr>
        <p:spPr>
          <a:xfrm>
            <a:off x="11916843" y="0"/>
            <a:ext cx="6091254" cy="6721618"/>
          </a:xfrm>
          <a:solidFill>
            <a:schemeClr val="bg1">
              <a:lumMod val="95000"/>
            </a:schemeClr>
          </a:solidFill>
        </p:spPr>
        <p:txBody>
          <a:bodyPr>
            <a:normAutofit/>
          </a:bodyPr>
          <a:lstStyle>
            <a:lvl1pPr>
              <a:defRPr sz="2800"/>
            </a:lvl1pPr>
          </a:lstStyle>
          <a:p>
            <a:endParaRPr lang="en-US"/>
          </a:p>
        </p:txBody>
      </p:sp>
      <p:sp>
        <p:nvSpPr>
          <p:cNvPr id="22" name="Picture Placeholder 2"/>
          <p:cNvSpPr>
            <a:spLocks noGrp="1"/>
          </p:cNvSpPr>
          <p:nvPr>
            <p:ph type="pic" sz="quarter" idx="19"/>
          </p:nvPr>
        </p:nvSpPr>
        <p:spPr>
          <a:xfrm>
            <a:off x="18286396" y="0"/>
            <a:ext cx="6091254" cy="6721618"/>
          </a:xfrm>
          <a:solidFill>
            <a:schemeClr val="bg1">
              <a:lumMod val="95000"/>
            </a:schemeClr>
          </a:solidFill>
        </p:spPr>
        <p:txBody>
          <a:bodyPr>
            <a:normAutofit/>
          </a:bodyPr>
          <a:lstStyle>
            <a:lvl1pPr>
              <a:defRPr sz="2800"/>
            </a:lvl1pPr>
          </a:lstStyle>
          <a:p>
            <a:endParaRPr lang="en-US"/>
          </a:p>
        </p:txBody>
      </p:sp>
      <p:sp>
        <p:nvSpPr>
          <p:cNvPr id="23" name="Picture Placeholder 2"/>
          <p:cNvSpPr>
            <a:spLocks noGrp="1"/>
          </p:cNvSpPr>
          <p:nvPr>
            <p:ph type="pic" sz="quarter" idx="20"/>
          </p:nvPr>
        </p:nvSpPr>
        <p:spPr>
          <a:xfrm>
            <a:off x="11916843" y="6994383"/>
            <a:ext cx="6091254" cy="6721618"/>
          </a:xfrm>
          <a:solidFill>
            <a:schemeClr val="bg1">
              <a:lumMod val="95000"/>
            </a:schemeClr>
          </a:solidFill>
        </p:spPr>
        <p:txBody>
          <a:bodyPr>
            <a:normAutofit/>
          </a:bodyPr>
          <a:lstStyle>
            <a:lvl1pPr>
              <a:defRPr sz="2800"/>
            </a:lvl1pPr>
          </a:lstStyle>
          <a:p>
            <a:endParaRPr lang="en-US"/>
          </a:p>
        </p:txBody>
      </p:sp>
      <p:sp>
        <p:nvSpPr>
          <p:cNvPr id="24" name="Picture Placeholder 2"/>
          <p:cNvSpPr>
            <a:spLocks noGrp="1"/>
          </p:cNvSpPr>
          <p:nvPr>
            <p:ph type="pic" sz="quarter" idx="21"/>
          </p:nvPr>
        </p:nvSpPr>
        <p:spPr>
          <a:xfrm>
            <a:off x="18286396" y="6994383"/>
            <a:ext cx="6059471" cy="6721618"/>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4865776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3_Placeholder">
    <p:spTree>
      <p:nvGrpSpPr>
        <p:cNvPr id="1" name=""/>
        <p:cNvGrpSpPr/>
        <p:nvPr/>
      </p:nvGrpSpPr>
      <p:grpSpPr>
        <a:xfrm>
          <a:off x="0" y="0"/>
          <a:ext cx="0" cy="0"/>
          <a:chOff x="0" y="0"/>
          <a:chExt cx="0" cy="0"/>
        </a:xfrm>
      </p:grpSpPr>
      <p:sp>
        <p:nvSpPr>
          <p:cNvPr id="17" name="Picture Placeholder 2"/>
          <p:cNvSpPr>
            <a:spLocks noGrp="1"/>
          </p:cNvSpPr>
          <p:nvPr>
            <p:ph type="pic" sz="quarter" idx="21"/>
          </p:nvPr>
        </p:nvSpPr>
        <p:spPr>
          <a:xfrm>
            <a:off x="0" y="0"/>
            <a:ext cx="4921382" cy="6781800"/>
          </a:xfrm>
          <a:solidFill>
            <a:schemeClr val="bg1">
              <a:lumMod val="95000"/>
            </a:schemeClr>
          </a:solidFill>
        </p:spPr>
        <p:txBody>
          <a:bodyPr>
            <a:normAutofit/>
          </a:bodyPr>
          <a:lstStyle>
            <a:lvl1pPr>
              <a:defRPr sz="2800"/>
            </a:lvl1pPr>
          </a:lstStyle>
          <a:p>
            <a:endParaRPr lang="en-US"/>
          </a:p>
        </p:txBody>
      </p:sp>
      <p:sp>
        <p:nvSpPr>
          <p:cNvPr id="18" name="Picture Placeholder 2"/>
          <p:cNvSpPr>
            <a:spLocks noGrp="1"/>
          </p:cNvSpPr>
          <p:nvPr>
            <p:ph type="pic" sz="quarter" idx="22"/>
          </p:nvPr>
        </p:nvSpPr>
        <p:spPr>
          <a:xfrm>
            <a:off x="501" y="6980430"/>
            <a:ext cx="4921382" cy="6735570"/>
          </a:xfrm>
          <a:solidFill>
            <a:schemeClr val="bg1">
              <a:lumMod val="95000"/>
            </a:schemeClr>
          </a:solidFill>
        </p:spPr>
        <p:txBody>
          <a:bodyPr>
            <a:normAutofit/>
          </a:bodyPr>
          <a:lstStyle>
            <a:lvl1pPr>
              <a:defRPr sz="2800"/>
            </a:lvl1pPr>
          </a:lstStyle>
          <a:p>
            <a:endParaRPr lang="en-US"/>
          </a:p>
        </p:txBody>
      </p:sp>
      <p:sp>
        <p:nvSpPr>
          <p:cNvPr id="19" name="Picture Placeholder 2"/>
          <p:cNvSpPr>
            <a:spLocks noGrp="1"/>
          </p:cNvSpPr>
          <p:nvPr>
            <p:ph type="pic" sz="quarter" idx="23"/>
          </p:nvPr>
        </p:nvSpPr>
        <p:spPr>
          <a:xfrm>
            <a:off x="5139879" y="0"/>
            <a:ext cx="4839009" cy="4989518"/>
          </a:xfrm>
          <a:solidFill>
            <a:schemeClr val="bg1">
              <a:lumMod val="95000"/>
            </a:schemeClr>
          </a:solidFill>
        </p:spPr>
        <p:txBody>
          <a:bodyPr>
            <a:normAutofit/>
          </a:bodyPr>
          <a:lstStyle>
            <a:lvl1pPr>
              <a:defRPr sz="2800"/>
            </a:lvl1pPr>
          </a:lstStyle>
          <a:p>
            <a:endParaRPr lang="en-US"/>
          </a:p>
        </p:txBody>
      </p:sp>
      <p:sp>
        <p:nvSpPr>
          <p:cNvPr id="20" name="Picture Placeholder 2"/>
          <p:cNvSpPr>
            <a:spLocks noGrp="1"/>
          </p:cNvSpPr>
          <p:nvPr>
            <p:ph type="pic" sz="quarter" idx="24"/>
          </p:nvPr>
        </p:nvSpPr>
        <p:spPr>
          <a:xfrm>
            <a:off x="5139879" y="5188148"/>
            <a:ext cx="4839009" cy="8527852"/>
          </a:xfrm>
          <a:solidFill>
            <a:schemeClr val="bg1">
              <a:lumMod val="95000"/>
            </a:schemeClr>
          </a:solidFill>
        </p:spPr>
        <p:txBody>
          <a:bodyPr>
            <a:normAutofit/>
          </a:bodyPr>
          <a:lstStyle>
            <a:lvl1pPr>
              <a:defRPr sz="2800"/>
            </a:lvl1pPr>
          </a:lstStyle>
          <a:p>
            <a:endParaRPr lang="en-US"/>
          </a:p>
        </p:txBody>
      </p:sp>
      <p:sp>
        <p:nvSpPr>
          <p:cNvPr id="25" name="Picture Placeholder 2"/>
          <p:cNvSpPr>
            <a:spLocks noGrp="1"/>
          </p:cNvSpPr>
          <p:nvPr>
            <p:ph type="pic" sz="quarter" idx="25"/>
          </p:nvPr>
        </p:nvSpPr>
        <p:spPr>
          <a:xfrm>
            <a:off x="10216751" y="0"/>
            <a:ext cx="4857874" cy="9382539"/>
          </a:xfrm>
          <a:solidFill>
            <a:schemeClr val="bg1">
              <a:lumMod val="95000"/>
            </a:schemeClr>
          </a:solidFill>
        </p:spPr>
        <p:txBody>
          <a:bodyPr>
            <a:normAutofit/>
          </a:bodyPr>
          <a:lstStyle>
            <a:lvl1pPr>
              <a:defRPr sz="2800"/>
            </a:lvl1pPr>
          </a:lstStyle>
          <a:p>
            <a:endParaRPr lang="en-US"/>
          </a:p>
        </p:txBody>
      </p:sp>
      <p:sp>
        <p:nvSpPr>
          <p:cNvPr id="26" name="Picture Placeholder 2"/>
          <p:cNvSpPr>
            <a:spLocks noGrp="1"/>
          </p:cNvSpPr>
          <p:nvPr>
            <p:ph type="pic" sz="quarter" idx="26"/>
          </p:nvPr>
        </p:nvSpPr>
        <p:spPr>
          <a:xfrm>
            <a:off x="10196883" y="9581169"/>
            <a:ext cx="4877741" cy="4134831"/>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873868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2_Placeholder">
    <p:spTree>
      <p:nvGrpSpPr>
        <p:cNvPr id="1" name=""/>
        <p:cNvGrpSpPr/>
        <p:nvPr/>
      </p:nvGrpSpPr>
      <p:grpSpPr>
        <a:xfrm>
          <a:off x="0" y="0"/>
          <a:ext cx="0" cy="0"/>
          <a:chOff x="0" y="0"/>
          <a:chExt cx="0" cy="0"/>
        </a:xfrm>
      </p:grpSpPr>
      <p:sp>
        <p:nvSpPr>
          <p:cNvPr id="17" name="Picture Placeholder 2"/>
          <p:cNvSpPr>
            <a:spLocks noGrp="1"/>
          </p:cNvSpPr>
          <p:nvPr>
            <p:ph type="pic" sz="quarter" idx="21"/>
          </p:nvPr>
        </p:nvSpPr>
        <p:spPr>
          <a:xfrm>
            <a:off x="9303025" y="0"/>
            <a:ext cx="4921382" cy="6781800"/>
          </a:xfrm>
          <a:solidFill>
            <a:schemeClr val="bg1">
              <a:lumMod val="95000"/>
            </a:schemeClr>
          </a:solidFill>
        </p:spPr>
        <p:txBody>
          <a:bodyPr>
            <a:normAutofit/>
          </a:bodyPr>
          <a:lstStyle>
            <a:lvl1pPr>
              <a:defRPr sz="2800"/>
            </a:lvl1pPr>
          </a:lstStyle>
          <a:p>
            <a:endParaRPr lang="en-US"/>
          </a:p>
        </p:txBody>
      </p:sp>
      <p:sp>
        <p:nvSpPr>
          <p:cNvPr id="18" name="Picture Placeholder 2"/>
          <p:cNvSpPr>
            <a:spLocks noGrp="1"/>
          </p:cNvSpPr>
          <p:nvPr>
            <p:ph type="pic" sz="quarter" idx="22"/>
          </p:nvPr>
        </p:nvSpPr>
        <p:spPr>
          <a:xfrm>
            <a:off x="9303526" y="6980430"/>
            <a:ext cx="4921382" cy="6735570"/>
          </a:xfrm>
          <a:solidFill>
            <a:schemeClr val="bg1">
              <a:lumMod val="95000"/>
            </a:schemeClr>
          </a:solidFill>
        </p:spPr>
        <p:txBody>
          <a:bodyPr>
            <a:normAutofit/>
          </a:bodyPr>
          <a:lstStyle>
            <a:lvl1pPr>
              <a:defRPr sz="2800"/>
            </a:lvl1pPr>
          </a:lstStyle>
          <a:p>
            <a:endParaRPr lang="en-US"/>
          </a:p>
        </p:txBody>
      </p:sp>
      <p:sp>
        <p:nvSpPr>
          <p:cNvPr id="19" name="Picture Placeholder 2"/>
          <p:cNvSpPr>
            <a:spLocks noGrp="1"/>
          </p:cNvSpPr>
          <p:nvPr>
            <p:ph type="pic" sz="quarter" idx="23"/>
          </p:nvPr>
        </p:nvSpPr>
        <p:spPr>
          <a:xfrm>
            <a:off x="14442904" y="0"/>
            <a:ext cx="4839009" cy="4989518"/>
          </a:xfrm>
          <a:solidFill>
            <a:schemeClr val="bg1">
              <a:lumMod val="95000"/>
            </a:schemeClr>
          </a:solidFill>
        </p:spPr>
        <p:txBody>
          <a:bodyPr>
            <a:normAutofit/>
          </a:bodyPr>
          <a:lstStyle>
            <a:lvl1pPr>
              <a:defRPr sz="2800"/>
            </a:lvl1pPr>
          </a:lstStyle>
          <a:p>
            <a:endParaRPr lang="en-US"/>
          </a:p>
        </p:txBody>
      </p:sp>
      <p:sp>
        <p:nvSpPr>
          <p:cNvPr id="20" name="Picture Placeholder 2"/>
          <p:cNvSpPr>
            <a:spLocks noGrp="1"/>
          </p:cNvSpPr>
          <p:nvPr>
            <p:ph type="pic" sz="quarter" idx="24"/>
          </p:nvPr>
        </p:nvSpPr>
        <p:spPr>
          <a:xfrm>
            <a:off x="14442904" y="5188148"/>
            <a:ext cx="4839009" cy="8527852"/>
          </a:xfrm>
          <a:solidFill>
            <a:schemeClr val="bg1">
              <a:lumMod val="95000"/>
            </a:schemeClr>
          </a:solidFill>
        </p:spPr>
        <p:txBody>
          <a:bodyPr>
            <a:normAutofit/>
          </a:bodyPr>
          <a:lstStyle>
            <a:lvl1pPr>
              <a:defRPr sz="2800"/>
            </a:lvl1pPr>
          </a:lstStyle>
          <a:p>
            <a:endParaRPr lang="en-US"/>
          </a:p>
        </p:txBody>
      </p:sp>
      <p:sp>
        <p:nvSpPr>
          <p:cNvPr id="25" name="Picture Placeholder 2"/>
          <p:cNvSpPr>
            <a:spLocks noGrp="1"/>
          </p:cNvSpPr>
          <p:nvPr>
            <p:ph type="pic" sz="quarter" idx="25"/>
          </p:nvPr>
        </p:nvSpPr>
        <p:spPr>
          <a:xfrm>
            <a:off x="19519776" y="0"/>
            <a:ext cx="4857874" cy="9382539"/>
          </a:xfrm>
          <a:solidFill>
            <a:schemeClr val="bg1">
              <a:lumMod val="95000"/>
            </a:schemeClr>
          </a:solidFill>
        </p:spPr>
        <p:txBody>
          <a:bodyPr>
            <a:normAutofit/>
          </a:bodyPr>
          <a:lstStyle>
            <a:lvl1pPr>
              <a:defRPr sz="2800"/>
            </a:lvl1pPr>
          </a:lstStyle>
          <a:p>
            <a:endParaRPr lang="en-US"/>
          </a:p>
        </p:txBody>
      </p:sp>
      <p:sp>
        <p:nvSpPr>
          <p:cNvPr id="26" name="Picture Placeholder 2"/>
          <p:cNvSpPr>
            <a:spLocks noGrp="1"/>
          </p:cNvSpPr>
          <p:nvPr>
            <p:ph type="pic" sz="quarter" idx="26"/>
          </p:nvPr>
        </p:nvSpPr>
        <p:spPr>
          <a:xfrm>
            <a:off x="19499908" y="9581169"/>
            <a:ext cx="4877741" cy="4134831"/>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9567744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_Portfolio Three">
    <p:spTree>
      <p:nvGrpSpPr>
        <p:cNvPr id="1" name=""/>
        <p:cNvGrpSpPr/>
        <p:nvPr/>
      </p:nvGrpSpPr>
      <p:grpSpPr>
        <a:xfrm>
          <a:off x="0" y="0"/>
          <a:ext cx="0" cy="0"/>
          <a:chOff x="0" y="0"/>
          <a:chExt cx="0" cy="0"/>
        </a:xfrm>
      </p:grpSpPr>
      <p:sp>
        <p:nvSpPr>
          <p:cNvPr id="5" name="Picture Placeholder 2"/>
          <p:cNvSpPr>
            <a:spLocks noGrp="1"/>
          </p:cNvSpPr>
          <p:nvPr>
            <p:ph type="pic" sz="quarter" idx="11"/>
          </p:nvPr>
        </p:nvSpPr>
        <p:spPr>
          <a:xfrm>
            <a:off x="16325822" y="0"/>
            <a:ext cx="8051829" cy="13716000"/>
          </a:xfrm>
        </p:spPr>
        <p:txBody>
          <a:bodyPr>
            <a:normAutofit/>
          </a:bodyPr>
          <a:lstStyle>
            <a:lvl1pPr>
              <a:defRPr sz="2400"/>
            </a:lvl1pPr>
          </a:lstStyle>
          <a:p>
            <a:endParaRPr lang="en-US"/>
          </a:p>
        </p:txBody>
      </p:sp>
      <p:sp>
        <p:nvSpPr>
          <p:cNvPr id="6" name="Picture Placeholder 2"/>
          <p:cNvSpPr>
            <a:spLocks noGrp="1"/>
          </p:cNvSpPr>
          <p:nvPr>
            <p:ph type="pic" sz="quarter" idx="12"/>
          </p:nvPr>
        </p:nvSpPr>
        <p:spPr>
          <a:xfrm>
            <a:off x="0" y="0"/>
            <a:ext cx="8051829" cy="13716000"/>
          </a:xfrm>
        </p:spPr>
        <p:txBody>
          <a:bodyPr>
            <a:normAutofit/>
          </a:bodyPr>
          <a:lstStyle>
            <a:lvl1pPr>
              <a:defRPr sz="2400"/>
            </a:lvl1pPr>
          </a:lstStyle>
          <a:p>
            <a:endParaRPr lang="en-US"/>
          </a:p>
        </p:txBody>
      </p:sp>
      <p:sp>
        <p:nvSpPr>
          <p:cNvPr id="7" name="Picture Placeholder 2"/>
          <p:cNvSpPr>
            <a:spLocks noGrp="1"/>
          </p:cNvSpPr>
          <p:nvPr>
            <p:ph type="pic" sz="quarter" idx="13"/>
          </p:nvPr>
        </p:nvSpPr>
        <p:spPr>
          <a:xfrm>
            <a:off x="8162911" y="0"/>
            <a:ext cx="8051829" cy="6858000"/>
          </a:xfrm>
        </p:spPr>
        <p:txBody>
          <a:bodyPr>
            <a:normAutofit/>
          </a:bodyPr>
          <a:lstStyle>
            <a:lvl1pPr>
              <a:defRPr sz="2400"/>
            </a:lvl1pPr>
          </a:lstStyle>
          <a:p>
            <a:endParaRPr lang="en-US"/>
          </a:p>
        </p:txBody>
      </p:sp>
      <p:sp>
        <p:nvSpPr>
          <p:cNvPr id="8" name="Picture Placeholder 2"/>
          <p:cNvSpPr>
            <a:spLocks noGrp="1"/>
          </p:cNvSpPr>
          <p:nvPr>
            <p:ph type="pic" sz="quarter" idx="14"/>
          </p:nvPr>
        </p:nvSpPr>
        <p:spPr>
          <a:xfrm>
            <a:off x="8162911" y="6976872"/>
            <a:ext cx="8051829" cy="6739128"/>
          </a:xfrm>
        </p:spPr>
        <p:txBody>
          <a:bodyPr>
            <a:normAutofit/>
          </a:bodyPr>
          <a:lstStyle>
            <a:lvl1pPr>
              <a:defRPr sz="2400"/>
            </a:lvl1pPr>
          </a:lstStyle>
          <a:p>
            <a:endParaRPr lang="en-US"/>
          </a:p>
        </p:txBody>
      </p:sp>
    </p:spTree>
    <p:extLst>
      <p:ext uri="{BB962C8B-B14F-4D97-AF65-F5344CB8AC3E}">
        <p14:creationId xmlns:p14="http://schemas.microsoft.com/office/powerpoint/2010/main" val="15437556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_Default Slide">
    <p:spTree>
      <p:nvGrpSpPr>
        <p:cNvPr id="1" name=""/>
        <p:cNvGrpSpPr/>
        <p:nvPr/>
      </p:nvGrpSpPr>
      <p:grpSpPr>
        <a:xfrm>
          <a:off x="0" y="0"/>
          <a:ext cx="0" cy="0"/>
          <a:chOff x="0" y="0"/>
          <a:chExt cx="0" cy="0"/>
        </a:xfrm>
      </p:grpSpPr>
      <p:sp>
        <p:nvSpPr>
          <p:cNvPr id="7" name="Picture Placeholder 5"/>
          <p:cNvSpPr>
            <a:spLocks noGrp="1"/>
          </p:cNvSpPr>
          <p:nvPr>
            <p:ph type="pic" sz="quarter" idx="10"/>
          </p:nvPr>
        </p:nvSpPr>
        <p:spPr>
          <a:xfrm>
            <a:off x="0" y="0"/>
            <a:ext cx="24377650" cy="13716000"/>
          </a:xfrm>
        </p:spPr>
        <p:txBody>
          <a:bodyPr/>
          <a:lstStyle/>
          <a:p>
            <a:endParaRPr lang="en-US"/>
          </a:p>
        </p:txBody>
      </p:sp>
    </p:spTree>
    <p:extLst>
      <p:ext uri="{BB962C8B-B14F-4D97-AF65-F5344CB8AC3E}">
        <p14:creationId xmlns:p14="http://schemas.microsoft.com/office/powerpoint/2010/main" val="14555909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7_Portfolio Three">
    <p:spTree>
      <p:nvGrpSpPr>
        <p:cNvPr id="1" name=""/>
        <p:cNvGrpSpPr/>
        <p:nvPr/>
      </p:nvGrpSpPr>
      <p:grpSpPr>
        <a:xfrm>
          <a:off x="0" y="0"/>
          <a:ext cx="0" cy="0"/>
          <a:chOff x="0" y="0"/>
          <a:chExt cx="0" cy="0"/>
        </a:xfrm>
      </p:grpSpPr>
      <p:sp>
        <p:nvSpPr>
          <p:cNvPr id="30" name="Picture Placeholder 2"/>
          <p:cNvSpPr>
            <a:spLocks noGrp="1"/>
          </p:cNvSpPr>
          <p:nvPr>
            <p:ph type="pic" sz="quarter" idx="10"/>
          </p:nvPr>
        </p:nvSpPr>
        <p:spPr>
          <a:xfrm>
            <a:off x="0" y="0"/>
            <a:ext cx="12188817" cy="13716000"/>
          </a:xfrm>
        </p:spPr>
        <p:txBody>
          <a:bodyPr>
            <a:normAutofit/>
          </a:bodyPr>
          <a:lstStyle>
            <a:lvl1pPr>
              <a:defRPr sz="1600"/>
            </a:lvl1pPr>
          </a:lstStyle>
          <a:p>
            <a:endParaRPr lang="en-US"/>
          </a:p>
        </p:txBody>
      </p:sp>
      <p:sp>
        <p:nvSpPr>
          <p:cNvPr id="31" name="Picture Placeholder 2"/>
          <p:cNvSpPr>
            <a:spLocks noGrp="1"/>
          </p:cNvSpPr>
          <p:nvPr>
            <p:ph type="pic" sz="quarter" idx="11"/>
          </p:nvPr>
        </p:nvSpPr>
        <p:spPr>
          <a:xfrm>
            <a:off x="12188833" y="0"/>
            <a:ext cx="12188813" cy="6858000"/>
          </a:xfrm>
        </p:spPr>
        <p:txBody>
          <a:bodyPr>
            <a:normAutofit/>
          </a:bodyPr>
          <a:lstStyle>
            <a:lvl1pPr>
              <a:defRPr sz="1600"/>
            </a:lvl1pPr>
          </a:lstStyle>
          <a:p>
            <a:endParaRPr lang="en-US"/>
          </a:p>
        </p:txBody>
      </p:sp>
      <p:sp>
        <p:nvSpPr>
          <p:cNvPr id="32" name="Picture Placeholder 2"/>
          <p:cNvSpPr>
            <a:spLocks noGrp="1"/>
          </p:cNvSpPr>
          <p:nvPr>
            <p:ph type="pic" sz="quarter" idx="12"/>
          </p:nvPr>
        </p:nvSpPr>
        <p:spPr>
          <a:xfrm>
            <a:off x="12188833" y="6858000"/>
            <a:ext cx="12188813" cy="6858000"/>
          </a:xfrm>
        </p:spPr>
        <p:txBody>
          <a:bodyPr>
            <a:normAutofit/>
          </a:bodyPr>
          <a:lstStyle>
            <a:lvl1pPr>
              <a:defRPr sz="1600"/>
            </a:lvl1pPr>
          </a:lstStyle>
          <a:p>
            <a:endParaRPr lang="en-US"/>
          </a:p>
        </p:txBody>
      </p:sp>
    </p:spTree>
    <p:extLst>
      <p:ext uri="{BB962C8B-B14F-4D97-AF65-F5344CB8AC3E}">
        <p14:creationId xmlns:p14="http://schemas.microsoft.com/office/powerpoint/2010/main" val="706364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8_Portfolio Three">
    <p:spTree>
      <p:nvGrpSpPr>
        <p:cNvPr id="1" name=""/>
        <p:cNvGrpSpPr/>
        <p:nvPr/>
      </p:nvGrpSpPr>
      <p:grpSpPr>
        <a:xfrm>
          <a:off x="0" y="0"/>
          <a:ext cx="0" cy="0"/>
          <a:chOff x="0" y="0"/>
          <a:chExt cx="0" cy="0"/>
        </a:xfrm>
      </p:grpSpPr>
      <p:sp>
        <p:nvSpPr>
          <p:cNvPr id="30" name="Picture Placeholder 2"/>
          <p:cNvSpPr>
            <a:spLocks noGrp="1"/>
          </p:cNvSpPr>
          <p:nvPr>
            <p:ph type="pic" sz="quarter" idx="10"/>
          </p:nvPr>
        </p:nvSpPr>
        <p:spPr>
          <a:xfrm>
            <a:off x="12188833" y="0"/>
            <a:ext cx="12188817" cy="13716000"/>
          </a:xfrm>
        </p:spPr>
        <p:txBody>
          <a:bodyPr>
            <a:normAutofit/>
          </a:bodyPr>
          <a:lstStyle>
            <a:lvl1pPr>
              <a:defRPr sz="1600"/>
            </a:lvl1pPr>
          </a:lstStyle>
          <a:p>
            <a:endParaRPr lang="en-US"/>
          </a:p>
        </p:txBody>
      </p:sp>
      <p:sp>
        <p:nvSpPr>
          <p:cNvPr id="5" name="Picture Placeholder 2"/>
          <p:cNvSpPr>
            <a:spLocks noGrp="1"/>
          </p:cNvSpPr>
          <p:nvPr>
            <p:ph type="pic" sz="quarter" idx="11"/>
          </p:nvPr>
        </p:nvSpPr>
        <p:spPr>
          <a:xfrm>
            <a:off x="0" y="0"/>
            <a:ext cx="12188813" cy="6858000"/>
          </a:xfrm>
        </p:spPr>
        <p:txBody>
          <a:bodyPr>
            <a:normAutofit/>
          </a:bodyPr>
          <a:lstStyle>
            <a:lvl1pPr>
              <a:defRPr sz="1600"/>
            </a:lvl1pPr>
          </a:lstStyle>
          <a:p>
            <a:endParaRPr lang="en-US"/>
          </a:p>
        </p:txBody>
      </p:sp>
      <p:sp>
        <p:nvSpPr>
          <p:cNvPr id="6" name="Picture Placeholder 2"/>
          <p:cNvSpPr>
            <a:spLocks noGrp="1"/>
          </p:cNvSpPr>
          <p:nvPr>
            <p:ph type="pic" sz="quarter" idx="12"/>
          </p:nvPr>
        </p:nvSpPr>
        <p:spPr>
          <a:xfrm>
            <a:off x="0" y="6858000"/>
            <a:ext cx="12188813" cy="6858000"/>
          </a:xfrm>
        </p:spPr>
        <p:txBody>
          <a:bodyPr>
            <a:normAutofit/>
          </a:bodyPr>
          <a:lstStyle>
            <a:lvl1pPr>
              <a:defRPr sz="1600"/>
            </a:lvl1pPr>
          </a:lstStyle>
          <a:p>
            <a:endParaRPr lang="en-US"/>
          </a:p>
        </p:txBody>
      </p:sp>
    </p:spTree>
    <p:extLst>
      <p:ext uri="{BB962C8B-B14F-4D97-AF65-F5344CB8AC3E}">
        <p14:creationId xmlns:p14="http://schemas.microsoft.com/office/powerpoint/2010/main" val="14725763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laceholder-minus">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5288768" y="2560321"/>
            <a:ext cx="5669280" cy="8595360"/>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112720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Placeholder-minus">
    <p:spTree>
      <p:nvGrpSpPr>
        <p:cNvPr id="1" name=""/>
        <p:cNvGrpSpPr/>
        <p:nvPr/>
      </p:nvGrpSpPr>
      <p:grpSpPr>
        <a:xfrm>
          <a:off x="0" y="0"/>
          <a:ext cx="0" cy="0"/>
          <a:chOff x="0" y="0"/>
          <a:chExt cx="0" cy="0"/>
        </a:xfrm>
      </p:grpSpPr>
      <p:sp>
        <p:nvSpPr>
          <p:cNvPr id="6" name="Picture Placeholder 2"/>
          <p:cNvSpPr>
            <a:spLocks noGrp="1"/>
          </p:cNvSpPr>
          <p:nvPr>
            <p:ph type="pic" sz="quarter" idx="11"/>
          </p:nvPr>
        </p:nvSpPr>
        <p:spPr>
          <a:xfrm>
            <a:off x="17040127" y="6905371"/>
            <a:ext cx="4345051" cy="4297680"/>
          </a:xfrm>
          <a:solidFill>
            <a:schemeClr val="bg1">
              <a:lumMod val="95000"/>
            </a:schemeClr>
          </a:solidFill>
        </p:spPr>
        <p:txBody>
          <a:bodyPr>
            <a:normAutofit/>
          </a:bodyPr>
          <a:lstStyle>
            <a:lvl1pPr>
              <a:defRPr sz="2800"/>
            </a:lvl1pPr>
          </a:lstStyle>
          <a:p>
            <a:endParaRPr lang="en-US"/>
          </a:p>
        </p:txBody>
      </p:sp>
      <p:sp>
        <p:nvSpPr>
          <p:cNvPr id="3" name="Picture Placeholder 2"/>
          <p:cNvSpPr>
            <a:spLocks noGrp="1"/>
          </p:cNvSpPr>
          <p:nvPr>
            <p:ph type="pic" sz="quarter" idx="10"/>
          </p:nvPr>
        </p:nvSpPr>
        <p:spPr>
          <a:xfrm>
            <a:off x="12150724" y="6905371"/>
            <a:ext cx="4345051" cy="4297680"/>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2678896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Placeholder-minus">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10704176" y="3297336"/>
            <a:ext cx="10553700" cy="9051110"/>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0769195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Placeholder-minus">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2203569" y="2340864"/>
            <a:ext cx="10524877" cy="9034272"/>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16315963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Placeholder-minus">
    <p:spTree>
      <p:nvGrpSpPr>
        <p:cNvPr id="1" name=""/>
        <p:cNvGrpSpPr/>
        <p:nvPr/>
      </p:nvGrpSpPr>
      <p:grpSpPr>
        <a:xfrm>
          <a:off x="0" y="0"/>
          <a:ext cx="0" cy="0"/>
          <a:chOff x="0" y="0"/>
          <a:chExt cx="0" cy="0"/>
        </a:xfrm>
      </p:grpSpPr>
      <p:sp>
        <p:nvSpPr>
          <p:cNvPr id="5" name="Picture Placeholder 2"/>
          <p:cNvSpPr>
            <a:spLocks noGrp="1"/>
          </p:cNvSpPr>
          <p:nvPr>
            <p:ph type="pic" sz="quarter" idx="10"/>
          </p:nvPr>
        </p:nvSpPr>
        <p:spPr>
          <a:xfrm>
            <a:off x="12188825" y="0"/>
            <a:ext cx="12188825" cy="13710849"/>
          </a:xfrm>
          <a:solidFill>
            <a:schemeClr val="bg1">
              <a:lumMod val="95000"/>
            </a:schemeClr>
          </a:solidFill>
        </p:spPr>
        <p:txBody>
          <a:bodyPr>
            <a:normAutofit/>
          </a:bodyPr>
          <a:lstStyle>
            <a:lvl1pPr>
              <a:defRPr sz="2800"/>
            </a:lvl1pPr>
          </a:lstStyle>
          <a:p>
            <a:endParaRPr lang="en-US"/>
          </a:p>
        </p:txBody>
      </p:sp>
    </p:spTree>
    <p:extLst>
      <p:ext uri="{BB962C8B-B14F-4D97-AF65-F5344CB8AC3E}">
        <p14:creationId xmlns:p14="http://schemas.microsoft.com/office/powerpoint/2010/main" val="9715298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6" name="Picture Placeholder 2"/>
          <p:cNvSpPr>
            <a:spLocks noGrp="1"/>
          </p:cNvSpPr>
          <p:nvPr>
            <p:ph type="pic" sz="quarter" idx="11"/>
          </p:nvPr>
        </p:nvSpPr>
        <p:spPr>
          <a:xfrm>
            <a:off x="1673225" y="2220686"/>
            <a:ext cx="8753554" cy="11495314"/>
          </a:xfrm>
        </p:spPr>
        <p:txBody>
          <a:bodyPr>
            <a:normAutofit/>
          </a:bodyPr>
          <a:lstStyle>
            <a:lvl1pPr>
              <a:defRPr sz="2800"/>
            </a:lvl1pPr>
          </a:lstStyle>
          <a:p>
            <a:endParaRPr lang="en-US"/>
          </a:p>
        </p:txBody>
      </p:sp>
      <p:sp>
        <p:nvSpPr>
          <p:cNvPr id="3" name="Picture Placeholder 2"/>
          <p:cNvSpPr>
            <a:spLocks noGrp="1"/>
          </p:cNvSpPr>
          <p:nvPr>
            <p:ph type="pic" sz="quarter" idx="10"/>
          </p:nvPr>
        </p:nvSpPr>
        <p:spPr>
          <a:xfrm>
            <a:off x="7620000" y="566057"/>
            <a:ext cx="13489668" cy="6291943"/>
          </a:xfrm>
        </p:spPr>
        <p:txBody>
          <a:bodyPr>
            <a:normAutofit/>
          </a:bodyPr>
          <a:lstStyle>
            <a:lvl1pPr>
              <a:defRPr sz="2800"/>
            </a:lvl1pPr>
          </a:lstStyle>
          <a:p>
            <a:endParaRPr lang="en-US"/>
          </a:p>
        </p:txBody>
      </p:sp>
    </p:spTree>
    <p:extLst>
      <p:ext uri="{BB962C8B-B14F-4D97-AF65-F5344CB8AC3E}">
        <p14:creationId xmlns:p14="http://schemas.microsoft.com/office/powerpoint/2010/main" val="19700901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slideLayout" Target="../slideLayouts/slideLayout39.xml"/><Relationship Id="rId4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675964" y="3651250"/>
            <a:ext cx="21025723" cy="8702676"/>
          </a:xfrm>
          <a:prstGeom prst="rect">
            <a:avLst/>
          </a:prstGeom>
        </p:spPr>
        <p:txBody>
          <a:bodyPr vert="horz" lIns="182843" tIns="91422" rIns="182843" bIns="91422"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itle Placeholder 3"/>
          <p:cNvSpPr>
            <a:spLocks noGrp="1"/>
          </p:cNvSpPr>
          <p:nvPr>
            <p:ph type="title"/>
          </p:nvPr>
        </p:nvSpPr>
        <p:spPr>
          <a:xfrm>
            <a:off x="1676400" y="730250"/>
            <a:ext cx="21024850" cy="2651125"/>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10" name="TextBox 9"/>
          <p:cNvSpPr txBox="1"/>
          <p:nvPr userDrawn="1"/>
        </p:nvSpPr>
        <p:spPr>
          <a:xfrm>
            <a:off x="22462802" y="690390"/>
            <a:ext cx="1021680" cy="615517"/>
          </a:xfrm>
          <a:prstGeom prst="rect">
            <a:avLst/>
          </a:prstGeom>
          <a:noFill/>
        </p:spPr>
        <p:txBody>
          <a:bodyPr wrap="none" lIns="182843" tIns="91422" rIns="182843" bIns="91422" rtlCol="0">
            <a:spAutoFit/>
          </a:bodyPr>
          <a:lstStyle/>
          <a:p>
            <a:pPr algn="ctr"/>
            <a:fld id="{260E2A6B-A809-4840-BF14-8648BC0BDF87}" type="slidenum">
              <a:rPr lang="id-ID" sz="2800" b="0" i="0" smtClean="0">
                <a:solidFill>
                  <a:schemeClr val="tx2"/>
                </a:solidFill>
                <a:latin typeface="Montserrat Light" charset="0"/>
                <a:ea typeface="Montserrat Light" charset="0"/>
                <a:cs typeface="Montserrat Light" charset="0"/>
              </a:rPr>
              <a:pPr algn="ctr"/>
              <a:t>‹#›</a:t>
            </a:fld>
            <a:r>
              <a:rPr lang="id-ID" sz="2800" b="0" i="0" dirty="0" smtClean="0">
                <a:solidFill>
                  <a:schemeClr val="tx2"/>
                </a:solidFill>
                <a:latin typeface="Montserrat Light" charset="0"/>
                <a:ea typeface="Montserrat Light" charset="0"/>
                <a:cs typeface="Montserrat Light" charset="0"/>
              </a:rPr>
              <a:t>  </a:t>
            </a:r>
            <a:endParaRPr lang="id-ID" sz="2800" b="0" i="0" dirty="0">
              <a:solidFill>
                <a:schemeClr val="tx2"/>
              </a:solidFill>
              <a:latin typeface="Montserrat Light" charset="0"/>
              <a:ea typeface="Montserrat Light" charset="0"/>
              <a:cs typeface="Montserrat Light" charset="0"/>
            </a:endParaRPr>
          </a:p>
        </p:txBody>
      </p:sp>
    </p:spTree>
    <p:extLst>
      <p:ext uri="{BB962C8B-B14F-4D97-AF65-F5344CB8AC3E}">
        <p14:creationId xmlns:p14="http://schemas.microsoft.com/office/powerpoint/2010/main" val="1422848046"/>
      </p:ext>
    </p:extLst>
  </p:cSld>
  <p:clrMap bg1="lt1" tx1="dk1" bg2="lt2" tx2="dk2" accent1="accent1" accent2="accent2" accent3="accent3" accent4="accent4" accent5="accent5" accent6="accent6" hlink="hlink" folHlink="folHlink"/>
  <p:sldLayoutIdLst>
    <p:sldLayoutId id="2147483877" r:id="rId1"/>
    <p:sldLayoutId id="2147483937" r:id="rId2"/>
    <p:sldLayoutId id="2147483901" r:id="rId3"/>
    <p:sldLayoutId id="2147483966" r:id="rId4"/>
    <p:sldLayoutId id="2147483967" r:id="rId5"/>
    <p:sldLayoutId id="2147483968" r:id="rId6"/>
    <p:sldLayoutId id="2147483969" r:id="rId7"/>
    <p:sldLayoutId id="2147483972" r:id="rId8"/>
    <p:sldLayoutId id="2147483939" r:id="rId9"/>
    <p:sldLayoutId id="2147483970" r:id="rId10"/>
    <p:sldLayoutId id="2147483971" r:id="rId11"/>
    <p:sldLayoutId id="2147483944" r:id="rId12"/>
    <p:sldLayoutId id="2147483948" r:id="rId13"/>
    <p:sldLayoutId id="2147483953" r:id="rId14"/>
    <p:sldLayoutId id="2147483956" r:id="rId15"/>
    <p:sldLayoutId id="2147483954" r:id="rId16"/>
    <p:sldLayoutId id="2147483952" r:id="rId17"/>
    <p:sldLayoutId id="2147483904" r:id="rId18"/>
    <p:sldLayoutId id="2147483949" r:id="rId19"/>
    <p:sldLayoutId id="2147483906" r:id="rId20"/>
    <p:sldLayoutId id="2147483959" r:id="rId21"/>
    <p:sldLayoutId id="2147483960" r:id="rId22"/>
    <p:sldLayoutId id="2147483963" r:id="rId23"/>
    <p:sldLayoutId id="2147483965" r:id="rId24"/>
    <p:sldLayoutId id="2147483907" r:id="rId25"/>
    <p:sldLayoutId id="2147483923" r:id="rId26"/>
    <p:sldLayoutId id="2147483973" r:id="rId27"/>
    <p:sldLayoutId id="2147483974" r:id="rId28"/>
    <p:sldLayoutId id="2147483975" r:id="rId29"/>
    <p:sldLayoutId id="2147483976" r:id="rId30"/>
    <p:sldLayoutId id="2147483977" r:id="rId31"/>
    <p:sldLayoutId id="2147483978" r:id="rId32"/>
    <p:sldLayoutId id="2147483979" r:id="rId33"/>
    <p:sldLayoutId id="2147483980" r:id="rId34"/>
    <p:sldLayoutId id="2147483981" r:id="rId35"/>
    <p:sldLayoutId id="2147483982" r:id="rId36"/>
    <p:sldLayoutId id="2147483983" r:id="rId37"/>
    <p:sldLayoutId id="2147483984" r:id="rId38"/>
    <p:sldLayoutId id="2147483985" r:id="rId39"/>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ftr="0" dt="0"/>
  <p:txStyles>
    <p:titleStyle>
      <a:lvl1pPr algn="l" defTabSz="1828434" rtl="0" eaLnBrk="1" latinLnBrk="0" hangingPunct="1">
        <a:lnSpc>
          <a:spcPct val="90000"/>
        </a:lnSpc>
        <a:spcBef>
          <a:spcPct val="0"/>
        </a:spcBef>
        <a:buNone/>
        <a:defRPr lang="en-US" sz="6000" kern="1200">
          <a:solidFill>
            <a:schemeClr val="tx1"/>
          </a:solidFill>
          <a:latin typeface="Montserrat Hairline" charset="0"/>
          <a:ea typeface="Montserrat Hairline" charset="0"/>
          <a:cs typeface="Montserrat Hairline" charset="0"/>
        </a:defRPr>
      </a:lvl1pPr>
    </p:titleStyle>
    <p:bodyStyle>
      <a:lvl1pPr marL="0" indent="0" algn="l" defTabSz="1828434" rtl="0" eaLnBrk="1" latinLnBrk="0" hangingPunct="1">
        <a:lnSpc>
          <a:spcPct val="90000"/>
        </a:lnSpc>
        <a:spcBef>
          <a:spcPts val="2000"/>
        </a:spcBef>
        <a:buFont typeface="Arial"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2.jpg"/><Relationship Id="rId5" Type="http://schemas.openxmlformats.org/officeDocument/2006/relationships/image" Target="../media/image3.gif"/><Relationship Id="rId6" Type="http://schemas.openxmlformats.org/officeDocument/2006/relationships/image" Target="../media/image4.jpg"/><Relationship Id="rId7" Type="http://schemas.openxmlformats.org/officeDocument/2006/relationships/image" Target="../media/image5.png"/><Relationship Id="rId8" Type="http://schemas.openxmlformats.org/officeDocument/2006/relationships/image" Target="../media/image6.jpg"/><Relationship Id="rId1" Type="http://schemas.openxmlformats.org/officeDocument/2006/relationships/slideLayout" Target="../slideLayouts/slideLayout27.xml"/><Relationship Id="rId2" Type="http://schemas.openxmlformats.org/officeDocument/2006/relationships/image" Target="../media/image1.jpe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g"/><Relationship Id="rId5" Type="http://schemas.openxmlformats.org/officeDocument/2006/relationships/image" Target="../media/image10.png"/><Relationship Id="rId6" Type="http://schemas.openxmlformats.org/officeDocument/2006/relationships/image" Target="../media/image11.jpg"/><Relationship Id="rId7" Type="http://schemas.openxmlformats.org/officeDocument/2006/relationships/image" Target="../media/image12.png"/><Relationship Id="rId8" Type="http://schemas.openxmlformats.org/officeDocument/2006/relationships/image" Target="../media/image13.png"/><Relationship Id="rId9" Type="http://schemas.openxmlformats.org/officeDocument/2006/relationships/image" Target="../media/image14.png"/><Relationship Id="rId10" Type="http://schemas.openxmlformats.org/officeDocument/2006/relationships/image" Target="../media/image15.png"/><Relationship Id="rId1" Type="http://schemas.openxmlformats.org/officeDocument/2006/relationships/slideLayout" Target="../slideLayouts/slideLayout28.xml"/><Relationship Id="rId2" Type="http://schemas.openxmlformats.org/officeDocument/2006/relationships/image" Target="../media/image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3.xml"/><Relationship Id="rId3" Type="http://schemas.openxmlformats.org/officeDocument/2006/relationships/image" Target="../media/image16.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4.xml"/><Relationship Id="rId3" Type="http://schemas.openxmlformats.org/officeDocument/2006/relationships/image" Target="../media/image17.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5.xml"/><Relationship Id="rId3" Type="http://schemas.openxmlformats.org/officeDocument/2006/relationships/image" Target="../media/image18.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6.xml"/><Relationship Id="rId3" Type="http://schemas.openxmlformats.org/officeDocument/2006/relationships/image" Target="../media/image19.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7.xml"/><Relationship Id="rId3" Type="http://schemas.openxmlformats.org/officeDocument/2006/relationships/image" Target="../media/image16.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xml"/><Relationship Id="rId3" Type="http://schemas.openxmlformats.org/officeDocument/2006/relationships/chart" Target="../charts/char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6712510" y="4232684"/>
            <a:ext cx="10974400" cy="3770263"/>
          </a:xfrm>
          <a:prstGeom prst="rect">
            <a:avLst/>
          </a:prstGeom>
          <a:noFill/>
        </p:spPr>
        <p:txBody>
          <a:bodyPr wrap="square" rtlCol="0">
            <a:spAutoFit/>
          </a:bodyPr>
          <a:lstStyle/>
          <a:p>
            <a:pPr algn="ctr"/>
            <a:r>
              <a:rPr lang="en-US" sz="23900" b="1" spc="600" dirty="0" smtClean="0">
                <a:solidFill>
                  <a:schemeClr val="tx2"/>
                </a:solidFill>
                <a:latin typeface="Montserrat" charset="0"/>
                <a:ea typeface="Montserrat" charset="0"/>
                <a:cs typeface="Montserrat" charset="0"/>
              </a:rPr>
              <a:t>minus</a:t>
            </a:r>
          </a:p>
        </p:txBody>
      </p:sp>
      <p:sp>
        <p:nvSpPr>
          <p:cNvPr id="13" name="TextBox 12"/>
          <p:cNvSpPr txBox="1"/>
          <p:nvPr/>
        </p:nvSpPr>
        <p:spPr>
          <a:xfrm>
            <a:off x="7211347" y="7541282"/>
            <a:ext cx="9976727" cy="923330"/>
          </a:xfrm>
          <a:prstGeom prst="rect">
            <a:avLst/>
          </a:prstGeom>
          <a:noFill/>
        </p:spPr>
        <p:txBody>
          <a:bodyPr wrap="square" rtlCol="0">
            <a:spAutoFit/>
          </a:bodyPr>
          <a:lstStyle/>
          <a:p>
            <a:pPr algn="ctr">
              <a:lnSpc>
                <a:spcPct val="150000"/>
              </a:lnSpc>
            </a:pPr>
            <a:r>
              <a:rPr lang="en-US" sz="5400" baseline="-25000" dirty="0" smtClean="0">
                <a:solidFill>
                  <a:schemeClr val="tx2"/>
                </a:solidFill>
                <a:latin typeface="Montserrat Hairline" charset="0"/>
                <a:ea typeface="Montserrat Hairline" charset="0"/>
                <a:cs typeface="Montserrat Hairline" charset="0"/>
              </a:rPr>
              <a:t>minimal presentation template</a:t>
            </a:r>
          </a:p>
        </p:txBody>
      </p:sp>
      <p:sp>
        <p:nvSpPr>
          <p:cNvPr id="6" name="Rectangle 5"/>
          <p:cNvSpPr/>
          <p:nvPr/>
        </p:nvSpPr>
        <p:spPr>
          <a:xfrm>
            <a:off x="10441204" y="1879527"/>
            <a:ext cx="3419042" cy="109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0441204" y="11805321"/>
            <a:ext cx="3419042" cy="109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852288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12150725" y="0"/>
            <a:ext cx="0" cy="13716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5" name="Group 24"/>
          <p:cNvGrpSpPr/>
          <p:nvPr/>
        </p:nvGrpSpPr>
        <p:grpSpPr>
          <a:xfrm>
            <a:off x="6252287" y="2127584"/>
            <a:ext cx="4857127" cy="1137006"/>
            <a:chOff x="1979795" y="8881079"/>
            <a:chExt cx="6187062" cy="1448333"/>
          </a:xfrm>
          <a:solidFill>
            <a:schemeClr val="bg2"/>
          </a:solidFill>
        </p:grpSpPr>
        <p:sp>
          <p:nvSpPr>
            <p:cNvPr id="26" name="Rectangle 25"/>
            <p:cNvSpPr/>
            <p:nvPr/>
          </p:nvSpPr>
          <p:spPr>
            <a:xfrm>
              <a:off x="1979795" y="8881079"/>
              <a:ext cx="6187062" cy="1448333"/>
            </a:xfrm>
            <a:prstGeom prst="rect">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7" name="TextBox 26"/>
            <p:cNvSpPr txBox="1"/>
            <p:nvPr/>
          </p:nvSpPr>
          <p:spPr>
            <a:xfrm>
              <a:off x="2420460" y="9178370"/>
              <a:ext cx="5305733" cy="705690"/>
            </a:xfrm>
            <a:prstGeom prst="rect">
              <a:avLst/>
            </a:prstGeom>
            <a:grpFill/>
          </p:spPr>
          <p:txBody>
            <a:bodyPr wrap="square" rtlCol="0">
              <a:spAutoFit/>
            </a:bodyPr>
            <a:lstStyle/>
            <a:p>
              <a:pPr algn="r">
                <a:lnSpc>
                  <a:spcPct val="150000"/>
                </a:lnSpc>
              </a:pPr>
              <a:r>
                <a:rPr lang="en-US" sz="2000" b="1" spc="600" dirty="0" smtClean="0">
                  <a:latin typeface="Montserrat Light" charset="0"/>
                  <a:ea typeface="Montserrat Light" charset="0"/>
                  <a:cs typeface="Montserrat Light" charset="0"/>
                </a:rPr>
                <a:t>2000: TITLE HERE</a:t>
              </a:r>
              <a:endParaRPr lang="en-US" sz="2000" b="1" spc="600" dirty="0">
                <a:latin typeface="Montserrat Light" charset="0"/>
                <a:ea typeface="Montserrat Light" charset="0"/>
                <a:cs typeface="Montserrat Light" charset="0"/>
              </a:endParaRPr>
            </a:p>
          </p:txBody>
        </p:sp>
      </p:grpSp>
      <p:grpSp>
        <p:nvGrpSpPr>
          <p:cNvPr id="28" name="Group 27"/>
          <p:cNvGrpSpPr/>
          <p:nvPr/>
        </p:nvGrpSpPr>
        <p:grpSpPr>
          <a:xfrm>
            <a:off x="13192037" y="4827936"/>
            <a:ext cx="4857127" cy="1137006"/>
            <a:chOff x="1979795" y="8881079"/>
            <a:chExt cx="6187062" cy="1448333"/>
          </a:xfrm>
          <a:solidFill>
            <a:schemeClr val="bg2"/>
          </a:solidFill>
        </p:grpSpPr>
        <p:sp>
          <p:nvSpPr>
            <p:cNvPr id="29" name="Rectangle 28"/>
            <p:cNvSpPr/>
            <p:nvPr/>
          </p:nvSpPr>
          <p:spPr>
            <a:xfrm>
              <a:off x="1979795" y="8881079"/>
              <a:ext cx="6187062" cy="1448333"/>
            </a:xfrm>
            <a:prstGeom prst="rect">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1" name="TextBox 40"/>
            <p:cNvSpPr txBox="1"/>
            <p:nvPr/>
          </p:nvSpPr>
          <p:spPr>
            <a:xfrm>
              <a:off x="2420460" y="9178370"/>
              <a:ext cx="5305733" cy="705690"/>
            </a:xfrm>
            <a:prstGeom prst="rect">
              <a:avLst/>
            </a:prstGeom>
            <a:grpFill/>
          </p:spPr>
          <p:txBody>
            <a:bodyPr wrap="square" rtlCol="0">
              <a:spAutoFit/>
            </a:bodyPr>
            <a:lstStyle/>
            <a:p>
              <a:pPr>
                <a:lnSpc>
                  <a:spcPct val="150000"/>
                </a:lnSpc>
              </a:pPr>
              <a:r>
                <a:rPr lang="en-US" sz="2000" b="1" spc="600" dirty="0" smtClean="0">
                  <a:latin typeface="Montserrat Light" charset="0"/>
                  <a:ea typeface="Montserrat Light" charset="0"/>
                  <a:cs typeface="Montserrat Light" charset="0"/>
                </a:rPr>
                <a:t>2010: TITLE HERE</a:t>
              </a:r>
              <a:endParaRPr lang="en-US" sz="2000" b="1" spc="600" dirty="0">
                <a:latin typeface="Montserrat Light" charset="0"/>
                <a:ea typeface="Montserrat Light" charset="0"/>
                <a:cs typeface="Montserrat Light" charset="0"/>
              </a:endParaRPr>
            </a:p>
          </p:txBody>
        </p:sp>
      </p:grpSp>
      <p:grpSp>
        <p:nvGrpSpPr>
          <p:cNvPr id="42" name="Group 41"/>
          <p:cNvGrpSpPr/>
          <p:nvPr/>
        </p:nvGrpSpPr>
        <p:grpSpPr>
          <a:xfrm>
            <a:off x="6535205" y="9115079"/>
            <a:ext cx="4857127" cy="1137006"/>
            <a:chOff x="1979795" y="8881079"/>
            <a:chExt cx="6187062" cy="1448333"/>
          </a:xfrm>
          <a:solidFill>
            <a:schemeClr val="bg2"/>
          </a:solidFill>
        </p:grpSpPr>
        <p:sp>
          <p:nvSpPr>
            <p:cNvPr id="43" name="Rectangle 42"/>
            <p:cNvSpPr/>
            <p:nvPr/>
          </p:nvSpPr>
          <p:spPr>
            <a:xfrm>
              <a:off x="1979795" y="8881079"/>
              <a:ext cx="6187062" cy="1448333"/>
            </a:xfrm>
            <a:prstGeom prst="rect">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6" name="TextBox 45"/>
            <p:cNvSpPr txBox="1"/>
            <p:nvPr/>
          </p:nvSpPr>
          <p:spPr>
            <a:xfrm>
              <a:off x="2420460" y="9178370"/>
              <a:ext cx="5305733" cy="705690"/>
            </a:xfrm>
            <a:prstGeom prst="rect">
              <a:avLst/>
            </a:prstGeom>
            <a:grpFill/>
          </p:spPr>
          <p:txBody>
            <a:bodyPr wrap="square" rtlCol="0">
              <a:spAutoFit/>
            </a:bodyPr>
            <a:lstStyle/>
            <a:p>
              <a:pPr algn="r">
                <a:lnSpc>
                  <a:spcPct val="150000"/>
                </a:lnSpc>
              </a:pPr>
              <a:r>
                <a:rPr lang="en-US" sz="2000" b="1" spc="600" dirty="0" smtClean="0">
                  <a:latin typeface="Montserrat Light" charset="0"/>
                  <a:ea typeface="Montserrat Light" charset="0"/>
                  <a:cs typeface="Montserrat Light" charset="0"/>
                </a:rPr>
                <a:t>2000: TITLE HERE</a:t>
              </a:r>
              <a:endParaRPr lang="en-US" sz="2000" b="1" spc="600" dirty="0">
                <a:latin typeface="Montserrat Light" charset="0"/>
                <a:ea typeface="Montserrat Light" charset="0"/>
                <a:cs typeface="Montserrat Light" charset="0"/>
              </a:endParaRPr>
            </a:p>
          </p:txBody>
        </p:sp>
      </p:grpSp>
      <p:sp>
        <p:nvSpPr>
          <p:cNvPr id="47" name="TextBox 46"/>
          <p:cNvSpPr txBox="1"/>
          <p:nvPr/>
        </p:nvSpPr>
        <p:spPr>
          <a:xfrm>
            <a:off x="13192037" y="6252757"/>
            <a:ext cx="7061930" cy="1477328"/>
          </a:xfrm>
          <a:prstGeom prst="rect">
            <a:avLst/>
          </a:prstGeom>
          <a:noFill/>
        </p:spPr>
        <p:txBody>
          <a:bodyPr wrap="square" rtlCol="0">
            <a:spAutoFit/>
          </a:bodyPr>
          <a:lstStyle/>
          <a:p>
            <a:pPr>
              <a:lnSpc>
                <a:spcPct val="150000"/>
              </a:lnSpc>
            </a:pPr>
            <a:r>
              <a:rPr lang="en-US" sz="2000" dirty="0">
                <a:latin typeface="Montserrat Light" charset="0"/>
                <a:ea typeface="Montserrat Light" charset="0"/>
                <a:cs typeface="Montserrat Light" charset="0"/>
              </a:rPr>
              <a:t>Entrepreneurial activities differ substantially depending on the type of organization and creativity. Entrepreneurial activities </a:t>
            </a:r>
            <a:r>
              <a:rPr lang="en-US" sz="2000" dirty="0" smtClean="0">
                <a:latin typeface="Montserrat Light" charset="0"/>
                <a:ea typeface="Montserrat Light" charset="0"/>
                <a:cs typeface="Montserrat Light" charset="0"/>
              </a:rPr>
              <a:t>differ</a:t>
            </a:r>
            <a:endParaRPr lang="en-US" sz="2000" dirty="0">
              <a:latin typeface="Montserrat Light" charset="0"/>
              <a:ea typeface="Montserrat Light" charset="0"/>
              <a:cs typeface="Montserrat Light" charset="0"/>
            </a:endParaRPr>
          </a:p>
        </p:txBody>
      </p:sp>
      <p:sp>
        <p:nvSpPr>
          <p:cNvPr id="48" name="TextBox 47"/>
          <p:cNvSpPr txBox="1"/>
          <p:nvPr/>
        </p:nvSpPr>
        <p:spPr>
          <a:xfrm>
            <a:off x="3984460" y="3750312"/>
            <a:ext cx="7061930" cy="1477328"/>
          </a:xfrm>
          <a:prstGeom prst="rect">
            <a:avLst/>
          </a:prstGeom>
          <a:noFill/>
        </p:spPr>
        <p:txBody>
          <a:bodyPr wrap="square" rtlCol="0">
            <a:spAutoFit/>
          </a:bodyPr>
          <a:lstStyle/>
          <a:p>
            <a:pPr algn="r">
              <a:lnSpc>
                <a:spcPct val="150000"/>
              </a:lnSpc>
            </a:pPr>
            <a:r>
              <a:rPr lang="en-US" sz="2000" dirty="0">
                <a:latin typeface="Montserrat Light" charset="0"/>
                <a:ea typeface="Montserrat Light" charset="0"/>
                <a:cs typeface="Montserrat Light" charset="0"/>
              </a:rPr>
              <a:t>Entrepreneurial activities differ substantially depending on the type of organization and creativity. Entrepreneurial activities </a:t>
            </a:r>
            <a:r>
              <a:rPr lang="en-US" sz="2000" dirty="0" smtClean="0">
                <a:latin typeface="Montserrat Light" charset="0"/>
                <a:ea typeface="Montserrat Light" charset="0"/>
                <a:cs typeface="Montserrat Light" charset="0"/>
              </a:rPr>
              <a:t>differ</a:t>
            </a:r>
            <a:endParaRPr lang="en-US" sz="2000" dirty="0">
              <a:latin typeface="Montserrat Light" charset="0"/>
              <a:ea typeface="Montserrat Light" charset="0"/>
              <a:cs typeface="Montserrat Light" charset="0"/>
            </a:endParaRPr>
          </a:p>
        </p:txBody>
      </p:sp>
      <p:sp>
        <p:nvSpPr>
          <p:cNvPr id="49" name="TextBox 48"/>
          <p:cNvSpPr txBox="1"/>
          <p:nvPr/>
        </p:nvSpPr>
        <p:spPr>
          <a:xfrm>
            <a:off x="3984460" y="10485472"/>
            <a:ext cx="7061930" cy="1477328"/>
          </a:xfrm>
          <a:prstGeom prst="rect">
            <a:avLst/>
          </a:prstGeom>
          <a:noFill/>
        </p:spPr>
        <p:txBody>
          <a:bodyPr wrap="square" rtlCol="0">
            <a:spAutoFit/>
          </a:bodyPr>
          <a:lstStyle/>
          <a:p>
            <a:pPr algn="r">
              <a:lnSpc>
                <a:spcPct val="150000"/>
              </a:lnSpc>
            </a:pPr>
            <a:r>
              <a:rPr lang="en-US" sz="2000" dirty="0">
                <a:latin typeface="Montserrat Light" charset="0"/>
                <a:ea typeface="Montserrat Light" charset="0"/>
                <a:cs typeface="Montserrat Light" charset="0"/>
              </a:rPr>
              <a:t>Entrepreneurial activities differ substantially depending on the type of organization and creativity. Entrepreneurial activities </a:t>
            </a:r>
            <a:r>
              <a:rPr lang="en-US" sz="2000" dirty="0" smtClean="0">
                <a:latin typeface="Montserrat Light" charset="0"/>
                <a:ea typeface="Montserrat Light" charset="0"/>
                <a:cs typeface="Montserrat Light" charset="0"/>
              </a:rPr>
              <a:t>differ</a:t>
            </a:r>
            <a:endParaRPr lang="en-US" sz="2000" dirty="0">
              <a:latin typeface="Montserrat Light" charset="0"/>
              <a:ea typeface="Montserrat Light" charset="0"/>
              <a:cs typeface="Montserrat Light" charset="0"/>
            </a:endParaRPr>
          </a:p>
        </p:txBody>
      </p:sp>
    </p:spTree>
    <p:extLst>
      <p:ext uri="{BB962C8B-B14F-4D97-AF65-F5344CB8AC3E}">
        <p14:creationId xmlns:p14="http://schemas.microsoft.com/office/powerpoint/2010/main" val="2094735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12150725" y="0"/>
            <a:ext cx="0" cy="85953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5" name="Group 24"/>
          <p:cNvGrpSpPr/>
          <p:nvPr/>
        </p:nvGrpSpPr>
        <p:grpSpPr>
          <a:xfrm>
            <a:off x="6252287" y="2127584"/>
            <a:ext cx="4857127" cy="1137006"/>
            <a:chOff x="1979795" y="8881079"/>
            <a:chExt cx="6187062" cy="1448333"/>
          </a:xfrm>
          <a:solidFill>
            <a:schemeClr val="bg2"/>
          </a:solidFill>
        </p:grpSpPr>
        <p:sp>
          <p:nvSpPr>
            <p:cNvPr id="26" name="Rectangle 25"/>
            <p:cNvSpPr/>
            <p:nvPr/>
          </p:nvSpPr>
          <p:spPr>
            <a:xfrm>
              <a:off x="1979795" y="8881079"/>
              <a:ext cx="6187062" cy="1448333"/>
            </a:xfrm>
            <a:prstGeom prst="rect">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7" name="TextBox 26"/>
            <p:cNvSpPr txBox="1"/>
            <p:nvPr/>
          </p:nvSpPr>
          <p:spPr>
            <a:xfrm>
              <a:off x="2420460" y="9178370"/>
              <a:ext cx="5305733" cy="705690"/>
            </a:xfrm>
            <a:prstGeom prst="rect">
              <a:avLst/>
            </a:prstGeom>
            <a:grpFill/>
          </p:spPr>
          <p:txBody>
            <a:bodyPr wrap="square" rtlCol="0">
              <a:spAutoFit/>
            </a:bodyPr>
            <a:lstStyle/>
            <a:p>
              <a:pPr algn="r">
                <a:lnSpc>
                  <a:spcPct val="150000"/>
                </a:lnSpc>
              </a:pPr>
              <a:r>
                <a:rPr lang="en-US" sz="2000" b="1" spc="600" dirty="0" smtClean="0">
                  <a:latin typeface="Montserrat Light" charset="0"/>
                  <a:ea typeface="Montserrat Light" charset="0"/>
                  <a:cs typeface="Montserrat Light" charset="0"/>
                </a:rPr>
                <a:t>2000: TITLE HERE</a:t>
              </a:r>
              <a:endParaRPr lang="en-US" sz="2000" b="1" spc="600" dirty="0">
                <a:latin typeface="Montserrat Light" charset="0"/>
                <a:ea typeface="Montserrat Light" charset="0"/>
                <a:cs typeface="Montserrat Light" charset="0"/>
              </a:endParaRPr>
            </a:p>
          </p:txBody>
        </p:sp>
      </p:grpSp>
      <p:grpSp>
        <p:nvGrpSpPr>
          <p:cNvPr id="28" name="Group 27"/>
          <p:cNvGrpSpPr/>
          <p:nvPr/>
        </p:nvGrpSpPr>
        <p:grpSpPr>
          <a:xfrm>
            <a:off x="13192037" y="2127584"/>
            <a:ext cx="4857127" cy="1137006"/>
            <a:chOff x="1979795" y="8881079"/>
            <a:chExt cx="6187062" cy="1448333"/>
          </a:xfrm>
          <a:solidFill>
            <a:schemeClr val="bg2"/>
          </a:solidFill>
        </p:grpSpPr>
        <p:sp>
          <p:nvSpPr>
            <p:cNvPr id="29" name="Rectangle 28"/>
            <p:cNvSpPr/>
            <p:nvPr/>
          </p:nvSpPr>
          <p:spPr>
            <a:xfrm>
              <a:off x="1979795" y="8881079"/>
              <a:ext cx="6187062" cy="1448333"/>
            </a:xfrm>
            <a:prstGeom prst="rect">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1" name="TextBox 40"/>
            <p:cNvSpPr txBox="1"/>
            <p:nvPr/>
          </p:nvSpPr>
          <p:spPr>
            <a:xfrm>
              <a:off x="2420460" y="9178370"/>
              <a:ext cx="5305733" cy="705690"/>
            </a:xfrm>
            <a:prstGeom prst="rect">
              <a:avLst/>
            </a:prstGeom>
            <a:grpFill/>
          </p:spPr>
          <p:txBody>
            <a:bodyPr wrap="square" rtlCol="0">
              <a:spAutoFit/>
            </a:bodyPr>
            <a:lstStyle/>
            <a:p>
              <a:pPr>
                <a:lnSpc>
                  <a:spcPct val="150000"/>
                </a:lnSpc>
              </a:pPr>
              <a:r>
                <a:rPr lang="en-US" sz="2000" b="1" spc="600" dirty="0" smtClean="0">
                  <a:latin typeface="Montserrat Light" charset="0"/>
                  <a:ea typeface="Montserrat Light" charset="0"/>
                  <a:cs typeface="Montserrat Light" charset="0"/>
                </a:rPr>
                <a:t>2010: TITLE HERE</a:t>
              </a:r>
              <a:endParaRPr lang="en-US" sz="2000" b="1" spc="600" dirty="0">
                <a:latin typeface="Montserrat Light" charset="0"/>
                <a:ea typeface="Montserrat Light" charset="0"/>
                <a:cs typeface="Montserrat Light" charset="0"/>
              </a:endParaRPr>
            </a:p>
          </p:txBody>
        </p:sp>
      </p:grpSp>
      <p:grpSp>
        <p:nvGrpSpPr>
          <p:cNvPr id="42" name="Group 41"/>
          <p:cNvGrpSpPr/>
          <p:nvPr/>
        </p:nvGrpSpPr>
        <p:grpSpPr>
          <a:xfrm>
            <a:off x="9722161" y="8265995"/>
            <a:ext cx="4857127" cy="1137006"/>
            <a:chOff x="1979795" y="8881079"/>
            <a:chExt cx="6187062" cy="1448333"/>
          </a:xfrm>
          <a:solidFill>
            <a:schemeClr val="bg2"/>
          </a:solidFill>
        </p:grpSpPr>
        <p:sp>
          <p:nvSpPr>
            <p:cNvPr id="43" name="Rectangle 42"/>
            <p:cNvSpPr/>
            <p:nvPr/>
          </p:nvSpPr>
          <p:spPr>
            <a:xfrm>
              <a:off x="1979795" y="8881079"/>
              <a:ext cx="6187062" cy="1448333"/>
            </a:xfrm>
            <a:prstGeom prst="rect">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6" name="TextBox 45"/>
            <p:cNvSpPr txBox="1"/>
            <p:nvPr/>
          </p:nvSpPr>
          <p:spPr>
            <a:xfrm>
              <a:off x="2420460" y="9178370"/>
              <a:ext cx="5305733" cy="705690"/>
            </a:xfrm>
            <a:prstGeom prst="rect">
              <a:avLst/>
            </a:prstGeom>
            <a:grpFill/>
          </p:spPr>
          <p:txBody>
            <a:bodyPr wrap="square" rtlCol="0">
              <a:spAutoFit/>
            </a:bodyPr>
            <a:lstStyle/>
            <a:p>
              <a:pPr algn="ctr">
                <a:lnSpc>
                  <a:spcPct val="150000"/>
                </a:lnSpc>
              </a:pPr>
              <a:r>
                <a:rPr lang="en-US" sz="2000" b="1" spc="600" dirty="0" smtClean="0">
                  <a:latin typeface="Montserrat Light" charset="0"/>
                  <a:ea typeface="Montserrat Light" charset="0"/>
                  <a:cs typeface="Montserrat Light" charset="0"/>
                </a:rPr>
                <a:t>2000: TITLE HERE</a:t>
              </a:r>
              <a:endParaRPr lang="en-US" sz="2000" b="1" spc="600" dirty="0">
                <a:latin typeface="Montserrat Light" charset="0"/>
                <a:ea typeface="Montserrat Light" charset="0"/>
                <a:cs typeface="Montserrat Light" charset="0"/>
              </a:endParaRPr>
            </a:p>
          </p:txBody>
        </p:sp>
      </p:grpSp>
      <p:sp>
        <p:nvSpPr>
          <p:cNvPr id="47" name="TextBox 46"/>
          <p:cNvSpPr txBox="1"/>
          <p:nvPr/>
        </p:nvSpPr>
        <p:spPr>
          <a:xfrm>
            <a:off x="13192037" y="3552405"/>
            <a:ext cx="7061930" cy="1477328"/>
          </a:xfrm>
          <a:prstGeom prst="rect">
            <a:avLst/>
          </a:prstGeom>
          <a:noFill/>
        </p:spPr>
        <p:txBody>
          <a:bodyPr wrap="square" rtlCol="0">
            <a:spAutoFit/>
          </a:bodyPr>
          <a:lstStyle/>
          <a:p>
            <a:pPr>
              <a:lnSpc>
                <a:spcPct val="150000"/>
              </a:lnSpc>
            </a:pPr>
            <a:r>
              <a:rPr lang="en-US" sz="2000" dirty="0">
                <a:latin typeface="Montserrat Light" charset="0"/>
                <a:ea typeface="Montserrat Light" charset="0"/>
                <a:cs typeface="Montserrat Light" charset="0"/>
              </a:rPr>
              <a:t>Entrepreneurial activities differ substantially depending on the type of organization and creativity. Entrepreneurial activities </a:t>
            </a:r>
            <a:r>
              <a:rPr lang="en-US" sz="2000" dirty="0" smtClean="0">
                <a:latin typeface="Montserrat Light" charset="0"/>
                <a:ea typeface="Montserrat Light" charset="0"/>
                <a:cs typeface="Montserrat Light" charset="0"/>
              </a:rPr>
              <a:t>differ</a:t>
            </a:r>
            <a:endParaRPr lang="en-US" sz="2000" dirty="0">
              <a:latin typeface="Montserrat Light" charset="0"/>
              <a:ea typeface="Montserrat Light" charset="0"/>
              <a:cs typeface="Montserrat Light" charset="0"/>
            </a:endParaRPr>
          </a:p>
        </p:txBody>
      </p:sp>
      <p:sp>
        <p:nvSpPr>
          <p:cNvPr id="48" name="TextBox 47"/>
          <p:cNvSpPr txBox="1"/>
          <p:nvPr/>
        </p:nvSpPr>
        <p:spPr>
          <a:xfrm>
            <a:off x="3984460" y="3552405"/>
            <a:ext cx="7061930" cy="1477328"/>
          </a:xfrm>
          <a:prstGeom prst="rect">
            <a:avLst/>
          </a:prstGeom>
          <a:noFill/>
        </p:spPr>
        <p:txBody>
          <a:bodyPr wrap="square" rtlCol="0">
            <a:spAutoFit/>
          </a:bodyPr>
          <a:lstStyle/>
          <a:p>
            <a:pPr algn="r">
              <a:lnSpc>
                <a:spcPct val="150000"/>
              </a:lnSpc>
            </a:pPr>
            <a:r>
              <a:rPr lang="en-US" sz="2000" dirty="0">
                <a:latin typeface="Montserrat Light" charset="0"/>
                <a:ea typeface="Montserrat Light" charset="0"/>
                <a:cs typeface="Montserrat Light" charset="0"/>
              </a:rPr>
              <a:t>Entrepreneurial activities differ substantially depending on the type of organization and creativity. Entrepreneurial activities </a:t>
            </a:r>
            <a:r>
              <a:rPr lang="en-US" sz="2000" dirty="0" smtClean="0">
                <a:latin typeface="Montserrat Light" charset="0"/>
                <a:ea typeface="Montserrat Light" charset="0"/>
                <a:cs typeface="Montserrat Light" charset="0"/>
              </a:rPr>
              <a:t>differ</a:t>
            </a:r>
            <a:endParaRPr lang="en-US" sz="2000" dirty="0">
              <a:latin typeface="Montserrat Light" charset="0"/>
              <a:ea typeface="Montserrat Light" charset="0"/>
              <a:cs typeface="Montserrat Light" charset="0"/>
            </a:endParaRPr>
          </a:p>
        </p:txBody>
      </p:sp>
      <p:sp>
        <p:nvSpPr>
          <p:cNvPr id="49" name="TextBox 48"/>
          <p:cNvSpPr txBox="1"/>
          <p:nvPr/>
        </p:nvSpPr>
        <p:spPr>
          <a:xfrm>
            <a:off x="8632812" y="9661102"/>
            <a:ext cx="7061930" cy="1477328"/>
          </a:xfrm>
          <a:prstGeom prst="rect">
            <a:avLst/>
          </a:prstGeom>
          <a:noFill/>
        </p:spPr>
        <p:txBody>
          <a:bodyPr wrap="square" rtlCol="0">
            <a:spAutoFit/>
          </a:bodyPr>
          <a:lstStyle/>
          <a:p>
            <a:pPr algn="ctr">
              <a:lnSpc>
                <a:spcPct val="150000"/>
              </a:lnSpc>
            </a:pPr>
            <a:r>
              <a:rPr lang="en-US" sz="2000" dirty="0">
                <a:latin typeface="Montserrat Light" charset="0"/>
                <a:ea typeface="Montserrat Light" charset="0"/>
                <a:cs typeface="Montserrat Light" charset="0"/>
              </a:rPr>
              <a:t>Entrepreneurial activities differ substantially depending on the type of organization and creativity. Entrepreneurial activities </a:t>
            </a:r>
            <a:r>
              <a:rPr lang="en-US" sz="2000" dirty="0" smtClean="0">
                <a:latin typeface="Montserrat Light" charset="0"/>
                <a:ea typeface="Montserrat Light" charset="0"/>
                <a:cs typeface="Montserrat Light" charset="0"/>
              </a:rPr>
              <a:t>differ</a:t>
            </a:r>
            <a:endParaRPr lang="en-US" sz="2000" dirty="0">
              <a:latin typeface="Montserrat Light" charset="0"/>
              <a:ea typeface="Montserrat Light" charset="0"/>
              <a:cs typeface="Montserrat Light" charset="0"/>
            </a:endParaRPr>
          </a:p>
        </p:txBody>
      </p:sp>
    </p:spTree>
    <p:extLst>
      <p:ext uri="{BB962C8B-B14F-4D97-AF65-F5344CB8AC3E}">
        <p14:creationId xmlns:p14="http://schemas.microsoft.com/office/powerpoint/2010/main" val="2536745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3369683" y="4691213"/>
            <a:ext cx="17661517" cy="7162950"/>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p>
          <a:p>
            <a:pPr>
              <a:lnSpc>
                <a:spcPct val="140000"/>
              </a:lnSpc>
            </a:pPr>
            <a:r>
              <a:rPr lang="en-US" sz="2400" dirty="0" smtClean="0">
                <a:latin typeface="Montserrat Light" charset="0"/>
                <a:ea typeface="Montserrat Light" charset="0"/>
                <a:cs typeface="Montserrat Light" charset="0"/>
              </a:rPr>
              <a:t>Because companies are legal persons, they also may associate and register themselves as companies – often known as a corporate group. When the company closes it may need a "death certificate" to avoid further legal obligations.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 A company or association of persons can be created at law as legal person so that the company in itself can accept Limited liability for civil responsibility and taxation incurred as members perform (or fail) to discharge their duty within the publicly declared "birth certificate”</a:t>
            </a:r>
            <a:endParaRPr lang="en-US" sz="2400" dirty="0">
              <a:latin typeface="Montserrat Light" charset="0"/>
              <a:ea typeface="Montserrat Light" charset="0"/>
              <a:cs typeface="Montserrat Light" charset="0"/>
            </a:endParaRPr>
          </a:p>
        </p:txBody>
      </p:sp>
      <p:sp>
        <p:nvSpPr>
          <p:cNvPr id="6" name="TextBox 5"/>
          <p:cNvSpPr txBox="1"/>
          <p:nvPr/>
        </p:nvSpPr>
        <p:spPr>
          <a:xfrm>
            <a:off x="3369684" y="1543909"/>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7" name="TextBox 6"/>
          <p:cNvSpPr txBox="1"/>
          <p:nvPr/>
        </p:nvSpPr>
        <p:spPr>
          <a:xfrm>
            <a:off x="3369683" y="2004807"/>
            <a:ext cx="16686403" cy="2215991"/>
          </a:xfrm>
          <a:prstGeom prst="rect">
            <a:avLst/>
          </a:prstGeom>
          <a:noFill/>
        </p:spPr>
        <p:txBody>
          <a:bodyPr wrap="square" rtlCol="0">
            <a:spAutoFit/>
          </a:bodyPr>
          <a:lstStyle/>
          <a:p>
            <a:r>
              <a:rPr lang="en-US" sz="13800" b="1" dirty="0" smtClean="0">
                <a:solidFill>
                  <a:schemeClr val="tx2"/>
                </a:solidFill>
                <a:latin typeface="Montserrat" charset="0"/>
                <a:ea typeface="Montserrat" charset="0"/>
                <a:cs typeface="Montserrat" charset="0"/>
              </a:rPr>
              <a:t>full width text</a:t>
            </a:r>
          </a:p>
        </p:txBody>
      </p:sp>
    </p:spTree>
    <p:extLst>
      <p:ext uri="{BB962C8B-B14F-4D97-AF65-F5344CB8AC3E}">
        <p14:creationId xmlns:p14="http://schemas.microsoft.com/office/powerpoint/2010/main" val="2007477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3369684" y="4691213"/>
            <a:ext cx="8819142" cy="5872340"/>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endParaRPr lang="en-US" sz="2400" dirty="0">
              <a:latin typeface="Montserrat Light" charset="0"/>
              <a:ea typeface="Montserrat Light" charset="0"/>
              <a:cs typeface="Montserrat Light" charset="0"/>
            </a:endParaRPr>
          </a:p>
        </p:txBody>
      </p:sp>
      <p:sp>
        <p:nvSpPr>
          <p:cNvPr id="6" name="TextBox 5"/>
          <p:cNvSpPr txBox="1"/>
          <p:nvPr/>
        </p:nvSpPr>
        <p:spPr>
          <a:xfrm>
            <a:off x="3369684" y="1543909"/>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7" name="TextBox 6"/>
          <p:cNvSpPr txBox="1"/>
          <p:nvPr/>
        </p:nvSpPr>
        <p:spPr>
          <a:xfrm>
            <a:off x="3369683" y="2004807"/>
            <a:ext cx="16686403" cy="2215991"/>
          </a:xfrm>
          <a:prstGeom prst="rect">
            <a:avLst/>
          </a:prstGeom>
          <a:noFill/>
        </p:spPr>
        <p:txBody>
          <a:bodyPr wrap="square" rtlCol="0">
            <a:spAutoFit/>
          </a:bodyPr>
          <a:lstStyle/>
          <a:p>
            <a:r>
              <a:rPr lang="en-US" sz="13800" b="1" dirty="0" smtClean="0">
                <a:solidFill>
                  <a:schemeClr val="tx2"/>
                </a:solidFill>
                <a:latin typeface="Montserrat" charset="0"/>
                <a:ea typeface="Montserrat" charset="0"/>
                <a:cs typeface="Montserrat" charset="0"/>
              </a:rPr>
              <a:t>two columns</a:t>
            </a:r>
          </a:p>
        </p:txBody>
      </p:sp>
      <p:sp>
        <p:nvSpPr>
          <p:cNvPr id="5" name="Subtitle 2"/>
          <p:cNvSpPr txBox="1">
            <a:spLocks/>
          </p:cNvSpPr>
          <p:nvPr/>
        </p:nvSpPr>
        <p:spPr>
          <a:xfrm>
            <a:off x="13885283" y="4691213"/>
            <a:ext cx="8819142" cy="5872340"/>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 company in itself can accept Limited liability for civil responsibility and taxation incurred as members perform (or fail) to discharge their duty within the publicly declared "birth certificate" or published policy.</a:t>
            </a:r>
            <a:endParaRPr lang="en-US" sz="2400" dirty="0">
              <a:latin typeface="Montserrat Light" charset="0"/>
              <a:ea typeface="Montserrat Light" charset="0"/>
              <a:cs typeface="Montserrat Light" charset="0"/>
            </a:endParaRPr>
          </a:p>
        </p:txBody>
      </p:sp>
    </p:spTree>
    <p:extLst>
      <p:ext uri="{BB962C8B-B14F-4D97-AF65-F5344CB8AC3E}">
        <p14:creationId xmlns:p14="http://schemas.microsoft.com/office/powerpoint/2010/main" val="3980680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3369684" y="4691213"/>
            <a:ext cx="5530476" cy="6906470"/>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a:t>
            </a:r>
            <a:endParaRPr lang="en-US" sz="2400" dirty="0">
              <a:latin typeface="Montserrat Light" charset="0"/>
              <a:ea typeface="Montserrat Light" charset="0"/>
              <a:cs typeface="Montserrat Light" charset="0"/>
            </a:endParaRPr>
          </a:p>
        </p:txBody>
      </p:sp>
      <p:sp>
        <p:nvSpPr>
          <p:cNvPr id="6" name="TextBox 5"/>
          <p:cNvSpPr txBox="1"/>
          <p:nvPr/>
        </p:nvSpPr>
        <p:spPr>
          <a:xfrm>
            <a:off x="3369684" y="1543909"/>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7" name="TextBox 6"/>
          <p:cNvSpPr txBox="1"/>
          <p:nvPr/>
        </p:nvSpPr>
        <p:spPr>
          <a:xfrm>
            <a:off x="3369683" y="2004807"/>
            <a:ext cx="16686403" cy="2215991"/>
          </a:xfrm>
          <a:prstGeom prst="rect">
            <a:avLst/>
          </a:prstGeom>
          <a:noFill/>
        </p:spPr>
        <p:txBody>
          <a:bodyPr wrap="square" rtlCol="0">
            <a:spAutoFit/>
          </a:bodyPr>
          <a:lstStyle/>
          <a:p>
            <a:r>
              <a:rPr lang="en-US" sz="13800" b="1" dirty="0" smtClean="0">
                <a:solidFill>
                  <a:schemeClr val="tx2"/>
                </a:solidFill>
                <a:latin typeface="Montserrat" charset="0"/>
                <a:ea typeface="Montserrat" charset="0"/>
                <a:cs typeface="Montserrat" charset="0"/>
              </a:rPr>
              <a:t>three columns</a:t>
            </a:r>
          </a:p>
        </p:txBody>
      </p:sp>
      <p:sp>
        <p:nvSpPr>
          <p:cNvPr id="10" name="Subtitle 2"/>
          <p:cNvSpPr txBox="1">
            <a:spLocks/>
          </p:cNvSpPr>
          <p:nvPr/>
        </p:nvSpPr>
        <p:spPr>
          <a:xfrm>
            <a:off x="9556745" y="4691213"/>
            <a:ext cx="5530476" cy="6906470"/>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 available skills or resources to achieve specific, declared goals. A company or association of persons can be created at law as legal person so that the</a:t>
            </a:r>
            <a:endParaRPr lang="en-US" sz="2400" dirty="0">
              <a:latin typeface="Montserrat Light" charset="0"/>
              <a:ea typeface="Montserrat Light" charset="0"/>
              <a:cs typeface="Montserrat Light" charset="0"/>
            </a:endParaRPr>
          </a:p>
        </p:txBody>
      </p:sp>
      <p:sp>
        <p:nvSpPr>
          <p:cNvPr id="11" name="Subtitle 2"/>
          <p:cNvSpPr txBox="1">
            <a:spLocks/>
          </p:cNvSpPr>
          <p:nvPr/>
        </p:nvSpPr>
        <p:spPr>
          <a:xfrm>
            <a:off x="15743806" y="4691213"/>
            <a:ext cx="5530476" cy="4321147"/>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400" dirty="0" smtClean="0">
                <a:latin typeface="Montserrat Light" charset="0"/>
                <a:ea typeface="Montserrat Light" charset="0"/>
                <a:cs typeface="Montserrat Light" charset="0"/>
              </a:rPr>
              <a:t>A company is an association or collection of individuals, whether natural persons, legal persons, or a mixture of both. Company members share a common purpose and unite in order to focus their various talents and organize their collectively</a:t>
            </a:r>
            <a:endParaRPr lang="en-US" sz="2400" dirty="0">
              <a:latin typeface="Montserrat Light" charset="0"/>
              <a:ea typeface="Montserrat Light" charset="0"/>
              <a:cs typeface="Montserrat Light" charset="0"/>
            </a:endParaRPr>
          </a:p>
        </p:txBody>
      </p:sp>
    </p:spTree>
    <p:extLst>
      <p:ext uri="{BB962C8B-B14F-4D97-AF65-F5344CB8AC3E}">
        <p14:creationId xmlns:p14="http://schemas.microsoft.com/office/powerpoint/2010/main" val="654829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rot="16200000">
            <a:off x="-8799811" y="2442030"/>
            <a:ext cx="19830062" cy="4508927"/>
          </a:xfrm>
          <a:prstGeom prst="rect">
            <a:avLst/>
          </a:prstGeom>
          <a:noFill/>
        </p:spPr>
        <p:txBody>
          <a:bodyPr wrap="square" rtlCol="0">
            <a:spAutoFit/>
          </a:bodyPr>
          <a:lstStyle/>
          <a:p>
            <a:r>
              <a:rPr lang="en-US" sz="28700" b="1" dirty="0" smtClean="0">
                <a:solidFill>
                  <a:schemeClr val="bg2">
                    <a:lumMod val="95000"/>
                  </a:schemeClr>
                </a:solidFill>
                <a:latin typeface="Montserrat" charset="0"/>
                <a:ea typeface="Montserrat" charset="0"/>
                <a:cs typeface="Montserrat" charset="0"/>
              </a:rPr>
              <a:t>meet our</a:t>
            </a:r>
          </a:p>
        </p:txBody>
      </p:sp>
      <p:sp>
        <p:nvSpPr>
          <p:cNvPr id="6" name="TextBox 5"/>
          <p:cNvSpPr txBox="1"/>
          <p:nvPr/>
        </p:nvSpPr>
        <p:spPr>
          <a:xfrm>
            <a:off x="6712510" y="5750004"/>
            <a:ext cx="10974400" cy="3170099"/>
          </a:xfrm>
          <a:prstGeom prst="rect">
            <a:avLst/>
          </a:prstGeom>
          <a:noFill/>
        </p:spPr>
        <p:txBody>
          <a:bodyPr wrap="square" rtlCol="0">
            <a:spAutoFit/>
          </a:bodyPr>
          <a:lstStyle/>
          <a:p>
            <a:pPr>
              <a:lnSpc>
                <a:spcPts val="12000"/>
              </a:lnSpc>
            </a:pPr>
            <a:r>
              <a:rPr lang="en-US" sz="13800" b="1" spc="600" dirty="0" smtClean="0">
                <a:solidFill>
                  <a:schemeClr val="tx2"/>
                </a:solidFill>
                <a:latin typeface="Montserrat" charset="0"/>
                <a:ea typeface="Montserrat" charset="0"/>
                <a:cs typeface="Montserrat" charset="0"/>
              </a:rPr>
              <a:t>meet our team</a:t>
            </a:r>
          </a:p>
        </p:txBody>
      </p:sp>
      <p:sp>
        <p:nvSpPr>
          <p:cNvPr id="11" name="TextBox 10"/>
          <p:cNvSpPr txBox="1"/>
          <p:nvPr/>
        </p:nvSpPr>
        <p:spPr>
          <a:xfrm>
            <a:off x="6712510" y="5117056"/>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3" name="Rectangle 2"/>
          <p:cNvSpPr/>
          <p:nvPr/>
        </p:nvSpPr>
        <p:spPr>
          <a:xfrm>
            <a:off x="6712510" y="9029831"/>
            <a:ext cx="3419042" cy="109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1361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0" name="TextBox 29"/>
          <p:cNvSpPr txBox="1"/>
          <p:nvPr/>
        </p:nvSpPr>
        <p:spPr>
          <a:xfrm>
            <a:off x="17217225" y="2508230"/>
            <a:ext cx="5487200" cy="1569660"/>
          </a:xfrm>
          <a:prstGeom prst="rect">
            <a:avLst/>
          </a:prstGeom>
          <a:noFill/>
        </p:spPr>
        <p:txBody>
          <a:bodyPr wrap="square" rtlCol="0">
            <a:spAutoFit/>
          </a:bodyPr>
          <a:lstStyle/>
          <a:p>
            <a:r>
              <a:rPr lang="en-US" sz="4800" b="1" spc="600" dirty="0" smtClean="0">
                <a:solidFill>
                  <a:schemeClr val="bg1"/>
                </a:solidFill>
                <a:latin typeface="Montserrat" charset="0"/>
                <a:ea typeface="Montserrat" charset="0"/>
                <a:cs typeface="Montserrat" charset="0"/>
              </a:rPr>
              <a:t>Sales</a:t>
            </a:r>
          </a:p>
          <a:p>
            <a:r>
              <a:rPr lang="en-US" sz="4800" b="1" spc="600" dirty="0" smtClean="0">
                <a:solidFill>
                  <a:schemeClr val="bg1"/>
                </a:solidFill>
                <a:latin typeface="Montserrat" charset="0"/>
                <a:ea typeface="Montserrat" charset="0"/>
                <a:cs typeface="Montserrat" charset="0"/>
              </a:rPr>
              <a:t>Department</a:t>
            </a:r>
          </a:p>
        </p:txBody>
      </p:sp>
      <p:sp>
        <p:nvSpPr>
          <p:cNvPr id="28" name="TextBox 27"/>
          <p:cNvSpPr txBox="1"/>
          <p:nvPr/>
        </p:nvSpPr>
        <p:spPr>
          <a:xfrm>
            <a:off x="2537682" y="1440017"/>
            <a:ext cx="3465553" cy="3154710"/>
          </a:xfrm>
          <a:prstGeom prst="rect">
            <a:avLst/>
          </a:prstGeom>
          <a:noFill/>
        </p:spPr>
        <p:txBody>
          <a:bodyPr wrap="square" rtlCol="0">
            <a:spAutoFit/>
          </a:bodyPr>
          <a:lstStyle/>
          <a:p>
            <a:r>
              <a:rPr lang="en-US" sz="19900" spc="600" dirty="0" smtClean="0">
                <a:solidFill>
                  <a:schemeClr val="bg1"/>
                </a:solidFill>
                <a:latin typeface="Montserrat Light" charset="0"/>
                <a:ea typeface="Montserrat Light" charset="0"/>
                <a:cs typeface="Montserrat Light" charset="0"/>
              </a:rPr>
              <a:t>01</a:t>
            </a:r>
          </a:p>
        </p:txBody>
      </p:sp>
      <p:sp>
        <p:nvSpPr>
          <p:cNvPr id="29" name="TextBox 28"/>
          <p:cNvSpPr txBox="1"/>
          <p:nvPr/>
        </p:nvSpPr>
        <p:spPr>
          <a:xfrm rot="16200000">
            <a:off x="789190" y="6017698"/>
            <a:ext cx="6310156" cy="2554545"/>
          </a:xfrm>
          <a:prstGeom prst="rect">
            <a:avLst/>
          </a:prstGeom>
          <a:noFill/>
        </p:spPr>
        <p:txBody>
          <a:bodyPr wrap="square" rtlCol="0">
            <a:spAutoFit/>
          </a:bodyPr>
          <a:lstStyle/>
          <a:p>
            <a:r>
              <a:rPr lang="en-US" sz="8800" b="1" spc="600" dirty="0" smtClean="0">
                <a:solidFill>
                  <a:schemeClr val="bg1"/>
                </a:solidFill>
                <a:latin typeface="Montserrat" charset="0"/>
                <a:ea typeface="Montserrat" charset="0"/>
                <a:cs typeface="Montserrat" charset="0"/>
              </a:rPr>
              <a:t>Thomas</a:t>
            </a:r>
          </a:p>
          <a:p>
            <a:r>
              <a:rPr lang="en-US" sz="7200" b="1" spc="600" dirty="0" smtClean="0">
                <a:solidFill>
                  <a:schemeClr val="bg1"/>
                </a:solidFill>
                <a:latin typeface="Montserrat" charset="0"/>
                <a:ea typeface="Montserrat" charset="0"/>
                <a:cs typeface="Montserrat" charset="0"/>
              </a:rPr>
              <a:t>Edison</a:t>
            </a:r>
            <a:endParaRPr lang="en-US" sz="8800" b="1" spc="600" dirty="0" smtClean="0">
              <a:solidFill>
                <a:schemeClr val="bg1"/>
              </a:solidFill>
              <a:latin typeface="Montserrat" charset="0"/>
              <a:ea typeface="Montserrat" charset="0"/>
              <a:cs typeface="Montserrat" charset="0"/>
            </a:endParaRPr>
          </a:p>
        </p:txBody>
      </p:sp>
      <p:grpSp>
        <p:nvGrpSpPr>
          <p:cNvPr id="10" name="Group 9"/>
          <p:cNvGrpSpPr/>
          <p:nvPr/>
        </p:nvGrpSpPr>
        <p:grpSpPr>
          <a:xfrm>
            <a:off x="3066719" y="11168342"/>
            <a:ext cx="184055" cy="1116424"/>
            <a:chOff x="2922525" y="10651508"/>
            <a:chExt cx="586550" cy="3557836"/>
          </a:xfrm>
        </p:grpSpPr>
        <p:sp>
          <p:nvSpPr>
            <p:cNvPr id="31" name="Shape 2901"/>
            <p:cNvSpPr/>
            <p:nvPr/>
          </p:nvSpPr>
          <p:spPr>
            <a:xfrm>
              <a:off x="2922525" y="10651508"/>
              <a:ext cx="586550" cy="1173097"/>
            </a:xfrm>
            <a:custGeom>
              <a:avLst/>
              <a:gdLst/>
              <a:ahLst/>
              <a:cxnLst>
                <a:cxn ang="0">
                  <a:pos x="wd2" y="hd2"/>
                </a:cxn>
                <a:cxn ang="5400000">
                  <a:pos x="wd2" y="hd2"/>
                </a:cxn>
                <a:cxn ang="10800000">
                  <a:pos x="wd2" y="hd2"/>
                </a:cxn>
                <a:cxn ang="16200000">
                  <a:pos x="wd2" y="hd2"/>
                </a:cxn>
              </a:cxnLst>
              <a:rect l="0" t="0" r="r" b="b"/>
              <a:pathLst>
                <a:path w="21600" h="21600" extrusionOk="0">
                  <a:moveTo>
                    <a:pt x="2567" y="10800"/>
                  </a:moveTo>
                  <a:lnTo>
                    <a:pt x="21284" y="922"/>
                  </a:lnTo>
                  <a:cubicBezTo>
                    <a:pt x="21480" y="824"/>
                    <a:pt x="21600" y="689"/>
                    <a:pt x="21600" y="540"/>
                  </a:cubicBezTo>
                  <a:cubicBezTo>
                    <a:pt x="21600" y="242"/>
                    <a:pt x="21117" y="0"/>
                    <a:pt x="20520" y="0"/>
                  </a:cubicBezTo>
                  <a:cubicBezTo>
                    <a:pt x="20222" y="0"/>
                    <a:pt x="19953" y="61"/>
                    <a:pt x="19756" y="158"/>
                  </a:cubicBezTo>
                  <a:lnTo>
                    <a:pt x="316" y="10418"/>
                  </a:lnTo>
                  <a:cubicBezTo>
                    <a:pt x="121" y="10516"/>
                    <a:pt x="0" y="10651"/>
                    <a:pt x="0" y="10800"/>
                  </a:cubicBezTo>
                  <a:cubicBezTo>
                    <a:pt x="0" y="10949"/>
                    <a:pt x="120" y="11084"/>
                    <a:pt x="316" y="11182"/>
                  </a:cubicBezTo>
                  <a:lnTo>
                    <a:pt x="19756" y="21442"/>
                  </a:lnTo>
                  <a:cubicBezTo>
                    <a:pt x="19953" y="21540"/>
                    <a:pt x="20222" y="21600"/>
                    <a:pt x="20520" y="21600"/>
                  </a:cubicBezTo>
                  <a:cubicBezTo>
                    <a:pt x="21117" y="21600"/>
                    <a:pt x="21600" y="21358"/>
                    <a:pt x="21600" y="21060"/>
                  </a:cubicBezTo>
                  <a:cubicBezTo>
                    <a:pt x="21600" y="20911"/>
                    <a:pt x="21480" y="20776"/>
                    <a:pt x="21284" y="20678"/>
                  </a:cubicBezTo>
                  <a:cubicBezTo>
                    <a:pt x="21284" y="20678"/>
                    <a:pt x="2567" y="10800"/>
                    <a:pt x="2567" y="10800"/>
                  </a:cubicBezTo>
                  <a:close/>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2" name="Shape 2902"/>
            <p:cNvSpPr/>
            <p:nvPr/>
          </p:nvSpPr>
          <p:spPr>
            <a:xfrm>
              <a:off x="2922525" y="13036247"/>
              <a:ext cx="586550" cy="1173097"/>
            </a:xfrm>
            <a:custGeom>
              <a:avLst/>
              <a:gdLst/>
              <a:ahLst/>
              <a:cxnLst>
                <a:cxn ang="0">
                  <a:pos x="wd2" y="hd2"/>
                </a:cxn>
                <a:cxn ang="5400000">
                  <a:pos x="wd2" y="hd2"/>
                </a:cxn>
                <a:cxn ang="10800000">
                  <a:pos x="wd2" y="hd2"/>
                </a:cxn>
                <a:cxn ang="16200000">
                  <a:pos x="wd2" y="hd2"/>
                </a:cxn>
              </a:cxnLst>
              <a:rect l="0" t="0" r="r" b="b"/>
              <a:pathLst>
                <a:path w="21600" h="21600" extrusionOk="0">
                  <a:moveTo>
                    <a:pt x="21284" y="10418"/>
                  </a:moveTo>
                  <a:lnTo>
                    <a:pt x="1844" y="158"/>
                  </a:lnTo>
                  <a:cubicBezTo>
                    <a:pt x="1648" y="61"/>
                    <a:pt x="1378" y="0"/>
                    <a:pt x="1080" y="0"/>
                  </a:cubicBezTo>
                  <a:cubicBezTo>
                    <a:pt x="483" y="0"/>
                    <a:pt x="0" y="242"/>
                    <a:pt x="0" y="540"/>
                  </a:cubicBezTo>
                  <a:cubicBezTo>
                    <a:pt x="0" y="689"/>
                    <a:pt x="121" y="824"/>
                    <a:pt x="316" y="922"/>
                  </a:cubicBezTo>
                  <a:lnTo>
                    <a:pt x="19033" y="10800"/>
                  </a:lnTo>
                  <a:lnTo>
                    <a:pt x="316" y="20678"/>
                  </a:lnTo>
                  <a:cubicBezTo>
                    <a:pt x="121" y="20776"/>
                    <a:pt x="0" y="20911"/>
                    <a:pt x="0" y="21060"/>
                  </a:cubicBezTo>
                  <a:cubicBezTo>
                    <a:pt x="0" y="21358"/>
                    <a:pt x="483" y="21600"/>
                    <a:pt x="1080" y="21600"/>
                  </a:cubicBezTo>
                  <a:cubicBezTo>
                    <a:pt x="1378" y="21600"/>
                    <a:pt x="1648" y="21540"/>
                    <a:pt x="1844" y="21442"/>
                  </a:cubicBezTo>
                  <a:lnTo>
                    <a:pt x="21284" y="11182"/>
                  </a:lnTo>
                  <a:cubicBezTo>
                    <a:pt x="21479" y="11084"/>
                    <a:pt x="21600" y="10949"/>
                    <a:pt x="21600" y="10800"/>
                  </a:cubicBezTo>
                  <a:cubicBezTo>
                    <a:pt x="21600" y="10651"/>
                    <a:pt x="21479" y="10516"/>
                    <a:pt x="21284" y="1041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sp>
        <p:nvSpPr>
          <p:cNvPr id="41" name="TextBox 40"/>
          <p:cNvSpPr txBox="1"/>
          <p:nvPr/>
        </p:nvSpPr>
        <p:spPr>
          <a:xfrm rot="16200000">
            <a:off x="20447507" y="5910848"/>
            <a:ext cx="6187061" cy="400110"/>
          </a:xfrm>
          <a:prstGeom prst="rect">
            <a:avLst/>
          </a:prstGeom>
          <a:noFill/>
        </p:spPr>
        <p:txBody>
          <a:bodyPr wrap="square" rtlCol="0">
            <a:spAutoFit/>
          </a:bodyPr>
          <a:lstStyle/>
          <a:p>
            <a:r>
              <a:rPr lang="en-US" sz="2000" b="1" spc="600" smtClean="0">
                <a:solidFill>
                  <a:schemeClr val="bg1"/>
                </a:solidFill>
                <a:latin typeface="Montserrat" charset="0"/>
                <a:ea typeface="Montserrat" charset="0"/>
                <a:cs typeface="Montserrat" charset="0"/>
              </a:rPr>
              <a:t>WRITE SOMETHING</a:t>
            </a:r>
            <a:endParaRPr lang="en-US" sz="2000" b="1" spc="600" dirty="0" smtClean="0">
              <a:solidFill>
                <a:schemeClr val="bg1"/>
              </a:solidFill>
              <a:latin typeface="Montserrat" charset="0"/>
              <a:ea typeface="Montserrat" charset="0"/>
              <a:cs typeface="Montserrat" charset="0"/>
            </a:endParaRPr>
          </a:p>
        </p:txBody>
      </p:sp>
      <p:sp>
        <p:nvSpPr>
          <p:cNvPr id="13" name="Rectangle 12"/>
          <p:cNvSpPr/>
          <p:nvPr/>
        </p:nvSpPr>
        <p:spPr>
          <a:xfrm>
            <a:off x="23340982" y="0"/>
            <a:ext cx="400111" cy="3918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22382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3369684" y="1931707"/>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25" name="TextBox 24"/>
          <p:cNvSpPr txBox="1"/>
          <p:nvPr/>
        </p:nvSpPr>
        <p:spPr>
          <a:xfrm>
            <a:off x="3369684" y="2392605"/>
            <a:ext cx="8438004" cy="5401479"/>
          </a:xfrm>
          <a:prstGeom prst="rect">
            <a:avLst/>
          </a:prstGeom>
          <a:noFill/>
        </p:spPr>
        <p:txBody>
          <a:bodyPr wrap="square" rtlCol="0">
            <a:spAutoFit/>
          </a:bodyPr>
          <a:lstStyle/>
          <a:p>
            <a:r>
              <a:rPr lang="en-US" sz="11500" b="1" dirty="0" smtClean="0">
                <a:solidFill>
                  <a:schemeClr val="tx2"/>
                </a:solidFill>
                <a:latin typeface="Montserrat" charset="0"/>
                <a:ea typeface="Montserrat" charset="0"/>
                <a:cs typeface="Montserrat" charset="0"/>
              </a:rPr>
              <a:t>our awesome</a:t>
            </a:r>
          </a:p>
          <a:p>
            <a:r>
              <a:rPr lang="en-US" sz="11500" b="1" dirty="0" smtClean="0">
                <a:solidFill>
                  <a:schemeClr val="tx2"/>
                </a:solidFill>
                <a:latin typeface="Montserrat" charset="0"/>
                <a:ea typeface="Montserrat" charset="0"/>
                <a:cs typeface="Montserrat" charset="0"/>
              </a:rPr>
              <a:t>team</a:t>
            </a:r>
          </a:p>
        </p:txBody>
      </p:sp>
      <p:sp>
        <p:nvSpPr>
          <p:cNvPr id="28" name="TextBox 27"/>
          <p:cNvSpPr txBox="1"/>
          <p:nvPr/>
        </p:nvSpPr>
        <p:spPr>
          <a:xfrm rot="16200000">
            <a:off x="-1120596" y="2902521"/>
            <a:ext cx="6187061" cy="400110"/>
          </a:xfrm>
          <a:prstGeom prst="rect">
            <a:avLst/>
          </a:prstGeom>
          <a:noFill/>
        </p:spPr>
        <p:txBody>
          <a:bodyPr wrap="square" rtlCol="0">
            <a:spAutoFit/>
          </a:bodyPr>
          <a:lstStyle/>
          <a:p>
            <a:r>
              <a:rPr lang="en-US" sz="2000" b="1" spc="600" smtClean="0">
                <a:latin typeface="Montserrat" charset="0"/>
                <a:ea typeface="Montserrat" charset="0"/>
                <a:cs typeface="Montserrat" charset="0"/>
              </a:rPr>
              <a:t>WRITE SOMETHING</a:t>
            </a:r>
            <a:endParaRPr lang="en-US" sz="2000" b="1" spc="600" dirty="0" smtClean="0">
              <a:latin typeface="Montserrat" charset="0"/>
              <a:ea typeface="Montserrat" charset="0"/>
              <a:cs typeface="Montserrat" charset="0"/>
            </a:endParaRPr>
          </a:p>
        </p:txBody>
      </p:sp>
      <p:sp>
        <p:nvSpPr>
          <p:cNvPr id="30" name="Subtitle 2"/>
          <p:cNvSpPr txBox="1">
            <a:spLocks/>
          </p:cNvSpPr>
          <p:nvPr/>
        </p:nvSpPr>
        <p:spPr>
          <a:xfrm>
            <a:off x="3369684" y="7981703"/>
            <a:ext cx="5530476" cy="2252888"/>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400" dirty="0" smtClean="0">
                <a:latin typeface="Montserrat Light" charset="0"/>
                <a:ea typeface="Montserrat Light" charset="0"/>
                <a:cs typeface="Montserrat Light" charset="0"/>
              </a:rPr>
              <a:t>A company is an association or collection of individuals, whether natural persons, legal persons, or a mixture of both. </a:t>
            </a:r>
            <a:endParaRPr lang="en-US" sz="2400" dirty="0">
              <a:latin typeface="Montserrat Light" charset="0"/>
              <a:ea typeface="Montserrat Light" charset="0"/>
              <a:cs typeface="Montserrat Light"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1973521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24377649" cy="137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0" y="0"/>
            <a:ext cx="8309114" cy="445273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12834470" y="1293180"/>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29" name="TextBox 28"/>
          <p:cNvSpPr txBox="1"/>
          <p:nvPr/>
        </p:nvSpPr>
        <p:spPr>
          <a:xfrm>
            <a:off x="12834470" y="1754078"/>
            <a:ext cx="8438004" cy="3631763"/>
          </a:xfrm>
          <a:prstGeom prst="rect">
            <a:avLst/>
          </a:prstGeom>
          <a:noFill/>
        </p:spPr>
        <p:txBody>
          <a:bodyPr wrap="square" rtlCol="0">
            <a:spAutoFit/>
          </a:bodyPr>
          <a:lstStyle/>
          <a:p>
            <a:r>
              <a:rPr lang="en-US" sz="11500" b="1" dirty="0" smtClean="0">
                <a:solidFill>
                  <a:schemeClr val="tx2"/>
                </a:solidFill>
                <a:latin typeface="Montserrat" charset="0"/>
                <a:ea typeface="Montserrat" charset="0"/>
                <a:cs typeface="Montserrat" charset="0"/>
              </a:rPr>
              <a:t>meet</a:t>
            </a:r>
          </a:p>
          <a:p>
            <a:r>
              <a:rPr lang="en-US" sz="11500" b="1" dirty="0" err="1" smtClean="0">
                <a:solidFill>
                  <a:schemeClr val="tx2"/>
                </a:solidFill>
                <a:latin typeface="Montserrat" charset="0"/>
                <a:ea typeface="Montserrat" charset="0"/>
                <a:cs typeface="Montserrat" charset="0"/>
              </a:rPr>
              <a:t>jane</a:t>
            </a:r>
            <a:r>
              <a:rPr lang="en-US" sz="11500" b="1" dirty="0" smtClean="0">
                <a:solidFill>
                  <a:schemeClr val="tx2"/>
                </a:solidFill>
                <a:latin typeface="Montserrat" charset="0"/>
                <a:ea typeface="Montserrat" charset="0"/>
                <a:cs typeface="Montserrat" charset="0"/>
              </a:rPr>
              <a:t> doe</a:t>
            </a:r>
          </a:p>
        </p:txBody>
      </p:sp>
      <p:sp>
        <p:nvSpPr>
          <p:cNvPr id="30" name="Shape 2779"/>
          <p:cNvSpPr/>
          <p:nvPr/>
        </p:nvSpPr>
        <p:spPr>
          <a:xfrm>
            <a:off x="12958167" y="10029487"/>
            <a:ext cx="659723" cy="907118"/>
          </a:xfrm>
          <a:custGeom>
            <a:avLst/>
            <a:gdLst/>
            <a:ahLst/>
            <a:cxnLst>
              <a:cxn ang="0">
                <a:pos x="wd2" y="hd2"/>
              </a:cxn>
              <a:cxn ang="5400000">
                <a:pos x="wd2" y="hd2"/>
              </a:cxn>
              <a:cxn ang="10800000">
                <a:pos x="wd2" y="hd2"/>
              </a:cxn>
              <a:cxn ang="16200000">
                <a:pos x="wd2" y="hd2"/>
              </a:cxn>
            </a:cxnLst>
            <a:rect l="0" t="0" r="r" b="b"/>
            <a:pathLst>
              <a:path w="21600" h="21600" extrusionOk="0">
                <a:moveTo>
                  <a:pt x="1867" y="16691"/>
                </a:moveTo>
                <a:lnTo>
                  <a:pt x="5303" y="12525"/>
                </a:lnTo>
                <a:lnTo>
                  <a:pt x="5294" y="12521"/>
                </a:lnTo>
                <a:cubicBezTo>
                  <a:pt x="5355" y="12447"/>
                  <a:pt x="5400" y="12365"/>
                  <a:pt x="5400" y="12273"/>
                </a:cubicBezTo>
                <a:cubicBezTo>
                  <a:pt x="5400" y="12001"/>
                  <a:pt x="5098" y="11782"/>
                  <a:pt x="4725" y="11782"/>
                </a:cubicBezTo>
                <a:lnTo>
                  <a:pt x="3375" y="11782"/>
                </a:lnTo>
                <a:lnTo>
                  <a:pt x="6615" y="8640"/>
                </a:lnTo>
                <a:lnTo>
                  <a:pt x="6606" y="8635"/>
                </a:lnTo>
                <a:cubicBezTo>
                  <a:pt x="6691" y="8553"/>
                  <a:pt x="6750" y="8456"/>
                  <a:pt x="6750" y="8345"/>
                </a:cubicBezTo>
                <a:cubicBezTo>
                  <a:pt x="6750" y="8075"/>
                  <a:pt x="6448" y="7855"/>
                  <a:pt x="6075" y="7855"/>
                </a:cubicBezTo>
                <a:lnTo>
                  <a:pt x="4855" y="7855"/>
                </a:lnTo>
                <a:lnTo>
                  <a:pt x="8548" y="4785"/>
                </a:lnTo>
                <a:lnTo>
                  <a:pt x="8544" y="4782"/>
                </a:lnTo>
                <a:cubicBezTo>
                  <a:pt x="8683" y="4691"/>
                  <a:pt x="8775" y="4564"/>
                  <a:pt x="8775" y="4418"/>
                </a:cubicBezTo>
                <a:cubicBezTo>
                  <a:pt x="8775" y="4147"/>
                  <a:pt x="8473" y="3927"/>
                  <a:pt x="8100" y="3927"/>
                </a:cubicBezTo>
                <a:lnTo>
                  <a:pt x="7029" y="3927"/>
                </a:lnTo>
                <a:lnTo>
                  <a:pt x="10800" y="1185"/>
                </a:lnTo>
                <a:lnTo>
                  <a:pt x="14571" y="3927"/>
                </a:lnTo>
                <a:lnTo>
                  <a:pt x="13500" y="3927"/>
                </a:lnTo>
                <a:cubicBezTo>
                  <a:pt x="13128" y="3927"/>
                  <a:pt x="12825" y="4147"/>
                  <a:pt x="12825" y="4418"/>
                </a:cubicBezTo>
                <a:cubicBezTo>
                  <a:pt x="12825" y="4564"/>
                  <a:pt x="12917" y="4691"/>
                  <a:pt x="13056" y="4782"/>
                </a:cubicBezTo>
                <a:lnTo>
                  <a:pt x="13052" y="4785"/>
                </a:lnTo>
                <a:lnTo>
                  <a:pt x="16744" y="7855"/>
                </a:lnTo>
                <a:lnTo>
                  <a:pt x="15525" y="7855"/>
                </a:lnTo>
                <a:cubicBezTo>
                  <a:pt x="15153" y="7855"/>
                  <a:pt x="14850" y="8075"/>
                  <a:pt x="14850" y="8345"/>
                </a:cubicBezTo>
                <a:cubicBezTo>
                  <a:pt x="14850" y="8456"/>
                  <a:pt x="14909" y="8553"/>
                  <a:pt x="14994" y="8635"/>
                </a:cubicBezTo>
                <a:lnTo>
                  <a:pt x="14985" y="8640"/>
                </a:lnTo>
                <a:lnTo>
                  <a:pt x="18225" y="11782"/>
                </a:lnTo>
                <a:lnTo>
                  <a:pt x="16875" y="11782"/>
                </a:lnTo>
                <a:cubicBezTo>
                  <a:pt x="16503" y="11782"/>
                  <a:pt x="16200" y="12001"/>
                  <a:pt x="16200" y="12273"/>
                </a:cubicBezTo>
                <a:cubicBezTo>
                  <a:pt x="16200" y="12365"/>
                  <a:pt x="16244" y="12447"/>
                  <a:pt x="16306" y="12521"/>
                </a:cubicBezTo>
                <a:lnTo>
                  <a:pt x="16296" y="12525"/>
                </a:lnTo>
                <a:lnTo>
                  <a:pt x="19733" y="16691"/>
                </a:lnTo>
                <a:cubicBezTo>
                  <a:pt x="19733" y="16691"/>
                  <a:pt x="1867" y="16691"/>
                  <a:pt x="1867" y="16691"/>
                </a:cubicBezTo>
                <a:close/>
                <a:moveTo>
                  <a:pt x="12150" y="20618"/>
                </a:moveTo>
                <a:lnTo>
                  <a:pt x="9450" y="20618"/>
                </a:lnTo>
                <a:lnTo>
                  <a:pt x="9450" y="17673"/>
                </a:lnTo>
                <a:lnTo>
                  <a:pt x="12150" y="17673"/>
                </a:lnTo>
                <a:cubicBezTo>
                  <a:pt x="12150" y="17673"/>
                  <a:pt x="12150" y="20618"/>
                  <a:pt x="12150" y="20618"/>
                </a:cubicBezTo>
                <a:close/>
                <a:moveTo>
                  <a:pt x="21494" y="16933"/>
                </a:moveTo>
                <a:lnTo>
                  <a:pt x="21503" y="16929"/>
                </a:lnTo>
                <a:lnTo>
                  <a:pt x="18067" y="12764"/>
                </a:lnTo>
                <a:lnTo>
                  <a:pt x="19575" y="12764"/>
                </a:lnTo>
                <a:cubicBezTo>
                  <a:pt x="19948" y="12764"/>
                  <a:pt x="20250" y="12544"/>
                  <a:pt x="20250" y="12273"/>
                </a:cubicBezTo>
                <a:cubicBezTo>
                  <a:pt x="20250" y="12162"/>
                  <a:pt x="20191" y="12066"/>
                  <a:pt x="20106" y="11983"/>
                </a:cubicBezTo>
                <a:lnTo>
                  <a:pt x="20115" y="11978"/>
                </a:lnTo>
                <a:lnTo>
                  <a:pt x="16875" y="8836"/>
                </a:lnTo>
                <a:lnTo>
                  <a:pt x="18225" y="8836"/>
                </a:lnTo>
                <a:cubicBezTo>
                  <a:pt x="18598" y="8836"/>
                  <a:pt x="18900" y="8617"/>
                  <a:pt x="18900" y="8345"/>
                </a:cubicBezTo>
                <a:cubicBezTo>
                  <a:pt x="18900" y="8200"/>
                  <a:pt x="18808" y="8072"/>
                  <a:pt x="18669" y="7982"/>
                </a:cubicBezTo>
                <a:lnTo>
                  <a:pt x="18673" y="7978"/>
                </a:lnTo>
                <a:lnTo>
                  <a:pt x="14980" y="4909"/>
                </a:lnTo>
                <a:lnTo>
                  <a:pt x="16200" y="4909"/>
                </a:lnTo>
                <a:cubicBezTo>
                  <a:pt x="16573" y="4909"/>
                  <a:pt x="16875" y="4690"/>
                  <a:pt x="16875" y="4418"/>
                </a:cubicBezTo>
                <a:cubicBezTo>
                  <a:pt x="16875" y="4283"/>
                  <a:pt x="16800" y="4160"/>
                  <a:pt x="16677" y="4071"/>
                </a:cubicBezTo>
                <a:lnTo>
                  <a:pt x="11277" y="144"/>
                </a:lnTo>
                <a:cubicBezTo>
                  <a:pt x="11155" y="55"/>
                  <a:pt x="10986" y="0"/>
                  <a:pt x="10800" y="0"/>
                </a:cubicBezTo>
                <a:cubicBezTo>
                  <a:pt x="10614" y="0"/>
                  <a:pt x="10445" y="55"/>
                  <a:pt x="10323" y="144"/>
                </a:cubicBezTo>
                <a:lnTo>
                  <a:pt x="4923" y="4071"/>
                </a:lnTo>
                <a:cubicBezTo>
                  <a:pt x="4801" y="4160"/>
                  <a:pt x="4725" y="4283"/>
                  <a:pt x="4725" y="4418"/>
                </a:cubicBezTo>
                <a:cubicBezTo>
                  <a:pt x="4725" y="4690"/>
                  <a:pt x="5028" y="4909"/>
                  <a:pt x="5400" y="4909"/>
                </a:cubicBezTo>
                <a:lnTo>
                  <a:pt x="6619" y="4909"/>
                </a:lnTo>
                <a:lnTo>
                  <a:pt x="2927" y="7978"/>
                </a:lnTo>
                <a:lnTo>
                  <a:pt x="2931" y="7982"/>
                </a:lnTo>
                <a:cubicBezTo>
                  <a:pt x="2792" y="8072"/>
                  <a:pt x="2700" y="8200"/>
                  <a:pt x="2700" y="8345"/>
                </a:cubicBezTo>
                <a:cubicBezTo>
                  <a:pt x="2700" y="8617"/>
                  <a:pt x="3003" y="8836"/>
                  <a:pt x="3375" y="8836"/>
                </a:cubicBezTo>
                <a:lnTo>
                  <a:pt x="4725" y="8836"/>
                </a:lnTo>
                <a:lnTo>
                  <a:pt x="1485" y="11978"/>
                </a:lnTo>
                <a:lnTo>
                  <a:pt x="1494" y="11983"/>
                </a:lnTo>
                <a:cubicBezTo>
                  <a:pt x="1409" y="12066"/>
                  <a:pt x="1350" y="12162"/>
                  <a:pt x="1350" y="12273"/>
                </a:cubicBezTo>
                <a:cubicBezTo>
                  <a:pt x="1350" y="12544"/>
                  <a:pt x="1653" y="12764"/>
                  <a:pt x="2025" y="12764"/>
                </a:cubicBezTo>
                <a:lnTo>
                  <a:pt x="3533" y="12764"/>
                </a:lnTo>
                <a:lnTo>
                  <a:pt x="96" y="16929"/>
                </a:lnTo>
                <a:lnTo>
                  <a:pt x="106" y="16933"/>
                </a:lnTo>
                <a:cubicBezTo>
                  <a:pt x="44" y="17007"/>
                  <a:pt x="0" y="17089"/>
                  <a:pt x="0" y="17182"/>
                </a:cubicBezTo>
                <a:cubicBezTo>
                  <a:pt x="0" y="17453"/>
                  <a:pt x="303" y="17673"/>
                  <a:pt x="675" y="17673"/>
                </a:cubicBezTo>
                <a:lnTo>
                  <a:pt x="8100" y="17673"/>
                </a:lnTo>
                <a:lnTo>
                  <a:pt x="8100" y="21109"/>
                </a:lnTo>
                <a:cubicBezTo>
                  <a:pt x="8100" y="21380"/>
                  <a:pt x="8403" y="21600"/>
                  <a:pt x="8775" y="21600"/>
                </a:cubicBezTo>
                <a:lnTo>
                  <a:pt x="12825" y="21600"/>
                </a:lnTo>
                <a:cubicBezTo>
                  <a:pt x="13198" y="21600"/>
                  <a:pt x="13500" y="21380"/>
                  <a:pt x="13500" y="21109"/>
                </a:cubicBezTo>
                <a:lnTo>
                  <a:pt x="13500" y="17673"/>
                </a:lnTo>
                <a:lnTo>
                  <a:pt x="20925" y="17673"/>
                </a:lnTo>
                <a:cubicBezTo>
                  <a:pt x="21298" y="17673"/>
                  <a:pt x="21600" y="17453"/>
                  <a:pt x="21600" y="17182"/>
                </a:cubicBezTo>
                <a:cubicBezTo>
                  <a:pt x="21600" y="17089"/>
                  <a:pt x="21555" y="17007"/>
                  <a:pt x="21494" y="1693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1" name="Shape 2782"/>
          <p:cNvSpPr/>
          <p:nvPr/>
        </p:nvSpPr>
        <p:spPr>
          <a:xfrm>
            <a:off x="17483285" y="7354318"/>
            <a:ext cx="907991" cy="783601"/>
          </a:xfrm>
          <a:custGeom>
            <a:avLst/>
            <a:gdLst/>
            <a:ahLst/>
            <a:cxnLst>
              <a:cxn ang="0">
                <a:pos x="wd2" y="hd2"/>
              </a:cxn>
              <a:cxn ang="5400000">
                <a:pos x="wd2" y="hd2"/>
              </a:cxn>
              <a:cxn ang="10800000">
                <a:pos x="wd2" y="hd2"/>
              </a:cxn>
              <a:cxn ang="16200000">
                <a:pos x="wd2" y="hd2"/>
              </a:cxn>
            </a:cxnLst>
            <a:rect l="0" t="0" r="r" b="b"/>
            <a:pathLst>
              <a:path w="20683" h="20545" extrusionOk="0">
                <a:moveTo>
                  <a:pt x="9621" y="9676"/>
                </a:moveTo>
                <a:cubicBezTo>
                  <a:pt x="9621" y="9676"/>
                  <a:pt x="9621" y="9675"/>
                  <a:pt x="9621" y="9675"/>
                </a:cubicBezTo>
                <a:lnTo>
                  <a:pt x="9620" y="9674"/>
                </a:lnTo>
                <a:cubicBezTo>
                  <a:pt x="9620" y="9674"/>
                  <a:pt x="9621" y="9676"/>
                  <a:pt x="9621" y="9676"/>
                </a:cubicBezTo>
                <a:close/>
                <a:moveTo>
                  <a:pt x="19582" y="1266"/>
                </a:moveTo>
                <a:cubicBezTo>
                  <a:pt x="18115" y="-422"/>
                  <a:pt x="15737" y="-422"/>
                  <a:pt x="14270" y="1266"/>
                </a:cubicBezTo>
                <a:lnTo>
                  <a:pt x="14934" y="2030"/>
                </a:lnTo>
                <a:cubicBezTo>
                  <a:pt x="16034" y="765"/>
                  <a:pt x="17818" y="765"/>
                  <a:pt x="18918" y="2030"/>
                </a:cubicBezTo>
                <a:cubicBezTo>
                  <a:pt x="20019" y="3297"/>
                  <a:pt x="20019" y="5351"/>
                  <a:pt x="18918" y="6618"/>
                </a:cubicBezTo>
                <a:lnTo>
                  <a:pt x="8956" y="17881"/>
                </a:lnTo>
                <a:lnTo>
                  <a:pt x="9621" y="18645"/>
                </a:lnTo>
                <a:lnTo>
                  <a:pt x="19582" y="7382"/>
                </a:lnTo>
                <a:cubicBezTo>
                  <a:pt x="21050" y="5693"/>
                  <a:pt x="21050" y="2955"/>
                  <a:pt x="19582" y="1266"/>
                </a:cubicBezTo>
                <a:moveTo>
                  <a:pt x="2315" y="17881"/>
                </a:moveTo>
                <a:cubicBezTo>
                  <a:pt x="481" y="15770"/>
                  <a:pt x="481" y="12551"/>
                  <a:pt x="2315" y="10439"/>
                </a:cubicBezTo>
                <a:cubicBezTo>
                  <a:pt x="2317" y="10437"/>
                  <a:pt x="2320" y="10434"/>
                  <a:pt x="2323" y="10431"/>
                </a:cubicBezTo>
                <a:lnTo>
                  <a:pt x="2323" y="10431"/>
                </a:lnTo>
                <a:lnTo>
                  <a:pt x="9289" y="2413"/>
                </a:lnTo>
                <a:cubicBezTo>
                  <a:pt x="9472" y="2201"/>
                  <a:pt x="9472" y="1859"/>
                  <a:pt x="9289" y="1648"/>
                </a:cubicBezTo>
                <a:cubicBezTo>
                  <a:pt x="9105" y="1437"/>
                  <a:pt x="8808" y="1437"/>
                  <a:pt x="8624" y="1648"/>
                </a:cubicBezTo>
                <a:lnTo>
                  <a:pt x="1651" y="9675"/>
                </a:lnTo>
                <a:cubicBezTo>
                  <a:pt x="-550" y="12208"/>
                  <a:pt x="-550" y="16112"/>
                  <a:pt x="1651" y="18645"/>
                </a:cubicBezTo>
                <a:cubicBezTo>
                  <a:pt x="3852" y="21178"/>
                  <a:pt x="7420" y="21178"/>
                  <a:pt x="9621" y="18645"/>
                </a:cubicBezTo>
                <a:lnTo>
                  <a:pt x="8948" y="17889"/>
                </a:lnTo>
                <a:cubicBezTo>
                  <a:pt x="7114" y="19991"/>
                  <a:pt x="4147" y="19989"/>
                  <a:pt x="2315" y="17881"/>
                </a:cubicBezTo>
                <a:moveTo>
                  <a:pt x="6300" y="13497"/>
                </a:moveTo>
                <a:cubicBezTo>
                  <a:pt x="7033" y="14341"/>
                  <a:pt x="8223" y="14341"/>
                  <a:pt x="8956" y="13497"/>
                </a:cubicBezTo>
                <a:lnTo>
                  <a:pt x="13937" y="7764"/>
                </a:lnTo>
                <a:cubicBezTo>
                  <a:pt x="14121" y="7553"/>
                  <a:pt x="14121" y="7211"/>
                  <a:pt x="13937" y="7000"/>
                </a:cubicBezTo>
                <a:cubicBezTo>
                  <a:pt x="13754" y="6789"/>
                  <a:pt x="13457" y="6789"/>
                  <a:pt x="13273" y="7000"/>
                </a:cubicBezTo>
                <a:lnTo>
                  <a:pt x="8292" y="12732"/>
                </a:lnTo>
                <a:cubicBezTo>
                  <a:pt x="7926" y="13155"/>
                  <a:pt x="7331" y="13155"/>
                  <a:pt x="6964" y="12732"/>
                </a:cubicBezTo>
                <a:cubicBezTo>
                  <a:pt x="6597" y="12310"/>
                  <a:pt x="6597" y="11626"/>
                  <a:pt x="6964" y="11204"/>
                </a:cubicBezTo>
                <a:lnTo>
                  <a:pt x="8292" y="9675"/>
                </a:lnTo>
                <a:lnTo>
                  <a:pt x="14934" y="2030"/>
                </a:lnTo>
                <a:lnTo>
                  <a:pt x="14270" y="1266"/>
                </a:lnTo>
                <a:lnTo>
                  <a:pt x="6300" y="10439"/>
                </a:lnTo>
                <a:cubicBezTo>
                  <a:pt x="5566" y="11284"/>
                  <a:pt x="5566" y="12653"/>
                  <a:pt x="6300" y="1349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2" name="Shape 2783"/>
          <p:cNvSpPr/>
          <p:nvPr/>
        </p:nvSpPr>
        <p:spPr>
          <a:xfrm>
            <a:off x="17483285" y="10096591"/>
            <a:ext cx="907118" cy="783420"/>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3" name="Shape 2778"/>
          <p:cNvSpPr/>
          <p:nvPr/>
        </p:nvSpPr>
        <p:spPr>
          <a:xfrm>
            <a:off x="12834470" y="7292560"/>
            <a:ext cx="907118" cy="907118"/>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4" name="TextBox 33"/>
          <p:cNvSpPr txBox="1"/>
          <p:nvPr/>
        </p:nvSpPr>
        <p:spPr>
          <a:xfrm>
            <a:off x="12834470" y="8399673"/>
            <a:ext cx="1713931" cy="584775"/>
          </a:xfrm>
          <a:prstGeom prst="rect">
            <a:avLst/>
          </a:prstGeom>
          <a:noFill/>
        </p:spPr>
        <p:txBody>
          <a:bodyPr wrap="none" rtlCol="0">
            <a:spAutoFit/>
          </a:bodyPr>
          <a:lstStyle/>
          <a:p>
            <a:r>
              <a:rPr lang="en-US" sz="3200" b="1" spc="600" dirty="0" smtClean="0">
                <a:solidFill>
                  <a:schemeClr val="tx2"/>
                </a:solidFill>
                <a:latin typeface="Montserrat Semi" charset="0"/>
                <a:ea typeface="Montserrat Semi" charset="0"/>
                <a:cs typeface="Montserrat Semi" charset="0"/>
              </a:rPr>
              <a:t>SKILL</a:t>
            </a:r>
          </a:p>
        </p:txBody>
      </p:sp>
      <p:sp>
        <p:nvSpPr>
          <p:cNvPr id="35" name="TextBox 34"/>
          <p:cNvSpPr txBox="1"/>
          <p:nvPr/>
        </p:nvSpPr>
        <p:spPr>
          <a:xfrm>
            <a:off x="12834470" y="8906801"/>
            <a:ext cx="3795773" cy="830997"/>
          </a:xfrm>
          <a:prstGeom prst="rect">
            <a:avLst/>
          </a:prstGeom>
          <a:noFill/>
        </p:spPr>
        <p:txBody>
          <a:bodyPr wrap="square" rtlCol="0">
            <a:spAutoFit/>
          </a:bodyPr>
          <a:lstStyle/>
          <a:p>
            <a:r>
              <a:rPr lang="en-US" sz="2400" dirty="0">
                <a:latin typeface="Lato Light" charset="0"/>
                <a:ea typeface="Lato Light" charset="0"/>
                <a:cs typeface="Lato Light" charset="0"/>
              </a:rPr>
              <a:t>Entrepreneurial activities </a:t>
            </a:r>
            <a:r>
              <a:rPr lang="en-US" sz="2400" dirty="0" smtClean="0">
                <a:latin typeface="Lato Light" charset="0"/>
                <a:ea typeface="Lato Light" charset="0"/>
                <a:cs typeface="Lato Light" charset="0"/>
              </a:rPr>
              <a:t>differ</a:t>
            </a:r>
            <a:endParaRPr lang="en-US" sz="2400" dirty="0">
              <a:latin typeface="Lato Light" charset="0"/>
              <a:ea typeface="Lato Light" charset="0"/>
              <a:cs typeface="Lato Light" charset="0"/>
            </a:endParaRPr>
          </a:p>
        </p:txBody>
      </p:sp>
      <p:sp>
        <p:nvSpPr>
          <p:cNvPr id="36" name="TextBox 35"/>
          <p:cNvSpPr txBox="1"/>
          <p:nvPr/>
        </p:nvSpPr>
        <p:spPr>
          <a:xfrm>
            <a:off x="17413798" y="8399673"/>
            <a:ext cx="1776448" cy="584775"/>
          </a:xfrm>
          <a:prstGeom prst="rect">
            <a:avLst/>
          </a:prstGeom>
          <a:noFill/>
        </p:spPr>
        <p:txBody>
          <a:bodyPr wrap="none" rtlCol="0">
            <a:spAutoFit/>
          </a:bodyPr>
          <a:lstStyle/>
          <a:p>
            <a:r>
              <a:rPr lang="en-US" sz="3200" b="1" spc="600" dirty="0" smtClean="0">
                <a:solidFill>
                  <a:schemeClr val="tx2"/>
                </a:solidFill>
                <a:latin typeface="Montserrat Semi" charset="0"/>
                <a:ea typeface="Montserrat Semi" charset="0"/>
                <a:cs typeface="Montserrat Semi" charset="0"/>
              </a:rPr>
              <a:t>NAME</a:t>
            </a:r>
          </a:p>
        </p:txBody>
      </p:sp>
      <p:sp>
        <p:nvSpPr>
          <p:cNvPr id="37" name="TextBox 36"/>
          <p:cNvSpPr txBox="1"/>
          <p:nvPr/>
        </p:nvSpPr>
        <p:spPr>
          <a:xfrm>
            <a:off x="17413798" y="8906801"/>
            <a:ext cx="3795773" cy="830997"/>
          </a:xfrm>
          <a:prstGeom prst="rect">
            <a:avLst/>
          </a:prstGeom>
          <a:noFill/>
        </p:spPr>
        <p:txBody>
          <a:bodyPr wrap="square" rtlCol="0">
            <a:spAutoFit/>
          </a:bodyPr>
          <a:lstStyle/>
          <a:p>
            <a:r>
              <a:rPr lang="en-US" sz="2400" dirty="0">
                <a:latin typeface="Lato Light" charset="0"/>
                <a:ea typeface="Lato Light" charset="0"/>
                <a:cs typeface="Lato Light" charset="0"/>
              </a:rPr>
              <a:t>Entrepreneurial activities </a:t>
            </a:r>
            <a:r>
              <a:rPr lang="en-US" sz="2400" dirty="0" smtClean="0">
                <a:latin typeface="Lato Light" charset="0"/>
                <a:ea typeface="Lato Light" charset="0"/>
                <a:cs typeface="Lato Light" charset="0"/>
              </a:rPr>
              <a:t>differ</a:t>
            </a:r>
            <a:endParaRPr lang="en-US" sz="2400" dirty="0">
              <a:latin typeface="Lato Light" charset="0"/>
              <a:ea typeface="Lato Light" charset="0"/>
              <a:cs typeface="Lato Light" charset="0"/>
            </a:endParaRPr>
          </a:p>
        </p:txBody>
      </p:sp>
      <p:sp>
        <p:nvSpPr>
          <p:cNvPr id="38" name="TextBox 37"/>
          <p:cNvSpPr txBox="1"/>
          <p:nvPr/>
        </p:nvSpPr>
        <p:spPr>
          <a:xfrm>
            <a:off x="12834470" y="11203704"/>
            <a:ext cx="2986715" cy="584775"/>
          </a:xfrm>
          <a:prstGeom prst="rect">
            <a:avLst/>
          </a:prstGeom>
          <a:noFill/>
        </p:spPr>
        <p:txBody>
          <a:bodyPr wrap="none" rtlCol="0">
            <a:spAutoFit/>
          </a:bodyPr>
          <a:lstStyle/>
          <a:p>
            <a:r>
              <a:rPr lang="en-US" sz="3200" b="1" spc="600" dirty="0" smtClean="0">
                <a:solidFill>
                  <a:schemeClr val="tx2"/>
                </a:solidFill>
                <a:latin typeface="Montserrat Semi" charset="0"/>
                <a:ea typeface="Montserrat Semi" charset="0"/>
                <a:cs typeface="Montserrat Semi" charset="0"/>
              </a:rPr>
              <a:t>AWESOME</a:t>
            </a:r>
          </a:p>
        </p:txBody>
      </p:sp>
      <p:sp>
        <p:nvSpPr>
          <p:cNvPr id="39" name="TextBox 38"/>
          <p:cNvSpPr txBox="1"/>
          <p:nvPr/>
        </p:nvSpPr>
        <p:spPr>
          <a:xfrm>
            <a:off x="12834470" y="11710832"/>
            <a:ext cx="3795773" cy="830997"/>
          </a:xfrm>
          <a:prstGeom prst="rect">
            <a:avLst/>
          </a:prstGeom>
          <a:noFill/>
        </p:spPr>
        <p:txBody>
          <a:bodyPr wrap="square" rtlCol="0">
            <a:spAutoFit/>
          </a:bodyPr>
          <a:lstStyle/>
          <a:p>
            <a:r>
              <a:rPr lang="en-US" sz="2400" dirty="0">
                <a:latin typeface="Lato Light" charset="0"/>
                <a:ea typeface="Lato Light" charset="0"/>
                <a:cs typeface="Lato Light" charset="0"/>
              </a:rPr>
              <a:t>Entrepreneurial activities </a:t>
            </a:r>
            <a:r>
              <a:rPr lang="en-US" sz="2400" dirty="0" smtClean="0">
                <a:latin typeface="Lato Light" charset="0"/>
                <a:ea typeface="Lato Light" charset="0"/>
                <a:cs typeface="Lato Light" charset="0"/>
              </a:rPr>
              <a:t>differ</a:t>
            </a:r>
            <a:endParaRPr lang="en-US" sz="2400" dirty="0">
              <a:latin typeface="Lato Light" charset="0"/>
              <a:ea typeface="Lato Light" charset="0"/>
              <a:cs typeface="Lato Light" charset="0"/>
            </a:endParaRPr>
          </a:p>
        </p:txBody>
      </p:sp>
      <p:sp>
        <p:nvSpPr>
          <p:cNvPr id="40" name="TextBox 39"/>
          <p:cNvSpPr txBox="1"/>
          <p:nvPr/>
        </p:nvSpPr>
        <p:spPr>
          <a:xfrm>
            <a:off x="17413798" y="11203704"/>
            <a:ext cx="1691489" cy="584775"/>
          </a:xfrm>
          <a:prstGeom prst="rect">
            <a:avLst/>
          </a:prstGeom>
          <a:noFill/>
        </p:spPr>
        <p:txBody>
          <a:bodyPr wrap="none" rtlCol="0">
            <a:spAutoFit/>
          </a:bodyPr>
          <a:lstStyle/>
          <a:p>
            <a:r>
              <a:rPr lang="en-US" sz="3200" b="1" spc="600" dirty="0" smtClean="0">
                <a:solidFill>
                  <a:schemeClr val="tx2"/>
                </a:solidFill>
                <a:latin typeface="Montserrat Semi" charset="0"/>
                <a:ea typeface="Montserrat Semi" charset="0"/>
                <a:cs typeface="Montserrat Semi" charset="0"/>
              </a:rPr>
              <a:t>TITLE</a:t>
            </a:r>
          </a:p>
        </p:txBody>
      </p:sp>
      <p:sp>
        <p:nvSpPr>
          <p:cNvPr id="41" name="TextBox 40"/>
          <p:cNvSpPr txBox="1"/>
          <p:nvPr/>
        </p:nvSpPr>
        <p:spPr>
          <a:xfrm>
            <a:off x="17413798" y="11710832"/>
            <a:ext cx="3795773" cy="830997"/>
          </a:xfrm>
          <a:prstGeom prst="rect">
            <a:avLst/>
          </a:prstGeom>
          <a:noFill/>
        </p:spPr>
        <p:txBody>
          <a:bodyPr wrap="square" rtlCol="0">
            <a:spAutoFit/>
          </a:bodyPr>
          <a:lstStyle/>
          <a:p>
            <a:r>
              <a:rPr lang="en-US" sz="2400" dirty="0">
                <a:latin typeface="Lato Light" charset="0"/>
                <a:ea typeface="Lato Light" charset="0"/>
                <a:cs typeface="Lato Light" charset="0"/>
              </a:rPr>
              <a:t>Entrepreneurial activities </a:t>
            </a:r>
            <a:r>
              <a:rPr lang="en-US" sz="2400" dirty="0" smtClean="0">
                <a:latin typeface="Lato Light" charset="0"/>
                <a:ea typeface="Lato Light" charset="0"/>
                <a:cs typeface="Lato Light" charset="0"/>
              </a:rPr>
              <a:t>differ</a:t>
            </a:r>
            <a:endParaRPr lang="en-US" sz="2400" dirty="0">
              <a:latin typeface="Lato Light" charset="0"/>
              <a:ea typeface="Lato Light" charset="0"/>
              <a:cs typeface="Lato Light" charset="0"/>
            </a:endParaRPr>
          </a:p>
        </p:txBody>
      </p:sp>
      <p:sp>
        <p:nvSpPr>
          <p:cNvPr id="42" name="Subtitle 2"/>
          <p:cNvSpPr txBox="1">
            <a:spLocks/>
          </p:cNvSpPr>
          <p:nvPr/>
        </p:nvSpPr>
        <p:spPr>
          <a:xfrm>
            <a:off x="12834470" y="5634092"/>
            <a:ext cx="9869955" cy="1218759"/>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400" dirty="0" smtClean="0">
                <a:latin typeface="Montserrat Light" charset="0"/>
                <a:ea typeface="Montserrat Light" charset="0"/>
                <a:cs typeface="Montserrat Light" charset="0"/>
              </a:rPr>
              <a:t>A company is an association or collection of individuals, whether natural persons, legal persons, or a mixture of both</a:t>
            </a:r>
            <a:r>
              <a:rPr lang="en-US" sz="2400" smtClean="0">
                <a:latin typeface="Montserrat Light" charset="0"/>
                <a:ea typeface="Montserrat Light" charset="0"/>
                <a:cs typeface="Montserrat Light" charset="0"/>
              </a:rPr>
              <a:t>. </a:t>
            </a:r>
            <a:endParaRPr lang="en-US" sz="2400" dirty="0">
              <a:latin typeface="Montserrat Light" charset="0"/>
              <a:ea typeface="Montserrat Light" charset="0"/>
              <a:cs typeface="Montserrat Light" charset="0"/>
            </a:endParaRPr>
          </a:p>
        </p:txBody>
      </p:sp>
      <p:sp>
        <p:nvSpPr>
          <p:cNvPr id="4" name="Picture Placeholder 3"/>
          <p:cNvSpPr>
            <a:spLocks noGrp="1"/>
          </p:cNvSpPr>
          <p:nvPr>
            <p:ph type="pic" sz="quarter" idx="10"/>
          </p:nvPr>
        </p:nvSpPr>
        <p:spPr/>
      </p:sp>
    </p:spTree>
    <p:extLst>
      <p:ext uri="{BB962C8B-B14F-4D97-AF65-F5344CB8AC3E}">
        <p14:creationId xmlns:p14="http://schemas.microsoft.com/office/powerpoint/2010/main" val="14050972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0"/>
            <a:ext cx="12188825" cy="137159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1711325" y="1293180"/>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25" name="TextBox 24"/>
          <p:cNvSpPr txBox="1"/>
          <p:nvPr/>
        </p:nvSpPr>
        <p:spPr>
          <a:xfrm>
            <a:off x="1711325" y="1754078"/>
            <a:ext cx="8438004" cy="3631763"/>
          </a:xfrm>
          <a:prstGeom prst="rect">
            <a:avLst/>
          </a:prstGeom>
          <a:noFill/>
        </p:spPr>
        <p:txBody>
          <a:bodyPr wrap="square" rtlCol="0">
            <a:spAutoFit/>
          </a:bodyPr>
          <a:lstStyle/>
          <a:p>
            <a:r>
              <a:rPr lang="en-US" sz="11500" b="1" dirty="0" smtClean="0">
                <a:solidFill>
                  <a:schemeClr val="tx2"/>
                </a:solidFill>
                <a:latin typeface="Montserrat" charset="0"/>
                <a:ea typeface="Montserrat" charset="0"/>
                <a:cs typeface="Montserrat" charset="0"/>
              </a:rPr>
              <a:t>meet</a:t>
            </a:r>
          </a:p>
          <a:p>
            <a:r>
              <a:rPr lang="en-US" sz="11500" b="1" dirty="0" err="1" smtClean="0">
                <a:solidFill>
                  <a:schemeClr val="tx2"/>
                </a:solidFill>
                <a:latin typeface="Montserrat" charset="0"/>
                <a:ea typeface="Montserrat" charset="0"/>
                <a:cs typeface="Montserrat" charset="0"/>
              </a:rPr>
              <a:t>jane</a:t>
            </a:r>
            <a:r>
              <a:rPr lang="en-US" sz="11500" b="1" dirty="0" smtClean="0">
                <a:solidFill>
                  <a:schemeClr val="tx2"/>
                </a:solidFill>
                <a:latin typeface="Montserrat" charset="0"/>
                <a:ea typeface="Montserrat" charset="0"/>
                <a:cs typeface="Montserrat" charset="0"/>
              </a:rPr>
              <a:t> doe</a:t>
            </a:r>
          </a:p>
        </p:txBody>
      </p:sp>
      <p:sp>
        <p:nvSpPr>
          <p:cNvPr id="26" name="Shape 2779"/>
          <p:cNvSpPr/>
          <p:nvPr/>
        </p:nvSpPr>
        <p:spPr>
          <a:xfrm>
            <a:off x="1835022" y="10029487"/>
            <a:ext cx="659723" cy="907118"/>
          </a:xfrm>
          <a:custGeom>
            <a:avLst/>
            <a:gdLst/>
            <a:ahLst/>
            <a:cxnLst>
              <a:cxn ang="0">
                <a:pos x="wd2" y="hd2"/>
              </a:cxn>
              <a:cxn ang="5400000">
                <a:pos x="wd2" y="hd2"/>
              </a:cxn>
              <a:cxn ang="10800000">
                <a:pos x="wd2" y="hd2"/>
              </a:cxn>
              <a:cxn ang="16200000">
                <a:pos x="wd2" y="hd2"/>
              </a:cxn>
            </a:cxnLst>
            <a:rect l="0" t="0" r="r" b="b"/>
            <a:pathLst>
              <a:path w="21600" h="21600" extrusionOk="0">
                <a:moveTo>
                  <a:pt x="1867" y="16691"/>
                </a:moveTo>
                <a:lnTo>
                  <a:pt x="5303" y="12525"/>
                </a:lnTo>
                <a:lnTo>
                  <a:pt x="5294" y="12521"/>
                </a:lnTo>
                <a:cubicBezTo>
                  <a:pt x="5355" y="12447"/>
                  <a:pt x="5400" y="12365"/>
                  <a:pt x="5400" y="12273"/>
                </a:cubicBezTo>
                <a:cubicBezTo>
                  <a:pt x="5400" y="12001"/>
                  <a:pt x="5098" y="11782"/>
                  <a:pt x="4725" y="11782"/>
                </a:cubicBezTo>
                <a:lnTo>
                  <a:pt x="3375" y="11782"/>
                </a:lnTo>
                <a:lnTo>
                  <a:pt x="6615" y="8640"/>
                </a:lnTo>
                <a:lnTo>
                  <a:pt x="6606" y="8635"/>
                </a:lnTo>
                <a:cubicBezTo>
                  <a:pt x="6691" y="8553"/>
                  <a:pt x="6750" y="8456"/>
                  <a:pt x="6750" y="8345"/>
                </a:cubicBezTo>
                <a:cubicBezTo>
                  <a:pt x="6750" y="8075"/>
                  <a:pt x="6448" y="7855"/>
                  <a:pt x="6075" y="7855"/>
                </a:cubicBezTo>
                <a:lnTo>
                  <a:pt x="4855" y="7855"/>
                </a:lnTo>
                <a:lnTo>
                  <a:pt x="8548" y="4785"/>
                </a:lnTo>
                <a:lnTo>
                  <a:pt x="8544" y="4782"/>
                </a:lnTo>
                <a:cubicBezTo>
                  <a:pt x="8683" y="4691"/>
                  <a:pt x="8775" y="4564"/>
                  <a:pt x="8775" y="4418"/>
                </a:cubicBezTo>
                <a:cubicBezTo>
                  <a:pt x="8775" y="4147"/>
                  <a:pt x="8473" y="3927"/>
                  <a:pt x="8100" y="3927"/>
                </a:cubicBezTo>
                <a:lnTo>
                  <a:pt x="7029" y="3927"/>
                </a:lnTo>
                <a:lnTo>
                  <a:pt x="10800" y="1185"/>
                </a:lnTo>
                <a:lnTo>
                  <a:pt x="14571" y="3927"/>
                </a:lnTo>
                <a:lnTo>
                  <a:pt x="13500" y="3927"/>
                </a:lnTo>
                <a:cubicBezTo>
                  <a:pt x="13128" y="3927"/>
                  <a:pt x="12825" y="4147"/>
                  <a:pt x="12825" y="4418"/>
                </a:cubicBezTo>
                <a:cubicBezTo>
                  <a:pt x="12825" y="4564"/>
                  <a:pt x="12917" y="4691"/>
                  <a:pt x="13056" y="4782"/>
                </a:cubicBezTo>
                <a:lnTo>
                  <a:pt x="13052" y="4785"/>
                </a:lnTo>
                <a:lnTo>
                  <a:pt x="16744" y="7855"/>
                </a:lnTo>
                <a:lnTo>
                  <a:pt x="15525" y="7855"/>
                </a:lnTo>
                <a:cubicBezTo>
                  <a:pt x="15153" y="7855"/>
                  <a:pt x="14850" y="8075"/>
                  <a:pt x="14850" y="8345"/>
                </a:cubicBezTo>
                <a:cubicBezTo>
                  <a:pt x="14850" y="8456"/>
                  <a:pt x="14909" y="8553"/>
                  <a:pt x="14994" y="8635"/>
                </a:cubicBezTo>
                <a:lnTo>
                  <a:pt x="14985" y="8640"/>
                </a:lnTo>
                <a:lnTo>
                  <a:pt x="18225" y="11782"/>
                </a:lnTo>
                <a:lnTo>
                  <a:pt x="16875" y="11782"/>
                </a:lnTo>
                <a:cubicBezTo>
                  <a:pt x="16503" y="11782"/>
                  <a:pt x="16200" y="12001"/>
                  <a:pt x="16200" y="12273"/>
                </a:cubicBezTo>
                <a:cubicBezTo>
                  <a:pt x="16200" y="12365"/>
                  <a:pt x="16244" y="12447"/>
                  <a:pt x="16306" y="12521"/>
                </a:cubicBezTo>
                <a:lnTo>
                  <a:pt x="16296" y="12525"/>
                </a:lnTo>
                <a:lnTo>
                  <a:pt x="19733" y="16691"/>
                </a:lnTo>
                <a:cubicBezTo>
                  <a:pt x="19733" y="16691"/>
                  <a:pt x="1867" y="16691"/>
                  <a:pt x="1867" y="16691"/>
                </a:cubicBezTo>
                <a:close/>
                <a:moveTo>
                  <a:pt x="12150" y="20618"/>
                </a:moveTo>
                <a:lnTo>
                  <a:pt x="9450" y="20618"/>
                </a:lnTo>
                <a:lnTo>
                  <a:pt x="9450" y="17673"/>
                </a:lnTo>
                <a:lnTo>
                  <a:pt x="12150" y="17673"/>
                </a:lnTo>
                <a:cubicBezTo>
                  <a:pt x="12150" y="17673"/>
                  <a:pt x="12150" y="20618"/>
                  <a:pt x="12150" y="20618"/>
                </a:cubicBezTo>
                <a:close/>
                <a:moveTo>
                  <a:pt x="21494" y="16933"/>
                </a:moveTo>
                <a:lnTo>
                  <a:pt x="21503" y="16929"/>
                </a:lnTo>
                <a:lnTo>
                  <a:pt x="18067" y="12764"/>
                </a:lnTo>
                <a:lnTo>
                  <a:pt x="19575" y="12764"/>
                </a:lnTo>
                <a:cubicBezTo>
                  <a:pt x="19948" y="12764"/>
                  <a:pt x="20250" y="12544"/>
                  <a:pt x="20250" y="12273"/>
                </a:cubicBezTo>
                <a:cubicBezTo>
                  <a:pt x="20250" y="12162"/>
                  <a:pt x="20191" y="12066"/>
                  <a:pt x="20106" y="11983"/>
                </a:cubicBezTo>
                <a:lnTo>
                  <a:pt x="20115" y="11978"/>
                </a:lnTo>
                <a:lnTo>
                  <a:pt x="16875" y="8836"/>
                </a:lnTo>
                <a:lnTo>
                  <a:pt x="18225" y="8836"/>
                </a:lnTo>
                <a:cubicBezTo>
                  <a:pt x="18598" y="8836"/>
                  <a:pt x="18900" y="8617"/>
                  <a:pt x="18900" y="8345"/>
                </a:cubicBezTo>
                <a:cubicBezTo>
                  <a:pt x="18900" y="8200"/>
                  <a:pt x="18808" y="8072"/>
                  <a:pt x="18669" y="7982"/>
                </a:cubicBezTo>
                <a:lnTo>
                  <a:pt x="18673" y="7978"/>
                </a:lnTo>
                <a:lnTo>
                  <a:pt x="14980" y="4909"/>
                </a:lnTo>
                <a:lnTo>
                  <a:pt x="16200" y="4909"/>
                </a:lnTo>
                <a:cubicBezTo>
                  <a:pt x="16573" y="4909"/>
                  <a:pt x="16875" y="4690"/>
                  <a:pt x="16875" y="4418"/>
                </a:cubicBezTo>
                <a:cubicBezTo>
                  <a:pt x="16875" y="4283"/>
                  <a:pt x="16800" y="4160"/>
                  <a:pt x="16677" y="4071"/>
                </a:cubicBezTo>
                <a:lnTo>
                  <a:pt x="11277" y="144"/>
                </a:lnTo>
                <a:cubicBezTo>
                  <a:pt x="11155" y="55"/>
                  <a:pt x="10986" y="0"/>
                  <a:pt x="10800" y="0"/>
                </a:cubicBezTo>
                <a:cubicBezTo>
                  <a:pt x="10614" y="0"/>
                  <a:pt x="10445" y="55"/>
                  <a:pt x="10323" y="144"/>
                </a:cubicBezTo>
                <a:lnTo>
                  <a:pt x="4923" y="4071"/>
                </a:lnTo>
                <a:cubicBezTo>
                  <a:pt x="4801" y="4160"/>
                  <a:pt x="4725" y="4283"/>
                  <a:pt x="4725" y="4418"/>
                </a:cubicBezTo>
                <a:cubicBezTo>
                  <a:pt x="4725" y="4690"/>
                  <a:pt x="5028" y="4909"/>
                  <a:pt x="5400" y="4909"/>
                </a:cubicBezTo>
                <a:lnTo>
                  <a:pt x="6619" y="4909"/>
                </a:lnTo>
                <a:lnTo>
                  <a:pt x="2927" y="7978"/>
                </a:lnTo>
                <a:lnTo>
                  <a:pt x="2931" y="7982"/>
                </a:lnTo>
                <a:cubicBezTo>
                  <a:pt x="2792" y="8072"/>
                  <a:pt x="2700" y="8200"/>
                  <a:pt x="2700" y="8345"/>
                </a:cubicBezTo>
                <a:cubicBezTo>
                  <a:pt x="2700" y="8617"/>
                  <a:pt x="3003" y="8836"/>
                  <a:pt x="3375" y="8836"/>
                </a:cubicBezTo>
                <a:lnTo>
                  <a:pt x="4725" y="8836"/>
                </a:lnTo>
                <a:lnTo>
                  <a:pt x="1485" y="11978"/>
                </a:lnTo>
                <a:lnTo>
                  <a:pt x="1494" y="11983"/>
                </a:lnTo>
                <a:cubicBezTo>
                  <a:pt x="1409" y="12066"/>
                  <a:pt x="1350" y="12162"/>
                  <a:pt x="1350" y="12273"/>
                </a:cubicBezTo>
                <a:cubicBezTo>
                  <a:pt x="1350" y="12544"/>
                  <a:pt x="1653" y="12764"/>
                  <a:pt x="2025" y="12764"/>
                </a:cubicBezTo>
                <a:lnTo>
                  <a:pt x="3533" y="12764"/>
                </a:lnTo>
                <a:lnTo>
                  <a:pt x="96" y="16929"/>
                </a:lnTo>
                <a:lnTo>
                  <a:pt x="106" y="16933"/>
                </a:lnTo>
                <a:cubicBezTo>
                  <a:pt x="44" y="17007"/>
                  <a:pt x="0" y="17089"/>
                  <a:pt x="0" y="17182"/>
                </a:cubicBezTo>
                <a:cubicBezTo>
                  <a:pt x="0" y="17453"/>
                  <a:pt x="303" y="17673"/>
                  <a:pt x="675" y="17673"/>
                </a:cubicBezTo>
                <a:lnTo>
                  <a:pt x="8100" y="17673"/>
                </a:lnTo>
                <a:lnTo>
                  <a:pt x="8100" y="21109"/>
                </a:lnTo>
                <a:cubicBezTo>
                  <a:pt x="8100" y="21380"/>
                  <a:pt x="8403" y="21600"/>
                  <a:pt x="8775" y="21600"/>
                </a:cubicBezTo>
                <a:lnTo>
                  <a:pt x="12825" y="21600"/>
                </a:lnTo>
                <a:cubicBezTo>
                  <a:pt x="13198" y="21600"/>
                  <a:pt x="13500" y="21380"/>
                  <a:pt x="13500" y="21109"/>
                </a:cubicBezTo>
                <a:lnTo>
                  <a:pt x="13500" y="17673"/>
                </a:lnTo>
                <a:lnTo>
                  <a:pt x="20925" y="17673"/>
                </a:lnTo>
                <a:cubicBezTo>
                  <a:pt x="21298" y="17673"/>
                  <a:pt x="21600" y="17453"/>
                  <a:pt x="21600" y="17182"/>
                </a:cubicBezTo>
                <a:cubicBezTo>
                  <a:pt x="21600" y="17089"/>
                  <a:pt x="21555" y="17007"/>
                  <a:pt x="21494" y="1693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 name="Shape 2782"/>
          <p:cNvSpPr/>
          <p:nvPr/>
        </p:nvSpPr>
        <p:spPr>
          <a:xfrm>
            <a:off x="6360140" y="7354318"/>
            <a:ext cx="907991" cy="783601"/>
          </a:xfrm>
          <a:custGeom>
            <a:avLst/>
            <a:gdLst/>
            <a:ahLst/>
            <a:cxnLst>
              <a:cxn ang="0">
                <a:pos x="wd2" y="hd2"/>
              </a:cxn>
              <a:cxn ang="5400000">
                <a:pos x="wd2" y="hd2"/>
              </a:cxn>
              <a:cxn ang="10800000">
                <a:pos x="wd2" y="hd2"/>
              </a:cxn>
              <a:cxn ang="16200000">
                <a:pos x="wd2" y="hd2"/>
              </a:cxn>
            </a:cxnLst>
            <a:rect l="0" t="0" r="r" b="b"/>
            <a:pathLst>
              <a:path w="20683" h="20545" extrusionOk="0">
                <a:moveTo>
                  <a:pt x="9621" y="9676"/>
                </a:moveTo>
                <a:cubicBezTo>
                  <a:pt x="9621" y="9676"/>
                  <a:pt x="9621" y="9675"/>
                  <a:pt x="9621" y="9675"/>
                </a:cubicBezTo>
                <a:lnTo>
                  <a:pt x="9620" y="9674"/>
                </a:lnTo>
                <a:cubicBezTo>
                  <a:pt x="9620" y="9674"/>
                  <a:pt x="9621" y="9676"/>
                  <a:pt x="9621" y="9676"/>
                </a:cubicBezTo>
                <a:close/>
                <a:moveTo>
                  <a:pt x="19582" y="1266"/>
                </a:moveTo>
                <a:cubicBezTo>
                  <a:pt x="18115" y="-422"/>
                  <a:pt x="15737" y="-422"/>
                  <a:pt x="14270" y="1266"/>
                </a:cubicBezTo>
                <a:lnTo>
                  <a:pt x="14934" y="2030"/>
                </a:lnTo>
                <a:cubicBezTo>
                  <a:pt x="16034" y="765"/>
                  <a:pt x="17818" y="765"/>
                  <a:pt x="18918" y="2030"/>
                </a:cubicBezTo>
                <a:cubicBezTo>
                  <a:pt x="20019" y="3297"/>
                  <a:pt x="20019" y="5351"/>
                  <a:pt x="18918" y="6618"/>
                </a:cubicBezTo>
                <a:lnTo>
                  <a:pt x="8956" y="17881"/>
                </a:lnTo>
                <a:lnTo>
                  <a:pt x="9621" y="18645"/>
                </a:lnTo>
                <a:lnTo>
                  <a:pt x="19582" y="7382"/>
                </a:lnTo>
                <a:cubicBezTo>
                  <a:pt x="21050" y="5693"/>
                  <a:pt x="21050" y="2955"/>
                  <a:pt x="19582" y="1266"/>
                </a:cubicBezTo>
                <a:moveTo>
                  <a:pt x="2315" y="17881"/>
                </a:moveTo>
                <a:cubicBezTo>
                  <a:pt x="481" y="15770"/>
                  <a:pt x="481" y="12551"/>
                  <a:pt x="2315" y="10439"/>
                </a:cubicBezTo>
                <a:cubicBezTo>
                  <a:pt x="2317" y="10437"/>
                  <a:pt x="2320" y="10434"/>
                  <a:pt x="2323" y="10431"/>
                </a:cubicBezTo>
                <a:lnTo>
                  <a:pt x="2323" y="10431"/>
                </a:lnTo>
                <a:lnTo>
                  <a:pt x="9289" y="2413"/>
                </a:lnTo>
                <a:cubicBezTo>
                  <a:pt x="9472" y="2201"/>
                  <a:pt x="9472" y="1859"/>
                  <a:pt x="9289" y="1648"/>
                </a:cubicBezTo>
                <a:cubicBezTo>
                  <a:pt x="9105" y="1437"/>
                  <a:pt x="8808" y="1437"/>
                  <a:pt x="8624" y="1648"/>
                </a:cubicBezTo>
                <a:lnTo>
                  <a:pt x="1651" y="9675"/>
                </a:lnTo>
                <a:cubicBezTo>
                  <a:pt x="-550" y="12208"/>
                  <a:pt x="-550" y="16112"/>
                  <a:pt x="1651" y="18645"/>
                </a:cubicBezTo>
                <a:cubicBezTo>
                  <a:pt x="3852" y="21178"/>
                  <a:pt x="7420" y="21178"/>
                  <a:pt x="9621" y="18645"/>
                </a:cubicBezTo>
                <a:lnTo>
                  <a:pt x="8948" y="17889"/>
                </a:lnTo>
                <a:cubicBezTo>
                  <a:pt x="7114" y="19991"/>
                  <a:pt x="4147" y="19989"/>
                  <a:pt x="2315" y="17881"/>
                </a:cubicBezTo>
                <a:moveTo>
                  <a:pt x="6300" y="13497"/>
                </a:moveTo>
                <a:cubicBezTo>
                  <a:pt x="7033" y="14341"/>
                  <a:pt x="8223" y="14341"/>
                  <a:pt x="8956" y="13497"/>
                </a:cubicBezTo>
                <a:lnTo>
                  <a:pt x="13937" y="7764"/>
                </a:lnTo>
                <a:cubicBezTo>
                  <a:pt x="14121" y="7553"/>
                  <a:pt x="14121" y="7211"/>
                  <a:pt x="13937" y="7000"/>
                </a:cubicBezTo>
                <a:cubicBezTo>
                  <a:pt x="13754" y="6789"/>
                  <a:pt x="13457" y="6789"/>
                  <a:pt x="13273" y="7000"/>
                </a:cubicBezTo>
                <a:lnTo>
                  <a:pt x="8292" y="12732"/>
                </a:lnTo>
                <a:cubicBezTo>
                  <a:pt x="7926" y="13155"/>
                  <a:pt x="7331" y="13155"/>
                  <a:pt x="6964" y="12732"/>
                </a:cubicBezTo>
                <a:cubicBezTo>
                  <a:pt x="6597" y="12310"/>
                  <a:pt x="6597" y="11626"/>
                  <a:pt x="6964" y="11204"/>
                </a:cubicBezTo>
                <a:lnTo>
                  <a:pt x="8292" y="9675"/>
                </a:lnTo>
                <a:lnTo>
                  <a:pt x="14934" y="2030"/>
                </a:lnTo>
                <a:lnTo>
                  <a:pt x="14270" y="1266"/>
                </a:lnTo>
                <a:lnTo>
                  <a:pt x="6300" y="10439"/>
                </a:lnTo>
                <a:cubicBezTo>
                  <a:pt x="5566" y="11284"/>
                  <a:pt x="5566" y="12653"/>
                  <a:pt x="6300" y="13497"/>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43" name="Shape 2783"/>
          <p:cNvSpPr/>
          <p:nvPr/>
        </p:nvSpPr>
        <p:spPr>
          <a:xfrm>
            <a:off x="6360140" y="10096591"/>
            <a:ext cx="907118" cy="783420"/>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44" name="Shape 2778"/>
          <p:cNvSpPr/>
          <p:nvPr/>
        </p:nvSpPr>
        <p:spPr>
          <a:xfrm>
            <a:off x="1711325" y="7292560"/>
            <a:ext cx="907118" cy="907118"/>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45" name="TextBox 44"/>
          <p:cNvSpPr txBox="1"/>
          <p:nvPr/>
        </p:nvSpPr>
        <p:spPr>
          <a:xfrm>
            <a:off x="1711325" y="8399673"/>
            <a:ext cx="1713931" cy="584775"/>
          </a:xfrm>
          <a:prstGeom prst="rect">
            <a:avLst/>
          </a:prstGeom>
          <a:noFill/>
        </p:spPr>
        <p:txBody>
          <a:bodyPr wrap="none" rtlCol="0">
            <a:spAutoFit/>
          </a:bodyPr>
          <a:lstStyle/>
          <a:p>
            <a:r>
              <a:rPr lang="en-US" sz="3200" b="1" spc="600" dirty="0" smtClean="0">
                <a:solidFill>
                  <a:schemeClr val="tx2"/>
                </a:solidFill>
                <a:latin typeface="Montserrat Semi" charset="0"/>
                <a:ea typeface="Montserrat Semi" charset="0"/>
                <a:cs typeface="Montserrat Semi" charset="0"/>
              </a:rPr>
              <a:t>SKILL</a:t>
            </a:r>
          </a:p>
        </p:txBody>
      </p:sp>
      <p:sp>
        <p:nvSpPr>
          <p:cNvPr id="46" name="TextBox 45"/>
          <p:cNvSpPr txBox="1"/>
          <p:nvPr/>
        </p:nvSpPr>
        <p:spPr>
          <a:xfrm>
            <a:off x="1711325" y="8906801"/>
            <a:ext cx="3795773" cy="830997"/>
          </a:xfrm>
          <a:prstGeom prst="rect">
            <a:avLst/>
          </a:prstGeom>
          <a:noFill/>
        </p:spPr>
        <p:txBody>
          <a:bodyPr wrap="square" rtlCol="0">
            <a:spAutoFit/>
          </a:bodyPr>
          <a:lstStyle/>
          <a:p>
            <a:r>
              <a:rPr lang="en-US" sz="2400" dirty="0">
                <a:latin typeface="Lato Light" charset="0"/>
                <a:ea typeface="Lato Light" charset="0"/>
                <a:cs typeface="Lato Light" charset="0"/>
              </a:rPr>
              <a:t>Entrepreneurial activities </a:t>
            </a:r>
            <a:r>
              <a:rPr lang="en-US" sz="2400" dirty="0" smtClean="0">
                <a:latin typeface="Lato Light" charset="0"/>
                <a:ea typeface="Lato Light" charset="0"/>
                <a:cs typeface="Lato Light" charset="0"/>
              </a:rPr>
              <a:t>differ</a:t>
            </a:r>
            <a:endParaRPr lang="en-US" sz="2400" dirty="0">
              <a:latin typeface="Lato Light" charset="0"/>
              <a:ea typeface="Lato Light" charset="0"/>
              <a:cs typeface="Lato Light" charset="0"/>
            </a:endParaRPr>
          </a:p>
        </p:txBody>
      </p:sp>
      <p:sp>
        <p:nvSpPr>
          <p:cNvPr id="47" name="TextBox 46"/>
          <p:cNvSpPr txBox="1"/>
          <p:nvPr/>
        </p:nvSpPr>
        <p:spPr>
          <a:xfrm>
            <a:off x="6290653" y="8399673"/>
            <a:ext cx="1776448" cy="584775"/>
          </a:xfrm>
          <a:prstGeom prst="rect">
            <a:avLst/>
          </a:prstGeom>
          <a:noFill/>
        </p:spPr>
        <p:txBody>
          <a:bodyPr wrap="none" rtlCol="0">
            <a:spAutoFit/>
          </a:bodyPr>
          <a:lstStyle/>
          <a:p>
            <a:r>
              <a:rPr lang="en-US" sz="3200" b="1" spc="600" dirty="0" smtClean="0">
                <a:solidFill>
                  <a:schemeClr val="tx2"/>
                </a:solidFill>
                <a:latin typeface="Montserrat Semi" charset="0"/>
                <a:ea typeface="Montserrat Semi" charset="0"/>
                <a:cs typeface="Montserrat Semi" charset="0"/>
              </a:rPr>
              <a:t>NAME</a:t>
            </a:r>
          </a:p>
        </p:txBody>
      </p:sp>
      <p:sp>
        <p:nvSpPr>
          <p:cNvPr id="48" name="TextBox 47"/>
          <p:cNvSpPr txBox="1"/>
          <p:nvPr/>
        </p:nvSpPr>
        <p:spPr>
          <a:xfrm>
            <a:off x="6290653" y="8906801"/>
            <a:ext cx="3795773" cy="830997"/>
          </a:xfrm>
          <a:prstGeom prst="rect">
            <a:avLst/>
          </a:prstGeom>
          <a:noFill/>
        </p:spPr>
        <p:txBody>
          <a:bodyPr wrap="square" rtlCol="0">
            <a:spAutoFit/>
          </a:bodyPr>
          <a:lstStyle/>
          <a:p>
            <a:r>
              <a:rPr lang="en-US" sz="2400" dirty="0">
                <a:latin typeface="Lato Light" charset="0"/>
                <a:ea typeface="Lato Light" charset="0"/>
                <a:cs typeface="Lato Light" charset="0"/>
              </a:rPr>
              <a:t>Entrepreneurial activities </a:t>
            </a:r>
            <a:r>
              <a:rPr lang="en-US" sz="2400" dirty="0" smtClean="0">
                <a:latin typeface="Lato Light" charset="0"/>
                <a:ea typeface="Lato Light" charset="0"/>
                <a:cs typeface="Lato Light" charset="0"/>
              </a:rPr>
              <a:t>differ</a:t>
            </a:r>
            <a:endParaRPr lang="en-US" sz="2400" dirty="0">
              <a:latin typeface="Lato Light" charset="0"/>
              <a:ea typeface="Lato Light" charset="0"/>
              <a:cs typeface="Lato Light" charset="0"/>
            </a:endParaRPr>
          </a:p>
        </p:txBody>
      </p:sp>
      <p:sp>
        <p:nvSpPr>
          <p:cNvPr id="49" name="TextBox 48"/>
          <p:cNvSpPr txBox="1"/>
          <p:nvPr/>
        </p:nvSpPr>
        <p:spPr>
          <a:xfrm>
            <a:off x="1711325" y="11203704"/>
            <a:ext cx="2986715" cy="584775"/>
          </a:xfrm>
          <a:prstGeom prst="rect">
            <a:avLst/>
          </a:prstGeom>
          <a:noFill/>
        </p:spPr>
        <p:txBody>
          <a:bodyPr wrap="none" rtlCol="0">
            <a:spAutoFit/>
          </a:bodyPr>
          <a:lstStyle/>
          <a:p>
            <a:r>
              <a:rPr lang="en-US" sz="3200" b="1" spc="600" dirty="0" smtClean="0">
                <a:solidFill>
                  <a:schemeClr val="tx2"/>
                </a:solidFill>
                <a:latin typeface="Montserrat Semi" charset="0"/>
                <a:ea typeface="Montserrat Semi" charset="0"/>
                <a:cs typeface="Montserrat Semi" charset="0"/>
              </a:rPr>
              <a:t>AWESOME</a:t>
            </a:r>
          </a:p>
        </p:txBody>
      </p:sp>
      <p:sp>
        <p:nvSpPr>
          <p:cNvPr id="50" name="TextBox 49"/>
          <p:cNvSpPr txBox="1"/>
          <p:nvPr/>
        </p:nvSpPr>
        <p:spPr>
          <a:xfrm>
            <a:off x="1711325" y="11710832"/>
            <a:ext cx="3795773" cy="830997"/>
          </a:xfrm>
          <a:prstGeom prst="rect">
            <a:avLst/>
          </a:prstGeom>
          <a:noFill/>
        </p:spPr>
        <p:txBody>
          <a:bodyPr wrap="square" rtlCol="0">
            <a:spAutoFit/>
          </a:bodyPr>
          <a:lstStyle/>
          <a:p>
            <a:r>
              <a:rPr lang="en-US" sz="2400" dirty="0">
                <a:latin typeface="Lato Light" charset="0"/>
                <a:ea typeface="Lato Light" charset="0"/>
                <a:cs typeface="Lato Light" charset="0"/>
              </a:rPr>
              <a:t>Entrepreneurial activities </a:t>
            </a:r>
            <a:r>
              <a:rPr lang="en-US" sz="2400" dirty="0" smtClean="0">
                <a:latin typeface="Lato Light" charset="0"/>
                <a:ea typeface="Lato Light" charset="0"/>
                <a:cs typeface="Lato Light" charset="0"/>
              </a:rPr>
              <a:t>differ</a:t>
            </a:r>
            <a:endParaRPr lang="en-US" sz="2400" dirty="0">
              <a:latin typeface="Lato Light" charset="0"/>
              <a:ea typeface="Lato Light" charset="0"/>
              <a:cs typeface="Lato Light" charset="0"/>
            </a:endParaRPr>
          </a:p>
        </p:txBody>
      </p:sp>
      <p:sp>
        <p:nvSpPr>
          <p:cNvPr id="51" name="TextBox 50"/>
          <p:cNvSpPr txBox="1"/>
          <p:nvPr/>
        </p:nvSpPr>
        <p:spPr>
          <a:xfrm>
            <a:off x="6290653" y="11203704"/>
            <a:ext cx="1691489" cy="584775"/>
          </a:xfrm>
          <a:prstGeom prst="rect">
            <a:avLst/>
          </a:prstGeom>
          <a:noFill/>
        </p:spPr>
        <p:txBody>
          <a:bodyPr wrap="none" rtlCol="0">
            <a:spAutoFit/>
          </a:bodyPr>
          <a:lstStyle/>
          <a:p>
            <a:r>
              <a:rPr lang="en-US" sz="3200" b="1" spc="600" dirty="0" smtClean="0">
                <a:solidFill>
                  <a:schemeClr val="tx2"/>
                </a:solidFill>
                <a:latin typeface="Montserrat Semi" charset="0"/>
                <a:ea typeface="Montserrat Semi" charset="0"/>
                <a:cs typeface="Montserrat Semi" charset="0"/>
              </a:rPr>
              <a:t>TITLE</a:t>
            </a:r>
          </a:p>
        </p:txBody>
      </p:sp>
      <p:sp>
        <p:nvSpPr>
          <p:cNvPr id="52" name="TextBox 51"/>
          <p:cNvSpPr txBox="1"/>
          <p:nvPr/>
        </p:nvSpPr>
        <p:spPr>
          <a:xfrm>
            <a:off x="6290653" y="11710832"/>
            <a:ext cx="3795773" cy="830997"/>
          </a:xfrm>
          <a:prstGeom prst="rect">
            <a:avLst/>
          </a:prstGeom>
          <a:noFill/>
        </p:spPr>
        <p:txBody>
          <a:bodyPr wrap="square" rtlCol="0">
            <a:spAutoFit/>
          </a:bodyPr>
          <a:lstStyle/>
          <a:p>
            <a:r>
              <a:rPr lang="en-US" sz="2400" dirty="0">
                <a:latin typeface="Lato Light" charset="0"/>
                <a:ea typeface="Lato Light" charset="0"/>
                <a:cs typeface="Lato Light" charset="0"/>
              </a:rPr>
              <a:t>Entrepreneurial activities </a:t>
            </a:r>
            <a:r>
              <a:rPr lang="en-US" sz="2400" dirty="0" smtClean="0">
                <a:latin typeface="Lato Light" charset="0"/>
                <a:ea typeface="Lato Light" charset="0"/>
                <a:cs typeface="Lato Light" charset="0"/>
              </a:rPr>
              <a:t>differ</a:t>
            </a:r>
            <a:endParaRPr lang="en-US" sz="2400" dirty="0">
              <a:latin typeface="Lato Light" charset="0"/>
              <a:ea typeface="Lato Light" charset="0"/>
              <a:cs typeface="Lato Light" charset="0"/>
            </a:endParaRPr>
          </a:p>
        </p:txBody>
      </p:sp>
      <p:sp>
        <p:nvSpPr>
          <p:cNvPr id="53" name="Subtitle 2"/>
          <p:cNvSpPr txBox="1">
            <a:spLocks/>
          </p:cNvSpPr>
          <p:nvPr/>
        </p:nvSpPr>
        <p:spPr>
          <a:xfrm>
            <a:off x="1711325" y="5634092"/>
            <a:ext cx="9869955" cy="1218759"/>
          </a:xfrm>
          <a:prstGeom prst="rect">
            <a:avLst/>
          </a:prstGeom>
        </p:spPr>
        <p:txBody>
          <a:bodyPr vert="horz" wrap="square" lIns="182843" tIns="91422" rIns="182843" bIns="91422" rtlCol="0">
            <a:spAutoFit/>
          </a:bodyPr>
          <a:lstStyle>
            <a:lvl1pPr marL="0" indent="0" algn="l" defTabSz="1828434" rtl="0" eaLnBrk="1" latinLnBrk="0" hangingPunct="1">
              <a:lnSpc>
                <a:spcPct val="90000"/>
              </a:lnSpc>
              <a:spcBef>
                <a:spcPts val="2000"/>
              </a:spcBef>
              <a:buFont typeface="Arial" panose="020B0604020202020204" pitchFamily="34" charset="0"/>
              <a:buNone/>
              <a:defRPr lang="en-US" sz="4800" kern="1200" dirty="0" smtClean="0">
                <a:solidFill>
                  <a:schemeClr val="tx1"/>
                </a:solidFill>
                <a:effectLst/>
                <a:latin typeface="Montserrat Hairline" charset="0"/>
                <a:ea typeface="Montserrat Hairline" charset="0"/>
                <a:cs typeface="Montserrat Hairline" charset="0"/>
              </a:defRPr>
            </a:lvl1pPr>
            <a:lvl2pPr marL="914217" indent="0" algn="l" defTabSz="1828434" rtl="0" eaLnBrk="1" latinLnBrk="0" hangingPunct="1">
              <a:lnSpc>
                <a:spcPct val="90000"/>
              </a:lnSpc>
              <a:spcBef>
                <a:spcPts val="1000"/>
              </a:spcBef>
              <a:buFont typeface="Arial" panose="020B0604020202020204" pitchFamily="34" charset="0"/>
              <a:buNone/>
              <a:defRPr lang="en-US" sz="4000" kern="1200" dirty="0" smtClean="0">
                <a:solidFill>
                  <a:schemeClr val="tx1"/>
                </a:solidFill>
                <a:effectLst/>
                <a:latin typeface="Montserrat Hairline" charset="0"/>
                <a:ea typeface="Montserrat Hairline" charset="0"/>
                <a:cs typeface="Montserrat Hairline" charset="0"/>
              </a:defRPr>
            </a:lvl2pPr>
            <a:lvl3pPr marL="1828434" indent="0" algn="l" defTabSz="1828434" rtl="0" eaLnBrk="1" latinLnBrk="0" hangingPunct="1">
              <a:lnSpc>
                <a:spcPct val="90000"/>
              </a:lnSpc>
              <a:spcBef>
                <a:spcPts val="1000"/>
              </a:spcBef>
              <a:buFont typeface="Arial" panose="020B0604020202020204" pitchFamily="34" charset="0"/>
              <a:buNone/>
              <a:defRPr lang="en-US" sz="3600" kern="1200" dirty="0" smtClean="0">
                <a:solidFill>
                  <a:schemeClr val="tx1"/>
                </a:solidFill>
                <a:effectLst/>
                <a:latin typeface="Montserrat Hairline" charset="0"/>
                <a:ea typeface="Montserrat Hairline" charset="0"/>
                <a:cs typeface="Montserrat Hairline" charset="0"/>
              </a:defRPr>
            </a:lvl3pPr>
            <a:lvl4pPr marL="2742651" indent="0" algn="l" defTabSz="1828434" rtl="0" eaLnBrk="1" latinLnBrk="0" hangingPunct="1">
              <a:lnSpc>
                <a:spcPct val="90000"/>
              </a:lnSpc>
              <a:spcBef>
                <a:spcPts val="1000"/>
              </a:spcBef>
              <a:buFont typeface="Arial" panose="020B0604020202020204" pitchFamily="34" charset="0"/>
              <a:buNone/>
              <a:defRPr lang="en-US" sz="3200" kern="1200" dirty="0" smtClean="0">
                <a:solidFill>
                  <a:schemeClr val="tx1"/>
                </a:solidFill>
                <a:effectLst/>
                <a:latin typeface="Montserrat Hairline" charset="0"/>
                <a:ea typeface="Montserrat Hairline" charset="0"/>
                <a:cs typeface="Montserrat Hairline" charset="0"/>
              </a:defRPr>
            </a:lvl4pPr>
            <a:lvl5pPr marL="3656868" indent="0" algn="l" defTabSz="1828434" rtl="0" eaLnBrk="1" latinLnBrk="0" hangingPunct="1">
              <a:lnSpc>
                <a:spcPct val="90000"/>
              </a:lnSpc>
              <a:spcBef>
                <a:spcPts val="1000"/>
              </a:spcBef>
              <a:buFont typeface="Arial" panose="020B0604020202020204" pitchFamily="34" charset="0"/>
              <a:buNone/>
              <a:defRPr lang="en-US" sz="3200" kern="1200" dirty="0">
                <a:solidFill>
                  <a:schemeClr val="tx1"/>
                </a:solidFill>
                <a:effectLst/>
                <a:latin typeface="Montserrat Hairline" charset="0"/>
                <a:ea typeface="Montserrat Hairline" charset="0"/>
                <a:cs typeface="Montserrat Hairline" charset="0"/>
              </a:defRPr>
            </a:lvl5pPr>
            <a:lvl6pPr marL="5028194"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2411"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6628"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0846" indent="-457109" algn="l" defTabSz="1828434"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40000"/>
              </a:lnSpc>
            </a:pPr>
            <a:r>
              <a:rPr lang="en-US" sz="2400" dirty="0" smtClean="0">
                <a:latin typeface="Montserrat Light" charset="0"/>
                <a:ea typeface="Montserrat Light" charset="0"/>
                <a:cs typeface="Montserrat Light" charset="0"/>
              </a:rPr>
              <a:t>A company is an association or collection of individuals, whether natural persons, legal persons, or a mixture of both</a:t>
            </a:r>
            <a:r>
              <a:rPr lang="en-US" sz="2400" smtClean="0">
                <a:latin typeface="Montserrat Light" charset="0"/>
                <a:ea typeface="Montserrat Light" charset="0"/>
                <a:cs typeface="Montserrat Light" charset="0"/>
              </a:rPr>
              <a:t>. </a:t>
            </a:r>
            <a:endParaRPr lang="en-US" sz="2400" dirty="0">
              <a:latin typeface="Montserrat Light" charset="0"/>
              <a:ea typeface="Montserrat Light" charset="0"/>
              <a:cs typeface="Montserrat Light"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7071344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rot="16200000">
            <a:off x="-8799811" y="2954093"/>
            <a:ext cx="19830062" cy="4508927"/>
          </a:xfrm>
          <a:prstGeom prst="rect">
            <a:avLst/>
          </a:prstGeom>
          <a:noFill/>
        </p:spPr>
        <p:txBody>
          <a:bodyPr wrap="square" rtlCol="0">
            <a:spAutoFit/>
          </a:bodyPr>
          <a:lstStyle/>
          <a:p>
            <a:r>
              <a:rPr lang="en-US" sz="28700" b="1" smtClean="0">
                <a:solidFill>
                  <a:schemeClr val="bg2">
                    <a:lumMod val="95000"/>
                  </a:schemeClr>
                </a:solidFill>
                <a:latin typeface="Montserrat" charset="0"/>
                <a:ea typeface="Montserrat" charset="0"/>
                <a:cs typeface="Montserrat" charset="0"/>
              </a:rPr>
              <a:t>About Us</a:t>
            </a:r>
            <a:endParaRPr lang="en-US" sz="28700" b="1" dirty="0" smtClean="0">
              <a:solidFill>
                <a:schemeClr val="bg2">
                  <a:lumMod val="95000"/>
                </a:schemeClr>
              </a:solidFill>
              <a:latin typeface="Montserrat" charset="0"/>
              <a:ea typeface="Montserrat" charset="0"/>
              <a:cs typeface="Montserrat" charset="0"/>
            </a:endParaRPr>
          </a:p>
        </p:txBody>
      </p:sp>
      <p:sp>
        <p:nvSpPr>
          <p:cNvPr id="6" name="TextBox 5"/>
          <p:cNvSpPr txBox="1"/>
          <p:nvPr/>
        </p:nvSpPr>
        <p:spPr>
          <a:xfrm>
            <a:off x="6712510" y="5750004"/>
            <a:ext cx="10974400" cy="2215991"/>
          </a:xfrm>
          <a:prstGeom prst="rect">
            <a:avLst/>
          </a:prstGeom>
          <a:noFill/>
        </p:spPr>
        <p:txBody>
          <a:bodyPr wrap="square" rtlCol="0">
            <a:spAutoFit/>
          </a:bodyPr>
          <a:lstStyle/>
          <a:p>
            <a:r>
              <a:rPr lang="en-US" sz="13800" b="1" spc="600" dirty="0" smtClean="0">
                <a:solidFill>
                  <a:schemeClr val="tx2"/>
                </a:solidFill>
                <a:latin typeface="Montserrat" charset="0"/>
                <a:ea typeface="Montserrat" charset="0"/>
                <a:cs typeface="Montserrat" charset="0"/>
              </a:rPr>
              <a:t>About Us</a:t>
            </a:r>
          </a:p>
        </p:txBody>
      </p:sp>
      <p:sp>
        <p:nvSpPr>
          <p:cNvPr id="11" name="TextBox 10"/>
          <p:cNvSpPr txBox="1"/>
          <p:nvPr/>
        </p:nvSpPr>
        <p:spPr>
          <a:xfrm>
            <a:off x="6712510" y="5226784"/>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3" name="Rectangle 2"/>
          <p:cNvSpPr/>
          <p:nvPr/>
        </p:nvSpPr>
        <p:spPr>
          <a:xfrm>
            <a:off x="6712510" y="8379487"/>
            <a:ext cx="3419042" cy="109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211865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rot="16200000">
            <a:off x="-8799811" y="2442030"/>
            <a:ext cx="19830062" cy="4508927"/>
          </a:xfrm>
          <a:prstGeom prst="rect">
            <a:avLst/>
          </a:prstGeom>
          <a:noFill/>
        </p:spPr>
        <p:txBody>
          <a:bodyPr wrap="square" rtlCol="0">
            <a:spAutoFit/>
          </a:bodyPr>
          <a:lstStyle/>
          <a:p>
            <a:r>
              <a:rPr lang="en-US" sz="28700" b="1" dirty="0" smtClean="0">
                <a:solidFill>
                  <a:schemeClr val="bg2">
                    <a:lumMod val="95000"/>
                  </a:schemeClr>
                </a:solidFill>
                <a:latin typeface="Montserrat" charset="0"/>
                <a:ea typeface="Montserrat" charset="0"/>
                <a:cs typeface="Montserrat" charset="0"/>
              </a:rPr>
              <a:t>our </a:t>
            </a:r>
            <a:r>
              <a:rPr lang="en-US" sz="28700" b="1" dirty="0" err="1" smtClean="0">
                <a:solidFill>
                  <a:schemeClr val="bg2">
                    <a:lumMod val="95000"/>
                  </a:schemeClr>
                </a:solidFill>
                <a:latin typeface="Montserrat" charset="0"/>
                <a:ea typeface="Montserrat" charset="0"/>
                <a:cs typeface="Montserrat" charset="0"/>
              </a:rPr>
              <a:t>servi</a:t>
            </a:r>
            <a:endParaRPr lang="en-US" sz="28700" b="1" dirty="0" smtClean="0">
              <a:solidFill>
                <a:schemeClr val="bg2">
                  <a:lumMod val="95000"/>
                </a:schemeClr>
              </a:solidFill>
              <a:latin typeface="Montserrat" charset="0"/>
              <a:ea typeface="Montserrat" charset="0"/>
              <a:cs typeface="Montserrat" charset="0"/>
            </a:endParaRPr>
          </a:p>
        </p:txBody>
      </p:sp>
      <p:sp>
        <p:nvSpPr>
          <p:cNvPr id="6" name="TextBox 5"/>
          <p:cNvSpPr txBox="1"/>
          <p:nvPr/>
        </p:nvSpPr>
        <p:spPr>
          <a:xfrm>
            <a:off x="6712510" y="5750004"/>
            <a:ext cx="10974400" cy="3170099"/>
          </a:xfrm>
          <a:prstGeom prst="rect">
            <a:avLst/>
          </a:prstGeom>
          <a:noFill/>
        </p:spPr>
        <p:txBody>
          <a:bodyPr wrap="square" rtlCol="0">
            <a:spAutoFit/>
          </a:bodyPr>
          <a:lstStyle/>
          <a:p>
            <a:pPr>
              <a:lnSpc>
                <a:spcPts val="12000"/>
              </a:lnSpc>
            </a:pPr>
            <a:r>
              <a:rPr lang="en-US" sz="13800" b="1" spc="600" dirty="0" smtClean="0">
                <a:solidFill>
                  <a:schemeClr val="tx2"/>
                </a:solidFill>
                <a:latin typeface="Montserrat" charset="0"/>
                <a:ea typeface="Montserrat" charset="0"/>
                <a:cs typeface="Montserrat" charset="0"/>
              </a:rPr>
              <a:t>our services</a:t>
            </a:r>
          </a:p>
        </p:txBody>
      </p:sp>
      <p:sp>
        <p:nvSpPr>
          <p:cNvPr id="11" name="TextBox 10"/>
          <p:cNvSpPr txBox="1"/>
          <p:nvPr/>
        </p:nvSpPr>
        <p:spPr>
          <a:xfrm>
            <a:off x="6712510" y="5117056"/>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3" name="Rectangle 2"/>
          <p:cNvSpPr/>
          <p:nvPr/>
        </p:nvSpPr>
        <p:spPr>
          <a:xfrm>
            <a:off x="6712510" y="9029831"/>
            <a:ext cx="3419042" cy="109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49876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924281" y="1583505"/>
            <a:ext cx="19780144" cy="3580467"/>
          </a:xfrm>
          <a:prstGeom prst="rect">
            <a:avLst/>
          </a:prstGeom>
          <a:noFill/>
        </p:spPr>
        <p:txBody>
          <a:bodyPr wrap="square" rtlCol="0">
            <a:spAutoFit/>
          </a:bodyPr>
          <a:lstStyle/>
          <a:p>
            <a:pPr>
              <a:lnSpc>
                <a:spcPts val="13560"/>
              </a:lnSpc>
            </a:pPr>
            <a:r>
              <a:rPr lang="en-US" sz="13800" b="1" dirty="0" smtClean="0">
                <a:solidFill>
                  <a:schemeClr val="tx2"/>
                </a:solidFill>
                <a:latin typeface="Montserrat" charset="0"/>
                <a:ea typeface="Montserrat" charset="0"/>
                <a:cs typeface="Montserrat" charset="0"/>
              </a:rPr>
              <a:t>our common</a:t>
            </a:r>
          </a:p>
          <a:p>
            <a:pPr>
              <a:lnSpc>
                <a:spcPts val="13560"/>
              </a:lnSpc>
            </a:pPr>
            <a:r>
              <a:rPr lang="en-US" sz="13800" b="1" dirty="0" smtClean="0">
                <a:solidFill>
                  <a:schemeClr val="tx2"/>
                </a:solidFill>
                <a:latin typeface="Montserrat" charset="0"/>
                <a:ea typeface="Montserrat" charset="0"/>
                <a:cs typeface="Montserrat" charset="0"/>
              </a:rPr>
              <a:t>services</a:t>
            </a:r>
          </a:p>
        </p:txBody>
      </p:sp>
      <p:sp>
        <p:nvSpPr>
          <p:cNvPr id="8" name="TextBox 7"/>
          <p:cNvSpPr txBox="1"/>
          <p:nvPr/>
        </p:nvSpPr>
        <p:spPr>
          <a:xfrm rot="16200000">
            <a:off x="-1120596" y="1944578"/>
            <a:ext cx="6187061" cy="400110"/>
          </a:xfrm>
          <a:prstGeom prst="rect">
            <a:avLst/>
          </a:prstGeom>
          <a:noFill/>
        </p:spPr>
        <p:txBody>
          <a:bodyPr wrap="square" rtlCol="0">
            <a:spAutoFit/>
          </a:bodyPr>
          <a:lstStyle/>
          <a:p>
            <a:r>
              <a:rPr lang="en-US" sz="2000" b="1" spc="600" smtClean="0">
                <a:latin typeface="Montserrat" charset="0"/>
                <a:ea typeface="Montserrat" charset="0"/>
                <a:cs typeface="Montserrat" charset="0"/>
              </a:rPr>
              <a:t>WRITE SOMETHING</a:t>
            </a:r>
            <a:endParaRPr lang="en-US" sz="2000" b="1" spc="600" dirty="0" smtClean="0">
              <a:latin typeface="Montserrat" charset="0"/>
              <a:ea typeface="Montserrat" charset="0"/>
              <a:cs typeface="Montserrat" charset="0"/>
            </a:endParaRPr>
          </a:p>
        </p:txBody>
      </p:sp>
      <p:sp>
        <p:nvSpPr>
          <p:cNvPr id="2" name="Rectangle 1"/>
          <p:cNvSpPr/>
          <p:nvPr/>
        </p:nvSpPr>
        <p:spPr>
          <a:xfrm>
            <a:off x="2924281" y="5752240"/>
            <a:ext cx="6357222" cy="327259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635742" y="5752240"/>
            <a:ext cx="6357222" cy="327259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6347203" y="5752240"/>
            <a:ext cx="6357222" cy="327259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924281" y="9342505"/>
            <a:ext cx="6357222" cy="327259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9635742" y="9342505"/>
            <a:ext cx="6357222" cy="327259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6347203" y="9342505"/>
            <a:ext cx="6357222" cy="327259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hape 2841"/>
          <p:cNvSpPr/>
          <p:nvPr/>
        </p:nvSpPr>
        <p:spPr>
          <a:xfrm>
            <a:off x="5386081" y="6383767"/>
            <a:ext cx="1433621" cy="1172964"/>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3" y="13200"/>
                </a:cubicBezTo>
                <a:lnTo>
                  <a:pt x="20618" y="13200"/>
                </a:lnTo>
                <a:cubicBezTo>
                  <a:pt x="20618" y="13200"/>
                  <a:pt x="20618" y="20400"/>
                  <a:pt x="20618" y="20400"/>
                </a:cubicBezTo>
                <a:close/>
                <a:moveTo>
                  <a:pt x="5703" y="1200"/>
                </a:moveTo>
                <a:lnTo>
                  <a:pt x="15897" y="1200"/>
                </a:lnTo>
                <a:lnTo>
                  <a:pt x="20315" y="12000"/>
                </a:lnTo>
                <a:lnTo>
                  <a:pt x="14236" y="12000"/>
                </a:lnTo>
                <a:cubicBezTo>
                  <a:pt x="13966" y="12000"/>
                  <a:pt x="13745" y="12269"/>
                  <a:pt x="13745" y="12600"/>
                </a:cubicBezTo>
                <a:cubicBezTo>
                  <a:pt x="13745" y="14588"/>
                  <a:pt x="12427" y="16200"/>
                  <a:pt x="10800" y="16200"/>
                </a:cubicBezTo>
                <a:cubicBezTo>
                  <a:pt x="9173" y="16200"/>
                  <a:pt x="7855" y="14588"/>
                  <a:pt x="7855" y="12600"/>
                </a:cubicBezTo>
                <a:cubicBezTo>
                  <a:pt x="7855" y="12269"/>
                  <a:pt x="7634" y="12000"/>
                  <a:pt x="7364" y="12000"/>
                </a:cubicBezTo>
                <a:lnTo>
                  <a:pt x="1285" y="12000"/>
                </a:lnTo>
                <a:cubicBezTo>
                  <a:pt x="1285" y="12000"/>
                  <a:pt x="5703" y="1200"/>
                  <a:pt x="5703" y="1200"/>
                </a:cubicBezTo>
                <a:close/>
                <a:moveTo>
                  <a:pt x="21543" y="12334"/>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4"/>
                </a:lnTo>
                <a:cubicBezTo>
                  <a:pt x="23" y="12416"/>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6"/>
                  <a:pt x="21543" y="12334"/>
                </a:cubicBezTo>
                <a:moveTo>
                  <a:pt x="16691" y="9000"/>
                </a:moveTo>
                <a:cubicBezTo>
                  <a:pt x="16691" y="8669"/>
                  <a:pt x="16471" y="8400"/>
                  <a:pt x="16200" y="8400"/>
                </a:cubicBezTo>
                <a:lnTo>
                  <a:pt x="5400" y="8400"/>
                </a:lnTo>
                <a:cubicBezTo>
                  <a:pt x="5129" y="8400"/>
                  <a:pt x="4909" y="8669"/>
                  <a:pt x="4909" y="9000"/>
                </a:cubicBezTo>
                <a:cubicBezTo>
                  <a:pt x="4909" y="9332"/>
                  <a:pt x="5129" y="9600"/>
                  <a:pt x="5400" y="9600"/>
                </a:cubicBezTo>
                <a:lnTo>
                  <a:pt x="16200" y="9600"/>
                </a:lnTo>
                <a:cubicBezTo>
                  <a:pt x="16471" y="9600"/>
                  <a:pt x="16691" y="9332"/>
                  <a:pt x="16691" y="9000"/>
                </a:cubicBezTo>
                <a:moveTo>
                  <a:pt x="6382" y="7200"/>
                </a:moveTo>
                <a:lnTo>
                  <a:pt x="15218" y="7200"/>
                </a:lnTo>
                <a:cubicBezTo>
                  <a:pt x="15489" y="7200"/>
                  <a:pt x="15709" y="6932"/>
                  <a:pt x="15709" y="6600"/>
                </a:cubicBezTo>
                <a:cubicBezTo>
                  <a:pt x="15709" y="6269"/>
                  <a:pt x="15489" y="6000"/>
                  <a:pt x="15218" y="6000"/>
                </a:cubicBezTo>
                <a:lnTo>
                  <a:pt x="6382" y="6000"/>
                </a:lnTo>
                <a:cubicBezTo>
                  <a:pt x="6111" y="6000"/>
                  <a:pt x="5891" y="6269"/>
                  <a:pt x="5891" y="6600"/>
                </a:cubicBezTo>
                <a:cubicBezTo>
                  <a:pt x="5891" y="6932"/>
                  <a:pt x="6111" y="7200"/>
                  <a:pt x="6382" y="7200"/>
                </a:cubicBezTo>
                <a:moveTo>
                  <a:pt x="7364" y="4800"/>
                </a:moveTo>
                <a:lnTo>
                  <a:pt x="14236" y="4800"/>
                </a:lnTo>
                <a:cubicBezTo>
                  <a:pt x="14507" y="4800"/>
                  <a:pt x="14727" y="4532"/>
                  <a:pt x="14727" y="4200"/>
                </a:cubicBezTo>
                <a:cubicBezTo>
                  <a:pt x="14727" y="3869"/>
                  <a:pt x="14507" y="3600"/>
                  <a:pt x="14236" y="3600"/>
                </a:cubicBezTo>
                <a:lnTo>
                  <a:pt x="7364" y="3600"/>
                </a:lnTo>
                <a:cubicBezTo>
                  <a:pt x="7093" y="3600"/>
                  <a:pt x="6873" y="3869"/>
                  <a:pt x="6873" y="4200"/>
                </a:cubicBezTo>
                <a:cubicBezTo>
                  <a:pt x="6873" y="4532"/>
                  <a:pt x="7093" y="4800"/>
                  <a:pt x="7364" y="480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13" name="Rectangle 12"/>
          <p:cNvSpPr/>
          <p:nvPr/>
        </p:nvSpPr>
        <p:spPr>
          <a:xfrm>
            <a:off x="4388200" y="7974897"/>
            <a:ext cx="3517310" cy="461665"/>
          </a:xfrm>
          <a:prstGeom prst="rect">
            <a:avLst/>
          </a:prstGeom>
        </p:spPr>
        <p:txBody>
          <a:bodyPr wrap="none">
            <a:spAutoFit/>
          </a:bodyPr>
          <a:lstStyle/>
          <a:p>
            <a:pPr algn="ctr"/>
            <a:r>
              <a:rPr lang="en-US" sz="2400" b="1" spc="600" dirty="0" smtClean="0">
                <a:solidFill>
                  <a:schemeClr val="tx2"/>
                </a:solidFill>
                <a:latin typeface="Montserrat" charset="0"/>
                <a:ea typeface="Montserrat" charset="0"/>
                <a:cs typeface="Montserrat" charset="0"/>
              </a:rPr>
              <a:t>SERVICE NAME</a:t>
            </a:r>
            <a:endParaRPr lang="en-US" sz="2400" b="1" spc="600" dirty="0">
              <a:solidFill>
                <a:schemeClr val="tx2"/>
              </a:solidFill>
              <a:latin typeface="Montserrat" charset="0"/>
              <a:ea typeface="Montserrat" charset="0"/>
              <a:cs typeface="Montserrat" charset="0"/>
            </a:endParaRPr>
          </a:p>
        </p:txBody>
      </p:sp>
      <p:sp>
        <p:nvSpPr>
          <p:cNvPr id="19" name="Rectangle 18"/>
          <p:cNvSpPr/>
          <p:nvPr/>
        </p:nvSpPr>
        <p:spPr>
          <a:xfrm>
            <a:off x="4388200" y="11575632"/>
            <a:ext cx="3517310" cy="461665"/>
          </a:xfrm>
          <a:prstGeom prst="rect">
            <a:avLst/>
          </a:prstGeom>
        </p:spPr>
        <p:txBody>
          <a:bodyPr wrap="none">
            <a:spAutoFit/>
          </a:bodyPr>
          <a:lstStyle/>
          <a:p>
            <a:pPr algn="ctr"/>
            <a:r>
              <a:rPr lang="en-US" sz="2400" b="1" spc="600" dirty="0" smtClean="0">
                <a:solidFill>
                  <a:schemeClr val="tx2"/>
                </a:solidFill>
                <a:latin typeface="Montserrat" charset="0"/>
                <a:ea typeface="Montserrat" charset="0"/>
                <a:cs typeface="Montserrat" charset="0"/>
              </a:rPr>
              <a:t>SERVICE NAME</a:t>
            </a:r>
            <a:endParaRPr lang="en-US" sz="2400" b="1" spc="600" dirty="0">
              <a:solidFill>
                <a:schemeClr val="tx2"/>
              </a:solidFill>
              <a:latin typeface="Montserrat" charset="0"/>
              <a:ea typeface="Montserrat" charset="0"/>
              <a:cs typeface="Montserrat" charset="0"/>
            </a:endParaRPr>
          </a:p>
        </p:txBody>
      </p:sp>
      <p:sp>
        <p:nvSpPr>
          <p:cNvPr id="22" name="Rectangle 21"/>
          <p:cNvSpPr/>
          <p:nvPr/>
        </p:nvSpPr>
        <p:spPr>
          <a:xfrm>
            <a:off x="11039770" y="7974897"/>
            <a:ext cx="3517310" cy="461665"/>
          </a:xfrm>
          <a:prstGeom prst="rect">
            <a:avLst/>
          </a:prstGeom>
        </p:spPr>
        <p:txBody>
          <a:bodyPr wrap="none">
            <a:spAutoFit/>
          </a:bodyPr>
          <a:lstStyle/>
          <a:p>
            <a:pPr algn="ctr"/>
            <a:r>
              <a:rPr lang="en-US" sz="2400" b="1" spc="600" dirty="0" smtClean="0">
                <a:solidFill>
                  <a:schemeClr val="tx2"/>
                </a:solidFill>
                <a:latin typeface="Montserrat" charset="0"/>
                <a:ea typeface="Montserrat" charset="0"/>
                <a:cs typeface="Montserrat" charset="0"/>
              </a:rPr>
              <a:t>SERVICE NAME</a:t>
            </a:r>
            <a:endParaRPr lang="en-US" sz="2400" b="1" spc="600" dirty="0">
              <a:solidFill>
                <a:schemeClr val="tx2"/>
              </a:solidFill>
              <a:latin typeface="Montserrat" charset="0"/>
              <a:ea typeface="Montserrat" charset="0"/>
              <a:cs typeface="Montserrat" charset="0"/>
            </a:endParaRPr>
          </a:p>
        </p:txBody>
      </p:sp>
      <p:sp>
        <p:nvSpPr>
          <p:cNvPr id="25" name="Rectangle 24"/>
          <p:cNvSpPr/>
          <p:nvPr/>
        </p:nvSpPr>
        <p:spPr>
          <a:xfrm>
            <a:off x="11039770" y="11575632"/>
            <a:ext cx="3517310" cy="461665"/>
          </a:xfrm>
          <a:prstGeom prst="rect">
            <a:avLst/>
          </a:prstGeom>
        </p:spPr>
        <p:txBody>
          <a:bodyPr wrap="none">
            <a:spAutoFit/>
          </a:bodyPr>
          <a:lstStyle/>
          <a:p>
            <a:pPr algn="ctr"/>
            <a:r>
              <a:rPr lang="en-US" sz="2400" b="1" spc="600" dirty="0" smtClean="0">
                <a:solidFill>
                  <a:schemeClr val="tx2"/>
                </a:solidFill>
                <a:latin typeface="Montserrat" charset="0"/>
                <a:ea typeface="Montserrat" charset="0"/>
                <a:cs typeface="Montserrat" charset="0"/>
              </a:rPr>
              <a:t>SERVICE NAME</a:t>
            </a:r>
            <a:endParaRPr lang="en-US" sz="2400" b="1" spc="600" dirty="0">
              <a:solidFill>
                <a:schemeClr val="tx2"/>
              </a:solidFill>
              <a:latin typeface="Montserrat" charset="0"/>
              <a:ea typeface="Montserrat" charset="0"/>
              <a:cs typeface="Montserrat" charset="0"/>
            </a:endParaRPr>
          </a:p>
        </p:txBody>
      </p:sp>
      <p:sp>
        <p:nvSpPr>
          <p:cNvPr id="28" name="Rectangle 27"/>
          <p:cNvSpPr/>
          <p:nvPr/>
        </p:nvSpPr>
        <p:spPr>
          <a:xfrm>
            <a:off x="17745370" y="7974897"/>
            <a:ext cx="3517310" cy="461665"/>
          </a:xfrm>
          <a:prstGeom prst="rect">
            <a:avLst/>
          </a:prstGeom>
        </p:spPr>
        <p:txBody>
          <a:bodyPr wrap="none">
            <a:spAutoFit/>
          </a:bodyPr>
          <a:lstStyle/>
          <a:p>
            <a:pPr algn="ctr"/>
            <a:r>
              <a:rPr lang="en-US" sz="2400" b="1" spc="600" dirty="0" smtClean="0">
                <a:solidFill>
                  <a:schemeClr val="tx2"/>
                </a:solidFill>
                <a:latin typeface="Montserrat" charset="0"/>
                <a:ea typeface="Montserrat" charset="0"/>
                <a:cs typeface="Montserrat" charset="0"/>
              </a:rPr>
              <a:t>SERVICE NAME</a:t>
            </a:r>
            <a:endParaRPr lang="en-US" sz="2400" b="1" spc="600" dirty="0">
              <a:solidFill>
                <a:schemeClr val="tx2"/>
              </a:solidFill>
              <a:latin typeface="Montserrat" charset="0"/>
              <a:ea typeface="Montserrat" charset="0"/>
              <a:cs typeface="Montserrat" charset="0"/>
            </a:endParaRPr>
          </a:p>
        </p:txBody>
      </p:sp>
      <p:sp>
        <p:nvSpPr>
          <p:cNvPr id="31" name="Rectangle 30"/>
          <p:cNvSpPr/>
          <p:nvPr/>
        </p:nvSpPr>
        <p:spPr>
          <a:xfrm>
            <a:off x="17745370" y="11575632"/>
            <a:ext cx="3517310" cy="461665"/>
          </a:xfrm>
          <a:prstGeom prst="rect">
            <a:avLst/>
          </a:prstGeom>
        </p:spPr>
        <p:txBody>
          <a:bodyPr wrap="none">
            <a:spAutoFit/>
          </a:bodyPr>
          <a:lstStyle/>
          <a:p>
            <a:pPr algn="ctr"/>
            <a:r>
              <a:rPr lang="en-US" sz="2400" b="1" spc="600" dirty="0" smtClean="0">
                <a:solidFill>
                  <a:schemeClr val="tx2"/>
                </a:solidFill>
                <a:latin typeface="Montserrat" charset="0"/>
                <a:ea typeface="Montserrat" charset="0"/>
                <a:cs typeface="Montserrat" charset="0"/>
              </a:rPr>
              <a:t>SERVICE NAME</a:t>
            </a:r>
            <a:endParaRPr lang="en-US" sz="2400" b="1" spc="600" dirty="0">
              <a:solidFill>
                <a:schemeClr val="tx2"/>
              </a:solidFill>
              <a:latin typeface="Montserrat" charset="0"/>
              <a:ea typeface="Montserrat" charset="0"/>
              <a:cs typeface="Montserrat" charset="0"/>
            </a:endParaRPr>
          </a:p>
        </p:txBody>
      </p:sp>
      <p:sp>
        <p:nvSpPr>
          <p:cNvPr id="32" name="Shape 2847"/>
          <p:cNvSpPr/>
          <p:nvPr/>
        </p:nvSpPr>
        <p:spPr>
          <a:xfrm>
            <a:off x="5499096" y="9885107"/>
            <a:ext cx="1213029" cy="1213016"/>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6"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7673"/>
                </a:moveTo>
                <a:cubicBezTo>
                  <a:pt x="13610" y="17673"/>
                  <a:pt x="13488" y="17728"/>
                  <a:pt x="13398" y="17817"/>
                </a:cubicBezTo>
                <a:lnTo>
                  <a:pt x="11291" y="19924"/>
                </a:lnTo>
                <a:lnTo>
                  <a:pt x="11291" y="8346"/>
                </a:lnTo>
                <a:cubicBezTo>
                  <a:pt x="11291" y="8074"/>
                  <a:pt x="11071" y="7855"/>
                  <a:pt x="10800" y="7855"/>
                </a:cubicBezTo>
                <a:cubicBezTo>
                  <a:pt x="10529" y="7855"/>
                  <a:pt x="10309" y="8074"/>
                  <a:pt x="10309" y="8346"/>
                </a:cubicBezTo>
                <a:lnTo>
                  <a:pt x="10309" y="19924"/>
                </a:lnTo>
                <a:lnTo>
                  <a:pt x="8202" y="17817"/>
                </a:lnTo>
                <a:cubicBezTo>
                  <a:pt x="8113" y="17728"/>
                  <a:pt x="7990" y="17673"/>
                  <a:pt x="7855" y="17673"/>
                </a:cubicBezTo>
                <a:cubicBezTo>
                  <a:pt x="7583" y="17673"/>
                  <a:pt x="7364" y="17893"/>
                  <a:pt x="7364" y="18164"/>
                </a:cubicBezTo>
                <a:cubicBezTo>
                  <a:pt x="7364" y="18300"/>
                  <a:pt x="7419" y="18422"/>
                  <a:pt x="7507" y="18511"/>
                </a:cubicBezTo>
                <a:lnTo>
                  <a:pt x="10453" y="21456"/>
                </a:lnTo>
                <a:cubicBezTo>
                  <a:pt x="10542" y="21545"/>
                  <a:pt x="10664"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3" name="Shape 2836"/>
          <p:cNvSpPr/>
          <p:nvPr/>
        </p:nvSpPr>
        <p:spPr>
          <a:xfrm>
            <a:off x="18855489" y="6421896"/>
            <a:ext cx="1396223" cy="1015435"/>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4" name="Shape 2856"/>
          <p:cNvSpPr/>
          <p:nvPr/>
        </p:nvSpPr>
        <p:spPr>
          <a:xfrm>
            <a:off x="12273915" y="6410656"/>
            <a:ext cx="1117994" cy="1117546"/>
          </a:xfrm>
          <a:custGeom>
            <a:avLst/>
            <a:gdLst/>
            <a:ahLst/>
            <a:cxnLst>
              <a:cxn ang="0">
                <a:pos x="wd2" y="hd2"/>
              </a:cxn>
              <a:cxn ang="5400000">
                <a:pos x="wd2" y="hd2"/>
              </a:cxn>
              <a:cxn ang="10800000">
                <a:pos x="wd2" y="hd2"/>
              </a:cxn>
              <a:cxn ang="16200000">
                <a:pos x="wd2" y="hd2"/>
              </a:cxn>
            </a:cxnLst>
            <a:rect l="0" t="0" r="r" b="b"/>
            <a:pathLst>
              <a:path w="21600" h="21600" extrusionOk="0">
                <a:moveTo>
                  <a:pt x="12375" y="14735"/>
                </a:moveTo>
                <a:cubicBezTo>
                  <a:pt x="12008" y="15178"/>
                  <a:pt x="11621" y="15531"/>
                  <a:pt x="11226" y="15783"/>
                </a:cubicBezTo>
                <a:cubicBezTo>
                  <a:pt x="10834" y="16035"/>
                  <a:pt x="10421" y="16209"/>
                  <a:pt x="10002" y="16302"/>
                </a:cubicBezTo>
                <a:cubicBezTo>
                  <a:pt x="9027" y="16517"/>
                  <a:pt x="8105" y="16493"/>
                  <a:pt x="7342" y="16179"/>
                </a:cubicBezTo>
                <a:cubicBezTo>
                  <a:pt x="6912" y="16003"/>
                  <a:pt x="6537" y="15755"/>
                  <a:pt x="6227" y="15442"/>
                </a:cubicBezTo>
                <a:cubicBezTo>
                  <a:pt x="5915" y="15129"/>
                  <a:pt x="5669" y="14758"/>
                  <a:pt x="5493" y="14340"/>
                </a:cubicBezTo>
                <a:cubicBezTo>
                  <a:pt x="5317" y="13924"/>
                  <a:pt x="5228" y="13459"/>
                  <a:pt x="5228" y="12958"/>
                </a:cubicBezTo>
                <a:cubicBezTo>
                  <a:pt x="5228" y="12161"/>
                  <a:pt x="5386" y="11302"/>
                  <a:pt x="5698" y="10406"/>
                </a:cubicBezTo>
                <a:cubicBezTo>
                  <a:pt x="6010" y="9509"/>
                  <a:pt x="6454" y="8665"/>
                  <a:pt x="7018" y="7900"/>
                </a:cubicBezTo>
                <a:cubicBezTo>
                  <a:pt x="7579" y="7140"/>
                  <a:pt x="8265" y="6498"/>
                  <a:pt x="9058" y="5993"/>
                </a:cubicBezTo>
                <a:cubicBezTo>
                  <a:pt x="9839" y="5496"/>
                  <a:pt x="10706" y="5245"/>
                  <a:pt x="11636" y="5245"/>
                </a:cubicBezTo>
                <a:cubicBezTo>
                  <a:pt x="12014" y="5245"/>
                  <a:pt x="12413" y="5288"/>
                  <a:pt x="12821" y="5373"/>
                </a:cubicBezTo>
                <a:cubicBezTo>
                  <a:pt x="13224" y="5457"/>
                  <a:pt x="13613" y="5599"/>
                  <a:pt x="13978" y="5795"/>
                </a:cubicBezTo>
                <a:cubicBezTo>
                  <a:pt x="14337" y="5989"/>
                  <a:pt x="14658" y="6246"/>
                  <a:pt x="14931" y="6561"/>
                </a:cubicBezTo>
                <a:cubicBezTo>
                  <a:pt x="15189" y="6858"/>
                  <a:pt x="15389" y="7238"/>
                  <a:pt x="15526" y="7692"/>
                </a:cubicBezTo>
                <a:lnTo>
                  <a:pt x="13353" y="13035"/>
                </a:lnTo>
                <a:cubicBezTo>
                  <a:pt x="13072" y="13720"/>
                  <a:pt x="12743" y="14292"/>
                  <a:pt x="12375" y="14735"/>
                </a:cubicBezTo>
                <a:moveTo>
                  <a:pt x="20215" y="16108"/>
                </a:moveTo>
                <a:cubicBezTo>
                  <a:pt x="19749" y="16741"/>
                  <a:pt x="19196" y="17344"/>
                  <a:pt x="18569" y="17900"/>
                </a:cubicBezTo>
                <a:cubicBezTo>
                  <a:pt x="17943" y="18456"/>
                  <a:pt x="17242" y="18946"/>
                  <a:pt x="16484" y="19359"/>
                </a:cubicBezTo>
                <a:cubicBezTo>
                  <a:pt x="15729" y="19770"/>
                  <a:pt x="14914" y="20096"/>
                  <a:pt x="14064" y="20327"/>
                </a:cubicBezTo>
                <a:cubicBezTo>
                  <a:pt x="13217" y="20556"/>
                  <a:pt x="12316" y="20673"/>
                  <a:pt x="11388" y="20673"/>
                </a:cubicBezTo>
                <a:cubicBezTo>
                  <a:pt x="9991" y="20673"/>
                  <a:pt x="8647" y="20458"/>
                  <a:pt x="7393" y="20036"/>
                </a:cubicBezTo>
                <a:cubicBezTo>
                  <a:pt x="6143" y="19615"/>
                  <a:pt x="5029" y="18981"/>
                  <a:pt x="4083" y="18149"/>
                </a:cubicBezTo>
                <a:cubicBezTo>
                  <a:pt x="3138" y="17320"/>
                  <a:pt x="2378" y="16274"/>
                  <a:pt x="1823" y="15041"/>
                </a:cubicBezTo>
                <a:cubicBezTo>
                  <a:pt x="1269" y="13809"/>
                  <a:pt x="989" y="12357"/>
                  <a:pt x="989" y="10727"/>
                </a:cubicBezTo>
                <a:cubicBezTo>
                  <a:pt x="989" y="9370"/>
                  <a:pt x="1254" y="8086"/>
                  <a:pt x="1777" y="6911"/>
                </a:cubicBezTo>
                <a:cubicBezTo>
                  <a:pt x="2301" y="5736"/>
                  <a:pt x="3037" y="4693"/>
                  <a:pt x="3964" y="3814"/>
                </a:cubicBezTo>
                <a:cubicBezTo>
                  <a:pt x="4892" y="2933"/>
                  <a:pt x="6002" y="2230"/>
                  <a:pt x="7264" y="1722"/>
                </a:cubicBezTo>
                <a:cubicBezTo>
                  <a:pt x="8526" y="1215"/>
                  <a:pt x="9914" y="958"/>
                  <a:pt x="11388" y="958"/>
                </a:cubicBezTo>
                <a:cubicBezTo>
                  <a:pt x="12700" y="958"/>
                  <a:pt x="13940" y="1156"/>
                  <a:pt x="15072" y="1549"/>
                </a:cubicBezTo>
                <a:cubicBezTo>
                  <a:pt x="16200" y="1942"/>
                  <a:pt x="17185" y="2497"/>
                  <a:pt x="17998" y="3203"/>
                </a:cubicBezTo>
                <a:cubicBezTo>
                  <a:pt x="18809" y="3906"/>
                  <a:pt x="19455" y="4765"/>
                  <a:pt x="19917" y="5754"/>
                </a:cubicBezTo>
                <a:cubicBezTo>
                  <a:pt x="20377" y="6743"/>
                  <a:pt x="20611" y="7843"/>
                  <a:pt x="20611" y="9023"/>
                </a:cubicBezTo>
                <a:cubicBezTo>
                  <a:pt x="20611" y="10070"/>
                  <a:pt x="20418" y="11059"/>
                  <a:pt x="20038" y="11962"/>
                </a:cubicBezTo>
                <a:cubicBezTo>
                  <a:pt x="19656" y="12869"/>
                  <a:pt x="19171" y="13663"/>
                  <a:pt x="18598" y="14320"/>
                </a:cubicBezTo>
                <a:cubicBezTo>
                  <a:pt x="18028" y="14976"/>
                  <a:pt x="17393" y="15502"/>
                  <a:pt x="16714" y="15880"/>
                </a:cubicBezTo>
                <a:cubicBezTo>
                  <a:pt x="16044" y="16255"/>
                  <a:pt x="15398" y="16444"/>
                  <a:pt x="14792" y="16444"/>
                </a:cubicBezTo>
                <a:cubicBezTo>
                  <a:pt x="14424" y="16444"/>
                  <a:pt x="14151" y="16374"/>
                  <a:pt x="13980" y="16235"/>
                </a:cubicBezTo>
                <a:cubicBezTo>
                  <a:pt x="13810" y="16098"/>
                  <a:pt x="13710" y="15916"/>
                  <a:pt x="13675" y="15677"/>
                </a:cubicBezTo>
                <a:cubicBezTo>
                  <a:pt x="13638" y="15420"/>
                  <a:pt x="13667" y="15109"/>
                  <a:pt x="13764" y="14754"/>
                </a:cubicBezTo>
                <a:cubicBezTo>
                  <a:pt x="13864" y="14385"/>
                  <a:pt x="14007" y="13983"/>
                  <a:pt x="14190" y="13556"/>
                </a:cubicBezTo>
                <a:lnTo>
                  <a:pt x="17729" y="4845"/>
                </a:lnTo>
                <a:lnTo>
                  <a:pt x="16677" y="4845"/>
                </a:lnTo>
                <a:lnTo>
                  <a:pt x="16026" y="6544"/>
                </a:lnTo>
                <a:cubicBezTo>
                  <a:pt x="15715" y="5890"/>
                  <a:pt x="15207" y="5363"/>
                  <a:pt x="14512" y="4972"/>
                </a:cubicBezTo>
                <a:cubicBezTo>
                  <a:pt x="13703" y="4517"/>
                  <a:pt x="12777" y="4287"/>
                  <a:pt x="11759" y="4287"/>
                </a:cubicBezTo>
                <a:cubicBezTo>
                  <a:pt x="10637" y="4287"/>
                  <a:pt x="9596" y="4568"/>
                  <a:pt x="8663" y="5121"/>
                </a:cubicBezTo>
                <a:cubicBezTo>
                  <a:pt x="7739" y="5669"/>
                  <a:pt x="6940" y="6381"/>
                  <a:pt x="6289" y="7238"/>
                </a:cubicBezTo>
                <a:cubicBezTo>
                  <a:pt x="5641" y="8091"/>
                  <a:pt x="5132" y="9032"/>
                  <a:pt x="4777" y="10034"/>
                </a:cubicBezTo>
                <a:cubicBezTo>
                  <a:pt x="4420" y="11037"/>
                  <a:pt x="4240" y="12021"/>
                  <a:pt x="4240" y="12958"/>
                </a:cubicBezTo>
                <a:cubicBezTo>
                  <a:pt x="4240" y="13568"/>
                  <a:pt x="4354" y="14151"/>
                  <a:pt x="4579" y="14689"/>
                </a:cubicBezTo>
                <a:cubicBezTo>
                  <a:pt x="4804" y="15227"/>
                  <a:pt x="5113" y="15701"/>
                  <a:pt x="5499" y="16097"/>
                </a:cubicBezTo>
                <a:cubicBezTo>
                  <a:pt x="5887" y="16495"/>
                  <a:pt x="6354" y="16815"/>
                  <a:pt x="6889" y="17048"/>
                </a:cubicBezTo>
                <a:cubicBezTo>
                  <a:pt x="8063" y="17561"/>
                  <a:pt x="9489" y="17484"/>
                  <a:pt x="10904" y="17025"/>
                </a:cubicBezTo>
                <a:cubicBezTo>
                  <a:pt x="11562" y="16811"/>
                  <a:pt x="12160" y="16412"/>
                  <a:pt x="12689" y="15835"/>
                </a:cubicBezTo>
                <a:cubicBezTo>
                  <a:pt x="12715" y="16226"/>
                  <a:pt x="12874" y="16561"/>
                  <a:pt x="13164" y="16837"/>
                </a:cubicBezTo>
                <a:cubicBezTo>
                  <a:pt x="13559" y="17211"/>
                  <a:pt x="14086" y="17402"/>
                  <a:pt x="14731" y="17402"/>
                </a:cubicBezTo>
                <a:cubicBezTo>
                  <a:pt x="15501" y="17402"/>
                  <a:pt x="16307" y="17176"/>
                  <a:pt x="17124" y="16733"/>
                </a:cubicBezTo>
                <a:cubicBezTo>
                  <a:pt x="17934" y="16294"/>
                  <a:pt x="18680" y="15687"/>
                  <a:pt x="19342" y="14930"/>
                </a:cubicBezTo>
                <a:cubicBezTo>
                  <a:pt x="20001" y="14176"/>
                  <a:pt x="20548" y="13284"/>
                  <a:pt x="20967" y="12281"/>
                </a:cubicBezTo>
                <a:cubicBezTo>
                  <a:pt x="21387" y="11274"/>
                  <a:pt x="21600" y="10178"/>
                  <a:pt x="21600" y="9023"/>
                </a:cubicBezTo>
                <a:cubicBezTo>
                  <a:pt x="21600" y="7651"/>
                  <a:pt x="21328" y="6389"/>
                  <a:pt x="20793" y="5274"/>
                </a:cubicBezTo>
                <a:cubicBezTo>
                  <a:pt x="20258" y="4158"/>
                  <a:pt x="19518" y="3199"/>
                  <a:pt x="18594" y="2422"/>
                </a:cubicBezTo>
                <a:cubicBezTo>
                  <a:pt x="17672" y="1647"/>
                  <a:pt x="16579" y="1043"/>
                  <a:pt x="15346" y="627"/>
                </a:cubicBezTo>
                <a:cubicBezTo>
                  <a:pt x="14116" y="211"/>
                  <a:pt x="12784" y="0"/>
                  <a:pt x="11388" y="0"/>
                </a:cubicBezTo>
                <a:cubicBezTo>
                  <a:pt x="9845" y="0"/>
                  <a:pt x="8365" y="271"/>
                  <a:pt x="6989" y="805"/>
                </a:cubicBezTo>
                <a:cubicBezTo>
                  <a:pt x="5612" y="1340"/>
                  <a:pt x="4389" y="2093"/>
                  <a:pt x="3356" y="3045"/>
                </a:cubicBezTo>
                <a:cubicBezTo>
                  <a:pt x="2321" y="3996"/>
                  <a:pt x="1495" y="5137"/>
                  <a:pt x="899" y="6436"/>
                </a:cubicBezTo>
                <a:cubicBezTo>
                  <a:pt x="302" y="7737"/>
                  <a:pt x="0" y="9181"/>
                  <a:pt x="0" y="10727"/>
                </a:cubicBezTo>
                <a:cubicBezTo>
                  <a:pt x="0" y="12605"/>
                  <a:pt x="334" y="14252"/>
                  <a:pt x="993" y="15622"/>
                </a:cubicBezTo>
                <a:cubicBezTo>
                  <a:pt x="1652" y="16992"/>
                  <a:pt x="2528" y="18134"/>
                  <a:pt x="3595" y="19018"/>
                </a:cubicBezTo>
                <a:cubicBezTo>
                  <a:pt x="4661" y="19900"/>
                  <a:pt x="5890" y="20559"/>
                  <a:pt x="7249" y="20975"/>
                </a:cubicBezTo>
                <a:cubicBezTo>
                  <a:pt x="8601" y="21390"/>
                  <a:pt x="9994" y="21600"/>
                  <a:pt x="11388" y="21600"/>
                </a:cubicBezTo>
                <a:cubicBezTo>
                  <a:pt x="12348" y="21600"/>
                  <a:pt x="13317" y="21474"/>
                  <a:pt x="14267" y="21228"/>
                </a:cubicBezTo>
                <a:cubicBezTo>
                  <a:pt x="15214" y="20981"/>
                  <a:pt x="16128" y="20624"/>
                  <a:pt x="16983" y="20169"/>
                </a:cubicBezTo>
                <a:cubicBezTo>
                  <a:pt x="17839" y="19713"/>
                  <a:pt x="18642" y="19152"/>
                  <a:pt x="19372" y="18499"/>
                </a:cubicBezTo>
                <a:cubicBezTo>
                  <a:pt x="20104" y="17845"/>
                  <a:pt x="20729" y="17110"/>
                  <a:pt x="21232" y="16316"/>
                </a:cubicBezTo>
                <a:lnTo>
                  <a:pt x="21411" y="16033"/>
                </a:lnTo>
                <a:lnTo>
                  <a:pt x="20270" y="16033"/>
                </a:lnTo>
                <a:cubicBezTo>
                  <a:pt x="20270" y="16033"/>
                  <a:pt x="20215" y="16108"/>
                  <a:pt x="20215" y="16108"/>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5" name="Shape 2858"/>
          <p:cNvSpPr/>
          <p:nvPr/>
        </p:nvSpPr>
        <p:spPr>
          <a:xfrm>
            <a:off x="12321717" y="9897473"/>
            <a:ext cx="1016403" cy="1242269"/>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6" name="Shape 2645"/>
          <p:cNvSpPr/>
          <p:nvPr/>
        </p:nvSpPr>
        <p:spPr>
          <a:xfrm>
            <a:off x="18807113" y="10016230"/>
            <a:ext cx="1444599" cy="1050618"/>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tx2"/>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7831757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924281" y="1583505"/>
            <a:ext cx="19780144" cy="3580467"/>
          </a:xfrm>
          <a:prstGeom prst="rect">
            <a:avLst/>
          </a:prstGeom>
          <a:noFill/>
        </p:spPr>
        <p:txBody>
          <a:bodyPr wrap="square" rtlCol="0">
            <a:spAutoFit/>
          </a:bodyPr>
          <a:lstStyle/>
          <a:p>
            <a:pPr>
              <a:lnSpc>
                <a:spcPts val="13560"/>
              </a:lnSpc>
            </a:pPr>
            <a:r>
              <a:rPr lang="en-US" sz="13800" b="1" dirty="0" smtClean="0">
                <a:solidFill>
                  <a:schemeClr val="tx2"/>
                </a:solidFill>
                <a:latin typeface="Montserrat" charset="0"/>
                <a:ea typeface="Montserrat" charset="0"/>
                <a:cs typeface="Montserrat" charset="0"/>
              </a:rPr>
              <a:t>our common</a:t>
            </a:r>
          </a:p>
          <a:p>
            <a:pPr>
              <a:lnSpc>
                <a:spcPts val="13560"/>
              </a:lnSpc>
            </a:pPr>
            <a:r>
              <a:rPr lang="en-US" sz="13800" b="1" dirty="0" smtClean="0">
                <a:solidFill>
                  <a:schemeClr val="tx2"/>
                </a:solidFill>
                <a:latin typeface="Montserrat" charset="0"/>
                <a:ea typeface="Montserrat" charset="0"/>
                <a:cs typeface="Montserrat" charset="0"/>
              </a:rPr>
              <a:t>services</a:t>
            </a:r>
          </a:p>
        </p:txBody>
      </p:sp>
      <p:sp>
        <p:nvSpPr>
          <p:cNvPr id="8" name="TextBox 7"/>
          <p:cNvSpPr txBox="1"/>
          <p:nvPr/>
        </p:nvSpPr>
        <p:spPr>
          <a:xfrm rot="16200000">
            <a:off x="-1120596" y="1944578"/>
            <a:ext cx="6187061" cy="400110"/>
          </a:xfrm>
          <a:prstGeom prst="rect">
            <a:avLst/>
          </a:prstGeom>
          <a:noFill/>
        </p:spPr>
        <p:txBody>
          <a:bodyPr wrap="square" rtlCol="0">
            <a:spAutoFit/>
          </a:bodyPr>
          <a:lstStyle/>
          <a:p>
            <a:r>
              <a:rPr lang="en-US" sz="2000" b="1" spc="600" dirty="0" smtClean="0">
                <a:latin typeface="Montserrat" charset="0"/>
                <a:ea typeface="Montserrat" charset="0"/>
                <a:cs typeface="Montserrat" charset="0"/>
              </a:rPr>
              <a:t>WRITE SOMETHING</a:t>
            </a:r>
          </a:p>
        </p:txBody>
      </p:sp>
      <p:sp>
        <p:nvSpPr>
          <p:cNvPr id="23" name="TextBox 22"/>
          <p:cNvSpPr txBox="1"/>
          <p:nvPr/>
        </p:nvSpPr>
        <p:spPr>
          <a:xfrm>
            <a:off x="2924281" y="6915982"/>
            <a:ext cx="9266720" cy="1477328"/>
          </a:xfrm>
          <a:prstGeom prst="rect">
            <a:avLst/>
          </a:prstGeom>
          <a:noFill/>
        </p:spPr>
        <p:txBody>
          <a:bodyPr wrap="square" rtlCol="0">
            <a:spAutoFit/>
          </a:bodyPr>
          <a:lstStyle/>
          <a:p>
            <a:pPr>
              <a:lnSpc>
                <a:spcPct val="150000"/>
              </a:lnSpc>
            </a:pPr>
            <a:r>
              <a:rPr lang="en-US" sz="2000" dirty="0" smtClean="0">
                <a:latin typeface="Montserrat Light" charset="0"/>
                <a:ea typeface="Montserrat Light" charset="0"/>
                <a:cs typeface="Montserrat Light" charset="0"/>
              </a:rPr>
              <a:t>Entrepreneurial </a:t>
            </a:r>
            <a:r>
              <a:rPr lang="en-US" sz="2000" dirty="0">
                <a:latin typeface="Montserrat Light" charset="0"/>
                <a:ea typeface="Montserrat Light" charset="0"/>
                <a:cs typeface="Montserrat Light" charset="0"/>
              </a:rPr>
              <a:t>activities differ substantially depending on the type of organization and creativity involved. Entrepreneurship ranges in scale from solo. Entrepreneurial activities </a:t>
            </a:r>
            <a:r>
              <a:rPr lang="en-US" sz="2000" dirty="0" smtClean="0">
                <a:latin typeface="Montserrat Light" charset="0"/>
                <a:ea typeface="Montserrat Light" charset="0"/>
                <a:cs typeface="Montserrat Light" charset="0"/>
              </a:rPr>
              <a:t>differ</a:t>
            </a:r>
          </a:p>
        </p:txBody>
      </p:sp>
      <p:sp>
        <p:nvSpPr>
          <p:cNvPr id="37" name="TextBox 36"/>
          <p:cNvSpPr txBox="1"/>
          <p:nvPr/>
        </p:nvSpPr>
        <p:spPr>
          <a:xfrm>
            <a:off x="2922105" y="6269651"/>
            <a:ext cx="9266720" cy="646331"/>
          </a:xfrm>
          <a:prstGeom prst="rect">
            <a:avLst/>
          </a:prstGeom>
          <a:noFill/>
        </p:spPr>
        <p:txBody>
          <a:bodyPr wrap="square" rtlCol="0">
            <a:spAutoFit/>
          </a:bodyPr>
          <a:lstStyle/>
          <a:p>
            <a:pPr>
              <a:lnSpc>
                <a:spcPct val="150000"/>
              </a:lnSpc>
            </a:pPr>
            <a:r>
              <a:rPr lang="en-US" sz="2400" b="1" spc="600" smtClean="0">
                <a:solidFill>
                  <a:schemeClr val="tx2"/>
                </a:solidFill>
                <a:latin typeface="Montserrat" charset="0"/>
                <a:ea typeface="Montserrat" charset="0"/>
                <a:cs typeface="Montserrat" charset="0"/>
              </a:rPr>
              <a:t>SERVICE NAME HERE</a:t>
            </a:r>
            <a:endParaRPr lang="en-US" sz="2400" b="1" spc="600" dirty="0" smtClean="0">
              <a:solidFill>
                <a:schemeClr val="tx2"/>
              </a:solidFill>
              <a:latin typeface="Montserrat" charset="0"/>
              <a:ea typeface="Montserrat" charset="0"/>
              <a:cs typeface="Montserrat" charset="0"/>
            </a:endParaRPr>
          </a:p>
        </p:txBody>
      </p:sp>
      <p:sp>
        <p:nvSpPr>
          <p:cNvPr id="38" name="TextBox 37"/>
          <p:cNvSpPr txBox="1"/>
          <p:nvPr/>
        </p:nvSpPr>
        <p:spPr>
          <a:xfrm>
            <a:off x="12800601" y="6915982"/>
            <a:ext cx="9266720" cy="1477328"/>
          </a:xfrm>
          <a:prstGeom prst="rect">
            <a:avLst/>
          </a:prstGeom>
          <a:noFill/>
        </p:spPr>
        <p:txBody>
          <a:bodyPr wrap="square" rtlCol="0">
            <a:spAutoFit/>
          </a:bodyPr>
          <a:lstStyle/>
          <a:p>
            <a:pPr>
              <a:lnSpc>
                <a:spcPct val="150000"/>
              </a:lnSpc>
            </a:pPr>
            <a:r>
              <a:rPr lang="en-US" sz="2000" dirty="0" smtClean="0">
                <a:latin typeface="Montserrat Light" charset="0"/>
                <a:ea typeface="Montserrat Light" charset="0"/>
                <a:cs typeface="Montserrat Light" charset="0"/>
              </a:rPr>
              <a:t>Entrepreneurial </a:t>
            </a:r>
            <a:r>
              <a:rPr lang="en-US" sz="2000" dirty="0">
                <a:latin typeface="Montserrat Light" charset="0"/>
                <a:ea typeface="Montserrat Light" charset="0"/>
                <a:cs typeface="Montserrat Light" charset="0"/>
              </a:rPr>
              <a:t>activities differ substantially depending on the type of organization and creativity involved. Entrepreneurship ranges in scale from solo. Entrepreneurial activities </a:t>
            </a:r>
            <a:r>
              <a:rPr lang="en-US" sz="2000" dirty="0" smtClean="0">
                <a:latin typeface="Montserrat Light" charset="0"/>
                <a:ea typeface="Montserrat Light" charset="0"/>
                <a:cs typeface="Montserrat Light" charset="0"/>
              </a:rPr>
              <a:t>differ</a:t>
            </a:r>
          </a:p>
        </p:txBody>
      </p:sp>
      <p:sp>
        <p:nvSpPr>
          <p:cNvPr id="39" name="TextBox 38"/>
          <p:cNvSpPr txBox="1"/>
          <p:nvPr/>
        </p:nvSpPr>
        <p:spPr>
          <a:xfrm>
            <a:off x="12798425" y="6269651"/>
            <a:ext cx="9266720" cy="646331"/>
          </a:xfrm>
          <a:prstGeom prst="rect">
            <a:avLst/>
          </a:prstGeom>
          <a:noFill/>
        </p:spPr>
        <p:txBody>
          <a:bodyPr wrap="square" rtlCol="0">
            <a:spAutoFit/>
          </a:bodyPr>
          <a:lstStyle/>
          <a:p>
            <a:pPr>
              <a:lnSpc>
                <a:spcPct val="150000"/>
              </a:lnSpc>
            </a:pPr>
            <a:r>
              <a:rPr lang="en-US" sz="2400" b="1" spc="600" smtClean="0">
                <a:solidFill>
                  <a:schemeClr val="tx2"/>
                </a:solidFill>
                <a:latin typeface="Montserrat" charset="0"/>
                <a:ea typeface="Montserrat" charset="0"/>
                <a:cs typeface="Montserrat" charset="0"/>
              </a:rPr>
              <a:t>SERVICE NAME HERE</a:t>
            </a:r>
            <a:endParaRPr lang="en-US" sz="2400" b="1" spc="600" dirty="0" smtClean="0">
              <a:solidFill>
                <a:schemeClr val="tx2"/>
              </a:solidFill>
              <a:latin typeface="Montserrat" charset="0"/>
              <a:ea typeface="Montserrat" charset="0"/>
              <a:cs typeface="Montserrat" charset="0"/>
            </a:endParaRPr>
          </a:p>
        </p:txBody>
      </p:sp>
      <p:sp>
        <p:nvSpPr>
          <p:cNvPr id="40" name="TextBox 39"/>
          <p:cNvSpPr txBox="1"/>
          <p:nvPr/>
        </p:nvSpPr>
        <p:spPr>
          <a:xfrm>
            <a:off x="2924281" y="9685972"/>
            <a:ext cx="9266720" cy="1477328"/>
          </a:xfrm>
          <a:prstGeom prst="rect">
            <a:avLst/>
          </a:prstGeom>
          <a:noFill/>
        </p:spPr>
        <p:txBody>
          <a:bodyPr wrap="square" rtlCol="0">
            <a:spAutoFit/>
          </a:bodyPr>
          <a:lstStyle/>
          <a:p>
            <a:pPr>
              <a:lnSpc>
                <a:spcPct val="150000"/>
              </a:lnSpc>
            </a:pPr>
            <a:r>
              <a:rPr lang="en-US" sz="2000" dirty="0" smtClean="0">
                <a:latin typeface="Montserrat Light" charset="0"/>
                <a:ea typeface="Montserrat Light" charset="0"/>
                <a:cs typeface="Montserrat Light" charset="0"/>
              </a:rPr>
              <a:t>Entrepreneurial </a:t>
            </a:r>
            <a:r>
              <a:rPr lang="en-US" sz="2000" dirty="0">
                <a:latin typeface="Montserrat Light" charset="0"/>
                <a:ea typeface="Montserrat Light" charset="0"/>
                <a:cs typeface="Montserrat Light" charset="0"/>
              </a:rPr>
              <a:t>activities differ substantially depending on the type of organization and creativity involved. Entrepreneurship ranges in scale from solo. Entrepreneurial activities </a:t>
            </a:r>
            <a:r>
              <a:rPr lang="en-US" sz="2000" dirty="0" smtClean="0">
                <a:latin typeface="Montserrat Light" charset="0"/>
                <a:ea typeface="Montserrat Light" charset="0"/>
                <a:cs typeface="Montserrat Light" charset="0"/>
              </a:rPr>
              <a:t>differ</a:t>
            </a:r>
          </a:p>
        </p:txBody>
      </p:sp>
      <p:sp>
        <p:nvSpPr>
          <p:cNvPr id="41" name="TextBox 40"/>
          <p:cNvSpPr txBox="1"/>
          <p:nvPr/>
        </p:nvSpPr>
        <p:spPr>
          <a:xfrm>
            <a:off x="2922105" y="9039641"/>
            <a:ext cx="9266720" cy="646331"/>
          </a:xfrm>
          <a:prstGeom prst="rect">
            <a:avLst/>
          </a:prstGeom>
          <a:noFill/>
        </p:spPr>
        <p:txBody>
          <a:bodyPr wrap="square" rtlCol="0">
            <a:spAutoFit/>
          </a:bodyPr>
          <a:lstStyle/>
          <a:p>
            <a:pPr>
              <a:lnSpc>
                <a:spcPct val="150000"/>
              </a:lnSpc>
            </a:pPr>
            <a:r>
              <a:rPr lang="en-US" sz="2400" b="1" spc="600" smtClean="0">
                <a:solidFill>
                  <a:schemeClr val="tx2"/>
                </a:solidFill>
                <a:latin typeface="Montserrat" charset="0"/>
                <a:ea typeface="Montserrat" charset="0"/>
                <a:cs typeface="Montserrat" charset="0"/>
              </a:rPr>
              <a:t>SERVICE NAME HERE</a:t>
            </a:r>
            <a:endParaRPr lang="en-US" sz="2400" b="1" spc="600" dirty="0" smtClean="0">
              <a:solidFill>
                <a:schemeClr val="tx2"/>
              </a:solidFill>
              <a:latin typeface="Montserrat" charset="0"/>
              <a:ea typeface="Montserrat" charset="0"/>
              <a:cs typeface="Montserrat" charset="0"/>
            </a:endParaRPr>
          </a:p>
        </p:txBody>
      </p:sp>
      <p:sp>
        <p:nvSpPr>
          <p:cNvPr id="42" name="TextBox 41"/>
          <p:cNvSpPr txBox="1"/>
          <p:nvPr/>
        </p:nvSpPr>
        <p:spPr>
          <a:xfrm>
            <a:off x="12800601" y="9685972"/>
            <a:ext cx="9266720" cy="1477328"/>
          </a:xfrm>
          <a:prstGeom prst="rect">
            <a:avLst/>
          </a:prstGeom>
          <a:noFill/>
        </p:spPr>
        <p:txBody>
          <a:bodyPr wrap="square" rtlCol="0">
            <a:spAutoFit/>
          </a:bodyPr>
          <a:lstStyle/>
          <a:p>
            <a:pPr>
              <a:lnSpc>
                <a:spcPct val="150000"/>
              </a:lnSpc>
            </a:pPr>
            <a:r>
              <a:rPr lang="en-US" sz="2000" dirty="0" smtClean="0">
                <a:latin typeface="Montserrat Light" charset="0"/>
                <a:ea typeface="Montserrat Light" charset="0"/>
                <a:cs typeface="Montserrat Light" charset="0"/>
              </a:rPr>
              <a:t>Entrepreneurial </a:t>
            </a:r>
            <a:r>
              <a:rPr lang="en-US" sz="2000" dirty="0">
                <a:latin typeface="Montserrat Light" charset="0"/>
                <a:ea typeface="Montserrat Light" charset="0"/>
                <a:cs typeface="Montserrat Light" charset="0"/>
              </a:rPr>
              <a:t>activities differ substantially depending on the type of organization and creativity involved. Entrepreneurship ranges in scale from solo. Entrepreneurial activities </a:t>
            </a:r>
            <a:r>
              <a:rPr lang="en-US" sz="2000" dirty="0" smtClean="0">
                <a:latin typeface="Montserrat Light" charset="0"/>
                <a:ea typeface="Montserrat Light" charset="0"/>
                <a:cs typeface="Montserrat Light" charset="0"/>
              </a:rPr>
              <a:t>differ</a:t>
            </a:r>
          </a:p>
        </p:txBody>
      </p:sp>
      <p:sp>
        <p:nvSpPr>
          <p:cNvPr id="43" name="TextBox 42"/>
          <p:cNvSpPr txBox="1"/>
          <p:nvPr/>
        </p:nvSpPr>
        <p:spPr>
          <a:xfrm>
            <a:off x="12798425" y="9039641"/>
            <a:ext cx="9266720" cy="646331"/>
          </a:xfrm>
          <a:prstGeom prst="rect">
            <a:avLst/>
          </a:prstGeom>
          <a:noFill/>
        </p:spPr>
        <p:txBody>
          <a:bodyPr wrap="square" rtlCol="0">
            <a:spAutoFit/>
          </a:bodyPr>
          <a:lstStyle/>
          <a:p>
            <a:pPr>
              <a:lnSpc>
                <a:spcPct val="150000"/>
              </a:lnSpc>
            </a:pPr>
            <a:r>
              <a:rPr lang="en-US" sz="2400" b="1" spc="600" smtClean="0">
                <a:solidFill>
                  <a:schemeClr val="tx2"/>
                </a:solidFill>
                <a:latin typeface="Montserrat" charset="0"/>
                <a:ea typeface="Montserrat" charset="0"/>
                <a:cs typeface="Montserrat" charset="0"/>
              </a:rPr>
              <a:t>SERVICE NAME HERE</a:t>
            </a:r>
            <a:endParaRPr lang="en-US" sz="2400" b="1" spc="600" dirty="0" smtClean="0">
              <a:solidFill>
                <a:schemeClr val="tx2"/>
              </a:solidFill>
              <a:latin typeface="Montserrat" charset="0"/>
              <a:ea typeface="Montserrat" charset="0"/>
              <a:cs typeface="Montserrat" charset="0"/>
            </a:endParaRPr>
          </a:p>
        </p:txBody>
      </p:sp>
    </p:spTree>
    <p:extLst>
      <p:ext uri="{BB962C8B-B14F-4D97-AF65-F5344CB8AC3E}">
        <p14:creationId xmlns:p14="http://schemas.microsoft.com/office/powerpoint/2010/main" val="371591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Straight Connector 28"/>
          <p:cNvCxnSpPr/>
          <p:nvPr/>
        </p:nvCxnSpPr>
        <p:spPr>
          <a:xfrm>
            <a:off x="2140130" y="8815443"/>
            <a:ext cx="2014681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8720697" y="5481913"/>
            <a:ext cx="0" cy="66973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5689908" y="5481913"/>
            <a:ext cx="0" cy="66973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Placeholder 8"/>
          <p:cNvPicPr>
            <a:picLocks noGrp="1" noChangeAspect="1"/>
          </p:cNvPicPr>
          <p:nvPr>
            <p:ph type="pic" sz="quarter" idx="14"/>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t="16981" b="16981"/>
          <a:stretch>
            <a:fillRect/>
          </a:stretch>
        </p:blipFill>
        <p:spPr/>
      </p:pic>
      <p:pic>
        <p:nvPicPr>
          <p:cNvPr id="3" name="Picture Placeholder 2"/>
          <p:cNvPicPr>
            <a:picLocks noGrp="1" noChangeAspect="1"/>
          </p:cNvPicPr>
          <p:nvPr>
            <p:ph type="pic" sz="quarter" idx="15"/>
          </p:nvPr>
        </p:nvPicPr>
        <p:blipFill>
          <a:blip r:embed="rId4">
            <a:grayscl/>
            <a:extLst>
              <a:ext uri="{28A0092B-C50C-407E-A947-70E740481C1C}">
                <a14:useLocalDpi xmlns:a14="http://schemas.microsoft.com/office/drawing/2010/main" val="0"/>
              </a:ext>
            </a:extLst>
          </a:blip>
          <a:srcRect t="16981" b="16981"/>
          <a:stretch>
            <a:fillRect/>
          </a:stretch>
        </p:blipFill>
        <p:spPr/>
      </p:pic>
      <p:pic>
        <p:nvPicPr>
          <p:cNvPr id="4" name="Picture Placeholder 3"/>
          <p:cNvPicPr>
            <a:picLocks noGrp="1" noChangeAspect="1"/>
          </p:cNvPicPr>
          <p:nvPr>
            <p:ph type="pic" sz="quarter" idx="16"/>
          </p:nvPr>
        </p:nvPicPr>
        <p:blipFill>
          <a:blip r:embed="rId5">
            <a:grayscl/>
            <a:extLst>
              <a:ext uri="{28A0092B-C50C-407E-A947-70E740481C1C}">
                <a14:useLocalDpi xmlns:a14="http://schemas.microsoft.com/office/drawing/2010/main" val="0"/>
              </a:ext>
            </a:extLst>
          </a:blip>
          <a:srcRect t="16961" b="16961"/>
          <a:stretch>
            <a:fillRect/>
          </a:stretch>
        </p:blipFill>
        <p:spPr/>
      </p:pic>
      <p:pic>
        <p:nvPicPr>
          <p:cNvPr id="5" name="Picture Placeholder 4"/>
          <p:cNvPicPr>
            <a:picLocks noGrp="1" noChangeAspect="1"/>
          </p:cNvPicPr>
          <p:nvPr>
            <p:ph type="pic" sz="quarter" idx="17"/>
          </p:nvPr>
        </p:nvPicPr>
        <p:blipFill>
          <a:blip r:embed="rId6">
            <a:grayscl/>
            <a:extLst>
              <a:ext uri="{28A0092B-C50C-407E-A947-70E740481C1C}">
                <a14:useLocalDpi xmlns:a14="http://schemas.microsoft.com/office/drawing/2010/main" val="0"/>
              </a:ext>
            </a:extLst>
          </a:blip>
          <a:srcRect t="16961" b="16961"/>
          <a:stretch>
            <a:fillRect/>
          </a:stretch>
        </p:blipFill>
        <p:spPr/>
      </p:pic>
      <p:pic>
        <p:nvPicPr>
          <p:cNvPr id="6" name="Picture Placeholder 5"/>
          <p:cNvPicPr>
            <a:picLocks noGrp="1" noChangeAspect="1"/>
          </p:cNvPicPr>
          <p:nvPr>
            <p:ph type="pic" sz="quarter" idx="18"/>
          </p:nvPr>
        </p:nvPicPr>
        <p:blipFill>
          <a:blip r:embed="rId7">
            <a:grayscl/>
            <a:extLst>
              <a:ext uri="{28A0092B-C50C-407E-A947-70E740481C1C}">
                <a14:useLocalDpi xmlns:a14="http://schemas.microsoft.com/office/drawing/2010/main" val="0"/>
              </a:ext>
            </a:extLst>
          </a:blip>
          <a:srcRect t="16981" b="16981"/>
          <a:stretch>
            <a:fillRect/>
          </a:stretch>
        </p:blipFill>
        <p:spPr/>
      </p:pic>
      <p:pic>
        <p:nvPicPr>
          <p:cNvPr id="7" name="Picture Placeholder 6"/>
          <p:cNvPicPr>
            <a:picLocks noGrp="1" noChangeAspect="1"/>
          </p:cNvPicPr>
          <p:nvPr>
            <p:ph type="pic" sz="quarter" idx="19"/>
          </p:nvPr>
        </p:nvPicPr>
        <p:blipFill>
          <a:blip r:embed="rId8">
            <a:grayscl/>
            <a:extLst>
              <a:ext uri="{28A0092B-C50C-407E-A947-70E740481C1C}">
                <a14:useLocalDpi xmlns:a14="http://schemas.microsoft.com/office/drawing/2010/main" val="0"/>
              </a:ext>
            </a:extLst>
          </a:blip>
          <a:srcRect t="16961" b="16961"/>
          <a:stretch>
            <a:fillRect/>
          </a:stretch>
        </p:blipFill>
        <p:spPr/>
      </p:pic>
      <p:sp>
        <p:nvSpPr>
          <p:cNvPr id="13" name="TextBox 12"/>
          <p:cNvSpPr txBox="1"/>
          <p:nvPr/>
        </p:nvSpPr>
        <p:spPr>
          <a:xfrm>
            <a:off x="2924281" y="1583505"/>
            <a:ext cx="19780144" cy="3580467"/>
          </a:xfrm>
          <a:prstGeom prst="rect">
            <a:avLst/>
          </a:prstGeom>
          <a:noFill/>
        </p:spPr>
        <p:txBody>
          <a:bodyPr wrap="square" rtlCol="0">
            <a:spAutoFit/>
          </a:bodyPr>
          <a:lstStyle/>
          <a:p>
            <a:pPr>
              <a:lnSpc>
                <a:spcPts val="13560"/>
              </a:lnSpc>
            </a:pPr>
            <a:r>
              <a:rPr lang="en-US" sz="13800" b="1" dirty="0" smtClean="0">
                <a:solidFill>
                  <a:schemeClr val="tx2"/>
                </a:solidFill>
                <a:latin typeface="Montserrat" charset="0"/>
                <a:ea typeface="Montserrat" charset="0"/>
                <a:cs typeface="Montserrat" charset="0"/>
              </a:rPr>
              <a:t>our clients</a:t>
            </a:r>
          </a:p>
          <a:p>
            <a:pPr>
              <a:lnSpc>
                <a:spcPts val="13560"/>
              </a:lnSpc>
            </a:pPr>
            <a:r>
              <a:rPr lang="en-US" sz="13800" b="1" dirty="0" smtClean="0">
                <a:solidFill>
                  <a:schemeClr val="tx2"/>
                </a:solidFill>
                <a:latin typeface="Montserrat" charset="0"/>
                <a:ea typeface="Montserrat" charset="0"/>
                <a:cs typeface="Montserrat" charset="0"/>
              </a:rPr>
              <a:t>around the world</a:t>
            </a:r>
          </a:p>
        </p:txBody>
      </p:sp>
      <p:sp>
        <p:nvSpPr>
          <p:cNvPr id="14" name="TextBox 13"/>
          <p:cNvSpPr txBox="1"/>
          <p:nvPr/>
        </p:nvSpPr>
        <p:spPr>
          <a:xfrm rot="16200000">
            <a:off x="-1120596" y="1944578"/>
            <a:ext cx="6187061" cy="400110"/>
          </a:xfrm>
          <a:prstGeom prst="rect">
            <a:avLst/>
          </a:prstGeom>
          <a:noFill/>
        </p:spPr>
        <p:txBody>
          <a:bodyPr wrap="square" rtlCol="0">
            <a:spAutoFit/>
          </a:bodyPr>
          <a:lstStyle/>
          <a:p>
            <a:r>
              <a:rPr lang="en-US" sz="2000" b="1" spc="600" dirty="0" smtClean="0">
                <a:latin typeface="Montserrat" charset="0"/>
                <a:ea typeface="Montserrat" charset="0"/>
                <a:cs typeface="Montserrat" charset="0"/>
              </a:rPr>
              <a:t>WRITE SOMETHING</a:t>
            </a:r>
          </a:p>
        </p:txBody>
      </p:sp>
    </p:spTree>
    <p:extLst>
      <p:ext uri="{BB962C8B-B14F-4D97-AF65-F5344CB8AC3E}">
        <p14:creationId xmlns:p14="http://schemas.microsoft.com/office/powerpoint/2010/main" val="8297743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8"/>
          </p:nvPr>
        </p:nvPicPr>
        <p:blipFill>
          <a:blip r:embed="rId2">
            <a:grayscl/>
            <a:extLst>
              <a:ext uri="{28A0092B-C50C-407E-A947-70E740481C1C}">
                <a14:useLocalDpi xmlns:a14="http://schemas.microsoft.com/office/drawing/2010/main" val="0"/>
              </a:ext>
            </a:extLst>
          </a:blip>
          <a:srcRect l="12381" r="12381"/>
          <a:stretch>
            <a:fillRect/>
          </a:stretch>
        </p:blipFill>
        <p:spPr/>
      </p:pic>
      <p:pic>
        <p:nvPicPr>
          <p:cNvPr id="3" name="Picture Placeholder 2"/>
          <p:cNvPicPr>
            <a:picLocks noGrp="1" noChangeAspect="1"/>
          </p:cNvPicPr>
          <p:nvPr>
            <p:ph type="pic" sz="quarter" idx="19"/>
          </p:nvPr>
        </p:nvPicPr>
        <p:blipFill>
          <a:blip r:embed="rId3">
            <a:grayscl/>
            <a:extLst>
              <a:ext uri="{28A0092B-C50C-407E-A947-70E740481C1C}">
                <a14:useLocalDpi xmlns:a14="http://schemas.microsoft.com/office/drawing/2010/main" val="0"/>
              </a:ext>
            </a:extLst>
          </a:blip>
          <a:srcRect l="12405" r="12405"/>
          <a:stretch>
            <a:fillRect/>
          </a:stretch>
        </p:blipFill>
        <p:spPr/>
      </p:pic>
      <p:pic>
        <p:nvPicPr>
          <p:cNvPr id="4" name="Picture Placeholder 3"/>
          <p:cNvPicPr>
            <a:picLocks noGrp="1" noChangeAspect="1"/>
          </p:cNvPicPr>
          <p:nvPr>
            <p:ph type="pic" sz="quarter" idx="20"/>
          </p:nvPr>
        </p:nvPicPr>
        <p:blipFill>
          <a:blip r:embed="rId4">
            <a:grayscl/>
            <a:extLst>
              <a:ext uri="{28A0092B-C50C-407E-A947-70E740481C1C}">
                <a14:useLocalDpi xmlns:a14="http://schemas.microsoft.com/office/drawing/2010/main" val="0"/>
              </a:ext>
            </a:extLst>
          </a:blip>
          <a:srcRect l="12381" r="12381"/>
          <a:stretch>
            <a:fillRect/>
          </a:stretch>
        </p:blipFill>
        <p:spPr/>
      </p:pic>
      <p:pic>
        <p:nvPicPr>
          <p:cNvPr id="5" name="Picture Placeholder 4"/>
          <p:cNvPicPr>
            <a:picLocks noGrp="1" noChangeAspect="1"/>
          </p:cNvPicPr>
          <p:nvPr>
            <p:ph type="pic" sz="quarter" idx="21"/>
          </p:nvPr>
        </p:nvPicPr>
        <p:blipFill>
          <a:blip r:embed="rId5">
            <a:grayscl/>
            <a:extLst>
              <a:ext uri="{28A0092B-C50C-407E-A947-70E740481C1C}">
                <a14:useLocalDpi xmlns:a14="http://schemas.microsoft.com/office/drawing/2010/main" val="0"/>
              </a:ext>
            </a:extLst>
          </a:blip>
          <a:srcRect l="12381" r="12381"/>
          <a:stretch>
            <a:fillRect/>
          </a:stretch>
        </p:blipFill>
        <p:spPr/>
      </p:pic>
      <p:pic>
        <p:nvPicPr>
          <p:cNvPr id="6" name="Picture Placeholder 5"/>
          <p:cNvPicPr>
            <a:picLocks noGrp="1" noChangeAspect="1"/>
          </p:cNvPicPr>
          <p:nvPr>
            <p:ph type="pic" sz="quarter" idx="22"/>
          </p:nvPr>
        </p:nvPicPr>
        <p:blipFill>
          <a:blip r:embed="rId6">
            <a:grayscl/>
            <a:extLst>
              <a:ext uri="{28A0092B-C50C-407E-A947-70E740481C1C}">
                <a14:useLocalDpi xmlns:a14="http://schemas.microsoft.com/office/drawing/2010/main" val="0"/>
              </a:ext>
            </a:extLst>
          </a:blip>
          <a:srcRect l="12405" r="12405"/>
          <a:stretch>
            <a:fillRect/>
          </a:stretch>
        </p:blipFill>
        <p:spPr/>
      </p:pic>
      <p:pic>
        <p:nvPicPr>
          <p:cNvPr id="7" name="Picture Placeholder 6"/>
          <p:cNvPicPr>
            <a:picLocks noGrp="1" noChangeAspect="1"/>
          </p:cNvPicPr>
          <p:nvPr>
            <p:ph type="pic" sz="quarter" idx="23"/>
          </p:nvPr>
        </p:nvPicPr>
        <p:blipFill>
          <a:blip r:embed="rId7">
            <a:grayscl/>
            <a:extLst>
              <a:ext uri="{28A0092B-C50C-407E-A947-70E740481C1C}">
                <a14:useLocalDpi xmlns:a14="http://schemas.microsoft.com/office/drawing/2010/main" val="0"/>
              </a:ext>
            </a:extLst>
          </a:blip>
          <a:srcRect l="12381" r="12381"/>
          <a:stretch>
            <a:fillRect/>
          </a:stretch>
        </p:blipFill>
        <p:spPr/>
      </p:pic>
      <p:pic>
        <p:nvPicPr>
          <p:cNvPr id="8" name="Picture Placeholder 7"/>
          <p:cNvPicPr>
            <a:picLocks noGrp="1" noChangeAspect="1"/>
          </p:cNvPicPr>
          <p:nvPr>
            <p:ph type="pic" sz="quarter" idx="24"/>
          </p:nvPr>
        </p:nvPicPr>
        <p:blipFill>
          <a:blip r:embed="rId8">
            <a:grayscl/>
            <a:extLst>
              <a:ext uri="{28A0092B-C50C-407E-A947-70E740481C1C}">
                <a14:useLocalDpi xmlns:a14="http://schemas.microsoft.com/office/drawing/2010/main" val="0"/>
              </a:ext>
            </a:extLst>
          </a:blip>
          <a:srcRect l="12381" r="12381"/>
          <a:stretch>
            <a:fillRect/>
          </a:stretch>
        </p:blipFill>
        <p:spPr/>
      </p:pic>
      <p:pic>
        <p:nvPicPr>
          <p:cNvPr id="9" name="Picture Placeholder 8"/>
          <p:cNvPicPr>
            <a:picLocks noGrp="1" noChangeAspect="1"/>
          </p:cNvPicPr>
          <p:nvPr>
            <p:ph type="pic" sz="quarter" idx="25"/>
          </p:nvPr>
        </p:nvPicPr>
        <p:blipFill>
          <a:blip r:embed="rId9">
            <a:grayscl/>
            <a:extLst>
              <a:ext uri="{28A0092B-C50C-407E-A947-70E740481C1C}">
                <a14:useLocalDpi xmlns:a14="http://schemas.microsoft.com/office/drawing/2010/main" val="0"/>
              </a:ext>
            </a:extLst>
          </a:blip>
          <a:srcRect l="12405" r="12405"/>
          <a:stretch>
            <a:fillRect/>
          </a:stretch>
        </p:blipFill>
        <p:spPr/>
      </p:pic>
      <p:pic>
        <p:nvPicPr>
          <p:cNvPr id="10" name="Picture Placeholder 9"/>
          <p:cNvPicPr>
            <a:picLocks noGrp="1" noChangeAspect="1"/>
          </p:cNvPicPr>
          <p:nvPr>
            <p:ph type="pic" sz="quarter" idx="26"/>
          </p:nvPr>
        </p:nvPicPr>
        <p:blipFill>
          <a:blip r:embed="rId10">
            <a:grayscl/>
            <a:extLst>
              <a:ext uri="{28A0092B-C50C-407E-A947-70E740481C1C}">
                <a14:useLocalDpi xmlns:a14="http://schemas.microsoft.com/office/drawing/2010/main" val="0"/>
              </a:ext>
            </a:extLst>
          </a:blip>
          <a:srcRect l="12381" r="12381"/>
          <a:stretch>
            <a:fillRect/>
          </a:stretch>
        </p:blipFill>
        <p:spPr/>
      </p:pic>
      <p:grpSp>
        <p:nvGrpSpPr>
          <p:cNvPr id="48" name="Group 47"/>
          <p:cNvGrpSpPr/>
          <p:nvPr/>
        </p:nvGrpSpPr>
        <p:grpSpPr>
          <a:xfrm>
            <a:off x="5276457" y="1752600"/>
            <a:ext cx="3474720" cy="10347960"/>
            <a:chOff x="5276457" y="1752600"/>
            <a:chExt cx="3474720" cy="10652760"/>
          </a:xfrm>
        </p:grpSpPr>
        <p:cxnSp>
          <p:nvCxnSpPr>
            <p:cNvPr id="63" name="Straight Connector 62"/>
            <p:cNvCxnSpPr/>
            <p:nvPr/>
          </p:nvCxnSpPr>
          <p:spPr>
            <a:xfrm>
              <a:off x="5276457" y="1752600"/>
              <a:ext cx="0" cy="106527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8751177" y="1752600"/>
              <a:ext cx="0" cy="106527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66" name="Straight Connector 65"/>
          <p:cNvCxnSpPr/>
          <p:nvPr/>
        </p:nvCxnSpPr>
        <p:spPr>
          <a:xfrm>
            <a:off x="1673225" y="5168923"/>
            <a:ext cx="10515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1673225" y="8520931"/>
            <a:ext cx="105156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3742304" y="1389888"/>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33" name="TextBox 32"/>
          <p:cNvSpPr txBox="1"/>
          <p:nvPr/>
        </p:nvSpPr>
        <p:spPr>
          <a:xfrm>
            <a:off x="13742303" y="1850786"/>
            <a:ext cx="7784330" cy="4154984"/>
          </a:xfrm>
          <a:prstGeom prst="rect">
            <a:avLst/>
          </a:prstGeom>
          <a:noFill/>
        </p:spPr>
        <p:txBody>
          <a:bodyPr wrap="square" rtlCol="0">
            <a:spAutoFit/>
          </a:bodyPr>
          <a:lstStyle/>
          <a:p>
            <a:r>
              <a:rPr lang="en-US" sz="8800" b="1" dirty="0" smtClean="0">
                <a:solidFill>
                  <a:schemeClr val="tx2"/>
                </a:solidFill>
                <a:latin typeface="Montserrat" charset="0"/>
                <a:ea typeface="Montserrat" charset="0"/>
                <a:cs typeface="Montserrat" charset="0"/>
              </a:rPr>
              <a:t>our clients</a:t>
            </a:r>
          </a:p>
          <a:p>
            <a:r>
              <a:rPr lang="en-US" sz="8800" b="1" dirty="0" smtClean="0">
                <a:solidFill>
                  <a:schemeClr val="tx2"/>
                </a:solidFill>
                <a:latin typeface="Montserrat" charset="0"/>
                <a:ea typeface="Montserrat" charset="0"/>
                <a:cs typeface="Montserrat" charset="0"/>
              </a:rPr>
              <a:t>around</a:t>
            </a:r>
          </a:p>
          <a:p>
            <a:r>
              <a:rPr lang="en-US" sz="8800" b="1" dirty="0" smtClean="0">
                <a:solidFill>
                  <a:schemeClr val="tx2"/>
                </a:solidFill>
                <a:latin typeface="Montserrat" charset="0"/>
                <a:ea typeface="Montserrat" charset="0"/>
                <a:cs typeface="Montserrat" charset="0"/>
              </a:rPr>
              <a:t>the world</a:t>
            </a:r>
          </a:p>
        </p:txBody>
      </p:sp>
      <p:sp>
        <p:nvSpPr>
          <p:cNvPr id="34" name="TextBox 33"/>
          <p:cNvSpPr txBox="1"/>
          <p:nvPr/>
        </p:nvSpPr>
        <p:spPr>
          <a:xfrm>
            <a:off x="13742303" y="6005770"/>
            <a:ext cx="7061930" cy="4524315"/>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depending on the type of organization and creativity. Entrepreneurial activities differ </a:t>
            </a:r>
            <a:r>
              <a:rPr lang="en-US" sz="2400" dirty="0" smtClean="0">
                <a:latin typeface="Montserrat Light" charset="0"/>
                <a:ea typeface="Montserrat Light" charset="0"/>
                <a:cs typeface="Montserrat Light" charset="0"/>
              </a:rPr>
              <a:t>substantially.</a:t>
            </a:r>
            <a:endParaRPr lang="en-US" sz="2400" dirty="0">
              <a:latin typeface="Montserrat Light" charset="0"/>
              <a:ea typeface="Montserrat Light" charset="0"/>
              <a:cs typeface="Montserrat Light" charset="0"/>
            </a:endParaRPr>
          </a:p>
        </p:txBody>
      </p:sp>
      <p:grpSp>
        <p:nvGrpSpPr>
          <p:cNvPr id="36" name="Group 35"/>
          <p:cNvGrpSpPr/>
          <p:nvPr/>
        </p:nvGrpSpPr>
        <p:grpSpPr>
          <a:xfrm>
            <a:off x="13720129" y="10990983"/>
            <a:ext cx="4857127" cy="1137006"/>
            <a:chOff x="1979795" y="8881079"/>
            <a:chExt cx="6187062" cy="1448333"/>
          </a:xfrm>
        </p:grpSpPr>
        <p:sp>
          <p:nvSpPr>
            <p:cNvPr id="37" name="Rectangle 36"/>
            <p:cNvSpPr/>
            <p:nvPr/>
          </p:nvSpPr>
          <p:spPr>
            <a:xfrm>
              <a:off x="1979795" y="8881079"/>
              <a:ext cx="6187062" cy="1448333"/>
            </a:xfrm>
            <a:prstGeom prst="rect">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2420460" y="9178370"/>
              <a:ext cx="5305733" cy="823305"/>
            </a:xfrm>
            <a:prstGeom prst="rect">
              <a:avLst/>
            </a:prstGeom>
            <a:noFill/>
          </p:spPr>
          <p:txBody>
            <a:bodyPr wrap="square" rtlCol="0">
              <a:spAutoFit/>
            </a:bodyPr>
            <a:lstStyle/>
            <a:p>
              <a:pPr algn="ctr">
                <a:lnSpc>
                  <a:spcPct val="150000"/>
                </a:lnSpc>
              </a:pPr>
              <a:r>
                <a:rPr lang="en-US" sz="2400" b="1" spc="600" dirty="0" smtClean="0">
                  <a:latin typeface="Montserrat Light" charset="0"/>
                  <a:ea typeface="Montserrat Light" charset="0"/>
                  <a:cs typeface="Montserrat Light" charset="0"/>
                </a:rPr>
                <a:t>LEARN MORE</a:t>
              </a:r>
              <a:endParaRPr lang="en-US" sz="2400" b="1" spc="600" dirty="0">
                <a:latin typeface="Montserrat Light" charset="0"/>
                <a:ea typeface="Montserrat Light" charset="0"/>
                <a:cs typeface="Montserrat Light" charset="0"/>
              </a:endParaRPr>
            </a:p>
          </p:txBody>
        </p:sp>
      </p:grpSp>
    </p:spTree>
    <p:extLst>
      <p:ext uri="{BB962C8B-B14F-4D97-AF65-F5344CB8AC3E}">
        <p14:creationId xmlns:p14="http://schemas.microsoft.com/office/powerpoint/2010/main" val="6236786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rot="16200000">
            <a:off x="-8799811" y="2442030"/>
            <a:ext cx="19830062" cy="4508927"/>
          </a:xfrm>
          <a:prstGeom prst="rect">
            <a:avLst/>
          </a:prstGeom>
          <a:noFill/>
        </p:spPr>
        <p:txBody>
          <a:bodyPr wrap="square" rtlCol="0">
            <a:spAutoFit/>
          </a:bodyPr>
          <a:lstStyle/>
          <a:p>
            <a:r>
              <a:rPr lang="en-US" sz="28700" b="1" dirty="0" smtClean="0">
                <a:solidFill>
                  <a:schemeClr val="bg2">
                    <a:lumMod val="95000"/>
                  </a:schemeClr>
                </a:solidFill>
                <a:latin typeface="Montserrat" charset="0"/>
                <a:ea typeface="Montserrat" charset="0"/>
                <a:cs typeface="Montserrat" charset="0"/>
              </a:rPr>
              <a:t>latest </a:t>
            </a:r>
            <a:r>
              <a:rPr lang="en-US" sz="28700" b="1" dirty="0" err="1" smtClean="0">
                <a:solidFill>
                  <a:schemeClr val="bg2">
                    <a:lumMod val="95000"/>
                  </a:schemeClr>
                </a:solidFill>
                <a:latin typeface="Montserrat" charset="0"/>
                <a:ea typeface="Montserrat" charset="0"/>
                <a:cs typeface="Montserrat" charset="0"/>
              </a:rPr>
              <a:t>wor</a:t>
            </a:r>
            <a:endParaRPr lang="en-US" sz="28700" b="1" dirty="0" smtClean="0">
              <a:solidFill>
                <a:schemeClr val="bg2">
                  <a:lumMod val="95000"/>
                </a:schemeClr>
              </a:solidFill>
              <a:latin typeface="Montserrat" charset="0"/>
              <a:ea typeface="Montserrat" charset="0"/>
              <a:cs typeface="Montserrat" charset="0"/>
            </a:endParaRPr>
          </a:p>
        </p:txBody>
      </p:sp>
      <p:sp>
        <p:nvSpPr>
          <p:cNvPr id="6" name="TextBox 5"/>
          <p:cNvSpPr txBox="1"/>
          <p:nvPr/>
        </p:nvSpPr>
        <p:spPr>
          <a:xfrm>
            <a:off x="6712510" y="5750004"/>
            <a:ext cx="10974400" cy="3170099"/>
          </a:xfrm>
          <a:prstGeom prst="rect">
            <a:avLst/>
          </a:prstGeom>
          <a:noFill/>
        </p:spPr>
        <p:txBody>
          <a:bodyPr wrap="square" rtlCol="0">
            <a:spAutoFit/>
          </a:bodyPr>
          <a:lstStyle/>
          <a:p>
            <a:pPr>
              <a:lnSpc>
                <a:spcPts val="12000"/>
              </a:lnSpc>
            </a:pPr>
            <a:r>
              <a:rPr lang="en-US" sz="13800" b="1" spc="600" dirty="0" smtClean="0">
                <a:solidFill>
                  <a:schemeClr val="tx2"/>
                </a:solidFill>
                <a:latin typeface="Montserrat" charset="0"/>
                <a:ea typeface="Montserrat" charset="0"/>
                <a:cs typeface="Montserrat" charset="0"/>
              </a:rPr>
              <a:t>latest</a:t>
            </a:r>
          </a:p>
          <a:p>
            <a:pPr>
              <a:lnSpc>
                <a:spcPts val="12000"/>
              </a:lnSpc>
            </a:pPr>
            <a:r>
              <a:rPr lang="en-US" sz="13800" b="1" spc="600" dirty="0" smtClean="0">
                <a:solidFill>
                  <a:schemeClr val="tx2"/>
                </a:solidFill>
                <a:latin typeface="Montserrat" charset="0"/>
                <a:ea typeface="Montserrat" charset="0"/>
                <a:cs typeface="Montserrat" charset="0"/>
              </a:rPr>
              <a:t>works</a:t>
            </a:r>
          </a:p>
        </p:txBody>
      </p:sp>
      <p:sp>
        <p:nvSpPr>
          <p:cNvPr id="11" name="TextBox 10"/>
          <p:cNvSpPr txBox="1"/>
          <p:nvPr/>
        </p:nvSpPr>
        <p:spPr>
          <a:xfrm>
            <a:off x="6712510" y="5117056"/>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3" name="Rectangle 2"/>
          <p:cNvSpPr/>
          <p:nvPr/>
        </p:nvSpPr>
        <p:spPr>
          <a:xfrm>
            <a:off x="6712510" y="9029831"/>
            <a:ext cx="3419042" cy="109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969253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13446124" y="0"/>
            <a:ext cx="10931525" cy="137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p:cNvSpPr txBox="1"/>
          <p:nvPr/>
        </p:nvSpPr>
        <p:spPr>
          <a:xfrm>
            <a:off x="7900187" y="10307014"/>
            <a:ext cx="3465553" cy="3154710"/>
          </a:xfrm>
          <a:prstGeom prst="rect">
            <a:avLst/>
          </a:prstGeom>
          <a:noFill/>
        </p:spPr>
        <p:txBody>
          <a:bodyPr wrap="square" rtlCol="0">
            <a:spAutoFit/>
          </a:bodyPr>
          <a:lstStyle/>
          <a:p>
            <a:r>
              <a:rPr lang="en-US" sz="19900" spc="600" dirty="0" smtClean="0">
                <a:solidFill>
                  <a:schemeClr val="tx2"/>
                </a:solidFill>
                <a:latin typeface="Montserrat Light" charset="0"/>
                <a:ea typeface="Montserrat Light" charset="0"/>
                <a:cs typeface="Montserrat Light" charset="0"/>
              </a:rPr>
              <a:t>01</a:t>
            </a:r>
          </a:p>
        </p:txBody>
      </p:sp>
      <p:sp>
        <p:nvSpPr>
          <p:cNvPr id="49" name="TextBox 48"/>
          <p:cNvSpPr txBox="1"/>
          <p:nvPr/>
        </p:nvSpPr>
        <p:spPr>
          <a:xfrm rot="16200000">
            <a:off x="6056338" y="6733494"/>
            <a:ext cx="6310156" cy="1754326"/>
          </a:xfrm>
          <a:prstGeom prst="rect">
            <a:avLst/>
          </a:prstGeom>
          <a:noFill/>
        </p:spPr>
        <p:txBody>
          <a:bodyPr wrap="square" rtlCol="0">
            <a:spAutoFit/>
          </a:bodyPr>
          <a:lstStyle/>
          <a:p>
            <a:r>
              <a:rPr lang="en-US" sz="5400" b="1" spc="600" dirty="0" smtClean="0">
                <a:solidFill>
                  <a:schemeClr val="tx2"/>
                </a:solidFill>
                <a:latin typeface="Montserrat" charset="0"/>
                <a:ea typeface="Montserrat" charset="0"/>
                <a:cs typeface="Montserrat" charset="0"/>
              </a:rPr>
              <a:t>Project</a:t>
            </a:r>
          </a:p>
          <a:p>
            <a:r>
              <a:rPr lang="en-US" sz="5400" b="1" spc="600" dirty="0" smtClean="0">
                <a:solidFill>
                  <a:schemeClr val="tx2"/>
                </a:solidFill>
                <a:latin typeface="Montserrat" charset="0"/>
                <a:ea typeface="Montserrat" charset="0"/>
                <a:cs typeface="Montserrat" charset="0"/>
              </a:rPr>
              <a:t>Title</a:t>
            </a:r>
          </a:p>
        </p:txBody>
      </p:sp>
      <p:sp>
        <p:nvSpPr>
          <p:cNvPr id="50" name="TextBox 49"/>
          <p:cNvSpPr txBox="1"/>
          <p:nvPr/>
        </p:nvSpPr>
        <p:spPr>
          <a:xfrm>
            <a:off x="4089613" y="130518"/>
            <a:ext cx="3812108" cy="3154710"/>
          </a:xfrm>
          <a:prstGeom prst="rect">
            <a:avLst/>
          </a:prstGeom>
          <a:noFill/>
        </p:spPr>
        <p:txBody>
          <a:bodyPr wrap="square" rtlCol="0">
            <a:spAutoFit/>
          </a:bodyPr>
          <a:lstStyle/>
          <a:p>
            <a:r>
              <a:rPr lang="en-US" sz="19900" spc="600" smtClean="0">
                <a:solidFill>
                  <a:schemeClr val="tx2"/>
                </a:solidFill>
                <a:latin typeface="Montserrat Light" charset="0"/>
                <a:ea typeface="Montserrat Light" charset="0"/>
                <a:cs typeface="Montserrat Light" charset="0"/>
              </a:rPr>
              <a:t>02</a:t>
            </a:r>
            <a:endParaRPr lang="en-US" sz="19900" spc="600" dirty="0" smtClean="0">
              <a:solidFill>
                <a:schemeClr val="tx2"/>
              </a:solidFill>
              <a:latin typeface="Montserrat Light" charset="0"/>
              <a:ea typeface="Montserrat Light" charset="0"/>
              <a:cs typeface="Montserrat Light" charset="0"/>
            </a:endParaRPr>
          </a:p>
        </p:txBody>
      </p:sp>
      <p:sp>
        <p:nvSpPr>
          <p:cNvPr id="51" name="TextBox 50"/>
          <p:cNvSpPr txBox="1"/>
          <p:nvPr/>
        </p:nvSpPr>
        <p:spPr>
          <a:xfrm>
            <a:off x="7843525" y="876877"/>
            <a:ext cx="6310156" cy="1754326"/>
          </a:xfrm>
          <a:prstGeom prst="rect">
            <a:avLst/>
          </a:prstGeom>
          <a:noFill/>
        </p:spPr>
        <p:txBody>
          <a:bodyPr wrap="square" rtlCol="0">
            <a:spAutoFit/>
          </a:bodyPr>
          <a:lstStyle/>
          <a:p>
            <a:r>
              <a:rPr lang="en-US" sz="5400" b="1" spc="600" dirty="0" smtClean="0">
                <a:solidFill>
                  <a:schemeClr val="tx2"/>
                </a:solidFill>
                <a:latin typeface="Montserrat" charset="0"/>
                <a:ea typeface="Montserrat" charset="0"/>
                <a:cs typeface="Montserrat" charset="0"/>
              </a:rPr>
              <a:t>Project</a:t>
            </a:r>
          </a:p>
          <a:p>
            <a:r>
              <a:rPr lang="en-US" sz="5400" b="1" spc="600" dirty="0" smtClean="0">
                <a:solidFill>
                  <a:schemeClr val="tx2"/>
                </a:solidFill>
                <a:latin typeface="Montserrat" charset="0"/>
                <a:ea typeface="Montserrat" charset="0"/>
                <a:cs typeface="Montserrat" charset="0"/>
              </a:rPr>
              <a:t>Title</a:t>
            </a:r>
          </a:p>
        </p:txBody>
      </p:sp>
      <p:sp>
        <p:nvSpPr>
          <p:cNvPr id="52" name="TextBox 51"/>
          <p:cNvSpPr txBox="1"/>
          <p:nvPr/>
        </p:nvSpPr>
        <p:spPr>
          <a:xfrm>
            <a:off x="18602981" y="5726869"/>
            <a:ext cx="3465553" cy="3154710"/>
          </a:xfrm>
          <a:prstGeom prst="rect">
            <a:avLst/>
          </a:prstGeom>
          <a:noFill/>
        </p:spPr>
        <p:txBody>
          <a:bodyPr wrap="square" rtlCol="0">
            <a:spAutoFit/>
          </a:bodyPr>
          <a:lstStyle/>
          <a:p>
            <a:r>
              <a:rPr lang="en-US" sz="19900" spc="600" dirty="0" smtClean="0">
                <a:solidFill>
                  <a:schemeClr val="tx2"/>
                </a:solidFill>
                <a:latin typeface="Montserrat Light" charset="0"/>
                <a:ea typeface="Montserrat Light" charset="0"/>
                <a:cs typeface="Montserrat Light" charset="0"/>
              </a:rPr>
              <a:t>03</a:t>
            </a:r>
          </a:p>
        </p:txBody>
      </p:sp>
      <p:sp>
        <p:nvSpPr>
          <p:cNvPr id="53" name="TextBox 52"/>
          <p:cNvSpPr txBox="1"/>
          <p:nvPr/>
        </p:nvSpPr>
        <p:spPr>
          <a:xfrm rot="16200000">
            <a:off x="16759132" y="2153349"/>
            <a:ext cx="6310156" cy="1754326"/>
          </a:xfrm>
          <a:prstGeom prst="rect">
            <a:avLst/>
          </a:prstGeom>
          <a:noFill/>
        </p:spPr>
        <p:txBody>
          <a:bodyPr wrap="square" rtlCol="0">
            <a:spAutoFit/>
          </a:bodyPr>
          <a:lstStyle/>
          <a:p>
            <a:r>
              <a:rPr lang="en-US" sz="5400" b="1" spc="600" dirty="0" smtClean="0">
                <a:solidFill>
                  <a:schemeClr val="tx2"/>
                </a:solidFill>
                <a:latin typeface="Montserrat" charset="0"/>
                <a:ea typeface="Montserrat" charset="0"/>
                <a:cs typeface="Montserrat" charset="0"/>
              </a:rPr>
              <a:t>Project</a:t>
            </a:r>
          </a:p>
          <a:p>
            <a:r>
              <a:rPr lang="en-US" sz="5400" b="1" spc="600" dirty="0" smtClean="0">
                <a:solidFill>
                  <a:schemeClr val="tx2"/>
                </a:solidFill>
                <a:latin typeface="Montserrat" charset="0"/>
                <a:ea typeface="Montserrat" charset="0"/>
                <a:cs typeface="Montserrat" charset="0"/>
              </a:rPr>
              <a:t>Title</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3"/>
          </p:nvPr>
        </p:nvSpPr>
        <p:spPr/>
      </p:sp>
    </p:spTree>
    <p:extLst>
      <p:ext uri="{BB962C8B-B14F-4D97-AF65-F5344CB8AC3E}">
        <p14:creationId xmlns:p14="http://schemas.microsoft.com/office/powerpoint/2010/main" val="908835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7734465" cy="13716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ontserrat Light" charset="0"/>
              <a:ea typeface="Montserrat Light" charset="0"/>
              <a:cs typeface="Montserrat Light" charset="0"/>
            </a:endParaRPr>
          </a:p>
        </p:txBody>
      </p:sp>
      <p:sp>
        <p:nvSpPr>
          <p:cNvPr id="11" name="TextBox 10"/>
          <p:cNvSpPr txBox="1"/>
          <p:nvPr/>
        </p:nvSpPr>
        <p:spPr>
          <a:xfrm>
            <a:off x="8906261" y="1389888"/>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12" name="TextBox 11"/>
          <p:cNvSpPr txBox="1"/>
          <p:nvPr/>
        </p:nvSpPr>
        <p:spPr>
          <a:xfrm>
            <a:off x="8906259" y="1850786"/>
            <a:ext cx="11584613" cy="2800767"/>
          </a:xfrm>
          <a:prstGeom prst="rect">
            <a:avLst/>
          </a:prstGeom>
          <a:noFill/>
        </p:spPr>
        <p:txBody>
          <a:bodyPr wrap="square" rtlCol="0">
            <a:spAutoFit/>
          </a:bodyPr>
          <a:lstStyle/>
          <a:p>
            <a:r>
              <a:rPr lang="en-US" sz="8800" b="1" dirty="0" smtClean="0">
                <a:solidFill>
                  <a:schemeClr val="tx2"/>
                </a:solidFill>
                <a:latin typeface="Montserrat" charset="0"/>
                <a:ea typeface="Montserrat" charset="0"/>
                <a:cs typeface="Montserrat" charset="0"/>
              </a:rPr>
              <a:t>project title</a:t>
            </a:r>
          </a:p>
          <a:p>
            <a:r>
              <a:rPr lang="en-US" sz="8800" b="1" dirty="0" smtClean="0">
                <a:solidFill>
                  <a:schemeClr val="tx2"/>
                </a:solidFill>
                <a:latin typeface="Montserrat" charset="0"/>
                <a:ea typeface="Montserrat" charset="0"/>
                <a:cs typeface="Montserrat" charset="0"/>
              </a:rPr>
              <a:t>&amp; details</a:t>
            </a:r>
          </a:p>
        </p:txBody>
      </p:sp>
      <p:sp>
        <p:nvSpPr>
          <p:cNvPr id="14" name="TextBox 13"/>
          <p:cNvSpPr txBox="1"/>
          <p:nvPr/>
        </p:nvSpPr>
        <p:spPr>
          <a:xfrm>
            <a:off x="8906259" y="4884940"/>
            <a:ext cx="5836305" cy="4524315"/>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depending on the </a:t>
            </a:r>
            <a:r>
              <a:rPr lang="en-US" sz="2400" dirty="0" smtClean="0">
                <a:latin typeface="Montserrat Light" charset="0"/>
                <a:ea typeface="Montserrat Light" charset="0"/>
                <a:cs typeface="Montserrat Light" charset="0"/>
              </a:rPr>
              <a:t>type</a:t>
            </a:r>
            <a:endParaRPr lang="en-US" sz="2400" dirty="0">
              <a:latin typeface="Montserrat Light" charset="0"/>
              <a:ea typeface="Montserrat Light" charset="0"/>
              <a:cs typeface="Montserrat Light" charset="0"/>
            </a:endParaRPr>
          </a:p>
        </p:txBody>
      </p:sp>
      <p:grpSp>
        <p:nvGrpSpPr>
          <p:cNvPr id="15" name="Group 14"/>
          <p:cNvGrpSpPr/>
          <p:nvPr/>
        </p:nvGrpSpPr>
        <p:grpSpPr>
          <a:xfrm>
            <a:off x="8884086" y="10026294"/>
            <a:ext cx="4857127" cy="1137006"/>
            <a:chOff x="1979795" y="8881079"/>
            <a:chExt cx="6187062" cy="1448333"/>
          </a:xfrm>
        </p:grpSpPr>
        <p:sp>
          <p:nvSpPr>
            <p:cNvPr id="16" name="Rectangle 15"/>
            <p:cNvSpPr/>
            <p:nvPr/>
          </p:nvSpPr>
          <p:spPr>
            <a:xfrm>
              <a:off x="1979795" y="8881079"/>
              <a:ext cx="6187062" cy="1448333"/>
            </a:xfrm>
            <a:prstGeom prst="rect">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2420460" y="9178370"/>
              <a:ext cx="5305733" cy="823305"/>
            </a:xfrm>
            <a:prstGeom prst="rect">
              <a:avLst/>
            </a:prstGeom>
            <a:noFill/>
          </p:spPr>
          <p:txBody>
            <a:bodyPr wrap="square" rtlCol="0">
              <a:spAutoFit/>
            </a:bodyPr>
            <a:lstStyle/>
            <a:p>
              <a:pPr algn="ctr">
                <a:lnSpc>
                  <a:spcPct val="150000"/>
                </a:lnSpc>
              </a:pPr>
              <a:r>
                <a:rPr lang="en-US" sz="2400" b="1" spc="600" dirty="0" smtClean="0">
                  <a:latin typeface="Montserrat Light" charset="0"/>
                  <a:ea typeface="Montserrat Light" charset="0"/>
                  <a:cs typeface="Montserrat Light" charset="0"/>
                </a:rPr>
                <a:t>LEARN MORE</a:t>
              </a:r>
              <a:endParaRPr lang="en-US" sz="2400" b="1" spc="600" dirty="0">
                <a:latin typeface="Montserrat Light" charset="0"/>
                <a:ea typeface="Montserrat Light" charset="0"/>
                <a:cs typeface="Montserrat Light" charset="0"/>
              </a:endParaRPr>
            </a:p>
          </p:txBody>
        </p:sp>
      </p:grpSp>
      <p:sp>
        <p:nvSpPr>
          <p:cNvPr id="19" name="TextBox 18"/>
          <p:cNvSpPr txBox="1"/>
          <p:nvPr/>
        </p:nvSpPr>
        <p:spPr>
          <a:xfrm rot="16200000">
            <a:off x="20136578" y="3558179"/>
            <a:ext cx="6187061" cy="400110"/>
          </a:xfrm>
          <a:prstGeom prst="rect">
            <a:avLst/>
          </a:prstGeom>
          <a:noFill/>
        </p:spPr>
        <p:txBody>
          <a:bodyPr wrap="square" rtlCol="0">
            <a:spAutoFit/>
          </a:bodyPr>
          <a:lstStyle/>
          <a:p>
            <a:r>
              <a:rPr lang="en-US" sz="2000" b="1" spc="600" smtClean="0">
                <a:latin typeface="Montserrat" charset="0"/>
                <a:ea typeface="Montserrat" charset="0"/>
                <a:cs typeface="Montserrat" charset="0"/>
              </a:rPr>
              <a:t>WRITE SOMETHING</a:t>
            </a:r>
            <a:endParaRPr lang="en-US" sz="2000" b="1" spc="600" dirty="0" smtClean="0">
              <a:latin typeface="Montserrat" charset="0"/>
              <a:ea typeface="Montserrat" charset="0"/>
              <a:cs typeface="Montserrat" charset="0"/>
            </a:endParaRPr>
          </a:p>
        </p:txBody>
      </p:sp>
      <p:sp>
        <p:nvSpPr>
          <p:cNvPr id="20" name="TextBox 19"/>
          <p:cNvSpPr txBox="1"/>
          <p:nvPr/>
        </p:nvSpPr>
        <p:spPr>
          <a:xfrm>
            <a:off x="15671196" y="4884940"/>
            <a:ext cx="5836305" cy="6186309"/>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depending on the type of organization and creativity. Entrepreneurial activities differ </a:t>
            </a:r>
            <a:r>
              <a:rPr lang="en-US" sz="2400" dirty="0" smtClean="0">
                <a:latin typeface="Montserrat Light" charset="0"/>
                <a:ea typeface="Montserrat Light" charset="0"/>
                <a:cs typeface="Montserrat Light" charset="0"/>
              </a:rPr>
              <a:t>substantially.</a:t>
            </a:r>
            <a:endParaRPr lang="en-US" sz="2400" dirty="0">
              <a:latin typeface="Montserrat Light" charset="0"/>
              <a:ea typeface="Montserrat Light" charset="0"/>
              <a:cs typeface="Montserrat Light" charset="0"/>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575187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733500" y="1389888"/>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13" name="TextBox 12"/>
          <p:cNvSpPr txBox="1"/>
          <p:nvPr/>
        </p:nvSpPr>
        <p:spPr>
          <a:xfrm>
            <a:off x="1733498" y="1850786"/>
            <a:ext cx="11584613" cy="2800767"/>
          </a:xfrm>
          <a:prstGeom prst="rect">
            <a:avLst/>
          </a:prstGeom>
          <a:noFill/>
        </p:spPr>
        <p:txBody>
          <a:bodyPr wrap="square" rtlCol="0">
            <a:spAutoFit/>
          </a:bodyPr>
          <a:lstStyle/>
          <a:p>
            <a:r>
              <a:rPr lang="en-US" sz="8800" b="1" dirty="0" smtClean="0">
                <a:solidFill>
                  <a:schemeClr val="tx2"/>
                </a:solidFill>
                <a:latin typeface="Montserrat" charset="0"/>
                <a:ea typeface="Montserrat" charset="0"/>
                <a:cs typeface="Montserrat" charset="0"/>
              </a:rPr>
              <a:t>project title</a:t>
            </a:r>
          </a:p>
          <a:p>
            <a:r>
              <a:rPr lang="en-US" sz="8800" b="1" dirty="0" smtClean="0">
                <a:solidFill>
                  <a:schemeClr val="tx2"/>
                </a:solidFill>
                <a:latin typeface="Montserrat" charset="0"/>
                <a:ea typeface="Montserrat" charset="0"/>
                <a:cs typeface="Montserrat" charset="0"/>
              </a:rPr>
              <a:t>&amp; details</a:t>
            </a:r>
          </a:p>
        </p:txBody>
      </p:sp>
      <p:sp>
        <p:nvSpPr>
          <p:cNvPr id="14" name="TextBox 13"/>
          <p:cNvSpPr txBox="1"/>
          <p:nvPr/>
        </p:nvSpPr>
        <p:spPr>
          <a:xfrm>
            <a:off x="1733498" y="4884940"/>
            <a:ext cx="5836305" cy="4524315"/>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depending on the </a:t>
            </a:r>
            <a:r>
              <a:rPr lang="en-US" sz="2400" dirty="0" smtClean="0">
                <a:latin typeface="Montserrat Light" charset="0"/>
                <a:ea typeface="Montserrat Light" charset="0"/>
                <a:cs typeface="Montserrat Light" charset="0"/>
              </a:rPr>
              <a:t>type</a:t>
            </a:r>
            <a:endParaRPr lang="en-US" sz="2400" dirty="0">
              <a:latin typeface="Montserrat Light" charset="0"/>
              <a:ea typeface="Montserrat Light" charset="0"/>
              <a:cs typeface="Montserrat Light" charset="0"/>
            </a:endParaRPr>
          </a:p>
        </p:txBody>
      </p:sp>
      <p:grpSp>
        <p:nvGrpSpPr>
          <p:cNvPr id="15" name="Group 14"/>
          <p:cNvGrpSpPr/>
          <p:nvPr/>
        </p:nvGrpSpPr>
        <p:grpSpPr>
          <a:xfrm>
            <a:off x="1711325" y="10026294"/>
            <a:ext cx="4857127" cy="1137006"/>
            <a:chOff x="1979795" y="8881079"/>
            <a:chExt cx="6187062" cy="1448333"/>
          </a:xfrm>
        </p:grpSpPr>
        <p:sp>
          <p:nvSpPr>
            <p:cNvPr id="16" name="Rectangle 15"/>
            <p:cNvSpPr/>
            <p:nvPr/>
          </p:nvSpPr>
          <p:spPr>
            <a:xfrm>
              <a:off x="1979795" y="8881079"/>
              <a:ext cx="6187062" cy="1448333"/>
            </a:xfrm>
            <a:prstGeom prst="rect">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2420460" y="9178370"/>
              <a:ext cx="5305733" cy="823305"/>
            </a:xfrm>
            <a:prstGeom prst="rect">
              <a:avLst/>
            </a:prstGeom>
            <a:noFill/>
          </p:spPr>
          <p:txBody>
            <a:bodyPr wrap="square" rtlCol="0">
              <a:spAutoFit/>
            </a:bodyPr>
            <a:lstStyle/>
            <a:p>
              <a:pPr algn="ctr">
                <a:lnSpc>
                  <a:spcPct val="150000"/>
                </a:lnSpc>
              </a:pPr>
              <a:r>
                <a:rPr lang="en-US" sz="2400" b="1" spc="600" dirty="0" smtClean="0">
                  <a:latin typeface="Montserrat Light" charset="0"/>
                  <a:ea typeface="Montserrat Light" charset="0"/>
                  <a:cs typeface="Montserrat Light" charset="0"/>
                </a:rPr>
                <a:t>LEARN MORE</a:t>
              </a:r>
              <a:endParaRPr lang="en-US" sz="2400" b="1" spc="600" dirty="0">
                <a:latin typeface="Montserrat Light" charset="0"/>
                <a:ea typeface="Montserrat Light" charset="0"/>
                <a:cs typeface="Montserrat Light" charset="0"/>
              </a:endParaRPr>
            </a:p>
          </p:txBody>
        </p:sp>
      </p:grpSp>
      <p:sp>
        <p:nvSpPr>
          <p:cNvPr id="19" name="TextBox 18"/>
          <p:cNvSpPr txBox="1"/>
          <p:nvPr/>
        </p:nvSpPr>
        <p:spPr>
          <a:xfrm rot="16200000">
            <a:off x="-2325541" y="3558179"/>
            <a:ext cx="6187061" cy="400110"/>
          </a:xfrm>
          <a:prstGeom prst="rect">
            <a:avLst/>
          </a:prstGeom>
          <a:noFill/>
        </p:spPr>
        <p:txBody>
          <a:bodyPr wrap="square" rtlCol="0">
            <a:spAutoFit/>
          </a:bodyPr>
          <a:lstStyle/>
          <a:p>
            <a:r>
              <a:rPr lang="en-US" sz="2000" b="1" spc="600" smtClean="0">
                <a:latin typeface="Montserrat" charset="0"/>
                <a:ea typeface="Montserrat" charset="0"/>
                <a:cs typeface="Montserrat" charset="0"/>
              </a:rPr>
              <a:t>WRITE SOMETHING</a:t>
            </a:r>
            <a:endParaRPr lang="en-US" sz="2000" b="1" spc="600" dirty="0" smtClean="0">
              <a:latin typeface="Montserrat" charset="0"/>
              <a:ea typeface="Montserrat" charset="0"/>
              <a:cs typeface="Montserrat" charset="0"/>
            </a:endParaRPr>
          </a:p>
        </p:txBody>
      </p:sp>
      <p:sp>
        <p:nvSpPr>
          <p:cNvPr id="20" name="TextBox 19"/>
          <p:cNvSpPr txBox="1"/>
          <p:nvPr/>
        </p:nvSpPr>
        <p:spPr>
          <a:xfrm>
            <a:off x="8498435" y="4884940"/>
            <a:ext cx="5836305" cy="6186309"/>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depending on the type of organization and creativity. Entrepreneurial activities differ </a:t>
            </a:r>
            <a:r>
              <a:rPr lang="en-US" sz="2400" dirty="0" smtClean="0">
                <a:latin typeface="Montserrat Light" charset="0"/>
                <a:ea typeface="Montserrat Light" charset="0"/>
                <a:cs typeface="Montserrat Light" charset="0"/>
              </a:rPr>
              <a:t>substantially.</a:t>
            </a:r>
            <a:endParaRPr lang="en-US" sz="2400" dirty="0">
              <a:latin typeface="Montserrat Light" charset="0"/>
              <a:ea typeface="Montserrat Light" charset="0"/>
              <a:cs typeface="Montserrat Light"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1242202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3481911" y="10301234"/>
            <a:ext cx="3414766" cy="34147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6975370" y="6766812"/>
            <a:ext cx="3414766" cy="34147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13972703" y="10301613"/>
            <a:ext cx="3414766" cy="34147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20959891" y="6766812"/>
            <a:ext cx="3414766" cy="341476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3888460" y="11661791"/>
            <a:ext cx="2613216" cy="707886"/>
          </a:xfrm>
          <a:prstGeom prst="rect">
            <a:avLst/>
          </a:prstGeom>
          <a:noFill/>
        </p:spPr>
        <p:txBody>
          <a:bodyPr wrap="none" rtlCol="0">
            <a:spAutoFit/>
          </a:bodyPr>
          <a:lstStyle/>
          <a:p>
            <a:pPr algn="ctr"/>
            <a:r>
              <a:rPr lang="en-US" sz="2000" b="1" spc="600" dirty="0" smtClean="0">
                <a:solidFill>
                  <a:schemeClr val="bg1"/>
                </a:solidFill>
                <a:latin typeface="Montserrat Semi" charset="0"/>
                <a:ea typeface="Montserrat Semi" charset="0"/>
                <a:cs typeface="Montserrat Semi" charset="0"/>
              </a:rPr>
              <a:t>WRITE HERE</a:t>
            </a:r>
          </a:p>
          <a:p>
            <a:pPr algn="ctr"/>
            <a:r>
              <a:rPr lang="en-US" sz="2000" b="1" spc="600" dirty="0" smtClean="0">
                <a:solidFill>
                  <a:schemeClr val="bg1"/>
                </a:solidFill>
                <a:latin typeface="Montserrat Semi" charset="0"/>
                <a:ea typeface="Montserrat Semi" charset="0"/>
                <a:cs typeface="Montserrat Semi" charset="0"/>
              </a:rPr>
              <a:t>SOMETHING</a:t>
            </a:r>
          </a:p>
        </p:txBody>
      </p:sp>
      <p:sp>
        <p:nvSpPr>
          <p:cNvPr id="52" name="TextBox 51"/>
          <p:cNvSpPr txBox="1"/>
          <p:nvPr/>
        </p:nvSpPr>
        <p:spPr>
          <a:xfrm>
            <a:off x="7370371" y="8127369"/>
            <a:ext cx="2613216" cy="707886"/>
          </a:xfrm>
          <a:prstGeom prst="rect">
            <a:avLst/>
          </a:prstGeom>
          <a:noFill/>
        </p:spPr>
        <p:txBody>
          <a:bodyPr wrap="none" rtlCol="0">
            <a:spAutoFit/>
          </a:bodyPr>
          <a:lstStyle/>
          <a:p>
            <a:pPr algn="ctr"/>
            <a:r>
              <a:rPr lang="en-US" sz="2000" b="1" spc="600" dirty="0" smtClean="0">
                <a:solidFill>
                  <a:schemeClr val="bg1"/>
                </a:solidFill>
                <a:latin typeface="Montserrat Semi" charset="0"/>
                <a:ea typeface="Montserrat Semi" charset="0"/>
                <a:cs typeface="Montserrat Semi" charset="0"/>
              </a:rPr>
              <a:t>WRITE HERE</a:t>
            </a:r>
          </a:p>
          <a:p>
            <a:pPr algn="ctr"/>
            <a:r>
              <a:rPr lang="en-US" sz="2000" b="1" spc="600" dirty="0" smtClean="0">
                <a:solidFill>
                  <a:schemeClr val="bg1"/>
                </a:solidFill>
                <a:latin typeface="Montserrat Semi" charset="0"/>
                <a:ea typeface="Montserrat Semi" charset="0"/>
                <a:cs typeface="Montserrat Semi" charset="0"/>
              </a:rPr>
              <a:t>SOMETHING</a:t>
            </a:r>
          </a:p>
        </p:txBody>
      </p:sp>
      <p:sp>
        <p:nvSpPr>
          <p:cNvPr id="53" name="TextBox 52"/>
          <p:cNvSpPr txBox="1"/>
          <p:nvPr/>
        </p:nvSpPr>
        <p:spPr>
          <a:xfrm>
            <a:off x="14360255" y="11661791"/>
            <a:ext cx="2613216" cy="707886"/>
          </a:xfrm>
          <a:prstGeom prst="rect">
            <a:avLst/>
          </a:prstGeom>
          <a:noFill/>
        </p:spPr>
        <p:txBody>
          <a:bodyPr wrap="none" rtlCol="0">
            <a:spAutoFit/>
          </a:bodyPr>
          <a:lstStyle/>
          <a:p>
            <a:pPr algn="ctr"/>
            <a:r>
              <a:rPr lang="en-US" sz="2000" b="1" spc="600" dirty="0" smtClean="0">
                <a:solidFill>
                  <a:schemeClr val="bg1"/>
                </a:solidFill>
                <a:latin typeface="Montserrat Semi" charset="0"/>
                <a:ea typeface="Montserrat Semi" charset="0"/>
                <a:cs typeface="Montserrat Semi" charset="0"/>
              </a:rPr>
              <a:t>WRITE HERE</a:t>
            </a:r>
          </a:p>
          <a:p>
            <a:pPr algn="ctr"/>
            <a:r>
              <a:rPr lang="en-US" sz="2000" b="1" spc="600" dirty="0" smtClean="0">
                <a:solidFill>
                  <a:schemeClr val="bg1"/>
                </a:solidFill>
                <a:latin typeface="Montserrat Semi" charset="0"/>
                <a:ea typeface="Montserrat Semi" charset="0"/>
                <a:cs typeface="Montserrat Semi" charset="0"/>
              </a:rPr>
              <a:t>SOMETHING</a:t>
            </a:r>
          </a:p>
        </p:txBody>
      </p:sp>
      <p:sp>
        <p:nvSpPr>
          <p:cNvPr id="54" name="TextBox 53"/>
          <p:cNvSpPr txBox="1"/>
          <p:nvPr/>
        </p:nvSpPr>
        <p:spPr>
          <a:xfrm>
            <a:off x="21352278" y="8127369"/>
            <a:ext cx="2613216" cy="707886"/>
          </a:xfrm>
          <a:prstGeom prst="rect">
            <a:avLst/>
          </a:prstGeom>
          <a:noFill/>
        </p:spPr>
        <p:txBody>
          <a:bodyPr wrap="none" rtlCol="0">
            <a:spAutoFit/>
          </a:bodyPr>
          <a:lstStyle/>
          <a:p>
            <a:pPr algn="ctr"/>
            <a:r>
              <a:rPr lang="en-US" sz="2000" b="1" spc="600" dirty="0" smtClean="0">
                <a:solidFill>
                  <a:schemeClr val="bg1"/>
                </a:solidFill>
                <a:latin typeface="Montserrat Semi" charset="0"/>
                <a:ea typeface="Montserrat Semi" charset="0"/>
                <a:cs typeface="Montserrat Semi" charset="0"/>
              </a:rPr>
              <a:t>WRITE HERE</a:t>
            </a:r>
          </a:p>
          <a:p>
            <a:pPr algn="ctr"/>
            <a:r>
              <a:rPr lang="en-US" sz="2000" b="1" spc="600" dirty="0" smtClean="0">
                <a:solidFill>
                  <a:schemeClr val="bg1"/>
                </a:solidFill>
                <a:latin typeface="Montserrat Semi" charset="0"/>
                <a:ea typeface="Montserrat Semi" charset="0"/>
                <a:cs typeface="Montserrat Semi" charset="0"/>
              </a:rPr>
              <a:t>SOMETHING</a:t>
            </a:r>
          </a:p>
        </p:txBody>
      </p:sp>
      <p:sp>
        <p:nvSpPr>
          <p:cNvPr id="26" name="TextBox 25"/>
          <p:cNvSpPr txBox="1"/>
          <p:nvPr/>
        </p:nvSpPr>
        <p:spPr>
          <a:xfrm>
            <a:off x="2023331" y="1406567"/>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27" name="TextBox 26"/>
          <p:cNvSpPr txBox="1"/>
          <p:nvPr/>
        </p:nvSpPr>
        <p:spPr>
          <a:xfrm>
            <a:off x="2023331" y="1867465"/>
            <a:ext cx="8438004" cy="3631763"/>
          </a:xfrm>
          <a:prstGeom prst="rect">
            <a:avLst/>
          </a:prstGeom>
          <a:noFill/>
        </p:spPr>
        <p:txBody>
          <a:bodyPr wrap="square" rtlCol="0">
            <a:spAutoFit/>
          </a:bodyPr>
          <a:lstStyle/>
          <a:p>
            <a:r>
              <a:rPr lang="en-US" sz="11500" b="1" dirty="0" smtClean="0">
                <a:solidFill>
                  <a:schemeClr val="tx2"/>
                </a:solidFill>
                <a:latin typeface="Montserrat" charset="0"/>
                <a:ea typeface="Montserrat" charset="0"/>
                <a:cs typeface="Montserrat" charset="0"/>
              </a:rPr>
              <a:t>our latest</a:t>
            </a:r>
          </a:p>
          <a:p>
            <a:r>
              <a:rPr lang="en-US" sz="11500" b="1" dirty="0" smtClean="0">
                <a:solidFill>
                  <a:schemeClr val="tx2"/>
                </a:solidFill>
                <a:latin typeface="Montserrat" charset="0"/>
                <a:ea typeface="Montserrat" charset="0"/>
                <a:cs typeface="Montserrat" charset="0"/>
              </a:rPr>
              <a:t>works</a:t>
            </a:r>
          </a:p>
        </p:txBody>
      </p:sp>
      <p:sp>
        <p:nvSpPr>
          <p:cNvPr id="29" name="TextBox 28"/>
          <p:cNvSpPr txBox="1"/>
          <p:nvPr/>
        </p:nvSpPr>
        <p:spPr>
          <a:xfrm>
            <a:off x="10461335" y="1641526"/>
            <a:ext cx="12319290"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t>
            </a:r>
            <a:r>
              <a:rPr lang="en-US" sz="2400" dirty="0" smtClean="0">
                <a:latin typeface="Montserrat Light" charset="0"/>
                <a:ea typeface="Montserrat Light" charset="0"/>
                <a:cs typeface="Montserrat Light" charset="0"/>
              </a:rPr>
              <a:t>activities</a:t>
            </a:r>
            <a:endParaRPr lang="en-US" sz="2400" dirty="0">
              <a:latin typeface="Montserrat Light" charset="0"/>
              <a:ea typeface="Montserrat Light" charset="0"/>
              <a:cs typeface="Montserrat Light" charset="0"/>
            </a:endParaRPr>
          </a:p>
        </p:txBody>
      </p:sp>
      <p:sp>
        <p:nvSpPr>
          <p:cNvPr id="31" name="TextBox 30"/>
          <p:cNvSpPr txBox="1"/>
          <p:nvPr/>
        </p:nvSpPr>
        <p:spPr>
          <a:xfrm>
            <a:off x="10461335" y="3744902"/>
            <a:ext cx="5291283"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t>
            </a:r>
            <a:r>
              <a:rPr lang="en-US" sz="2400" dirty="0" smtClean="0">
                <a:latin typeface="Montserrat Light" charset="0"/>
                <a:ea typeface="Montserrat Light" charset="0"/>
                <a:cs typeface="Montserrat Light" charset="0"/>
              </a:rPr>
              <a:t>and</a:t>
            </a:r>
            <a:endParaRPr lang="en-US" sz="2400" dirty="0">
              <a:latin typeface="Montserrat Light" charset="0"/>
              <a:ea typeface="Montserrat Light" charset="0"/>
              <a:cs typeface="Montserrat Light" charset="0"/>
            </a:endParaRPr>
          </a:p>
        </p:txBody>
      </p:sp>
      <p:sp>
        <p:nvSpPr>
          <p:cNvPr id="55" name="TextBox 54"/>
          <p:cNvSpPr txBox="1"/>
          <p:nvPr/>
        </p:nvSpPr>
        <p:spPr>
          <a:xfrm>
            <a:off x="16973471" y="3744902"/>
            <a:ext cx="5291283"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a:t>
            </a:r>
            <a:r>
              <a:rPr lang="en-US" sz="2400">
                <a:latin typeface="Montserrat Light" charset="0"/>
                <a:ea typeface="Montserrat Light" charset="0"/>
                <a:cs typeface="Montserrat Light" charset="0"/>
              </a:rPr>
              <a:t>organization </a:t>
            </a:r>
            <a:r>
              <a:rPr lang="en-US" sz="2400" smtClean="0">
                <a:latin typeface="Montserrat Light" charset="0"/>
                <a:ea typeface="Montserrat Light" charset="0"/>
                <a:cs typeface="Montserrat Light" charset="0"/>
              </a:rPr>
              <a:t>and</a:t>
            </a:r>
            <a:endParaRPr lang="en-US" sz="2400" dirty="0">
              <a:latin typeface="Montserrat Light" charset="0"/>
              <a:ea typeface="Montserrat Light" charset="0"/>
              <a:cs typeface="Montserrat Light" charset="0"/>
            </a:endParaRPr>
          </a:p>
        </p:txBody>
      </p:sp>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5" name="Picture Placeholder 4"/>
          <p:cNvSpPr>
            <a:spLocks noGrp="1"/>
          </p:cNvSpPr>
          <p:nvPr>
            <p:ph type="pic" sz="quarter" idx="22"/>
          </p:nvPr>
        </p:nvSpPr>
        <p:spPr/>
      </p:sp>
      <p:sp>
        <p:nvSpPr>
          <p:cNvPr id="6" name="Picture Placeholder 5"/>
          <p:cNvSpPr>
            <a:spLocks noGrp="1"/>
          </p:cNvSpPr>
          <p:nvPr>
            <p:ph type="pic" sz="quarter" idx="20"/>
          </p:nvPr>
        </p:nvSpPr>
        <p:spPr/>
      </p:sp>
      <p:sp>
        <p:nvSpPr>
          <p:cNvPr id="7" name="Picture Placeholder 6"/>
          <p:cNvSpPr>
            <a:spLocks noGrp="1"/>
          </p:cNvSpPr>
          <p:nvPr>
            <p:ph type="pic" sz="quarter" idx="16"/>
          </p:nvPr>
        </p:nvSpPr>
        <p:spPr/>
      </p:sp>
      <p:sp>
        <p:nvSpPr>
          <p:cNvPr id="8" name="Picture Placeholder 7"/>
          <p:cNvSpPr>
            <a:spLocks noGrp="1"/>
          </p:cNvSpPr>
          <p:nvPr>
            <p:ph type="pic" sz="quarter" idx="23"/>
          </p:nvPr>
        </p:nvSpPr>
        <p:spPr/>
      </p:sp>
      <p:sp>
        <p:nvSpPr>
          <p:cNvPr id="9" name="Picture Placeholder 8"/>
          <p:cNvSpPr>
            <a:spLocks noGrp="1"/>
          </p:cNvSpPr>
          <p:nvPr>
            <p:ph type="pic" sz="quarter" idx="17"/>
          </p:nvPr>
        </p:nvSpPr>
        <p:spPr/>
      </p:sp>
      <p:sp>
        <p:nvSpPr>
          <p:cNvPr id="10" name="Picture Placeholder 9"/>
          <p:cNvSpPr>
            <a:spLocks noGrp="1"/>
          </p:cNvSpPr>
          <p:nvPr>
            <p:ph type="pic" sz="quarter" idx="18"/>
          </p:nvPr>
        </p:nvSpPr>
        <p:spPr/>
      </p:sp>
      <p:sp>
        <p:nvSpPr>
          <p:cNvPr id="11" name="Picture Placeholder 10"/>
          <p:cNvSpPr>
            <a:spLocks noGrp="1"/>
          </p:cNvSpPr>
          <p:nvPr>
            <p:ph type="pic" sz="quarter" idx="25"/>
          </p:nvPr>
        </p:nvSpPr>
        <p:spPr/>
      </p:sp>
      <p:sp>
        <p:nvSpPr>
          <p:cNvPr id="28" name="Picture Placeholder 27"/>
          <p:cNvSpPr>
            <a:spLocks noGrp="1"/>
          </p:cNvSpPr>
          <p:nvPr>
            <p:ph type="pic" sz="quarter" idx="26"/>
          </p:nvPr>
        </p:nvSpPr>
        <p:spPr/>
      </p:sp>
    </p:spTree>
    <p:extLst>
      <p:ext uri="{BB962C8B-B14F-4D97-AF65-F5344CB8AC3E}">
        <p14:creationId xmlns:p14="http://schemas.microsoft.com/office/powerpoint/2010/main" val="12196008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924281" y="2924689"/>
            <a:ext cx="10974400" cy="2215991"/>
          </a:xfrm>
          <a:prstGeom prst="rect">
            <a:avLst/>
          </a:prstGeom>
          <a:noFill/>
        </p:spPr>
        <p:txBody>
          <a:bodyPr wrap="square" rtlCol="0">
            <a:spAutoFit/>
          </a:bodyPr>
          <a:lstStyle/>
          <a:p>
            <a:r>
              <a:rPr lang="en-US" sz="13800" b="1" dirty="0" smtClean="0">
                <a:solidFill>
                  <a:schemeClr val="tx2"/>
                </a:solidFill>
                <a:latin typeface="Montserrat" charset="0"/>
                <a:ea typeface="Montserrat" charset="0"/>
                <a:cs typeface="Montserrat" charset="0"/>
              </a:rPr>
              <a:t>About Us</a:t>
            </a:r>
          </a:p>
        </p:txBody>
      </p:sp>
      <p:sp>
        <p:nvSpPr>
          <p:cNvPr id="12" name="TextBox 11"/>
          <p:cNvSpPr txBox="1"/>
          <p:nvPr/>
        </p:nvSpPr>
        <p:spPr>
          <a:xfrm>
            <a:off x="2924281" y="5719055"/>
            <a:ext cx="6187061" cy="954107"/>
          </a:xfrm>
          <a:prstGeom prst="rect">
            <a:avLst/>
          </a:prstGeom>
          <a:noFill/>
        </p:spPr>
        <p:txBody>
          <a:bodyPr wrap="square" rtlCol="0">
            <a:spAutoFit/>
          </a:bodyPr>
          <a:lstStyle/>
          <a:p>
            <a:r>
              <a:rPr lang="en-US" sz="2800" b="1" spc="600" dirty="0" smtClean="0">
                <a:solidFill>
                  <a:schemeClr val="tx2"/>
                </a:solidFill>
                <a:latin typeface="Montserrat" charset="0"/>
                <a:ea typeface="Montserrat" charset="0"/>
                <a:cs typeface="Montserrat" charset="0"/>
              </a:rPr>
              <a:t>WRITE HERE SOMETHING ABOUT</a:t>
            </a:r>
          </a:p>
        </p:txBody>
      </p:sp>
      <p:sp>
        <p:nvSpPr>
          <p:cNvPr id="13" name="TextBox 12"/>
          <p:cNvSpPr txBox="1"/>
          <p:nvPr/>
        </p:nvSpPr>
        <p:spPr>
          <a:xfrm>
            <a:off x="2924281" y="6858000"/>
            <a:ext cx="7061930" cy="4524315"/>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depending on the type of organization and creativity. Entrepreneurial activities differ </a:t>
            </a:r>
            <a:r>
              <a:rPr lang="en-US" sz="2400" dirty="0" smtClean="0">
                <a:latin typeface="Montserrat Light" charset="0"/>
                <a:ea typeface="Montserrat Light" charset="0"/>
                <a:cs typeface="Montserrat Light" charset="0"/>
              </a:rPr>
              <a:t>substantially.</a:t>
            </a:r>
            <a:endParaRPr lang="en-US" sz="2400" dirty="0">
              <a:latin typeface="Montserrat Light" charset="0"/>
              <a:ea typeface="Montserrat Light" charset="0"/>
              <a:cs typeface="Montserrat Light" charset="0"/>
            </a:endParaRPr>
          </a:p>
        </p:txBody>
      </p:sp>
      <p:sp>
        <p:nvSpPr>
          <p:cNvPr id="14" name="TextBox 13"/>
          <p:cNvSpPr txBox="1"/>
          <p:nvPr/>
        </p:nvSpPr>
        <p:spPr>
          <a:xfrm>
            <a:off x="11227033" y="5719055"/>
            <a:ext cx="6187061" cy="954107"/>
          </a:xfrm>
          <a:prstGeom prst="rect">
            <a:avLst/>
          </a:prstGeom>
          <a:noFill/>
        </p:spPr>
        <p:txBody>
          <a:bodyPr wrap="square" rtlCol="0">
            <a:spAutoFit/>
          </a:bodyPr>
          <a:lstStyle/>
          <a:p>
            <a:r>
              <a:rPr lang="en-US" sz="2800" b="1" spc="600" dirty="0" smtClean="0">
                <a:solidFill>
                  <a:schemeClr val="tx2"/>
                </a:solidFill>
                <a:latin typeface="Montserrat" charset="0"/>
                <a:ea typeface="Montserrat" charset="0"/>
                <a:cs typeface="Montserrat" charset="0"/>
              </a:rPr>
              <a:t>WRITE HERE SOMETHING ABOUT</a:t>
            </a:r>
          </a:p>
        </p:txBody>
      </p:sp>
      <p:sp>
        <p:nvSpPr>
          <p:cNvPr id="15" name="TextBox 14"/>
          <p:cNvSpPr txBox="1"/>
          <p:nvPr/>
        </p:nvSpPr>
        <p:spPr>
          <a:xfrm>
            <a:off x="11227033" y="6858000"/>
            <a:ext cx="7061930" cy="3416320"/>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depending </a:t>
            </a:r>
            <a:r>
              <a:rPr lang="en-US" sz="2400" dirty="0" smtClean="0">
                <a:latin typeface="Montserrat Light" charset="0"/>
                <a:ea typeface="Montserrat Light" charset="0"/>
                <a:cs typeface="Montserrat Light" charset="0"/>
              </a:rPr>
              <a:t>on</a:t>
            </a:r>
            <a:endParaRPr lang="en-US" sz="2400" dirty="0">
              <a:latin typeface="Montserrat Light" charset="0"/>
              <a:ea typeface="Montserrat Light" charset="0"/>
              <a:cs typeface="Montserrat Light" charset="0"/>
            </a:endParaRPr>
          </a:p>
        </p:txBody>
      </p:sp>
      <p:sp>
        <p:nvSpPr>
          <p:cNvPr id="16" name="TextBox 15"/>
          <p:cNvSpPr txBox="1"/>
          <p:nvPr/>
        </p:nvSpPr>
        <p:spPr>
          <a:xfrm rot="16200000">
            <a:off x="-1120596" y="2902521"/>
            <a:ext cx="6187061" cy="400110"/>
          </a:xfrm>
          <a:prstGeom prst="rect">
            <a:avLst/>
          </a:prstGeom>
          <a:noFill/>
        </p:spPr>
        <p:txBody>
          <a:bodyPr wrap="square" rtlCol="0">
            <a:spAutoFit/>
          </a:bodyPr>
          <a:lstStyle/>
          <a:p>
            <a:r>
              <a:rPr lang="en-US" sz="2000" b="1" spc="600" smtClean="0">
                <a:latin typeface="Montserrat" charset="0"/>
                <a:ea typeface="Montserrat" charset="0"/>
                <a:cs typeface="Montserrat" charset="0"/>
              </a:rPr>
              <a:t>WRITE SOMETHING</a:t>
            </a:r>
            <a:endParaRPr lang="en-US" sz="2000" b="1" spc="600" dirty="0" smtClean="0">
              <a:latin typeface="Montserrat" charset="0"/>
              <a:ea typeface="Montserrat" charset="0"/>
              <a:cs typeface="Montserrat" charset="0"/>
            </a:endParaRPr>
          </a:p>
        </p:txBody>
      </p:sp>
    </p:spTree>
    <p:extLst>
      <p:ext uri="{BB962C8B-B14F-4D97-AF65-F5344CB8AC3E}">
        <p14:creationId xmlns:p14="http://schemas.microsoft.com/office/powerpoint/2010/main" val="15182607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3270443" y="1389888"/>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9" name="TextBox 8"/>
          <p:cNvSpPr txBox="1"/>
          <p:nvPr/>
        </p:nvSpPr>
        <p:spPr>
          <a:xfrm>
            <a:off x="13270441" y="1850786"/>
            <a:ext cx="11584613" cy="2800767"/>
          </a:xfrm>
          <a:prstGeom prst="rect">
            <a:avLst/>
          </a:prstGeom>
          <a:noFill/>
        </p:spPr>
        <p:txBody>
          <a:bodyPr wrap="square" rtlCol="0">
            <a:spAutoFit/>
          </a:bodyPr>
          <a:lstStyle/>
          <a:p>
            <a:r>
              <a:rPr lang="en-US" sz="8800" b="1" dirty="0" smtClean="0">
                <a:solidFill>
                  <a:schemeClr val="tx2"/>
                </a:solidFill>
                <a:latin typeface="Montserrat" charset="0"/>
                <a:ea typeface="Montserrat" charset="0"/>
                <a:cs typeface="Montserrat" charset="0"/>
              </a:rPr>
              <a:t>project title</a:t>
            </a:r>
          </a:p>
          <a:p>
            <a:r>
              <a:rPr lang="en-US" sz="8800" b="1" dirty="0" smtClean="0">
                <a:solidFill>
                  <a:schemeClr val="tx2"/>
                </a:solidFill>
                <a:latin typeface="Montserrat" charset="0"/>
                <a:ea typeface="Montserrat" charset="0"/>
                <a:cs typeface="Montserrat" charset="0"/>
              </a:rPr>
              <a:t>&amp; details</a:t>
            </a:r>
          </a:p>
        </p:txBody>
      </p:sp>
      <p:sp>
        <p:nvSpPr>
          <p:cNvPr id="12" name="TextBox 11"/>
          <p:cNvSpPr txBox="1"/>
          <p:nvPr/>
        </p:nvSpPr>
        <p:spPr>
          <a:xfrm>
            <a:off x="13270441" y="4884940"/>
            <a:ext cx="5836305" cy="4524315"/>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depending on the </a:t>
            </a:r>
            <a:r>
              <a:rPr lang="en-US" sz="2400" dirty="0" smtClean="0">
                <a:latin typeface="Montserrat Light" charset="0"/>
                <a:ea typeface="Montserrat Light" charset="0"/>
                <a:cs typeface="Montserrat Light" charset="0"/>
              </a:rPr>
              <a:t>type</a:t>
            </a:r>
            <a:endParaRPr lang="en-US" sz="2400" dirty="0">
              <a:latin typeface="Montserrat Light" charset="0"/>
              <a:ea typeface="Montserrat Light" charset="0"/>
              <a:cs typeface="Montserrat Light" charset="0"/>
            </a:endParaRPr>
          </a:p>
        </p:txBody>
      </p:sp>
      <p:grpSp>
        <p:nvGrpSpPr>
          <p:cNvPr id="13" name="Group 12"/>
          <p:cNvGrpSpPr/>
          <p:nvPr/>
        </p:nvGrpSpPr>
        <p:grpSpPr>
          <a:xfrm>
            <a:off x="13248268" y="10026294"/>
            <a:ext cx="4857127" cy="1137006"/>
            <a:chOff x="1979795" y="8881079"/>
            <a:chExt cx="6187062" cy="1448333"/>
          </a:xfrm>
        </p:grpSpPr>
        <p:sp>
          <p:nvSpPr>
            <p:cNvPr id="14" name="Rectangle 13"/>
            <p:cNvSpPr/>
            <p:nvPr/>
          </p:nvSpPr>
          <p:spPr>
            <a:xfrm>
              <a:off x="1979795" y="8881079"/>
              <a:ext cx="6187062" cy="1448333"/>
            </a:xfrm>
            <a:prstGeom prst="rect">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2420460" y="9178370"/>
              <a:ext cx="5305733" cy="823305"/>
            </a:xfrm>
            <a:prstGeom prst="rect">
              <a:avLst/>
            </a:prstGeom>
            <a:noFill/>
          </p:spPr>
          <p:txBody>
            <a:bodyPr wrap="square" rtlCol="0">
              <a:spAutoFit/>
            </a:bodyPr>
            <a:lstStyle/>
            <a:p>
              <a:pPr algn="ctr">
                <a:lnSpc>
                  <a:spcPct val="150000"/>
                </a:lnSpc>
              </a:pPr>
              <a:r>
                <a:rPr lang="en-US" sz="2400" b="1" spc="600" dirty="0" smtClean="0">
                  <a:latin typeface="Montserrat Light" charset="0"/>
                  <a:ea typeface="Montserrat Light" charset="0"/>
                  <a:cs typeface="Montserrat Light" charset="0"/>
                </a:rPr>
                <a:t>LEARN MORE</a:t>
              </a:r>
              <a:endParaRPr lang="en-US" sz="2400" b="1" spc="600" dirty="0">
                <a:latin typeface="Montserrat Light" charset="0"/>
                <a:ea typeface="Montserrat Light" charset="0"/>
                <a:cs typeface="Montserrat Light" charset="0"/>
              </a:endParaRPr>
            </a:p>
          </p:txBody>
        </p:sp>
      </p:grpSp>
      <p:sp>
        <p:nvSpPr>
          <p:cNvPr id="19" name="TextBox 18"/>
          <p:cNvSpPr txBox="1"/>
          <p:nvPr/>
        </p:nvSpPr>
        <p:spPr>
          <a:xfrm rot="16200000">
            <a:off x="20336401" y="1685717"/>
            <a:ext cx="3631448" cy="1446550"/>
          </a:xfrm>
          <a:prstGeom prst="rect">
            <a:avLst/>
          </a:prstGeom>
          <a:noFill/>
        </p:spPr>
        <p:txBody>
          <a:bodyPr wrap="square" rtlCol="0">
            <a:spAutoFit/>
          </a:bodyPr>
          <a:lstStyle/>
          <a:p>
            <a:pPr algn="ctr"/>
            <a:r>
              <a:rPr lang="en-US" sz="8800" b="1" dirty="0" smtClean="0">
                <a:solidFill>
                  <a:schemeClr val="tx2"/>
                </a:solidFill>
                <a:latin typeface="Montserrat" charset="0"/>
                <a:ea typeface="Montserrat" charset="0"/>
                <a:cs typeface="Montserrat" charset="0"/>
              </a:rPr>
              <a:t>01</a:t>
            </a:r>
          </a:p>
        </p:txBody>
      </p:sp>
      <p:sp>
        <p:nvSpPr>
          <p:cNvPr id="20" name="TextBox 19"/>
          <p:cNvSpPr txBox="1"/>
          <p:nvPr/>
        </p:nvSpPr>
        <p:spPr>
          <a:xfrm>
            <a:off x="21397204" y="4862743"/>
            <a:ext cx="1694096" cy="3970318"/>
          </a:xfrm>
          <a:prstGeom prst="rect">
            <a:avLst/>
          </a:prstGeom>
          <a:noFill/>
        </p:spPr>
        <p:txBody>
          <a:bodyPr wrap="square" rtlCol="0">
            <a:spAutoFit/>
          </a:bodyPr>
          <a:lstStyle/>
          <a:p>
            <a:pPr algn="ctr"/>
            <a:r>
              <a:rPr lang="en-US" sz="2800" b="1" dirty="0" smtClean="0">
                <a:solidFill>
                  <a:schemeClr val="tx2"/>
                </a:solidFill>
                <a:latin typeface="Montserrat" charset="0"/>
                <a:ea typeface="Montserrat" charset="0"/>
                <a:cs typeface="Montserrat" charset="0"/>
              </a:rPr>
              <a:t>02</a:t>
            </a:r>
          </a:p>
          <a:p>
            <a:pPr algn="ctr"/>
            <a:endParaRPr lang="en-US" sz="2800" b="1" dirty="0">
              <a:solidFill>
                <a:schemeClr val="tx2"/>
              </a:solidFill>
              <a:latin typeface="Montserrat" charset="0"/>
              <a:ea typeface="Montserrat" charset="0"/>
              <a:cs typeface="Montserrat" charset="0"/>
            </a:endParaRPr>
          </a:p>
          <a:p>
            <a:pPr algn="ctr"/>
            <a:endParaRPr lang="en-US" sz="2800" b="1" dirty="0" smtClean="0">
              <a:solidFill>
                <a:schemeClr val="tx2"/>
              </a:solidFill>
              <a:latin typeface="Montserrat" charset="0"/>
              <a:ea typeface="Montserrat" charset="0"/>
              <a:cs typeface="Montserrat" charset="0"/>
            </a:endParaRPr>
          </a:p>
          <a:p>
            <a:pPr algn="ctr"/>
            <a:endParaRPr lang="en-US" sz="2800" b="1" dirty="0">
              <a:solidFill>
                <a:schemeClr val="tx2"/>
              </a:solidFill>
              <a:latin typeface="Montserrat" charset="0"/>
              <a:ea typeface="Montserrat" charset="0"/>
              <a:cs typeface="Montserrat" charset="0"/>
            </a:endParaRPr>
          </a:p>
          <a:p>
            <a:pPr algn="ctr"/>
            <a:r>
              <a:rPr lang="en-US" sz="2800" b="1" dirty="0" smtClean="0">
                <a:solidFill>
                  <a:schemeClr val="tx2"/>
                </a:solidFill>
                <a:latin typeface="Montserrat" charset="0"/>
                <a:ea typeface="Montserrat" charset="0"/>
                <a:cs typeface="Montserrat" charset="0"/>
              </a:rPr>
              <a:t>04</a:t>
            </a:r>
          </a:p>
          <a:p>
            <a:pPr algn="ctr"/>
            <a:endParaRPr lang="en-US" sz="2800" b="1" dirty="0">
              <a:solidFill>
                <a:schemeClr val="tx2"/>
              </a:solidFill>
              <a:latin typeface="Montserrat" charset="0"/>
              <a:ea typeface="Montserrat" charset="0"/>
              <a:cs typeface="Montserrat" charset="0"/>
            </a:endParaRPr>
          </a:p>
          <a:p>
            <a:pPr algn="ctr"/>
            <a:endParaRPr lang="en-US" sz="2800" b="1" dirty="0" smtClean="0">
              <a:solidFill>
                <a:schemeClr val="tx2"/>
              </a:solidFill>
              <a:latin typeface="Montserrat" charset="0"/>
              <a:ea typeface="Montserrat" charset="0"/>
              <a:cs typeface="Montserrat" charset="0"/>
            </a:endParaRPr>
          </a:p>
          <a:p>
            <a:pPr algn="ctr"/>
            <a:endParaRPr lang="en-US" sz="2800" b="1" dirty="0">
              <a:solidFill>
                <a:schemeClr val="tx2"/>
              </a:solidFill>
              <a:latin typeface="Montserrat" charset="0"/>
              <a:ea typeface="Montserrat" charset="0"/>
              <a:cs typeface="Montserrat" charset="0"/>
            </a:endParaRPr>
          </a:p>
          <a:p>
            <a:pPr algn="ctr"/>
            <a:r>
              <a:rPr lang="en-US" sz="2800" b="1" dirty="0" smtClean="0">
                <a:solidFill>
                  <a:schemeClr val="tx2"/>
                </a:solidFill>
                <a:latin typeface="Montserrat" charset="0"/>
                <a:ea typeface="Montserrat" charset="0"/>
                <a:cs typeface="Montserrat" charset="0"/>
              </a:rPr>
              <a:t>06</a:t>
            </a:r>
          </a:p>
        </p:txBody>
      </p:sp>
      <p:sp>
        <p:nvSpPr>
          <p:cNvPr id="2" name="Picture Placeholder 1"/>
          <p:cNvSpPr>
            <a:spLocks noGrp="1"/>
          </p:cNvSpPr>
          <p:nvPr>
            <p:ph type="pic" sz="quarter" idx="18"/>
          </p:nvPr>
        </p:nvSpPr>
        <p:spPr/>
      </p:sp>
      <p:sp>
        <p:nvSpPr>
          <p:cNvPr id="3" name="Picture Placeholder 2"/>
          <p:cNvSpPr>
            <a:spLocks noGrp="1"/>
          </p:cNvSpPr>
          <p:nvPr>
            <p:ph type="pic" sz="quarter" idx="19"/>
          </p:nvPr>
        </p:nvSpPr>
        <p:spPr/>
      </p:sp>
      <p:sp>
        <p:nvSpPr>
          <p:cNvPr id="4" name="Picture Placeholder 3"/>
          <p:cNvSpPr>
            <a:spLocks noGrp="1"/>
          </p:cNvSpPr>
          <p:nvPr>
            <p:ph type="pic" sz="quarter" idx="21"/>
          </p:nvPr>
        </p:nvSpPr>
        <p:spPr/>
      </p:sp>
      <p:sp>
        <p:nvSpPr>
          <p:cNvPr id="5" name="Picture Placeholder 4"/>
          <p:cNvSpPr>
            <a:spLocks noGrp="1"/>
          </p:cNvSpPr>
          <p:nvPr>
            <p:ph type="pic" sz="quarter" idx="20"/>
          </p:nvPr>
        </p:nvSpPr>
        <p:spPr/>
      </p:sp>
    </p:spTree>
    <p:extLst>
      <p:ext uri="{BB962C8B-B14F-4D97-AF65-F5344CB8AC3E}">
        <p14:creationId xmlns:p14="http://schemas.microsoft.com/office/powerpoint/2010/main" val="10935089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733500" y="1389888"/>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13" name="TextBox 12"/>
          <p:cNvSpPr txBox="1"/>
          <p:nvPr/>
        </p:nvSpPr>
        <p:spPr>
          <a:xfrm>
            <a:off x="1733498" y="1850786"/>
            <a:ext cx="11584613" cy="2800767"/>
          </a:xfrm>
          <a:prstGeom prst="rect">
            <a:avLst/>
          </a:prstGeom>
          <a:noFill/>
        </p:spPr>
        <p:txBody>
          <a:bodyPr wrap="square" rtlCol="0">
            <a:spAutoFit/>
          </a:bodyPr>
          <a:lstStyle/>
          <a:p>
            <a:r>
              <a:rPr lang="en-US" sz="8800" b="1" dirty="0" smtClean="0">
                <a:solidFill>
                  <a:schemeClr val="tx2"/>
                </a:solidFill>
                <a:latin typeface="Montserrat" charset="0"/>
                <a:ea typeface="Montserrat" charset="0"/>
                <a:cs typeface="Montserrat" charset="0"/>
              </a:rPr>
              <a:t>project title</a:t>
            </a:r>
          </a:p>
          <a:p>
            <a:r>
              <a:rPr lang="en-US" sz="8800" b="1" dirty="0" smtClean="0">
                <a:solidFill>
                  <a:schemeClr val="tx2"/>
                </a:solidFill>
                <a:latin typeface="Montserrat" charset="0"/>
                <a:ea typeface="Montserrat" charset="0"/>
                <a:cs typeface="Montserrat" charset="0"/>
              </a:rPr>
              <a:t>&amp; details</a:t>
            </a:r>
          </a:p>
        </p:txBody>
      </p:sp>
      <p:sp>
        <p:nvSpPr>
          <p:cNvPr id="14" name="TextBox 13"/>
          <p:cNvSpPr txBox="1"/>
          <p:nvPr/>
        </p:nvSpPr>
        <p:spPr>
          <a:xfrm>
            <a:off x="1733498" y="4884940"/>
            <a:ext cx="5836305" cy="4524315"/>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depending on the </a:t>
            </a:r>
            <a:r>
              <a:rPr lang="en-US" sz="2400" dirty="0" smtClean="0">
                <a:latin typeface="Montserrat Light" charset="0"/>
                <a:ea typeface="Montserrat Light" charset="0"/>
                <a:cs typeface="Montserrat Light" charset="0"/>
              </a:rPr>
              <a:t>type</a:t>
            </a:r>
            <a:endParaRPr lang="en-US" sz="2400" dirty="0">
              <a:latin typeface="Montserrat Light" charset="0"/>
              <a:ea typeface="Montserrat Light" charset="0"/>
              <a:cs typeface="Montserrat Light" charset="0"/>
            </a:endParaRPr>
          </a:p>
        </p:txBody>
      </p:sp>
      <p:grpSp>
        <p:nvGrpSpPr>
          <p:cNvPr id="15" name="Group 14"/>
          <p:cNvGrpSpPr/>
          <p:nvPr/>
        </p:nvGrpSpPr>
        <p:grpSpPr>
          <a:xfrm>
            <a:off x="1711325" y="10026294"/>
            <a:ext cx="4857127" cy="1137006"/>
            <a:chOff x="1979795" y="8881079"/>
            <a:chExt cx="6187062" cy="1448333"/>
          </a:xfrm>
        </p:grpSpPr>
        <p:sp>
          <p:nvSpPr>
            <p:cNvPr id="16" name="Rectangle 15"/>
            <p:cNvSpPr/>
            <p:nvPr/>
          </p:nvSpPr>
          <p:spPr>
            <a:xfrm>
              <a:off x="1979795" y="8881079"/>
              <a:ext cx="6187062" cy="1448333"/>
            </a:xfrm>
            <a:prstGeom prst="rect">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2420460" y="9178370"/>
              <a:ext cx="5305733" cy="823305"/>
            </a:xfrm>
            <a:prstGeom prst="rect">
              <a:avLst/>
            </a:prstGeom>
            <a:noFill/>
          </p:spPr>
          <p:txBody>
            <a:bodyPr wrap="square" rtlCol="0">
              <a:spAutoFit/>
            </a:bodyPr>
            <a:lstStyle/>
            <a:p>
              <a:pPr algn="ctr">
                <a:lnSpc>
                  <a:spcPct val="150000"/>
                </a:lnSpc>
              </a:pPr>
              <a:r>
                <a:rPr lang="en-US" sz="2400" b="1" spc="600" dirty="0" smtClean="0">
                  <a:latin typeface="Montserrat Light" charset="0"/>
                  <a:ea typeface="Montserrat Light" charset="0"/>
                  <a:cs typeface="Montserrat Light" charset="0"/>
                </a:rPr>
                <a:t>LEARN MORE</a:t>
              </a:r>
              <a:endParaRPr lang="en-US" sz="2400" b="1" spc="600" dirty="0">
                <a:latin typeface="Montserrat Light" charset="0"/>
                <a:ea typeface="Montserrat Light" charset="0"/>
                <a:cs typeface="Montserrat Light" charset="0"/>
              </a:endParaRPr>
            </a:p>
          </p:txBody>
        </p:sp>
      </p:grpSp>
      <p:sp>
        <p:nvSpPr>
          <p:cNvPr id="18" name="TextBox 17"/>
          <p:cNvSpPr txBox="1"/>
          <p:nvPr/>
        </p:nvSpPr>
        <p:spPr>
          <a:xfrm rot="16200000">
            <a:off x="8656883" y="5744002"/>
            <a:ext cx="3631448" cy="1446550"/>
          </a:xfrm>
          <a:prstGeom prst="rect">
            <a:avLst/>
          </a:prstGeom>
          <a:noFill/>
        </p:spPr>
        <p:txBody>
          <a:bodyPr wrap="square" rtlCol="0">
            <a:spAutoFit/>
          </a:bodyPr>
          <a:lstStyle/>
          <a:p>
            <a:pPr algn="ctr"/>
            <a:r>
              <a:rPr lang="en-US" sz="8800" b="1" dirty="0" smtClean="0">
                <a:solidFill>
                  <a:schemeClr val="tx2"/>
                </a:solidFill>
                <a:latin typeface="Montserrat" charset="0"/>
                <a:ea typeface="Montserrat" charset="0"/>
                <a:cs typeface="Montserrat" charset="0"/>
              </a:rPr>
              <a:t>02</a:t>
            </a:r>
          </a:p>
        </p:txBody>
      </p:sp>
      <p:sp>
        <p:nvSpPr>
          <p:cNvPr id="19" name="TextBox 18"/>
          <p:cNvSpPr txBox="1"/>
          <p:nvPr/>
        </p:nvSpPr>
        <p:spPr>
          <a:xfrm>
            <a:off x="9717686" y="8921028"/>
            <a:ext cx="1694096" cy="3970318"/>
          </a:xfrm>
          <a:prstGeom prst="rect">
            <a:avLst/>
          </a:prstGeom>
          <a:noFill/>
        </p:spPr>
        <p:txBody>
          <a:bodyPr wrap="square" rtlCol="0">
            <a:spAutoFit/>
          </a:bodyPr>
          <a:lstStyle/>
          <a:p>
            <a:pPr algn="ctr"/>
            <a:r>
              <a:rPr lang="en-US" sz="2800" b="1" dirty="0" smtClean="0">
                <a:solidFill>
                  <a:schemeClr val="tx2"/>
                </a:solidFill>
                <a:latin typeface="Montserrat" charset="0"/>
                <a:ea typeface="Montserrat" charset="0"/>
                <a:cs typeface="Montserrat" charset="0"/>
              </a:rPr>
              <a:t>02</a:t>
            </a:r>
          </a:p>
          <a:p>
            <a:pPr algn="ctr"/>
            <a:endParaRPr lang="en-US" sz="2800" b="1" dirty="0">
              <a:solidFill>
                <a:schemeClr val="tx2"/>
              </a:solidFill>
              <a:latin typeface="Montserrat" charset="0"/>
              <a:ea typeface="Montserrat" charset="0"/>
              <a:cs typeface="Montserrat" charset="0"/>
            </a:endParaRPr>
          </a:p>
          <a:p>
            <a:pPr algn="ctr"/>
            <a:endParaRPr lang="en-US" sz="2800" b="1" dirty="0" smtClean="0">
              <a:solidFill>
                <a:schemeClr val="tx2"/>
              </a:solidFill>
              <a:latin typeface="Montserrat" charset="0"/>
              <a:ea typeface="Montserrat" charset="0"/>
              <a:cs typeface="Montserrat" charset="0"/>
            </a:endParaRPr>
          </a:p>
          <a:p>
            <a:pPr algn="ctr"/>
            <a:endParaRPr lang="en-US" sz="2800" b="1" dirty="0">
              <a:solidFill>
                <a:schemeClr val="tx2"/>
              </a:solidFill>
              <a:latin typeface="Montserrat" charset="0"/>
              <a:ea typeface="Montserrat" charset="0"/>
              <a:cs typeface="Montserrat" charset="0"/>
            </a:endParaRPr>
          </a:p>
          <a:p>
            <a:pPr algn="ctr"/>
            <a:r>
              <a:rPr lang="en-US" sz="2800" b="1" dirty="0" smtClean="0">
                <a:solidFill>
                  <a:schemeClr val="tx2"/>
                </a:solidFill>
                <a:latin typeface="Montserrat" charset="0"/>
                <a:ea typeface="Montserrat" charset="0"/>
                <a:cs typeface="Montserrat" charset="0"/>
              </a:rPr>
              <a:t>04</a:t>
            </a:r>
          </a:p>
          <a:p>
            <a:pPr algn="ctr"/>
            <a:endParaRPr lang="en-US" sz="2800" b="1" dirty="0">
              <a:solidFill>
                <a:schemeClr val="tx2"/>
              </a:solidFill>
              <a:latin typeface="Montserrat" charset="0"/>
              <a:ea typeface="Montserrat" charset="0"/>
              <a:cs typeface="Montserrat" charset="0"/>
            </a:endParaRPr>
          </a:p>
          <a:p>
            <a:pPr algn="ctr"/>
            <a:endParaRPr lang="en-US" sz="2800" b="1" dirty="0" smtClean="0">
              <a:solidFill>
                <a:schemeClr val="tx2"/>
              </a:solidFill>
              <a:latin typeface="Montserrat" charset="0"/>
              <a:ea typeface="Montserrat" charset="0"/>
              <a:cs typeface="Montserrat" charset="0"/>
            </a:endParaRPr>
          </a:p>
          <a:p>
            <a:pPr algn="ctr"/>
            <a:endParaRPr lang="en-US" sz="2800" b="1" dirty="0">
              <a:solidFill>
                <a:schemeClr val="tx2"/>
              </a:solidFill>
              <a:latin typeface="Montserrat" charset="0"/>
              <a:ea typeface="Montserrat" charset="0"/>
              <a:cs typeface="Montserrat" charset="0"/>
            </a:endParaRPr>
          </a:p>
          <a:p>
            <a:pPr algn="ctr"/>
            <a:r>
              <a:rPr lang="en-US" sz="2800" b="1" dirty="0" smtClean="0">
                <a:solidFill>
                  <a:schemeClr val="tx2"/>
                </a:solidFill>
                <a:latin typeface="Montserrat" charset="0"/>
                <a:ea typeface="Montserrat" charset="0"/>
                <a:cs typeface="Montserrat" charset="0"/>
              </a:rPr>
              <a:t>06</a:t>
            </a:r>
          </a:p>
        </p:txBody>
      </p:sp>
      <p:sp>
        <p:nvSpPr>
          <p:cNvPr id="2" name="Picture Placeholder 1"/>
          <p:cNvSpPr>
            <a:spLocks noGrp="1"/>
          </p:cNvSpPr>
          <p:nvPr>
            <p:ph type="pic" sz="quarter" idx="18"/>
          </p:nvPr>
        </p:nvSpPr>
        <p:spPr/>
      </p:sp>
      <p:sp>
        <p:nvSpPr>
          <p:cNvPr id="3" name="Picture Placeholder 2"/>
          <p:cNvSpPr>
            <a:spLocks noGrp="1"/>
          </p:cNvSpPr>
          <p:nvPr>
            <p:ph type="pic" sz="quarter" idx="19"/>
          </p:nvPr>
        </p:nvSpPr>
        <p:spPr/>
      </p:sp>
      <p:sp>
        <p:nvSpPr>
          <p:cNvPr id="4" name="Picture Placeholder 3"/>
          <p:cNvSpPr>
            <a:spLocks noGrp="1"/>
          </p:cNvSpPr>
          <p:nvPr>
            <p:ph type="pic" sz="quarter" idx="21"/>
          </p:nvPr>
        </p:nvSpPr>
        <p:spPr/>
      </p:sp>
      <p:sp>
        <p:nvSpPr>
          <p:cNvPr id="5" name="Picture Placeholder 4"/>
          <p:cNvSpPr>
            <a:spLocks noGrp="1"/>
          </p:cNvSpPr>
          <p:nvPr>
            <p:ph type="pic" sz="quarter" idx="20"/>
          </p:nvPr>
        </p:nvSpPr>
        <p:spPr/>
      </p:sp>
    </p:spTree>
    <p:extLst>
      <p:ext uri="{BB962C8B-B14F-4D97-AF65-F5344CB8AC3E}">
        <p14:creationId xmlns:p14="http://schemas.microsoft.com/office/powerpoint/2010/main" val="12580957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15986740" y="1389888"/>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15" name="TextBox 14"/>
          <p:cNvSpPr txBox="1"/>
          <p:nvPr/>
        </p:nvSpPr>
        <p:spPr>
          <a:xfrm>
            <a:off x="15986739" y="1850786"/>
            <a:ext cx="7784330" cy="4154984"/>
          </a:xfrm>
          <a:prstGeom prst="rect">
            <a:avLst/>
          </a:prstGeom>
          <a:noFill/>
        </p:spPr>
        <p:txBody>
          <a:bodyPr wrap="square" rtlCol="0">
            <a:spAutoFit/>
          </a:bodyPr>
          <a:lstStyle/>
          <a:p>
            <a:r>
              <a:rPr lang="en-US" sz="8800" b="1" dirty="0" smtClean="0">
                <a:solidFill>
                  <a:schemeClr val="tx2"/>
                </a:solidFill>
                <a:latin typeface="Montserrat" charset="0"/>
                <a:ea typeface="Montserrat" charset="0"/>
                <a:cs typeface="Montserrat" charset="0"/>
              </a:rPr>
              <a:t>our latest</a:t>
            </a:r>
          </a:p>
          <a:p>
            <a:r>
              <a:rPr lang="en-US" sz="8800" b="1" dirty="0" smtClean="0">
                <a:solidFill>
                  <a:schemeClr val="tx2"/>
                </a:solidFill>
                <a:latin typeface="Montserrat" charset="0"/>
                <a:ea typeface="Montserrat" charset="0"/>
                <a:cs typeface="Montserrat" charset="0"/>
              </a:rPr>
              <a:t>work in</a:t>
            </a:r>
          </a:p>
          <a:p>
            <a:r>
              <a:rPr lang="en-US" sz="8800" b="1" dirty="0" smtClean="0">
                <a:solidFill>
                  <a:schemeClr val="tx2"/>
                </a:solidFill>
                <a:latin typeface="Montserrat" charset="0"/>
                <a:ea typeface="Montserrat" charset="0"/>
                <a:cs typeface="Montserrat" charset="0"/>
              </a:rPr>
              <a:t>the world</a:t>
            </a:r>
          </a:p>
        </p:txBody>
      </p:sp>
      <p:sp>
        <p:nvSpPr>
          <p:cNvPr id="16" name="TextBox 15"/>
          <p:cNvSpPr txBox="1"/>
          <p:nvPr/>
        </p:nvSpPr>
        <p:spPr>
          <a:xfrm>
            <a:off x="15986739" y="6005770"/>
            <a:ext cx="7061930" cy="4524315"/>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depending on the type of organization and creativity. Entrepreneurial activities differ </a:t>
            </a:r>
            <a:r>
              <a:rPr lang="en-US" sz="2400" dirty="0" smtClean="0">
                <a:latin typeface="Montserrat Light" charset="0"/>
                <a:ea typeface="Montserrat Light" charset="0"/>
                <a:cs typeface="Montserrat Light" charset="0"/>
              </a:rPr>
              <a:t>substantially.</a:t>
            </a:r>
            <a:endParaRPr lang="en-US" sz="2400" dirty="0">
              <a:latin typeface="Montserrat Light" charset="0"/>
              <a:ea typeface="Montserrat Light" charset="0"/>
              <a:cs typeface="Montserrat Light" charset="0"/>
            </a:endParaRPr>
          </a:p>
        </p:txBody>
      </p:sp>
      <p:grpSp>
        <p:nvGrpSpPr>
          <p:cNvPr id="17" name="Group 16"/>
          <p:cNvGrpSpPr/>
          <p:nvPr/>
        </p:nvGrpSpPr>
        <p:grpSpPr>
          <a:xfrm>
            <a:off x="15964565" y="10990983"/>
            <a:ext cx="4857127" cy="1137006"/>
            <a:chOff x="1979795" y="8881079"/>
            <a:chExt cx="6187062" cy="1448333"/>
          </a:xfrm>
        </p:grpSpPr>
        <p:sp>
          <p:nvSpPr>
            <p:cNvPr id="18" name="Rectangle 17"/>
            <p:cNvSpPr/>
            <p:nvPr/>
          </p:nvSpPr>
          <p:spPr>
            <a:xfrm>
              <a:off x="1979795" y="8881079"/>
              <a:ext cx="6187062" cy="1448333"/>
            </a:xfrm>
            <a:prstGeom prst="rect">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2420460" y="9178370"/>
              <a:ext cx="5305733" cy="823305"/>
            </a:xfrm>
            <a:prstGeom prst="rect">
              <a:avLst/>
            </a:prstGeom>
            <a:noFill/>
          </p:spPr>
          <p:txBody>
            <a:bodyPr wrap="square" rtlCol="0">
              <a:spAutoFit/>
            </a:bodyPr>
            <a:lstStyle/>
            <a:p>
              <a:pPr algn="ctr">
                <a:lnSpc>
                  <a:spcPct val="150000"/>
                </a:lnSpc>
              </a:pPr>
              <a:r>
                <a:rPr lang="en-US" sz="2400" b="1" spc="600" dirty="0" smtClean="0">
                  <a:latin typeface="Montserrat Light" charset="0"/>
                  <a:ea typeface="Montserrat Light" charset="0"/>
                  <a:cs typeface="Montserrat Light" charset="0"/>
                </a:rPr>
                <a:t>LEARN MORE</a:t>
              </a:r>
              <a:endParaRPr lang="en-US" sz="2400" b="1" spc="600" dirty="0">
                <a:latin typeface="Montserrat Light" charset="0"/>
                <a:ea typeface="Montserrat Light" charset="0"/>
                <a:cs typeface="Montserrat Light" charset="0"/>
              </a:endParaRPr>
            </a:p>
          </p:txBody>
        </p:sp>
      </p:grpSp>
      <p:sp>
        <p:nvSpPr>
          <p:cNvPr id="2" name="Picture Placeholder 1"/>
          <p:cNvSpPr>
            <a:spLocks noGrp="1"/>
          </p:cNvSpPr>
          <p:nvPr>
            <p:ph type="pic" sz="quarter" idx="23"/>
          </p:nvPr>
        </p:nvSpPr>
        <p:spPr/>
      </p:sp>
      <p:sp>
        <p:nvSpPr>
          <p:cNvPr id="3" name="Picture Placeholder 2"/>
          <p:cNvSpPr>
            <a:spLocks noGrp="1"/>
          </p:cNvSpPr>
          <p:nvPr>
            <p:ph type="pic" sz="quarter" idx="25"/>
          </p:nvPr>
        </p:nvSpPr>
        <p:spPr/>
      </p:sp>
      <p:sp>
        <p:nvSpPr>
          <p:cNvPr id="4" name="Picture Placeholder 3"/>
          <p:cNvSpPr>
            <a:spLocks noGrp="1"/>
          </p:cNvSpPr>
          <p:nvPr>
            <p:ph type="pic" sz="quarter" idx="26"/>
          </p:nvPr>
        </p:nvSpPr>
        <p:spPr/>
      </p:sp>
      <p:sp>
        <p:nvSpPr>
          <p:cNvPr id="5" name="Picture Placeholder 4"/>
          <p:cNvSpPr>
            <a:spLocks noGrp="1"/>
          </p:cNvSpPr>
          <p:nvPr>
            <p:ph type="pic" sz="quarter" idx="24"/>
          </p:nvPr>
        </p:nvSpPr>
        <p:spPr/>
      </p:sp>
      <p:sp>
        <p:nvSpPr>
          <p:cNvPr id="6" name="Picture Placeholder 5"/>
          <p:cNvSpPr>
            <a:spLocks noGrp="1"/>
          </p:cNvSpPr>
          <p:nvPr>
            <p:ph type="pic" sz="quarter" idx="22"/>
          </p:nvPr>
        </p:nvSpPr>
        <p:spPr/>
      </p:sp>
      <p:sp>
        <p:nvSpPr>
          <p:cNvPr id="7" name="Picture Placeholder 6"/>
          <p:cNvSpPr>
            <a:spLocks noGrp="1"/>
          </p:cNvSpPr>
          <p:nvPr>
            <p:ph type="pic" sz="quarter" idx="21"/>
          </p:nvPr>
        </p:nvSpPr>
        <p:spPr/>
      </p:sp>
    </p:spTree>
    <p:extLst>
      <p:ext uri="{BB962C8B-B14F-4D97-AF65-F5344CB8AC3E}">
        <p14:creationId xmlns:p14="http://schemas.microsoft.com/office/powerpoint/2010/main" val="6229936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1522291" y="1389888"/>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15" name="TextBox 14"/>
          <p:cNvSpPr txBox="1"/>
          <p:nvPr/>
        </p:nvSpPr>
        <p:spPr>
          <a:xfrm>
            <a:off x="1522290" y="1850786"/>
            <a:ext cx="7784330" cy="4154984"/>
          </a:xfrm>
          <a:prstGeom prst="rect">
            <a:avLst/>
          </a:prstGeom>
          <a:noFill/>
        </p:spPr>
        <p:txBody>
          <a:bodyPr wrap="square" rtlCol="0">
            <a:spAutoFit/>
          </a:bodyPr>
          <a:lstStyle/>
          <a:p>
            <a:r>
              <a:rPr lang="en-US" sz="8800" b="1" dirty="0" smtClean="0">
                <a:solidFill>
                  <a:schemeClr val="tx2"/>
                </a:solidFill>
                <a:latin typeface="Montserrat" charset="0"/>
                <a:ea typeface="Montserrat" charset="0"/>
                <a:cs typeface="Montserrat" charset="0"/>
              </a:rPr>
              <a:t>our latest</a:t>
            </a:r>
          </a:p>
          <a:p>
            <a:r>
              <a:rPr lang="en-US" sz="8800" b="1" dirty="0" smtClean="0">
                <a:solidFill>
                  <a:schemeClr val="tx2"/>
                </a:solidFill>
                <a:latin typeface="Montserrat" charset="0"/>
                <a:ea typeface="Montserrat" charset="0"/>
                <a:cs typeface="Montserrat" charset="0"/>
              </a:rPr>
              <a:t>work in</a:t>
            </a:r>
          </a:p>
          <a:p>
            <a:r>
              <a:rPr lang="en-US" sz="8800" b="1" dirty="0" smtClean="0">
                <a:solidFill>
                  <a:schemeClr val="tx2"/>
                </a:solidFill>
                <a:latin typeface="Montserrat" charset="0"/>
                <a:ea typeface="Montserrat" charset="0"/>
                <a:cs typeface="Montserrat" charset="0"/>
              </a:rPr>
              <a:t>the world</a:t>
            </a:r>
          </a:p>
        </p:txBody>
      </p:sp>
      <p:sp>
        <p:nvSpPr>
          <p:cNvPr id="16" name="TextBox 15"/>
          <p:cNvSpPr txBox="1"/>
          <p:nvPr/>
        </p:nvSpPr>
        <p:spPr>
          <a:xfrm>
            <a:off x="1522290" y="6005770"/>
            <a:ext cx="7061930" cy="4524315"/>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depending on the type of organization and creativity. Entrepreneurial activities differ </a:t>
            </a:r>
            <a:r>
              <a:rPr lang="en-US" sz="2400" dirty="0" smtClean="0">
                <a:latin typeface="Montserrat Light" charset="0"/>
                <a:ea typeface="Montserrat Light" charset="0"/>
                <a:cs typeface="Montserrat Light" charset="0"/>
              </a:rPr>
              <a:t>substantially.</a:t>
            </a:r>
            <a:endParaRPr lang="en-US" sz="2400" dirty="0">
              <a:latin typeface="Montserrat Light" charset="0"/>
              <a:ea typeface="Montserrat Light" charset="0"/>
              <a:cs typeface="Montserrat Light" charset="0"/>
            </a:endParaRPr>
          </a:p>
        </p:txBody>
      </p:sp>
      <p:grpSp>
        <p:nvGrpSpPr>
          <p:cNvPr id="17" name="Group 16"/>
          <p:cNvGrpSpPr/>
          <p:nvPr/>
        </p:nvGrpSpPr>
        <p:grpSpPr>
          <a:xfrm>
            <a:off x="1500116" y="10990983"/>
            <a:ext cx="4857127" cy="1137006"/>
            <a:chOff x="1979795" y="8881079"/>
            <a:chExt cx="6187062" cy="1448333"/>
          </a:xfrm>
        </p:grpSpPr>
        <p:sp>
          <p:nvSpPr>
            <p:cNvPr id="18" name="Rectangle 17"/>
            <p:cNvSpPr/>
            <p:nvPr/>
          </p:nvSpPr>
          <p:spPr>
            <a:xfrm>
              <a:off x="1979795" y="8881079"/>
              <a:ext cx="6187062" cy="1448333"/>
            </a:xfrm>
            <a:prstGeom prst="rect">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2420460" y="9178370"/>
              <a:ext cx="5305733" cy="823305"/>
            </a:xfrm>
            <a:prstGeom prst="rect">
              <a:avLst/>
            </a:prstGeom>
            <a:noFill/>
          </p:spPr>
          <p:txBody>
            <a:bodyPr wrap="square" rtlCol="0">
              <a:spAutoFit/>
            </a:bodyPr>
            <a:lstStyle/>
            <a:p>
              <a:pPr algn="ctr">
                <a:lnSpc>
                  <a:spcPct val="150000"/>
                </a:lnSpc>
              </a:pPr>
              <a:r>
                <a:rPr lang="en-US" sz="2400" b="1" spc="600" dirty="0" smtClean="0">
                  <a:latin typeface="Montserrat Light" charset="0"/>
                  <a:ea typeface="Montserrat Light" charset="0"/>
                  <a:cs typeface="Montserrat Light" charset="0"/>
                </a:rPr>
                <a:t>LEARN MORE</a:t>
              </a:r>
              <a:endParaRPr lang="en-US" sz="2400" b="1" spc="600" dirty="0">
                <a:latin typeface="Montserrat Light" charset="0"/>
                <a:ea typeface="Montserrat Light" charset="0"/>
                <a:cs typeface="Montserrat Light" charset="0"/>
              </a:endParaRPr>
            </a:p>
          </p:txBody>
        </p:sp>
      </p:grpSp>
      <p:sp>
        <p:nvSpPr>
          <p:cNvPr id="2" name="Picture Placeholder 1"/>
          <p:cNvSpPr>
            <a:spLocks noGrp="1"/>
          </p:cNvSpPr>
          <p:nvPr>
            <p:ph type="pic" sz="quarter" idx="21"/>
          </p:nvPr>
        </p:nvSpPr>
        <p:spPr/>
      </p:sp>
      <p:sp>
        <p:nvSpPr>
          <p:cNvPr id="3" name="Picture Placeholder 2"/>
          <p:cNvSpPr>
            <a:spLocks noGrp="1"/>
          </p:cNvSpPr>
          <p:nvPr>
            <p:ph type="pic" sz="quarter" idx="23"/>
          </p:nvPr>
        </p:nvSpPr>
        <p:spPr/>
      </p:sp>
      <p:sp>
        <p:nvSpPr>
          <p:cNvPr id="4" name="Picture Placeholder 3"/>
          <p:cNvSpPr>
            <a:spLocks noGrp="1"/>
          </p:cNvSpPr>
          <p:nvPr>
            <p:ph type="pic" sz="quarter" idx="25"/>
          </p:nvPr>
        </p:nvSpPr>
        <p:spPr/>
      </p:sp>
      <p:sp>
        <p:nvSpPr>
          <p:cNvPr id="5" name="Picture Placeholder 4"/>
          <p:cNvSpPr>
            <a:spLocks noGrp="1"/>
          </p:cNvSpPr>
          <p:nvPr>
            <p:ph type="pic" sz="quarter" idx="26"/>
          </p:nvPr>
        </p:nvSpPr>
        <p:spPr/>
      </p:sp>
      <p:sp>
        <p:nvSpPr>
          <p:cNvPr id="6" name="Picture Placeholder 5"/>
          <p:cNvSpPr>
            <a:spLocks noGrp="1"/>
          </p:cNvSpPr>
          <p:nvPr>
            <p:ph type="pic" sz="quarter" idx="24"/>
          </p:nvPr>
        </p:nvSpPr>
        <p:spPr/>
      </p:sp>
      <p:sp>
        <p:nvSpPr>
          <p:cNvPr id="7" name="Picture Placeholder 6"/>
          <p:cNvSpPr>
            <a:spLocks noGrp="1"/>
          </p:cNvSpPr>
          <p:nvPr>
            <p:ph type="pic" sz="quarter" idx="22"/>
          </p:nvPr>
        </p:nvSpPr>
        <p:spPr/>
      </p:sp>
    </p:spTree>
    <p:extLst>
      <p:ext uri="{BB962C8B-B14F-4D97-AF65-F5344CB8AC3E}">
        <p14:creationId xmlns:p14="http://schemas.microsoft.com/office/powerpoint/2010/main" val="5544720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2397407" y="8595572"/>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12" name="TextBox 11"/>
          <p:cNvSpPr txBox="1"/>
          <p:nvPr/>
        </p:nvSpPr>
        <p:spPr>
          <a:xfrm>
            <a:off x="2397407" y="9056470"/>
            <a:ext cx="8438004" cy="3631763"/>
          </a:xfrm>
          <a:prstGeom prst="rect">
            <a:avLst/>
          </a:prstGeom>
          <a:noFill/>
        </p:spPr>
        <p:txBody>
          <a:bodyPr wrap="square" rtlCol="0">
            <a:spAutoFit/>
          </a:bodyPr>
          <a:lstStyle/>
          <a:p>
            <a:r>
              <a:rPr lang="en-US" sz="11500" b="1" dirty="0" smtClean="0">
                <a:solidFill>
                  <a:schemeClr val="tx2"/>
                </a:solidFill>
                <a:latin typeface="Montserrat" charset="0"/>
                <a:ea typeface="Montserrat" charset="0"/>
                <a:cs typeface="Montserrat" charset="0"/>
              </a:rPr>
              <a:t>our latest</a:t>
            </a:r>
          </a:p>
          <a:p>
            <a:r>
              <a:rPr lang="en-US" sz="11500" b="1" dirty="0" smtClean="0">
                <a:solidFill>
                  <a:schemeClr val="tx2"/>
                </a:solidFill>
                <a:latin typeface="Montserrat" charset="0"/>
                <a:ea typeface="Montserrat" charset="0"/>
                <a:cs typeface="Montserrat" charset="0"/>
              </a:rPr>
              <a:t>works</a:t>
            </a:r>
          </a:p>
        </p:txBody>
      </p:sp>
      <p:sp>
        <p:nvSpPr>
          <p:cNvPr id="13" name="TextBox 12"/>
          <p:cNvSpPr txBox="1"/>
          <p:nvPr/>
        </p:nvSpPr>
        <p:spPr>
          <a:xfrm>
            <a:off x="10835411" y="8830531"/>
            <a:ext cx="12319290"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t>
            </a:r>
            <a:r>
              <a:rPr lang="en-US" sz="2400" dirty="0" smtClean="0">
                <a:latin typeface="Montserrat Light" charset="0"/>
                <a:ea typeface="Montserrat Light" charset="0"/>
                <a:cs typeface="Montserrat Light" charset="0"/>
              </a:rPr>
              <a:t>activities</a:t>
            </a:r>
            <a:endParaRPr lang="en-US" sz="2400" dirty="0">
              <a:latin typeface="Montserrat Light" charset="0"/>
              <a:ea typeface="Montserrat Light" charset="0"/>
              <a:cs typeface="Montserrat Light" charset="0"/>
            </a:endParaRPr>
          </a:p>
        </p:txBody>
      </p:sp>
      <p:sp>
        <p:nvSpPr>
          <p:cNvPr id="14" name="TextBox 13"/>
          <p:cNvSpPr txBox="1"/>
          <p:nvPr/>
        </p:nvSpPr>
        <p:spPr>
          <a:xfrm>
            <a:off x="10835411" y="10933907"/>
            <a:ext cx="5291283"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t>
            </a:r>
            <a:r>
              <a:rPr lang="en-US" sz="2400" dirty="0" smtClean="0">
                <a:latin typeface="Montserrat Light" charset="0"/>
                <a:ea typeface="Montserrat Light" charset="0"/>
                <a:cs typeface="Montserrat Light" charset="0"/>
              </a:rPr>
              <a:t>and</a:t>
            </a:r>
            <a:endParaRPr lang="en-US" sz="2400" dirty="0">
              <a:latin typeface="Montserrat Light" charset="0"/>
              <a:ea typeface="Montserrat Light" charset="0"/>
              <a:cs typeface="Montserrat Light" charset="0"/>
            </a:endParaRPr>
          </a:p>
        </p:txBody>
      </p:sp>
      <p:sp>
        <p:nvSpPr>
          <p:cNvPr id="15" name="TextBox 14"/>
          <p:cNvSpPr txBox="1"/>
          <p:nvPr/>
        </p:nvSpPr>
        <p:spPr>
          <a:xfrm>
            <a:off x="17347547" y="10933907"/>
            <a:ext cx="5291283"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a:t>
            </a:r>
            <a:r>
              <a:rPr lang="en-US" sz="2400">
                <a:latin typeface="Montserrat Light" charset="0"/>
                <a:ea typeface="Montserrat Light" charset="0"/>
                <a:cs typeface="Montserrat Light" charset="0"/>
              </a:rPr>
              <a:t>organization </a:t>
            </a:r>
            <a:r>
              <a:rPr lang="en-US" sz="2400" smtClean="0">
                <a:latin typeface="Montserrat Light" charset="0"/>
                <a:ea typeface="Montserrat Light" charset="0"/>
                <a:cs typeface="Montserrat Light" charset="0"/>
              </a:rPr>
              <a:t>and</a:t>
            </a:r>
            <a:endParaRPr lang="en-US" sz="2400" dirty="0">
              <a:latin typeface="Montserrat Light" charset="0"/>
              <a:ea typeface="Montserrat Light" charset="0"/>
              <a:cs typeface="Montserrat Light" charset="0"/>
            </a:endParaRPr>
          </a:p>
        </p:txBody>
      </p:sp>
      <p:sp>
        <p:nvSpPr>
          <p:cNvPr id="2" name="Picture Placeholder 1"/>
          <p:cNvSpPr>
            <a:spLocks noGrp="1"/>
          </p:cNvSpPr>
          <p:nvPr>
            <p:ph type="pic" sz="quarter" idx="11"/>
          </p:nvPr>
        </p:nvSpPr>
        <p:spPr/>
      </p:sp>
    </p:spTree>
    <p:extLst>
      <p:ext uri="{BB962C8B-B14F-4D97-AF65-F5344CB8AC3E}">
        <p14:creationId xmlns:p14="http://schemas.microsoft.com/office/powerpoint/2010/main" val="12443164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24"/>
          </p:nvPr>
        </p:nvSpPr>
        <p:spPr/>
      </p:sp>
      <p:sp>
        <p:nvSpPr>
          <p:cNvPr id="3" name="Picture Placeholder 2"/>
          <p:cNvSpPr>
            <a:spLocks noGrp="1"/>
          </p:cNvSpPr>
          <p:nvPr>
            <p:ph type="pic" sz="quarter" idx="25"/>
          </p:nvPr>
        </p:nvSpPr>
        <p:spPr/>
      </p:sp>
    </p:spTree>
    <p:extLst>
      <p:ext uri="{BB962C8B-B14F-4D97-AF65-F5344CB8AC3E}">
        <p14:creationId xmlns:p14="http://schemas.microsoft.com/office/powerpoint/2010/main" val="16509945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2"/>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4"/>
          </p:nvPr>
        </p:nvSpPr>
        <p:spPr/>
      </p:sp>
    </p:spTree>
    <p:extLst>
      <p:ext uri="{BB962C8B-B14F-4D97-AF65-F5344CB8AC3E}">
        <p14:creationId xmlns:p14="http://schemas.microsoft.com/office/powerpoint/2010/main" val="17220600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6245372" y="1431452"/>
            <a:ext cx="6187061" cy="523220"/>
          </a:xfrm>
          <a:prstGeom prst="rect">
            <a:avLst/>
          </a:prstGeom>
          <a:noFill/>
        </p:spPr>
        <p:txBody>
          <a:bodyPr wrap="square" rtlCol="0">
            <a:spAutoFit/>
          </a:bodyPr>
          <a:lstStyle/>
          <a:p>
            <a:pPr algn="r"/>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13" name="TextBox 12"/>
          <p:cNvSpPr txBox="1"/>
          <p:nvPr/>
        </p:nvSpPr>
        <p:spPr>
          <a:xfrm>
            <a:off x="2701635" y="1892350"/>
            <a:ext cx="9730797" cy="2800767"/>
          </a:xfrm>
          <a:prstGeom prst="rect">
            <a:avLst/>
          </a:prstGeom>
          <a:noFill/>
        </p:spPr>
        <p:txBody>
          <a:bodyPr wrap="square" rtlCol="0">
            <a:spAutoFit/>
          </a:bodyPr>
          <a:lstStyle/>
          <a:p>
            <a:pPr algn="r"/>
            <a:r>
              <a:rPr lang="en-US" sz="8800" b="1" dirty="0" smtClean="0">
                <a:solidFill>
                  <a:schemeClr val="tx2"/>
                </a:solidFill>
                <a:latin typeface="Montserrat" charset="0"/>
                <a:ea typeface="Montserrat" charset="0"/>
                <a:cs typeface="Montserrat" charset="0"/>
              </a:rPr>
              <a:t>project</a:t>
            </a:r>
          </a:p>
          <a:p>
            <a:pPr algn="r"/>
            <a:r>
              <a:rPr lang="en-US" sz="8800" b="1" dirty="0" smtClean="0">
                <a:solidFill>
                  <a:schemeClr val="tx2"/>
                </a:solidFill>
                <a:latin typeface="Montserrat" charset="0"/>
                <a:ea typeface="Montserrat" charset="0"/>
                <a:cs typeface="Montserrat" charset="0"/>
              </a:rPr>
              <a:t>title description</a:t>
            </a:r>
          </a:p>
        </p:txBody>
      </p:sp>
      <p:sp>
        <p:nvSpPr>
          <p:cNvPr id="14" name="TextBox 13"/>
          <p:cNvSpPr txBox="1"/>
          <p:nvPr/>
        </p:nvSpPr>
        <p:spPr>
          <a:xfrm>
            <a:off x="13172498" y="1431452"/>
            <a:ext cx="7900266" cy="2862322"/>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a:t>
            </a:r>
            <a:r>
              <a:rPr lang="en-US" sz="2400" dirty="0" smtClean="0">
                <a:latin typeface="Montserrat Light" charset="0"/>
                <a:ea typeface="Montserrat Light" charset="0"/>
                <a:cs typeface="Montserrat Light" charset="0"/>
              </a:rPr>
              <a:t>Entrepreneurial</a:t>
            </a:r>
            <a:endParaRPr lang="en-US" sz="2400" dirty="0">
              <a:latin typeface="Montserrat Light" charset="0"/>
              <a:ea typeface="Montserrat Light" charset="0"/>
              <a:cs typeface="Montserrat Light"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282982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1364953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0"/>
          </p:nvPr>
        </p:nvSpPr>
        <p:spPr/>
      </p:sp>
    </p:spTree>
    <p:extLst>
      <p:ext uri="{BB962C8B-B14F-4D97-AF65-F5344CB8AC3E}">
        <p14:creationId xmlns:p14="http://schemas.microsoft.com/office/powerpoint/2010/main" val="4029031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1562232" y="988515"/>
            <a:ext cx="1571806" cy="157180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504530" y="2924689"/>
            <a:ext cx="10974400" cy="2215991"/>
          </a:xfrm>
          <a:prstGeom prst="rect">
            <a:avLst/>
          </a:prstGeom>
          <a:noFill/>
        </p:spPr>
        <p:txBody>
          <a:bodyPr wrap="square" rtlCol="0">
            <a:spAutoFit/>
          </a:bodyPr>
          <a:lstStyle/>
          <a:p>
            <a:r>
              <a:rPr lang="en-US" sz="13800" b="1" dirty="0" smtClean="0">
                <a:solidFill>
                  <a:schemeClr val="tx2"/>
                </a:solidFill>
                <a:latin typeface="Montserrat" charset="0"/>
                <a:ea typeface="Montserrat" charset="0"/>
                <a:cs typeface="Montserrat" charset="0"/>
              </a:rPr>
              <a:t>About Us</a:t>
            </a:r>
          </a:p>
        </p:txBody>
      </p:sp>
      <p:sp>
        <p:nvSpPr>
          <p:cNvPr id="10" name="TextBox 9"/>
          <p:cNvSpPr txBox="1"/>
          <p:nvPr/>
        </p:nvSpPr>
        <p:spPr>
          <a:xfrm>
            <a:off x="3504530" y="5719055"/>
            <a:ext cx="6187061" cy="954107"/>
          </a:xfrm>
          <a:prstGeom prst="rect">
            <a:avLst/>
          </a:prstGeom>
          <a:noFill/>
        </p:spPr>
        <p:txBody>
          <a:bodyPr wrap="square" rtlCol="0">
            <a:spAutoFit/>
          </a:bodyPr>
          <a:lstStyle/>
          <a:p>
            <a:r>
              <a:rPr lang="en-US" sz="2800" b="1" spc="600" dirty="0" smtClean="0">
                <a:solidFill>
                  <a:schemeClr val="tx2"/>
                </a:solidFill>
                <a:latin typeface="Montserrat" charset="0"/>
                <a:ea typeface="Montserrat" charset="0"/>
                <a:cs typeface="Montserrat" charset="0"/>
              </a:rPr>
              <a:t>WRITE HERE SOMETHING ABOUT</a:t>
            </a:r>
          </a:p>
        </p:txBody>
      </p:sp>
      <p:sp>
        <p:nvSpPr>
          <p:cNvPr id="11" name="TextBox 10"/>
          <p:cNvSpPr txBox="1"/>
          <p:nvPr/>
        </p:nvSpPr>
        <p:spPr>
          <a:xfrm>
            <a:off x="3504530" y="6858000"/>
            <a:ext cx="7061930" cy="4524315"/>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depending on the type of organization and creativity. Entrepreneurial activities differ </a:t>
            </a:r>
            <a:r>
              <a:rPr lang="en-US" sz="2400" dirty="0" smtClean="0">
                <a:latin typeface="Montserrat Light" charset="0"/>
                <a:ea typeface="Montserrat Light" charset="0"/>
                <a:cs typeface="Montserrat Light" charset="0"/>
              </a:rPr>
              <a:t>substantially.</a:t>
            </a:r>
            <a:endParaRPr lang="en-US" sz="2400" dirty="0">
              <a:latin typeface="Montserrat Light" charset="0"/>
              <a:ea typeface="Montserrat Light" charset="0"/>
              <a:cs typeface="Montserrat Light" charset="0"/>
            </a:endParaRPr>
          </a:p>
        </p:txBody>
      </p:sp>
      <p:sp>
        <p:nvSpPr>
          <p:cNvPr id="12" name="TextBox 11"/>
          <p:cNvSpPr txBox="1"/>
          <p:nvPr/>
        </p:nvSpPr>
        <p:spPr>
          <a:xfrm>
            <a:off x="3369684" y="2463791"/>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13" name="TextBox 12"/>
          <p:cNvSpPr txBox="1"/>
          <p:nvPr/>
        </p:nvSpPr>
        <p:spPr>
          <a:xfrm rot="16200000">
            <a:off x="-1120596" y="2902521"/>
            <a:ext cx="6187061" cy="400110"/>
          </a:xfrm>
          <a:prstGeom prst="rect">
            <a:avLst/>
          </a:prstGeom>
          <a:noFill/>
        </p:spPr>
        <p:txBody>
          <a:bodyPr wrap="square" rtlCol="0">
            <a:spAutoFit/>
          </a:bodyPr>
          <a:lstStyle/>
          <a:p>
            <a:r>
              <a:rPr lang="en-US" sz="2000" b="1" spc="600" smtClean="0">
                <a:latin typeface="Montserrat" charset="0"/>
                <a:ea typeface="Montserrat" charset="0"/>
                <a:cs typeface="Montserrat" charset="0"/>
              </a:rPr>
              <a:t>WRITE SOMETHING</a:t>
            </a:r>
            <a:endParaRPr lang="en-US" sz="2000" b="1" spc="600" dirty="0" smtClean="0">
              <a:latin typeface="Montserrat" charset="0"/>
              <a:ea typeface="Montserrat" charset="0"/>
              <a:cs typeface="Montserrat"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952792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26"/>
          </p:nvPr>
        </p:nvSpPr>
        <p:spPr/>
      </p:sp>
      <p:sp>
        <p:nvSpPr>
          <p:cNvPr id="3" name="Picture Placeholder 2"/>
          <p:cNvSpPr>
            <a:spLocks noGrp="1"/>
          </p:cNvSpPr>
          <p:nvPr>
            <p:ph type="pic" sz="quarter" idx="28"/>
          </p:nvPr>
        </p:nvSpPr>
        <p:spPr/>
      </p:sp>
      <p:sp>
        <p:nvSpPr>
          <p:cNvPr id="4" name="Picture Placeholder 3"/>
          <p:cNvSpPr>
            <a:spLocks noGrp="1"/>
          </p:cNvSpPr>
          <p:nvPr>
            <p:ph type="pic" sz="quarter" idx="29"/>
          </p:nvPr>
        </p:nvSpPr>
        <p:spPr/>
      </p:sp>
      <p:sp>
        <p:nvSpPr>
          <p:cNvPr id="5" name="Picture Placeholder 4"/>
          <p:cNvSpPr>
            <a:spLocks noGrp="1"/>
          </p:cNvSpPr>
          <p:nvPr>
            <p:ph type="pic" sz="quarter" idx="24"/>
          </p:nvPr>
        </p:nvSpPr>
        <p:spPr/>
      </p:sp>
      <p:sp>
        <p:nvSpPr>
          <p:cNvPr id="6" name="Picture Placeholder 5"/>
          <p:cNvSpPr>
            <a:spLocks noGrp="1"/>
          </p:cNvSpPr>
          <p:nvPr>
            <p:ph type="pic" sz="quarter" idx="25"/>
          </p:nvPr>
        </p:nvSpPr>
        <p:spPr/>
      </p:sp>
      <p:sp>
        <p:nvSpPr>
          <p:cNvPr id="7" name="Picture Placeholder 6"/>
          <p:cNvSpPr>
            <a:spLocks noGrp="1"/>
          </p:cNvSpPr>
          <p:nvPr>
            <p:ph type="pic" sz="quarter" idx="27"/>
          </p:nvPr>
        </p:nvSpPr>
        <p:spPr/>
      </p:sp>
    </p:spTree>
    <p:extLst>
      <p:ext uri="{BB962C8B-B14F-4D97-AF65-F5344CB8AC3E}">
        <p14:creationId xmlns:p14="http://schemas.microsoft.com/office/powerpoint/2010/main" val="18585042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46" descr="iPhone6_mockup_front_white.png"/>
          <p:cNvPicPr>
            <a:picLocks/>
          </p:cNvPicPr>
          <p:nvPr/>
        </p:nvPicPr>
        <p:blipFill>
          <a:blip r:embed="rId3">
            <a:extLst>
              <a:ext uri="{28A0092B-C50C-407E-A947-70E740481C1C}">
                <a14:useLocalDpi xmlns:a14="http://schemas.microsoft.com/office/drawing/2010/main" val="0"/>
              </a:ext>
            </a:extLst>
          </a:blip>
          <a:stretch>
            <a:fillRect/>
          </a:stretch>
        </p:blipFill>
        <p:spPr>
          <a:xfrm>
            <a:off x="2297212" y="0"/>
            <a:ext cx="8311896" cy="13104396"/>
          </a:xfrm>
          <a:prstGeom prst="rect">
            <a:avLst/>
          </a:prstGeom>
        </p:spPr>
      </p:pic>
      <p:sp>
        <p:nvSpPr>
          <p:cNvPr id="57" name="Shape 2641"/>
          <p:cNvSpPr/>
          <p:nvPr/>
        </p:nvSpPr>
        <p:spPr>
          <a:xfrm>
            <a:off x="11880084" y="7533421"/>
            <a:ext cx="1184009" cy="753461"/>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59" name="TextBox 58"/>
          <p:cNvSpPr txBox="1"/>
          <p:nvPr/>
        </p:nvSpPr>
        <p:spPr>
          <a:xfrm>
            <a:off x="13786103" y="7742166"/>
            <a:ext cx="7878637" cy="1246495"/>
          </a:xfrm>
          <a:prstGeom prst="rect">
            <a:avLst/>
          </a:prstGeom>
          <a:noFill/>
        </p:spPr>
        <p:txBody>
          <a:bodyPr wrap="square" rtlCol="0">
            <a:spAutoFit/>
          </a:bodyPr>
          <a:lstStyle/>
          <a:p>
            <a:r>
              <a:rPr lang="en-US" sz="2500" dirty="0">
                <a:latin typeface="Montserrat Hairline" charset="0"/>
                <a:ea typeface="Montserrat Hairline" charset="0"/>
                <a:cs typeface="Montserrat Hairline" charset="0"/>
              </a:rPr>
              <a:t>Entrepreneurial activities differ substantially </a:t>
            </a:r>
            <a:r>
              <a:rPr lang="en-US" sz="2500" dirty="0" smtClean="0">
                <a:latin typeface="Montserrat Hairline" charset="0"/>
                <a:ea typeface="Montserrat Hairline" charset="0"/>
                <a:cs typeface="Montserrat Hairline" charset="0"/>
              </a:rPr>
              <a:t>depending on the type of organization and creativity involved. </a:t>
            </a:r>
            <a:endParaRPr lang="en-US" sz="2500" dirty="0">
              <a:latin typeface="Montserrat Hairline" charset="0"/>
              <a:ea typeface="Montserrat Hairline" charset="0"/>
              <a:cs typeface="Montserrat Hairline" charset="0"/>
            </a:endParaRPr>
          </a:p>
        </p:txBody>
      </p:sp>
      <p:sp>
        <p:nvSpPr>
          <p:cNvPr id="60" name="Rectangle 59"/>
          <p:cNvSpPr/>
          <p:nvPr/>
        </p:nvSpPr>
        <p:spPr>
          <a:xfrm>
            <a:off x="13786103" y="7071756"/>
            <a:ext cx="4594528"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PHOTOSHOP SKILLS</a:t>
            </a:r>
            <a:endParaRPr lang="en-US" sz="2400" b="1" spc="600" dirty="0">
              <a:solidFill>
                <a:schemeClr val="tx2"/>
              </a:solidFill>
              <a:latin typeface="Montserrat" charset="0"/>
              <a:ea typeface="Montserrat" charset="0"/>
              <a:cs typeface="Montserrat" charset="0"/>
            </a:endParaRPr>
          </a:p>
        </p:txBody>
      </p:sp>
      <p:sp>
        <p:nvSpPr>
          <p:cNvPr id="61" name="TextBox 60"/>
          <p:cNvSpPr txBox="1"/>
          <p:nvPr/>
        </p:nvSpPr>
        <p:spPr>
          <a:xfrm>
            <a:off x="20895695" y="8653796"/>
            <a:ext cx="1538090" cy="620682"/>
          </a:xfrm>
          <a:prstGeom prst="rect">
            <a:avLst/>
          </a:prstGeom>
          <a:noFill/>
        </p:spPr>
        <p:txBody>
          <a:bodyPr wrap="square" lIns="182843" tIns="91422" rIns="182843" bIns="91422" rtlCol="0">
            <a:spAutoFit/>
          </a:bodyPr>
          <a:lstStyle/>
          <a:p>
            <a:pPr algn="r">
              <a:lnSpc>
                <a:spcPts val="3399"/>
              </a:lnSpc>
            </a:pPr>
            <a:r>
              <a:rPr lang="en-US" sz="3200" dirty="0" smtClean="0">
                <a:latin typeface="Montserrat Ultra Light" charset="0"/>
                <a:ea typeface="Montserrat Ultra Light" charset="0"/>
                <a:cs typeface="Montserrat Ultra Light" charset="0"/>
              </a:rPr>
              <a:t>95%</a:t>
            </a:r>
            <a:endParaRPr lang="en-US" sz="3200" dirty="0">
              <a:latin typeface="Montserrat Ultra Light" charset="0"/>
              <a:ea typeface="Montserrat Ultra Light" charset="0"/>
              <a:cs typeface="Montserrat Ultra Light" charset="0"/>
            </a:endParaRPr>
          </a:p>
        </p:txBody>
      </p:sp>
      <p:grpSp>
        <p:nvGrpSpPr>
          <p:cNvPr id="62" name="Group 61"/>
          <p:cNvGrpSpPr/>
          <p:nvPr/>
        </p:nvGrpSpPr>
        <p:grpSpPr>
          <a:xfrm>
            <a:off x="13754835" y="8898892"/>
            <a:ext cx="6856718" cy="216943"/>
            <a:chOff x="1948686" y="5692382"/>
            <a:chExt cx="9219528" cy="182880"/>
          </a:xfrm>
        </p:grpSpPr>
        <p:sp>
          <p:nvSpPr>
            <p:cNvPr id="63" name="Rectangle 62"/>
            <p:cNvSpPr/>
            <p:nvPr/>
          </p:nvSpPr>
          <p:spPr>
            <a:xfrm>
              <a:off x="1948686" y="5745735"/>
              <a:ext cx="8575038" cy="71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64" name="Rectangle 63"/>
            <p:cNvSpPr/>
            <p:nvPr/>
          </p:nvSpPr>
          <p:spPr>
            <a:xfrm>
              <a:off x="1948690" y="5742968"/>
              <a:ext cx="9219524" cy="6400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65" name="Oval 64"/>
            <p:cNvSpPr>
              <a:spLocks/>
            </p:cNvSpPr>
            <p:nvPr/>
          </p:nvSpPr>
          <p:spPr>
            <a:xfrm>
              <a:off x="10408163" y="5692382"/>
              <a:ext cx="295080" cy="182880"/>
            </a:xfrm>
            <a:prstGeom prst="ellipse">
              <a:avLst/>
            </a:prstGeom>
            <a:solidFill>
              <a:schemeClr val="bg2"/>
            </a:solid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Shape 2645"/>
          <p:cNvSpPr/>
          <p:nvPr/>
        </p:nvSpPr>
        <p:spPr>
          <a:xfrm>
            <a:off x="11913433" y="10085749"/>
            <a:ext cx="1150660" cy="836845"/>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67" name="TextBox 66"/>
          <p:cNvSpPr txBox="1"/>
          <p:nvPr/>
        </p:nvSpPr>
        <p:spPr>
          <a:xfrm>
            <a:off x="13786103" y="10467245"/>
            <a:ext cx="7878637" cy="1246495"/>
          </a:xfrm>
          <a:prstGeom prst="rect">
            <a:avLst/>
          </a:prstGeom>
          <a:noFill/>
        </p:spPr>
        <p:txBody>
          <a:bodyPr wrap="square" rtlCol="0">
            <a:spAutoFit/>
          </a:bodyPr>
          <a:lstStyle/>
          <a:p>
            <a:r>
              <a:rPr lang="en-US" sz="2500" dirty="0">
                <a:latin typeface="Montserrat Hairline" charset="0"/>
                <a:ea typeface="Montserrat Hairline" charset="0"/>
                <a:cs typeface="Montserrat Hairline" charset="0"/>
              </a:rPr>
              <a:t>Entrepreneurial activities differ substantially </a:t>
            </a:r>
            <a:r>
              <a:rPr lang="en-US" sz="2500" dirty="0" smtClean="0">
                <a:latin typeface="Montserrat Hairline" charset="0"/>
                <a:ea typeface="Montserrat Hairline" charset="0"/>
                <a:cs typeface="Montserrat Hairline" charset="0"/>
              </a:rPr>
              <a:t>depending on the type of organization and creativity involved. </a:t>
            </a:r>
            <a:endParaRPr lang="en-US" sz="2500" dirty="0">
              <a:latin typeface="Montserrat Hairline" charset="0"/>
              <a:ea typeface="Montserrat Hairline" charset="0"/>
              <a:cs typeface="Montserrat Hairline" charset="0"/>
            </a:endParaRPr>
          </a:p>
        </p:txBody>
      </p:sp>
      <p:sp>
        <p:nvSpPr>
          <p:cNvPr id="68" name="Rectangle 67"/>
          <p:cNvSpPr/>
          <p:nvPr/>
        </p:nvSpPr>
        <p:spPr>
          <a:xfrm>
            <a:off x="13786103" y="9796835"/>
            <a:ext cx="4594528"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PHOTOSHOP SKILLS</a:t>
            </a:r>
            <a:endParaRPr lang="en-US" sz="2400" b="1" spc="600" dirty="0">
              <a:solidFill>
                <a:schemeClr val="tx2"/>
              </a:solidFill>
              <a:latin typeface="Montserrat" charset="0"/>
              <a:ea typeface="Montserrat" charset="0"/>
              <a:cs typeface="Montserrat" charset="0"/>
            </a:endParaRPr>
          </a:p>
        </p:txBody>
      </p:sp>
      <p:sp>
        <p:nvSpPr>
          <p:cNvPr id="69" name="TextBox 68"/>
          <p:cNvSpPr txBox="1"/>
          <p:nvPr/>
        </p:nvSpPr>
        <p:spPr>
          <a:xfrm>
            <a:off x="20895695" y="11378875"/>
            <a:ext cx="1538090" cy="620682"/>
          </a:xfrm>
          <a:prstGeom prst="rect">
            <a:avLst/>
          </a:prstGeom>
          <a:noFill/>
        </p:spPr>
        <p:txBody>
          <a:bodyPr wrap="square" lIns="182843" tIns="91422" rIns="182843" bIns="91422" rtlCol="0">
            <a:spAutoFit/>
          </a:bodyPr>
          <a:lstStyle/>
          <a:p>
            <a:pPr algn="r">
              <a:lnSpc>
                <a:spcPts val="3399"/>
              </a:lnSpc>
            </a:pPr>
            <a:r>
              <a:rPr lang="en-US" sz="3200" dirty="0" smtClean="0">
                <a:latin typeface="Montserrat Ultra Light" charset="0"/>
                <a:ea typeface="Montserrat Ultra Light" charset="0"/>
                <a:cs typeface="Montserrat Ultra Light" charset="0"/>
              </a:rPr>
              <a:t>95%</a:t>
            </a:r>
            <a:endParaRPr lang="en-US" sz="3200" dirty="0">
              <a:latin typeface="Montserrat Ultra Light" charset="0"/>
              <a:ea typeface="Montserrat Ultra Light" charset="0"/>
              <a:cs typeface="Montserrat Ultra Light" charset="0"/>
            </a:endParaRPr>
          </a:p>
        </p:txBody>
      </p:sp>
      <p:grpSp>
        <p:nvGrpSpPr>
          <p:cNvPr id="70" name="Group 69"/>
          <p:cNvGrpSpPr/>
          <p:nvPr/>
        </p:nvGrpSpPr>
        <p:grpSpPr>
          <a:xfrm>
            <a:off x="13754835" y="11623971"/>
            <a:ext cx="6856718" cy="216943"/>
            <a:chOff x="1948686" y="5692382"/>
            <a:chExt cx="9219528" cy="182880"/>
          </a:xfrm>
        </p:grpSpPr>
        <p:sp>
          <p:nvSpPr>
            <p:cNvPr id="71" name="Rectangle 70"/>
            <p:cNvSpPr/>
            <p:nvPr/>
          </p:nvSpPr>
          <p:spPr>
            <a:xfrm>
              <a:off x="1948686" y="5745735"/>
              <a:ext cx="8575038" cy="71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72" name="Rectangle 71"/>
            <p:cNvSpPr/>
            <p:nvPr/>
          </p:nvSpPr>
          <p:spPr>
            <a:xfrm>
              <a:off x="1948690" y="5742968"/>
              <a:ext cx="9219524" cy="6400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73" name="Oval 72"/>
            <p:cNvSpPr>
              <a:spLocks/>
            </p:cNvSpPr>
            <p:nvPr/>
          </p:nvSpPr>
          <p:spPr>
            <a:xfrm>
              <a:off x="10408163" y="5692382"/>
              <a:ext cx="295080" cy="182880"/>
            </a:xfrm>
            <a:prstGeom prst="ellipse">
              <a:avLst/>
            </a:prstGeom>
            <a:solidFill>
              <a:schemeClr val="bg2"/>
            </a:solid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TextBox 23"/>
          <p:cNvSpPr txBox="1"/>
          <p:nvPr/>
        </p:nvSpPr>
        <p:spPr>
          <a:xfrm>
            <a:off x="11951159" y="1389888"/>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25" name="TextBox 24"/>
          <p:cNvSpPr txBox="1"/>
          <p:nvPr/>
        </p:nvSpPr>
        <p:spPr>
          <a:xfrm>
            <a:off x="11951157" y="1850786"/>
            <a:ext cx="11584613" cy="4339650"/>
          </a:xfrm>
          <a:prstGeom prst="rect">
            <a:avLst/>
          </a:prstGeom>
          <a:noFill/>
        </p:spPr>
        <p:txBody>
          <a:bodyPr wrap="square" rtlCol="0">
            <a:spAutoFit/>
          </a:bodyPr>
          <a:lstStyle/>
          <a:p>
            <a:r>
              <a:rPr lang="en-US" sz="13800" b="1" dirty="0" err="1" smtClean="0">
                <a:solidFill>
                  <a:schemeClr val="tx2"/>
                </a:solidFill>
                <a:latin typeface="Montserrat" charset="0"/>
                <a:ea typeface="Montserrat" charset="0"/>
                <a:cs typeface="Montserrat" charset="0"/>
              </a:rPr>
              <a:t>Iphone</a:t>
            </a:r>
            <a:r>
              <a:rPr lang="en-US" sz="13800" b="1" dirty="0" smtClean="0">
                <a:solidFill>
                  <a:schemeClr val="tx2"/>
                </a:solidFill>
                <a:latin typeface="Montserrat" charset="0"/>
                <a:ea typeface="Montserrat" charset="0"/>
                <a:cs typeface="Montserrat" charset="0"/>
              </a:rPr>
              <a:t> 6</a:t>
            </a:r>
          </a:p>
          <a:p>
            <a:r>
              <a:rPr lang="en-US" sz="13800" b="1" dirty="0" smtClean="0">
                <a:solidFill>
                  <a:schemeClr val="tx2"/>
                </a:solidFill>
                <a:latin typeface="Montserrat" charset="0"/>
                <a:ea typeface="Montserrat" charset="0"/>
                <a:cs typeface="Montserrat" charset="0"/>
              </a:rPr>
              <a:t>project</a:t>
            </a:r>
          </a:p>
        </p:txBody>
      </p:sp>
      <p:sp>
        <p:nvSpPr>
          <p:cNvPr id="2" name="Picture Placeholder 1"/>
          <p:cNvSpPr>
            <a:spLocks noGrp="1"/>
          </p:cNvSpPr>
          <p:nvPr>
            <p:ph type="pic" sz="quarter" idx="20"/>
          </p:nvPr>
        </p:nvSpPr>
        <p:spPr/>
      </p:sp>
    </p:spTree>
    <p:extLst>
      <p:ext uri="{BB962C8B-B14F-4D97-AF65-F5344CB8AC3E}">
        <p14:creationId xmlns:p14="http://schemas.microsoft.com/office/powerpoint/2010/main" val="1784639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1431" y="2321032"/>
            <a:ext cx="6825220" cy="9963112"/>
          </a:xfrm>
          <a:prstGeom prst="rect">
            <a:avLst/>
          </a:prstGeom>
        </p:spPr>
      </p:pic>
      <p:sp>
        <p:nvSpPr>
          <p:cNvPr id="2" name="Rectangle 1"/>
          <p:cNvSpPr/>
          <p:nvPr/>
        </p:nvSpPr>
        <p:spPr>
          <a:xfrm>
            <a:off x="15598075" y="3314699"/>
            <a:ext cx="6126480" cy="775607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Shape 2641"/>
          <p:cNvSpPr/>
          <p:nvPr/>
        </p:nvSpPr>
        <p:spPr>
          <a:xfrm>
            <a:off x="1987937" y="7533421"/>
            <a:ext cx="1184009" cy="753461"/>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2" name="TextBox 31"/>
          <p:cNvSpPr txBox="1"/>
          <p:nvPr/>
        </p:nvSpPr>
        <p:spPr>
          <a:xfrm>
            <a:off x="3893956" y="7742166"/>
            <a:ext cx="7878637" cy="1246495"/>
          </a:xfrm>
          <a:prstGeom prst="rect">
            <a:avLst/>
          </a:prstGeom>
          <a:noFill/>
        </p:spPr>
        <p:txBody>
          <a:bodyPr wrap="square" rtlCol="0">
            <a:spAutoFit/>
          </a:bodyPr>
          <a:lstStyle/>
          <a:p>
            <a:r>
              <a:rPr lang="en-US" sz="2500" dirty="0">
                <a:latin typeface="Montserrat Hairline" charset="0"/>
                <a:ea typeface="Montserrat Hairline" charset="0"/>
                <a:cs typeface="Montserrat Hairline" charset="0"/>
              </a:rPr>
              <a:t>Entrepreneurial activities differ substantially </a:t>
            </a:r>
            <a:r>
              <a:rPr lang="en-US" sz="2500" dirty="0" smtClean="0">
                <a:latin typeface="Montserrat Hairline" charset="0"/>
                <a:ea typeface="Montserrat Hairline" charset="0"/>
                <a:cs typeface="Montserrat Hairline" charset="0"/>
              </a:rPr>
              <a:t>depending on the type of organization and creativity involved. </a:t>
            </a:r>
            <a:endParaRPr lang="en-US" sz="2500" dirty="0">
              <a:latin typeface="Montserrat Hairline" charset="0"/>
              <a:ea typeface="Montserrat Hairline" charset="0"/>
              <a:cs typeface="Montserrat Hairline" charset="0"/>
            </a:endParaRPr>
          </a:p>
        </p:txBody>
      </p:sp>
      <p:sp>
        <p:nvSpPr>
          <p:cNvPr id="33" name="Rectangle 32"/>
          <p:cNvSpPr/>
          <p:nvPr/>
        </p:nvSpPr>
        <p:spPr>
          <a:xfrm>
            <a:off x="3893956" y="7071756"/>
            <a:ext cx="4594528"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PHOTOSHOP SKILLS</a:t>
            </a:r>
            <a:endParaRPr lang="en-US" sz="2400" b="1" spc="600" dirty="0">
              <a:solidFill>
                <a:schemeClr val="tx2"/>
              </a:solidFill>
              <a:latin typeface="Montserrat" charset="0"/>
              <a:ea typeface="Montserrat" charset="0"/>
              <a:cs typeface="Montserrat" charset="0"/>
            </a:endParaRPr>
          </a:p>
        </p:txBody>
      </p:sp>
      <p:sp>
        <p:nvSpPr>
          <p:cNvPr id="46" name="TextBox 45"/>
          <p:cNvSpPr txBox="1"/>
          <p:nvPr/>
        </p:nvSpPr>
        <p:spPr>
          <a:xfrm>
            <a:off x="11003548" y="8653796"/>
            <a:ext cx="1538090" cy="620682"/>
          </a:xfrm>
          <a:prstGeom prst="rect">
            <a:avLst/>
          </a:prstGeom>
          <a:noFill/>
        </p:spPr>
        <p:txBody>
          <a:bodyPr wrap="square" lIns="182843" tIns="91422" rIns="182843" bIns="91422" rtlCol="0">
            <a:spAutoFit/>
          </a:bodyPr>
          <a:lstStyle/>
          <a:p>
            <a:pPr algn="r">
              <a:lnSpc>
                <a:spcPts val="3399"/>
              </a:lnSpc>
            </a:pPr>
            <a:r>
              <a:rPr lang="en-US" sz="3200" dirty="0" smtClean="0">
                <a:latin typeface="Montserrat Ultra Light" charset="0"/>
                <a:ea typeface="Montserrat Ultra Light" charset="0"/>
                <a:cs typeface="Montserrat Ultra Light" charset="0"/>
              </a:rPr>
              <a:t>95%</a:t>
            </a:r>
            <a:endParaRPr lang="en-US" sz="3200" dirty="0">
              <a:latin typeface="Montserrat Ultra Light" charset="0"/>
              <a:ea typeface="Montserrat Ultra Light" charset="0"/>
              <a:cs typeface="Montserrat Ultra Light" charset="0"/>
            </a:endParaRPr>
          </a:p>
        </p:txBody>
      </p:sp>
      <p:grpSp>
        <p:nvGrpSpPr>
          <p:cNvPr id="47" name="Group 46"/>
          <p:cNvGrpSpPr/>
          <p:nvPr/>
        </p:nvGrpSpPr>
        <p:grpSpPr>
          <a:xfrm>
            <a:off x="3862688" y="8898892"/>
            <a:ext cx="6856718" cy="216943"/>
            <a:chOff x="1948686" y="5692382"/>
            <a:chExt cx="9219528" cy="182880"/>
          </a:xfrm>
        </p:grpSpPr>
        <p:sp>
          <p:nvSpPr>
            <p:cNvPr id="48" name="Rectangle 47"/>
            <p:cNvSpPr/>
            <p:nvPr/>
          </p:nvSpPr>
          <p:spPr>
            <a:xfrm>
              <a:off x="1948686" y="5745735"/>
              <a:ext cx="8575038" cy="71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49" name="Rectangle 48"/>
            <p:cNvSpPr/>
            <p:nvPr/>
          </p:nvSpPr>
          <p:spPr>
            <a:xfrm>
              <a:off x="1948690" y="5742968"/>
              <a:ext cx="9219524" cy="6400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50" name="Oval 49"/>
            <p:cNvSpPr>
              <a:spLocks/>
            </p:cNvSpPr>
            <p:nvPr/>
          </p:nvSpPr>
          <p:spPr>
            <a:xfrm>
              <a:off x="10408163" y="5692382"/>
              <a:ext cx="295080" cy="182880"/>
            </a:xfrm>
            <a:prstGeom prst="ellipse">
              <a:avLst/>
            </a:prstGeom>
            <a:solidFill>
              <a:schemeClr val="bg2"/>
            </a:solid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1" name="Shape 2645"/>
          <p:cNvSpPr/>
          <p:nvPr/>
        </p:nvSpPr>
        <p:spPr>
          <a:xfrm>
            <a:off x="2021286" y="10085749"/>
            <a:ext cx="1150660" cy="836845"/>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52" name="TextBox 51"/>
          <p:cNvSpPr txBox="1"/>
          <p:nvPr/>
        </p:nvSpPr>
        <p:spPr>
          <a:xfrm>
            <a:off x="3893956" y="10467245"/>
            <a:ext cx="7878637" cy="1246495"/>
          </a:xfrm>
          <a:prstGeom prst="rect">
            <a:avLst/>
          </a:prstGeom>
          <a:noFill/>
        </p:spPr>
        <p:txBody>
          <a:bodyPr wrap="square" rtlCol="0">
            <a:spAutoFit/>
          </a:bodyPr>
          <a:lstStyle/>
          <a:p>
            <a:r>
              <a:rPr lang="en-US" sz="2500" dirty="0">
                <a:latin typeface="Montserrat Hairline" charset="0"/>
                <a:ea typeface="Montserrat Hairline" charset="0"/>
                <a:cs typeface="Montserrat Hairline" charset="0"/>
              </a:rPr>
              <a:t>Entrepreneurial activities differ substantially </a:t>
            </a:r>
            <a:r>
              <a:rPr lang="en-US" sz="2500" dirty="0" smtClean="0">
                <a:latin typeface="Montserrat Hairline" charset="0"/>
                <a:ea typeface="Montserrat Hairline" charset="0"/>
                <a:cs typeface="Montserrat Hairline" charset="0"/>
              </a:rPr>
              <a:t>depending on the type of organization and creativity involved. </a:t>
            </a:r>
            <a:endParaRPr lang="en-US" sz="2500" dirty="0">
              <a:latin typeface="Montserrat Hairline" charset="0"/>
              <a:ea typeface="Montserrat Hairline" charset="0"/>
              <a:cs typeface="Montserrat Hairline" charset="0"/>
            </a:endParaRPr>
          </a:p>
        </p:txBody>
      </p:sp>
      <p:sp>
        <p:nvSpPr>
          <p:cNvPr id="53" name="Rectangle 52"/>
          <p:cNvSpPr/>
          <p:nvPr/>
        </p:nvSpPr>
        <p:spPr>
          <a:xfrm>
            <a:off x="3893956" y="9796835"/>
            <a:ext cx="4594528"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PHOTOSHOP SKILLS</a:t>
            </a:r>
            <a:endParaRPr lang="en-US" sz="2400" b="1" spc="600" dirty="0">
              <a:solidFill>
                <a:schemeClr val="tx2"/>
              </a:solidFill>
              <a:latin typeface="Montserrat" charset="0"/>
              <a:ea typeface="Montserrat" charset="0"/>
              <a:cs typeface="Montserrat" charset="0"/>
            </a:endParaRPr>
          </a:p>
        </p:txBody>
      </p:sp>
      <p:sp>
        <p:nvSpPr>
          <p:cNvPr id="54" name="TextBox 53"/>
          <p:cNvSpPr txBox="1"/>
          <p:nvPr/>
        </p:nvSpPr>
        <p:spPr>
          <a:xfrm>
            <a:off x="11003548" y="11378875"/>
            <a:ext cx="1538090" cy="620682"/>
          </a:xfrm>
          <a:prstGeom prst="rect">
            <a:avLst/>
          </a:prstGeom>
          <a:noFill/>
        </p:spPr>
        <p:txBody>
          <a:bodyPr wrap="square" lIns="182843" tIns="91422" rIns="182843" bIns="91422" rtlCol="0">
            <a:spAutoFit/>
          </a:bodyPr>
          <a:lstStyle/>
          <a:p>
            <a:pPr algn="r">
              <a:lnSpc>
                <a:spcPts val="3399"/>
              </a:lnSpc>
            </a:pPr>
            <a:r>
              <a:rPr lang="en-US" sz="3200" dirty="0" smtClean="0">
                <a:latin typeface="Montserrat Ultra Light" charset="0"/>
                <a:ea typeface="Montserrat Ultra Light" charset="0"/>
                <a:cs typeface="Montserrat Ultra Light" charset="0"/>
              </a:rPr>
              <a:t>95%</a:t>
            </a:r>
            <a:endParaRPr lang="en-US" sz="3200" dirty="0">
              <a:latin typeface="Montserrat Ultra Light" charset="0"/>
              <a:ea typeface="Montserrat Ultra Light" charset="0"/>
              <a:cs typeface="Montserrat Ultra Light" charset="0"/>
            </a:endParaRPr>
          </a:p>
        </p:txBody>
      </p:sp>
      <p:grpSp>
        <p:nvGrpSpPr>
          <p:cNvPr id="55" name="Group 54"/>
          <p:cNvGrpSpPr/>
          <p:nvPr/>
        </p:nvGrpSpPr>
        <p:grpSpPr>
          <a:xfrm>
            <a:off x="3862688" y="11623971"/>
            <a:ext cx="6856718" cy="216943"/>
            <a:chOff x="1948686" y="5692382"/>
            <a:chExt cx="9219528" cy="182880"/>
          </a:xfrm>
        </p:grpSpPr>
        <p:sp>
          <p:nvSpPr>
            <p:cNvPr id="56" name="Rectangle 55"/>
            <p:cNvSpPr/>
            <p:nvPr/>
          </p:nvSpPr>
          <p:spPr>
            <a:xfrm>
              <a:off x="1948686" y="5745735"/>
              <a:ext cx="8575038" cy="71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57" name="Rectangle 56"/>
            <p:cNvSpPr/>
            <p:nvPr/>
          </p:nvSpPr>
          <p:spPr>
            <a:xfrm>
              <a:off x="1948690" y="5742968"/>
              <a:ext cx="9219524" cy="6400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58" name="Oval 57"/>
            <p:cNvSpPr>
              <a:spLocks/>
            </p:cNvSpPr>
            <p:nvPr/>
          </p:nvSpPr>
          <p:spPr>
            <a:xfrm>
              <a:off x="10408163" y="5692382"/>
              <a:ext cx="295080" cy="182880"/>
            </a:xfrm>
            <a:prstGeom prst="ellipse">
              <a:avLst/>
            </a:prstGeom>
            <a:solidFill>
              <a:schemeClr val="bg2"/>
            </a:solid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TextBox 58"/>
          <p:cNvSpPr txBox="1"/>
          <p:nvPr/>
        </p:nvSpPr>
        <p:spPr>
          <a:xfrm>
            <a:off x="2059012" y="1389888"/>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60" name="TextBox 59"/>
          <p:cNvSpPr txBox="1"/>
          <p:nvPr/>
        </p:nvSpPr>
        <p:spPr>
          <a:xfrm>
            <a:off x="2059010" y="1850786"/>
            <a:ext cx="11584613" cy="4339650"/>
          </a:xfrm>
          <a:prstGeom prst="rect">
            <a:avLst/>
          </a:prstGeom>
          <a:noFill/>
        </p:spPr>
        <p:txBody>
          <a:bodyPr wrap="square" rtlCol="0">
            <a:spAutoFit/>
          </a:bodyPr>
          <a:lstStyle/>
          <a:p>
            <a:r>
              <a:rPr lang="en-US" sz="13800" b="1" dirty="0" err="1" smtClean="0">
                <a:solidFill>
                  <a:schemeClr val="tx2"/>
                </a:solidFill>
                <a:latin typeface="Montserrat" charset="0"/>
                <a:ea typeface="Montserrat" charset="0"/>
                <a:cs typeface="Montserrat" charset="0"/>
              </a:rPr>
              <a:t>ipad</a:t>
            </a:r>
            <a:r>
              <a:rPr lang="en-US" sz="13800" b="1" dirty="0" smtClean="0">
                <a:solidFill>
                  <a:schemeClr val="tx2"/>
                </a:solidFill>
                <a:latin typeface="Montserrat" charset="0"/>
                <a:ea typeface="Montserrat" charset="0"/>
                <a:cs typeface="Montserrat" charset="0"/>
              </a:rPr>
              <a:t> air</a:t>
            </a:r>
          </a:p>
          <a:p>
            <a:r>
              <a:rPr lang="en-US" sz="13800" b="1" dirty="0" smtClean="0">
                <a:solidFill>
                  <a:schemeClr val="tx2"/>
                </a:solidFill>
                <a:latin typeface="Montserrat" charset="0"/>
                <a:ea typeface="Montserrat" charset="0"/>
                <a:cs typeface="Montserrat" charset="0"/>
              </a:rPr>
              <a:t>project</a:t>
            </a:r>
          </a:p>
        </p:txBody>
      </p:sp>
      <p:sp>
        <p:nvSpPr>
          <p:cNvPr id="3" name="Picture Placeholder 2"/>
          <p:cNvSpPr>
            <a:spLocks noGrp="1"/>
          </p:cNvSpPr>
          <p:nvPr>
            <p:ph type="pic" sz="quarter" idx="20"/>
          </p:nvPr>
        </p:nvSpPr>
        <p:spPr/>
      </p:sp>
    </p:spTree>
    <p:extLst>
      <p:ext uri="{BB962C8B-B14F-4D97-AF65-F5344CB8AC3E}">
        <p14:creationId xmlns:p14="http://schemas.microsoft.com/office/powerpoint/2010/main" val="1680022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9167" y="3458668"/>
            <a:ext cx="10473261" cy="8149506"/>
          </a:xfrm>
          <a:prstGeom prst="rect">
            <a:avLst/>
          </a:prstGeom>
        </p:spPr>
      </p:pic>
      <p:sp>
        <p:nvSpPr>
          <p:cNvPr id="21" name="Shape 2641"/>
          <p:cNvSpPr/>
          <p:nvPr/>
        </p:nvSpPr>
        <p:spPr>
          <a:xfrm>
            <a:off x="12420412" y="7533421"/>
            <a:ext cx="1184009" cy="753461"/>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2" name="TextBox 21"/>
          <p:cNvSpPr txBox="1"/>
          <p:nvPr/>
        </p:nvSpPr>
        <p:spPr>
          <a:xfrm>
            <a:off x="14326431" y="7742166"/>
            <a:ext cx="7878637" cy="1246495"/>
          </a:xfrm>
          <a:prstGeom prst="rect">
            <a:avLst/>
          </a:prstGeom>
          <a:noFill/>
        </p:spPr>
        <p:txBody>
          <a:bodyPr wrap="square" rtlCol="0">
            <a:spAutoFit/>
          </a:bodyPr>
          <a:lstStyle/>
          <a:p>
            <a:r>
              <a:rPr lang="en-US" sz="2500" dirty="0">
                <a:latin typeface="Montserrat Hairline" charset="0"/>
                <a:ea typeface="Montserrat Hairline" charset="0"/>
                <a:cs typeface="Montserrat Hairline" charset="0"/>
              </a:rPr>
              <a:t>Entrepreneurial activities differ substantially </a:t>
            </a:r>
            <a:r>
              <a:rPr lang="en-US" sz="2500" dirty="0" smtClean="0">
                <a:latin typeface="Montserrat Hairline" charset="0"/>
                <a:ea typeface="Montserrat Hairline" charset="0"/>
                <a:cs typeface="Montserrat Hairline" charset="0"/>
              </a:rPr>
              <a:t>depending on the type of organization and creativity involved. </a:t>
            </a:r>
            <a:endParaRPr lang="en-US" sz="2500" dirty="0">
              <a:latin typeface="Montserrat Hairline" charset="0"/>
              <a:ea typeface="Montserrat Hairline" charset="0"/>
              <a:cs typeface="Montserrat Hairline" charset="0"/>
            </a:endParaRPr>
          </a:p>
        </p:txBody>
      </p:sp>
      <p:sp>
        <p:nvSpPr>
          <p:cNvPr id="23" name="Rectangle 22"/>
          <p:cNvSpPr/>
          <p:nvPr/>
        </p:nvSpPr>
        <p:spPr>
          <a:xfrm>
            <a:off x="14326431" y="7071756"/>
            <a:ext cx="4594528"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PHOTOSHOP SKILLS</a:t>
            </a:r>
            <a:endParaRPr lang="en-US" sz="2400" b="1" spc="600" dirty="0">
              <a:solidFill>
                <a:schemeClr val="tx2"/>
              </a:solidFill>
              <a:latin typeface="Montserrat" charset="0"/>
              <a:ea typeface="Montserrat" charset="0"/>
              <a:cs typeface="Montserrat" charset="0"/>
            </a:endParaRPr>
          </a:p>
        </p:txBody>
      </p:sp>
      <p:sp>
        <p:nvSpPr>
          <p:cNvPr id="24" name="TextBox 23"/>
          <p:cNvSpPr txBox="1"/>
          <p:nvPr/>
        </p:nvSpPr>
        <p:spPr>
          <a:xfrm>
            <a:off x="21436023" y="8653796"/>
            <a:ext cx="1538090" cy="620682"/>
          </a:xfrm>
          <a:prstGeom prst="rect">
            <a:avLst/>
          </a:prstGeom>
          <a:noFill/>
        </p:spPr>
        <p:txBody>
          <a:bodyPr wrap="square" lIns="182843" tIns="91422" rIns="182843" bIns="91422" rtlCol="0">
            <a:spAutoFit/>
          </a:bodyPr>
          <a:lstStyle/>
          <a:p>
            <a:pPr algn="r">
              <a:lnSpc>
                <a:spcPts val="3399"/>
              </a:lnSpc>
            </a:pPr>
            <a:r>
              <a:rPr lang="en-US" sz="3200" dirty="0" smtClean="0">
                <a:latin typeface="Montserrat Ultra Light" charset="0"/>
                <a:ea typeface="Montserrat Ultra Light" charset="0"/>
                <a:cs typeface="Montserrat Ultra Light" charset="0"/>
              </a:rPr>
              <a:t>95%</a:t>
            </a:r>
            <a:endParaRPr lang="en-US" sz="3200" dirty="0">
              <a:latin typeface="Montserrat Ultra Light" charset="0"/>
              <a:ea typeface="Montserrat Ultra Light" charset="0"/>
              <a:cs typeface="Montserrat Ultra Light" charset="0"/>
            </a:endParaRPr>
          </a:p>
        </p:txBody>
      </p:sp>
      <p:grpSp>
        <p:nvGrpSpPr>
          <p:cNvPr id="25" name="Group 24"/>
          <p:cNvGrpSpPr/>
          <p:nvPr/>
        </p:nvGrpSpPr>
        <p:grpSpPr>
          <a:xfrm>
            <a:off x="14295163" y="8898892"/>
            <a:ext cx="6856718" cy="216943"/>
            <a:chOff x="1948686" y="5692382"/>
            <a:chExt cx="9219528" cy="182880"/>
          </a:xfrm>
        </p:grpSpPr>
        <p:sp>
          <p:nvSpPr>
            <p:cNvPr id="26" name="Rectangle 25"/>
            <p:cNvSpPr/>
            <p:nvPr/>
          </p:nvSpPr>
          <p:spPr>
            <a:xfrm>
              <a:off x="1948686" y="5745735"/>
              <a:ext cx="8575038" cy="71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27" name="Rectangle 26"/>
            <p:cNvSpPr/>
            <p:nvPr/>
          </p:nvSpPr>
          <p:spPr>
            <a:xfrm>
              <a:off x="1948690" y="5742968"/>
              <a:ext cx="9219524" cy="6400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28" name="Oval 27"/>
            <p:cNvSpPr>
              <a:spLocks/>
            </p:cNvSpPr>
            <p:nvPr/>
          </p:nvSpPr>
          <p:spPr>
            <a:xfrm>
              <a:off x="10408163" y="5692382"/>
              <a:ext cx="295080" cy="182880"/>
            </a:xfrm>
            <a:prstGeom prst="ellipse">
              <a:avLst/>
            </a:prstGeom>
            <a:solidFill>
              <a:schemeClr val="bg2"/>
            </a:solid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Shape 2645"/>
          <p:cNvSpPr/>
          <p:nvPr/>
        </p:nvSpPr>
        <p:spPr>
          <a:xfrm>
            <a:off x="12453761" y="10085749"/>
            <a:ext cx="1150660" cy="836845"/>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1" name="TextBox 30"/>
          <p:cNvSpPr txBox="1"/>
          <p:nvPr/>
        </p:nvSpPr>
        <p:spPr>
          <a:xfrm>
            <a:off x="14326431" y="10467245"/>
            <a:ext cx="7878637" cy="1246495"/>
          </a:xfrm>
          <a:prstGeom prst="rect">
            <a:avLst/>
          </a:prstGeom>
          <a:noFill/>
        </p:spPr>
        <p:txBody>
          <a:bodyPr wrap="square" rtlCol="0">
            <a:spAutoFit/>
          </a:bodyPr>
          <a:lstStyle/>
          <a:p>
            <a:r>
              <a:rPr lang="en-US" sz="2500" dirty="0">
                <a:latin typeface="Montserrat Hairline" charset="0"/>
                <a:ea typeface="Montserrat Hairline" charset="0"/>
                <a:cs typeface="Montserrat Hairline" charset="0"/>
              </a:rPr>
              <a:t>Entrepreneurial activities differ substantially </a:t>
            </a:r>
            <a:r>
              <a:rPr lang="en-US" sz="2500" dirty="0" smtClean="0">
                <a:latin typeface="Montserrat Hairline" charset="0"/>
                <a:ea typeface="Montserrat Hairline" charset="0"/>
                <a:cs typeface="Montserrat Hairline" charset="0"/>
              </a:rPr>
              <a:t>depending on the type of organization and creativity involved. </a:t>
            </a:r>
            <a:endParaRPr lang="en-US" sz="2500" dirty="0">
              <a:latin typeface="Montserrat Hairline" charset="0"/>
              <a:ea typeface="Montserrat Hairline" charset="0"/>
              <a:cs typeface="Montserrat Hairline" charset="0"/>
            </a:endParaRPr>
          </a:p>
        </p:txBody>
      </p:sp>
      <p:sp>
        <p:nvSpPr>
          <p:cNvPr id="33" name="Rectangle 32"/>
          <p:cNvSpPr/>
          <p:nvPr/>
        </p:nvSpPr>
        <p:spPr>
          <a:xfrm>
            <a:off x="14326431" y="9796835"/>
            <a:ext cx="4594528"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PHOTOSHOP SKILLS</a:t>
            </a:r>
            <a:endParaRPr lang="en-US" sz="2400" b="1" spc="600" dirty="0">
              <a:solidFill>
                <a:schemeClr val="tx2"/>
              </a:solidFill>
              <a:latin typeface="Montserrat" charset="0"/>
              <a:ea typeface="Montserrat" charset="0"/>
              <a:cs typeface="Montserrat" charset="0"/>
            </a:endParaRPr>
          </a:p>
        </p:txBody>
      </p:sp>
      <p:sp>
        <p:nvSpPr>
          <p:cNvPr id="34" name="TextBox 33"/>
          <p:cNvSpPr txBox="1"/>
          <p:nvPr/>
        </p:nvSpPr>
        <p:spPr>
          <a:xfrm>
            <a:off x="21436023" y="11378875"/>
            <a:ext cx="1538090" cy="620682"/>
          </a:xfrm>
          <a:prstGeom prst="rect">
            <a:avLst/>
          </a:prstGeom>
          <a:noFill/>
        </p:spPr>
        <p:txBody>
          <a:bodyPr wrap="square" lIns="182843" tIns="91422" rIns="182843" bIns="91422" rtlCol="0">
            <a:spAutoFit/>
          </a:bodyPr>
          <a:lstStyle/>
          <a:p>
            <a:pPr algn="r">
              <a:lnSpc>
                <a:spcPts val="3399"/>
              </a:lnSpc>
            </a:pPr>
            <a:r>
              <a:rPr lang="en-US" sz="3200" dirty="0" smtClean="0">
                <a:latin typeface="Montserrat Ultra Light" charset="0"/>
                <a:ea typeface="Montserrat Ultra Light" charset="0"/>
                <a:cs typeface="Montserrat Ultra Light" charset="0"/>
              </a:rPr>
              <a:t>95%</a:t>
            </a:r>
            <a:endParaRPr lang="en-US" sz="3200" dirty="0">
              <a:latin typeface="Montserrat Ultra Light" charset="0"/>
              <a:ea typeface="Montserrat Ultra Light" charset="0"/>
              <a:cs typeface="Montserrat Ultra Light" charset="0"/>
            </a:endParaRPr>
          </a:p>
        </p:txBody>
      </p:sp>
      <p:grpSp>
        <p:nvGrpSpPr>
          <p:cNvPr id="35" name="Group 34"/>
          <p:cNvGrpSpPr/>
          <p:nvPr/>
        </p:nvGrpSpPr>
        <p:grpSpPr>
          <a:xfrm>
            <a:off x="14295163" y="11623971"/>
            <a:ext cx="6856718" cy="216943"/>
            <a:chOff x="1948686" y="5692382"/>
            <a:chExt cx="9219528" cy="182880"/>
          </a:xfrm>
        </p:grpSpPr>
        <p:sp>
          <p:nvSpPr>
            <p:cNvPr id="36" name="Rectangle 35"/>
            <p:cNvSpPr/>
            <p:nvPr/>
          </p:nvSpPr>
          <p:spPr>
            <a:xfrm>
              <a:off x="1948686" y="5745735"/>
              <a:ext cx="8575038" cy="71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37" name="Rectangle 36"/>
            <p:cNvSpPr/>
            <p:nvPr/>
          </p:nvSpPr>
          <p:spPr>
            <a:xfrm>
              <a:off x="1948690" y="5742968"/>
              <a:ext cx="9219524" cy="6400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38" name="Oval 37"/>
            <p:cNvSpPr>
              <a:spLocks/>
            </p:cNvSpPr>
            <p:nvPr/>
          </p:nvSpPr>
          <p:spPr>
            <a:xfrm>
              <a:off x="10408163" y="5692382"/>
              <a:ext cx="295080" cy="182880"/>
            </a:xfrm>
            <a:prstGeom prst="ellipse">
              <a:avLst/>
            </a:prstGeom>
            <a:solidFill>
              <a:schemeClr val="bg2"/>
            </a:solid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9" name="TextBox 38"/>
          <p:cNvSpPr txBox="1"/>
          <p:nvPr/>
        </p:nvSpPr>
        <p:spPr>
          <a:xfrm>
            <a:off x="12491487" y="1389888"/>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40" name="TextBox 39"/>
          <p:cNvSpPr txBox="1"/>
          <p:nvPr/>
        </p:nvSpPr>
        <p:spPr>
          <a:xfrm>
            <a:off x="12491485" y="1850786"/>
            <a:ext cx="11584613" cy="4339650"/>
          </a:xfrm>
          <a:prstGeom prst="rect">
            <a:avLst/>
          </a:prstGeom>
          <a:noFill/>
        </p:spPr>
        <p:txBody>
          <a:bodyPr wrap="square" rtlCol="0">
            <a:spAutoFit/>
          </a:bodyPr>
          <a:lstStyle/>
          <a:p>
            <a:r>
              <a:rPr lang="en-US" sz="13800" b="1" dirty="0" err="1" smtClean="0">
                <a:solidFill>
                  <a:schemeClr val="tx2"/>
                </a:solidFill>
                <a:latin typeface="Montserrat" charset="0"/>
                <a:ea typeface="Montserrat" charset="0"/>
                <a:cs typeface="Montserrat" charset="0"/>
              </a:rPr>
              <a:t>Imac</a:t>
            </a:r>
            <a:endParaRPr lang="en-US" sz="13800" b="1" dirty="0">
              <a:solidFill>
                <a:schemeClr val="tx2"/>
              </a:solidFill>
              <a:latin typeface="Montserrat" charset="0"/>
              <a:ea typeface="Montserrat" charset="0"/>
              <a:cs typeface="Montserrat" charset="0"/>
            </a:endParaRPr>
          </a:p>
          <a:p>
            <a:r>
              <a:rPr lang="en-US" sz="13800" b="1" dirty="0" smtClean="0">
                <a:solidFill>
                  <a:schemeClr val="tx2"/>
                </a:solidFill>
                <a:latin typeface="Montserrat" charset="0"/>
                <a:ea typeface="Montserrat" charset="0"/>
                <a:cs typeface="Montserrat" charset="0"/>
              </a:rPr>
              <a:t>project</a:t>
            </a:r>
          </a:p>
        </p:txBody>
      </p:sp>
      <p:sp>
        <p:nvSpPr>
          <p:cNvPr id="2" name="Picture Placeholder 1"/>
          <p:cNvSpPr>
            <a:spLocks noGrp="1"/>
          </p:cNvSpPr>
          <p:nvPr>
            <p:ph type="pic" sz="quarter" idx="20"/>
          </p:nvPr>
        </p:nvSpPr>
        <p:spPr/>
      </p:sp>
    </p:spTree>
    <p:extLst>
      <p:ext uri="{BB962C8B-B14F-4D97-AF65-F5344CB8AC3E}">
        <p14:creationId xmlns:p14="http://schemas.microsoft.com/office/powerpoint/2010/main" val="1812712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1207030" y="6858000"/>
            <a:ext cx="10603928" cy="5507416"/>
            <a:chOff x="645337" y="5111738"/>
            <a:chExt cx="12104560" cy="6286806"/>
          </a:xfrm>
        </p:grpSpPr>
        <p:pic>
          <p:nvPicPr>
            <p:cNvPr id="26" name="Picture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5337" y="5111738"/>
              <a:ext cx="12104560" cy="6286806"/>
            </a:xfrm>
            <a:prstGeom prst="rect">
              <a:avLst/>
            </a:prstGeom>
          </p:spPr>
        </p:pic>
        <p:sp>
          <p:nvSpPr>
            <p:cNvPr id="27" name="Rectangle 26"/>
            <p:cNvSpPr/>
            <p:nvPr/>
          </p:nvSpPr>
          <p:spPr>
            <a:xfrm>
              <a:off x="2646948" y="5400747"/>
              <a:ext cx="8112480" cy="5138916"/>
            </a:xfrm>
            <a:prstGeom prst="rect">
              <a:avLst/>
            </a:prstGeom>
            <a:solidFill>
              <a:srgbClr val="CEC7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 name="Group 27"/>
          <p:cNvGrpSpPr/>
          <p:nvPr/>
        </p:nvGrpSpPr>
        <p:grpSpPr>
          <a:xfrm>
            <a:off x="12566692" y="6858000"/>
            <a:ext cx="10603928" cy="5507416"/>
            <a:chOff x="645337" y="5111738"/>
            <a:chExt cx="12104560" cy="6286806"/>
          </a:xfrm>
        </p:grpSpPr>
        <p:pic>
          <p:nvPicPr>
            <p:cNvPr id="29" name="Picture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5337" y="5111738"/>
              <a:ext cx="12104560" cy="6286806"/>
            </a:xfrm>
            <a:prstGeom prst="rect">
              <a:avLst/>
            </a:prstGeom>
          </p:spPr>
        </p:pic>
        <p:sp>
          <p:nvSpPr>
            <p:cNvPr id="31" name="Rectangle 30"/>
            <p:cNvSpPr/>
            <p:nvPr/>
          </p:nvSpPr>
          <p:spPr>
            <a:xfrm>
              <a:off x="2646948" y="5400747"/>
              <a:ext cx="8112480" cy="5138916"/>
            </a:xfrm>
            <a:prstGeom prst="rect">
              <a:avLst/>
            </a:prstGeom>
            <a:solidFill>
              <a:srgbClr val="CEC7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p:cNvSpPr txBox="1"/>
          <p:nvPr/>
        </p:nvSpPr>
        <p:spPr>
          <a:xfrm>
            <a:off x="2397407" y="1529754"/>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15" name="TextBox 14"/>
          <p:cNvSpPr txBox="1"/>
          <p:nvPr/>
        </p:nvSpPr>
        <p:spPr>
          <a:xfrm>
            <a:off x="2397407" y="1990652"/>
            <a:ext cx="8438004" cy="3631763"/>
          </a:xfrm>
          <a:prstGeom prst="rect">
            <a:avLst/>
          </a:prstGeom>
          <a:noFill/>
        </p:spPr>
        <p:txBody>
          <a:bodyPr wrap="square" rtlCol="0">
            <a:spAutoFit/>
          </a:bodyPr>
          <a:lstStyle/>
          <a:p>
            <a:r>
              <a:rPr lang="en-US" sz="11500" b="1" dirty="0" err="1" smtClean="0">
                <a:solidFill>
                  <a:schemeClr val="tx2"/>
                </a:solidFill>
                <a:latin typeface="Montserrat" charset="0"/>
                <a:ea typeface="Montserrat" charset="0"/>
                <a:cs typeface="Montserrat" charset="0"/>
              </a:rPr>
              <a:t>macbook</a:t>
            </a:r>
            <a:endParaRPr lang="en-US" sz="11500" b="1" dirty="0" smtClean="0">
              <a:solidFill>
                <a:schemeClr val="tx2"/>
              </a:solidFill>
              <a:latin typeface="Montserrat" charset="0"/>
              <a:ea typeface="Montserrat" charset="0"/>
              <a:cs typeface="Montserrat" charset="0"/>
            </a:endParaRPr>
          </a:p>
          <a:p>
            <a:r>
              <a:rPr lang="en-US" sz="11500" b="1" dirty="0" smtClean="0">
                <a:solidFill>
                  <a:schemeClr val="tx2"/>
                </a:solidFill>
                <a:latin typeface="Montserrat" charset="0"/>
                <a:ea typeface="Montserrat" charset="0"/>
                <a:cs typeface="Montserrat" charset="0"/>
              </a:rPr>
              <a:t>mockup</a:t>
            </a:r>
          </a:p>
        </p:txBody>
      </p:sp>
      <p:sp>
        <p:nvSpPr>
          <p:cNvPr id="16" name="TextBox 15"/>
          <p:cNvSpPr txBox="1"/>
          <p:nvPr/>
        </p:nvSpPr>
        <p:spPr>
          <a:xfrm>
            <a:off x="10835411" y="1764713"/>
            <a:ext cx="12319290"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t>
            </a:r>
            <a:r>
              <a:rPr lang="en-US" sz="2400" dirty="0" smtClean="0">
                <a:latin typeface="Montserrat Light" charset="0"/>
                <a:ea typeface="Montserrat Light" charset="0"/>
                <a:cs typeface="Montserrat Light" charset="0"/>
              </a:rPr>
              <a:t>activities</a:t>
            </a:r>
            <a:endParaRPr lang="en-US" sz="2400" dirty="0">
              <a:latin typeface="Montserrat Light" charset="0"/>
              <a:ea typeface="Montserrat Light" charset="0"/>
              <a:cs typeface="Montserrat Light" charset="0"/>
            </a:endParaRPr>
          </a:p>
        </p:txBody>
      </p:sp>
      <p:sp>
        <p:nvSpPr>
          <p:cNvPr id="17" name="TextBox 16"/>
          <p:cNvSpPr txBox="1"/>
          <p:nvPr/>
        </p:nvSpPr>
        <p:spPr>
          <a:xfrm>
            <a:off x="10835411" y="3868089"/>
            <a:ext cx="5291283"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t>
            </a:r>
            <a:r>
              <a:rPr lang="en-US" sz="2400" dirty="0" smtClean="0">
                <a:latin typeface="Montserrat Light" charset="0"/>
                <a:ea typeface="Montserrat Light" charset="0"/>
                <a:cs typeface="Montserrat Light" charset="0"/>
              </a:rPr>
              <a:t>and</a:t>
            </a:r>
            <a:endParaRPr lang="en-US" sz="2400" dirty="0">
              <a:latin typeface="Montserrat Light" charset="0"/>
              <a:ea typeface="Montserrat Light" charset="0"/>
              <a:cs typeface="Montserrat Light" charset="0"/>
            </a:endParaRPr>
          </a:p>
        </p:txBody>
      </p:sp>
      <p:sp>
        <p:nvSpPr>
          <p:cNvPr id="18" name="TextBox 17"/>
          <p:cNvSpPr txBox="1"/>
          <p:nvPr/>
        </p:nvSpPr>
        <p:spPr>
          <a:xfrm>
            <a:off x="17347547" y="3868089"/>
            <a:ext cx="5291283"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a:t>
            </a:r>
            <a:r>
              <a:rPr lang="en-US" sz="2400">
                <a:latin typeface="Montserrat Light" charset="0"/>
                <a:ea typeface="Montserrat Light" charset="0"/>
                <a:cs typeface="Montserrat Light" charset="0"/>
              </a:rPr>
              <a:t>organization </a:t>
            </a:r>
            <a:r>
              <a:rPr lang="en-US" sz="2400" smtClean="0">
                <a:latin typeface="Montserrat Light" charset="0"/>
                <a:ea typeface="Montserrat Light" charset="0"/>
                <a:cs typeface="Montserrat Light" charset="0"/>
              </a:rPr>
              <a:t>and</a:t>
            </a:r>
            <a:endParaRPr lang="en-US" sz="2400" dirty="0">
              <a:latin typeface="Montserrat Light" charset="0"/>
              <a:ea typeface="Montserrat Light" charset="0"/>
              <a:cs typeface="Montserrat Light" charset="0"/>
            </a:endParaRPr>
          </a:p>
        </p:txBody>
      </p:sp>
      <p:sp>
        <p:nvSpPr>
          <p:cNvPr id="2" name="Picture Placeholder 1"/>
          <p:cNvSpPr>
            <a:spLocks noGrp="1"/>
          </p:cNvSpPr>
          <p:nvPr>
            <p:ph type="pic" sz="quarter" idx="20"/>
          </p:nvPr>
        </p:nvSpPr>
        <p:spPr/>
      </p:sp>
      <p:sp>
        <p:nvSpPr>
          <p:cNvPr id="3" name="Picture Placeholder 2"/>
          <p:cNvSpPr>
            <a:spLocks noGrp="1"/>
          </p:cNvSpPr>
          <p:nvPr>
            <p:ph type="pic" sz="quarter" idx="21"/>
          </p:nvPr>
        </p:nvSpPr>
        <p:spPr/>
      </p:sp>
    </p:spTree>
    <p:extLst>
      <p:ext uri="{BB962C8B-B14F-4D97-AF65-F5344CB8AC3E}">
        <p14:creationId xmlns:p14="http://schemas.microsoft.com/office/powerpoint/2010/main" val="19832284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iPhone6_mockup_front_white.png"/>
          <p:cNvPicPr>
            <a:picLocks/>
          </p:cNvPicPr>
          <p:nvPr/>
        </p:nvPicPr>
        <p:blipFill rotWithShape="1">
          <a:blip r:embed="rId3">
            <a:extLst>
              <a:ext uri="{28A0092B-C50C-407E-A947-70E740481C1C}">
                <a14:useLocalDpi xmlns:a14="http://schemas.microsoft.com/office/drawing/2010/main" val="0"/>
              </a:ext>
            </a:extLst>
          </a:blip>
          <a:srcRect t="-1" b="29662"/>
          <a:stretch/>
        </p:blipFill>
        <p:spPr>
          <a:xfrm>
            <a:off x="-91536" y="742958"/>
            <a:ext cx="11733432" cy="12961866"/>
          </a:xfrm>
          <a:prstGeom prst="rect">
            <a:avLst/>
          </a:prstGeom>
        </p:spPr>
      </p:pic>
      <p:sp>
        <p:nvSpPr>
          <p:cNvPr id="27" name="Rectangle 26"/>
          <p:cNvSpPr/>
          <p:nvPr/>
        </p:nvSpPr>
        <p:spPr>
          <a:xfrm>
            <a:off x="2165684" y="3633537"/>
            <a:ext cx="7094766" cy="100824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Shape 2641"/>
          <p:cNvSpPr/>
          <p:nvPr/>
        </p:nvSpPr>
        <p:spPr>
          <a:xfrm>
            <a:off x="11880084" y="7533421"/>
            <a:ext cx="1184009" cy="753461"/>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 name="TextBox 28"/>
          <p:cNvSpPr txBox="1"/>
          <p:nvPr/>
        </p:nvSpPr>
        <p:spPr>
          <a:xfrm>
            <a:off x="13786103" y="7742166"/>
            <a:ext cx="7878637" cy="1246495"/>
          </a:xfrm>
          <a:prstGeom prst="rect">
            <a:avLst/>
          </a:prstGeom>
          <a:noFill/>
        </p:spPr>
        <p:txBody>
          <a:bodyPr wrap="square" rtlCol="0">
            <a:spAutoFit/>
          </a:bodyPr>
          <a:lstStyle/>
          <a:p>
            <a:r>
              <a:rPr lang="en-US" sz="2500" dirty="0">
                <a:latin typeface="Montserrat Hairline" charset="0"/>
                <a:ea typeface="Montserrat Hairline" charset="0"/>
                <a:cs typeface="Montserrat Hairline" charset="0"/>
              </a:rPr>
              <a:t>Entrepreneurial activities differ substantially </a:t>
            </a:r>
            <a:r>
              <a:rPr lang="en-US" sz="2500" dirty="0" smtClean="0">
                <a:latin typeface="Montserrat Hairline" charset="0"/>
                <a:ea typeface="Montserrat Hairline" charset="0"/>
                <a:cs typeface="Montserrat Hairline" charset="0"/>
              </a:rPr>
              <a:t>depending on the type of organization and creativity involved. </a:t>
            </a:r>
            <a:endParaRPr lang="en-US" sz="2500" dirty="0">
              <a:latin typeface="Montserrat Hairline" charset="0"/>
              <a:ea typeface="Montserrat Hairline" charset="0"/>
              <a:cs typeface="Montserrat Hairline" charset="0"/>
            </a:endParaRPr>
          </a:p>
        </p:txBody>
      </p:sp>
      <p:sp>
        <p:nvSpPr>
          <p:cNvPr id="30" name="Rectangle 29"/>
          <p:cNvSpPr/>
          <p:nvPr/>
        </p:nvSpPr>
        <p:spPr>
          <a:xfrm>
            <a:off x="13786103" y="7071756"/>
            <a:ext cx="4594528"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PHOTOSHOP SKILLS</a:t>
            </a:r>
            <a:endParaRPr lang="en-US" sz="2400" b="1" spc="600" dirty="0">
              <a:solidFill>
                <a:schemeClr val="tx2"/>
              </a:solidFill>
              <a:latin typeface="Montserrat" charset="0"/>
              <a:ea typeface="Montserrat" charset="0"/>
              <a:cs typeface="Montserrat" charset="0"/>
            </a:endParaRPr>
          </a:p>
        </p:txBody>
      </p:sp>
      <p:sp>
        <p:nvSpPr>
          <p:cNvPr id="31" name="TextBox 30"/>
          <p:cNvSpPr txBox="1"/>
          <p:nvPr/>
        </p:nvSpPr>
        <p:spPr>
          <a:xfrm>
            <a:off x="20895695" y="8653796"/>
            <a:ext cx="1538090" cy="620682"/>
          </a:xfrm>
          <a:prstGeom prst="rect">
            <a:avLst/>
          </a:prstGeom>
          <a:noFill/>
        </p:spPr>
        <p:txBody>
          <a:bodyPr wrap="square" lIns="182843" tIns="91422" rIns="182843" bIns="91422" rtlCol="0">
            <a:spAutoFit/>
          </a:bodyPr>
          <a:lstStyle/>
          <a:p>
            <a:pPr algn="r">
              <a:lnSpc>
                <a:spcPts val="3399"/>
              </a:lnSpc>
            </a:pPr>
            <a:r>
              <a:rPr lang="en-US" sz="3200" dirty="0" smtClean="0">
                <a:latin typeface="Montserrat Ultra Light" charset="0"/>
                <a:ea typeface="Montserrat Ultra Light" charset="0"/>
                <a:cs typeface="Montserrat Ultra Light" charset="0"/>
              </a:rPr>
              <a:t>95%</a:t>
            </a:r>
            <a:endParaRPr lang="en-US" sz="3200" dirty="0">
              <a:latin typeface="Montserrat Ultra Light" charset="0"/>
              <a:ea typeface="Montserrat Ultra Light" charset="0"/>
              <a:cs typeface="Montserrat Ultra Light" charset="0"/>
            </a:endParaRPr>
          </a:p>
        </p:txBody>
      </p:sp>
      <p:grpSp>
        <p:nvGrpSpPr>
          <p:cNvPr id="32" name="Group 31"/>
          <p:cNvGrpSpPr/>
          <p:nvPr/>
        </p:nvGrpSpPr>
        <p:grpSpPr>
          <a:xfrm>
            <a:off x="13754835" y="8898892"/>
            <a:ext cx="6856718" cy="216943"/>
            <a:chOff x="1948686" y="5692382"/>
            <a:chExt cx="9219528" cy="182880"/>
          </a:xfrm>
        </p:grpSpPr>
        <p:sp>
          <p:nvSpPr>
            <p:cNvPr id="33" name="Rectangle 32"/>
            <p:cNvSpPr/>
            <p:nvPr/>
          </p:nvSpPr>
          <p:spPr>
            <a:xfrm>
              <a:off x="1948686" y="5745735"/>
              <a:ext cx="8575038" cy="71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34" name="Rectangle 33"/>
            <p:cNvSpPr/>
            <p:nvPr/>
          </p:nvSpPr>
          <p:spPr>
            <a:xfrm>
              <a:off x="1948690" y="5742968"/>
              <a:ext cx="9219524" cy="6400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35" name="Oval 34"/>
            <p:cNvSpPr>
              <a:spLocks/>
            </p:cNvSpPr>
            <p:nvPr/>
          </p:nvSpPr>
          <p:spPr>
            <a:xfrm>
              <a:off x="10408163" y="5692382"/>
              <a:ext cx="295080" cy="182880"/>
            </a:xfrm>
            <a:prstGeom prst="ellipse">
              <a:avLst/>
            </a:prstGeom>
            <a:solidFill>
              <a:schemeClr val="bg2"/>
            </a:solid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Shape 2645"/>
          <p:cNvSpPr/>
          <p:nvPr/>
        </p:nvSpPr>
        <p:spPr>
          <a:xfrm>
            <a:off x="11913433" y="10085749"/>
            <a:ext cx="1150660" cy="836845"/>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7" name="TextBox 36"/>
          <p:cNvSpPr txBox="1"/>
          <p:nvPr/>
        </p:nvSpPr>
        <p:spPr>
          <a:xfrm>
            <a:off x="13786103" y="10467245"/>
            <a:ext cx="7878637" cy="1246495"/>
          </a:xfrm>
          <a:prstGeom prst="rect">
            <a:avLst/>
          </a:prstGeom>
          <a:noFill/>
        </p:spPr>
        <p:txBody>
          <a:bodyPr wrap="square" rtlCol="0">
            <a:spAutoFit/>
          </a:bodyPr>
          <a:lstStyle/>
          <a:p>
            <a:r>
              <a:rPr lang="en-US" sz="2500" dirty="0">
                <a:latin typeface="Montserrat Hairline" charset="0"/>
                <a:ea typeface="Montserrat Hairline" charset="0"/>
                <a:cs typeface="Montserrat Hairline" charset="0"/>
              </a:rPr>
              <a:t>Entrepreneurial activities differ substantially </a:t>
            </a:r>
            <a:r>
              <a:rPr lang="en-US" sz="2500" dirty="0" smtClean="0">
                <a:latin typeface="Montserrat Hairline" charset="0"/>
                <a:ea typeface="Montserrat Hairline" charset="0"/>
                <a:cs typeface="Montserrat Hairline" charset="0"/>
              </a:rPr>
              <a:t>depending on the type of organization and creativity involved. </a:t>
            </a:r>
            <a:endParaRPr lang="en-US" sz="2500" dirty="0">
              <a:latin typeface="Montserrat Hairline" charset="0"/>
              <a:ea typeface="Montserrat Hairline" charset="0"/>
              <a:cs typeface="Montserrat Hairline" charset="0"/>
            </a:endParaRPr>
          </a:p>
        </p:txBody>
      </p:sp>
      <p:sp>
        <p:nvSpPr>
          <p:cNvPr id="38" name="Rectangle 37"/>
          <p:cNvSpPr/>
          <p:nvPr/>
        </p:nvSpPr>
        <p:spPr>
          <a:xfrm>
            <a:off x="13786103" y="9796835"/>
            <a:ext cx="4594528"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PHOTOSHOP SKILLS</a:t>
            </a:r>
            <a:endParaRPr lang="en-US" sz="2400" b="1" spc="600" dirty="0">
              <a:solidFill>
                <a:schemeClr val="tx2"/>
              </a:solidFill>
              <a:latin typeface="Montserrat" charset="0"/>
              <a:ea typeface="Montserrat" charset="0"/>
              <a:cs typeface="Montserrat" charset="0"/>
            </a:endParaRPr>
          </a:p>
        </p:txBody>
      </p:sp>
      <p:sp>
        <p:nvSpPr>
          <p:cNvPr id="39" name="TextBox 38"/>
          <p:cNvSpPr txBox="1"/>
          <p:nvPr/>
        </p:nvSpPr>
        <p:spPr>
          <a:xfrm>
            <a:off x="20895695" y="11378875"/>
            <a:ext cx="1538090" cy="620682"/>
          </a:xfrm>
          <a:prstGeom prst="rect">
            <a:avLst/>
          </a:prstGeom>
          <a:noFill/>
        </p:spPr>
        <p:txBody>
          <a:bodyPr wrap="square" lIns="182843" tIns="91422" rIns="182843" bIns="91422" rtlCol="0">
            <a:spAutoFit/>
          </a:bodyPr>
          <a:lstStyle/>
          <a:p>
            <a:pPr algn="r">
              <a:lnSpc>
                <a:spcPts val="3399"/>
              </a:lnSpc>
            </a:pPr>
            <a:r>
              <a:rPr lang="en-US" sz="3200" dirty="0" smtClean="0">
                <a:latin typeface="Montserrat Ultra Light" charset="0"/>
                <a:ea typeface="Montserrat Ultra Light" charset="0"/>
                <a:cs typeface="Montserrat Ultra Light" charset="0"/>
              </a:rPr>
              <a:t>95%</a:t>
            </a:r>
            <a:endParaRPr lang="en-US" sz="3200" dirty="0">
              <a:latin typeface="Montserrat Ultra Light" charset="0"/>
              <a:ea typeface="Montserrat Ultra Light" charset="0"/>
              <a:cs typeface="Montserrat Ultra Light" charset="0"/>
            </a:endParaRPr>
          </a:p>
        </p:txBody>
      </p:sp>
      <p:grpSp>
        <p:nvGrpSpPr>
          <p:cNvPr id="40" name="Group 39"/>
          <p:cNvGrpSpPr/>
          <p:nvPr/>
        </p:nvGrpSpPr>
        <p:grpSpPr>
          <a:xfrm>
            <a:off x="13754835" y="11623971"/>
            <a:ext cx="6856718" cy="216943"/>
            <a:chOff x="1948686" y="5692382"/>
            <a:chExt cx="9219528" cy="182880"/>
          </a:xfrm>
        </p:grpSpPr>
        <p:sp>
          <p:nvSpPr>
            <p:cNvPr id="41" name="Rectangle 40"/>
            <p:cNvSpPr/>
            <p:nvPr/>
          </p:nvSpPr>
          <p:spPr>
            <a:xfrm>
              <a:off x="1948686" y="5745735"/>
              <a:ext cx="8575038" cy="714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42" name="Rectangle 41"/>
            <p:cNvSpPr/>
            <p:nvPr/>
          </p:nvSpPr>
          <p:spPr>
            <a:xfrm>
              <a:off x="1948690" y="5742968"/>
              <a:ext cx="9219524" cy="64008"/>
            </a:xfrm>
            <a:prstGeom prst="rect">
              <a:avLst/>
            </a:prstGeom>
            <a:solidFill>
              <a:schemeClr val="tx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en-US" b="1">
                <a:solidFill>
                  <a:schemeClr val="tx1"/>
                </a:solidFill>
                <a:latin typeface="Montserrat Semi" charset="0"/>
                <a:ea typeface="Montserrat Semi" charset="0"/>
                <a:cs typeface="Montserrat Semi" charset="0"/>
              </a:endParaRPr>
            </a:p>
          </p:txBody>
        </p:sp>
        <p:sp>
          <p:nvSpPr>
            <p:cNvPr id="43" name="Oval 42"/>
            <p:cNvSpPr>
              <a:spLocks/>
            </p:cNvSpPr>
            <p:nvPr/>
          </p:nvSpPr>
          <p:spPr>
            <a:xfrm>
              <a:off x="10408163" y="5692382"/>
              <a:ext cx="295080" cy="182880"/>
            </a:xfrm>
            <a:prstGeom prst="ellipse">
              <a:avLst/>
            </a:prstGeom>
            <a:solidFill>
              <a:schemeClr val="bg2"/>
            </a:solid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TextBox 43"/>
          <p:cNvSpPr txBox="1"/>
          <p:nvPr/>
        </p:nvSpPr>
        <p:spPr>
          <a:xfrm>
            <a:off x="11951159" y="1389888"/>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45" name="TextBox 44"/>
          <p:cNvSpPr txBox="1"/>
          <p:nvPr/>
        </p:nvSpPr>
        <p:spPr>
          <a:xfrm>
            <a:off x="11951157" y="1850786"/>
            <a:ext cx="11584613" cy="4339650"/>
          </a:xfrm>
          <a:prstGeom prst="rect">
            <a:avLst/>
          </a:prstGeom>
          <a:noFill/>
        </p:spPr>
        <p:txBody>
          <a:bodyPr wrap="square" rtlCol="0">
            <a:spAutoFit/>
          </a:bodyPr>
          <a:lstStyle/>
          <a:p>
            <a:r>
              <a:rPr lang="en-US" sz="13800" b="1" dirty="0" err="1" smtClean="0">
                <a:solidFill>
                  <a:schemeClr val="tx2"/>
                </a:solidFill>
                <a:latin typeface="Montserrat" charset="0"/>
                <a:ea typeface="Montserrat" charset="0"/>
                <a:cs typeface="Montserrat" charset="0"/>
              </a:rPr>
              <a:t>Iphone</a:t>
            </a:r>
            <a:r>
              <a:rPr lang="en-US" sz="13800" b="1" dirty="0" smtClean="0">
                <a:solidFill>
                  <a:schemeClr val="tx2"/>
                </a:solidFill>
                <a:latin typeface="Montserrat" charset="0"/>
                <a:ea typeface="Montserrat" charset="0"/>
                <a:cs typeface="Montserrat" charset="0"/>
              </a:rPr>
              <a:t> 6</a:t>
            </a:r>
          </a:p>
          <a:p>
            <a:r>
              <a:rPr lang="en-US" sz="13800" b="1" dirty="0" smtClean="0">
                <a:solidFill>
                  <a:schemeClr val="tx2"/>
                </a:solidFill>
                <a:latin typeface="Montserrat" charset="0"/>
                <a:ea typeface="Montserrat" charset="0"/>
                <a:cs typeface="Montserrat" charset="0"/>
              </a:rPr>
              <a:t>project</a:t>
            </a:r>
          </a:p>
        </p:txBody>
      </p:sp>
      <p:sp>
        <p:nvSpPr>
          <p:cNvPr id="2" name="Picture Placeholder 1"/>
          <p:cNvSpPr>
            <a:spLocks noGrp="1"/>
          </p:cNvSpPr>
          <p:nvPr>
            <p:ph type="pic" sz="quarter" idx="20"/>
          </p:nvPr>
        </p:nvSpPr>
        <p:spPr/>
      </p:sp>
    </p:spTree>
    <p:extLst>
      <p:ext uri="{BB962C8B-B14F-4D97-AF65-F5344CB8AC3E}">
        <p14:creationId xmlns:p14="http://schemas.microsoft.com/office/powerpoint/2010/main" val="772970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rot="16200000">
            <a:off x="-8799811" y="2442030"/>
            <a:ext cx="19830062" cy="4508927"/>
          </a:xfrm>
          <a:prstGeom prst="rect">
            <a:avLst/>
          </a:prstGeom>
          <a:noFill/>
        </p:spPr>
        <p:txBody>
          <a:bodyPr wrap="square" rtlCol="0">
            <a:spAutoFit/>
          </a:bodyPr>
          <a:lstStyle/>
          <a:p>
            <a:r>
              <a:rPr lang="en-US" sz="28700" b="1" dirty="0" smtClean="0">
                <a:solidFill>
                  <a:schemeClr val="bg2">
                    <a:lumMod val="95000"/>
                  </a:schemeClr>
                </a:solidFill>
                <a:latin typeface="Montserrat" charset="0"/>
                <a:ea typeface="Montserrat" charset="0"/>
                <a:cs typeface="Montserrat" charset="0"/>
              </a:rPr>
              <a:t>Stats &amp; re</a:t>
            </a:r>
          </a:p>
        </p:txBody>
      </p:sp>
      <p:sp>
        <p:nvSpPr>
          <p:cNvPr id="6" name="TextBox 5"/>
          <p:cNvSpPr txBox="1"/>
          <p:nvPr/>
        </p:nvSpPr>
        <p:spPr>
          <a:xfrm>
            <a:off x="6712510" y="5750004"/>
            <a:ext cx="10974400" cy="3170099"/>
          </a:xfrm>
          <a:prstGeom prst="rect">
            <a:avLst/>
          </a:prstGeom>
          <a:noFill/>
        </p:spPr>
        <p:txBody>
          <a:bodyPr wrap="square" rtlCol="0">
            <a:spAutoFit/>
          </a:bodyPr>
          <a:lstStyle/>
          <a:p>
            <a:pPr>
              <a:lnSpc>
                <a:spcPts val="12000"/>
              </a:lnSpc>
            </a:pPr>
            <a:r>
              <a:rPr lang="en-US" sz="13800" b="1" spc="600" dirty="0" smtClean="0">
                <a:solidFill>
                  <a:schemeClr val="tx2"/>
                </a:solidFill>
                <a:latin typeface="Montserrat" charset="0"/>
                <a:ea typeface="Montserrat" charset="0"/>
                <a:cs typeface="Montserrat" charset="0"/>
              </a:rPr>
              <a:t>stats &amp;</a:t>
            </a:r>
          </a:p>
          <a:p>
            <a:pPr>
              <a:lnSpc>
                <a:spcPts val="12000"/>
              </a:lnSpc>
            </a:pPr>
            <a:r>
              <a:rPr lang="en-US" sz="13800" b="1" spc="600" dirty="0" smtClean="0">
                <a:solidFill>
                  <a:schemeClr val="tx2"/>
                </a:solidFill>
                <a:latin typeface="Montserrat" charset="0"/>
                <a:ea typeface="Montserrat" charset="0"/>
                <a:cs typeface="Montserrat" charset="0"/>
              </a:rPr>
              <a:t>reports</a:t>
            </a:r>
          </a:p>
        </p:txBody>
      </p:sp>
      <p:sp>
        <p:nvSpPr>
          <p:cNvPr id="11" name="TextBox 10"/>
          <p:cNvSpPr txBox="1"/>
          <p:nvPr/>
        </p:nvSpPr>
        <p:spPr>
          <a:xfrm>
            <a:off x="6712510" y="5117056"/>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3" name="Rectangle 2"/>
          <p:cNvSpPr/>
          <p:nvPr/>
        </p:nvSpPr>
        <p:spPr>
          <a:xfrm>
            <a:off x="6712510" y="9694849"/>
            <a:ext cx="3419042" cy="109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97859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6191411" y="3131975"/>
            <a:ext cx="11918647" cy="707886"/>
          </a:xfrm>
          <a:prstGeom prst="rect">
            <a:avLst/>
          </a:prstGeom>
          <a:noFill/>
        </p:spPr>
        <p:txBody>
          <a:bodyPr wrap="none" rtlCol="0">
            <a:spAutoFit/>
          </a:bodyPr>
          <a:lstStyle/>
          <a:p>
            <a:pPr algn="ctr"/>
            <a:r>
              <a:rPr lang="en-US" sz="4000" b="1" spc="1500" smtClean="0">
                <a:solidFill>
                  <a:schemeClr val="tx2"/>
                </a:solidFill>
                <a:latin typeface="Montserrat Semi" charset="0"/>
                <a:ea typeface="Montserrat Semi" charset="0"/>
                <a:cs typeface="Montserrat Semi" charset="0"/>
              </a:rPr>
              <a:t>OUR COMPANY </a:t>
            </a:r>
            <a:r>
              <a:rPr lang="en-US" sz="4000" b="1" spc="1500" dirty="0" smtClean="0">
                <a:solidFill>
                  <a:schemeClr val="tx2"/>
                </a:solidFill>
                <a:latin typeface="Montserrat Semi" charset="0"/>
                <a:ea typeface="Montserrat Semi" charset="0"/>
                <a:cs typeface="Montserrat Semi" charset="0"/>
              </a:rPr>
              <a:t>IN NUMBERS</a:t>
            </a:r>
          </a:p>
        </p:txBody>
      </p:sp>
      <p:sp>
        <p:nvSpPr>
          <p:cNvPr id="11" name="TextBox 10"/>
          <p:cNvSpPr txBox="1"/>
          <p:nvPr/>
        </p:nvSpPr>
        <p:spPr>
          <a:xfrm flipH="1">
            <a:off x="3480868" y="4932721"/>
            <a:ext cx="4039561" cy="2215991"/>
          </a:xfrm>
          <a:prstGeom prst="rect">
            <a:avLst/>
          </a:prstGeom>
          <a:noFill/>
        </p:spPr>
        <p:txBody>
          <a:bodyPr wrap="square" rtlCol="0">
            <a:spAutoFit/>
          </a:bodyPr>
          <a:lstStyle/>
          <a:p>
            <a:pPr algn="ctr"/>
            <a:r>
              <a:rPr lang="en-US" sz="13800" i="1" spc="300" dirty="0" smtClean="0">
                <a:solidFill>
                  <a:schemeClr val="tx2"/>
                </a:solidFill>
                <a:latin typeface="Montserrat Hairline" charset="0"/>
                <a:ea typeface="Montserrat Hairline" charset="0"/>
                <a:cs typeface="Montserrat Hairline" charset="0"/>
              </a:rPr>
              <a:t>754</a:t>
            </a:r>
          </a:p>
        </p:txBody>
      </p:sp>
      <p:sp>
        <p:nvSpPr>
          <p:cNvPr id="12" name="TextBox 11"/>
          <p:cNvSpPr txBox="1"/>
          <p:nvPr/>
        </p:nvSpPr>
        <p:spPr>
          <a:xfrm flipH="1">
            <a:off x="3480868" y="7048393"/>
            <a:ext cx="4039561" cy="584775"/>
          </a:xfrm>
          <a:prstGeom prst="rect">
            <a:avLst/>
          </a:prstGeom>
          <a:noFill/>
        </p:spPr>
        <p:txBody>
          <a:bodyPr wrap="square" rtlCol="0">
            <a:spAutoFit/>
          </a:bodyPr>
          <a:lstStyle/>
          <a:p>
            <a:pPr algn="ctr"/>
            <a:r>
              <a:rPr lang="en-US" sz="3200" i="1" smtClean="0">
                <a:latin typeface="Montserrat Hairline" charset="0"/>
                <a:ea typeface="Montserrat Hairline" charset="0"/>
                <a:cs typeface="Montserrat Hairline" charset="0"/>
              </a:rPr>
              <a:t>People working</a:t>
            </a:r>
            <a:endParaRPr lang="en-US" sz="3200" i="1" dirty="0" smtClean="0">
              <a:latin typeface="Montserrat Hairline" charset="0"/>
              <a:ea typeface="Montserrat Hairline" charset="0"/>
              <a:cs typeface="Montserrat Hairline" charset="0"/>
            </a:endParaRPr>
          </a:p>
        </p:txBody>
      </p:sp>
      <p:sp>
        <p:nvSpPr>
          <p:cNvPr id="14" name="TextBox 13"/>
          <p:cNvSpPr txBox="1"/>
          <p:nvPr/>
        </p:nvSpPr>
        <p:spPr>
          <a:xfrm flipH="1">
            <a:off x="5962812" y="4397813"/>
            <a:ext cx="4039561" cy="3770263"/>
          </a:xfrm>
          <a:prstGeom prst="rect">
            <a:avLst/>
          </a:prstGeom>
          <a:noFill/>
        </p:spPr>
        <p:txBody>
          <a:bodyPr wrap="square" rtlCol="0">
            <a:spAutoFit/>
          </a:bodyPr>
          <a:lstStyle/>
          <a:p>
            <a:pPr algn="ctr"/>
            <a:r>
              <a:rPr lang="en-US" sz="23900" spc="300" dirty="0" smtClean="0">
                <a:solidFill>
                  <a:schemeClr val="tx1">
                    <a:lumMod val="40000"/>
                    <a:lumOff val="60000"/>
                  </a:schemeClr>
                </a:solidFill>
                <a:latin typeface="Montserrat Hairline" charset="0"/>
                <a:ea typeface="Montserrat Hairline" charset="0"/>
                <a:cs typeface="Montserrat Hairline" charset="0"/>
              </a:rPr>
              <a:t>/</a:t>
            </a:r>
          </a:p>
        </p:txBody>
      </p:sp>
      <p:sp>
        <p:nvSpPr>
          <p:cNvPr id="15" name="TextBox 14"/>
          <p:cNvSpPr txBox="1"/>
          <p:nvPr/>
        </p:nvSpPr>
        <p:spPr>
          <a:xfrm flipH="1">
            <a:off x="8085526" y="4932721"/>
            <a:ext cx="4039561" cy="2215991"/>
          </a:xfrm>
          <a:prstGeom prst="rect">
            <a:avLst/>
          </a:prstGeom>
          <a:noFill/>
        </p:spPr>
        <p:txBody>
          <a:bodyPr wrap="square" rtlCol="0">
            <a:spAutoFit/>
          </a:bodyPr>
          <a:lstStyle/>
          <a:p>
            <a:pPr algn="ctr"/>
            <a:r>
              <a:rPr lang="en-US" sz="13800" i="1" spc="300" dirty="0" smtClean="0">
                <a:solidFill>
                  <a:schemeClr val="tx2"/>
                </a:solidFill>
                <a:latin typeface="Montserrat Hairline" charset="0"/>
                <a:ea typeface="Montserrat Hairline" charset="0"/>
                <a:cs typeface="Montserrat Hairline" charset="0"/>
              </a:rPr>
              <a:t>48</a:t>
            </a:r>
          </a:p>
        </p:txBody>
      </p:sp>
      <p:sp>
        <p:nvSpPr>
          <p:cNvPr id="16" name="TextBox 15"/>
          <p:cNvSpPr txBox="1"/>
          <p:nvPr/>
        </p:nvSpPr>
        <p:spPr>
          <a:xfrm flipH="1">
            <a:off x="8085526" y="7048393"/>
            <a:ext cx="4039561" cy="584775"/>
          </a:xfrm>
          <a:prstGeom prst="rect">
            <a:avLst/>
          </a:prstGeom>
          <a:noFill/>
        </p:spPr>
        <p:txBody>
          <a:bodyPr wrap="square" rtlCol="0">
            <a:spAutoFit/>
          </a:bodyPr>
          <a:lstStyle/>
          <a:p>
            <a:pPr algn="ctr"/>
            <a:r>
              <a:rPr lang="en-US" sz="3200" i="1" dirty="0" smtClean="0">
                <a:latin typeface="Montserrat Hairline" charset="0"/>
                <a:ea typeface="Montserrat Hairline" charset="0"/>
                <a:cs typeface="Montserrat Hairline" charset="0"/>
              </a:rPr>
              <a:t>Design Projects</a:t>
            </a:r>
          </a:p>
        </p:txBody>
      </p:sp>
      <p:sp>
        <p:nvSpPr>
          <p:cNvPr id="17" name="TextBox 16"/>
          <p:cNvSpPr txBox="1"/>
          <p:nvPr/>
        </p:nvSpPr>
        <p:spPr>
          <a:xfrm flipH="1">
            <a:off x="10469501" y="4397813"/>
            <a:ext cx="4039561" cy="3770263"/>
          </a:xfrm>
          <a:prstGeom prst="rect">
            <a:avLst/>
          </a:prstGeom>
          <a:noFill/>
        </p:spPr>
        <p:txBody>
          <a:bodyPr wrap="square" rtlCol="0">
            <a:spAutoFit/>
          </a:bodyPr>
          <a:lstStyle/>
          <a:p>
            <a:pPr algn="ctr"/>
            <a:r>
              <a:rPr lang="en-US" sz="23900" spc="300" smtClean="0">
                <a:solidFill>
                  <a:schemeClr val="tx1">
                    <a:lumMod val="40000"/>
                    <a:lumOff val="60000"/>
                  </a:schemeClr>
                </a:solidFill>
                <a:latin typeface="Montserrat Hairline" charset="0"/>
                <a:ea typeface="Montserrat Hairline" charset="0"/>
                <a:cs typeface="Montserrat Hairline" charset="0"/>
              </a:rPr>
              <a:t>/</a:t>
            </a:r>
            <a:endParaRPr lang="en-US" sz="23900" spc="300" dirty="0" smtClean="0">
              <a:solidFill>
                <a:schemeClr val="tx1">
                  <a:lumMod val="40000"/>
                  <a:lumOff val="60000"/>
                </a:schemeClr>
              </a:solidFill>
              <a:latin typeface="Montserrat Hairline" charset="0"/>
              <a:ea typeface="Montserrat Hairline" charset="0"/>
              <a:cs typeface="Montserrat Hairline" charset="0"/>
            </a:endParaRPr>
          </a:p>
        </p:txBody>
      </p:sp>
      <p:sp>
        <p:nvSpPr>
          <p:cNvPr id="18" name="TextBox 17"/>
          <p:cNvSpPr txBox="1"/>
          <p:nvPr/>
        </p:nvSpPr>
        <p:spPr>
          <a:xfrm flipH="1">
            <a:off x="12363616" y="4932721"/>
            <a:ext cx="4039561" cy="2215991"/>
          </a:xfrm>
          <a:prstGeom prst="rect">
            <a:avLst/>
          </a:prstGeom>
          <a:noFill/>
        </p:spPr>
        <p:txBody>
          <a:bodyPr wrap="square" rtlCol="0">
            <a:spAutoFit/>
          </a:bodyPr>
          <a:lstStyle/>
          <a:p>
            <a:pPr algn="ctr"/>
            <a:r>
              <a:rPr lang="en-US" sz="13800" i="1" spc="300" dirty="0" smtClean="0">
                <a:solidFill>
                  <a:schemeClr val="tx2"/>
                </a:solidFill>
                <a:latin typeface="Montserrat Hairline" charset="0"/>
                <a:ea typeface="Montserrat Hairline" charset="0"/>
                <a:cs typeface="Montserrat Hairline" charset="0"/>
              </a:rPr>
              <a:t>13</a:t>
            </a:r>
          </a:p>
        </p:txBody>
      </p:sp>
      <p:sp>
        <p:nvSpPr>
          <p:cNvPr id="19" name="TextBox 18"/>
          <p:cNvSpPr txBox="1"/>
          <p:nvPr/>
        </p:nvSpPr>
        <p:spPr>
          <a:xfrm flipH="1">
            <a:off x="12363616" y="7048393"/>
            <a:ext cx="4039561" cy="584775"/>
          </a:xfrm>
          <a:prstGeom prst="rect">
            <a:avLst/>
          </a:prstGeom>
          <a:noFill/>
        </p:spPr>
        <p:txBody>
          <a:bodyPr wrap="square" rtlCol="0">
            <a:spAutoFit/>
          </a:bodyPr>
          <a:lstStyle/>
          <a:p>
            <a:pPr algn="ctr"/>
            <a:r>
              <a:rPr lang="en-US" sz="3200" i="1" dirty="0" smtClean="0">
                <a:latin typeface="Montserrat Hairline" charset="0"/>
                <a:ea typeface="Montserrat Hairline" charset="0"/>
                <a:cs typeface="Montserrat Hairline" charset="0"/>
              </a:rPr>
              <a:t>Awards</a:t>
            </a:r>
          </a:p>
        </p:txBody>
      </p:sp>
      <p:sp>
        <p:nvSpPr>
          <p:cNvPr id="20" name="TextBox 19"/>
          <p:cNvSpPr txBox="1"/>
          <p:nvPr/>
        </p:nvSpPr>
        <p:spPr>
          <a:xfrm flipH="1">
            <a:off x="14388364" y="4397813"/>
            <a:ext cx="4039561" cy="3770263"/>
          </a:xfrm>
          <a:prstGeom prst="rect">
            <a:avLst/>
          </a:prstGeom>
          <a:noFill/>
        </p:spPr>
        <p:txBody>
          <a:bodyPr wrap="square" rtlCol="0">
            <a:spAutoFit/>
          </a:bodyPr>
          <a:lstStyle/>
          <a:p>
            <a:pPr algn="ctr"/>
            <a:r>
              <a:rPr lang="en-US" sz="23900" spc="300" smtClean="0">
                <a:solidFill>
                  <a:schemeClr val="tx1">
                    <a:lumMod val="40000"/>
                    <a:lumOff val="60000"/>
                  </a:schemeClr>
                </a:solidFill>
                <a:latin typeface="Montserrat Hairline" charset="0"/>
                <a:ea typeface="Montserrat Hairline" charset="0"/>
                <a:cs typeface="Montserrat Hairline" charset="0"/>
              </a:rPr>
              <a:t>/</a:t>
            </a:r>
            <a:endParaRPr lang="en-US" sz="23900" spc="300" dirty="0" smtClean="0">
              <a:solidFill>
                <a:schemeClr val="tx1">
                  <a:lumMod val="40000"/>
                  <a:lumOff val="60000"/>
                </a:schemeClr>
              </a:solidFill>
              <a:latin typeface="Montserrat Hairline" charset="0"/>
              <a:ea typeface="Montserrat Hairline" charset="0"/>
              <a:cs typeface="Montserrat Hairline" charset="0"/>
            </a:endParaRPr>
          </a:p>
        </p:txBody>
      </p:sp>
      <p:sp>
        <p:nvSpPr>
          <p:cNvPr id="21" name="TextBox 20"/>
          <p:cNvSpPr txBox="1"/>
          <p:nvPr/>
        </p:nvSpPr>
        <p:spPr>
          <a:xfrm flipH="1">
            <a:off x="16902961" y="4932721"/>
            <a:ext cx="4039561" cy="2215991"/>
          </a:xfrm>
          <a:prstGeom prst="rect">
            <a:avLst/>
          </a:prstGeom>
          <a:noFill/>
        </p:spPr>
        <p:txBody>
          <a:bodyPr wrap="square" rtlCol="0">
            <a:spAutoFit/>
          </a:bodyPr>
          <a:lstStyle/>
          <a:p>
            <a:pPr algn="ctr"/>
            <a:r>
              <a:rPr lang="en-US" sz="13800" i="1" spc="300" dirty="0" smtClean="0">
                <a:solidFill>
                  <a:schemeClr val="tx2"/>
                </a:solidFill>
                <a:latin typeface="Montserrat Hairline" charset="0"/>
                <a:ea typeface="Montserrat Hairline" charset="0"/>
                <a:cs typeface="Montserrat Hairline" charset="0"/>
              </a:rPr>
              <a:t>127</a:t>
            </a:r>
          </a:p>
        </p:txBody>
      </p:sp>
      <p:sp>
        <p:nvSpPr>
          <p:cNvPr id="22" name="TextBox 21"/>
          <p:cNvSpPr txBox="1"/>
          <p:nvPr/>
        </p:nvSpPr>
        <p:spPr>
          <a:xfrm flipH="1">
            <a:off x="16902961" y="7048393"/>
            <a:ext cx="4039561" cy="584775"/>
          </a:xfrm>
          <a:prstGeom prst="rect">
            <a:avLst/>
          </a:prstGeom>
          <a:noFill/>
        </p:spPr>
        <p:txBody>
          <a:bodyPr wrap="square" rtlCol="0">
            <a:spAutoFit/>
          </a:bodyPr>
          <a:lstStyle/>
          <a:p>
            <a:pPr algn="ctr"/>
            <a:r>
              <a:rPr lang="en-US" sz="3200" i="1" dirty="0" smtClean="0">
                <a:latin typeface="Montserrat Hairline" charset="0"/>
                <a:ea typeface="Montserrat Hairline" charset="0"/>
                <a:cs typeface="Montserrat Hairline" charset="0"/>
              </a:rPr>
              <a:t>Clients</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3883915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2397407" y="1529754"/>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41" name="TextBox 40"/>
          <p:cNvSpPr txBox="1"/>
          <p:nvPr/>
        </p:nvSpPr>
        <p:spPr>
          <a:xfrm>
            <a:off x="2397407" y="2326640"/>
            <a:ext cx="8438004" cy="3452227"/>
          </a:xfrm>
          <a:prstGeom prst="rect">
            <a:avLst/>
          </a:prstGeom>
          <a:noFill/>
        </p:spPr>
        <p:txBody>
          <a:bodyPr wrap="square" rtlCol="0">
            <a:spAutoFit/>
          </a:bodyPr>
          <a:lstStyle/>
          <a:p>
            <a:pPr>
              <a:lnSpc>
                <a:spcPts val="13060"/>
              </a:lnSpc>
            </a:pPr>
            <a:r>
              <a:rPr lang="en-US" sz="13800" b="1" dirty="0" smtClean="0">
                <a:solidFill>
                  <a:schemeClr val="tx2"/>
                </a:solidFill>
                <a:latin typeface="Montserrat" charset="0"/>
                <a:ea typeface="Montserrat" charset="0"/>
                <a:cs typeface="Montserrat" charset="0"/>
              </a:rPr>
              <a:t>stats &amp;</a:t>
            </a:r>
          </a:p>
          <a:p>
            <a:pPr>
              <a:lnSpc>
                <a:spcPts val="13060"/>
              </a:lnSpc>
            </a:pPr>
            <a:r>
              <a:rPr lang="en-US" sz="13800" b="1" dirty="0" smtClean="0">
                <a:solidFill>
                  <a:schemeClr val="tx2"/>
                </a:solidFill>
                <a:latin typeface="Montserrat" charset="0"/>
                <a:ea typeface="Montserrat" charset="0"/>
                <a:cs typeface="Montserrat" charset="0"/>
              </a:rPr>
              <a:t>reports</a:t>
            </a:r>
          </a:p>
        </p:txBody>
      </p:sp>
      <p:sp>
        <p:nvSpPr>
          <p:cNvPr id="42" name="TextBox 41"/>
          <p:cNvSpPr txBox="1"/>
          <p:nvPr/>
        </p:nvSpPr>
        <p:spPr>
          <a:xfrm>
            <a:off x="10835411" y="1764713"/>
            <a:ext cx="12319290"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t>
            </a:r>
            <a:r>
              <a:rPr lang="en-US" sz="2400" dirty="0" smtClean="0">
                <a:latin typeface="Montserrat Light" charset="0"/>
                <a:ea typeface="Montserrat Light" charset="0"/>
                <a:cs typeface="Montserrat Light" charset="0"/>
              </a:rPr>
              <a:t>activities</a:t>
            </a:r>
            <a:endParaRPr lang="en-US" sz="2400" dirty="0">
              <a:latin typeface="Montserrat Light" charset="0"/>
              <a:ea typeface="Montserrat Light" charset="0"/>
              <a:cs typeface="Montserrat Light" charset="0"/>
            </a:endParaRPr>
          </a:p>
        </p:txBody>
      </p:sp>
      <p:sp>
        <p:nvSpPr>
          <p:cNvPr id="43" name="TextBox 42"/>
          <p:cNvSpPr txBox="1"/>
          <p:nvPr/>
        </p:nvSpPr>
        <p:spPr>
          <a:xfrm>
            <a:off x="10835411" y="3868089"/>
            <a:ext cx="5291283"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t>
            </a:r>
            <a:r>
              <a:rPr lang="en-US" sz="2400" dirty="0" smtClean="0">
                <a:latin typeface="Montserrat Light" charset="0"/>
                <a:ea typeface="Montserrat Light" charset="0"/>
                <a:cs typeface="Montserrat Light" charset="0"/>
              </a:rPr>
              <a:t>and</a:t>
            </a:r>
            <a:endParaRPr lang="en-US" sz="2400" dirty="0">
              <a:latin typeface="Montserrat Light" charset="0"/>
              <a:ea typeface="Montserrat Light" charset="0"/>
              <a:cs typeface="Montserrat Light" charset="0"/>
            </a:endParaRPr>
          </a:p>
        </p:txBody>
      </p:sp>
      <p:sp>
        <p:nvSpPr>
          <p:cNvPr id="44" name="TextBox 43"/>
          <p:cNvSpPr txBox="1"/>
          <p:nvPr/>
        </p:nvSpPr>
        <p:spPr>
          <a:xfrm>
            <a:off x="17347547" y="3868089"/>
            <a:ext cx="5291283"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a:t>
            </a:r>
            <a:r>
              <a:rPr lang="en-US" sz="2400">
                <a:latin typeface="Montserrat Light" charset="0"/>
                <a:ea typeface="Montserrat Light" charset="0"/>
                <a:cs typeface="Montserrat Light" charset="0"/>
              </a:rPr>
              <a:t>organization </a:t>
            </a:r>
            <a:r>
              <a:rPr lang="en-US" sz="2400" smtClean="0">
                <a:latin typeface="Montserrat Light" charset="0"/>
                <a:ea typeface="Montserrat Light" charset="0"/>
                <a:cs typeface="Montserrat Light" charset="0"/>
              </a:rPr>
              <a:t>and</a:t>
            </a:r>
            <a:endParaRPr lang="en-US" sz="2400" dirty="0">
              <a:latin typeface="Montserrat Light" charset="0"/>
              <a:ea typeface="Montserrat Light" charset="0"/>
              <a:cs typeface="Montserrat Light" charset="0"/>
            </a:endParaRPr>
          </a:p>
        </p:txBody>
      </p:sp>
      <p:graphicFrame>
        <p:nvGraphicFramePr>
          <p:cNvPr id="52" name="Chart 51"/>
          <p:cNvGraphicFramePr/>
          <p:nvPr>
            <p:extLst>
              <p:ext uri="{D42A27DB-BD31-4B8C-83A1-F6EECF244321}">
                <p14:modId xmlns:p14="http://schemas.microsoft.com/office/powerpoint/2010/main" val="1609416931"/>
              </p:ext>
            </p:extLst>
          </p:nvPr>
        </p:nvGraphicFramePr>
        <p:xfrm>
          <a:off x="13481052" y="7243143"/>
          <a:ext cx="4537379" cy="3747732"/>
        </p:xfrm>
        <a:graphic>
          <a:graphicData uri="http://schemas.openxmlformats.org/drawingml/2006/chart">
            <c:chart xmlns:c="http://schemas.openxmlformats.org/drawingml/2006/chart" xmlns:r="http://schemas.openxmlformats.org/officeDocument/2006/relationships" r:id="rId2"/>
          </a:graphicData>
        </a:graphic>
      </p:graphicFrame>
      <p:sp>
        <p:nvSpPr>
          <p:cNvPr id="53" name="Oval 52"/>
          <p:cNvSpPr/>
          <p:nvPr/>
        </p:nvSpPr>
        <p:spPr>
          <a:xfrm>
            <a:off x="14149541" y="7516809"/>
            <a:ext cx="3200400" cy="3200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p:cNvSpPr txBox="1"/>
          <p:nvPr/>
        </p:nvSpPr>
        <p:spPr>
          <a:xfrm>
            <a:off x="14278919" y="8538734"/>
            <a:ext cx="2844028" cy="1323439"/>
          </a:xfrm>
          <a:prstGeom prst="rect">
            <a:avLst/>
          </a:prstGeom>
          <a:noFill/>
        </p:spPr>
        <p:txBody>
          <a:bodyPr wrap="square" rtlCol="0">
            <a:spAutoFit/>
          </a:bodyPr>
          <a:lstStyle/>
          <a:p>
            <a:pPr algn="ctr"/>
            <a:r>
              <a:rPr lang="en-US" sz="8000" spc="300" dirty="0" smtClean="0">
                <a:solidFill>
                  <a:schemeClr val="tx2"/>
                </a:solidFill>
                <a:latin typeface="Lato Light" charset="0"/>
                <a:ea typeface="Lato Light" charset="0"/>
                <a:cs typeface="Lato Light" charset="0"/>
              </a:rPr>
              <a:t>90</a:t>
            </a:r>
            <a:endParaRPr lang="en-US" sz="8000" spc="300" dirty="0">
              <a:solidFill>
                <a:schemeClr val="tx2"/>
              </a:solidFill>
              <a:latin typeface="Lato Light" charset="0"/>
              <a:ea typeface="Lato Light" charset="0"/>
              <a:cs typeface="Lato Light" charset="0"/>
            </a:endParaRPr>
          </a:p>
        </p:txBody>
      </p:sp>
      <p:graphicFrame>
        <p:nvGraphicFramePr>
          <p:cNvPr id="55" name="Chart 54"/>
          <p:cNvGraphicFramePr/>
          <p:nvPr>
            <p:extLst>
              <p:ext uri="{D42A27DB-BD31-4B8C-83A1-F6EECF244321}">
                <p14:modId xmlns:p14="http://schemas.microsoft.com/office/powerpoint/2010/main" val="146533149"/>
              </p:ext>
            </p:extLst>
          </p:nvPr>
        </p:nvGraphicFramePr>
        <p:xfrm>
          <a:off x="1981771" y="7522651"/>
          <a:ext cx="4537379" cy="3747732"/>
        </p:xfrm>
        <a:graphic>
          <a:graphicData uri="http://schemas.openxmlformats.org/drawingml/2006/chart">
            <c:chart xmlns:c="http://schemas.openxmlformats.org/drawingml/2006/chart" xmlns:r="http://schemas.openxmlformats.org/officeDocument/2006/relationships" r:id="rId3"/>
          </a:graphicData>
        </a:graphic>
      </p:graphicFrame>
      <p:sp>
        <p:nvSpPr>
          <p:cNvPr id="56" name="Oval 55"/>
          <p:cNvSpPr/>
          <p:nvPr/>
        </p:nvSpPr>
        <p:spPr>
          <a:xfrm>
            <a:off x="2650260" y="7796317"/>
            <a:ext cx="3200400" cy="32004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p:cNvSpPr txBox="1"/>
          <p:nvPr/>
        </p:nvSpPr>
        <p:spPr>
          <a:xfrm>
            <a:off x="2779638" y="8818242"/>
            <a:ext cx="2844028" cy="1323439"/>
          </a:xfrm>
          <a:prstGeom prst="rect">
            <a:avLst/>
          </a:prstGeom>
          <a:noFill/>
        </p:spPr>
        <p:txBody>
          <a:bodyPr wrap="square" rtlCol="0">
            <a:spAutoFit/>
          </a:bodyPr>
          <a:lstStyle/>
          <a:p>
            <a:pPr algn="ctr"/>
            <a:r>
              <a:rPr lang="en-US" sz="8000" spc="300" dirty="0" smtClean="0">
                <a:solidFill>
                  <a:schemeClr val="tx2"/>
                </a:solidFill>
                <a:latin typeface="Lato Light" charset="0"/>
                <a:ea typeface="Lato Light" charset="0"/>
                <a:cs typeface="Lato Light" charset="0"/>
              </a:rPr>
              <a:t>30</a:t>
            </a:r>
            <a:endParaRPr lang="en-US" sz="8000" spc="300" dirty="0">
              <a:solidFill>
                <a:schemeClr val="tx2"/>
              </a:solidFill>
              <a:latin typeface="Lato Light" charset="0"/>
              <a:ea typeface="Lato Light" charset="0"/>
              <a:cs typeface="Lato Light" charset="0"/>
            </a:endParaRPr>
          </a:p>
        </p:txBody>
      </p:sp>
      <p:sp>
        <p:nvSpPr>
          <p:cNvPr id="58" name="TextBox 57"/>
          <p:cNvSpPr txBox="1"/>
          <p:nvPr/>
        </p:nvSpPr>
        <p:spPr>
          <a:xfrm>
            <a:off x="18255133" y="8763371"/>
            <a:ext cx="4044954" cy="1246495"/>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a:t>
            </a:r>
            <a:endParaRPr lang="en-US" sz="2500" dirty="0">
              <a:latin typeface="Lato Light" charset="0"/>
              <a:ea typeface="Lato Light" charset="0"/>
              <a:cs typeface="Lato Light" charset="0"/>
            </a:endParaRPr>
          </a:p>
        </p:txBody>
      </p:sp>
      <p:sp>
        <p:nvSpPr>
          <p:cNvPr id="59" name="Rectangle 58"/>
          <p:cNvSpPr/>
          <p:nvPr/>
        </p:nvSpPr>
        <p:spPr>
          <a:xfrm>
            <a:off x="18241278" y="8065462"/>
            <a:ext cx="3600666" cy="461665"/>
          </a:xfrm>
          <a:prstGeom prst="rect">
            <a:avLst/>
          </a:prstGeom>
        </p:spPr>
        <p:txBody>
          <a:bodyPr wrap="square">
            <a:spAutoFit/>
          </a:bodyPr>
          <a:lstStyle/>
          <a:p>
            <a:r>
              <a:rPr lang="en-US" sz="2400" b="1" spc="600" dirty="0" smtClean="0">
                <a:solidFill>
                  <a:schemeClr val="tx2"/>
                </a:solidFill>
                <a:latin typeface="Montserrat" charset="0"/>
                <a:ea typeface="Montserrat" charset="0"/>
                <a:cs typeface="Montserrat" charset="0"/>
              </a:rPr>
              <a:t>PROJECT NAME</a:t>
            </a:r>
            <a:endParaRPr lang="en-US" sz="2400" b="1" spc="600" dirty="0">
              <a:solidFill>
                <a:schemeClr val="tx2"/>
              </a:solidFill>
              <a:latin typeface="Montserrat" charset="0"/>
              <a:ea typeface="Montserrat" charset="0"/>
              <a:cs typeface="Montserrat" charset="0"/>
            </a:endParaRPr>
          </a:p>
        </p:txBody>
      </p:sp>
      <p:sp>
        <p:nvSpPr>
          <p:cNvPr id="60" name="TextBox 59"/>
          <p:cNvSpPr txBox="1"/>
          <p:nvPr/>
        </p:nvSpPr>
        <p:spPr>
          <a:xfrm>
            <a:off x="6741997" y="9054486"/>
            <a:ext cx="4044954" cy="1246495"/>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of</a:t>
            </a:r>
            <a:endParaRPr lang="en-US" sz="2500" dirty="0">
              <a:latin typeface="Lato Light" charset="0"/>
              <a:ea typeface="Lato Light" charset="0"/>
              <a:cs typeface="Lato Light" charset="0"/>
            </a:endParaRPr>
          </a:p>
        </p:txBody>
      </p:sp>
      <p:sp>
        <p:nvSpPr>
          <p:cNvPr id="61" name="Rectangle 60"/>
          <p:cNvSpPr/>
          <p:nvPr/>
        </p:nvSpPr>
        <p:spPr>
          <a:xfrm>
            <a:off x="6741997" y="8356577"/>
            <a:ext cx="360066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PROJECT NAME</a:t>
            </a:r>
            <a:endParaRPr lang="en-US" sz="2400" b="1" spc="600" dirty="0">
              <a:solidFill>
                <a:schemeClr val="tx2"/>
              </a:solidFill>
              <a:latin typeface="Montserrat" charset="0"/>
              <a:ea typeface="Montserrat" charset="0"/>
              <a:cs typeface="Montserrat" charset="0"/>
            </a:endParaRPr>
          </a:p>
        </p:txBody>
      </p:sp>
    </p:spTree>
    <p:extLst>
      <p:ext uri="{BB962C8B-B14F-4D97-AF65-F5344CB8AC3E}">
        <p14:creationId xmlns:p14="http://schemas.microsoft.com/office/powerpoint/2010/main" val="14122776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2118801173"/>
              </p:ext>
            </p:extLst>
          </p:nvPr>
        </p:nvGraphicFramePr>
        <p:xfrm>
          <a:off x="12158695" y="6498998"/>
          <a:ext cx="10996006" cy="5910716"/>
        </p:xfrm>
        <a:graphic>
          <a:graphicData uri="http://schemas.openxmlformats.org/drawingml/2006/chart">
            <c:chart xmlns:c="http://schemas.openxmlformats.org/drawingml/2006/chart" xmlns:r="http://schemas.openxmlformats.org/officeDocument/2006/relationships" r:id="rId2"/>
          </a:graphicData>
        </a:graphic>
      </p:graphicFrame>
      <p:sp>
        <p:nvSpPr>
          <p:cNvPr id="15" name="TextBox 14"/>
          <p:cNvSpPr txBox="1"/>
          <p:nvPr/>
        </p:nvSpPr>
        <p:spPr>
          <a:xfrm>
            <a:off x="2397407" y="1529754"/>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18" name="TextBox 17"/>
          <p:cNvSpPr txBox="1"/>
          <p:nvPr/>
        </p:nvSpPr>
        <p:spPr>
          <a:xfrm>
            <a:off x="2397407" y="2326640"/>
            <a:ext cx="8438004" cy="3452227"/>
          </a:xfrm>
          <a:prstGeom prst="rect">
            <a:avLst/>
          </a:prstGeom>
          <a:noFill/>
        </p:spPr>
        <p:txBody>
          <a:bodyPr wrap="square" rtlCol="0">
            <a:spAutoFit/>
          </a:bodyPr>
          <a:lstStyle/>
          <a:p>
            <a:pPr>
              <a:lnSpc>
                <a:spcPts val="13060"/>
              </a:lnSpc>
            </a:pPr>
            <a:r>
              <a:rPr lang="en-US" sz="13800" b="1" dirty="0" smtClean="0">
                <a:solidFill>
                  <a:schemeClr val="tx2"/>
                </a:solidFill>
                <a:latin typeface="Montserrat" charset="0"/>
                <a:ea typeface="Montserrat" charset="0"/>
                <a:cs typeface="Montserrat" charset="0"/>
              </a:rPr>
              <a:t>stats &amp;</a:t>
            </a:r>
          </a:p>
          <a:p>
            <a:pPr>
              <a:lnSpc>
                <a:spcPts val="13060"/>
              </a:lnSpc>
            </a:pPr>
            <a:r>
              <a:rPr lang="en-US" sz="13800" b="1" dirty="0" smtClean="0">
                <a:solidFill>
                  <a:schemeClr val="tx2"/>
                </a:solidFill>
                <a:latin typeface="Montserrat" charset="0"/>
                <a:ea typeface="Montserrat" charset="0"/>
                <a:cs typeface="Montserrat" charset="0"/>
              </a:rPr>
              <a:t>reports</a:t>
            </a:r>
          </a:p>
        </p:txBody>
      </p:sp>
      <p:sp>
        <p:nvSpPr>
          <p:cNvPr id="20" name="TextBox 19"/>
          <p:cNvSpPr txBox="1"/>
          <p:nvPr/>
        </p:nvSpPr>
        <p:spPr>
          <a:xfrm>
            <a:off x="10835411" y="1764713"/>
            <a:ext cx="12319290"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t>
            </a:r>
            <a:r>
              <a:rPr lang="en-US" sz="2400" dirty="0" smtClean="0">
                <a:latin typeface="Montserrat Light" charset="0"/>
                <a:ea typeface="Montserrat Light" charset="0"/>
                <a:cs typeface="Montserrat Light" charset="0"/>
              </a:rPr>
              <a:t>activities</a:t>
            </a:r>
            <a:endParaRPr lang="en-US" sz="2400" dirty="0">
              <a:latin typeface="Montserrat Light" charset="0"/>
              <a:ea typeface="Montserrat Light" charset="0"/>
              <a:cs typeface="Montserrat Light" charset="0"/>
            </a:endParaRPr>
          </a:p>
        </p:txBody>
      </p:sp>
      <p:sp>
        <p:nvSpPr>
          <p:cNvPr id="21" name="TextBox 20"/>
          <p:cNvSpPr txBox="1"/>
          <p:nvPr/>
        </p:nvSpPr>
        <p:spPr>
          <a:xfrm>
            <a:off x="10835411" y="3868089"/>
            <a:ext cx="5291283"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t>
            </a:r>
            <a:r>
              <a:rPr lang="en-US" sz="2400" dirty="0" smtClean="0">
                <a:latin typeface="Montserrat Light" charset="0"/>
                <a:ea typeface="Montserrat Light" charset="0"/>
                <a:cs typeface="Montserrat Light" charset="0"/>
              </a:rPr>
              <a:t>and</a:t>
            </a:r>
            <a:endParaRPr lang="en-US" sz="2400" dirty="0">
              <a:latin typeface="Montserrat Light" charset="0"/>
              <a:ea typeface="Montserrat Light" charset="0"/>
              <a:cs typeface="Montserrat Light" charset="0"/>
            </a:endParaRPr>
          </a:p>
        </p:txBody>
      </p:sp>
      <p:sp>
        <p:nvSpPr>
          <p:cNvPr id="22" name="TextBox 21"/>
          <p:cNvSpPr txBox="1"/>
          <p:nvPr/>
        </p:nvSpPr>
        <p:spPr>
          <a:xfrm>
            <a:off x="17347547" y="3868089"/>
            <a:ext cx="5291283"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a:t>
            </a:r>
            <a:r>
              <a:rPr lang="en-US" sz="2400">
                <a:latin typeface="Montserrat Light" charset="0"/>
                <a:ea typeface="Montserrat Light" charset="0"/>
                <a:cs typeface="Montserrat Light" charset="0"/>
              </a:rPr>
              <a:t>organization </a:t>
            </a:r>
            <a:r>
              <a:rPr lang="en-US" sz="2400" smtClean="0">
                <a:latin typeface="Montserrat Light" charset="0"/>
                <a:ea typeface="Montserrat Light" charset="0"/>
                <a:cs typeface="Montserrat Light" charset="0"/>
              </a:rPr>
              <a:t>and</a:t>
            </a:r>
            <a:endParaRPr lang="en-US" sz="2400" dirty="0">
              <a:latin typeface="Montserrat Light" charset="0"/>
              <a:ea typeface="Montserrat Light" charset="0"/>
              <a:cs typeface="Montserrat Light" charset="0"/>
            </a:endParaRPr>
          </a:p>
        </p:txBody>
      </p:sp>
      <p:sp>
        <p:nvSpPr>
          <p:cNvPr id="25" name="Rectangle 24"/>
          <p:cNvSpPr/>
          <p:nvPr/>
        </p:nvSpPr>
        <p:spPr>
          <a:xfrm>
            <a:off x="3588540" y="6498997"/>
            <a:ext cx="275748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TITLE HERE</a:t>
            </a:r>
            <a:endParaRPr lang="en-US" sz="2400" b="1" spc="600" dirty="0">
              <a:solidFill>
                <a:schemeClr val="tx2"/>
              </a:solidFill>
              <a:latin typeface="Montserrat" charset="0"/>
              <a:ea typeface="Montserrat" charset="0"/>
              <a:cs typeface="Montserrat" charset="0"/>
            </a:endParaRPr>
          </a:p>
        </p:txBody>
      </p:sp>
      <p:sp>
        <p:nvSpPr>
          <p:cNvPr id="31" name="Rectangle 30"/>
          <p:cNvSpPr/>
          <p:nvPr/>
        </p:nvSpPr>
        <p:spPr>
          <a:xfrm>
            <a:off x="3588540" y="8497927"/>
            <a:ext cx="3967753"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AWESOME THING</a:t>
            </a:r>
            <a:endParaRPr lang="en-US" sz="2400" b="1" spc="600" dirty="0">
              <a:solidFill>
                <a:schemeClr val="tx2"/>
              </a:solidFill>
              <a:latin typeface="Montserrat" charset="0"/>
              <a:ea typeface="Montserrat" charset="0"/>
              <a:cs typeface="Montserrat" charset="0"/>
            </a:endParaRPr>
          </a:p>
        </p:txBody>
      </p:sp>
      <p:sp>
        <p:nvSpPr>
          <p:cNvPr id="23" name="TextBox 22"/>
          <p:cNvSpPr txBox="1"/>
          <p:nvPr/>
        </p:nvSpPr>
        <p:spPr>
          <a:xfrm>
            <a:off x="3588540" y="716940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a:latin typeface="Lato Light" charset="0"/>
                <a:ea typeface="Lato Light" charset="0"/>
                <a:cs typeface="Lato Light" charset="0"/>
              </a:rPr>
              <a:t>of Entrepreneurial activities </a:t>
            </a:r>
            <a:r>
              <a:rPr lang="en-US" sz="2500" dirty="0" smtClean="0">
                <a:latin typeface="Lato Light" charset="0"/>
                <a:ea typeface="Lato Light" charset="0"/>
                <a:cs typeface="Lato Light" charset="0"/>
              </a:rPr>
              <a:t>differ</a:t>
            </a:r>
            <a:endParaRPr lang="en-US" sz="2500" dirty="0">
              <a:latin typeface="Lato Light" charset="0"/>
              <a:ea typeface="Lato Light" charset="0"/>
              <a:cs typeface="Lato Light" charset="0"/>
            </a:endParaRPr>
          </a:p>
        </p:txBody>
      </p:sp>
      <p:sp>
        <p:nvSpPr>
          <p:cNvPr id="27" name="TextBox 26"/>
          <p:cNvSpPr txBox="1"/>
          <p:nvPr/>
        </p:nvSpPr>
        <p:spPr>
          <a:xfrm>
            <a:off x="3588540" y="916833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depending on the type of Entrepreneurial activities differ</a:t>
            </a:r>
          </a:p>
        </p:txBody>
      </p:sp>
      <p:sp>
        <p:nvSpPr>
          <p:cNvPr id="32" name="TextBox 31"/>
          <p:cNvSpPr txBox="1"/>
          <p:nvPr/>
        </p:nvSpPr>
        <p:spPr>
          <a:xfrm>
            <a:off x="3588540" y="1116726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depending on the type of Entrepreneurial activities differ</a:t>
            </a:r>
          </a:p>
        </p:txBody>
      </p:sp>
      <p:sp>
        <p:nvSpPr>
          <p:cNvPr id="33" name="Rectangle 32"/>
          <p:cNvSpPr/>
          <p:nvPr/>
        </p:nvSpPr>
        <p:spPr>
          <a:xfrm>
            <a:off x="3588540" y="10496857"/>
            <a:ext cx="3972562"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SOMETHING NEW</a:t>
            </a:r>
            <a:endParaRPr lang="en-US" sz="2400" b="1" spc="600" dirty="0">
              <a:solidFill>
                <a:schemeClr val="tx2"/>
              </a:solidFill>
              <a:latin typeface="Montserrat" charset="0"/>
              <a:ea typeface="Montserrat" charset="0"/>
              <a:cs typeface="Montserrat" charset="0"/>
            </a:endParaRPr>
          </a:p>
        </p:txBody>
      </p:sp>
      <p:sp>
        <p:nvSpPr>
          <p:cNvPr id="36" name="Shape 2645"/>
          <p:cNvSpPr/>
          <p:nvPr/>
        </p:nvSpPr>
        <p:spPr>
          <a:xfrm>
            <a:off x="2397407" y="6498997"/>
            <a:ext cx="758616" cy="55172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7" name="Shape 2688"/>
          <p:cNvSpPr/>
          <p:nvPr/>
        </p:nvSpPr>
        <p:spPr>
          <a:xfrm>
            <a:off x="2397407" y="8349451"/>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8" name="Shape 2784"/>
          <p:cNvSpPr/>
          <p:nvPr/>
        </p:nvSpPr>
        <p:spPr>
          <a:xfrm>
            <a:off x="2397407" y="10408651"/>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7454256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369684" y="2463791"/>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11" name="TextBox 10"/>
          <p:cNvSpPr txBox="1"/>
          <p:nvPr/>
        </p:nvSpPr>
        <p:spPr>
          <a:xfrm>
            <a:off x="3369683" y="2924689"/>
            <a:ext cx="16686403" cy="2215991"/>
          </a:xfrm>
          <a:prstGeom prst="rect">
            <a:avLst/>
          </a:prstGeom>
          <a:noFill/>
        </p:spPr>
        <p:txBody>
          <a:bodyPr wrap="square" rtlCol="0">
            <a:spAutoFit/>
          </a:bodyPr>
          <a:lstStyle/>
          <a:p>
            <a:r>
              <a:rPr lang="en-US" sz="13800" b="1" dirty="0" smtClean="0">
                <a:solidFill>
                  <a:schemeClr val="tx2"/>
                </a:solidFill>
                <a:latin typeface="Montserrat" charset="0"/>
                <a:ea typeface="Montserrat" charset="0"/>
                <a:cs typeface="Montserrat" charset="0"/>
              </a:rPr>
              <a:t>A bit of history</a:t>
            </a:r>
          </a:p>
        </p:txBody>
      </p:sp>
      <p:cxnSp>
        <p:nvCxnSpPr>
          <p:cNvPr id="5" name="Straight Connector 4"/>
          <p:cNvCxnSpPr/>
          <p:nvPr/>
        </p:nvCxnSpPr>
        <p:spPr>
          <a:xfrm>
            <a:off x="16934688" y="3474720"/>
            <a:ext cx="0" cy="1665960"/>
          </a:xfrm>
          <a:prstGeom prst="line">
            <a:avLst/>
          </a:prstGeom>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3950208" y="5705856"/>
            <a:ext cx="17190720"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369683" y="6271033"/>
            <a:ext cx="6187061" cy="954107"/>
          </a:xfrm>
          <a:prstGeom prst="rect">
            <a:avLst/>
          </a:prstGeom>
          <a:noFill/>
        </p:spPr>
        <p:txBody>
          <a:bodyPr wrap="square" rtlCol="0">
            <a:spAutoFit/>
          </a:bodyPr>
          <a:lstStyle/>
          <a:p>
            <a:r>
              <a:rPr lang="en-US" sz="2800" b="1" spc="600" dirty="0" smtClean="0">
                <a:solidFill>
                  <a:schemeClr val="tx2"/>
                </a:solidFill>
                <a:latin typeface="Montserrat" charset="0"/>
                <a:ea typeface="Montserrat" charset="0"/>
                <a:cs typeface="Montserrat" charset="0"/>
              </a:rPr>
              <a:t>WRITE HERE SOMETHING ABOUT</a:t>
            </a:r>
          </a:p>
        </p:txBody>
      </p:sp>
      <p:sp>
        <p:nvSpPr>
          <p:cNvPr id="12" name="TextBox 11"/>
          <p:cNvSpPr txBox="1"/>
          <p:nvPr/>
        </p:nvSpPr>
        <p:spPr>
          <a:xfrm>
            <a:off x="3369683" y="7409978"/>
            <a:ext cx="7061930" cy="4524315"/>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depending on the type of organization and creativity. Entrepreneurial activities differ </a:t>
            </a:r>
            <a:r>
              <a:rPr lang="en-US" sz="2400" dirty="0" smtClean="0">
                <a:latin typeface="Montserrat Light" charset="0"/>
                <a:ea typeface="Montserrat Light" charset="0"/>
                <a:cs typeface="Montserrat Light" charset="0"/>
              </a:rPr>
              <a:t>substantially.</a:t>
            </a:r>
            <a:endParaRPr lang="en-US" sz="2400" dirty="0">
              <a:latin typeface="Montserrat Light" charset="0"/>
              <a:ea typeface="Montserrat Light" charset="0"/>
              <a:cs typeface="Montserrat Light" charset="0"/>
            </a:endParaRPr>
          </a:p>
        </p:txBody>
      </p:sp>
      <p:sp>
        <p:nvSpPr>
          <p:cNvPr id="19" name="TextBox 18"/>
          <p:cNvSpPr txBox="1"/>
          <p:nvPr/>
        </p:nvSpPr>
        <p:spPr>
          <a:xfrm rot="16200000">
            <a:off x="-1120596" y="2902521"/>
            <a:ext cx="6187061" cy="400110"/>
          </a:xfrm>
          <a:prstGeom prst="rect">
            <a:avLst/>
          </a:prstGeom>
          <a:noFill/>
        </p:spPr>
        <p:txBody>
          <a:bodyPr wrap="square" rtlCol="0">
            <a:spAutoFit/>
          </a:bodyPr>
          <a:lstStyle/>
          <a:p>
            <a:r>
              <a:rPr lang="en-US" sz="2000" b="1" spc="600" smtClean="0">
                <a:latin typeface="Montserrat" charset="0"/>
                <a:ea typeface="Montserrat" charset="0"/>
                <a:cs typeface="Montserrat" charset="0"/>
              </a:rPr>
              <a:t>WRITE SOMETHING</a:t>
            </a:r>
            <a:endParaRPr lang="en-US" sz="2000" b="1" spc="600" dirty="0" smtClean="0">
              <a:latin typeface="Montserrat" charset="0"/>
              <a:ea typeface="Montserrat" charset="0"/>
              <a:cs typeface="Montserrat" charset="0"/>
            </a:endParaRPr>
          </a:p>
        </p:txBody>
      </p:sp>
      <p:sp>
        <p:nvSpPr>
          <p:cNvPr id="2" name="Picture Placeholder 1"/>
          <p:cNvSpPr>
            <a:spLocks noGrp="1"/>
          </p:cNvSpPr>
          <p:nvPr>
            <p:ph type="pic" sz="quarter" idx="10"/>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20061387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2397407" y="1529754"/>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18" name="TextBox 17"/>
          <p:cNvSpPr txBox="1"/>
          <p:nvPr/>
        </p:nvSpPr>
        <p:spPr>
          <a:xfrm>
            <a:off x="2397407" y="2326640"/>
            <a:ext cx="8438004" cy="3452227"/>
          </a:xfrm>
          <a:prstGeom prst="rect">
            <a:avLst/>
          </a:prstGeom>
          <a:noFill/>
        </p:spPr>
        <p:txBody>
          <a:bodyPr wrap="square" rtlCol="0">
            <a:spAutoFit/>
          </a:bodyPr>
          <a:lstStyle/>
          <a:p>
            <a:pPr>
              <a:lnSpc>
                <a:spcPts val="13060"/>
              </a:lnSpc>
            </a:pPr>
            <a:r>
              <a:rPr lang="en-US" sz="13800" b="1" dirty="0" smtClean="0">
                <a:solidFill>
                  <a:schemeClr val="tx2"/>
                </a:solidFill>
                <a:latin typeface="Montserrat" charset="0"/>
                <a:ea typeface="Montserrat" charset="0"/>
                <a:cs typeface="Montserrat" charset="0"/>
              </a:rPr>
              <a:t>stats &amp;</a:t>
            </a:r>
          </a:p>
          <a:p>
            <a:pPr>
              <a:lnSpc>
                <a:spcPts val="13060"/>
              </a:lnSpc>
            </a:pPr>
            <a:r>
              <a:rPr lang="en-US" sz="13800" b="1" dirty="0" smtClean="0">
                <a:solidFill>
                  <a:schemeClr val="tx2"/>
                </a:solidFill>
                <a:latin typeface="Montserrat" charset="0"/>
                <a:ea typeface="Montserrat" charset="0"/>
                <a:cs typeface="Montserrat" charset="0"/>
              </a:rPr>
              <a:t>reports</a:t>
            </a:r>
          </a:p>
        </p:txBody>
      </p:sp>
      <p:sp>
        <p:nvSpPr>
          <p:cNvPr id="20" name="TextBox 19"/>
          <p:cNvSpPr txBox="1"/>
          <p:nvPr/>
        </p:nvSpPr>
        <p:spPr>
          <a:xfrm>
            <a:off x="10835411" y="1764713"/>
            <a:ext cx="12319290"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t>
            </a:r>
            <a:r>
              <a:rPr lang="en-US" sz="2400" dirty="0" smtClean="0">
                <a:latin typeface="Montserrat Light" charset="0"/>
                <a:ea typeface="Montserrat Light" charset="0"/>
                <a:cs typeface="Montserrat Light" charset="0"/>
              </a:rPr>
              <a:t>activities</a:t>
            </a:r>
            <a:endParaRPr lang="en-US" sz="2400" dirty="0">
              <a:latin typeface="Montserrat Light" charset="0"/>
              <a:ea typeface="Montserrat Light" charset="0"/>
              <a:cs typeface="Montserrat Light" charset="0"/>
            </a:endParaRPr>
          </a:p>
        </p:txBody>
      </p:sp>
      <p:sp>
        <p:nvSpPr>
          <p:cNvPr id="21" name="TextBox 20"/>
          <p:cNvSpPr txBox="1"/>
          <p:nvPr/>
        </p:nvSpPr>
        <p:spPr>
          <a:xfrm>
            <a:off x="10835411" y="3868089"/>
            <a:ext cx="5291283"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t>
            </a:r>
            <a:r>
              <a:rPr lang="en-US" sz="2400" dirty="0" smtClean="0">
                <a:latin typeface="Montserrat Light" charset="0"/>
                <a:ea typeface="Montserrat Light" charset="0"/>
                <a:cs typeface="Montserrat Light" charset="0"/>
              </a:rPr>
              <a:t>and</a:t>
            </a:r>
            <a:endParaRPr lang="en-US" sz="2400" dirty="0">
              <a:latin typeface="Montserrat Light" charset="0"/>
              <a:ea typeface="Montserrat Light" charset="0"/>
              <a:cs typeface="Montserrat Light" charset="0"/>
            </a:endParaRPr>
          </a:p>
        </p:txBody>
      </p:sp>
      <p:sp>
        <p:nvSpPr>
          <p:cNvPr id="22" name="TextBox 21"/>
          <p:cNvSpPr txBox="1"/>
          <p:nvPr/>
        </p:nvSpPr>
        <p:spPr>
          <a:xfrm>
            <a:off x="17347547" y="3868089"/>
            <a:ext cx="5291283"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a:t>
            </a:r>
            <a:r>
              <a:rPr lang="en-US" sz="2400">
                <a:latin typeface="Montserrat Light" charset="0"/>
                <a:ea typeface="Montserrat Light" charset="0"/>
                <a:cs typeface="Montserrat Light" charset="0"/>
              </a:rPr>
              <a:t>organization </a:t>
            </a:r>
            <a:r>
              <a:rPr lang="en-US" sz="2400" smtClean="0">
                <a:latin typeface="Montserrat Light" charset="0"/>
                <a:ea typeface="Montserrat Light" charset="0"/>
                <a:cs typeface="Montserrat Light" charset="0"/>
              </a:rPr>
              <a:t>and</a:t>
            </a:r>
            <a:endParaRPr lang="en-US" sz="2400" dirty="0">
              <a:latin typeface="Montserrat Light" charset="0"/>
              <a:ea typeface="Montserrat Light" charset="0"/>
              <a:cs typeface="Montserrat Light" charset="0"/>
            </a:endParaRPr>
          </a:p>
        </p:txBody>
      </p:sp>
      <p:sp>
        <p:nvSpPr>
          <p:cNvPr id="25" name="Rectangle 24"/>
          <p:cNvSpPr/>
          <p:nvPr/>
        </p:nvSpPr>
        <p:spPr>
          <a:xfrm>
            <a:off x="14797370" y="6498997"/>
            <a:ext cx="275748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TITLE HERE</a:t>
            </a:r>
            <a:endParaRPr lang="en-US" sz="2400" b="1" spc="600" dirty="0">
              <a:solidFill>
                <a:schemeClr val="tx2"/>
              </a:solidFill>
              <a:latin typeface="Montserrat" charset="0"/>
              <a:ea typeface="Montserrat" charset="0"/>
              <a:cs typeface="Montserrat" charset="0"/>
            </a:endParaRPr>
          </a:p>
        </p:txBody>
      </p:sp>
      <p:sp>
        <p:nvSpPr>
          <p:cNvPr id="31" name="Rectangle 30"/>
          <p:cNvSpPr/>
          <p:nvPr/>
        </p:nvSpPr>
        <p:spPr>
          <a:xfrm>
            <a:off x="14797370" y="8497927"/>
            <a:ext cx="3967753"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AWESOME THING</a:t>
            </a:r>
            <a:endParaRPr lang="en-US" sz="2400" b="1" spc="600" dirty="0">
              <a:solidFill>
                <a:schemeClr val="tx2"/>
              </a:solidFill>
              <a:latin typeface="Montserrat" charset="0"/>
              <a:ea typeface="Montserrat" charset="0"/>
              <a:cs typeface="Montserrat" charset="0"/>
            </a:endParaRPr>
          </a:p>
        </p:txBody>
      </p:sp>
      <p:sp>
        <p:nvSpPr>
          <p:cNvPr id="23" name="TextBox 22"/>
          <p:cNvSpPr txBox="1"/>
          <p:nvPr/>
        </p:nvSpPr>
        <p:spPr>
          <a:xfrm>
            <a:off x="14797370" y="716940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a:latin typeface="Lato Light" charset="0"/>
                <a:ea typeface="Lato Light" charset="0"/>
                <a:cs typeface="Lato Light" charset="0"/>
              </a:rPr>
              <a:t>of Entrepreneurial activities </a:t>
            </a:r>
            <a:r>
              <a:rPr lang="en-US" sz="2500" dirty="0" smtClean="0">
                <a:latin typeface="Lato Light" charset="0"/>
                <a:ea typeface="Lato Light" charset="0"/>
                <a:cs typeface="Lato Light" charset="0"/>
              </a:rPr>
              <a:t>differ</a:t>
            </a:r>
            <a:endParaRPr lang="en-US" sz="2500" dirty="0">
              <a:latin typeface="Lato Light" charset="0"/>
              <a:ea typeface="Lato Light" charset="0"/>
              <a:cs typeface="Lato Light" charset="0"/>
            </a:endParaRPr>
          </a:p>
        </p:txBody>
      </p:sp>
      <p:sp>
        <p:nvSpPr>
          <p:cNvPr id="27" name="TextBox 26"/>
          <p:cNvSpPr txBox="1"/>
          <p:nvPr/>
        </p:nvSpPr>
        <p:spPr>
          <a:xfrm>
            <a:off x="14797370" y="916833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depending on the type of Entrepreneurial activities differ</a:t>
            </a:r>
          </a:p>
        </p:txBody>
      </p:sp>
      <p:sp>
        <p:nvSpPr>
          <p:cNvPr id="32" name="TextBox 31"/>
          <p:cNvSpPr txBox="1"/>
          <p:nvPr/>
        </p:nvSpPr>
        <p:spPr>
          <a:xfrm>
            <a:off x="14797370" y="1116726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depending on the type of Entrepreneurial activities differ</a:t>
            </a:r>
          </a:p>
        </p:txBody>
      </p:sp>
      <p:sp>
        <p:nvSpPr>
          <p:cNvPr id="33" name="Rectangle 32"/>
          <p:cNvSpPr/>
          <p:nvPr/>
        </p:nvSpPr>
        <p:spPr>
          <a:xfrm>
            <a:off x="14797370" y="10496857"/>
            <a:ext cx="3972562"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SOMETHING NEW</a:t>
            </a:r>
            <a:endParaRPr lang="en-US" sz="2400" b="1" spc="600" dirty="0">
              <a:solidFill>
                <a:schemeClr val="tx2"/>
              </a:solidFill>
              <a:latin typeface="Montserrat" charset="0"/>
              <a:ea typeface="Montserrat" charset="0"/>
              <a:cs typeface="Montserrat" charset="0"/>
            </a:endParaRPr>
          </a:p>
        </p:txBody>
      </p:sp>
      <p:sp>
        <p:nvSpPr>
          <p:cNvPr id="36" name="Shape 2645"/>
          <p:cNvSpPr/>
          <p:nvPr/>
        </p:nvSpPr>
        <p:spPr>
          <a:xfrm>
            <a:off x="13606237" y="6498997"/>
            <a:ext cx="758616" cy="55172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7" name="Shape 2688"/>
          <p:cNvSpPr/>
          <p:nvPr/>
        </p:nvSpPr>
        <p:spPr>
          <a:xfrm>
            <a:off x="13606237" y="8349451"/>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8" name="Shape 2784"/>
          <p:cNvSpPr/>
          <p:nvPr/>
        </p:nvSpPr>
        <p:spPr>
          <a:xfrm>
            <a:off x="13606237" y="10408651"/>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aphicFrame>
        <p:nvGraphicFramePr>
          <p:cNvPr id="19" name="Chart 18"/>
          <p:cNvGraphicFramePr>
            <a:graphicFrameLocks/>
          </p:cNvGraphicFramePr>
          <p:nvPr>
            <p:extLst>
              <p:ext uri="{D42A27DB-BD31-4B8C-83A1-F6EECF244321}">
                <p14:modId xmlns:p14="http://schemas.microsoft.com/office/powerpoint/2010/main" val="987706141"/>
              </p:ext>
            </p:extLst>
          </p:nvPr>
        </p:nvGraphicFramePr>
        <p:xfrm>
          <a:off x="2397407" y="6498997"/>
          <a:ext cx="11054209" cy="553004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714763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2397407" y="1529754"/>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18" name="TextBox 17"/>
          <p:cNvSpPr txBox="1"/>
          <p:nvPr/>
        </p:nvSpPr>
        <p:spPr>
          <a:xfrm>
            <a:off x="2397407" y="2326640"/>
            <a:ext cx="8438004" cy="3452227"/>
          </a:xfrm>
          <a:prstGeom prst="rect">
            <a:avLst/>
          </a:prstGeom>
          <a:noFill/>
        </p:spPr>
        <p:txBody>
          <a:bodyPr wrap="square" rtlCol="0">
            <a:spAutoFit/>
          </a:bodyPr>
          <a:lstStyle/>
          <a:p>
            <a:pPr>
              <a:lnSpc>
                <a:spcPts val="13060"/>
              </a:lnSpc>
            </a:pPr>
            <a:r>
              <a:rPr lang="en-US" sz="13800" b="1" dirty="0" smtClean="0">
                <a:solidFill>
                  <a:schemeClr val="tx2"/>
                </a:solidFill>
                <a:latin typeface="Montserrat" charset="0"/>
                <a:ea typeface="Montserrat" charset="0"/>
                <a:cs typeface="Montserrat" charset="0"/>
              </a:rPr>
              <a:t>stats &amp;</a:t>
            </a:r>
          </a:p>
          <a:p>
            <a:pPr>
              <a:lnSpc>
                <a:spcPts val="13060"/>
              </a:lnSpc>
            </a:pPr>
            <a:r>
              <a:rPr lang="en-US" sz="13800" b="1" dirty="0" smtClean="0">
                <a:solidFill>
                  <a:schemeClr val="tx2"/>
                </a:solidFill>
                <a:latin typeface="Montserrat" charset="0"/>
                <a:ea typeface="Montserrat" charset="0"/>
                <a:cs typeface="Montserrat" charset="0"/>
              </a:rPr>
              <a:t>reports</a:t>
            </a:r>
          </a:p>
        </p:txBody>
      </p:sp>
      <p:sp>
        <p:nvSpPr>
          <p:cNvPr id="20" name="TextBox 19"/>
          <p:cNvSpPr txBox="1"/>
          <p:nvPr/>
        </p:nvSpPr>
        <p:spPr>
          <a:xfrm>
            <a:off x="10835411" y="1764713"/>
            <a:ext cx="12319290"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t>
            </a:r>
            <a:r>
              <a:rPr lang="en-US" sz="2400" dirty="0" smtClean="0">
                <a:latin typeface="Montserrat Light" charset="0"/>
                <a:ea typeface="Montserrat Light" charset="0"/>
                <a:cs typeface="Montserrat Light" charset="0"/>
              </a:rPr>
              <a:t>activities</a:t>
            </a:r>
            <a:endParaRPr lang="en-US" sz="2400" dirty="0">
              <a:latin typeface="Montserrat Light" charset="0"/>
              <a:ea typeface="Montserrat Light" charset="0"/>
              <a:cs typeface="Montserrat Light" charset="0"/>
            </a:endParaRPr>
          </a:p>
        </p:txBody>
      </p:sp>
      <p:sp>
        <p:nvSpPr>
          <p:cNvPr id="21" name="TextBox 20"/>
          <p:cNvSpPr txBox="1"/>
          <p:nvPr/>
        </p:nvSpPr>
        <p:spPr>
          <a:xfrm>
            <a:off x="10835411" y="3868089"/>
            <a:ext cx="5291283"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t>
            </a:r>
            <a:r>
              <a:rPr lang="en-US" sz="2400" dirty="0" smtClean="0">
                <a:latin typeface="Montserrat Light" charset="0"/>
                <a:ea typeface="Montserrat Light" charset="0"/>
                <a:cs typeface="Montserrat Light" charset="0"/>
              </a:rPr>
              <a:t>and</a:t>
            </a:r>
            <a:endParaRPr lang="en-US" sz="2400" dirty="0">
              <a:latin typeface="Montserrat Light" charset="0"/>
              <a:ea typeface="Montserrat Light" charset="0"/>
              <a:cs typeface="Montserrat Light" charset="0"/>
            </a:endParaRPr>
          </a:p>
        </p:txBody>
      </p:sp>
      <p:sp>
        <p:nvSpPr>
          <p:cNvPr id="22" name="TextBox 21"/>
          <p:cNvSpPr txBox="1"/>
          <p:nvPr/>
        </p:nvSpPr>
        <p:spPr>
          <a:xfrm>
            <a:off x="17347547" y="3868089"/>
            <a:ext cx="5291283"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a:t>
            </a:r>
            <a:r>
              <a:rPr lang="en-US" sz="2400">
                <a:latin typeface="Montserrat Light" charset="0"/>
                <a:ea typeface="Montserrat Light" charset="0"/>
                <a:cs typeface="Montserrat Light" charset="0"/>
              </a:rPr>
              <a:t>organization </a:t>
            </a:r>
            <a:r>
              <a:rPr lang="en-US" sz="2400" smtClean="0">
                <a:latin typeface="Montserrat Light" charset="0"/>
                <a:ea typeface="Montserrat Light" charset="0"/>
                <a:cs typeface="Montserrat Light" charset="0"/>
              </a:rPr>
              <a:t>and</a:t>
            </a:r>
            <a:endParaRPr lang="en-US" sz="2400" dirty="0">
              <a:latin typeface="Montserrat Light" charset="0"/>
              <a:ea typeface="Montserrat Light" charset="0"/>
              <a:cs typeface="Montserrat Light" charset="0"/>
            </a:endParaRPr>
          </a:p>
        </p:txBody>
      </p:sp>
      <p:sp>
        <p:nvSpPr>
          <p:cNvPr id="25" name="Rectangle 24"/>
          <p:cNvSpPr/>
          <p:nvPr/>
        </p:nvSpPr>
        <p:spPr>
          <a:xfrm>
            <a:off x="3588540" y="6498997"/>
            <a:ext cx="275748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TITLE HERE</a:t>
            </a:r>
            <a:endParaRPr lang="en-US" sz="2400" b="1" spc="600" dirty="0">
              <a:solidFill>
                <a:schemeClr val="tx2"/>
              </a:solidFill>
              <a:latin typeface="Montserrat" charset="0"/>
              <a:ea typeface="Montserrat" charset="0"/>
              <a:cs typeface="Montserrat" charset="0"/>
            </a:endParaRPr>
          </a:p>
        </p:txBody>
      </p:sp>
      <p:sp>
        <p:nvSpPr>
          <p:cNvPr id="31" name="Rectangle 30"/>
          <p:cNvSpPr/>
          <p:nvPr/>
        </p:nvSpPr>
        <p:spPr>
          <a:xfrm>
            <a:off x="3588540" y="8497927"/>
            <a:ext cx="3967753"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AWESOME THING</a:t>
            </a:r>
            <a:endParaRPr lang="en-US" sz="2400" b="1" spc="600" dirty="0">
              <a:solidFill>
                <a:schemeClr val="tx2"/>
              </a:solidFill>
              <a:latin typeface="Montserrat" charset="0"/>
              <a:ea typeface="Montserrat" charset="0"/>
              <a:cs typeface="Montserrat" charset="0"/>
            </a:endParaRPr>
          </a:p>
        </p:txBody>
      </p:sp>
      <p:sp>
        <p:nvSpPr>
          <p:cNvPr id="23" name="TextBox 22"/>
          <p:cNvSpPr txBox="1"/>
          <p:nvPr/>
        </p:nvSpPr>
        <p:spPr>
          <a:xfrm>
            <a:off x="3588540" y="716940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a:latin typeface="Lato Light" charset="0"/>
                <a:ea typeface="Lato Light" charset="0"/>
                <a:cs typeface="Lato Light" charset="0"/>
              </a:rPr>
              <a:t>of Entrepreneurial activities </a:t>
            </a:r>
            <a:r>
              <a:rPr lang="en-US" sz="2500" dirty="0" smtClean="0">
                <a:latin typeface="Lato Light" charset="0"/>
                <a:ea typeface="Lato Light" charset="0"/>
                <a:cs typeface="Lato Light" charset="0"/>
              </a:rPr>
              <a:t>differ</a:t>
            </a:r>
            <a:endParaRPr lang="en-US" sz="2500" dirty="0">
              <a:latin typeface="Lato Light" charset="0"/>
              <a:ea typeface="Lato Light" charset="0"/>
              <a:cs typeface="Lato Light" charset="0"/>
            </a:endParaRPr>
          </a:p>
        </p:txBody>
      </p:sp>
      <p:sp>
        <p:nvSpPr>
          <p:cNvPr id="27" name="TextBox 26"/>
          <p:cNvSpPr txBox="1"/>
          <p:nvPr/>
        </p:nvSpPr>
        <p:spPr>
          <a:xfrm>
            <a:off x="3588540" y="916833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depending on the type of Entrepreneurial activities differ</a:t>
            </a:r>
          </a:p>
        </p:txBody>
      </p:sp>
      <p:sp>
        <p:nvSpPr>
          <p:cNvPr id="32" name="TextBox 31"/>
          <p:cNvSpPr txBox="1"/>
          <p:nvPr/>
        </p:nvSpPr>
        <p:spPr>
          <a:xfrm>
            <a:off x="3588540" y="1116726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depending on the type of Entrepreneurial activities differ</a:t>
            </a:r>
          </a:p>
        </p:txBody>
      </p:sp>
      <p:sp>
        <p:nvSpPr>
          <p:cNvPr id="33" name="Rectangle 32"/>
          <p:cNvSpPr/>
          <p:nvPr/>
        </p:nvSpPr>
        <p:spPr>
          <a:xfrm>
            <a:off x="3588540" y="10496857"/>
            <a:ext cx="3972562"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SOMETHING NEW</a:t>
            </a:r>
            <a:endParaRPr lang="en-US" sz="2400" b="1" spc="600" dirty="0">
              <a:solidFill>
                <a:schemeClr val="tx2"/>
              </a:solidFill>
              <a:latin typeface="Montserrat" charset="0"/>
              <a:ea typeface="Montserrat" charset="0"/>
              <a:cs typeface="Montserrat" charset="0"/>
            </a:endParaRPr>
          </a:p>
        </p:txBody>
      </p:sp>
      <p:sp>
        <p:nvSpPr>
          <p:cNvPr id="36" name="Shape 2645"/>
          <p:cNvSpPr/>
          <p:nvPr/>
        </p:nvSpPr>
        <p:spPr>
          <a:xfrm>
            <a:off x="2397407" y="6498997"/>
            <a:ext cx="758616" cy="55172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7" name="Shape 2688"/>
          <p:cNvSpPr/>
          <p:nvPr/>
        </p:nvSpPr>
        <p:spPr>
          <a:xfrm>
            <a:off x="2397407" y="8349451"/>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8" name="Shape 2784"/>
          <p:cNvSpPr/>
          <p:nvPr/>
        </p:nvSpPr>
        <p:spPr>
          <a:xfrm>
            <a:off x="2397407" y="10408651"/>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aphicFrame>
        <p:nvGraphicFramePr>
          <p:cNvPr id="17" name="Chart 16"/>
          <p:cNvGraphicFramePr>
            <a:graphicFrameLocks/>
          </p:cNvGraphicFramePr>
          <p:nvPr>
            <p:extLst>
              <p:ext uri="{D42A27DB-BD31-4B8C-83A1-F6EECF244321}">
                <p14:modId xmlns:p14="http://schemas.microsoft.com/office/powerpoint/2010/main" val="18400960"/>
              </p:ext>
            </p:extLst>
          </p:nvPr>
        </p:nvGraphicFramePr>
        <p:xfrm>
          <a:off x="11862516" y="6347199"/>
          <a:ext cx="11292185" cy="568184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443119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2397407" y="1529754"/>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18" name="TextBox 17"/>
          <p:cNvSpPr txBox="1"/>
          <p:nvPr/>
        </p:nvSpPr>
        <p:spPr>
          <a:xfrm>
            <a:off x="2397407" y="2326640"/>
            <a:ext cx="8438004" cy="3452227"/>
          </a:xfrm>
          <a:prstGeom prst="rect">
            <a:avLst/>
          </a:prstGeom>
          <a:noFill/>
        </p:spPr>
        <p:txBody>
          <a:bodyPr wrap="square" rtlCol="0">
            <a:spAutoFit/>
          </a:bodyPr>
          <a:lstStyle/>
          <a:p>
            <a:pPr>
              <a:lnSpc>
                <a:spcPts val="13060"/>
              </a:lnSpc>
            </a:pPr>
            <a:r>
              <a:rPr lang="en-US" sz="13800" b="1" dirty="0" smtClean="0">
                <a:solidFill>
                  <a:schemeClr val="tx2"/>
                </a:solidFill>
                <a:latin typeface="Montserrat" charset="0"/>
                <a:ea typeface="Montserrat" charset="0"/>
                <a:cs typeface="Montserrat" charset="0"/>
              </a:rPr>
              <a:t>stats &amp;</a:t>
            </a:r>
          </a:p>
          <a:p>
            <a:pPr>
              <a:lnSpc>
                <a:spcPts val="13060"/>
              </a:lnSpc>
            </a:pPr>
            <a:r>
              <a:rPr lang="en-US" sz="13800" b="1" dirty="0" smtClean="0">
                <a:solidFill>
                  <a:schemeClr val="tx2"/>
                </a:solidFill>
                <a:latin typeface="Montserrat" charset="0"/>
                <a:ea typeface="Montserrat" charset="0"/>
                <a:cs typeface="Montserrat" charset="0"/>
              </a:rPr>
              <a:t>reports</a:t>
            </a:r>
          </a:p>
        </p:txBody>
      </p:sp>
      <p:sp>
        <p:nvSpPr>
          <p:cNvPr id="20" name="TextBox 19"/>
          <p:cNvSpPr txBox="1"/>
          <p:nvPr/>
        </p:nvSpPr>
        <p:spPr>
          <a:xfrm>
            <a:off x="10835411" y="1764713"/>
            <a:ext cx="12319290"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t>
            </a:r>
            <a:r>
              <a:rPr lang="en-US" sz="2400" dirty="0" smtClean="0">
                <a:latin typeface="Montserrat Light" charset="0"/>
                <a:ea typeface="Montserrat Light" charset="0"/>
                <a:cs typeface="Montserrat Light" charset="0"/>
              </a:rPr>
              <a:t>activities</a:t>
            </a:r>
            <a:endParaRPr lang="en-US" sz="2400" dirty="0">
              <a:latin typeface="Montserrat Light" charset="0"/>
              <a:ea typeface="Montserrat Light" charset="0"/>
              <a:cs typeface="Montserrat Light" charset="0"/>
            </a:endParaRPr>
          </a:p>
        </p:txBody>
      </p:sp>
      <p:sp>
        <p:nvSpPr>
          <p:cNvPr id="21" name="TextBox 20"/>
          <p:cNvSpPr txBox="1"/>
          <p:nvPr/>
        </p:nvSpPr>
        <p:spPr>
          <a:xfrm>
            <a:off x="10835411" y="3868089"/>
            <a:ext cx="5291283"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t>
            </a:r>
            <a:r>
              <a:rPr lang="en-US" sz="2400" dirty="0" smtClean="0">
                <a:latin typeface="Montserrat Light" charset="0"/>
                <a:ea typeface="Montserrat Light" charset="0"/>
                <a:cs typeface="Montserrat Light" charset="0"/>
              </a:rPr>
              <a:t>and</a:t>
            </a:r>
            <a:endParaRPr lang="en-US" sz="2400" dirty="0">
              <a:latin typeface="Montserrat Light" charset="0"/>
              <a:ea typeface="Montserrat Light" charset="0"/>
              <a:cs typeface="Montserrat Light" charset="0"/>
            </a:endParaRPr>
          </a:p>
        </p:txBody>
      </p:sp>
      <p:sp>
        <p:nvSpPr>
          <p:cNvPr id="22" name="TextBox 21"/>
          <p:cNvSpPr txBox="1"/>
          <p:nvPr/>
        </p:nvSpPr>
        <p:spPr>
          <a:xfrm>
            <a:off x="17347547" y="3868089"/>
            <a:ext cx="5291283"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a:t>
            </a:r>
            <a:r>
              <a:rPr lang="en-US" sz="2400">
                <a:latin typeface="Montserrat Light" charset="0"/>
                <a:ea typeface="Montserrat Light" charset="0"/>
                <a:cs typeface="Montserrat Light" charset="0"/>
              </a:rPr>
              <a:t>organization </a:t>
            </a:r>
            <a:r>
              <a:rPr lang="en-US" sz="2400" smtClean="0">
                <a:latin typeface="Montserrat Light" charset="0"/>
                <a:ea typeface="Montserrat Light" charset="0"/>
                <a:cs typeface="Montserrat Light" charset="0"/>
              </a:rPr>
              <a:t>and</a:t>
            </a:r>
            <a:endParaRPr lang="en-US" sz="2400" dirty="0">
              <a:latin typeface="Montserrat Light" charset="0"/>
              <a:ea typeface="Montserrat Light" charset="0"/>
              <a:cs typeface="Montserrat Light" charset="0"/>
            </a:endParaRPr>
          </a:p>
        </p:txBody>
      </p:sp>
      <p:sp>
        <p:nvSpPr>
          <p:cNvPr id="25" name="Rectangle 24"/>
          <p:cNvSpPr/>
          <p:nvPr/>
        </p:nvSpPr>
        <p:spPr>
          <a:xfrm>
            <a:off x="14797370" y="6498997"/>
            <a:ext cx="275748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TITLE HERE</a:t>
            </a:r>
            <a:endParaRPr lang="en-US" sz="2400" b="1" spc="600" dirty="0">
              <a:solidFill>
                <a:schemeClr val="tx2"/>
              </a:solidFill>
              <a:latin typeface="Montserrat" charset="0"/>
              <a:ea typeface="Montserrat" charset="0"/>
              <a:cs typeface="Montserrat" charset="0"/>
            </a:endParaRPr>
          </a:p>
        </p:txBody>
      </p:sp>
      <p:sp>
        <p:nvSpPr>
          <p:cNvPr id="31" name="Rectangle 30"/>
          <p:cNvSpPr/>
          <p:nvPr/>
        </p:nvSpPr>
        <p:spPr>
          <a:xfrm>
            <a:off x="14797370" y="8497927"/>
            <a:ext cx="3967753"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AWESOME THING</a:t>
            </a:r>
            <a:endParaRPr lang="en-US" sz="2400" b="1" spc="600" dirty="0">
              <a:solidFill>
                <a:schemeClr val="tx2"/>
              </a:solidFill>
              <a:latin typeface="Montserrat" charset="0"/>
              <a:ea typeface="Montserrat" charset="0"/>
              <a:cs typeface="Montserrat" charset="0"/>
            </a:endParaRPr>
          </a:p>
        </p:txBody>
      </p:sp>
      <p:sp>
        <p:nvSpPr>
          <p:cNvPr id="23" name="TextBox 22"/>
          <p:cNvSpPr txBox="1"/>
          <p:nvPr/>
        </p:nvSpPr>
        <p:spPr>
          <a:xfrm>
            <a:off x="14797370" y="716940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a:latin typeface="Lato Light" charset="0"/>
                <a:ea typeface="Lato Light" charset="0"/>
                <a:cs typeface="Lato Light" charset="0"/>
              </a:rPr>
              <a:t>of Entrepreneurial activities </a:t>
            </a:r>
            <a:r>
              <a:rPr lang="en-US" sz="2500" dirty="0" smtClean="0">
                <a:latin typeface="Lato Light" charset="0"/>
                <a:ea typeface="Lato Light" charset="0"/>
                <a:cs typeface="Lato Light" charset="0"/>
              </a:rPr>
              <a:t>differ</a:t>
            </a:r>
            <a:endParaRPr lang="en-US" sz="2500" dirty="0">
              <a:latin typeface="Lato Light" charset="0"/>
              <a:ea typeface="Lato Light" charset="0"/>
              <a:cs typeface="Lato Light" charset="0"/>
            </a:endParaRPr>
          </a:p>
        </p:txBody>
      </p:sp>
      <p:sp>
        <p:nvSpPr>
          <p:cNvPr id="27" name="TextBox 26"/>
          <p:cNvSpPr txBox="1"/>
          <p:nvPr/>
        </p:nvSpPr>
        <p:spPr>
          <a:xfrm>
            <a:off x="14797370" y="916833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depending on the type of Entrepreneurial activities differ</a:t>
            </a:r>
          </a:p>
        </p:txBody>
      </p:sp>
      <p:sp>
        <p:nvSpPr>
          <p:cNvPr id="32" name="TextBox 31"/>
          <p:cNvSpPr txBox="1"/>
          <p:nvPr/>
        </p:nvSpPr>
        <p:spPr>
          <a:xfrm>
            <a:off x="14797370" y="1116726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depending on the type of Entrepreneurial activities differ</a:t>
            </a:r>
          </a:p>
        </p:txBody>
      </p:sp>
      <p:sp>
        <p:nvSpPr>
          <p:cNvPr id="33" name="Rectangle 32"/>
          <p:cNvSpPr/>
          <p:nvPr/>
        </p:nvSpPr>
        <p:spPr>
          <a:xfrm>
            <a:off x="14797370" y="10496857"/>
            <a:ext cx="3972562"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SOMETHING NEW</a:t>
            </a:r>
            <a:endParaRPr lang="en-US" sz="2400" b="1" spc="600" dirty="0">
              <a:solidFill>
                <a:schemeClr val="tx2"/>
              </a:solidFill>
              <a:latin typeface="Montserrat" charset="0"/>
              <a:ea typeface="Montserrat" charset="0"/>
              <a:cs typeface="Montserrat" charset="0"/>
            </a:endParaRPr>
          </a:p>
        </p:txBody>
      </p:sp>
      <p:sp>
        <p:nvSpPr>
          <p:cNvPr id="36" name="Shape 2645"/>
          <p:cNvSpPr/>
          <p:nvPr/>
        </p:nvSpPr>
        <p:spPr>
          <a:xfrm>
            <a:off x="13606237" y="6498997"/>
            <a:ext cx="758616" cy="55172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7" name="Shape 2688"/>
          <p:cNvSpPr/>
          <p:nvPr/>
        </p:nvSpPr>
        <p:spPr>
          <a:xfrm>
            <a:off x="13606237" y="8349451"/>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38" name="Shape 2784"/>
          <p:cNvSpPr/>
          <p:nvPr/>
        </p:nvSpPr>
        <p:spPr>
          <a:xfrm>
            <a:off x="13606237" y="10408651"/>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aphicFrame>
        <p:nvGraphicFramePr>
          <p:cNvPr id="17" name="Chart 16"/>
          <p:cNvGraphicFramePr>
            <a:graphicFrameLocks/>
          </p:cNvGraphicFramePr>
          <p:nvPr>
            <p:extLst>
              <p:ext uri="{D42A27DB-BD31-4B8C-83A1-F6EECF244321}">
                <p14:modId xmlns:p14="http://schemas.microsoft.com/office/powerpoint/2010/main" val="1176225844"/>
              </p:ext>
            </p:extLst>
          </p:nvPr>
        </p:nvGraphicFramePr>
        <p:xfrm>
          <a:off x="0" y="6626281"/>
          <a:ext cx="12530959" cy="540276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31628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2798425" y="3579760"/>
            <a:ext cx="10318634" cy="6745872"/>
            <a:chOff x="5157992" y="1665629"/>
            <a:chExt cx="2936367" cy="1919171"/>
          </a:xfrm>
          <a:solidFill>
            <a:schemeClr val="bg1">
              <a:lumMod val="85000"/>
            </a:schemeClr>
          </a:solidFill>
        </p:grpSpPr>
        <p:sp>
          <p:nvSpPr>
            <p:cNvPr id="13" name="Freeform 5"/>
            <p:cNvSpPr>
              <a:spLocks/>
            </p:cNvSpPr>
            <p:nvPr/>
          </p:nvSpPr>
          <p:spPr bwMode="auto">
            <a:xfrm>
              <a:off x="5379188" y="1665629"/>
              <a:ext cx="365958" cy="271518"/>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14" name="Freeform 6"/>
            <p:cNvSpPr>
              <a:spLocks/>
            </p:cNvSpPr>
            <p:nvPr/>
          </p:nvSpPr>
          <p:spPr bwMode="auto">
            <a:xfrm>
              <a:off x="5925595" y="2621841"/>
              <a:ext cx="384509" cy="394627"/>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15" name="Freeform 7"/>
            <p:cNvSpPr>
              <a:spLocks/>
            </p:cNvSpPr>
            <p:nvPr/>
          </p:nvSpPr>
          <p:spPr bwMode="auto">
            <a:xfrm>
              <a:off x="6068941" y="2696045"/>
              <a:ext cx="762272" cy="752153"/>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16" name="Freeform 8"/>
            <p:cNvSpPr>
              <a:spLocks/>
            </p:cNvSpPr>
            <p:nvPr/>
          </p:nvSpPr>
          <p:spPr bwMode="auto">
            <a:xfrm>
              <a:off x="5613602" y="2574620"/>
              <a:ext cx="369330" cy="435102"/>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17" name="Freeform 9"/>
            <p:cNvSpPr>
              <a:spLocks/>
            </p:cNvSpPr>
            <p:nvPr/>
          </p:nvSpPr>
          <p:spPr bwMode="auto">
            <a:xfrm>
              <a:off x="5239212" y="2105790"/>
              <a:ext cx="433415" cy="750467"/>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18" name="Freeform 10"/>
            <p:cNvSpPr>
              <a:spLocks/>
            </p:cNvSpPr>
            <p:nvPr/>
          </p:nvSpPr>
          <p:spPr bwMode="auto">
            <a:xfrm>
              <a:off x="6303358" y="2660630"/>
              <a:ext cx="473890" cy="254654"/>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19" name="Freeform 11"/>
            <p:cNvSpPr>
              <a:spLocks/>
            </p:cNvSpPr>
            <p:nvPr/>
          </p:nvSpPr>
          <p:spPr bwMode="auto">
            <a:xfrm>
              <a:off x="6364070" y="2454884"/>
              <a:ext cx="401373" cy="222611"/>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0" name="Freeform 12"/>
            <p:cNvSpPr>
              <a:spLocks/>
            </p:cNvSpPr>
            <p:nvPr/>
          </p:nvSpPr>
          <p:spPr bwMode="auto">
            <a:xfrm>
              <a:off x="6279748" y="2242392"/>
              <a:ext cx="446907" cy="225984"/>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1" name="Freeform 13"/>
            <p:cNvSpPr>
              <a:spLocks/>
            </p:cNvSpPr>
            <p:nvPr/>
          </p:nvSpPr>
          <p:spPr bwMode="auto">
            <a:xfrm>
              <a:off x="6293239" y="2040019"/>
              <a:ext cx="384509" cy="256340"/>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2" name="Freeform 14"/>
            <p:cNvSpPr>
              <a:spLocks/>
            </p:cNvSpPr>
            <p:nvPr/>
          </p:nvSpPr>
          <p:spPr bwMode="auto">
            <a:xfrm>
              <a:off x="5922222" y="2058569"/>
              <a:ext cx="386195" cy="318738"/>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3" name="Freeform 15"/>
            <p:cNvSpPr>
              <a:spLocks/>
            </p:cNvSpPr>
            <p:nvPr/>
          </p:nvSpPr>
          <p:spPr bwMode="auto">
            <a:xfrm>
              <a:off x="6313477" y="1829213"/>
              <a:ext cx="359212" cy="231044"/>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4" name="Freeform 16"/>
            <p:cNvSpPr>
              <a:spLocks/>
            </p:cNvSpPr>
            <p:nvPr/>
          </p:nvSpPr>
          <p:spPr bwMode="auto">
            <a:xfrm>
              <a:off x="5982934" y="2348638"/>
              <a:ext cx="401373" cy="315365"/>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5" name="Freeform 17"/>
            <p:cNvSpPr>
              <a:spLocks/>
            </p:cNvSpPr>
            <p:nvPr/>
          </p:nvSpPr>
          <p:spPr bwMode="auto">
            <a:xfrm>
              <a:off x="5716476" y="2235646"/>
              <a:ext cx="308619" cy="386196"/>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6" name="Freeform 18"/>
            <p:cNvSpPr>
              <a:spLocks/>
            </p:cNvSpPr>
            <p:nvPr/>
          </p:nvSpPr>
          <p:spPr bwMode="auto">
            <a:xfrm>
              <a:off x="5428094" y="2164816"/>
              <a:ext cx="354153" cy="536288"/>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7" name="Freeform 19"/>
            <p:cNvSpPr>
              <a:spLocks/>
            </p:cNvSpPr>
            <p:nvPr/>
          </p:nvSpPr>
          <p:spPr bwMode="auto">
            <a:xfrm>
              <a:off x="5278001" y="1830900"/>
              <a:ext cx="440161" cy="372704"/>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8" name="Freeform 20"/>
            <p:cNvSpPr>
              <a:spLocks/>
            </p:cNvSpPr>
            <p:nvPr/>
          </p:nvSpPr>
          <p:spPr bwMode="auto">
            <a:xfrm>
              <a:off x="5637212" y="1731400"/>
              <a:ext cx="325483" cy="532915"/>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29" name="Freeform 21"/>
            <p:cNvSpPr>
              <a:spLocks/>
            </p:cNvSpPr>
            <p:nvPr/>
          </p:nvSpPr>
          <p:spPr bwMode="auto">
            <a:xfrm>
              <a:off x="5775501" y="1743205"/>
              <a:ext cx="558212" cy="360899"/>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0" name="Freeform 22"/>
            <p:cNvSpPr>
              <a:spLocks/>
            </p:cNvSpPr>
            <p:nvPr/>
          </p:nvSpPr>
          <p:spPr bwMode="auto">
            <a:xfrm>
              <a:off x="7897045" y="1787053"/>
              <a:ext cx="197314" cy="315365"/>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1" name="Freeform 23"/>
            <p:cNvSpPr>
              <a:spLocks/>
            </p:cNvSpPr>
            <p:nvPr/>
          </p:nvSpPr>
          <p:spPr bwMode="auto">
            <a:xfrm>
              <a:off x="7517596" y="2002918"/>
              <a:ext cx="408119" cy="300187"/>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2" name="Freeform 24"/>
            <p:cNvSpPr>
              <a:spLocks/>
            </p:cNvSpPr>
            <p:nvPr/>
          </p:nvSpPr>
          <p:spPr bwMode="auto">
            <a:xfrm>
              <a:off x="7792486" y="1982680"/>
              <a:ext cx="94441" cy="170331"/>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3" name="Freeform 25"/>
            <p:cNvSpPr>
              <a:spLocks/>
            </p:cNvSpPr>
            <p:nvPr/>
          </p:nvSpPr>
          <p:spPr bwMode="auto">
            <a:xfrm>
              <a:off x="7866689" y="1960756"/>
              <a:ext cx="84322" cy="187195"/>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4" name="Freeform 26"/>
            <p:cNvSpPr>
              <a:spLocks/>
            </p:cNvSpPr>
            <p:nvPr/>
          </p:nvSpPr>
          <p:spPr bwMode="auto">
            <a:xfrm>
              <a:off x="7834648" y="2188426"/>
              <a:ext cx="94441" cy="86009"/>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5" name="Freeform 27"/>
            <p:cNvSpPr>
              <a:spLocks/>
            </p:cNvSpPr>
            <p:nvPr/>
          </p:nvSpPr>
          <p:spPr bwMode="auto">
            <a:xfrm>
              <a:off x="7918970" y="2179993"/>
              <a:ext cx="40475" cy="52280"/>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6" name="Freeform 28"/>
            <p:cNvSpPr>
              <a:spLocks/>
            </p:cNvSpPr>
            <p:nvPr/>
          </p:nvSpPr>
          <p:spPr bwMode="auto">
            <a:xfrm>
              <a:off x="7834648" y="2119281"/>
              <a:ext cx="183822" cy="92755"/>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7" name="Freeform 29"/>
            <p:cNvSpPr>
              <a:spLocks/>
            </p:cNvSpPr>
            <p:nvPr/>
          </p:nvSpPr>
          <p:spPr bwMode="auto">
            <a:xfrm>
              <a:off x="7976309" y="2205290"/>
              <a:ext cx="16864" cy="11806"/>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8" name="Freeform 30"/>
            <p:cNvSpPr>
              <a:spLocks/>
            </p:cNvSpPr>
            <p:nvPr/>
          </p:nvSpPr>
          <p:spPr bwMode="auto">
            <a:xfrm>
              <a:off x="7763817" y="2269376"/>
              <a:ext cx="70830" cy="158525"/>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39" name="Freeform 31"/>
            <p:cNvSpPr>
              <a:spLocks/>
            </p:cNvSpPr>
            <p:nvPr/>
          </p:nvSpPr>
          <p:spPr bwMode="auto">
            <a:xfrm>
              <a:off x="7750326" y="2378994"/>
              <a:ext cx="55652" cy="91068"/>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0" name="Freeform 32"/>
            <p:cNvSpPr>
              <a:spLocks/>
            </p:cNvSpPr>
            <p:nvPr/>
          </p:nvSpPr>
          <p:spPr bwMode="auto">
            <a:xfrm>
              <a:off x="7480495" y="2227213"/>
              <a:ext cx="317051" cy="205746"/>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1" name="Freeform 33"/>
            <p:cNvSpPr>
              <a:spLocks/>
            </p:cNvSpPr>
            <p:nvPr/>
          </p:nvSpPr>
          <p:spPr bwMode="auto">
            <a:xfrm>
              <a:off x="7183681" y="3051885"/>
              <a:ext cx="490754" cy="384509"/>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2" name="Freeform 34"/>
            <p:cNvSpPr>
              <a:spLocks/>
            </p:cNvSpPr>
            <p:nvPr/>
          </p:nvSpPr>
          <p:spPr bwMode="auto">
            <a:xfrm>
              <a:off x="6802545" y="2950697"/>
              <a:ext cx="306933" cy="271518"/>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3" name="Freeform 35"/>
            <p:cNvSpPr>
              <a:spLocks/>
            </p:cNvSpPr>
            <p:nvPr/>
          </p:nvSpPr>
          <p:spPr bwMode="auto">
            <a:xfrm>
              <a:off x="6765443" y="2707850"/>
              <a:ext cx="274890" cy="247908"/>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4" name="Freeform 36"/>
            <p:cNvSpPr>
              <a:spLocks/>
            </p:cNvSpPr>
            <p:nvPr/>
          </p:nvSpPr>
          <p:spPr bwMode="auto">
            <a:xfrm>
              <a:off x="7011664" y="2657257"/>
              <a:ext cx="465458" cy="151779"/>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5" name="Freeform 37"/>
            <p:cNvSpPr>
              <a:spLocks/>
            </p:cNvSpPr>
            <p:nvPr/>
          </p:nvSpPr>
          <p:spPr bwMode="auto">
            <a:xfrm>
              <a:off x="7342207" y="2606663"/>
              <a:ext cx="465458" cy="205746"/>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6" name="Freeform 38"/>
            <p:cNvSpPr>
              <a:spLocks/>
            </p:cNvSpPr>
            <p:nvPr/>
          </p:nvSpPr>
          <p:spPr bwMode="auto">
            <a:xfrm>
              <a:off x="7274749" y="2775308"/>
              <a:ext cx="286695" cy="308620"/>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solidFill>
                  <a:schemeClr val="accent6"/>
                </a:solidFill>
                <a:latin typeface="+mn-lt"/>
              </a:endParaRPr>
            </a:p>
          </p:txBody>
        </p:sp>
        <p:sp>
          <p:nvSpPr>
            <p:cNvPr id="47" name="Freeform 39"/>
            <p:cNvSpPr>
              <a:spLocks/>
            </p:cNvSpPr>
            <p:nvPr/>
          </p:nvSpPr>
          <p:spPr bwMode="auto">
            <a:xfrm>
              <a:off x="7369190" y="2432960"/>
              <a:ext cx="418238" cy="234416"/>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8" name="Freeform 40"/>
            <p:cNvSpPr>
              <a:spLocks/>
            </p:cNvSpPr>
            <p:nvPr/>
          </p:nvSpPr>
          <p:spPr bwMode="auto">
            <a:xfrm>
              <a:off x="7406291" y="2750011"/>
              <a:ext cx="269831" cy="209119"/>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49" name="Freeform 41"/>
            <p:cNvSpPr>
              <a:spLocks/>
            </p:cNvSpPr>
            <p:nvPr/>
          </p:nvSpPr>
          <p:spPr bwMode="auto">
            <a:xfrm>
              <a:off x="7128028" y="2788799"/>
              <a:ext cx="212492" cy="340661"/>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52" name="Freeform 42"/>
            <p:cNvSpPr>
              <a:spLocks/>
            </p:cNvSpPr>
            <p:nvPr/>
          </p:nvSpPr>
          <p:spPr bwMode="auto">
            <a:xfrm>
              <a:off x="6942519" y="2800604"/>
              <a:ext cx="195628" cy="342348"/>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53" name="Freeform 43"/>
            <p:cNvSpPr>
              <a:spLocks/>
            </p:cNvSpPr>
            <p:nvPr/>
          </p:nvSpPr>
          <p:spPr bwMode="auto">
            <a:xfrm>
              <a:off x="7559758" y="2387426"/>
              <a:ext cx="242848" cy="177077"/>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54" name="Freeform 44"/>
            <p:cNvSpPr>
              <a:spLocks/>
            </p:cNvSpPr>
            <p:nvPr/>
          </p:nvSpPr>
          <p:spPr bwMode="auto">
            <a:xfrm>
              <a:off x="7411350" y="2367189"/>
              <a:ext cx="249594" cy="246221"/>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55" name="Freeform 45"/>
            <p:cNvSpPr>
              <a:spLocks/>
            </p:cNvSpPr>
            <p:nvPr/>
          </p:nvSpPr>
          <p:spPr bwMode="auto">
            <a:xfrm>
              <a:off x="7045393" y="2498731"/>
              <a:ext cx="398000" cy="205746"/>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56" name="Freeform 46"/>
            <p:cNvSpPr>
              <a:spLocks/>
            </p:cNvSpPr>
            <p:nvPr/>
          </p:nvSpPr>
          <p:spPr bwMode="auto">
            <a:xfrm>
              <a:off x="6706417" y="2426214"/>
              <a:ext cx="362585" cy="315365"/>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0" name="Freeform 47"/>
            <p:cNvSpPr>
              <a:spLocks/>
            </p:cNvSpPr>
            <p:nvPr/>
          </p:nvSpPr>
          <p:spPr bwMode="auto">
            <a:xfrm>
              <a:off x="6642332" y="1820781"/>
              <a:ext cx="350780" cy="408119"/>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1" name="Line 48"/>
            <p:cNvSpPr>
              <a:spLocks noChangeShapeType="1"/>
            </p:cNvSpPr>
            <p:nvPr/>
          </p:nvSpPr>
          <p:spPr bwMode="auto">
            <a:xfrm>
              <a:off x="6881808" y="2014722"/>
              <a:ext cx="0" cy="0"/>
            </a:xfrm>
            <a:prstGeom prst="line">
              <a:avLst/>
            </a:prstGeom>
            <a:grpFill/>
            <a:ln w="6350">
              <a:solidFill>
                <a:srgbClr val="000000"/>
              </a:solidFill>
              <a:round/>
              <a:headEnd/>
              <a:tailEnd/>
            </a:ln>
            <a:extLst/>
          </p:spPr>
          <p:txBody>
            <a:bodyPr/>
            <a:lstStyle/>
            <a:p>
              <a:pPr defTabSz="1828434" eaLnBrk="1" fontAlgn="auto" hangingPunct="1">
                <a:spcBef>
                  <a:spcPts val="0"/>
                </a:spcBef>
                <a:spcAft>
                  <a:spcPts val="0"/>
                </a:spcAft>
                <a:defRPr/>
              </a:pPr>
              <a:endParaRPr lang="en-US">
                <a:latin typeface="+mn-lt"/>
              </a:endParaRPr>
            </a:p>
          </p:txBody>
        </p:sp>
        <p:sp>
          <p:nvSpPr>
            <p:cNvPr id="62" name="Line 49"/>
            <p:cNvSpPr>
              <a:spLocks noChangeShapeType="1"/>
            </p:cNvSpPr>
            <p:nvPr/>
          </p:nvSpPr>
          <p:spPr bwMode="auto">
            <a:xfrm>
              <a:off x="6881808" y="2014722"/>
              <a:ext cx="0" cy="0"/>
            </a:xfrm>
            <a:prstGeom prst="line">
              <a:avLst/>
            </a:prstGeom>
            <a:grpFill/>
            <a:ln w="6350" cap="flat">
              <a:solidFill>
                <a:srgbClr val="FFFFFF"/>
              </a:solidFill>
              <a:prstDash val="solid"/>
              <a:miter lim="800000"/>
              <a:headEnd/>
              <a:tailEnd/>
            </a:ln>
            <a:extLst/>
          </p:spPr>
          <p:txBody>
            <a:bodyPr/>
            <a:lstStyle/>
            <a:p>
              <a:pPr defTabSz="1828434" eaLnBrk="1" fontAlgn="auto" hangingPunct="1">
                <a:spcBef>
                  <a:spcPts val="0"/>
                </a:spcBef>
                <a:spcAft>
                  <a:spcPts val="0"/>
                </a:spcAft>
                <a:defRPr/>
              </a:pPr>
              <a:endParaRPr lang="en-US">
                <a:latin typeface="+mn-lt"/>
              </a:endParaRPr>
            </a:p>
          </p:txBody>
        </p:sp>
        <p:sp>
          <p:nvSpPr>
            <p:cNvPr id="63" name="Freeform 50"/>
            <p:cNvSpPr>
              <a:spLocks/>
            </p:cNvSpPr>
            <p:nvPr/>
          </p:nvSpPr>
          <p:spPr bwMode="auto">
            <a:xfrm>
              <a:off x="6964444" y="1940519"/>
              <a:ext cx="409805" cy="386196"/>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4" name="Freeform 51"/>
            <p:cNvSpPr>
              <a:spLocks/>
            </p:cNvSpPr>
            <p:nvPr/>
          </p:nvSpPr>
          <p:spPr bwMode="auto">
            <a:xfrm>
              <a:off x="6848079" y="1986053"/>
              <a:ext cx="286695" cy="305247"/>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5" name="Freeform 52"/>
            <p:cNvSpPr>
              <a:spLocks/>
            </p:cNvSpPr>
            <p:nvPr/>
          </p:nvSpPr>
          <p:spPr bwMode="auto">
            <a:xfrm>
              <a:off x="7268003" y="2274434"/>
              <a:ext cx="229357" cy="263085"/>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6" name="Freeform 53"/>
            <p:cNvSpPr>
              <a:spLocks/>
            </p:cNvSpPr>
            <p:nvPr/>
          </p:nvSpPr>
          <p:spPr bwMode="auto">
            <a:xfrm>
              <a:off x="7119596" y="2319969"/>
              <a:ext cx="168644" cy="290068"/>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7" name="Freeform 54"/>
            <p:cNvSpPr>
              <a:spLocks/>
            </p:cNvSpPr>
            <p:nvPr/>
          </p:nvSpPr>
          <p:spPr bwMode="auto">
            <a:xfrm>
              <a:off x="6929028" y="2282867"/>
              <a:ext cx="217551" cy="381136"/>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8" name="Freeform 55"/>
            <p:cNvSpPr>
              <a:spLocks/>
            </p:cNvSpPr>
            <p:nvPr/>
          </p:nvSpPr>
          <p:spPr bwMode="auto">
            <a:xfrm>
              <a:off x="6662570" y="2198544"/>
              <a:ext cx="330543" cy="242848"/>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69" name="Freeform 68"/>
            <p:cNvSpPr>
              <a:spLocks/>
            </p:cNvSpPr>
            <p:nvPr/>
          </p:nvSpPr>
          <p:spPr bwMode="auto">
            <a:xfrm>
              <a:off x="5157992" y="3013096"/>
              <a:ext cx="735560" cy="571704"/>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sp>
          <p:nvSpPr>
            <p:cNvPr id="70" name="Freeform 69"/>
            <p:cNvSpPr>
              <a:spLocks/>
            </p:cNvSpPr>
            <p:nvPr/>
          </p:nvSpPr>
          <p:spPr bwMode="auto">
            <a:xfrm>
              <a:off x="5957637" y="3282926"/>
              <a:ext cx="448593" cy="285010"/>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grpFill/>
            <a:ln w="6350" cap="flat">
              <a:solidFill>
                <a:srgbClr val="FFFFFF"/>
              </a:solidFill>
              <a:prstDash val="solid"/>
              <a:miter lim="800000"/>
              <a:headEnd/>
              <a:tailEnd/>
            </a:ln>
          </p:spPr>
          <p:txBody>
            <a:bodyPr/>
            <a:lstStyle/>
            <a:p>
              <a:pPr defTabSz="1828434" eaLnBrk="1" fontAlgn="auto" hangingPunct="1">
                <a:spcBef>
                  <a:spcPts val="0"/>
                </a:spcBef>
                <a:spcAft>
                  <a:spcPts val="0"/>
                </a:spcAft>
                <a:defRPr/>
              </a:pPr>
              <a:endParaRPr lang="en-US">
                <a:latin typeface="+mn-lt"/>
              </a:endParaRPr>
            </a:p>
          </p:txBody>
        </p:sp>
      </p:grpSp>
      <p:sp>
        <p:nvSpPr>
          <p:cNvPr id="95" name="TextBox 94"/>
          <p:cNvSpPr txBox="1"/>
          <p:nvPr/>
        </p:nvSpPr>
        <p:spPr>
          <a:xfrm>
            <a:off x="2397407" y="1529754"/>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96" name="TextBox 95"/>
          <p:cNvSpPr txBox="1"/>
          <p:nvPr/>
        </p:nvSpPr>
        <p:spPr>
          <a:xfrm>
            <a:off x="2397407" y="2326640"/>
            <a:ext cx="8438004" cy="5132174"/>
          </a:xfrm>
          <a:prstGeom prst="rect">
            <a:avLst/>
          </a:prstGeom>
          <a:noFill/>
        </p:spPr>
        <p:txBody>
          <a:bodyPr wrap="square" rtlCol="0">
            <a:spAutoFit/>
          </a:bodyPr>
          <a:lstStyle/>
          <a:p>
            <a:pPr>
              <a:lnSpc>
                <a:spcPts val="13060"/>
              </a:lnSpc>
            </a:pPr>
            <a:r>
              <a:rPr lang="en-US" sz="13800" b="1" dirty="0" smtClean="0">
                <a:solidFill>
                  <a:schemeClr val="tx2"/>
                </a:solidFill>
                <a:latin typeface="Montserrat" charset="0"/>
                <a:ea typeface="Montserrat" charset="0"/>
                <a:cs typeface="Montserrat" charset="0"/>
              </a:rPr>
              <a:t>the USA vector map</a:t>
            </a:r>
          </a:p>
        </p:txBody>
      </p:sp>
      <p:sp>
        <p:nvSpPr>
          <p:cNvPr id="100" name="Rectangle 99"/>
          <p:cNvSpPr/>
          <p:nvPr/>
        </p:nvSpPr>
        <p:spPr>
          <a:xfrm>
            <a:off x="3584228" y="8232073"/>
            <a:ext cx="275748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TITLE HERE</a:t>
            </a:r>
            <a:endParaRPr lang="en-US" sz="2400" b="1" spc="600" dirty="0">
              <a:solidFill>
                <a:schemeClr val="tx2"/>
              </a:solidFill>
              <a:latin typeface="Montserrat" charset="0"/>
              <a:ea typeface="Montserrat" charset="0"/>
              <a:cs typeface="Montserrat" charset="0"/>
            </a:endParaRPr>
          </a:p>
        </p:txBody>
      </p:sp>
      <p:sp>
        <p:nvSpPr>
          <p:cNvPr id="101" name="Rectangle 100"/>
          <p:cNvSpPr/>
          <p:nvPr/>
        </p:nvSpPr>
        <p:spPr>
          <a:xfrm>
            <a:off x="3584228" y="10231003"/>
            <a:ext cx="3967753"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AWESOME THING</a:t>
            </a:r>
            <a:endParaRPr lang="en-US" sz="2400" b="1" spc="600" dirty="0">
              <a:solidFill>
                <a:schemeClr val="tx2"/>
              </a:solidFill>
              <a:latin typeface="Montserrat" charset="0"/>
              <a:ea typeface="Montserrat" charset="0"/>
              <a:cs typeface="Montserrat" charset="0"/>
            </a:endParaRPr>
          </a:p>
        </p:txBody>
      </p:sp>
      <p:sp>
        <p:nvSpPr>
          <p:cNvPr id="102" name="TextBox 101"/>
          <p:cNvSpPr txBox="1"/>
          <p:nvPr/>
        </p:nvSpPr>
        <p:spPr>
          <a:xfrm>
            <a:off x="3584228" y="8902483"/>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a:latin typeface="Lato Light" charset="0"/>
                <a:ea typeface="Lato Light" charset="0"/>
                <a:cs typeface="Lato Light" charset="0"/>
              </a:rPr>
              <a:t>of Entrepreneurial activities </a:t>
            </a:r>
            <a:r>
              <a:rPr lang="en-US" sz="2500" dirty="0" smtClean="0">
                <a:latin typeface="Lato Light" charset="0"/>
                <a:ea typeface="Lato Light" charset="0"/>
                <a:cs typeface="Lato Light" charset="0"/>
              </a:rPr>
              <a:t>differ</a:t>
            </a:r>
            <a:endParaRPr lang="en-US" sz="2500" dirty="0">
              <a:latin typeface="Lato Light" charset="0"/>
              <a:ea typeface="Lato Light" charset="0"/>
              <a:cs typeface="Lato Light" charset="0"/>
            </a:endParaRPr>
          </a:p>
        </p:txBody>
      </p:sp>
      <p:sp>
        <p:nvSpPr>
          <p:cNvPr id="103" name="TextBox 102"/>
          <p:cNvSpPr txBox="1"/>
          <p:nvPr/>
        </p:nvSpPr>
        <p:spPr>
          <a:xfrm>
            <a:off x="3584228" y="10901413"/>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depending on the type of Entrepreneurial activities differ</a:t>
            </a:r>
          </a:p>
        </p:txBody>
      </p:sp>
      <p:sp>
        <p:nvSpPr>
          <p:cNvPr id="126" name="Shape 2645"/>
          <p:cNvSpPr/>
          <p:nvPr/>
        </p:nvSpPr>
        <p:spPr>
          <a:xfrm>
            <a:off x="2393095" y="8232073"/>
            <a:ext cx="758616" cy="55172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127" name="Shape 2688"/>
          <p:cNvSpPr/>
          <p:nvPr/>
        </p:nvSpPr>
        <p:spPr>
          <a:xfrm>
            <a:off x="2393095" y="10082527"/>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3739536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3040099" y="2230388"/>
            <a:ext cx="7363174" cy="9268044"/>
            <a:chOff x="8751671" y="2574043"/>
            <a:chExt cx="7471049" cy="9403830"/>
          </a:xfrm>
          <a:solidFill>
            <a:schemeClr val="bg1">
              <a:lumMod val="85000"/>
            </a:schemeClr>
          </a:solidFill>
        </p:grpSpPr>
        <p:sp>
          <p:nvSpPr>
            <p:cNvPr id="91" name="Freeform 62"/>
            <p:cNvSpPr>
              <a:spLocks noChangeArrowheads="1"/>
            </p:cNvSpPr>
            <p:nvPr/>
          </p:nvSpPr>
          <p:spPr bwMode="auto">
            <a:xfrm>
              <a:off x="15141826" y="3556992"/>
              <a:ext cx="436838" cy="980149"/>
            </a:xfrm>
            <a:custGeom>
              <a:avLst/>
              <a:gdLst>
                <a:gd name="T0" fmla="*/ 24 w 693"/>
                <a:gd name="T1" fmla="*/ 180 h 1550"/>
                <a:gd name="T2" fmla="*/ 24 w 693"/>
                <a:gd name="T3" fmla="*/ 180 h 1550"/>
                <a:gd name="T4" fmla="*/ 15 w 693"/>
                <a:gd name="T5" fmla="*/ 146 h 1550"/>
                <a:gd name="T6" fmla="*/ 39 w 693"/>
                <a:gd name="T7" fmla="*/ 78 h 1550"/>
                <a:gd name="T8" fmla="*/ 82 w 693"/>
                <a:gd name="T9" fmla="*/ 19 h 1550"/>
                <a:gd name="T10" fmla="*/ 156 w 693"/>
                <a:gd name="T11" fmla="*/ 0 h 1550"/>
                <a:gd name="T12" fmla="*/ 156 w 693"/>
                <a:gd name="T13" fmla="*/ 0 h 1550"/>
                <a:gd name="T14" fmla="*/ 555 w 693"/>
                <a:gd name="T15" fmla="*/ 1047 h 1550"/>
                <a:gd name="T16" fmla="*/ 692 w 693"/>
                <a:gd name="T17" fmla="*/ 1101 h 1550"/>
                <a:gd name="T18" fmla="*/ 692 w 693"/>
                <a:gd name="T19" fmla="*/ 1101 h 1550"/>
                <a:gd name="T20" fmla="*/ 677 w 693"/>
                <a:gd name="T21" fmla="*/ 1184 h 1550"/>
                <a:gd name="T22" fmla="*/ 667 w 693"/>
                <a:gd name="T23" fmla="*/ 1217 h 1550"/>
                <a:gd name="T24" fmla="*/ 667 w 693"/>
                <a:gd name="T25" fmla="*/ 1217 h 1550"/>
                <a:gd name="T26" fmla="*/ 589 w 693"/>
                <a:gd name="T27" fmla="*/ 1291 h 1550"/>
                <a:gd name="T28" fmla="*/ 536 w 693"/>
                <a:gd name="T29" fmla="*/ 1383 h 1550"/>
                <a:gd name="T30" fmla="*/ 132 w 693"/>
                <a:gd name="T31" fmla="*/ 1549 h 1550"/>
                <a:gd name="T32" fmla="*/ 132 w 693"/>
                <a:gd name="T33" fmla="*/ 1549 h 1550"/>
                <a:gd name="T34" fmla="*/ 93 w 693"/>
                <a:gd name="T35" fmla="*/ 1471 h 1550"/>
                <a:gd name="T36" fmla="*/ 82 w 693"/>
                <a:gd name="T37" fmla="*/ 1383 h 1550"/>
                <a:gd name="T38" fmla="*/ 54 w 693"/>
                <a:gd name="T39" fmla="*/ 1291 h 1550"/>
                <a:gd name="T40" fmla="*/ 29 w 693"/>
                <a:gd name="T41" fmla="*/ 1169 h 1550"/>
                <a:gd name="T42" fmla="*/ 0 w 693"/>
                <a:gd name="T43" fmla="*/ 1027 h 1550"/>
                <a:gd name="T44" fmla="*/ 10 w 693"/>
                <a:gd name="T45" fmla="*/ 974 h 1550"/>
                <a:gd name="T46" fmla="*/ 15 w 693"/>
                <a:gd name="T47" fmla="*/ 882 h 1550"/>
                <a:gd name="T48" fmla="*/ 29 w 693"/>
                <a:gd name="T49" fmla="*/ 808 h 1550"/>
                <a:gd name="T50" fmla="*/ 29 w 693"/>
                <a:gd name="T51" fmla="*/ 731 h 1550"/>
                <a:gd name="T52" fmla="*/ 44 w 693"/>
                <a:gd name="T53" fmla="*/ 657 h 1550"/>
                <a:gd name="T54" fmla="*/ 29 w 693"/>
                <a:gd name="T55" fmla="*/ 618 h 1550"/>
                <a:gd name="T56" fmla="*/ 73 w 693"/>
                <a:gd name="T57" fmla="*/ 536 h 1550"/>
                <a:gd name="T58" fmla="*/ 98 w 693"/>
                <a:gd name="T59" fmla="*/ 477 h 1550"/>
                <a:gd name="T60" fmla="*/ 132 w 693"/>
                <a:gd name="T61" fmla="*/ 399 h 1550"/>
                <a:gd name="T62" fmla="*/ 58 w 693"/>
                <a:gd name="T63" fmla="*/ 311 h 1550"/>
                <a:gd name="T64" fmla="*/ 24 w 693"/>
                <a:gd name="T65" fmla="*/ 180 h 1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3" h="1550">
                  <a:moveTo>
                    <a:pt x="24" y="180"/>
                  </a:moveTo>
                  <a:lnTo>
                    <a:pt x="24" y="180"/>
                  </a:lnTo>
                  <a:cubicBezTo>
                    <a:pt x="19" y="170"/>
                    <a:pt x="15" y="161"/>
                    <a:pt x="15" y="146"/>
                  </a:cubicBezTo>
                  <a:cubicBezTo>
                    <a:pt x="15" y="117"/>
                    <a:pt x="29" y="102"/>
                    <a:pt x="39" y="78"/>
                  </a:cubicBezTo>
                  <a:cubicBezTo>
                    <a:pt x="54" y="54"/>
                    <a:pt x="58" y="29"/>
                    <a:pt x="82" y="19"/>
                  </a:cubicBezTo>
                  <a:cubicBezTo>
                    <a:pt x="107" y="10"/>
                    <a:pt x="132" y="5"/>
                    <a:pt x="156" y="0"/>
                  </a:cubicBezTo>
                  <a:lnTo>
                    <a:pt x="156" y="0"/>
                  </a:lnTo>
                  <a:cubicBezTo>
                    <a:pt x="555" y="1047"/>
                    <a:pt x="555" y="1047"/>
                    <a:pt x="555" y="1047"/>
                  </a:cubicBezTo>
                  <a:cubicBezTo>
                    <a:pt x="599" y="1071"/>
                    <a:pt x="643" y="1081"/>
                    <a:pt x="692" y="1101"/>
                  </a:cubicBezTo>
                  <a:lnTo>
                    <a:pt x="692" y="1101"/>
                  </a:lnTo>
                  <a:cubicBezTo>
                    <a:pt x="687" y="1130"/>
                    <a:pt x="682" y="1149"/>
                    <a:pt x="677" y="1184"/>
                  </a:cubicBezTo>
                  <a:cubicBezTo>
                    <a:pt x="677" y="1193"/>
                    <a:pt x="667" y="1203"/>
                    <a:pt x="667" y="1217"/>
                  </a:cubicBezTo>
                  <a:lnTo>
                    <a:pt x="667" y="1217"/>
                  </a:lnTo>
                  <a:cubicBezTo>
                    <a:pt x="648" y="1247"/>
                    <a:pt x="614" y="1262"/>
                    <a:pt x="589" y="1291"/>
                  </a:cubicBezTo>
                  <a:cubicBezTo>
                    <a:pt x="565" y="1325"/>
                    <a:pt x="555" y="1344"/>
                    <a:pt x="536" y="1383"/>
                  </a:cubicBezTo>
                  <a:cubicBezTo>
                    <a:pt x="132" y="1549"/>
                    <a:pt x="132" y="1549"/>
                    <a:pt x="132" y="1549"/>
                  </a:cubicBezTo>
                  <a:lnTo>
                    <a:pt x="132" y="1549"/>
                  </a:lnTo>
                  <a:cubicBezTo>
                    <a:pt x="112" y="1519"/>
                    <a:pt x="98" y="1505"/>
                    <a:pt x="93" y="1471"/>
                  </a:cubicBezTo>
                  <a:cubicBezTo>
                    <a:pt x="82" y="1437"/>
                    <a:pt x="88" y="1417"/>
                    <a:pt x="82" y="1383"/>
                  </a:cubicBezTo>
                  <a:cubicBezTo>
                    <a:pt x="78" y="1344"/>
                    <a:pt x="68" y="1325"/>
                    <a:pt x="54" y="1291"/>
                  </a:cubicBezTo>
                  <a:cubicBezTo>
                    <a:pt x="34" y="1247"/>
                    <a:pt x="34" y="1217"/>
                    <a:pt x="29" y="1169"/>
                  </a:cubicBezTo>
                  <a:cubicBezTo>
                    <a:pt x="19" y="1115"/>
                    <a:pt x="0" y="1081"/>
                    <a:pt x="0" y="1027"/>
                  </a:cubicBezTo>
                  <a:cubicBezTo>
                    <a:pt x="0" y="1008"/>
                    <a:pt x="5" y="994"/>
                    <a:pt x="10" y="974"/>
                  </a:cubicBezTo>
                  <a:cubicBezTo>
                    <a:pt x="19" y="940"/>
                    <a:pt x="15" y="921"/>
                    <a:pt x="15" y="882"/>
                  </a:cubicBezTo>
                  <a:cubicBezTo>
                    <a:pt x="19" y="852"/>
                    <a:pt x="29" y="838"/>
                    <a:pt x="29" y="808"/>
                  </a:cubicBezTo>
                  <a:cubicBezTo>
                    <a:pt x="29" y="731"/>
                    <a:pt x="29" y="731"/>
                    <a:pt x="29" y="731"/>
                  </a:cubicBezTo>
                  <a:cubicBezTo>
                    <a:pt x="44" y="657"/>
                    <a:pt x="44" y="657"/>
                    <a:pt x="44" y="657"/>
                  </a:cubicBezTo>
                  <a:cubicBezTo>
                    <a:pt x="39" y="643"/>
                    <a:pt x="29" y="638"/>
                    <a:pt x="29" y="618"/>
                  </a:cubicBezTo>
                  <a:cubicBezTo>
                    <a:pt x="29" y="584"/>
                    <a:pt x="54" y="570"/>
                    <a:pt x="73" y="536"/>
                  </a:cubicBezTo>
                  <a:cubicBezTo>
                    <a:pt x="82" y="516"/>
                    <a:pt x="88" y="496"/>
                    <a:pt x="98" y="477"/>
                  </a:cubicBezTo>
                  <a:cubicBezTo>
                    <a:pt x="112" y="448"/>
                    <a:pt x="132" y="433"/>
                    <a:pt x="132" y="399"/>
                  </a:cubicBezTo>
                  <a:cubicBezTo>
                    <a:pt x="132" y="355"/>
                    <a:pt x="78" y="350"/>
                    <a:pt x="58" y="311"/>
                  </a:cubicBezTo>
                  <a:cubicBezTo>
                    <a:pt x="39" y="268"/>
                    <a:pt x="44" y="229"/>
                    <a:pt x="24" y="18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2" name="Freeform 63"/>
            <p:cNvSpPr>
              <a:spLocks noChangeArrowheads="1"/>
            </p:cNvSpPr>
            <p:nvPr/>
          </p:nvSpPr>
          <p:spPr bwMode="auto">
            <a:xfrm>
              <a:off x="15049418" y="4727570"/>
              <a:ext cx="495643" cy="484474"/>
            </a:xfrm>
            <a:custGeom>
              <a:avLst/>
              <a:gdLst>
                <a:gd name="T0" fmla="*/ 667 w 785"/>
                <a:gd name="T1" fmla="*/ 0 h 766"/>
                <a:gd name="T2" fmla="*/ 667 w 785"/>
                <a:gd name="T3" fmla="*/ 0 h 766"/>
                <a:gd name="T4" fmla="*/ 784 w 785"/>
                <a:gd name="T5" fmla="*/ 316 h 766"/>
                <a:gd name="T6" fmla="*/ 784 w 785"/>
                <a:gd name="T7" fmla="*/ 316 h 766"/>
                <a:gd name="T8" fmla="*/ 721 w 785"/>
                <a:gd name="T9" fmla="*/ 356 h 766"/>
                <a:gd name="T10" fmla="*/ 643 w 785"/>
                <a:gd name="T11" fmla="*/ 409 h 766"/>
                <a:gd name="T12" fmla="*/ 614 w 785"/>
                <a:gd name="T13" fmla="*/ 438 h 766"/>
                <a:gd name="T14" fmla="*/ 463 w 785"/>
                <a:gd name="T15" fmla="*/ 521 h 766"/>
                <a:gd name="T16" fmla="*/ 375 w 785"/>
                <a:gd name="T17" fmla="*/ 570 h 766"/>
                <a:gd name="T18" fmla="*/ 268 w 785"/>
                <a:gd name="T19" fmla="*/ 638 h 766"/>
                <a:gd name="T20" fmla="*/ 224 w 785"/>
                <a:gd name="T21" fmla="*/ 692 h 766"/>
                <a:gd name="T22" fmla="*/ 175 w 785"/>
                <a:gd name="T23" fmla="*/ 726 h 766"/>
                <a:gd name="T24" fmla="*/ 141 w 785"/>
                <a:gd name="T25" fmla="*/ 765 h 766"/>
                <a:gd name="T26" fmla="*/ 141 w 785"/>
                <a:gd name="T27" fmla="*/ 765 h 766"/>
                <a:gd name="T28" fmla="*/ 131 w 785"/>
                <a:gd name="T29" fmla="*/ 677 h 766"/>
                <a:gd name="T30" fmla="*/ 87 w 785"/>
                <a:gd name="T31" fmla="*/ 506 h 766"/>
                <a:gd name="T32" fmla="*/ 34 w 785"/>
                <a:gd name="T33" fmla="*/ 399 h 766"/>
                <a:gd name="T34" fmla="*/ 24 w 785"/>
                <a:gd name="T35" fmla="*/ 356 h 766"/>
                <a:gd name="T36" fmla="*/ 0 w 785"/>
                <a:gd name="T37" fmla="*/ 234 h 766"/>
                <a:gd name="T38" fmla="*/ 0 w 785"/>
                <a:gd name="T39" fmla="*/ 234 h 766"/>
                <a:gd name="T40" fmla="*/ 667 w 785"/>
                <a:gd name="T41" fmla="*/ 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85" h="766">
                  <a:moveTo>
                    <a:pt x="667" y="0"/>
                  </a:moveTo>
                  <a:lnTo>
                    <a:pt x="667" y="0"/>
                  </a:lnTo>
                  <a:cubicBezTo>
                    <a:pt x="784" y="316"/>
                    <a:pt x="784" y="316"/>
                    <a:pt x="784" y="316"/>
                  </a:cubicBezTo>
                  <a:lnTo>
                    <a:pt x="784" y="316"/>
                  </a:lnTo>
                  <a:cubicBezTo>
                    <a:pt x="760" y="326"/>
                    <a:pt x="745" y="341"/>
                    <a:pt x="721" y="356"/>
                  </a:cubicBezTo>
                  <a:cubicBezTo>
                    <a:pt x="692" y="375"/>
                    <a:pt x="672" y="385"/>
                    <a:pt x="643" y="409"/>
                  </a:cubicBezTo>
                  <a:cubicBezTo>
                    <a:pt x="633" y="419"/>
                    <a:pt x="628" y="429"/>
                    <a:pt x="614" y="438"/>
                  </a:cubicBezTo>
                  <a:cubicBezTo>
                    <a:pt x="560" y="473"/>
                    <a:pt x="521" y="487"/>
                    <a:pt x="463" y="521"/>
                  </a:cubicBezTo>
                  <a:cubicBezTo>
                    <a:pt x="429" y="541"/>
                    <a:pt x="409" y="556"/>
                    <a:pt x="375" y="570"/>
                  </a:cubicBezTo>
                  <a:cubicBezTo>
                    <a:pt x="326" y="589"/>
                    <a:pt x="302" y="604"/>
                    <a:pt x="268" y="638"/>
                  </a:cubicBezTo>
                  <a:cubicBezTo>
                    <a:pt x="248" y="658"/>
                    <a:pt x="239" y="672"/>
                    <a:pt x="224" y="692"/>
                  </a:cubicBezTo>
                  <a:cubicBezTo>
                    <a:pt x="209" y="706"/>
                    <a:pt x="195" y="706"/>
                    <a:pt x="175" y="726"/>
                  </a:cubicBezTo>
                  <a:cubicBezTo>
                    <a:pt x="165" y="736"/>
                    <a:pt x="151" y="750"/>
                    <a:pt x="141" y="765"/>
                  </a:cubicBezTo>
                  <a:lnTo>
                    <a:pt x="141" y="765"/>
                  </a:lnTo>
                  <a:cubicBezTo>
                    <a:pt x="137" y="736"/>
                    <a:pt x="131" y="706"/>
                    <a:pt x="131" y="677"/>
                  </a:cubicBezTo>
                  <a:cubicBezTo>
                    <a:pt x="112" y="614"/>
                    <a:pt x="112" y="565"/>
                    <a:pt x="87" y="506"/>
                  </a:cubicBezTo>
                  <a:cubicBezTo>
                    <a:pt x="73" y="463"/>
                    <a:pt x="49" y="443"/>
                    <a:pt x="34" y="399"/>
                  </a:cubicBezTo>
                  <a:cubicBezTo>
                    <a:pt x="29" y="385"/>
                    <a:pt x="29" y="370"/>
                    <a:pt x="24" y="356"/>
                  </a:cubicBezTo>
                  <a:cubicBezTo>
                    <a:pt x="10" y="312"/>
                    <a:pt x="0" y="283"/>
                    <a:pt x="0" y="234"/>
                  </a:cubicBezTo>
                  <a:lnTo>
                    <a:pt x="0" y="234"/>
                  </a:lnTo>
                  <a:cubicBezTo>
                    <a:pt x="667" y="0"/>
                    <a:pt x="667" y="0"/>
                    <a:pt x="667"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3" name="Freeform 64"/>
            <p:cNvSpPr>
              <a:spLocks noChangeArrowheads="1"/>
            </p:cNvSpPr>
            <p:nvPr/>
          </p:nvSpPr>
          <p:spPr bwMode="auto">
            <a:xfrm>
              <a:off x="13330069" y="3837035"/>
              <a:ext cx="2200991" cy="1615846"/>
            </a:xfrm>
            <a:custGeom>
              <a:avLst/>
              <a:gdLst>
                <a:gd name="T0" fmla="*/ 2771 w 3469"/>
                <a:gd name="T1" fmla="*/ 2475 h 2549"/>
                <a:gd name="T2" fmla="*/ 2786 w 3469"/>
                <a:gd name="T3" fmla="*/ 2509 h 2549"/>
                <a:gd name="T4" fmla="*/ 3058 w 3469"/>
                <a:gd name="T5" fmla="*/ 2333 h 2549"/>
                <a:gd name="T6" fmla="*/ 3204 w 3469"/>
                <a:gd name="T7" fmla="*/ 2221 h 2549"/>
                <a:gd name="T8" fmla="*/ 3312 w 3469"/>
                <a:gd name="T9" fmla="*/ 2119 h 2549"/>
                <a:gd name="T10" fmla="*/ 3468 w 3469"/>
                <a:gd name="T11" fmla="*/ 1959 h 2549"/>
                <a:gd name="T12" fmla="*/ 3448 w 3469"/>
                <a:gd name="T13" fmla="*/ 1944 h 2549"/>
                <a:gd name="T14" fmla="*/ 3268 w 3469"/>
                <a:gd name="T15" fmla="*/ 2061 h 2549"/>
                <a:gd name="T16" fmla="*/ 3068 w 3469"/>
                <a:gd name="T17" fmla="*/ 2158 h 2549"/>
                <a:gd name="T18" fmla="*/ 2795 w 3469"/>
                <a:gd name="T19" fmla="*/ 2396 h 2549"/>
                <a:gd name="T20" fmla="*/ 0 w 3469"/>
                <a:gd name="T21" fmla="*/ 2548 h 2549"/>
                <a:gd name="T22" fmla="*/ 0 w 3469"/>
                <a:gd name="T23" fmla="*/ 2548 h 2549"/>
                <a:gd name="T24" fmla="*/ 170 w 3469"/>
                <a:gd name="T25" fmla="*/ 2363 h 2549"/>
                <a:gd name="T26" fmla="*/ 268 w 3469"/>
                <a:gd name="T27" fmla="*/ 2270 h 2549"/>
                <a:gd name="T28" fmla="*/ 355 w 3469"/>
                <a:gd name="T29" fmla="*/ 2177 h 2549"/>
                <a:gd name="T30" fmla="*/ 487 w 3469"/>
                <a:gd name="T31" fmla="*/ 1992 h 2549"/>
                <a:gd name="T32" fmla="*/ 428 w 3469"/>
                <a:gd name="T33" fmla="*/ 1915 h 2549"/>
                <a:gd name="T34" fmla="*/ 409 w 3469"/>
                <a:gd name="T35" fmla="*/ 1939 h 2549"/>
                <a:gd name="T36" fmla="*/ 399 w 3469"/>
                <a:gd name="T37" fmla="*/ 1954 h 2549"/>
                <a:gd name="T38" fmla="*/ 375 w 3469"/>
                <a:gd name="T39" fmla="*/ 1915 h 2549"/>
                <a:gd name="T40" fmla="*/ 360 w 3469"/>
                <a:gd name="T41" fmla="*/ 1880 h 2549"/>
                <a:gd name="T42" fmla="*/ 346 w 3469"/>
                <a:gd name="T43" fmla="*/ 1837 h 2549"/>
                <a:gd name="T44" fmla="*/ 360 w 3469"/>
                <a:gd name="T45" fmla="*/ 1773 h 2549"/>
                <a:gd name="T46" fmla="*/ 341 w 3469"/>
                <a:gd name="T47" fmla="*/ 1729 h 2549"/>
                <a:gd name="T48" fmla="*/ 424 w 3469"/>
                <a:gd name="T49" fmla="*/ 1695 h 2549"/>
                <a:gd name="T50" fmla="*/ 653 w 3469"/>
                <a:gd name="T51" fmla="*/ 1598 h 2549"/>
                <a:gd name="T52" fmla="*/ 818 w 3469"/>
                <a:gd name="T53" fmla="*/ 1593 h 2549"/>
                <a:gd name="T54" fmla="*/ 984 w 3469"/>
                <a:gd name="T55" fmla="*/ 1545 h 2549"/>
                <a:gd name="T56" fmla="*/ 1212 w 3469"/>
                <a:gd name="T57" fmla="*/ 1432 h 2549"/>
                <a:gd name="T58" fmla="*/ 1286 w 3469"/>
                <a:gd name="T59" fmla="*/ 1364 h 2549"/>
                <a:gd name="T60" fmla="*/ 1427 w 3469"/>
                <a:gd name="T61" fmla="*/ 1257 h 2549"/>
                <a:gd name="T62" fmla="*/ 1369 w 3469"/>
                <a:gd name="T63" fmla="*/ 1184 h 2549"/>
                <a:gd name="T64" fmla="*/ 1354 w 3469"/>
                <a:gd name="T65" fmla="*/ 1116 h 2549"/>
                <a:gd name="T66" fmla="*/ 1373 w 3469"/>
                <a:gd name="T67" fmla="*/ 979 h 2549"/>
                <a:gd name="T68" fmla="*/ 1305 w 3469"/>
                <a:gd name="T69" fmla="*/ 984 h 2549"/>
                <a:gd name="T70" fmla="*/ 1208 w 3469"/>
                <a:gd name="T71" fmla="*/ 931 h 2549"/>
                <a:gd name="T72" fmla="*/ 1325 w 3469"/>
                <a:gd name="T73" fmla="*/ 775 h 2549"/>
                <a:gd name="T74" fmla="*/ 1397 w 3469"/>
                <a:gd name="T75" fmla="*/ 629 h 2549"/>
                <a:gd name="T76" fmla="*/ 1388 w 3469"/>
                <a:gd name="T77" fmla="*/ 609 h 2549"/>
                <a:gd name="T78" fmla="*/ 1451 w 3469"/>
                <a:gd name="T79" fmla="*/ 487 h 2549"/>
                <a:gd name="T80" fmla="*/ 1593 w 3469"/>
                <a:gd name="T81" fmla="*/ 288 h 2549"/>
                <a:gd name="T82" fmla="*/ 1763 w 3469"/>
                <a:gd name="T83" fmla="*/ 176 h 2549"/>
                <a:gd name="T84" fmla="*/ 2216 w 3469"/>
                <a:gd name="T85" fmla="*/ 0 h 2549"/>
                <a:gd name="T86" fmla="*/ 2250 w 3469"/>
                <a:gd name="T87" fmla="*/ 195 h 2549"/>
                <a:gd name="T88" fmla="*/ 2342 w 3469"/>
                <a:gd name="T89" fmla="*/ 395 h 2549"/>
                <a:gd name="T90" fmla="*/ 2445 w 3469"/>
                <a:gd name="T91" fmla="*/ 677 h 2549"/>
                <a:gd name="T92" fmla="*/ 2640 w 3469"/>
                <a:gd name="T93" fmla="*/ 1140 h 2549"/>
                <a:gd name="T94" fmla="*/ 2654 w 3469"/>
                <a:gd name="T95" fmla="*/ 1208 h 2549"/>
                <a:gd name="T96" fmla="*/ 2669 w 3469"/>
                <a:gd name="T97" fmla="*/ 1423 h 2549"/>
                <a:gd name="T98" fmla="*/ 2688 w 3469"/>
                <a:gd name="T99" fmla="*/ 1588 h 2549"/>
                <a:gd name="T100" fmla="*/ 2708 w 3469"/>
                <a:gd name="T101" fmla="*/ 1637 h 2549"/>
                <a:gd name="T102" fmla="*/ 2742 w 3469"/>
                <a:gd name="T103" fmla="*/ 1802 h 2549"/>
                <a:gd name="T104" fmla="*/ 2839 w 3469"/>
                <a:gd name="T105" fmla="*/ 2080 h 2549"/>
                <a:gd name="T106" fmla="*/ 2849 w 3469"/>
                <a:gd name="T107" fmla="*/ 2168 h 2549"/>
                <a:gd name="T108" fmla="*/ 2806 w 3469"/>
                <a:gd name="T109" fmla="*/ 2231 h 2549"/>
                <a:gd name="T110" fmla="*/ 2591 w 3469"/>
                <a:gd name="T111" fmla="*/ 2260 h 2549"/>
                <a:gd name="T112" fmla="*/ 2314 w 3469"/>
                <a:gd name="T113" fmla="*/ 2192 h 2549"/>
                <a:gd name="T114" fmla="*/ 2187 w 3469"/>
                <a:gd name="T115" fmla="*/ 2148 h 2549"/>
                <a:gd name="T116" fmla="*/ 2109 w 3469"/>
                <a:gd name="T117" fmla="*/ 2026 h 2549"/>
                <a:gd name="T118" fmla="*/ 2002 w 3469"/>
                <a:gd name="T119" fmla="*/ 1959 h 2549"/>
                <a:gd name="T120" fmla="*/ 0 w 3469"/>
                <a:gd name="T121" fmla="*/ 2548 h 2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69" h="2549">
                  <a:moveTo>
                    <a:pt x="2771" y="2475"/>
                  </a:moveTo>
                  <a:lnTo>
                    <a:pt x="2771" y="2475"/>
                  </a:lnTo>
                  <a:cubicBezTo>
                    <a:pt x="2771" y="2504"/>
                    <a:pt x="2771" y="2504"/>
                    <a:pt x="2771" y="2504"/>
                  </a:cubicBezTo>
                  <a:cubicBezTo>
                    <a:pt x="2786" y="2509"/>
                    <a:pt x="2786" y="2509"/>
                    <a:pt x="2786" y="2509"/>
                  </a:cubicBezTo>
                  <a:cubicBezTo>
                    <a:pt x="2845" y="2475"/>
                    <a:pt x="2883" y="2460"/>
                    <a:pt x="2936" y="2426"/>
                  </a:cubicBezTo>
                  <a:cubicBezTo>
                    <a:pt x="2991" y="2396"/>
                    <a:pt x="3010" y="2363"/>
                    <a:pt x="3058" y="2333"/>
                  </a:cubicBezTo>
                  <a:cubicBezTo>
                    <a:pt x="3093" y="2314"/>
                    <a:pt x="3117" y="2299"/>
                    <a:pt x="3151" y="2275"/>
                  </a:cubicBezTo>
                  <a:cubicBezTo>
                    <a:pt x="3176" y="2260"/>
                    <a:pt x="3180" y="2241"/>
                    <a:pt x="3204" y="2221"/>
                  </a:cubicBezTo>
                  <a:cubicBezTo>
                    <a:pt x="3224" y="2197"/>
                    <a:pt x="3243" y="2192"/>
                    <a:pt x="3263" y="2172"/>
                  </a:cubicBezTo>
                  <a:cubicBezTo>
                    <a:pt x="3282" y="2153"/>
                    <a:pt x="3293" y="2139"/>
                    <a:pt x="3312" y="2119"/>
                  </a:cubicBezTo>
                  <a:cubicBezTo>
                    <a:pt x="3346" y="2090"/>
                    <a:pt x="3370" y="2075"/>
                    <a:pt x="3404" y="2046"/>
                  </a:cubicBezTo>
                  <a:cubicBezTo>
                    <a:pt x="3429" y="2012"/>
                    <a:pt x="3468" y="2002"/>
                    <a:pt x="3468" y="1959"/>
                  </a:cubicBezTo>
                  <a:cubicBezTo>
                    <a:pt x="3468" y="1954"/>
                    <a:pt x="3468" y="1954"/>
                    <a:pt x="3468" y="1944"/>
                  </a:cubicBezTo>
                  <a:cubicBezTo>
                    <a:pt x="3458" y="1948"/>
                    <a:pt x="3453" y="1944"/>
                    <a:pt x="3448" y="1944"/>
                  </a:cubicBezTo>
                  <a:cubicBezTo>
                    <a:pt x="3400" y="1983"/>
                    <a:pt x="3385" y="2022"/>
                    <a:pt x="3331" y="2046"/>
                  </a:cubicBezTo>
                  <a:cubicBezTo>
                    <a:pt x="3307" y="2051"/>
                    <a:pt x="3293" y="2051"/>
                    <a:pt x="3268" y="2061"/>
                  </a:cubicBezTo>
                  <a:cubicBezTo>
                    <a:pt x="3243" y="2075"/>
                    <a:pt x="3234" y="2095"/>
                    <a:pt x="3210" y="2105"/>
                  </a:cubicBezTo>
                  <a:cubicBezTo>
                    <a:pt x="3156" y="2129"/>
                    <a:pt x="3127" y="2144"/>
                    <a:pt x="3068" y="2158"/>
                  </a:cubicBezTo>
                  <a:cubicBezTo>
                    <a:pt x="2981" y="2177"/>
                    <a:pt x="2942" y="2221"/>
                    <a:pt x="2873" y="2280"/>
                  </a:cubicBezTo>
                  <a:cubicBezTo>
                    <a:pt x="2834" y="2318"/>
                    <a:pt x="2815" y="2348"/>
                    <a:pt x="2795" y="2396"/>
                  </a:cubicBezTo>
                  <a:cubicBezTo>
                    <a:pt x="2786" y="2426"/>
                    <a:pt x="2771" y="2440"/>
                    <a:pt x="2771" y="2475"/>
                  </a:cubicBezTo>
                  <a:close/>
                  <a:moveTo>
                    <a:pt x="0" y="2548"/>
                  </a:moveTo>
                  <a:lnTo>
                    <a:pt x="0" y="2548"/>
                  </a:lnTo>
                  <a:lnTo>
                    <a:pt x="0" y="2548"/>
                  </a:lnTo>
                  <a:cubicBezTo>
                    <a:pt x="9" y="2538"/>
                    <a:pt x="24" y="2528"/>
                    <a:pt x="34" y="2514"/>
                  </a:cubicBezTo>
                  <a:cubicBezTo>
                    <a:pt x="82" y="2450"/>
                    <a:pt x="107" y="2411"/>
                    <a:pt x="170" y="2363"/>
                  </a:cubicBezTo>
                  <a:cubicBezTo>
                    <a:pt x="189" y="2348"/>
                    <a:pt x="204" y="2338"/>
                    <a:pt x="219" y="2329"/>
                  </a:cubicBezTo>
                  <a:cubicBezTo>
                    <a:pt x="243" y="2309"/>
                    <a:pt x="253" y="2290"/>
                    <a:pt x="268" y="2270"/>
                  </a:cubicBezTo>
                  <a:cubicBezTo>
                    <a:pt x="282" y="2255"/>
                    <a:pt x="292" y="2255"/>
                    <a:pt x="302" y="2246"/>
                  </a:cubicBezTo>
                  <a:cubicBezTo>
                    <a:pt x="326" y="2221"/>
                    <a:pt x="336" y="2202"/>
                    <a:pt x="355" y="2177"/>
                  </a:cubicBezTo>
                  <a:cubicBezTo>
                    <a:pt x="394" y="2129"/>
                    <a:pt x="424" y="2105"/>
                    <a:pt x="457" y="2051"/>
                  </a:cubicBezTo>
                  <a:cubicBezTo>
                    <a:pt x="472" y="2031"/>
                    <a:pt x="487" y="2017"/>
                    <a:pt x="487" y="1992"/>
                  </a:cubicBezTo>
                  <a:cubicBezTo>
                    <a:pt x="487" y="1978"/>
                    <a:pt x="472" y="1973"/>
                    <a:pt x="462" y="1959"/>
                  </a:cubicBezTo>
                  <a:cubicBezTo>
                    <a:pt x="448" y="1944"/>
                    <a:pt x="438" y="1934"/>
                    <a:pt x="428" y="1915"/>
                  </a:cubicBezTo>
                  <a:cubicBezTo>
                    <a:pt x="424" y="1919"/>
                    <a:pt x="413" y="1919"/>
                    <a:pt x="413" y="1924"/>
                  </a:cubicBezTo>
                  <a:cubicBezTo>
                    <a:pt x="409" y="1929"/>
                    <a:pt x="409" y="1934"/>
                    <a:pt x="409" y="1939"/>
                  </a:cubicBezTo>
                  <a:cubicBezTo>
                    <a:pt x="404" y="1944"/>
                    <a:pt x="399" y="1948"/>
                    <a:pt x="399" y="1954"/>
                  </a:cubicBezTo>
                  <a:lnTo>
                    <a:pt x="399" y="1954"/>
                  </a:lnTo>
                  <a:cubicBezTo>
                    <a:pt x="389" y="1944"/>
                    <a:pt x="389" y="1934"/>
                    <a:pt x="380" y="1924"/>
                  </a:cubicBezTo>
                  <a:cubicBezTo>
                    <a:pt x="380" y="1919"/>
                    <a:pt x="375" y="1919"/>
                    <a:pt x="375" y="1915"/>
                  </a:cubicBezTo>
                  <a:cubicBezTo>
                    <a:pt x="370" y="1909"/>
                    <a:pt x="370" y="1904"/>
                    <a:pt x="365" y="1900"/>
                  </a:cubicBezTo>
                  <a:cubicBezTo>
                    <a:pt x="360" y="1890"/>
                    <a:pt x="360" y="1890"/>
                    <a:pt x="360" y="1880"/>
                  </a:cubicBezTo>
                  <a:cubicBezTo>
                    <a:pt x="355" y="1880"/>
                    <a:pt x="355" y="1876"/>
                    <a:pt x="350" y="1871"/>
                  </a:cubicBezTo>
                  <a:cubicBezTo>
                    <a:pt x="346" y="1856"/>
                    <a:pt x="346" y="1851"/>
                    <a:pt x="346" y="1837"/>
                  </a:cubicBezTo>
                  <a:cubicBezTo>
                    <a:pt x="346" y="1822"/>
                    <a:pt x="350" y="1812"/>
                    <a:pt x="355" y="1802"/>
                  </a:cubicBezTo>
                  <a:cubicBezTo>
                    <a:pt x="355" y="1793"/>
                    <a:pt x="360" y="1783"/>
                    <a:pt x="360" y="1773"/>
                  </a:cubicBezTo>
                  <a:cubicBezTo>
                    <a:pt x="360" y="1763"/>
                    <a:pt x="355" y="1759"/>
                    <a:pt x="350" y="1749"/>
                  </a:cubicBezTo>
                  <a:cubicBezTo>
                    <a:pt x="346" y="1744"/>
                    <a:pt x="341" y="1739"/>
                    <a:pt x="341" y="1729"/>
                  </a:cubicBezTo>
                  <a:lnTo>
                    <a:pt x="341" y="1729"/>
                  </a:lnTo>
                  <a:cubicBezTo>
                    <a:pt x="370" y="1719"/>
                    <a:pt x="389" y="1710"/>
                    <a:pt x="424" y="1695"/>
                  </a:cubicBezTo>
                  <a:cubicBezTo>
                    <a:pt x="462" y="1681"/>
                    <a:pt x="487" y="1666"/>
                    <a:pt x="531" y="1647"/>
                  </a:cubicBezTo>
                  <a:cubicBezTo>
                    <a:pt x="574" y="1627"/>
                    <a:pt x="599" y="1613"/>
                    <a:pt x="653" y="1598"/>
                  </a:cubicBezTo>
                  <a:cubicBezTo>
                    <a:pt x="687" y="1588"/>
                    <a:pt x="711" y="1578"/>
                    <a:pt x="750" y="1578"/>
                  </a:cubicBezTo>
                  <a:cubicBezTo>
                    <a:pt x="774" y="1578"/>
                    <a:pt x="789" y="1593"/>
                    <a:pt x="818" y="1593"/>
                  </a:cubicBezTo>
                  <a:cubicBezTo>
                    <a:pt x="857" y="1593"/>
                    <a:pt x="877" y="1583"/>
                    <a:pt x="916" y="1569"/>
                  </a:cubicBezTo>
                  <a:cubicBezTo>
                    <a:pt x="940" y="1559"/>
                    <a:pt x="960" y="1559"/>
                    <a:pt x="984" y="1545"/>
                  </a:cubicBezTo>
                  <a:cubicBezTo>
                    <a:pt x="1047" y="1515"/>
                    <a:pt x="1076" y="1486"/>
                    <a:pt x="1145" y="1461"/>
                  </a:cubicBezTo>
                  <a:cubicBezTo>
                    <a:pt x="1169" y="1456"/>
                    <a:pt x="1188" y="1447"/>
                    <a:pt x="1212" y="1432"/>
                  </a:cubicBezTo>
                  <a:cubicBezTo>
                    <a:pt x="1232" y="1423"/>
                    <a:pt x="1247" y="1418"/>
                    <a:pt x="1256" y="1403"/>
                  </a:cubicBezTo>
                  <a:cubicBezTo>
                    <a:pt x="1266" y="1388"/>
                    <a:pt x="1271" y="1374"/>
                    <a:pt x="1286" y="1364"/>
                  </a:cubicBezTo>
                  <a:cubicBezTo>
                    <a:pt x="1320" y="1345"/>
                    <a:pt x="1349" y="1340"/>
                    <a:pt x="1378" y="1310"/>
                  </a:cubicBezTo>
                  <a:cubicBezTo>
                    <a:pt x="1397" y="1296"/>
                    <a:pt x="1427" y="1286"/>
                    <a:pt x="1427" y="1257"/>
                  </a:cubicBezTo>
                  <a:cubicBezTo>
                    <a:pt x="1427" y="1242"/>
                    <a:pt x="1412" y="1238"/>
                    <a:pt x="1402" y="1227"/>
                  </a:cubicBezTo>
                  <a:cubicBezTo>
                    <a:pt x="1383" y="1213"/>
                    <a:pt x="1378" y="1203"/>
                    <a:pt x="1369" y="1184"/>
                  </a:cubicBezTo>
                  <a:cubicBezTo>
                    <a:pt x="1354" y="1164"/>
                    <a:pt x="1334" y="1150"/>
                    <a:pt x="1334" y="1125"/>
                  </a:cubicBezTo>
                  <a:cubicBezTo>
                    <a:pt x="1334" y="1116"/>
                    <a:pt x="1349" y="1121"/>
                    <a:pt x="1354" y="1116"/>
                  </a:cubicBezTo>
                  <a:cubicBezTo>
                    <a:pt x="1364" y="1101"/>
                    <a:pt x="1373" y="1086"/>
                    <a:pt x="1373" y="1067"/>
                  </a:cubicBezTo>
                  <a:cubicBezTo>
                    <a:pt x="1373" y="979"/>
                    <a:pt x="1373" y="979"/>
                    <a:pt x="1373" y="979"/>
                  </a:cubicBezTo>
                  <a:cubicBezTo>
                    <a:pt x="1369" y="975"/>
                    <a:pt x="1364" y="970"/>
                    <a:pt x="1358" y="970"/>
                  </a:cubicBezTo>
                  <a:cubicBezTo>
                    <a:pt x="1339" y="970"/>
                    <a:pt x="1330" y="984"/>
                    <a:pt x="1305" y="984"/>
                  </a:cubicBezTo>
                  <a:cubicBezTo>
                    <a:pt x="1276" y="984"/>
                    <a:pt x="1256" y="979"/>
                    <a:pt x="1237" y="960"/>
                  </a:cubicBezTo>
                  <a:cubicBezTo>
                    <a:pt x="1222" y="955"/>
                    <a:pt x="1208" y="945"/>
                    <a:pt x="1208" y="931"/>
                  </a:cubicBezTo>
                  <a:cubicBezTo>
                    <a:pt x="1208" y="906"/>
                    <a:pt x="1227" y="892"/>
                    <a:pt x="1242" y="872"/>
                  </a:cubicBezTo>
                  <a:cubicBezTo>
                    <a:pt x="1266" y="829"/>
                    <a:pt x="1295" y="814"/>
                    <a:pt x="1325" y="775"/>
                  </a:cubicBezTo>
                  <a:cubicBezTo>
                    <a:pt x="1344" y="746"/>
                    <a:pt x="1354" y="726"/>
                    <a:pt x="1369" y="697"/>
                  </a:cubicBezTo>
                  <a:cubicBezTo>
                    <a:pt x="1383" y="672"/>
                    <a:pt x="1397" y="658"/>
                    <a:pt x="1397" y="629"/>
                  </a:cubicBezTo>
                  <a:cubicBezTo>
                    <a:pt x="1397" y="624"/>
                    <a:pt x="1393" y="614"/>
                    <a:pt x="1388" y="609"/>
                  </a:cubicBezTo>
                  <a:lnTo>
                    <a:pt x="1388" y="609"/>
                  </a:lnTo>
                  <a:cubicBezTo>
                    <a:pt x="1402" y="585"/>
                    <a:pt x="1408" y="570"/>
                    <a:pt x="1417" y="546"/>
                  </a:cubicBezTo>
                  <a:cubicBezTo>
                    <a:pt x="1427" y="522"/>
                    <a:pt x="1436" y="512"/>
                    <a:pt x="1451" y="487"/>
                  </a:cubicBezTo>
                  <a:cubicBezTo>
                    <a:pt x="1480" y="434"/>
                    <a:pt x="1485" y="395"/>
                    <a:pt x="1519" y="346"/>
                  </a:cubicBezTo>
                  <a:cubicBezTo>
                    <a:pt x="1544" y="317"/>
                    <a:pt x="1563" y="312"/>
                    <a:pt x="1593" y="288"/>
                  </a:cubicBezTo>
                  <a:cubicBezTo>
                    <a:pt x="1626" y="258"/>
                    <a:pt x="1641" y="229"/>
                    <a:pt x="1680" y="210"/>
                  </a:cubicBezTo>
                  <a:cubicBezTo>
                    <a:pt x="1709" y="195"/>
                    <a:pt x="1734" y="190"/>
                    <a:pt x="1763" y="176"/>
                  </a:cubicBezTo>
                  <a:cubicBezTo>
                    <a:pt x="2216" y="0"/>
                    <a:pt x="2216" y="0"/>
                    <a:pt x="2216" y="0"/>
                  </a:cubicBezTo>
                  <a:lnTo>
                    <a:pt x="2216" y="0"/>
                  </a:lnTo>
                  <a:cubicBezTo>
                    <a:pt x="2216" y="49"/>
                    <a:pt x="2226" y="78"/>
                    <a:pt x="2240" y="122"/>
                  </a:cubicBezTo>
                  <a:cubicBezTo>
                    <a:pt x="2250" y="146"/>
                    <a:pt x="2245" y="171"/>
                    <a:pt x="2250" y="195"/>
                  </a:cubicBezTo>
                  <a:cubicBezTo>
                    <a:pt x="2260" y="215"/>
                    <a:pt x="2274" y="224"/>
                    <a:pt x="2284" y="244"/>
                  </a:cubicBezTo>
                  <a:cubicBezTo>
                    <a:pt x="2314" y="298"/>
                    <a:pt x="2333" y="331"/>
                    <a:pt x="2342" y="395"/>
                  </a:cubicBezTo>
                  <a:cubicBezTo>
                    <a:pt x="2357" y="473"/>
                    <a:pt x="2391" y="512"/>
                    <a:pt x="2406" y="589"/>
                  </a:cubicBezTo>
                  <a:cubicBezTo>
                    <a:pt x="2416" y="629"/>
                    <a:pt x="2425" y="648"/>
                    <a:pt x="2445" y="677"/>
                  </a:cubicBezTo>
                  <a:cubicBezTo>
                    <a:pt x="2469" y="721"/>
                    <a:pt x="2489" y="746"/>
                    <a:pt x="2533" y="765"/>
                  </a:cubicBezTo>
                  <a:cubicBezTo>
                    <a:pt x="2640" y="1140"/>
                    <a:pt x="2640" y="1140"/>
                    <a:pt x="2640" y="1140"/>
                  </a:cubicBezTo>
                  <a:cubicBezTo>
                    <a:pt x="2645" y="1169"/>
                    <a:pt x="2649" y="1179"/>
                    <a:pt x="2654" y="1208"/>
                  </a:cubicBezTo>
                  <a:lnTo>
                    <a:pt x="2654" y="1208"/>
                  </a:lnTo>
                  <a:cubicBezTo>
                    <a:pt x="2659" y="1301"/>
                    <a:pt x="2659" y="1301"/>
                    <a:pt x="2659" y="1301"/>
                  </a:cubicBezTo>
                  <a:cubicBezTo>
                    <a:pt x="2669" y="1423"/>
                    <a:pt x="2669" y="1423"/>
                    <a:pt x="2669" y="1423"/>
                  </a:cubicBezTo>
                  <a:cubicBezTo>
                    <a:pt x="2669" y="1495"/>
                    <a:pt x="2669" y="1495"/>
                    <a:pt x="2669" y="1495"/>
                  </a:cubicBezTo>
                  <a:cubicBezTo>
                    <a:pt x="2669" y="1534"/>
                    <a:pt x="2684" y="1554"/>
                    <a:pt x="2688" y="1588"/>
                  </a:cubicBezTo>
                  <a:cubicBezTo>
                    <a:pt x="2693" y="1613"/>
                    <a:pt x="2703" y="1613"/>
                    <a:pt x="2708" y="1637"/>
                  </a:cubicBezTo>
                  <a:lnTo>
                    <a:pt x="2708" y="1637"/>
                  </a:lnTo>
                  <a:cubicBezTo>
                    <a:pt x="2708" y="1686"/>
                    <a:pt x="2718" y="1715"/>
                    <a:pt x="2732" y="1759"/>
                  </a:cubicBezTo>
                  <a:cubicBezTo>
                    <a:pt x="2737" y="1773"/>
                    <a:pt x="2737" y="1788"/>
                    <a:pt x="2742" y="1802"/>
                  </a:cubicBezTo>
                  <a:cubicBezTo>
                    <a:pt x="2757" y="1846"/>
                    <a:pt x="2781" y="1866"/>
                    <a:pt x="2795" y="1909"/>
                  </a:cubicBezTo>
                  <a:cubicBezTo>
                    <a:pt x="2820" y="1968"/>
                    <a:pt x="2820" y="2017"/>
                    <a:pt x="2839" y="2080"/>
                  </a:cubicBezTo>
                  <a:cubicBezTo>
                    <a:pt x="2839" y="2109"/>
                    <a:pt x="2845" y="2139"/>
                    <a:pt x="2849" y="2168"/>
                  </a:cubicBezTo>
                  <a:lnTo>
                    <a:pt x="2849" y="2168"/>
                  </a:lnTo>
                  <a:cubicBezTo>
                    <a:pt x="2834" y="2187"/>
                    <a:pt x="2820" y="2207"/>
                    <a:pt x="2806" y="2231"/>
                  </a:cubicBezTo>
                  <a:lnTo>
                    <a:pt x="2806" y="2231"/>
                  </a:lnTo>
                  <a:cubicBezTo>
                    <a:pt x="2751" y="2246"/>
                    <a:pt x="2718" y="2246"/>
                    <a:pt x="2659" y="2250"/>
                  </a:cubicBezTo>
                  <a:cubicBezTo>
                    <a:pt x="2635" y="2250"/>
                    <a:pt x="2620" y="2260"/>
                    <a:pt x="2591" y="2260"/>
                  </a:cubicBezTo>
                  <a:cubicBezTo>
                    <a:pt x="2542" y="2260"/>
                    <a:pt x="2513" y="2250"/>
                    <a:pt x="2464" y="2246"/>
                  </a:cubicBezTo>
                  <a:cubicBezTo>
                    <a:pt x="2406" y="2231"/>
                    <a:pt x="2347" y="2236"/>
                    <a:pt x="2314" y="2192"/>
                  </a:cubicBezTo>
                  <a:lnTo>
                    <a:pt x="2314" y="2192"/>
                  </a:lnTo>
                  <a:cubicBezTo>
                    <a:pt x="2270" y="2172"/>
                    <a:pt x="2221" y="2182"/>
                    <a:pt x="2187" y="2148"/>
                  </a:cubicBezTo>
                  <a:cubicBezTo>
                    <a:pt x="2162" y="2129"/>
                    <a:pt x="2157" y="2105"/>
                    <a:pt x="2143" y="2075"/>
                  </a:cubicBezTo>
                  <a:cubicBezTo>
                    <a:pt x="2133" y="2056"/>
                    <a:pt x="2118" y="2046"/>
                    <a:pt x="2109" y="2026"/>
                  </a:cubicBezTo>
                  <a:cubicBezTo>
                    <a:pt x="2099" y="2012"/>
                    <a:pt x="2099" y="1992"/>
                    <a:pt x="2079" y="1983"/>
                  </a:cubicBezTo>
                  <a:cubicBezTo>
                    <a:pt x="2050" y="1968"/>
                    <a:pt x="2031" y="1973"/>
                    <a:pt x="2002" y="1959"/>
                  </a:cubicBezTo>
                  <a:cubicBezTo>
                    <a:pt x="1987" y="1954"/>
                    <a:pt x="1977" y="1948"/>
                    <a:pt x="1958" y="1944"/>
                  </a:cubicBezTo>
                  <a:cubicBezTo>
                    <a:pt x="1369" y="2153"/>
                    <a:pt x="720" y="2353"/>
                    <a:pt x="0" y="2548"/>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4" name="Freeform 65"/>
            <p:cNvSpPr>
              <a:spLocks noChangeArrowheads="1"/>
            </p:cNvSpPr>
            <p:nvPr/>
          </p:nvSpPr>
          <p:spPr bwMode="auto">
            <a:xfrm>
              <a:off x="11501510" y="5830938"/>
              <a:ext cx="884877" cy="1565438"/>
            </a:xfrm>
            <a:custGeom>
              <a:avLst/>
              <a:gdLst>
                <a:gd name="T0" fmla="*/ 1086 w 1399"/>
                <a:gd name="T1" fmla="*/ 53 h 2471"/>
                <a:gd name="T2" fmla="*/ 1086 w 1399"/>
                <a:gd name="T3" fmla="*/ 53 h 2471"/>
                <a:gd name="T4" fmla="*/ 1354 w 1399"/>
                <a:gd name="T5" fmla="*/ 1510 h 2471"/>
                <a:gd name="T6" fmla="*/ 1354 w 1399"/>
                <a:gd name="T7" fmla="*/ 1510 h 2471"/>
                <a:gd name="T8" fmla="*/ 1315 w 1399"/>
                <a:gd name="T9" fmla="*/ 1568 h 2471"/>
                <a:gd name="T10" fmla="*/ 1325 w 1399"/>
                <a:gd name="T11" fmla="*/ 1597 h 2471"/>
                <a:gd name="T12" fmla="*/ 1398 w 1399"/>
                <a:gd name="T13" fmla="*/ 1685 h 2471"/>
                <a:gd name="T14" fmla="*/ 1388 w 1399"/>
                <a:gd name="T15" fmla="*/ 1700 h 2471"/>
                <a:gd name="T16" fmla="*/ 1296 w 1399"/>
                <a:gd name="T17" fmla="*/ 1729 h 2471"/>
                <a:gd name="T18" fmla="*/ 1223 w 1399"/>
                <a:gd name="T19" fmla="*/ 1749 h 2471"/>
                <a:gd name="T20" fmla="*/ 1048 w 1399"/>
                <a:gd name="T21" fmla="*/ 1797 h 2471"/>
                <a:gd name="T22" fmla="*/ 1048 w 1399"/>
                <a:gd name="T23" fmla="*/ 1919 h 2471"/>
                <a:gd name="T24" fmla="*/ 1009 w 1399"/>
                <a:gd name="T25" fmla="*/ 1978 h 2471"/>
                <a:gd name="T26" fmla="*/ 984 w 1399"/>
                <a:gd name="T27" fmla="*/ 2036 h 2471"/>
                <a:gd name="T28" fmla="*/ 940 w 1399"/>
                <a:gd name="T29" fmla="*/ 2143 h 2471"/>
                <a:gd name="T30" fmla="*/ 852 w 1399"/>
                <a:gd name="T31" fmla="*/ 2235 h 2471"/>
                <a:gd name="T32" fmla="*/ 794 w 1399"/>
                <a:gd name="T33" fmla="*/ 2216 h 2471"/>
                <a:gd name="T34" fmla="*/ 745 w 1399"/>
                <a:gd name="T35" fmla="*/ 2153 h 2471"/>
                <a:gd name="T36" fmla="*/ 730 w 1399"/>
                <a:gd name="T37" fmla="*/ 2167 h 2471"/>
                <a:gd name="T38" fmla="*/ 697 w 1399"/>
                <a:gd name="T39" fmla="*/ 2177 h 2471"/>
                <a:gd name="T40" fmla="*/ 697 w 1399"/>
                <a:gd name="T41" fmla="*/ 2206 h 2471"/>
                <a:gd name="T42" fmla="*/ 697 w 1399"/>
                <a:gd name="T43" fmla="*/ 2250 h 2471"/>
                <a:gd name="T44" fmla="*/ 711 w 1399"/>
                <a:gd name="T45" fmla="*/ 2285 h 2471"/>
                <a:gd name="T46" fmla="*/ 697 w 1399"/>
                <a:gd name="T47" fmla="*/ 2304 h 2471"/>
                <a:gd name="T48" fmla="*/ 658 w 1399"/>
                <a:gd name="T49" fmla="*/ 2323 h 2471"/>
                <a:gd name="T50" fmla="*/ 594 w 1399"/>
                <a:gd name="T51" fmla="*/ 2304 h 2471"/>
                <a:gd name="T52" fmla="*/ 565 w 1399"/>
                <a:gd name="T53" fmla="*/ 2328 h 2471"/>
                <a:gd name="T54" fmla="*/ 502 w 1399"/>
                <a:gd name="T55" fmla="*/ 2367 h 2471"/>
                <a:gd name="T56" fmla="*/ 448 w 1399"/>
                <a:gd name="T57" fmla="*/ 2406 h 2471"/>
                <a:gd name="T58" fmla="*/ 395 w 1399"/>
                <a:gd name="T59" fmla="*/ 2450 h 2471"/>
                <a:gd name="T60" fmla="*/ 365 w 1399"/>
                <a:gd name="T61" fmla="*/ 2430 h 2471"/>
                <a:gd name="T62" fmla="*/ 321 w 1399"/>
                <a:gd name="T63" fmla="*/ 2411 h 2471"/>
                <a:gd name="T64" fmla="*/ 263 w 1399"/>
                <a:gd name="T65" fmla="*/ 2401 h 2471"/>
                <a:gd name="T66" fmla="*/ 229 w 1399"/>
                <a:gd name="T67" fmla="*/ 2396 h 2471"/>
                <a:gd name="T68" fmla="*/ 195 w 1399"/>
                <a:gd name="T69" fmla="*/ 2459 h 2471"/>
                <a:gd name="T70" fmla="*/ 166 w 1399"/>
                <a:gd name="T71" fmla="*/ 2470 h 2471"/>
                <a:gd name="T72" fmla="*/ 122 w 1399"/>
                <a:gd name="T73" fmla="*/ 2459 h 2471"/>
                <a:gd name="T74" fmla="*/ 122 w 1399"/>
                <a:gd name="T75" fmla="*/ 2459 h 2471"/>
                <a:gd name="T76" fmla="*/ 64 w 1399"/>
                <a:gd name="T77" fmla="*/ 2401 h 2471"/>
                <a:gd name="T78" fmla="*/ 73 w 1399"/>
                <a:gd name="T79" fmla="*/ 2367 h 2471"/>
                <a:gd name="T80" fmla="*/ 73 w 1399"/>
                <a:gd name="T81" fmla="*/ 2323 h 2471"/>
                <a:gd name="T82" fmla="*/ 83 w 1399"/>
                <a:gd name="T83" fmla="*/ 2280 h 2471"/>
                <a:gd name="T84" fmla="*/ 88 w 1399"/>
                <a:gd name="T85" fmla="*/ 2202 h 2471"/>
                <a:gd name="T86" fmla="*/ 117 w 1399"/>
                <a:gd name="T87" fmla="*/ 2158 h 2471"/>
                <a:gd name="T88" fmla="*/ 156 w 1399"/>
                <a:gd name="T89" fmla="*/ 2036 h 2471"/>
                <a:gd name="T90" fmla="*/ 195 w 1399"/>
                <a:gd name="T91" fmla="*/ 1899 h 2471"/>
                <a:gd name="T92" fmla="*/ 166 w 1399"/>
                <a:gd name="T93" fmla="*/ 1734 h 2471"/>
                <a:gd name="T94" fmla="*/ 132 w 1399"/>
                <a:gd name="T95" fmla="*/ 1602 h 2471"/>
                <a:gd name="T96" fmla="*/ 180 w 1399"/>
                <a:gd name="T97" fmla="*/ 1525 h 2471"/>
                <a:gd name="T98" fmla="*/ 0 w 1399"/>
                <a:gd name="T99" fmla="*/ 248 h 2471"/>
                <a:gd name="T100" fmla="*/ 0 w 1399"/>
                <a:gd name="T101" fmla="*/ 248 h 2471"/>
                <a:gd name="T102" fmla="*/ 25 w 1399"/>
                <a:gd name="T103" fmla="*/ 253 h 2471"/>
                <a:gd name="T104" fmla="*/ 180 w 1399"/>
                <a:gd name="T105" fmla="*/ 185 h 2471"/>
                <a:gd name="T106" fmla="*/ 234 w 1399"/>
                <a:gd name="T107" fmla="*/ 156 h 2471"/>
                <a:gd name="T108" fmla="*/ 234 w 1399"/>
                <a:gd name="T109" fmla="*/ 156 h 2471"/>
                <a:gd name="T110" fmla="*/ 1076 w 1399"/>
                <a:gd name="T111" fmla="*/ 0 h 2471"/>
                <a:gd name="T112" fmla="*/ 1086 w 1399"/>
                <a:gd name="T113" fmla="*/ 53 h 2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99" h="2471">
                  <a:moveTo>
                    <a:pt x="1086" y="53"/>
                  </a:moveTo>
                  <a:lnTo>
                    <a:pt x="1086" y="53"/>
                  </a:lnTo>
                  <a:cubicBezTo>
                    <a:pt x="1354" y="1510"/>
                    <a:pt x="1354" y="1510"/>
                    <a:pt x="1354" y="1510"/>
                  </a:cubicBezTo>
                  <a:lnTo>
                    <a:pt x="1354" y="1510"/>
                  </a:lnTo>
                  <a:cubicBezTo>
                    <a:pt x="1335" y="1529"/>
                    <a:pt x="1315" y="1539"/>
                    <a:pt x="1315" y="1568"/>
                  </a:cubicBezTo>
                  <a:cubicBezTo>
                    <a:pt x="1315" y="1578"/>
                    <a:pt x="1320" y="1588"/>
                    <a:pt x="1325" y="1597"/>
                  </a:cubicBezTo>
                  <a:cubicBezTo>
                    <a:pt x="1344" y="1636"/>
                    <a:pt x="1364" y="1656"/>
                    <a:pt x="1398" y="1685"/>
                  </a:cubicBezTo>
                  <a:cubicBezTo>
                    <a:pt x="1393" y="1690"/>
                    <a:pt x="1393" y="1700"/>
                    <a:pt x="1388" y="1700"/>
                  </a:cubicBezTo>
                  <a:cubicBezTo>
                    <a:pt x="1354" y="1719"/>
                    <a:pt x="1335" y="1719"/>
                    <a:pt x="1296" y="1729"/>
                  </a:cubicBezTo>
                  <a:cubicBezTo>
                    <a:pt x="1266" y="1734"/>
                    <a:pt x="1252" y="1743"/>
                    <a:pt x="1223" y="1749"/>
                  </a:cubicBezTo>
                  <a:cubicBezTo>
                    <a:pt x="1155" y="1763"/>
                    <a:pt x="1120" y="1797"/>
                    <a:pt x="1048" y="1797"/>
                  </a:cubicBezTo>
                  <a:cubicBezTo>
                    <a:pt x="1048" y="1841"/>
                    <a:pt x="1062" y="1870"/>
                    <a:pt x="1048" y="1919"/>
                  </a:cubicBezTo>
                  <a:cubicBezTo>
                    <a:pt x="1042" y="1943"/>
                    <a:pt x="1023" y="1953"/>
                    <a:pt x="1009" y="1978"/>
                  </a:cubicBezTo>
                  <a:cubicBezTo>
                    <a:pt x="998" y="1997"/>
                    <a:pt x="994" y="2011"/>
                    <a:pt x="984" y="2036"/>
                  </a:cubicBezTo>
                  <a:cubicBezTo>
                    <a:pt x="970" y="2080"/>
                    <a:pt x="954" y="2104"/>
                    <a:pt x="940" y="2143"/>
                  </a:cubicBezTo>
                  <a:cubicBezTo>
                    <a:pt x="921" y="2187"/>
                    <a:pt x="901" y="2235"/>
                    <a:pt x="852" y="2235"/>
                  </a:cubicBezTo>
                  <a:cubicBezTo>
                    <a:pt x="828" y="2235"/>
                    <a:pt x="809" y="2235"/>
                    <a:pt x="794" y="2216"/>
                  </a:cubicBezTo>
                  <a:cubicBezTo>
                    <a:pt x="769" y="2196"/>
                    <a:pt x="775" y="2153"/>
                    <a:pt x="745" y="2153"/>
                  </a:cubicBezTo>
                  <a:cubicBezTo>
                    <a:pt x="736" y="2153"/>
                    <a:pt x="736" y="2163"/>
                    <a:pt x="730" y="2167"/>
                  </a:cubicBezTo>
                  <a:cubicBezTo>
                    <a:pt x="716" y="2172"/>
                    <a:pt x="706" y="2167"/>
                    <a:pt x="697" y="2177"/>
                  </a:cubicBezTo>
                  <a:cubicBezTo>
                    <a:pt x="692" y="2187"/>
                    <a:pt x="697" y="2196"/>
                    <a:pt x="697" y="2206"/>
                  </a:cubicBezTo>
                  <a:cubicBezTo>
                    <a:pt x="697" y="2226"/>
                    <a:pt x="692" y="2235"/>
                    <a:pt x="697" y="2250"/>
                  </a:cubicBezTo>
                  <a:cubicBezTo>
                    <a:pt x="702" y="2265"/>
                    <a:pt x="711" y="2269"/>
                    <a:pt x="711" y="2285"/>
                  </a:cubicBezTo>
                  <a:cubicBezTo>
                    <a:pt x="711" y="2294"/>
                    <a:pt x="702" y="2299"/>
                    <a:pt x="697" y="2304"/>
                  </a:cubicBezTo>
                  <a:cubicBezTo>
                    <a:pt x="682" y="2313"/>
                    <a:pt x="672" y="2323"/>
                    <a:pt x="658" y="2323"/>
                  </a:cubicBezTo>
                  <a:cubicBezTo>
                    <a:pt x="633" y="2323"/>
                    <a:pt x="624" y="2304"/>
                    <a:pt x="594" y="2304"/>
                  </a:cubicBezTo>
                  <a:cubicBezTo>
                    <a:pt x="580" y="2304"/>
                    <a:pt x="575" y="2318"/>
                    <a:pt x="565" y="2328"/>
                  </a:cubicBezTo>
                  <a:cubicBezTo>
                    <a:pt x="541" y="2348"/>
                    <a:pt x="526" y="2357"/>
                    <a:pt x="502" y="2367"/>
                  </a:cubicBezTo>
                  <a:cubicBezTo>
                    <a:pt x="482" y="2382"/>
                    <a:pt x="468" y="2391"/>
                    <a:pt x="448" y="2406"/>
                  </a:cubicBezTo>
                  <a:cubicBezTo>
                    <a:pt x="424" y="2421"/>
                    <a:pt x="419" y="2450"/>
                    <a:pt x="395" y="2450"/>
                  </a:cubicBezTo>
                  <a:cubicBezTo>
                    <a:pt x="380" y="2450"/>
                    <a:pt x="375" y="2435"/>
                    <a:pt x="365" y="2430"/>
                  </a:cubicBezTo>
                  <a:cubicBezTo>
                    <a:pt x="351" y="2421"/>
                    <a:pt x="341" y="2416"/>
                    <a:pt x="321" y="2411"/>
                  </a:cubicBezTo>
                  <a:cubicBezTo>
                    <a:pt x="297" y="2406"/>
                    <a:pt x="282" y="2406"/>
                    <a:pt x="263" y="2401"/>
                  </a:cubicBezTo>
                  <a:cubicBezTo>
                    <a:pt x="249" y="2401"/>
                    <a:pt x="244" y="2396"/>
                    <a:pt x="229" y="2396"/>
                  </a:cubicBezTo>
                  <a:cubicBezTo>
                    <a:pt x="205" y="2396"/>
                    <a:pt x="214" y="2440"/>
                    <a:pt x="195" y="2459"/>
                  </a:cubicBezTo>
                  <a:cubicBezTo>
                    <a:pt x="190" y="2470"/>
                    <a:pt x="180" y="2470"/>
                    <a:pt x="166" y="2470"/>
                  </a:cubicBezTo>
                  <a:cubicBezTo>
                    <a:pt x="151" y="2470"/>
                    <a:pt x="136" y="2464"/>
                    <a:pt x="122" y="2459"/>
                  </a:cubicBezTo>
                  <a:lnTo>
                    <a:pt x="122" y="2459"/>
                  </a:lnTo>
                  <a:cubicBezTo>
                    <a:pt x="102" y="2445"/>
                    <a:pt x="64" y="2426"/>
                    <a:pt x="64" y="2401"/>
                  </a:cubicBezTo>
                  <a:cubicBezTo>
                    <a:pt x="64" y="2387"/>
                    <a:pt x="73" y="2382"/>
                    <a:pt x="73" y="2367"/>
                  </a:cubicBezTo>
                  <a:cubicBezTo>
                    <a:pt x="73" y="2352"/>
                    <a:pt x="73" y="2343"/>
                    <a:pt x="73" y="2323"/>
                  </a:cubicBezTo>
                  <a:cubicBezTo>
                    <a:pt x="73" y="2304"/>
                    <a:pt x="83" y="2299"/>
                    <a:pt x="83" y="2280"/>
                  </a:cubicBezTo>
                  <a:cubicBezTo>
                    <a:pt x="88" y="2250"/>
                    <a:pt x="83" y="2230"/>
                    <a:pt x="88" y="2202"/>
                  </a:cubicBezTo>
                  <a:cubicBezTo>
                    <a:pt x="92" y="2182"/>
                    <a:pt x="107" y="2177"/>
                    <a:pt x="117" y="2158"/>
                  </a:cubicBezTo>
                  <a:cubicBezTo>
                    <a:pt x="141" y="2114"/>
                    <a:pt x="146" y="2080"/>
                    <a:pt x="156" y="2036"/>
                  </a:cubicBezTo>
                  <a:cubicBezTo>
                    <a:pt x="166" y="1982"/>
                    <a:pt x="195" y="1953"/>
                    <a:pt x="195" y="1899"/>
                  </a:cubicBezTo>
                  <a:cubicBezTo>
                    <a:pt x="195" y="1832"/>
                    <a:pt x="190" y="1793"/>
                    <a:pt x="166" y="1734"/>
                  </a:cubicBezTo>
                  <a:cubicBezTo>
                    <a:pt x="146" y="1685"/>
                    <a:pt x="132" y="1656"/>
                    <a:pt x="132" y="1602"/>
                  </a:cubicBezTo>
                  <a:cubicBezTo>
                    <a:pt x="132" y="1564"/>
                    <a:pt x="161" y="1559"/>
                    <a:pt x="180" y="1525"/>
                  </a:cubicBezTo>
                  <a:cubicBezTo>
                    <a:pt x="0" y="248"/>
                    <a:pt x="0" y="248"/>
                    <a:pt x="0" y="248"/>
                  </a:cubicBezTo>
                  <a:lnTo>
                    <a:pt x="0" y="248"/>
                  </a:lnTo>
                  <a:cubicBezTo>
                    <a:pt x="5" y="253"/>
                    <a:pt x="15" y="253"/>
                    <a:pt x="25" y="253"/>
                  </a:cubicBezTo>
                  <a:cubicBezTo>
                    <a:pt x="92" y="253"/>
                    <a:pt x="127" y="224"/>
                    <a:pt x="180" y="185"/>
                  </a:cubicBezTo>
                  <a:cubicBezTo>
                    <a:pt x="200" y="175"/>
                    <a:pt x="219" y="165"/>
                    <a:pt x="234" y="156"/>
                  </a:cubicBezTo>
                  <a:lnTo>
                    <a:pt x="234" y="156"/>
                  </a:lnTo>
                  <a:cubicBezTo>
                    <a:pt x="1076" y="0"/>
                    <a:pt x="1076" y="0"/>
                    <a:pt x="1076" y="0"/>
                  </a:cubicBezTo>
                  <a:cubicBezTo>
                    <a:pt x="1086" y="53"/>
                    <a:pt x="1086" y="53"/>
                    <a:pt x="1086" y="53"/>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5" name="Freeform 66"/>
            <p:cNvSpPr>
              <a:spLocks noChangeArrowheads="1"/>
            </p:cNvSpPr>
            <p:nvPr/>
          </p:nvSpPr>
          <p:spPr bwMode="auto">
            <a:xfrm>
              <a:off x="8824477" y="3517787"/>
              <a:ext cx="1814558" cy="2125523"/>
            </a:xfrm>
            <a:custGeom>
              <a:avLst/>
              <a:gdLst>
                <a:gd name="T0" fmla="*/ 2046 w 2860"/>
                <a:gd name="T1" fmla="*/ 1344 h 3351"/>
                <a:gd name="T2" fmla="*/ 1997 w 2860"/>
                <a:gd name="T3" fmla="*/ 1397 h 3351"/>
                <a:gd name="T4" fmla="*/ 1948 w 2860"/>
                <a:gd name="T5" fmla="*/ 1461 h 3351"/>
                <a:gd name="T6" fmla="*/ 1958 w 2860"/>
                <a:gd name="T7" fmla="*/ 1656 h 3351"/>
                <a:gd name="T8" fmla="*/ 1895 w 2860"/>
                <a:gd name="T9" fmla="*/ 1783 h 3351"/>
                <a:gd name="T10" fmla="*/ 1748 w 2860"/>
                <a:gd name="T11" fmla="*/ 2021 h 3351"/>
                <a:gd name="T12" fmla="*/ 1875 w 2860"/>
                <a:gd name="T13" fmla="*/ 2245 h 3351"/>
                <a:gd name="T14" fmla="*/ 1831 w 2860"/>
                <a:gd name="T15" fmla="*/ 2372 h 3351"/>
                <a:gd name="T16" fmla="*/ 1841 w 2860"/>
                <a:gd name="T17" fmla="*/ 2513 h 3351"/>
                <a:gd name="T18" fmla="*/ 1963 w 2860"/>
                <a:gd name="T19" fmla="*/ 2581 h 3351"/>
                <a:gd name="T20" fmla="*/ 2158 w 2860"/>
                <a:gd name="T21" fmla="*/ 2664 h 3351"/>
                <a:gd name="T22" fmla="*/ 2279 w 2860"/>
                <a:gd name="T23" fmla="*/ 2786 h 3351"/>
                <a:gd name="T24" fmla="*/ 2474 w 2860"/>
                <a:gd name="T25" fmla="*/ 2908 h 3351"/>
                <a:gd name="T26" fmla="*/ 2552 w 2860"/>
                <a:gd name="T27" fmla="*/ 3068 h 3351"/>
                <a:gd name="T28" fmla="*/ 2571 w 2860"/>
                <a:gd name="T29" fmla="*/ 3180 h 3351"/>
                <a:gd name="T30" fmla="*/ 429 w 2860"/>
                <a:gd name="T31" fmla="*/ 3350 h 3351"/>
                <a:gd name="T32" fmla="*/ 414 w 2860"/>
                <a:gd name="T33" fmla="*/ 2318 h 3351"/>
                <a:gd name="T34" fmla="*/ 307 w 2860"/>
                <a:gd name="T35" fmla="*/ 2016 h 3351"/>
                <a:gd name="T36" fmla="*/ 297 w 2860"/>
                <a:gd name="T37" fmla="*/ 1962 h 3351"/>
                <a:gd name="T38" fmla="*/ 268 w 2860"/>
                <a:gd name="T39" fmla="*/ 1728 h 3351"/>
                <a:gd name="T40" fmla="*/ 214 w 2860"/>
                <a:gd name="T41" fmla="*/ 1490 h 3351"/>
                <a:gd name="T42" fmla="*/ 214 w 2860"/>
                <a:gd name="T43" fmla="*/ 1232 h 3351"/>
                <a:gd name="T44" fmla="*/ 161 w 2860"/>
                <a:gd name="T45" fmla="*/ 979 h 3351"/>
                <a:gd name="T46" fmla="*/ 49 w 2860"/>
                <a:gd name="T47" fmla="*/ 745 h 3351"/>
                <a:gd name="T48" fmla="*/ 63 w 2860"/>
                <a:gd name="T49" fmla="*/ 662 h 3351"/>
                <a:gd name="T50" fmla="*/ 24 w 2860"/>
                <a:gd name="T51" fmla="*/ 531 h 3351"/>
                <a:gd name="T52" fmla="*/ 10 w 2860"/>
                <a:gd name="T53" fmla="*/ 346 h 3351"/>
                <a:gd name="T54" fmla="*/ 5 w 2860"/>
                <a:gd name="T55" fmla="*/ 253 h 3351"/>
                <a:gd name="T56" fmla="*/ 697 w 2860"/>
                <a:gd name="T57" fmla="*/ 214 h 3351"/>
                <a:gd name="T58" fmla="*/ 711 w 2860"/>
                <a:gd name="T59" fmla="*/ 180 h 3351"/>
                <a:gd name="T60" fmla="*/ 789 w 2860"/>
                <a:gd name="T61" fmla="*/ 4 h 3351"/>
                <a:gd name="T62" fmla="*/ 838 w 2860"/>
                <a:gd name="T63" fmla="*/ 48 h 3351"/>
                <a:gd name="T64" fmla="*/ 940 w 2860"/>
                <a:gd name="T65" fmla="*/ 277 h 3351"/>
                <a:gd name="T66" fmla="*/ 1120 w 2860"/>
                <a:gd name="T67" fmla="*/ 311 h 3351"/>
                <a:gd name="T68" fmla="*/ 1247 w 2860"/>
                <a:gd name="T69" fmla="*/ 336 h 3351"/>
                <a:gd name="T70" fmla="*/ 1339 w 2860"/>
                <a:gd name="T71" fmla="*/ 404 h 3351"/>
                <a:gd name="T72" fmla="*/ 1413 w 2860"/>
                <a:gd name="T73" fmla="*/ 370 h 3351"/>
                <a:gd name="T74" fmla="*/ 1476 w 2860"/>
                <a:gd name="T75" fmla="*/ 389 h 3351"/>
                <a:gd name="T76" fmla="*/ 1739 w 2860"/>
                <a:gd name="T77" fmla="*/ 326 h 3351"/>
                <a:gd name="T78" fmla="*/ 1812 w 2860"/>
                <a:gd name="T79" fmla="*/ 506 h 3351"/>
                <a:gd name="T80" fmla="*/ 1929 w 2860"/>
                <a:gd name="T81" fmla="*/ 453 h 3351"/>
                <a:gd name="T82" fmla="*/ 2036 w 2860"/>
                <a:gd name="T83" fmla="*/ 506 h 3351"/>
                <a:gd name="T84" fmla="*/ 2118 w 2860"/>
                <a:gd name="T85" fmla="*/ 555 h 3351"/>
                <a:gd name="T86" fmla="*/ 2284 w 2860"/>
                <a:gd name="T87" fmla="*/ 531 h 3351"/>
                <a:gd name="T88" fmla="*/ 2348 w 2860"/>
                <a:gd name="T89" fmla="*/ 511 h 3351"/>
                <a:gd name="T90" fmla="*/ 2464 w 2860"/>
                <a:gd name="T91" fmla="*/ 565 h 3351"/>
                <a:gd name="T92" fmla="*/ 2616 w 2860"/>
                <a:gd name="T93" fmla="*/ 531 h 3351"/>
                <a:gd name="T94" fmla="*/ 2859 w 2860"/>
                <a:gd name="T95" fmla="*/ 565 h 3351"/>
                <a:gd name="T96" fmla="*/ 2713 w 2860"/>
                <a:gd name="T97" fmla="*/ 677 h 3351"/>
                <a:gd name="T98" fmla="*/ 2504 w 2860"/>
                <a:gd name="T99" fmla="*/ 789 h 3351"/>
                <a:gd name="T100" fmla="*/ 2435 w 2860"/>
                <a:gd name="T101" fmla="*/ 862 h 3351"/>
                <a:gd name="T102" fmla="*/ 2270 w 2860"/>
                <a:gd name="T103" fmla="*/ 1081 h 3351"/>
                <a:gd name="T104" fmla="*/ 2173 w 2860"/>
                <a:gd name="T105" fmla="*/ 1193 h 3351"/>
                <a:gd name="T106" fmla="*/ 2094 w 2860"/>
                <a:gd name="T107" fmla="*/ 1261 h 3351"/>
                <a:gd name="T108" fmla="*/ 2046 w 2860"/>
                <a:gd name="T109" fmla="*/ 1344 h 3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860" h="3351">
                  <a:moveTo>
                    <a:pt x="2046" y="1344"/>
                  </a:moveTo>
                  <a:lnTo>
                    <a:pt x="2046" y="1344"/>
                  </a:lnTo>
                  <a:cubicBezTo>
                    <a:pt x="2036" y="1358"/>
                    <a:pt x="2026" y="1358"/>
                    <a:pt x="2016" y="1368"/>
                  </a:cubicBezTo>
                  <a:cubicBezTo>
                    <a:pt x="2007" y="1378"/>
                    <a:pt x="2007" y="1393"/>
                    <a:pt x="1997" y="1397"/>
                  </a:cubicBezTo>
                  <a:cubicBezTo>
                    <a:pt x="1982" y="1407"/>
                    <a:pt x="1972" y="1402"/>
                    <a:pt x="1963" y="1412"/>
                  </a:cubicBezTo>
                  <a:cubicBezTo>
                    <a:pt x="1953" y="1427"/>
                    <a:pt x="1953" y="1441"/>
                    <a:pt x="1948" y="1461"/>
                  </a:cubicBezTo>
                  <a:cubicBezTo>
                    <a:pt x="1944" y="1480"/>
                    <a:pt x="1939" y="1490"/>
                    <a:pt x="1939" y="1509"/>
                  </a:cubicBezTo>
                  <a:cubicBezTo>
                    <a:pt x="1939" y="1568"/>
                    <a:pt x="1958" y="1598"/>
                    <a:pt x="1958" y="1656"/>
                  </a:cubicBezTo>
                  <a:cubicBezTo>
                    <a:pt x="1958" y="1689"/>
                    <a:pt x="1958" y="1714"/>
                    <a:pt x="1944" y="1743"/>
                  </a:cubicBezTo>
                  <a:cubicBezTo>
                    <a:pt x="1934" y="1768"/>
                    <a:pt x="1914" y="1768"/>
                    <a:pt x="1895" y="1783"/>
                  </a:cubicBezTo>
                  <a:cubicBezTo>
                    <a:pt x="1875" y="1802"/>
                    <a:pt x="1866" y="1816"/>
                    <a:pt x="1846" y="1841"/>
                  </a:cubicBezTo>
                  <a:cubicBezTo>
                    <a:pt x="1797" y="1899"/>
                    <a:pt x="1792" y="1957"/>
                    <a:pt x="1748" y="2021"/>
                  </a:cubicBezTo>
                  <a:cubicBezTo>
                    <a:pt x="1787" y="2065"/>
                    <a:pt x="1812" y="2099"/>
                    <a:pt x="1841" y="2153"/>
                  </a:cubicBezTo>
                  <a:cubicBezTo>
                    <a:pt x="1861" y="2187"/>
                    <a:pt x="1875" y="2206"/>
                    <a:pt x="1875" y="2245"/>
                  </a:cubicBezTo>
                  <a:cubicBezTo>
                    <a:pt x="1875" y="2269"/>
                    <a:pt x="1851" y="2279"/>
                    <a:pt x="1841" y="2303"/>
                  </a:cubicBezTo>
                  <a:cubicBezTo>
                    <a:pt x="1831" y="2328"/>
                    <a:pt x="1831" y="2342"/>
                    <a:pt x="1831" y="2372"/>
                  </a:cubicBezTo>
                  <a:cubicBezTo>
                    <a:pt x="1831" y="2396"/>
                    <a:pt x="1836" y="2410"/>
                    <a:pt x="1836" y="2440"/>
                  </a:cubicBezTo>
                  <a:cubicBezTo>
                    <a:pt x="1841" y="2469"/>
                    <a:pt x="1836" y="2488"/>
                    <a:pt x="1841" y="2513"/>
                  </a:cubicBezTo>
                  <a:cubicBezTo>
                    <a:pt x="1846" y="2542"/>
                    <a:pt x="1875" y="2542"/>
                    <a:pt x="1900" y="2552"/>
                  </a:cubicBezTo>
                  <a:cubicBezTo>
                    <a:pt x="1924" y="2562"/>
                    <a:pt x="1939" y="2571"/>
                    <a:pt x="1963" y="2581"/>
                  </a:cubicBezTo>
                  <a:cubicBezTo>
                    <a:pt x="1997" y="2601"/>
                    <a:pt x="2012" y="2615"/>
                    <a:pt x="2051" y="2630"/>
                  </a:cubicBezTo>
                  <a:cubicBezTo>
                    <a:pt x="2094" y="2645"/>
                    <a:pt x="2118" y="2645"/>
                    <a:pt x="2158" y="2664"/>
                  </a:cubicBezTo>
                  <a:cubicBezTo>
                    <a:pt x="2187" y="2678"/>
                    <a:pt x="2197" y="2703"/>
                    <a:pt x="2212" y="2732"/>
                  </a:cubicBezTo>
                  <a:cubicBezTo>
                    <a:pt x="2226" y="2761"/>
                    <a:pt x="2250" y="2771"/>
                    <a:pt x="2279" y="2786"/>
                  </a:cubicBezTo>
                  <a:cubicBezTo>
                    <a:pt x="2309" y="2805"/>
                    <a:pt x="2323" y="2825"/>
                    <a:pt x="2353" y="2844"/>
                  </a:cubicBezTo>
                  <a:cubicBezTo>
                    <a:pt x="2401" y="2869"/>
                    <a:pt x="2430" y="2873"/>
                    <a:pt x="2474" y="2908"/>
                  </a:cubicBezTo>
                  <a:cubicBezTo>
                    <a:pt x="2504" y="2927"/>
                    <a:pt x="2513" y="2946"/>
                    <a:pt x="2528" y="2976"/>
                  </a:cubicBezTo>
                  <a:cubicBezTo>
                    <a:pt x="2543" y="3010"/>
                    <a:pt x="2552" y="3034"/>
                    <a:pt x="2552" y="3068"/>
                  </a:cubicBezTo>
                  <a:cubicBezTo>
                    <a:pt x="2557" y="3112"/>
                    <a:pt x="2557" y="3137"/>
                    <a:pt x="2571" y="3180"/>
                  </a:cubicBezTo>
                  <a:lnTo>
                    <a:pt x="2571" y="3180"/>
                  </a:lnTo>
                  <a:cubicBezTo>
                    <a:pt x="1895" y="3258"/>
                    <a:pt x="1184" y="3317"/>
                    <a:pt x="429" y="3350"/>
                  </a:cubicBezTo>
                  <a:lnTo>
                    <a:pt x="429" y="3350"/>
                  </a:lnTo>
                  <a:cubicBezTo>
                    <a:pt x="438" y="3312"/>
                    <a:pt x="438" y="3312"/>
                    <a:pt x="458" y="3278"/>
                  </a:cubicBezTo>
                  <a:cubicBezTo>
                    <a:pt x="414" y="2318"/>
                    <a:pt x="414" y="2318"/>
                    <a:pt x="414" y="2318"/>
                  </a:cubicBezTo>
                  <a:cubicBezTo>
                    <a:pt x="355" y="2274"/>
                    <a:pt x="287" y="2235"/>
                    <a:pt x="287" y="2162"/>
                  </a:cubicBezTo>
                  <a:cubicBezTo>
                    <a:pt x="287" y="2104"/>
                    <a:pt x="307" y="2074"/>
                    <a:pt x="307" y="2016"/>
                  </a:cubicBezTo>
                  <a:cubicBezTo>
                    <a:pt x="307" y="1996"/>
                    <a:pt x="297" y="1982"/>
                    <a:pt x="297" y="1962"/>
                  </a:cubicBezTo>
                  <a:lnTo>
                    <a:pt x="297" y="1962"/>
                  </a:lnTo>
                  <a:cubicBezTo>
                    <a:pt x="287" y="1894"/>
                    <a:pt x="292" y="1846"/>
                    <a:pt x="283" y="1778"/>
                  </a:cubicBezTo>
                  <a:cubicBezTo>
                    <a:pt x="278" y="1758"/>
                    <a:pt x="272" y="1748"/>
                    <a:pt x="268" y="1728"/>
                  </a:cubicBezTo>
                  <a:cubicBezTo>
                    <a:pt x="258" y="1661"/>
                    <a:pt x="248" y="1617"/>
                    <a:pt x="229" y="1548"/>
                  </a:cubicBezTo>
                  <a:cubicBezTo>
                    <a:pt x="219" y="1529"/>
                    <a:pt x="214" y="1515"/>
                    <a:pt x="214" y="1490"/>
                  </a:cubicBezTo>
                  <a:cubicBezTo>
                    <a:pt x="214" y="1432"/>
                    <a:pt x="233" y="1397"/>
                    <a:pt x="233" y="1339"/>
                  </a:cubicBezTo>
                  <a:cubicBezTo>
                    <a:pt x="233" y="1295"/>
                    <a:pt x="219" y="1276"/>
                    <a:pt x="214" y="1232"/>
                  </a:cubicBezTo>
                  <a:cubicBezTo>
                    <a:pt x="209" y="1164"/>
                    <a:pt x="209" y="1120"/>
                    <a:pt x="195" y="1051"/>
                  </a:cubicBezTo>
                  <a:cubicBezTo>
                    <a:pt x="185" y="1023"/>
                    <a:pt x="175" y="1003"/>
                    <a:pt x="161" y="979"/>
                  </a:cubicBezTo>
                  <a:cubicBezTo>
                    <a:pt x="136" y="945"/>
                    <a:pt x="126" y="920"/>
                    <a:pt x="107" y="886"/>
                  </a:cubicBezTo>
                  <a:cubicBezTo>
                    <a:pt x="78" y="832"/>
                    <a:pt x="49" y="803"/>
                    <a:pt x="49" y="745"/>
                  </a:cubicBezTo>
                  <a:cubicBezTo>
                    <a:pt x="49" y="720"/>
                    <a:pt x="49" y="711"/>
                    <a:pt x="54" y="691"/>
                  </a:cubicBezTo>
                  <a:cubicBezTo>
                    <a:pt x="59" y="677"/>
                    <a:pt x="63" y="672"/>
                    <a:pt x="63" y="662"/>
                  </a:cubicBezTo>
                  <a:cubicBezTo>
                    <a:pt x="63" y="623"/>
                    <a:pt x="49" y="604"/>
                    <a:pt x="39" y="570"/>
                  </a:cubicBezTo>
                  <a:cubicBezTo>
                    <a:pt x="34" y="555"/>
                    <a:pt x="24" y="550"/>
                    <a:pt x="24" y="531"/>
                  </a:cubicBezTo>
                  <a:cubicBezTo>
                    <a:pt x="24" y="501"/>
                    <a:pt x="39" y="482"/>
                    <a:pt x="39" y="448"/>
                  </a:cubicBezTo>
                  <a:cubicBezTo>
                    <a:pt x="39" y="409"/>
                    <a:pt x="20" y="384"/>
                    <a:pt x="10" y="346"/>
                  </a:cubicBezTo>
                  <a:cubicBezTo>
                    <a:pt x="5" y="336"/>
                    <a:pt x="0" y="336"/>
                    <a:pt x="0" y="331"/>
                  </a:cubicBezTo>
                  <a:cubicBezTo>
                    <a:pt x="0" y="302"/>
                    <a:pt x="0" y="282"/>
                    <a:pt x="5" y="253"/>
                  </a:cubicBezTo>
                  <a:lnTo>
                    <a:pt x="5" y="253"/>
                  </a:lnTo>
                  <a:cubicBezTo>
                    <a:pt x="233" y="243"/>
                    <a:pt x="468" y="228"/>
                    <a:pt x="697" y="214"/>
                  </a:cubicBezTo>
                  <a:cubicBezTo>
                    <a:pt x="701" y="209"/>
                    <a:pt x="701" y="200"/>
                    <a:pt x="701" y="200"/>
                  </a:cubicBezTo>
                  <a:cubicBezTo>
                    <a:pt x="706" y="194"/>
                    <a:pt x="711" y="185"/>
                    <a:pt x="711" y="180"/>
                  </a:cubicBezTo>
                  <a:cubicBezTo>
                    <a:pt x="726" y="161"/>
                    <a:pt x="731" y="122"/>
                    <a:pt x="740" y="97"/>
                  </a:cubicBezTo>
                  <a:cubicBezTo>
                    <a:pt x="755" y="63"/>
                    <a:pt x="760" y="29"/>
                    <a:pt x="789" y="4"/>
                  </a:cubicBezTo>
                  <a:cubicBezTo>
                    <a:pt x="794" y="0"/>
                    <a:pt x="794" y="0"/>
                    <a:pt x="799" y="0"/>
                  </a:cubicBezTo>
                  <a:cubicBezTo>
                    <a:pt x="813" y="9"/>
                    <a:pt x="828" y="34"/>
                    <a:pt x="838" y="48"/>
                  </a:cubicBezTo>
                  <a:cubicBezTo>
                    <a:pt x="857" y="73"/>
                    <a:pt x="877" y="126"/>
                    <a:pt x="886" y="161"/>
                  </a:cubicBezTo>
                  <a:cubicBezTo>
                    <a:pt x="901" y="194"/>
                    <a:pt x="916" y="233"/>
                    <a:pt x="940" y="277"/>
                  </a:cubicBezTo>
                  <a:cubicBezTo>
                    <a:pt x="960" y="311"/>
                    <a:pt x="989" y="331"/>
                    <a:pt x="1023" y="331"/>
                  </a:cubicBezTo>
                  <a:cubicBezTo>
                    <a:pt x="1062" y="331"/>
                    <a:pt x="1081" y="311"/>
                    <a:pt x="1120" y="311"/>
                  </a:cubicBezTo>
                  <a:cubicBezTo>
                    <a:pt x="1145" y="311"/>
                    <a:pt x="1154" y="321"/>
                    <a:pt x="1174" y="326"/>
                  </a:cubicBezTo>
                  <a:cubicBezTo>
                    <a:pt x="1203" y="331"/>
                    <a:pt x="1223" y="326"/>
                    <a:pt x="1247" y="336"/>
                  </a:cubicBezTo>
                  <a:cubicBezTo>
                    <a:pt x="1266" y="341"/>
                    <a:pt x="1281" y="346"/>
                    <a:pt x="1295" y="360"/>
                  </a:cubicBezTo>
                  <a:cubicBezTo>
                    <a:pt x="1305" y="379"/>
                    <a:pt x="1315" y="404"/>
                    <a:pt x="1339" y="404"/>
                  </a:cubicBezTo>
                  <a:cubicBezTo>
                    <a:pt x="1354" y="404"/>
                    <a:pt x="1359" y="389"/>
                    <a:pt x="1369" y="384"/>
                  </a:cubicBezTo>
                  <a:cubicBezTo>
                    <a:pt x="1383" y="374"/>
                    <a:pt x="1393" y="374"/>
                    <a:pt x="1413" y="370"/>
                  </a:cubicBezTo>
                  <a:cubicBezTo>
                    <a:pt x="1422" y="365"/>
                    <a:pt x="1417" y="365"/>
                    <a:pt x="1427" y="365"/>
                  </a:cubicBezTo>
                  <a:cubicBezTo>
                    <a:pt x="1437" y="374"/>
                    <a:pt x="1466" y="384"/>
                    <a:pt x="1476" y="389"/>
                  </a:cubicBezTo>
                  <a:cubicBezTo>
                    <a:pt x="1524" y="399"/>
                    <a:pt x="1568" y="384"/>
                    <a:pt x="1607" y="370"/>
                  </a:cubicBezTo>
                  <a:cubicBezTo>
                    <a:pt x="1651" y="360"/>
                    <a:pt x="1690" y="316"/>
                    <a:pt x="1739" y="326"/>
                  </a:cubicBezTo>
                  <a:cubicBezTo>
                    <a:pt x="1759" y="365"/>
                    <a:pt x="1759" y="404"/>
                    <a:pt x="1773" y="438"/>
                  </a:cubicBezTo>
                  <a:cubicBezTo>
                    <a:pt x="1783" y="468"/>
                    <a:pt x="1787" y="487"/>
                    <a:pt x="1812" y="506"/>
                  </a:cubicBezTo>
                  <a:cubicBezTo>
                    <a:pt x="1827" y="482"/>
                    <a:pt x="1831" y="448"/>
                    <a:pt x="1866" y="448"/>
                  </a:cubicBezTo>
                  <a:cubicBezTo>
                    <a:pt x="1890" y="448"/>
                    <a:pt x="1905" y="448"/>
                    <a:pt x="1929" y="453"/>
                  </a:cubicBezTo>
                  <a:cubicBezTo>
                    <a:pt x="1944" y="457"/>
                    <a:pt x="1948" y="472"/>
                    <a:pt x="1963" y="477"/>
                  </a:cubicBezTo>
                  <a:cubicBezTo>
                    <a:pt x="1987" y="492"/>
                    <a:pt x="2007" y="496"/>
                    <a:pt x="2036" y="506"/>
                  </a:cubicBezTo>
                  <a:cubicBezTo>
                    <a:pt x="2060" y="511"/>
                    <a:pt x="2075" y="511"/>
                    <a:pt x="2099" y="526"/>
                  </a:cubicBezTo>
                  <a:cubicBezTo>
                    <a:pt x="2109" y="531"/>
                    <a:pt x="2109" y="545"/>
                    <a:pt x="2118" y="555"/>
                  </a:cubicBezTo>
                  <a:cubicBezTo>
                    <a:pt x="2143" y="570"/>
                    <a:pt x="2158" y="579"/>
                    <a:pt x="2187" y="579"/>
                  </a:cubicBezTo>
                  <a:cubicBezTo>
                    <a:pt x="2231" y="579"/>
                    <a:pt x="2250" y="555"/>
                    <a:pt x="2284" y="531"/>
                  </a:cubicBezTo>
                  <a:cubicBezTo>
                    <a:pt x="2299" y="521"/>
                    <a:pt x="2299" y="506"/>
                    <a:pt x="2314" y="506"/>
                  </a:cubicBezTo>
                  <a:cubicBezTo>
                    <a:pt x="2328" y="506"/>
                    <a:pt x="2333" y="511"/>
                    <a:pt x="2348" y="511"/>
                  </a:cubicBezTo>
                  <a:cubicBezTo>
                    <a:pt x="2362" y="516"/>
                    <a:pt x="2377" y="511"/>
                    <a:pt x="2392" y="516"/>
                  </a:cubicBezTo>
                  <a:cubicBezTo>
                    <a:pt x="2421" y="531"/>
                    <a:pt x="2430" y="565"/>
                    <a:pt x="2464" y="565"/>
                  </a:cubicBezTo>
                  <a:cubicBezTo>
                    <a:pt x="2499" y="565"/>
                    <a:pt x="2513" y="555"/>
                    <a:pt x="2543" y="545"/>
                  </a:cubicBezTo>
                  <a:cubicBezTo>
                    <a:pt x="2567" y="535"/>
                    <a:pt x="2586" y="535"/>
                    <a:pt x="2616" y="531"/>
                  </a:cubicBezTo>
                  <a:cubicBezTo>
                    <a:pt x="2859" y="565"/>
                    <a:pt x="2859" y="565"/>
                    <a:pt x="2859" y="565"/>
                  </a:cubicBezTo>
                  <a:lnTo>
                    <a:pt x="2859" y="565"/>
                  </a:lnTo>
                  <a:cubicBezTo>
                    <a:pt x="2820" y="599"/>
                    <a:pt x="2796" y="633"/>
                    <a:pt x="2747" y="657"/>
                  </a:cubicBezTo>
                  <a:cubicBezTo>
                    <a:pt x="2732" y="662"/>
                    <a:pt x="2728" y="672"/>
                    <a:pt x="2713" y="677"/>
                  </a:cubicBezTo>
                  <a:cubicBezTo>
                    <a:pt x="2665" y="701"/>
                    <a:pt x="2630" y="711"/>
                    <a:pt x="2582" y="740"/>
                  </a:cubicBezTo>
                  <a:cubicBezTo>
                    <a:pt x="2547" y="755"/>
                    <a:pt x="2533" y="769"/>
                    <a:pt x="2504" y="789"/>
                  </a:cubicBezTo>
                  <a:cubicBezTo>
                    <a:pt x="2494" y="794"/>
                    <a:pt x="2484" y="794"/>
                    <a:pt x="2474" y="803"/>
                  </a:cubicBezTo>
                  <a:cubicBezTo>
                    <a:pt x="2455" y="818"/>
                    <a:pt x="2450" y="838"/>
                    <a:pt x="2435" y="862"/>
                  </a:cubicBezTo>
                  <a:cubicBezTo>
                    <a:pt x="2411" y="896"/>
                    <a:pt x="2392" y="915"/>
                    <a:pt x="2362" y="945"/>
                  </a:cubicBezTo>
                  <a:cubicBezTo>
                    <a:pt x="2314" y="988"/>
                    <a:pt x="2309" y="1032"/>
                    <a:pt x="2270" y="1081"/>
                  </a:cubicBezTo>
                  <a:cubicBezTo>
                    <a:pt x="2245" y="1115"/>
                    <a:pt x="2226" y="1134"/>
                    <a:pt x="2197" y="1164"/>
                  </a:cubicBezTo>
                  <a:cubicBezTo>
                    <a:pt x="2187" y="1173"/>
                    <a:pt x="2187" y="1183"/>
                    <a:pt x="2173" y="1193"/>
                  </a:cubicBezTo>
                  <a:cubicBezTo>
                    <a:pt x="2168" y="1193"/>
                    <a:pt x="2162" y="1193"/>
                    <a:pt x="2158" y="1193"/>
                  </a:cubicBezTo>
                  <a:cubicBezTo>
                    <a:pt x="2129" y="1217"/>
                    <a:pt x="2118" y="1236"/>
                    <a:pt x="2094" y="1261"/>
                  </a:cubicBezTo>
                  <a:cubicBezTo>
                    <a:pt x="2075" y="1280"/>
                    <a:pt x="2060" y="1291"/>
                    <a:pt x="2046" y="1315"/>
                  </a:cubicBezTo>
                  <a:cubicBezTo>
                    <a:pt x="2046" y="1344"/>
                    <a:pt x="2046" y="1344"/>
                    <a:pt x="2046" y="134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6" name="Freeform 67"/>
            <p:cNvSpPr>
              <a:spLocks noChangeArrowheads="1"/>
            </p:cNvSpPr>
            <p:nvPr/>
          </p:nvSpPr>
          <p:spPr bwMode="auto">
            <a:xfrm>
              <a:off x="13738904" y="5906550"/>
              <a:ext cx="1243308" cy="579688"/>
            </a:xfrm>
            <a:custGeom>
              <a:avLst/>
              <a:gdLst>
                <a:gd name="T0" fmla="*/ 1841 w 1963"/>
                <a:gd name="T1" fmla="*/ 896 h 917"/>
                <a:gd name="T2" fmla="*/ 1914 w 1963"/>
                <a:gd name="T3" fmla="*/ 877 h 917"/>
                <a:gd name="T4" fmla="*/ 1958 w 1963"/>
                <a:gd name="T5" fmla="*/ 667 h 917"/>
                <a:gd name="T6" fmla="*/ 1962 w 1963"/>
                <a:gd name="T7" fmla="*/ 589 h 917"/>
                <a:gd name="T8" fmla="*/ 1729 w 1963"/>
                <a:gd name="T9" fmla="*/ 662 h 917"/>
                <a:gd name="T10" fmla="*/ 1505 w 1963"/>
                <a:gd name="T11" fmla="*/ 0 h 917"/>
                <a:gd name="T12" fmla="*/ 0 w 1963"/>
                <a:gd name="T13" fmla="*/ 477 h 917"/>
                <a:gd name="T14" fmla="*/ 126 w 1963"/>
                <a:gd name="T15" fmla="*/ 618 h 917"/>
                <a:gd name="T16" fmla="*/ 306 w 1963"/>
                <a:gd name="T17" fmla="*/ 467 h 917"/>
                <a:gd name="T18" fmla="*/ 414 w 1963"/>
                <a:gd name="T19" fmla="*/ 472 h 917"/>
                <a:gd name="T20" fmla="*/ 492 w 1963"/>
                <a:gd name="T21" fmla="*/ 399 h 917"/>
                <a:gd name="T22" fmla="*/ 555 w 1963"/>
                <a:gd name="T23" fmla="*/ 360 h 917"/>
                <a:gd name="T24" fmla="*/ 711 w 1963"/>
                <a:gd name="T25" fmla="*/ 414 h 917"/>
                <a:gd name="T26" fmla="*/ 765 w 1963"/>
                <a:gd name="T27" fmla="*/ 419 h 917"/>
                <a:gd name="T28" fmla="*/ 828 w 1963"/>
                <a:gd name="T29" fmla="*/ 428 h 917"/>
                <a:gd name="T30" fmla="*/ 891 w 1963"/>
                <a:gd name="T31" fmla="*/ 467 h 917"/>
                <a:gd name="T32" fmla="*/ 1057 w 1963"/>
                <a:gd name="T33" fmla="*/ 570 h 917"/>
                <a:gd name="T34" fmla="*/ 1124 w 1963"/>
                <a:gd name="T35" fmla="*/ 599 h 917"/>
                <a:gd name="T36" fmla="*/ 1110 w 1963"/>
                <a:gd name="T37" fmla="*/ 750 h 917"/>
                <a:gd name="T38" fmla="*/ 1057 w 1963"/>
                <a:gd name="T39" fmla="*/ 881 h 917"/>
                <a:gd name="T40" fmla="*/ 1076 w 1963"/>
                <a:gd name="T41" fmla="*/ 916 h 917"/>
                <a:gd name="T42" fmla="*/ 1251 w 1963"/>
                <a:gd name="T43" fmla="*/ 911 h 917"/>
                <a:gd name="T44" fmla="*/ 1417 w 1963"/>
                <a:gd name="T45" fmla="*/ 891 h 917"/>
                <a:gd name="T46" fmla="*/ 1490 w 1963"/>
                <a:gd name="T47" fmla="*/ 867 h 917"/>
                <a:gd name="T48" fmla="*/ 1427 w 1963"/>
                <a:gd name="T49" fmla="*/ 759 h 917"/>
                <a:gd name="T50" fmla="*/ 1334 w 1963"/>
                <a:gd name="T51" fmla="*/ 501 h 917"/>
                <a:gd name="T52" fmla="*/ 1271 w 1963"/>
                <a:gd name="T53" fmla="*/ 370 h 917"/>
                <a:gd name="T54" fmla="*/ 1290 w 1963"/>
                <a:gd name="T55" fmla="*/ 292 h 917"/>
                <a:gd name="T56" fmla="*/ 1388 w 1963"/>
                <a:gd name="T57" fmla="*/ 175 h 917"/>
                <a:gd name="T58" fmla="*/ 1456 w 1963"/>
                <a:gd name="T59" fmla="*/ 190 h 917"/>
                <a:gd name="T60" fmla="*/ 1417 w 1963"/>
                <a:gd name="T61" fmla="*/ 282 h 917"/>
                <a:gd name="T62" fmla="*/ 1417 w 1963"/>
                <a:gd name="T63" fmla="*/ 419 h 917"/>
                <a:gd name="T64" fmla="*/ 1466 w 1963"/>
                <a:gd name="T65" fmla="*/ 458 h 917"/>
                <a:gd name="T66" fmla="*/ 1510 w 1963"/>
                <a:gd name="T67" fmla="*/ 546 h 917"/>
                <a:gd name="T68" fmla="*/ 1510 w 1963"/>
                <a:gd name="T69" fmla="*/ 613 h 917"/>
                <a:gd name="T70" fmla="*/ 1651 w 1963"/>
                <a:gd name="T71" fmla="*/ 716 h 917"/>
                <a:gd name="T72" fmla="*/ 1690 w 1963"/>
                <a:gd name="T73" fmla="*/ 808 h 917"/>
                <a:gd name="T74" fmla="*/ 1841 w 1963"/>
                <a:gd name="T75" fmla="*/ 896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63" h="917">
                  <a:moveTo>
                    <a:pt x="1841" y="896"/>
                  </a:moveTo>
                  <a:lnTo>
                    <a:pt x="1841" y="896"/>
                  </a:lnTo>
                  <a:cubicBezTo>
                    <a:pt x="1865" y="891"/>
                    <a:pt x="1895" y="886"/>
                    <a:pt x="1914" y="877"/>
                  </a:cubicBezTo>
                  <a:lnTo>
                    <a:pt x="1914" y="877"/>
                  </a:lnTo>
                  <a:cubicBezTo>
                    <a:pt x="1919" y="867"/>
                    <a:pt x="1919" y="857"/>
                    <a:pt x="1919" y="847"/>
                  </a:cubicBezTo>
                  <a:cubicBezTo>
                    <a:pt x="1929" y="774"/>
                    <a:pt x="1948" y="735"/>
                    <a:pt x="1958" y="667"/>
                  </a:cubicBezTo>
                  <a:cubicBezTo>
                    <a:pt x="1958" y="652"/>
                    <a:pt x="1962" y="648"/>
                    <a:pt x="1962" y="637"/>
                  </a:cubicBezTo>
                  <a:cubicBezTo>
                    <a:pt x="1962" y="589"/>
                    <a:pt x="1962" y="589"/>
                    <a:pt x="1962" y="589"/>
                  </a:cubicBezTo>
                  <a:lnTo>
                    <a:pt x="1962" y="589"/>
                  </a:lnTo>
                  <a:cubicBezTo>
                    <a:pt x="1729" y="662"/>
                    <a:pt x="1729" y="662"/>
                    <a:pt x="1729" y="662"/>
                  </a:cubicBezTo>
                  <a:cubicBezTo>
                    <a:pt x="1505" y="0"/>
                    <a:pt x="1505" y="0"/>
                    <a:pt x="1505" y="0"/>
                  </a:cubicBezTo>
                  <a:lnTo>
                    <a:pt x="1505" y="0"/>
                  </a:lnTo>
                  <a:cubicBezTo>
                    <a:pt x="0" y="477"/>
                    <a:pt x="0" y="477"/>
                    <a:pt x="0" y="477"/>
                  </a:cubicBezTo>
                  <a:lnTo>
                    <a:pt x="0" y="477"/>
                  </a:lnTo>
                  <a:cubicBezTo>
                    <a:pt x="58" y="701"/>
                    <a:pt x="58" y="701"/>
                    <a:pt x="58" y="701"/>
                  </a:cubicBezTo>
                  <a:cubicBezTo>
                    <a:pt x="87" y="677"/>
                    <a:pt x="97" y="648"/>
                    <a:pt x="126" y="618"/>
                  </a:cubicBezTo>
                  <a:cubicBezTo>
                    <a:pt x="156" y="585"/>
                    <a:pt x="195" y="589"/>
                    <a:pt x="223" y="560"/>
                  </a:cubicBezTo>
                  <a:cubicBezTo>
                    <a:pt x="258" y="526"/>
                    <a:pt x="273" y="491"/>
                    <a:pt x="306" y="467"/>
                  </a:cubicBezTo>
                  <a:cubicBezTo>
                    <a:pt x="341" y="472"/>
                    <a:pt x="341" y="472"/>
                    <a:pt x="341" y="472"/>
                  </a:cubicBezTo>
                  <a:cubicBezTo>
                    <a:pt x="414" y="472"/>
                    <a:pt x="414" y="472"/>
                    <a:pt x="414" y="472"/>
                  </a:cubicBezTo>
                  <a:cubicBezTo>
                    <a:pt x="433" y="472"/>
                    <a:pt x="448" y="458"/>
                    <a:pt x="458" y="443"/>
                  </a:cubicBezTo>
                  <a:cubicBezTo>
                    <a:pt x="472" y="428"/>
                    <a:pt x="482" y="414"/>
                    <a:pt x="492" y="399"/>
                  </a:cubicBezTo>
                  <a:cubicBezTo>
                    <a:pt x="502" y="380"/>
                    <a:pt x="506" y="365"/>
                    <a:pt x="526" y="360"/>
                  </a:cubicBezTo>
                  <a:cubicBezTo>
                    <a:pt x="535" y="355"/>
                    <a:pt x="540" y="360"/>
                    <a:pt x="555" y="360"/>
                  </a:cubicBezTo>
                  <a:cubicBezTo>
                    <a:pt x="594" y="355"/>
                    <a:pt x="613" y="350"/>
                    <a:pt x="652" y="350"/>
                  </a:cubicBezTo>
                  <a:cubicBezTo>
                    <a:pt x="687" y="350"/>
                    <a:pt x="682" y="389"/>
                    <a:pt x="711" y="414"/>
                  </a:cubicBezTo>
                  <a:cubicBezTo>
                    <a:pt x="721" y="424"/>
                    <a:pt x="735" y="419"/>
                    <a:pt x="754" y="419"/>
                  </a:cubicBezTo>
                  <a:cubicBezTo>
                    <a:pt x="759" y="419"/>
                    <a:pt x="759" y="419"/>
                    <a:pt x="765" y="419"/>
                  </a:cubicBezTo>
                  <a:lnTo>
                    <a:pt x="765" y="419"/>
                  </a:lnTo>
                  <a:cubicBezTo>
                    <a:pt x="789" y="419"/>
                    <a:pt x="803" y="424"/>
                    <a:pt x="828" y="428"/>
                  </a:cubicBezTo>
                  <a:cubicBezTo>
                    <a:pt x="847" y="428"/>
                    <a:pt x="862" y="424"/>
                    <a:pt x="876" y="433"/>
                  </a:cubicBezTo>
                  <a:cubicBezTo>
                    <a:pt x="886" y="443"/>
                    <a:pt x="886" y="453"/>
                    <a:pt x="891" y="467"/>
                  </a:cubicBezTo>
                  <a:cubicBezTo>
                    <a:pt x="906" y="496"/>
                    <a:pt x="915" y="531"/>
                    <a:pt x="950" y="535"/>
                  </a:cubicBezTo>
                  <a:cubicBezTo>
                    <a:pt x="994" y="546"/>
                    <a:pt x="1013" y="570"/>
                    <a:pt x="1057" y="570"/>
                  </a:cubicBezTo>
                  <a:cubicBezTo>
                    <a:pt x="1124" y="570"/>
                    <a:pt x="1124" y="570"/>
                    <a:pt x="1124" y="570"/>
                  </a:cubicBezTo>
                  <a:cubicBezTo>
                    <a:pt x="1124" y="599"/>
                    <a:pt x="1124" y="599"/>
                    <a:pt x="1124" y="599"/>
                  </a:cubicBezTo>
                  <a:cubicBezTo>
                    <a:pt x="1124" y="628"/>
                    <a:pt x="1120" y="643"/>
                    <a:pt x="1120" y="672"/>
                  </a:cubicBezTo>
                  <a:cubicBezTo>
                    <a:pt x="1115" y="701"/>
                    <a:pt x="1120" y="721"/>
                    <a:pt x="1110" y="750"/>
                  </a:cubicBezTo>
                  <a:cubicBezTo>
                    <a:pt x="1100" y="789"/>
                    <a:pt x="1081" y="813"/>
                    <a:pt x="1066" y="852"/>
                  </a:cubicBezTo>
                  <a:cubicBezTo>
                    <a:pt x="1061" y="867"/>
                    <a:pt x="1057" y="872"/>
                    <a:pt x="1057" y="881"/>
                  </a:cubicBezTo>
                  <a:cubicBezTo>
                    <a:pt x="1057" y="916"/>
                    <a:pt x="1057" y="916"/>
                    <a:pt x="1057" y="916"/>
                  </a:cubicBezTo>
                  <a:cubicBezTo>
                    <a:pt x="1061" y="916"/>
                    <a:pt x="1066" y="916"/>
                    <a:pt x="1076" y="916"/>
                  </a:cubicBezTo>
                  <a:cubicBezTo>
                    <a:pt x="1110" y="916"/>
                    <a:pt x="1130" y="911"/>
                    <a:pt x="1159" y="905"/>
                  </a:cubicBezTo>
                  <a:cubicBezTo>
                    <a:pt x="1198" y="905"/>
                    <a:pt x="1218" y="911"/>
                    <a:pt x="1251" y="911"/>
                  </a:cubicBezTo>
                  <a:cubicBezTo>
                    <a:pt x="1315" y="911"/>
                    <a:pt x="1354" y="905"/>
                    <a:pt x="1417" y="891"/>
                  </a:cubicBezTo>
                  <a:lnTo>
                    <a:pt x="1417" y="891"/>
                  </a:lnTo>
                  <a:cubicBezTo>
                    <a:pt x="1427" y="877"/>
                    <a:pt x="1427" y="877"/>
                    <a:pt x="1427" y="877"/>
                  </a:cubicBezTo>
                  <a:cubicBezTo>
                    <a:pt x="1451" y="877"/>
                    <a:pt x="1466" y="877"/>
                    <a:pt x="1490" y="867"/>
                  </a:cubicBezTo>
                  <a:cubicBezTo>
                    <a:pt x="1500" y="862"/>
                    <a:pt x="1519" y="852"/>
                    <a:pt x="1519" y="838"/>
                  </a:cubicBezTo>
                  <a:cubicBezTo>
                    <a:pt x="1519" y="789"/>
                    <a:pt x="1461" y="789"/>
                    <a:pt x="1427" y="759"/>
                  </a:cubicBezTo>
                  <a:cubicBezTo>
                    <a:pt x="1383" y="726"/>
                    <a:pt x="1403" y="672"/>
                    <a:pt x="1378" y="623"/>
                  </a:cubicBezTo>
                  <a:cubicBezTo>
                    <a:pt x="1359" y="579"/>
                    <a:pt x="1344" y="550"/>
                    <a:pt x="1334" y="501"/>
                  </a:cubicBezTo>
                  <a:cubicBezTo>
                    <a:pt x="1329" y="487"/>
                    <a:pt x="1329" y="472"/>
                    <a:pt x="1325" y="458"/>
                  </a:cubicBezTo>
                  <a:cubicBezTo>
                    <a:pt x="1305" y="424"/>
                    <a:pt x="1271" y="409"/>
                    <a:pt x="1271" y="370"/>
                  </a:cubicBezTo>
                  <a:cubicBezTo>
                    <a:pt x="1271" y="341"/>
                    <a:pt x="1281" y="331"/>
                    <a:pt x="1290" y="306"/>
                  </a:cubicBezTo>
                  <a:cubicBezTo>
                    <a:pt x="1295" y="302"/>
                    <a:pt x="1290" y="297"/>
                    <a:pt x="1290" y="292"/>
                  </a:cubicBezTo>
                  <a:cubicBezTo>
                    <a:pt x="1305" y="267"/>
                    <a:pt x="1320" y="253"/>
                    <a:pt x="1339" y="234"/>
                  </a:cubicBezTo>
                  <a:cubicBezTo>
                    <a:pt x="1354" y="209"/>
                    <a:pt x="1373" y="200"/>
                    <a:pt x="1388" y="175"/>
                  </a:cubicBezTo>
                  <a:cubicBezTo>
                    <a:pt x="1403" y="151"/>
                    <a:pt x="1412" y="126"/>
                    <a:pt x="1436" y="107"/>
                  </a:cubicBezTo>
                  <a:cubicBezTo>
                    <a:pt x="1436" y="141"/>
                    <a:pt x="1456" y="156"/>
                    <a:pt x="1456" y="190"/>
                  </a:cubicBezTo>
                  <a:cubicBezTo>
                    <a:pt x="1456" y="219"/>
                    <a:pt x="1442" y="234"/>
                    <a:pt x="1427" y="258"/>
                  </a:cubicBezTo>
                  <a:cubicBezTo>
                    <a:pt x="1427" y="267"/>
                    <a:pt x="1417" y="273"/>
                    <a:pt x="1417" y="282"/>
                  </a:cubicBezTo>
                  <a:cubicBezTo>
                    <a:pt x="1417" y="311"/>
                    <a:pt x="1442" y="326"/>
                    <a:pt x="1442" y="355"/>
                  </a:cubicBezTo>
                  <a:cubicBezTo>
                    <a:pt x="1442" y="380"/>
                    <a:pt x="1417" y="389"/>
                    <a:pt x="1417" y="419"/>
                  </a:cubicBezTo>
                  <a:cubicBezTo>
                    <a:pt x="1417" y="433"/>
                    <a:pt x="1422" y="448"/>
                    <a:pt x="1436" y="453"/>
                  </a:cubicBezTo>
                  <a:cubicBezTo>
                    <a:pt x="1446" y="458"/>
                    <a:pt x="1456" y="453"/>
                    <a:pt x="1466" y="458"/>
                  </a:cubicBezTo>
                  <a:cubicBezTo>
                    <a:pt x="1475" y="467"/>
                    <a:pt x="1475" y="477"/>
                    <a:pt x="1475" y="487"/>
                  </a:cubicBezTo>
                  <a:cubicBezTo>
                    <a:pt x="1486" y="511"/>
                    <a:pt x="1486" y="531"/>
                    <a:pt x="1510" y="546"/>
                  </a:cubicBezTo>
                  <a:cubicBezTo>
                    <a:pt x="1524" y="555"/>
                    <a:pt x="1544" y="555"/>
                    <a:pt x="1544" y="574"/>
                  </a:cubicBezTo>
                  <a:cubicBezTo>
                    <a:pt x="1544" y="594"/>
                    <a:pt x="1524" y="599"/>
                    <a:pt x="1510" y="613"/>
                  </a:cubicBezTo>
                  <a:cubicBezTo>
                    <a:pt x="1529" y="662"/>
                    <a:pt x="1558" y="687"/>
                    <a:pt x="1607" y="706"/>
                  </a:cubicBezTo>
                  <a:cubicBezTo>
                    <a:pt x="1622" y="711"/>
                    <a:pt x="1636" y="706"/>
                    <a:pt x="1651" y="716"/>
                  </a:cubicBezTo>
                  <a:cubicBezTo>
                    <a:pt x="1666" y="731"/>
                    <a:pt x="1666" y="745"/>
                    <a:pt x="1675" y="764"/>
                  </a:cubicBezTo>
                  <a:cubicBezTo>
                    <a:pt x="1680" y="779"/>
                    <a:pt x="1690" y="789"/>
                    <a:pt x="1690" y="808"/>
                  </a:cubicBezTo>
                  <a:cubicBezTo>
                    <a:pt x="1699" y="842"/>
                    <a:pt x="1699" y="872"/>
                    <a:pt x="1724" y="896"/>
                  </a:cubicBezTo>
                  <a:cubicBezTo>
                    <a:pt x="1841" y="896"/>
                    <a:pt x="1841" y="896"/>
                    <a:pt x="1841" y="896"/>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7" name="Freeform 68"/>
            <p:cNvSpPr>
              <a:spLocks noChangeArrowheads="1"/>
            </p:cNvSpPr>
            <p:nvPr/>
          </p:nvSpPr>
          <p:spPr bwMode="auto">
            <a:xfrm>
              <a:off x="8751671" y="6850293"/>
              <a:ext cx="980085" cy="1142574"/>
            </a:xfrm>
            <a:custGeom>
              <a:avLst/>
              <a:gdLst>
                <a:gd name="T0" fmla="*/ 0 w 1550"/>
                <a:gd name="T1" fmla="*/ 54 h 1803"/>
                <a:gd name="T2" fmla="*/ 0 w 1550"/>
                <a:gd name="T3" fmla="*/ 54 h 1803"/>
                <a:gd name="T4" fmla="*/ 1072 w 1550"/>
                <a:gd name="T5" fmla="*/ 0 h 1803"/>
                <a:gd name="T6" fmla="*/ 1072 w 1550"/>
                <a:gd name="T7" fmla="*/ 0 h 1803"/>
                <a:gd name="T8" fmla="*/ 1266 w 1550"/>
                <a:gd name="T9" fmla="*/ 132 h 1803"/>
                <a:gd name="T10" fmla="*/ 1325 w 1550"/>
                <a:gd name="T11" fmla="*/ 151 h 1803"/>
                <a:gd name="T12" fmla="*/ 1262 w 1550"/>
                <a:gd name="T13" fmla="*/ 258 h 1803"/>
                <a:gd name="T14" fmla="*/ 1247 w 1550"/>
                <a:gd name="T15" fmla="*/ 302 h 1803"/>
                <a:gd name="T16" fmla="*/ 1281 w 1550"/>
                <a:gd name="T17" fmla="*/ 366 h 1803"/>
                <a:gd name="T18" fmla="*/ 1368 w 1550"/>
                <a:gd name="T19" fmla="*/ 448 h 1803"/>
                <a:gd name="T20" fmla="*/ 1466 w 1550"/>
                <a:gd name="T21" fmla="*/ 589 h 1803"/>
                <a:gd name="T22" fmla="*/ 1549 w 1550"/>
                <a:gd name="T23" fmla="*/ 1725 h 1803"/>
                <a:gd name="T24" fmla="*/ 1549 w 1550"/>
                <a:gd name="T25" fmla="*/ 1725 h 1803"/>
                <a:gd name="T26" fmla="*/ 0 w 1550"/>
                <a:gd name="T27" fmla="*/ 1802 h 1803"/>
                <a:gd name="T28" fmla="*/ 0 w 1550"/>
                <a:gd name="T29" fmla="*/ 1802 h 1803"/>
                <a:gd name="T30" fmla="*/ 0 w 1550"/>
                <a:gd name="T31" fmla="*/ 54 h 1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50" h="1803">
                  <a:moveTo>
                    <a:pt x="0" y="54"/>
                  </a:moveTo>
                  <a:lnTo>
                    <a:pt x="0" y="54"/>
                  </a:lnTo>
                  <a:cubicBezTo>
                    <a:pt x="667" y="30"/>
                    <a:pt x="1072" y="0"/>
                    <a:pt x="1072" y="0"/>
                  </a:cubicBezTo>
                  <a:lnTo>
                    <a:pt x="1072" y="0"/>
                  </a:lnTo>
                  <a:cubicBezTo>
                    <a:pt x="1135" y="69"/>
                    <a:pt x="1188" y="93"/>
                    <a:pt x="1266" y="132"/>
                  </a:cubicBezTo>
                  <a:cubicBezTo>
                    <a:pt x="1291" y="141"/>
                    <a:pt x="1305" y="141"/>
                    <a:pt x="1325" y="151"/>
                  </a:cubicBezTo>
                  <a:cubicBezTo>
                    <a:pt x="1301" y="191"/>
                    <a:pt x="1281" y="215"/>
                    <a:pt x="1262" y="258"/>
                  </a:cubicBezTo>
                  <a:cubicBezTo>
                    <a:pt x="1257" y="273"/>
                    <a:pt x="1247" y="283"/>
                    <a:pt x="1247" y="302"/>
                  </a:cubicBezTo>
                  <a:cubicBezTo>
                    <a:pt x="1247" y="332"/>
                    <a:pt x="1266" y="341"/>
                    <a:pt x="1281" y="366"/>
                  </a:cubicBezTo>
                  <a:cubicBezTo>
                    <a:pt x="1310" y="404"/>
                    <a:pt x="1335" y="415"/>
                    <a:pt x="1368" y="448"/>
                  </a:cubicBezTo>
                  <a:cubicBezTo>
                    <a:pt x="1417" y="492"/>
                    <a:pt x="1432" y="531"/>
                    <a:pt x="1466" y="589"/>
                  </a:cubicBezTo>
                  <a:cubicBezTo>
                    <a:pt x="1549" y="1725"/>
                    <a:pt x="1549" y="1725"/>
                    <a:pt x="1549" y="1725"/>
                  </a:cubicBezTo>
                  <a:lnTo>
                    <a:pt x="1549" y="1725"/>
                  </a:lnTo>
                  <a:cubicBezTo>
                    <a:pt x="1549" y="1725"/>
                    <a:pt x="906" y="1773"/>
                    <a:pt x="0" y="1802"/>
                  </a:cubicBezTo>
                  <a:lnTo>
                    <a:pt x="0" y="1802"/>
                  </a:lnTo>
                  <a:cubicBezTo>
                    <a:pt x="0" y="54"/>
                    <a:pt x="0" y="54"/>
                    <a:pt x="0" y="5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8" name="Freeform 69"/>
            <p:cNvSpPr>
              <a:spLocks noChangeArrowheads="1"/>
            </p:cNvSpPr>
            <p:nvPr/>
          </p:nvSpPr>
          <p:spPr bwMode="auto">
            <a:xfrm>
              <a:off x="8751671" y="9020623"/>
              <a:ext cx="1414123" cy="2957250"/>
            </a:xfrm>
            <a:custGeom>
              <a:avLst/>
              <a:gdLst>
                <a:gd name="T0" fmla="*/ 2036 w 2231"/>
                <a:gd name="T1" fmla="*/ 2436 h 4663"/>
                <a:gd name="T2" fmla="*/ 1714 w 2231"/>
                <a:gd name="T3" fmla="*/ 2567 h 4663"/>
                <a:gd name="T4" fmla="*/ 1690 w 2231"/>
                <a:gd name="T5" fmla="*/ 2445 h 4663"/>
                <a:gd name="T6" fmla="*/ 1612 w 2231"/>
                <a:gd name="T7" fmla="*/ 2445 h 4663"/>
                <a:gd name="T8" fmla="*/ 1588 w 2231"/>
                <a:gd name="T9" fmla="*/ 2528 h 4663"/>
                <a:gd name="T10" fmla="*/ 1559 w 2231"/>
                <a:gd name="T11" fmla="*/ 2680 h 4663"/>
                <a:gd name="T12" fmla="*/ 1462 w 2231"/>
                <a:gd name="T13" fmla="*/ 2777 h 4663"/>
                <a:gd name="T14" fmla="*/ 1330 w 2231"/>
                <a:gd name="T15" fmla="*/ 2933 h 4663"/>
                <a:gd name="T16" fmla="*/ 1091 w 2231"/>
                <a:gd name="T17" fmla="*/ 3030 h 4663"/>
                <a:gd name="T18" fmla="*/ 959 w 2231"/>
                <a:gd name="T19" fmla="*/ 3025 h 4663"/>
                <a:gd name="T20" fmla="*/ 867 w 2231"/>
                <a:gd name="T21" fmla="*/ 3020 h 4663"/>
                <a:gd name="T22" fmla="*/ 774 w 2231"/>
                <a:gd name="T23" fmla="*/ 3147 h 4663"/>
                <a:gd name="T24" fmla="*/ 696 w 2231"/>
                <a:gd name="T25" fmla="*/ 3220 h 4663"/>
                <a:gd name="T26" fmla="*/ 594 w 2231"/>
                <a:gd name="T27" fmla="*/ 3346 h 4663"/>
                <a:gd name="T28" fmla="*/ 497 w 2231"/>
                <a:gd name="T29" fmla="*/ 3390 h 4663"/>
                <a:gd name="T30" fmla="*/ 482 w 2231"/>
                <a:gd name="T31" fmla="*/ 3503 h 4663"/>
                <a:gd name="T32" fmla="*/ 414 w 2231"/>
                <a:gd name="T33" fmla="*/ 3542 h 4663"/>
                <a:gd name="T34" fmla="*/ 419 w 2231"/>
                <a:gd name="T35" fmla="*/ 3619 h 4663"/>
                <a:gd name="T36" fmla="*/ 404 w 2231"/>
                <a:gd name="T37" fmla="*/ 3766 h 4663"/>
                <a:gd name="T38" fmla="*/ 380 w 2231"/>
                <a:gd name="T39" fmla="*/ 3790 h 4663"/>
                <a:gd name="T40" fmla="*/ 360 w 2231"/>
                <a:gd name="T41" fmla="*/ 3877 h 4663"/>
                <a:gd name="T42" fmla="*/ 360 w 2231"/>
                <a:gd name="T43" fmla="*/ 4048 h 4663"/>
                <a:gd name="T44" fmla="*/ 384 w 2231"/>
                <a:gd name="T45" fmla="*/ 4199 h 4663"/>
                <a:gd name="T46" fmla="*/ 467 w 2231"/>
                <a:gd name="T47" fmla="*/ 4433 h 4663"/>
                <a:gd name="T48" fmla="*/ 550 w 2231"/>
                <a:gd name="T49" fmla="*/ 4569 h 4663"/>
                <a:gd name="T50" fmla="*/ 521 w 2231"/>
                <a:gd name="T51" fmla="*/ 4633 h 4663"/>
                <a:gd name="T52" fmla="*/ 360 w 2231"/>
                <a:gd name="T53" fmla="*/ 4613 h 4663"/>
                <a:gd name="T54" fmla="*/ 24 w 2231"/>
                <a:gd name="T55" fmla="*/ 4530 h 4663"/>
                <a:gd name="T56" fmla="*/ 0 w 2231"/>
                <a:gd name="T57" fmla="*/ 0 h 4663"/>
                <a:gd name="T58" fmla="*/ 83 w 2231"/>
                <a:gd name="T59" fmla="*/ 78 h 4663"/>
                <a:gd name="T60" fmla="*/ 254 w 2231"/>
                <a:gd name="T61" fmla="*/ 83 h 4663"/>
                <a:gd name="T62" fmla="*/ 375 w 2231"/>
                <a:gd name="T63" fmla="*/ 132 h 4663"/>
                <a:gd name="T64" fmla="*/ 516 w 2231"/>
                <a:gd name="T65" fmla="*/ 127 h 4663"/>
                <a:gd name="T66" fmla="*/ 828 w 2231"/>
                <a:gd name="T67" fmla="*/ 210 h 4663"/>
                <a:gd name="T68" fmla="*/ 979 w 2231"/>
                <a:gd name="T69" fmla="*/ 137 h 4663"/>
                <a:gd name="T70" fmla="*/ 1193 w 2231"/>
                <a:gd name="T71" fmla="*/ 64 h 4663"/>
                <a:gd name="T72" fmla="*/ 1447 w 2231"/>
                <a:gd name="T73" fmla="*/ 118 h 4663"/>
                <a:gd name="T74" fmla="*/ 1705 w 2231"/>
                <a:gd name="T75" fmla="*/ 190 h 4663"/>
                <a:gd name="T76" fmla="*/ 1953 w 2231"/>
                <a:gd name="T77" fmla="*/ 536 h 4663"/>
                <a:gd name="T78" fmla="*/ 2075 w 2231"/>
                <a:gd name="T79" fmla="*/ 1345 h 4663"/>
                <a:gd name="T80" fmla="*/ 2192 w 2231"/>
                <a:gd name="T81" fmla="*/ 1511 h 4663"/>
                <a:gd name="T82" fmla="*/ 2158 w 2231"/>
                <a:gd name="T83" fmla="*/ 1895 h 4663"/>
                <a:gd name="T84" fmla="*/ 2177 w 2231"/>
                <a:gd name="T85" fmla="*/ 2324 h 4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31" h="4663">
                  <a:moveTo>
                    <a:pt x="2177" y="2387"/>
                  </a:moveTo>
                  <a:lnTo>
                    <a:pt x="2177" y="2387"/>
                  </a:lnTo>
                  <a:cubicBezTo>
                    <a:pt x="2124" y="2397"/>
                    <a:pt x="2089" y="2412"/>
                    <a:pt x="2036" y="2436"/>
                  </a:cubicBezTo>
                  <a:cubicBezTo>
                    <a:pt x="1992" y="2456"/>
                    <a:pt x="1963" y="2460"/>
                    <a:pt x="1924" y="2480"/>
                  </a:cubicBezTo>
                  <a:cubicBezTo>
                    <a:pt x="1875" y="2514"/>
                    <a:pt x="1846" y="2533"/>
                    <a:pt x="1793" y="2553"/>
                  </a:cubicBezTo>
                  <a:cubicBezTo>
                    <a:pt x="1763" y="2562"/>
                    <a:pt x="1744" y="2562"/>
                    <a:pt x="1714" y="2567"/>
                  </a:cubicBezTo>
                  <a:cubicBezTo>
                    <a:pt x="1734" y="2553"/>
                    <a:pt x="1753" y="2543"/>
                    <a:pt x="1753" y="2519"/>
                  </a:cubicBezTo>
                  <a:cubicBezTo>
                    <a:pt x="1753" y="2499"/>
                    <a:pt x="1749" y="2484"/>
                    <a:pt x="1739" y="2475"/>
                  </a:cubicBezTo>
                  <a:cubicBezTo>
                    <a:pt x="1724" y="2460"/>
                    <a:pt x="1705" y="2460"/>
                    <a:pt x="1690" y="2445"/>
                  </a:cubicBezTo>
                  <a:cubicBezTo>
                    <a:pt x="1680" y="2436"/>
                    <a:pt x="1690" y="2421"/>
                    <a:pt x="1690" y="2407"/>
                  </a:cubicBezTo>
                  <a:cubicBezTo>
                    <a:pt x="1690" y="2392"/>
                    <a:pt x="1695" y="2382"/>
                    <a:pt x="1695" y="2363"/>
                  </a:cubicBezTo>
                  <a:cubicBezTo>
                    <a:pt x="1656" y="2387"/>
                    <a:pt x="1646" y="2417"/>
                    <a:pt x="1612" y="2445"/>
                  </a:cubicBezTo>
                  <a:cubicBezTo>
                    <a:pt x="1608" y="2451"/>
                    <a:pt x="1608" y="2456"/>
                    <a:pt x="1598" y="2460"/>
                  </a:cubicBezTo>
                  <a:cubicBezTo>
                    <a:pt x="1588" y="2460"/>
                    <a:pt x="1578" y="2465"/>
                    <a:pt x="1568" y="2465"/>
                  </a:cubicBezTo>
                  <a:cubicBezTo>
                    <a:pt x="1578" y="2489"/>
                    <a:pt x="1588" y="2504"/>
                    <a:pt x="1588" y="2528"/>
                  </a:cubicBezTo>
                  <a:cubicBezTo>
                    <a:pt x="1588" y="2558"/>
                    <a:pt x="1583" y="2572"/>
                    <a:pt x="1578" y="2602"/>
                  </a:cubicBezTo>
                  <a:cubicBezTo>
                    <a:pt x="1578" y="2626"/>
                    <a:pt x="1573" y="2641"/>
                    <a:pt x="1559" y="2660"/>
                  </a:cubicBezTo>
                  <a:cubicBezTo>
                    <a:pt x="1559" y="2665"/>
                    <a:pt x="1559" y="2675"/>
                    <a:pt x="1559" y="2680"/>
                  </a:cubicBezTo>
                  <a:cubicBezTo>
                    <a:pt x="1553" y="2680"/>
                    <a:pt x="1544" y="2680"/>
                    <a:pt x="1544" y="2680"/>
                  </a:cubicBezTo>
                  <a:cubicBezTo>
                    <a:pt x="1525" y="2694"/>
                    <a:pt x="1514" y="2704"/>
                    <a:pt x="1500" y="2719"/>
                  </a:cubicBezTo>
                  <a:cubicBezTo>
                    <a:pt x="1486" y="2738"/>
                    <a:pt x="1476" y="2757"/>
                    <a:pt x="1462" y="2777"/>
                  </a:cubicBezTo>
                  <a:cubicBezTo>
                    <a:pt x="1447" y="2801"/>
                    <a:pt x="1432" y="2816"/>
                    <a:pt x="1422" y="2840"/>
                  </a:cubicBezTo>
                  <a:cubicBezTo>
                    <a:pt x="1417" y="2850"/>
                    <a:pt x="1412" y="2865"/>
                    <a:pt x="1407" y="2874"/>
                  </a:cubicBezTo>
                  <a:cubicBezTo>
                    <a:pt x="1383" y="2904"/>
                    <a:pt x="1359" y="2913"/>
                    <a:pt x="1330" y="2933"/>
                  </a:cubicBezTo>
                  <a:cubicBezTo>
                    <a:pt x="1305" y="2952"/>
                    <a:pt x="1301" y="2972"/>
                    <a:pt x="1276" y="2991"/>
                  </a:cubicBezTo>
                  <a:cubicBezTo>
                    <a:pt x="1252" y="3011"/>
                    <a:pt x="1227" y="3011"/>
                    <a:pt x="1198" y="3015"/>
                  </a:cubicBezTo>
                  <a:cubicBezTo>
                    <a:pt x="1159" y="3025"/>
                    <a:pt x="1135" y="3030"/>
                    <a:pt x="1091" y="3030"/>
                  </a:cubicBezTo>
                  <a:cubicBezTo>
                    <a:pt x="1072" y="3030"/>
                    <a:pt x="1057" y="3030"/>
                    <a:pt x="1033" y="3025"/>
                  </a:cubicBezTo>
                  <a:cubicBezTo>
                    <a:pt x="1013" y="3015"/>
                    <a:pt x="1008" y="3001"/>
                    <a:pt x="989" y="3001"/>
                  </a:cubicBezTo>
                  <a:cubicBezTo>
                    <a:pt x="974" y="3001"/>
                    <a:pt x="969" y="3015"/>
                    <a:pt x="959" y="3025"/>
                  </a:cubicBezTo>
                  <a:cubicBezTo>
                    <a:pt x="945" y="3030"/>
                    <a:pt x="935" y="3035"/>
                    <a:pt x="920" y="3035"/>
                  </a:cubicBezTo>
                  <a:cubicBezTo>
                    <a:pt x="906" y="3035"/>
                    <a:pt x="896" y="3025"/>
                    <a:pt x="882" y="3015"/>
                  </a:cubicBezTo>
                  <a:cubicBezTo>
                    <a:pt x="867" y="3020"/>
                    <a:pt x="867" y="3020"/>
                    <a:pt x="867" y="3020"/>
                  </a:cubicBezTo>
                  <a:cubicBezTo>
                    <a:pt x="872" y="3059"/>
                    <a:pt x="872" y="3094"/>
                    <a:pt x="911" y="3113"/>
                  </a:cubicBezTo>
                  <a:cubicBezTo>
                    <a:pt x="852" y="3133"/>
                    <a:pt x="823" y="3161"/>
                    <a:pt x="774" y="3191"/>
                  </a:cubicBezTo>
                  <a:cubicBezTo>
                    <a:pt x="774" y="3172"/>
                    <a:pt x="774" y="3161"/>
                    <a:pt x="774" y="3147"/>
                  </a:cubicBezTo>
                  <a:cubicBezTo>
                    <a:pt x="745" y="3147"/>
                    <a:pt x="745" y="3147"/>
                    <a:pt x="745" y="3147"/>
                  </a:cubicBezTo>
                  <a:cubicBezTo>
                    <a:pt x="721" y="3152"/>
                    <a:pt x="696" y="3166"/>
                    <a:pt x="696" y="3191"/>
                  </a:cubicBezTo>
                  <a:cubicBezTo>
                    <a:pt x="696" y="3220"/>
                    <a:pt x="696" y="3220"/>
                    <a:pt x="696" y="3220"/>
                  </a:cubicBezTo>
                  <a:cubicBezTo>
                    <a:pt x="740" y="3220"/>
                    <a:pt x="740" y="3220"/>
                    <a:pt x="740" y="3220"/>
                  </a:cubicBezTo>
                  <a:cubicBezTo>
                    <a:pt x="706" y="3239"/>
                    <a:pt x="691" y="3259"/>
                    <a:pt x="667" y="3283"/>
                  </a:cubicBezTo>
                  <a:cubicBezTo>
                    <a:pt x="638" y="3313"/>
                    <a:pt x="614" y="3318"/>
                    <a:pt x="594" y="3346"/>
                  </a:cubicBezTo>
                  <a:cubicBezTo>
                    <a:pt x="580" y="3366"/>
                    <a:pt x="575" y="3381"/>
                    <a:pt x="565" y="3396"/>
                  </a:cubicBezTo>
                  <a:cubicBezTo>
                    <a:pt x="550" y="3376"/>
                    <a:pt x="541" y="3361"/>
                    <a:pt x="521" y="3346"/>
                  </a:cubicBezTo>
                  <a:cubicBezTo>
                    <a:pt x="511" y="3361"/>
                    <a:pt x="506" y="3371"/>
                    <a:pt x="497" y="3390"/>
                  </a:cubicBezTo>
                  <a:cubicBezTo>
                    <a:pt x="492" y="3400"/>
                    <a:pt x="482" y="3405"/>
                    <a:pt x="482" y="3420"/>
                  </a:cubicBezTo>
                  <a:cubicBezTo>
                    <a:pt x="482" y="3434"/>
                    <a:pt x="502" y="3440"/>
                    <a:pt x="516" y="3444"/>
                  </a:cubicBezTo>
                  <a:cubicBezTo>
                    <a:pt x="506" y="3468"/>
                    <a:pt x="492" y="3478"/>
                    <a:pt x="482" y="3503"/>
                  </a:cubicBezTo>
                  <a:cubicBezTo>
                    <a:pt x="477" y="3517"/>
                    <a:pt x="477" y="3542"/>
                    <a:pt x="458" y="3542"/>
                  </a:cubicBezTo>
                  <a:cubicBezTo>
                    <a:pt x="453" y="3542"/>
                    <a:pt x="448" y="3532"/>
                    <a:pt x="439" y="3532"/>
                  </a:cubicBezTo>
                  <a:cubicBezTo>
                    <a:pt x="429" y="3532"/>
                    <a:pt x="424" y="3537"/>
                    <a:pt x="414" y="3542"/>
                  </a:cubicBezTo>
                  <a:cubicBezTo>
                    <a:pt x="399" y="3546"/>
                    <a:pt x="375" y="3546"/>
                    <a:pt x="375" y="3561"/>
                  </a:cubicBezTo>
                  <a:cubicBezTo>
                    <a:pt x="375" y="3576"/>
                    <a:pt x="384" y="3581"/>
                    <a:pt x="390" y="3595"/>
                  </a:cubicBezTo>
                  <a:cubicBezTo>
                    <a:pt x="395" y="3605"/>
                    <a:pt x="404" y="3619"/>
                    <a:pt x="419" y="3619"/>
                  </a:cubicBezTo>
                  <a:cubicBezTo>
                    <a:pt x="434" y="3619"/>
                    <a:pt x="439" y="3610"/>
                    <a:pt x="448" y="3600"/>
                  </a:cubicBezTo>
                  <a:cubicBezTo>
                    <a:pt x="443" y="3639"/>
                    <a:pt x="434" y="3663"/>
                    <a:pt x="424" y="3697"/>
                  </a:cubicBezTo>
                  <a:cubicBezTo>
                    <a:pt x="414" y="3727"/>
                    <a:pt x="404" y="3741"/>
                    <a:pt x="404" y="3766"/>
                  </a:cubicBezTo>
                  <a:cubicBezTo>
                    <a:pt x="404" y="3780"/>
                    <a:pt x="404" y="3790"/>
                    <a:pt x="409" y="3805"/>
                  </a:cubicBezTo>
                  <a:cubicBezTo>
                    <a:pt x="409" y="3785"/>
                    <a:pt x="409" y="3785"/>
                    <a:pt x="409" y="3785"/>
                  </a:cubicBezTo>
                  <a:cubicBezTo>
                    <a:pt x="395" y="3785"/>
                    <a:pt x="390" y="3790"/>
                    <a:pt x="380" y="3790"/>
                  </a:cubicBezTo>
                  <a:cubicBezTo>
                    <a:pt x="370" y="3790"/>
                    <a:pt x="360" y="3780"/>
                    <a:pt x="351" y="3780"/>
                  </a:cubicBezTo>
                  <a:cubicBezTo>
                    <a:pt x="326" y="3780"/>
                    <a:pt x="297" y="3799"/>
                    <a:pt x="297" y="3829"/>
                  </a:cubicBezTo>
                  <a:cubicBezTo>
                    <a:pt x="297" y="3858"/>
                    <a:pt x="331" y="3877"/>
                    <a:pt x="360" y="3877"/>
                  </a:cubicBezTo>
                  <a:cubicBezTo>
                    <a:pt x="375" y="3877"/>
                    <a:pt x="384" y="3873"/>
                    <a:pt x="395" y="3863"/>
                  </a:cubicBezTo>
                  <a:cubicBezTo>
                    <a:pt x="395" y="3985"/>
                    <a:pt x="395" y="3985"/>
                    <a:pt x="395" y="3985"/>
                  </a:cubicBezTo>
                  <a:cubicBezTo>
                    <a:pt x="395" y="4014"/>
                    <a:pt x="380" y="4029"/>
                    <a:pt x="360" y="4048"/>
                  </a:cubicBezTo>
                  <a:cubicBezTo>
                    <a:pt x="356" y="4053"/>
                    <a:pt x="345" y="4058"/>
                    <a:pt x="345" y="4062"/>
                  </a:cubicBezTo>
                  <a:cubicBezTo>
                    <a:pt x="345" y="4092"/>
                    <a:pt x="360" y="4102"/>
                    <a:pt x="370" y="4126"/>
                  </a:cubicBezTo>
                  <a:cubicBezTo>
                    <a:pt x="380" y="4155"/>
                    <a:pt x="380" y="4170"/>
                    <a:pt x="384" y="4199"/>
                  </a:cubicBezTo>
                  <a:cubicBezTo>
                    <a:pt x="390" y="4233"/>
                    <a:pt x="390" y="4258"/>
                    <a:pt x="409" y="4291"/>
                  </a:cubicBezTo>
                  <a:cubicBezTo>
                    <a:pt x="419" y="4316"/>
                    <a:pt x="434" y="4335"/>
                    <a:pt x="443" y="4360"/>
                  </a:cubicBezTo>
                  <a:cubicBezTo>
                    <a:pt x="453" y="4389"/>
                    <a:pt x="467" y="4404"/>
                    <a:pt x="467" y="4433"/>
                  </a:cubicBezTo>
                  <a:cubicBezTo>
                    <a:pt x="467" y="4511"/>
                    <a:pt x="467" y="4511"/>
                    <a:pt x="467" y="4511"/>
                  </a:cubicBezTo>
                  <a:cubicBezTo>
                    <a:pt x="467" y="4526"/>
                    <a:pt x="458" y="4540"/>
                    <a:pt x="467" y="4554"/>
                  </a:cubicBezTo>
                  <a:cubicBezTo>
                    <a:pt x="487" y="4579"/>
                    <a:pt x="516" y="4569"/>
                    <a:pt x="550" y="4569"/>
                  </a:cubicBezTo>
                  <a:cubicBezTo>
                    <a:pt x="550" y="4589"/>
                    <a:pt x="555" y="4603"/>
                    <a:pt x="555" y="4618"/>
                  </a:cubicBezTo>
                  <a:lnTo>
                    <a:pt x="555" y="4618"/>
                  </a:lnTo>
                  <a:cubicBezTo>
                    <a:pt x="545" y="4623"/>
                    <a:pt x="531" y="4628"/>
                    <a:pt x="521" y="4633"/>
                  </a:cubicBezTo>
                  <a:cubicBezTo>
                    <a:pt x="497" y="4647"/>
                    <a:pt x="487" y="4662"/>
                    <a:pt x="458" y="4662"/>
                  </a:cubicBezTo>
                  <a:cubicBezTo>
                    <a:pt x="429" y="4662"/>
                    <a:pt x="409" y="4657"/>
                    <a:pt x="384" y="4642"/>
                  </a:cubicBezTo>
                  <a:cubicBezTo>
                    <a:pt x="375" y="4633"/>
                    <a:pt x="370" y="4623"/>
                    <a:pt x="360" y="4613"/>
                  </a:cubicBezTo>
                  <a:cubicBezTo>
                    <a:pt x="331" y="4598"/>
                    <a:pt x="312" y="4594"/>
                    <a:pt x="282" y="4589"/>
                  </a:cubicBezTo>
                  <a:cubicBezTo>
                    <a:pt x="204" y="4574"/>
                    <a:pt x="161" y="4569"/>
                    <a:pt x="88" y="4545"/>
                  </a:cubicBezTo>
                  <a:cubicBezTo>
                    <a:pt x="63" y="4540"/>
                    <a:pt x="49" y="4535"/>
                    <a:pt x="24" y="4530"/>
                  </a:cubicBezTo>
                  <a:cubicBezTo>
                    <a:pt x="14" y="4530"/>
                    <a:pt x="10" y="4526"/>
                    <a:pt x="0" y="4526"/>
                  </a:cubicBezTo>
                  <a:lnTo>
                    <a:pt x="0" y="4526"/>
                  </a:lnTo>
                  <a:cubicBezTo>
                    <a:pt x="0" y="0"/>
                    <a:pt x="0" y="0"/>
                    <a:pt x="0" y="0"/>
                  </a:cubicBezTo>
                  <a:lnTo>
                    <a:pt x="0" y="0"/>
                  </a:lnTo>
                  <a:cubicBezTo>
                    <a:pt x="19" y="10"/>
                    <a:pt x="34" y="20"/>
                    <a:pt x="58" y="35"/>
                  </a:cubicBezTo>
                  <a:cubicBezTo>
                    <a:pt x="73" y="44"/>
                    <a:pt x="73" y="64"/>
                    <a:pt x="83" y="78"/>
                  </a:cubicBezTo>
                  <a:cubicBezTo>
                    <a:pt x="97" y="113"/>
                    <a:pt x="117" y="137"/>
                    <a:pt x="151" y="137"/>
                  </a:cubicBezTo>
                  <a:cubicBezTo>
                    <a:pt x="166" y="137"/>
                    <a:pt x="175" y="127"/>
                    <a:pt x="185" y="113"/>
                  </a:cubicBezTo>
                  <a:cubicBezTo>
                    <a:pt x="204" y="93"/>
                    <a:pt x="224" y="83"/>
                    <a:pt x="254" y="83"/>
                  </a:cubicBezTo>
                  <a:cubicBezTo>
                    <a:pt x="268" y="83"/>
                    <a:pt x="278" y="88"/>
                    <a:pt x="293" y="98"/>
                  </a:cubicBezTo>
                  <a:cubicBezTo>
                    <a:pt x="293" y="103"/>
                    <a:pt x="293" y="113"/>
                    <a:pt x="297" y="113"/>
                  </a:cubicBezTo>
                  <a:cubicBezTo>
                    <a:pt x="321" y="132"/>
                    <a:pt x="341" y="132"/>
                    <a:pt x="375" y="132"/>
                  </a:cubicBezTo>
                  <a:cubicBezTo>
                    <a:pt x="395" y="132"/>
                    <a:pt x="414" y="127"/>
                    <a:pt x="434" y="137"/>
                  </a:cubicBezTo>
                  <a:cubicBezTo>
                    <a:pt x="453" y="142"/>
                    <a:pt x="463" y="161"/>
                    <a:pt x="487" y="161"/>
                  </a:cubicBezTo>
                  <a:cubicBezTo>
                    <a:pt x="502" y="161"/>
                    <a:pt x="502" y="127"/>
                    <a:pt x="516" y="127"/>
                  </a:cubicBezTo>
                  <a:cubicBezTo>
                    <a:pt x="536" y="127"/>
                    <a:pt x="545" y="137"/>
                    <a:pt x="560" y="142"/>
                  </a:cubicBezTo>
                  <a:cubicBezTo>
                    <a:pt x="638" y="152"/>
                    <a:pt x="682" y="166"/>
                    <a:pt x="760" y="181"/>
                  </a:cubicBezTo>
                  <a:cubicBezTo>
                    <a:pt x="784" y="185"/>
                    <a:pt x="799" y="210"/>
                    <a:pt x="828" y="210"/>
                  </a:cubicBezTo>
                  <a:cubicBezTo>
                    <a:pt x="848" y="210"/>
                    <a:pt x="857" y="205"/>
                    <a:pt x="877" y="195"/>
                  </a:cubicBezTo>
                  <a:cubicBezTo>
                    <a:pt x="911" y="190"/>
                    <a:pt x="930" y="181"/>
                    <a:pt x="955" y="161"/>
                  </a:cubicBezTo>
                  <a:cubicBezTo>
                    <a:pt x="964" y="157"/>
                    <a:pt x="969" y="146"/>
                    <a:pt x="979" y="137"/>
                  </a:cubicBezTo>
                  <a:cubicBezTo>
                    <a:pt x="1018" y="113"/>
                    <a:pt x="1047" y="122"/>
                    <a:pt x="1086" y="103"/>
                  </a:cubicBezTo>
                  <a:cubicBezTo>
                    <a:pt x="1105" y="93"/>
                    <a:pt x="1110" y="78"/>
                    <a:pt x="1130" y="74"/>
                  </a:cubicBezTo>
                  <a:cubicBezTo>
                    <a:pt x="1155" y="64"/>
                    <a:pt x="1169" y="64"/>
                    <a:pt x="1193" y="64"/>
                  </a:cubicBezTo>
                  <a:cubicBezTo>
                    <a:pt x="1213" y="78"/>
                    <a:pt x="1227" y="88"/>
                    <a:pt x="1252" y="88"/>
                  </a:cubicBezTo>
                  <a:cubicBezTo>
                    <a:pt x="1354" y="88"/>
                    <a:pt x="1354" y="88"/>
                    <a:pt x="1354" y="88"/>
                  </a:cubicBezTo>
                  <a:cubicBezTo>
                    <a:pt x="1393" y="88"/>
                    <a:pt x="1412" y="103"/>
                    <a:pt x="1447" y="118"/>
                  </a:cubicBezTo>
                  <a:cubicBezTo>
                    <a:pt x="1490" y="137"/>
                    <a:pt x="1510" y="152"/>
                    <a:pt x="1553" y="171"/>
                  </a:cubicBezTo>
                  <a:cubicBezTo>
                    <a:pt x="1608" y="195"/>
                    <a:pt x="1646" y="190"/>
                    <a:pt x="1705" y="190"/>
                  </a:cubicBezTo>
                  <a:lnTo>
                    <a:pt x="1705" y="190"/>
                  </a:lnTo>
                  <a:cubicBezTo>
                    <a:pt x="1753" y="210"/>
                    <a:pt x="1793" y="215"/>
                    <a:pt x="1846" y="215"/>
                  </a:cubicBezTo>
                  <a:cubicBezTo>
                    <a:pt x="1880" y="215"/>
                    <a:pt x="1899" y="215"/>
                    <a:pt x="1934" y="215"/>
                  </a:cubicBezTo>
                  <a:cubicBezTo>
                    <a:pt x="1953" y="536"/>
                    <a:pt x="1953" y="536"/>
                    <a:pt x="1953" y="536"/>
                  </a:cubicBezTo>
                  <a:lnTo>
                    <a:pt x="1953" y="536"/>
                  </a:lnTo>
                  <a:cubicBezTo>
                    <a:pt x="1978" y="1130"/>
                    <a:pt x="1978" y="1130"/>
                    <a:pt x="1978" y="1130"/>
                  </a:cubicBezTo>
                  <a:cubicBezTo>
                    <a:pt x="2021" y="1213"/>
                    <a:pt x="2031" y="1262"/>
                    <a:pt x="2075" y="1345"/>
                  </a:cubicBezTo>
                  <a:cubicBezTo>
                    <a:pt x="2089" y="1369"/>
                    <a:pt x="2104" y="1379"/>
                    <a:pt x="2124" y="1403"/>
                  </a:cubicBezTo>
                  <a:cubicBezTo>
                    <a:pt x="2138" y="1423"/>
                    <a:pt x="2143" y="1442"/>
                    <a:pt x="2158" y="1462"/>
                  </a:cubicBezTo>
                  <a:cubicBezTo>
                    <a:pt x="2167" y="1481"/>
                    <a:pt x="2182" y="1491"/>
                    <a:pt x="2192" y="1511"/>
                  </a:cubicBezTo>
                  <a:cubicBezTo>
                    <a:pt x="2216" y="1559"/>
                    <a:pt x="2230" y="1594"/>
                    <a:pt x="2230" y="1652"/>
                  </a:cubicBezTo>
                  <a:cubicBezTo>
                    <a:pt x="2230" y="1705"/>
                    <a:pt x="2230" y="1735"/>
                    <a:pt x="2211" y="1779"/>
                  </a:cubicBezTo>
                  <a:cubicBezTo>
                    <a:pt x="2187" y="1822"/>
                    <a:pt x="2158" y="1846"/>
                    <a:pt x="2158" y="1895"/>
                  </a:cubicBezTo>
                  <a:cubicBezTo>
                    <a:pt x="2158" y="1949"/>
                    <a:pt x="2187" y="1978"/>
                    <a:pt x="2187" y="2036"/>
                  </a:cubicBezTo>
                  <a:cubicBezTo>
                    <a:pt x="2187" y="2144"/>
                    <a:pt x="2182" y="2202"/>
                    <a:pt x="2182" y="2309"/>
                  </a:cubicBezTo>
                  <a:cubicBezTo>
                    <a:pt x="2182" y="2314"/>
                    <a:pt x="2177" y="2319"/>
                    <a:pt x="2177" y="2324"/>
                  </a:cubicBezTo>
                  <a:cubicBezTo>
                    <a:pt x="2177" y="2348"/>
                    <a:pt x="2182" y="2363"/>
                    <a:pt x="2177" y="238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9" name="Freeform 70"/>
            <p:cNvSpPr>
              <a:spLocks noChangeArrowheads="1"/>
            </p:cNvSpPr>
            <p:nvPr/>
          </p:nvSpPr>
          <p:spPr bwMode="auto">
            <a:xfrm>
              <a:off x="15242635" y="2574043"/>
              <a:ext cx="980085" cy="1680256"/>
            </a:xfrm>
            <a:custGeom>
              <a:avLst/>
              <a:gdLst>
                <a:gd name="T0" fmla="*/ 0 w 1550"/>
                <a:gd name="T1" fmla="*/ 1549 h 2651"/>
                <a:gd name="T2" fmla="*/ 536 w 1550"/>
                <a:gd name="T3" fmla="*/ 2650 h 2651"/>
                <a:gd name="T4" fmla="*/ 536 w 1550"/>
                <a:gd name="T5" fmla="*/ 2645 h 2651"/>
                <a:gd name="T6" fmla="*/ 623 w 1550"/>
                <a:gd name="T7" fmla="*/ 2343 h 2651"/>
                <a:gd name="T8" fmla="*/ 760 w 1550"/>
                <a:gd name="T9" fmla="*/ 2100 h 2651"/>
                <a:gd name="T10" fmla="*/ 901 w 1550"/>
                <a:gd name="T11" fmla="*/ 1924 h 2651"/>
                <a:gd name="T12" fmla="*/ 959 w 1550"/>
                <a:gd name="T13" fmla="*/ 1870 h 2651"/>
                <a:gd name="T14" fmla="*/ 979 w 1550"/>
                <a:gd name="T15" fmla="*/ 1734 h 2651"/>
                <a:gd name="T16" fmla="*/ 954 w 1550"/>
                <a:gd name="T17" fmla="*/ 1583 h 2651"/>
                <a:gd name="T18" fmla="*/ 1013 w 1550"/>
                <a:gd name="T19" fmla="*/ 1564 h 2651"/>
                <a:gd name="T20" fmla="*/ 1067 w 1550"/>
                <a:gd name="T21" fmla="*/ 1647 h 2651"/>
                <a:gd name="T22" fmla="*/ 1145 w 1550"/>
                <a:gd name="T23" fmla="*/ 1583 h 2651"/>
                <a:gd name="T24" fmla="*/ 1203 w 1550"/>
                <a:gd name="T25" fmla="*/ 1495 h 2651"/>
                <a:gd name="T26" fmla="*/ 1256 w 1550"/>
                <a:gd name="T27" fmla="*/ 1500 h 2651"/>
                <a:gd name="T28" fmla="*/ 1300 w 1550"/>
                <a:gd name="T29" fmla="*/ 1427 h 2651"/>
                <a:gd name="T30" fmla="*/ 1422 w 1550"/>
                <a:gd name="T31" fmla="*/ 1315 h 2651"/>
                <a:gd name="T32" fmla="*/ 1549 w 1550"/>
                <a:gd name="T33" fmla="*/ 1096 h 2651"/>
                <a:gd name="T34" fmla="*/ 1490 w 1550"/>
                <a:gd name="T35" fmla="*/ 1018 h 2651"/>
                <a:gd name="T36" fmla="*/ 1432 w 1550"/>
                <a:gd name="T37" fmla="*/ 931 h 2651"/>
                <a:gd name="T38" fmla="*/ 1339 w 1550"/>
                <a:gd name="T39" fmla="*/ 887 h 2651"/>
                <a:gd name="T40" fmla="*/ 1261 w 1550"/>
                <a:gd name="T41" fmla="*/ 838 h 2651"/>
                <a:gd name="T42" fmla="*/ 1110 w 1550"/>
                <a:gd name="T43" fmla="*/ 706 h 2651"/>
                <a:gd name="T44" fmla="*/ 1052 w 1550"/>
                <a:gd name="T45" fmla="*/ 653 h 2651"/>
                <a:gd name="T46" fmla="*/ 945 w 1550"/>
                <a:gd name="T47" fmla="*/ 399 h 2651"/>
                <a:gd name="T48" fmla="*/ 828 w 1550"/>
                <a:gd name="T49" fmla="*/ 112 h 2651"/>
                <a:gd name="T50" fmla="*/ 725 w 1550"/>
                <a:gd name="T51" fmla="*/ 39 h 2651"/>
                <a:gd name="T52" fmla="*/ 560 w 1550"/>
                <a:gd name="T53" fmla="*/ 49 h 2651"/>
                <a:gd name="T54" fmla="*/ 424 w 1550"/>
                <a:gd name="T55" fmla="*/ 141 h 2651"/>
                <a:gd name="T56" fmla="*/ 331 w 1550"/>
                <a:gd name="T57" fmla="*/ 229 h 2651"/>
                <a:gd name="T58" fmla="*/ 161 w 1550"/>
                <a:gd name="T59" fmla="*/ 258 h 2651"/>
                <a:gd name="T60" fmla="*/ 117 w 1550"/>
                <a:gd name="T61" fmla="*/ 517 h 2651"/>
                <a:gd name="T62" fmla="*/ 127 w 1550"/>
                <a:gd name="T63" fmla="*/ 984 h 2651"/>
                <a:gd name="T64" fmla="*/ 107 w 1550"/>
                <a:gd name="T65" fmla="*/ 1198 h 2651"/>
                <a:gd name="T66" fmla="*/ 58 w 1550"/>
                <a:gd name="T67" fmla="*/ 1305 h 2651"/>
                <a:gd name="T68" fmla="*/ 78 w 1550"/>
                <a:gd name="T69" fmla="*/ 1369 h 2651"/>
                <a:gd name="T70" fmla="*/ 63 w 1550"/>
                <a:gd name="T71" fmla="*/ 1510 h 2651"/>
                <a:gd name="T72" fmla="*/ 0 w 1550"/>
                <a:gd name="T73" fmla="*/ 1549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50" h="2651">
                  <a:moveTo>
                    <a:pt x="0" y="1549"/>
                  </a:moveTo>
                  <a:lnTo>
                    <a:pt x="0" y="1549"/>
                  </a:lnTo>
                  <a:cubicBezTo>
                    <a:pt x="399" y="2596"/>
                    <a:pt x="399" y="2596"/>
                    <a:pt x="399" y="2596"/>
                  </a:cubicBezTo>
                  <a:cubicBezTo>
                    <a:pt x="443" y="2620"/>
                    <a:pt x="487" y="2630"/>
                    <a:pt x="536" y="2650"/>
                  </a:cubicBezTo>
                  <a:lnTo>
                    <a:pt x="536" y="2650"/>
                  </a:lnTo>
                  <a:cubicBezTo>
                    <a:pt x="536" y="2645"/>
                    <a:pt x="536" y="2645"/>
                    <a:pt x="536" y="2645"/>
                  </a:cubicBezTo>
                  <a:cubicBezTo>
                    <a:pt x="550" y="2548"/>
                    <a:pt x="550" y="2489"/>
                    <a:pt x="589" y="2401"/>
                  </a:cubicBezTo>
                  <a:cubicBezTo>
                    <a:pt x="599" y="2377"/>
                    <a:pt x="614" y="2367"/>
                    <a:pt x="623" y="2343"/>
                  </a:cubicBezTo>
                  <a:cubicBezTo>
                    <a:pt x="648" y="2289"/>
                    <a:pt x="653" y="2250"/>
                    <a:pt x="658" y="2192"/>
                  </a:cubicBezTo>
                  <a:cubicBezTo>
                    <a:pt x="682" y="2143"/>
                    <a:pt x="716" y="2133"/>
                    <a:pt x="760" y="2100"/>
                  </a:cubicBezTo>
                  <a:cubicBezTo>
                    <a:pt x="808" y="2065"/>
                    <a:pt x="823" y="2026"/>
                    <a:pt x="852" y="1978"/>
                  </a:cubicBezTo>
                  <a:cubicBezTo>
                    <a:pt x="867" y="1954"/>
                    <a:pt x="877" y="1934"/>
                    <a:pt x="901" y="1924"/>
                  </a:cubicBezTo>
                  <a:cubicBezTo>
                    <a:pt x="910" y="1919"/>
                    <a:pt x="921" y="1924"/>
                    <a:pt x="930" y="1915"/>
                  </a:cubicBezTo>
                  <a:cubicBezTo>
                    <a:pt x="945" y="1904"/>
                    <a:pt x="954" y="1890"/>
                    <a:pt x="959" y="1870"/>
                  </a:cubicBezTo>
                  <a:cubicBezTo>
                    <a:pt x="969" y="1836"/>
                    <a:pt x="964" y="1817"/>
                    <a:pt x="969" y="1783"/>
                  </a:cubicBezTo>
                  <a:cubicBezTo>
                    <a:pt x="969" y="1763"/>
                    <a:pt x="979" y="1754"/>
                    <a:pt x="979" y="1734"/>
                  </a:cubicBezTo>
                  <a:cubicBezTo>
                    <a:pt x="979" y="1661"/>
                    <a:pt x="979" y="1661"/>
                    <a:pt x="979" y="1661"/>
                  </a:cubicBezTo>
                  <a:cubicBezTo>
                    <a:pt x="954" y="1583"/>
                    <a:pt x="954" y="1583"/>
                    <a:pt x="954" y="1583"/>
                  </a:cubicBezTo>
                  <a:cubicBezTo>
                    <a:pt x="969" y="1583"/>
                    <a:pt x="984" y="1578"/>
                    <a:pt x="998" y="1573"/>
                  </a:cubicBezTo>
                  <a:cubicBezTo>
                    <a:pt x="1004" y="1573"/>
                    <a:pt x="1008" y="1564"/>
                    <a:pt x="1013" y="1564"/>
                  </a:cubicBezTo>
                  <a:cubicBezTo>
                    <a:pt x="1032" y="1564"/>
                    <a:pt x="1037" y="1588"/>
                    <a:pt x="1042" y="1603"/>
                  </a:cubicBezTo>
                  <a:cubicBezTo>
                    <a:pt x="1052" y="1622"/>
                    <a:pt x="1057" y="1632"/>
                    <a:pt x="1067" y="1647"/>
                  </a:cubicBezTo>
                  <a:cubicBezTo>
                    <a:pt x="1095" y="1642"/>
                    <a:pt x="1125" y="1642"/>
                    <a:pt x="1145" y="1612"/>
                  </a:cubicBezTo>
                  <a:cubicBezTo>
                    <a:pt x="1150" y="1608"/>
                    <a:pt x="1145" y="1593"/>
                    <a:pt x="1145" y="1583"/>
                  </a:cubicBezTo>
                  <a:cubicBezTo>
                    <a:pt x="1150" y="1564"/>
                    <a:pt x="1164" y="1554"/>
                    <a:pt x="1174" y="1539"/>
                  </a:cubicBezTo>
                  <a:cubicBezTo>
                    <a:pt x="1184" y="1525"/>
                    <a:pt x="1193" y="1510"/>
                    <a:pt x="1203" y="1495"/>
                  </a:cubicBezTo>
                  <a:cubicBezTo>
                    <a:pt x="1208" y="1486"/>
                    <a:pt x="1208" y="1481"/>
                    <a:pt x="1217" y="1481"/>
                  </a:cubicBezTo>
                  <a:cubicBezTo>
                    <a:pt x="1232" y="1481"/>
                    <a:pt x="1242" y="1495"/>
                    <a:pt x="1256" y="1500"/>
                  </a:cubicBezTo>
                  <a:cubicBezTo>
                    <a:pt x="1261" y="1505"/>
                    <a:pt x="1266" y="1500"/>
                    <a:pt x="1271" y="1500"/>
                  </a:cubicBezTo>
                  <a:cubicBezTo>
                    <a:pt x="1286" y="1476"/>
                    <a:pt x="1286" y="1451"/>
                    <a:pt x="1300" y="1427"/>
                  </a:cubicBezTo>
                  <a:cubicBezTo>
                    <a:pt x="1325" y="1393"/>
                    <a:pt x="1349" y="1379"/>
                    <a:pt x="1378" y="1349"/>
                  </a:cubicBezTo>
                  <a:cubicBezTo>
                    <a:pt x="1393" y="1335"/>
                    <a:pt x="1402" y="1325"/>
                    <a:pt x="1422" y="1315"/>
                  </a:cubicBezTo>
                  <a:cubicBezTo>
                    <a:pt x="1471" y="1276"/>
                    <a:pt x="1485" y="1242"/>
                    <a:pt x="1515" y="1183"/>
                  </a:cubicBezTo>
                  <a:cubicBezTo>
                    <a:pt x="1534" y="1155"/>
                    <a:pt x="1549" y="1130"/>
                    <a:pt x="1549" y="1096"/>
                  </a:cubicBezTo>
                  <a:cubicBezTo>
                    <a:pt x="1549" y="1076"/>
                    <a:pt x="1549" y="1062"/>
                    <a:pt x="1539" y="1047"/>
                  </a:cubicBezTo>
                  <a:cubicBezTo>
                    <a:pt x="1524" y="1033"/>
                    <a:pt x="1505" y="1033"/>
                    <a:pt x="1490" y="1018"/>
                  </a:cubicBezTo>
                  <a:cubicBezTo>
                    <a:pt x="1481" y="1008"/>
                    <a:pt x="1481" y="989"/>
                    <a:pt x="1476" y="974"/>
                  </a:cubicBezTo>
                  <a:cubicBezTo>
                    <a:pt x="1466" y="955"/>
                    <a:pt x="1446" y="945"/>
                    <a:pt x="1432" y="931"/>
                  </a:cubicBezTo>
                  <a:lnTo>
                    <a:pt x="1432" y="931"/>
                  </a:lnTo>
                  <a:cubicBezTo>
                    <a:pt x="1393" y="926"/>
                    <a:pt x="1374" y="896"/>
                    <a:pt x="1339" y="887"/>
                  </a:cubicBezTo>
                  <a:cubicBezTo>
                    <a:pt x="1315" y="882"/>
                    <a:pt x="1296" y="887"/>
                    <a:pt x="1276" y="867"/>
                  </a:cubicBezTo>
                  <a:cubicBezTo>
                    <a:pt x="1266" y="862"/>
                    <a:pt x="1266" y="848"/>
                    <a:pt x="1261" y="838"/>
                  </a:cubicBezTo>
                  <a:cubicBezTo>
                    <a:pt x="1232" y="789"/>
                    <a:pt x="1217" y="755"/>
                    <a:pt x="1169" y="730"/>
                  </a:cubicBezTo>
                  <a:cubicBezTo>
                    <a:pt x="1145" y="716"/>
                    <a:pt x="1135" y="711"/>
                    <a:pt x="1110" y="706"/>
                  </a:cubicBezTo>
                  <a:cubicBezTo>
                    <a:pt x="1091" y="702"/>
                    <a:pt x="1076" y="711"/>
                    <a:pt x="1062" y="697"/>
                  </a:cubicBezTo>
                  <a:cubicBezTo>
                    <a:pt x="1052" y="687"/>
                    <a:pt x="1057" y="672"/>
                    <a:pt x="1052" y="653"/>
                  </a:cubicBezTo>
                  <a:cubicBezTo>
                    <a:pt x="1032" y="589"/>
                    <a:pt x="993" y="565"/>
                    <a:pt x="974" y="502"/>
                  </a:cubicBezTo>
                  <a:cubicBezTo>
                    <a:pt x="959" y="463"/>
                    <a:pt x="954" y="439"/>
                    <a:pt x="945" y="399"/>
                  </a:cubicBezTo>
                  <a:cubicBezTo>
                    <a:pt x="916" y="321"/>
                    <a:pt x="891" y="278"/>
                    <a:pt x="867" y="200"/>
                  </a:cubicBezTo>
                  <a:cubicBezTo>
                    <a:pt x="857" y="166"/>
                    <a:pt x="847" y="146"/>
                    <a:pt x="828" y="112"/>
                  </a:cubicBezTo>
                  <a:cubicBezTo>
                    <a:pt x="823" y="93"/>
                    <a:pt x="818" y="78"/>
                    <a:pt x="804" y="64"/>
                  </a:cubicBezTo>
                  <a:cubicBezTo>
                    <a:pt x="779" y="44"/>
                    <a:pt x="755" y="49"/>
                    <a:pt x="725" y="39"/>
                  </a:cubicBezTo>
                  <a:cubicBezTo>
                    <a:pt x="686" y="25"/>
                    <a:pt x="662" y="0"/>
                    <a:pt x="614" y="0"/>
                  </a:cubicBezTo>
                  <a:cubicBezTo>
                    <a:pt x="584" y="0"/>
                    <a:pt x="575" y="25"/>
                    <a:pt x="560" y="49"/>
                  </a:cubicBezTo>
                  <a:cubicBezTo>
                    <a:pt x="555" y="68"/>
                    <a:pt x="545" y="78"/>
                    <a:pt x="536" y="97"/>
                  </a:cubicBezTo>
                  <a:cubicBezTo>
                    <a:pt x="497" y="122"/>
                    <a:pt x="458" y="112"/>
                    <a:pt x="424" y="141"/>
                  </a:cubicBezTo>
                  <a:cubicBezTo>
                    <a:pt x="424" y="146"/>
                    <a:pt x="424" y="151"/>
                    <a:pt x="419" y="156"/>
                  </a:cubicBezTo>
                  <a:cubicBezTo>
                    <a:pt x="390" y="190"/>
                    <a:pt x="365" y="205"/>
                    <a:pt x="331" y="229"/>
                  </a:cubicBezTo>
                  <a:cubicBezTo>
                    <a:pt x="297" y="180"/>
                    <a:pt x="248" y="171"/>
                    <a:pt x="209" y="122"/>
                  </a:cubicBezTo>
                  <a:cubicBezTo>
                    <a:pt x="209" y="180"/>
                    <a:pt x="170" y="205"/>
                    <a:pt x="161" y="258"/>
                  </a:cubicBezTo>
                  <a:cubicBezTo>
                    <a:pt x="156" y="312"/>
                    <a:pt x="141" y="341"/>
                    <a:pt x="131" y="395"/>
                  </a:cubicBezTo>
                  <a:cubicBezTo>
                    <a:pt x="122" y="439"/>
                    <a:pt x="127" y="467"/>
                    <a:pt x="117" y="517"/>
                  </a:cubicBezTo>
                  <a:cubicBezTo>
                    <a:pt x="107" y="580"/>
                    <a:pt x="97" y="619"/>
                    <a:pt x="97" y="687"/>
                  </a:cubicBezTo>
                  <a:cubicBezTo>
                    <a:pt x="97" y="804"/>
                    <a:pt x="117" y="867"/>
                    <a:pt x="127" y="984"/>
                  </a:cubicBezTo>
                  <a:cubicBezTo>
                    <a:pt x="127" y="1076"/>
                    <a:pt x="127" y="1076"/>
                    <a:pt x="127" y="1076"/>
                  </a:cubicBezTo>
                  <a:cubicBezTo>
                    <a:pt x="127" y="1125"/>
                    <a:pt x="117" y="1155"/>
                    <a:pt x="107" y="1198"/>
                  </a:cubicBezTo>
                  <a:cubicBezTo>
                    <a:pt x="102" y="1233"/>
                    <a:pt x="92" y="1247"/>
                    <a:pt x="78" y="1276"/>
                  </a:cubicBezTo>
                  <a:cubicBezTo>
                    <a:pt x="73" y="1291"/>
                    <a:pt x="63" y="1291"/>
                    <a:pt x="58" y="1305"/>
                  </a:cubicBezTo>
                  <a:cubicBezTo>
                    <a:pt x="53" y="1310"/>
                    <a:pt x="44" y="1315"/>
                    <a:pt x="44" y="1320"/>
                  </a:cubicBezTo>
                  <a:cubicBezTo>
                    <a:pt x="44" y="1344"/>
                    <a:pt x="78" y="1344"/>
                    <a:pt x="78" y="1369"/>
                  </a:cubicBezTo>
                  <a:cubicBezTo>
                    <a:pt x="78" y="1403"/>
                    <a:pt x="68" y="1418"/>
                    <a:pt x="63" y="1447"/>
                  </a:cubicBezTo>
                  <a:cubicBezTo>
                    <a:pt x="63" y="1471"/>
                    <a:pt x="68" y="1486"/>
                    <a:pt x="63" y="1510"/>
                  </a:cubicBezTo>
                  <a:cubicBezTo>
                    <a:pt x="63" y="1515"/>
                    <a:pt x="53" y="1515"/>
                    <a:pt x="48" y="1520"/>
                  </a:cubicBezTo>
                  <a:cubicBezTo>
                    <a:pt x="34" y="1534"/>
                    <a:pt x="15" y="1544"/>
                    <a:pt x="0" y="1549"/>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0" name="Freeform 71"/>
            <p:cNvSpPr>
              <a:spLocks noChangeArrowheads="1"/>
            </p:cNvSpPr>
            <p:nvPr/>
          </p:nvSpPr>
          <p:spPr bwMode="auto">
            <a:xfrm>
              <a:off x="14738591" y="3671810"/>
              <a:ext cx="487242" cy="929741"/>
            </a:xfrm>
            <a:custGeom>
              <a:avLst/>
              <a:gdLst>
                <a:gd name="T0" fmla="*/ 0 w 771"/>
                <a:gd name="T1" fmla="*/ 258 h 1467"/>
                <a:gd name="T2" fmla="*/ 0 w 771"/>
                <a:gd name="T3" fmla="*/ 258 h 1467"/>
                <a:gd name="T4" fmla="*/ 662 w 771"/>
                <a:gd name="T5" fmla="*/ 0 h 1467"/>
                <a:gd name="T6" fmla="*/ 662 w 771"/>
                <a:gd name="T7" fmla="*/ 0 h 1467"/>
                <a:gd name="T8" fmla="*/ 696 w 771"/>
                <a:gd name="T9" fmla="*/ 131 h 1467"/>
                <a:gd name="T10" fmla="*/ 770 w 771"/>
                <a:gd name="T11" fmla="*/ 219 h 1467"/>
                <a:gd name="T12" fmla="*/ 736 w 771"/>
                <a:gd name="T13" fmla="*/ 297 h 1467"/>
                <a:gd name="T14" fmla="*/ 711 w 771"/>
                <a:gd name="T15" fmla="*/ 356 h 1467"/>
                <a:gd name="T16" fmla="*/ 667 w 771"/>
                <a:gd name="T17" fmla="*/ 438 h 1467"/>
                <a:gd name="T18" fmla="*/ 682 w 771"/>
                <a:gd name="T19" fmla="*/ 477 h 1467"/>
                <a:gd name="T20" fmla="*/ 667 w 771"/>
                <a:gd name="T21" fmla="*/ 551 h 1467"/>
                <a:gd name="T22" fmla="*/ 667 w 771"/>
                <a:gd name="T23" fmla="*/ 628 h 1467"/>
                <a:gd name="T24" fmla="*/ 653 w 771"/>
                <a:gd name="T25" fmla="*/ 702 h 1467"/>
                <a:gd name="T26" fmla="*/ 648 w 771"/>
                <a:gd name="T27" fmla="*/ 794 h 1467"/>
                <a:gd name="T28" fmla="*/ 638 w 771"/>
                <a:gd name="T29" fmla="*/ 847 h 1467"/>
                <a:gd name="T30" fmla="*/ 667 w 771"/>
                <a:gd name="T31" fmla="*/ 989 h 1467"/>
                <a:gd name="T32" fmla="*/ 692 w 771"/>
                <a:gd name="T33" fmla="*/ 1111 h 1467"/>
                <a:gd name="T34" fmla="*/ 720 w 771"/>
                <a:gd name="T35" fmla="*/ 1203 h 1467"/>
                <a:gd name="T36" fmla="*/ 731 w 771"/>
                <a:gd name="T37" fmla="*/ 1291 h 1467"/>
                <a:gd name="T38" fmla="*/ 770 w 771"/>
                <a:gd name="T39" fmla="*/ 1369 h 1467"/>
                <a:gd name="T40" fmla="*/ 770 w 771"/>
                <a:gd name="T41" fmla="*/ 1369 h 1467"/>
                <a:gd name="T42" fmla="*/ 438 w 771"/>
                <a:gd name="T43" fmla="*/ 1466 h 1467"/>
                <a:gd name="T44" fmla="*/ 438 w 771"/>
                <a:gd name="T45" fmla="*/ 1466 h 1467"/>
                <a:gd name="T46" fmla="*/ 424 w 771"/>
                <a:gd name="T47" fmla="*/ 1398 h 1467"/>
                <a:gd name="T48" fmla="*/ 317 w 771"/>
                <a:gd name="T49" fmla="*/ 1023 h 1467"/>
                <a:gd name="T50" fmla="*/ 229 w 771"/>
                <a:gd name="T51" fmla="*/ 935 h 1467"/>
                <a:gd name="T52" fmla="*/ 190 w 771"/>
                <a:gd name="T53" fmla="*/ 847 h 1467"/>
                <a:gd name="T54" fmla="*/ 126 w 771"/>
                <a:gd name="T55" fmla="*/ 653 h 1467"/>
                <a:gd name="T56" fmla="*/ 68 w 771"/>
                <a:gd name="T57" fmla="*/ 502 h 1467"/>
                <a:gd name="T58" fmla="*/ 34 w 771"/>
                <a:gd name="T59" fmla="*/ 453 h 1467"/>
                <a:gd name="T60" fmla="*/ 24 w 771"/>
                <a:gd name="T61" fmla="*/ 380 h 1467"/>
                <a:gd name="T62" fmla="*/ 0 w 771"/>
                <a:gd name="T63" fmla="*/ 258 h 1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1" h="1467">
                  <a:moveTo>
                    <a:pt x="0" y="258"/>
                  </a:moveTo>
                  <a:lnTo>
                    <a:pt x="0" y="258"/>
                  </a:lnTo>
                  <a:cubicBezTo>
                    <a:pt x="662" y="0"/>
                    <a:pt x="662" y="0"/>
                    <a:pt x="662" y="0"/>
                  </a:cubicBezTo>
                  <a:lnTo>
                    <a:pt x="662" y="0"/>
                  </a:lnTo>
                  <a:cubicBezTo>
                    <a:pt x="682" y="49"/>
                    <a:pt x="677" y="88"/>
                    <a:pt x="696" y="131"/>
                  </a:cubicBezTo>
                  <a:cubicBezTo>
                    <a:pt x="716" y="170"/>
                    <a:pt x="770" y="175"/>
                    <a:pt x="770" y="219"/>
                  </a:cubicBezTo>
                  <a:cubicBezTo>
                    <a:pt x="770" y="253"/>
                    <a:pt x="750" y="268"/>
                    <a:pt x="736" y="297"/>
                  </a:cubicBezTo>
                  <a:cubicBezTo>
                    <a:pt x="726" y="316"/>
                    <a:pt x="720" y="336"/>
                    <a:pt x="711" y="356"/>
                  </a:cubicBezTo>
                  <a:cubicBezTo>
                    <a:pt x="692" y="390"/>
                    <a:pt x="667" y="404"/>
                    <a:pt x="667" y="438"/>
                  </a:cubicBezTo>
                  <a:cubicBezTo>
                    <a:pt x="667" y="458"/>
                    <a:pt x="677" y="463"/>
                    <a:pt x="682" y="477"/>
                  </a:cubicBezTo>
                  <a:cubicBezTo>
                    <a:pt x="667" y="551"/>
                    <a:pt x="667" y="551"/>
                    <a:pt x="667" y="551"/>
                  </a:cubicBezTo>
                  <a:cubicBezTo>
                    <a:pt x="667" y="628"/>
                    <a:pt x="667" y="628"/>
                    <a:pt x="667" y="628"/>
                  </a:cubicBezTo>
                  <a:cubicBezTo>
                    <a:pt x="667" y="658"/>
                    <a:pt x="657" y="672"/>
                    <a:pt x="653" y="702"/>
                  </a:cubicBezTo>
                  <a:cubicBezTo>
                    <a:pt x="653" y="741"/>
                    <a:pt x="657" y="760"/>
                    <a:pt x="648" y="794"/>
                  </a:cubicBezTo>
                  <a:cubicBezTo>
                    <a:pt x="643" y="814"/>
                    <a:pt x="638" y="828"/>
                    <a:pt x="638" y="847"/>
                  </a:cubicBezTo>
                  <a:cubicBezTo>
                    <a:pt x="638" y="901"/>
                    <a:pt x="657" y="935"/>
                    <a:pt x="667" y="989"/>
                  </a:cubicBezTo>
                  <a:cubicBezTo>
                    <a:pt x="672" y="1037"/>
                    <a:pt x="672" y="1067"/>
                    <a:pt x="692" y="1111"/>
                  </a:cubicBezTo>
                  <a:cubicBezTo>
                    <a:pt x="706" y="1145"/>
                    <a:pt x="716" y="1164"/>
                    <a:pt x="720" y="1203"/>
                  </a:cubicBezTo>
                  <a:cubicBezTo>
                    <a:pt x="726" y="1237"/>
                    <a:pt x="720" y="1257"/>
                    <a:pt x="731" y="1291"/>
                  </a:cubicBezTo>
                  <a:cubicBezTo>
                    <a:pt x="736" y="1325"/>
                    <a:pt x="750" y="1339"/>
                    <a:pt x="770" y="1369"/>
                  </a:cubicBezTo>
                  <a:lnTo>
                    <a:pt x="770" y="1369"/>
                  </a:lnTo>
                  <a:cubicBezTo>
                    <a:pt x="438" y="1466"/>
                    <a:pt x="438" y="1466"/>
                    <a:pt x="438" y="1466"/>
                  </a:cubicBezTo>
                  <a:lnTo>
                    <a:pt x="438" y="1466"/>
                  </a:lnTo>
                  <a:cubicBezTo>
                    <a:pt x="433" y="1437"/>
                    <a:pt x="429" y="1427"/>
                    <a:pt x="424" y="1398"/>
                  </a:cubicBezTo>
                  <a:cubicBezTo>
                    <a:pt x="317" y="1023"/>
                    <a:pt x="317" y="1023"/>
                    <a:pt x="317" y="1023"/>
                  </a:cubicBezTo>
                  <a:cubicBezTo>
                    <a:pt x="273" y="1004"/>
                    <a:pt x="253" y="979"/>
                    <a:pt x="229" y="935"/>
                  </a:cubicBezTo>
                  <a:cubicBezTo>
                    <a:pt x="209" y="906"/>
                    <a:pt x="200" y="887"/>
                    <a:pt x="190" y="847"/>
                  </a:cubicBezTo>
                  <a:cubicBezTo>
                    <a:pt x="175" y="770"/>
                    <a:pt x="141" y="731"/>
                    <a:pt x="126" y="653"/>
                  </a:cubicBezTo>
                  <a:cubicBezTo>
                    <a:pt x="117" y="589"/>
                    <a:pt x="98" y="556"/>
                    <a:pt x="68" y="502"/>
                  </a:cubicBezTo>
                  <a:cubicBezTo>
                    <a:pt x="58" y="482"/>
                    <a:pt x="44" y="473"/>
                    <a:pt x="34" y="453"/>
                  </a:cubicBezTo>
                  <a:cubicBezTo>
                    <a:pt x="29" y="429"/>
                    <a:pt x="34" y="404"/>
                    <a:pt x="24" y="380"/>
                  </a:cubicBezTo>
                  <a:cubicBezTo>
                    <a:pt x="10" y="336"/>
                    <a:pt x="0" y="307"/>
                    <a:pt x="0" y="258"/>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1" name="Freeform 72"/>
            <p:cNvSpPr>
              <a:spLocks noChangeArrowheads="1"/>
            </p:cNvSpPr>
            <p:nvPr/>
          </p:nvSpPr>
          <p:spPr bwMode="auto">
            <a:xfrm>
              <a:off x="15015815" y="4329910"/>
              <a:ext cx="952083" cy="543283"/>
            </a:xfrm>
            <a:custGeom>
              <a:avLst/>
              <a:gdLst>
                <a:gd name="T0" fmla="*/ 867 w 1502"/>
                <a:gd name="T1" fmla="*/ 0 h 859"/>
                <a:gd name="T2" fmla="*/ 867 w 1502"/>
                <a:gd name="T3" fmla="*/ 0 h 859"/>
                <a:gd name="T4" fmla="*/ 896 w 1502"/>
                <a:gd name="T5" fmla="*/ 15 h 859"/>
                <a:gd name="T6" fmla="*/ 984 w 1502"/>
                <a:gd name="T7" fmla="*/ 59 h 859"/>
                <a:gd name="T8" fmla="*/ 935 w 1502"/>
                <a:gd name="T9" fmla="*/ 132 h 859"/>
                <a:gd name="T10" fmla="*/ 931 w 1502"/>
                <a:gd name="T11" fmla="*/ 200 h 859"/>
                <a:gd name="T12" fmla="*/ 999 w 1502"/>
                <a:gd name="T13" fmla="*/ 318 h 859"/>
                <a:gd name="T14" fmla="*/ 1042 w 1502"/>
                <a:gd name="T15" fmla="*/ 318 h 859"/>
                <a:gd name="T16" fmla="*/ 1053 w 1502"/>
                <a:gd name="T17" fmla="*/ 327 h 859"/>
                <a:gd name="T18" fmla="*/ 1087 w 1502"/>
                <a:gd name="T19" fmla="*/ 366 h 859"/>
                <a:gd name="T20" fmla="*/ 1130 w 1502"/>
                <a:gd name="T21" fmla="*/ 444 h 859"/>
                <a:gd name="T22" fmla="*/ 1164 w 1502"/>
                <a:gd name="T23" fmla="*/ 483 h 859"/>
                <a:gd name="T24" fmla="*/ 1233 w 1502"/>
                <a:gd name="T25" fmla="*/ 517 h 859"/>
                <a:gd name="T26" fmla="*/ 1315 w 1502"/>
                <a:gd name="T27" fmla="*/ 498 h 859"/>
                <a:gd name="T28" fmla="*/ 1374 w 1502"/>
                <a:gd name="T29" fmla="*/ 473 h 859"/>
                <a:gd name="T30" fmla="*/ 1393 w 1502"/>
                <a:gd name="T31" fmla="*/ 405 h 859"/>
                <a:gd name="T32" fmla="*/ 1374 w 1502"/>
                <a:gd name="T33" fmla="*/ 351 h 859"/>
                <a:gd name="T34" fmla="*/ 1360 w 1502"/>
                <a:gd name="T35" fmla="*/ 346 h 859"/>
                <a:gd name="T36" fmla="*/ 1315 w 1502"/>
                <a:gd name="T37" fmla="*/ 254 h 859"/>
                <a:gd name="T38" fmla="*/ 1413 w 1502"/>
                <a:gd name="T39" fmla="*/ 298 h 859"/>
                <a:gd name="T40" fmla="*/ 1501 w 1502"/>
                <a:gd name="T41" fmla="*/ 366 h 859"/>
                <a:gd name="T42" fmla="*/ 1466 w 1502"/>
                <a:gd name="T43" fmla="*/ 454 h 859"/>
                <a:gd name="T44" fmla="*/ 1437 w 1502"/>
                <a:gd name="T45" fmla="*/ 483 h 859"/>
                <a:gd name="T46" fmla="*/ 1408 w 1502"/>
                <a:gd name="T47" fmla="*/ 527 h 859"/>
                <a:gd name="T48" fmla="*/ 1349 w 1502"/>
                <a:gd name="T49" fmla="*/ 566 h 859"/>
                <a:gd name="T50" fmla="*/ 1266 w 1502"/>
                <a:gd name="T51" fmla="*/ 649 h 859"/>
                <a:gd name="T52" fmla="*/ 1213 w 1502"/>
                <a:gd name="T53" fmla="*/ 600 h 859"/>
                <a:gd name="T54" fmla="*/ 1179 w 1502"/>
                <a:gd name="T55" fmla="*/ 658 h 859"/>
                <a:gd name="T56" fmla="*/ 1150 w 1502"/>
                <a:gd name="T57" fmla="*/ 716 h 859"/>
                <a:gd name="T58" fmla="*/ 1062 w 1502"/>
                <a:gd name="T59" fmla="*/ 760 h 859"/>
                <a:gd name="T60" fmla="*/ 1062 w 1502"/>
                <a:gd name="T61" fmla="*/ 760 h 859"/>
                <a:gd name="T62" fmla="*/ 1014 w 1502"/>
                <a:gd name="T63" fmla="*/ 663 h 859"/>
                <a:gd name="T64" fmla="*/ 940 w 1502"/>
                <a:gd name="T65" fmla="*/ 614 h 859"/>
                <a:gd name="T66" fmla="*/ 916 w 1502"/>
                <a:gd name="T67" fmla="*/ 585 h 859"/>
                <a:gd name="T68" fmla="*/ 896 w 1502"/>
                <a:gd name="T69" fmla="*/ 570 h 859"/>
                <a:gd name="T70" fmla="*/ 824 w 1502"/>
                <a:gd name="T71" fmla="*/ 600 h 859"/>
                <a:gd name="T72" fmla="*/ 794 w 1502"/>
                <a:gd name="T73" fmla="*/ 600 h 859"/>
                <a:gd name="T74" fmla="*/ 721 w 1502"/>
                <a:gd name="T75" fmla="*/ 624 h 859"/>
                <a:gd name="T76" fmla="*/ 721 w 1502"/>
                <a:gd name="T77" fmla="*/ 624 h 859"/>
                <a:gd name="T78" fmla="*/ 54 w 1502"/>
                <a:gd name="T79" fmla="*/ 858 h 859"/>
                <a:gd name="T80" fmla="*/ 54 w 1502"/>
                <a:gd name="T81" fmla="*/ 858 h 859"/>
                <a:gd name="T82" fmla="*/ 34 w 1502"/>
                <a:gd name="T83" fmla="*/ 809 h 859"/>
                <a:gd name="T84" fmla="*/ 15 w 1502"/>
                <a:gd name="T85" fmla="*/ 716 h 859"/>
                <a:gd name="T86" fmla="*/ 15 w 1502"/>
                <a:gd name="T87" fmla="*/ 644 h 859"/>
                <a:gd name="T88" fmla="*/ 5 w 1502"/>
                <a:gd name="T89" fmla="*/ 522 h 859"/>
                <a:gd name="T90" fmla="*/ 0 w 1502"/>
                <a:gd name="T91" fmla="*/ 429 h 859"/>
                <a:gd name="T92" fmla="*/ 0 w 1502"/>
                <a:gd name="T93" fmla="*/ 429 h 859"/>
                <a:gd name="T94" fmla="*/ 332 w 1502"/>
                <a:gd name="T95" fmla="*/ 332 h 859"/>
                <a:gd name="T96" fmla="*/ 332 w 1502"/>
                <a:gd name="T97" fmla="*/ 332 h 859"/>
                <a:gd name="T98" fmla="*/ 736 w 1502"/>
                <a:gd name="T99" fmla="*/ 166 h 859"/>
                <a:gd name="T100" fmla="*/ 789 w 1502"/>
                <a:gd name="T101" fmla="*/ 74 h 859"/>
                <a:gd name="T102" fmla="*/ 867 w 1502"/>
                <a:gd name="T103" fmla="*/ 0 h 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02" h="859">
                  <a:moveTo>
                    <a:pt x="867" y="0"/>
                  </a:moveTo>
                  <a:lnTo>
                    <a:pt x="867" y="0"/>
                  </a:lnTo>
                  <a:cubicBezTo>
                    <a:pt x="867" y="11"/>
                    <a:pt x="887" y="11"/>
                    <a:pt x="896" y="15"/>
                  </a:cubicBezTo>
                  <a:cubicBezTo>
                    <a:pt x="931" y="35"/>
                    <a:pt x="955" y="35"/>
                    <a:pt x="984" y="59"/>
                  </a:cubicBezTo>
                  <a:cubicBezTo>
                    <a:pt x="970" y="88"/>
                    <a:pt x="945" y="103"/>
                    <a:pt x="935" y="132"/>
                  </a:cubicBezTo>
                  <a:cubicBezTo>
                    <a:pt x="931" y="157"/>
                    <a:pt x="931" y="176"/>
                    <a:pt x="931" y="200"/>
                  </a:cubicBezTo>
                  <a:cubicBezTo>
                    <a:pt x="931" y="254"/>
                    <a:pt x="945" y="318"/>
                    <a:pt x="999" y="318"/>
                  </a:cubicBezTo>
                  <a:cubicBezTo>
                    <a:pt x="1014" y="318"/>
                    <a:pt x="1023" y="318"/>
                    <a:pt x="1042" y="318"/>
                  </a:cubicBezTo>
                  <a:cubicBezTo>
                    <a:pt x="1047" y="318"/>
                    <a:pt x="1047" y="322"/>
                    <a:pt x="1053" y="327"/>
                  </a:cubicBezTo>
                  <a:cubicBezTo>
                    <a:pt x="1067" y="337"/>
                    <a:pt x="1077" y="351"/>
                    <a:pt x="1087" y="366"/>
                  </a:cubicBezTo>
                  <a:cubicBezTo>
                    <a:pt x="1106" y="395"/>
                    <a:pt x="1111" y="415"/>
                    <a:pt x="1130" y="444"/>
                  </a:cubicBezTo>
                  <a:cubicBezTo>
                    <a:pt x="1140" y="459"/>
                    <a:pt x="1155" y="468"/>
                    <a:pt x="1164" y="483"/>
                  </a:cubicBezTo>
                  <a:cubicBezTo>
                    <a:pt x="1184" y="503"/>
                    <a:pt x="1203" y="517"/>
                    <a:pt x="1233" y="517"/>
                  </a:cubicBezTo>
                  <a:cubicBezTo>
                    <a:pt x="1262" y="517"/>
                    <a:pt x="1281" y="512"/>
                    <a:pt x="1315" y="498"/>
                  </a:cubicBezTo>
                  <a:cubicBezTo>
                    <a:pt x="1335" y="492"/>
                    <a:pt x="1354" y="492"/>
                    <a:pt x="1374" y="473"/>
                  </a:cubicBezTo>
                  <a:cubicBezTo>
                    <a:pt x="1393" y="454"/>
                    <a:pt x="1393" y="434"/>
                    <a:pt x="1393" y="405"/>
                  </a:cubicBezTo>
                  <a:cubicBezTo>
                    <a:pt x="1393" y="385"/>
                    <a:pt x="1388" y="366"/>
                    <a:pt x="1374" y="351"/>
                  </a:cubicBezTo>
                  <a:cubicBezTo>
                    <a:pt x="1369" y="351"/>
                    <a:pt x="1364" y="351"/>
                    <a:pt x="1360" y="346"/>
                  </a:cubicBezTo>
                  <a:cubicBezTo>
                    <a:pt x="1325" y="327"/>
                    <a:pt x="1320" y="293"/>
                    <a:pt x="1315" y="254"/>
                  </a:cubicBezTo>
                  <a:cubicBezTo>
                    <a:pt x="1354" y="268"/>
                    <a:pt x="1374" y="283"/>
                    <a:pt x="1413" y="298"/>
                  </a:cubicBezTo>
                  <a:cubicBezTo>
                    <a:pt x="1451" y="318"/>
                    <a:pt x="1501" y="322"/>
                    <a:pt x="1501" y="366"/>
                  </a:cubicBezTo>
                  <a:cubicBezTo>
                    <a:pt x="1501" y="400"/>
                    <a:pt x="1486" y="424"/>
                    <a:pt x="1466" y="454"/>
                  </a:cubicBezTo>
                  <a:cubicBezTo>
                    <a:pt x="1462" y="468"/>
                    <a:pt x="1447" y="468"/>
                    <a:pt x="1437" y="483"/>
                  </a:cubicBezTo>
                  <a:cubicBezTo>
                    <a:pt x="1427" y="498"/>
                    <a:pt x="1423" y="512"/>
                    <a:pt x="1408" y="527"/>
                  </a:cubicBezTo>
                  <a:cubicBezTo>
                    <a:pt x="1388" y="546"/>
                    <a:pt x="1369" y="551"/>
                    <a:pt x="1349" y="566"/>
                  </a:cubicBezTo>
                  <a:cubicBezTo>
                    <a:pt x="1315" y="595"/>
                    <a:pt x="1306" y="629"/>
                    <a:pt x="1266" y="649"/>
                  </a:cubicBezTo>
                  <a:cubicBezTo>
                    <a:pt x="1247" y="629"/>
                    <a:pt x="1238" y="619"/>
                    <a:pt x="1213" y="600"/>
                  </a:cubicBezTo>
                  <a:cubicBezTo>
                    <a:pt x="1199" y="619"/>
                    <a:pt x="1189" y="634"/>
                    <a:pt x="1179" y="658"/>
                  </a:cubicBezTo>
                  <a:cubicBezTo>
                    <a:pt x="1164" y="682"/>
                    <a:pt x="1164" y="697"/>
                    <a:pt x="1150" y="716"/>
                  </a:cubicBezTo>
                  <a:cubicBezTo>
                    <a:pt x="1120" y="746"/>
                    <a:pt x="1096" y="751"/>
                    <a:pt x="1062" y="760"/>
                  </a:cubicBezTo>
                  <a:lnTo>
                    <a:pt x="1062" y="760"/>
                  </a:lnTo>
                  <a:cubicBezTo>
                    <a:pt x="1057" y="716"/>
                    <a:pt x="1047" y="688"/>
                    <a:pt x="1014" y="663"/>
                  </a:cubicBezTo>
                  <a:cubicBezTo>
                    <a:pt x="984" y="649"/>
                    <a:pt x="965" y="639"/>
                    <a:pt x="940" y="614"/>
                  </a:cubicBezTo>
                  <a:cubicBezTo>
                    <a:pt x="931" y="605"/>
                    <a:pt x="926" y="595"/>
                    <a:pt x="916" y="585"/>
                  </a:cubicBezTo>
                  <a:cubicBezTo>
                    <a:pt x="906" y="580"/>
                    <a:pt x="906" y="570"/>
                    <a:pt x="896" y="570"/>
                  </a:cubicBezTo>
                  <a:cubicBezTo>
                    <a:pt x="867" y="570"/>
                    <a:pt x="853" y="590"/>
                    <a:pt x="824" y="600"/>
                  </a:cubicBezTo>
                  <a:cubicBezTo>
                    <a:pt x="814" y="600"/>
                    <a:pt x="804" y="595"/>
                    <a:pt x="794" y="600"/>
                  </a:cubicBezTo>
                  <a:cubicBezTo>
                    <a:pt x="770" y="605"/>
                    <a:pt x="746" y="614"/>
                    <a:pt x="721" y="624"/>
                  </a:cubicBezTo>
                  <a:lnTo>
                    <a:pt x="721" y="624"/>
                  </a:lnTo>
                  <a:cubicBezTo>
                    <a:pt x="54" y="858"/>
                    <a:pt x="54" y="858"/>
                    <a:pt x="54" y="858"/>
                  </a:cubicBezTo>
                  <a:lnTo>
                    <a:pt x="54" y="858"/>
                  </a:lnTo>
                  <a:cubicBezTo>
                    <a:pt x="49" y="834"/>
                    <a:pt x="39" y="834"/>
                    <a:pt x="34" y="809"/>
                  </a:cubicBezTo>
                  <a:cubicBezTo>
                    <a:pt x="30" y="775"/>
                    <a:pt x="15" y="755"/>
                    <a:pt x="15" y="716"/>
                  </a:cubicBezTo>
                  <a:cubicBezTo>
                    <a:pt x="15" y="644"/>
                    <a:pt x="15" y="644"/>
                    <a:pt x="15" y="644"/>
                  </a:cubicBezTo>
                  <a:cubicBezTo>
                    <a:pt x="5" y="522"/>
                    <a:pt x="5" y="522"/>
                    <a:pt x="5" y="522"/>
                  </a:cubicBezTo>
                  <a:cubicBezTo>
                    <a:pt x="0" y="429"/>
                    <a:pt x="0" y="429"/>
                    <a:pt x="0" y="429"/>
                  </a:cubicBezTo>
                  <a:lnTo>
                    <a:pt x="0" y="429"/>
                  </a:lnTo>
                  <a:cubicBezTo>
                    <a:pt x="332" y="332"/>
                    <a:pt x="332" y="332"/>
                    <a:pt x="332" y="332"/>
                  </a:cubicBezTo>
                  <a:lnTo>
                    <a:pt x="332" y="332"/>
                  </a:lnTo>
                  <a:cubicBezTo>
                    <a:pt x="736" y="166"/>
                    <a:pt x="736" y="166"/>
                    <a:pt x="736" y="166"/>
                  </a:cubicBezTo>
                  <a:cubicBezTo>
                    <a:pt x="755" y="127"/>
                    <a:pt x="765" y="108"/>
                    <a:pt x="789" y="74"/>
                  </a:cubicBezTo>
                  <a:cubicBezTo>
                    <a:pt x="814" y="45"/>
                    <a:pt x="848" y="30"/>
                    <a:pt x="867"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2" name="Freeform 73"/>
            <p:cNvSpPr>
              <a:spLocks noChangeArrowheads="1"/>
            </p:cNvSpPr>
            <p:nvPr/>
          </p:nvSpPr>
          <p:spPr bwMode="auto">
            <a:xfrm>
              <a:off x="15475055" y="4693965"/>
              <a:ext cx="215619" cy="232435"/>
            </a:xfrm>
            <a:custGeom>
              <a:avLst/>
              <a:gdLst>
                <a:gd name="T0" fmla="*/ 341 w 342"/>
                <a:gd name="T1" fmla="*/ 190 h 371"/>
                <a:gd name="T2" fmla="*/ 341 w 342"/>
                <a:gd name="T3" fmla="*/ 190 h 371"/>
                <a:gd name="T4" fmla="*/ 321 w 342"/>
                <a:gd name="T5" fmla="*/ 196 h 371"/>
                <a:gd name="T6" fmla="*/ 307 w 342"/>
                <a:gd name="T7" fmla="*/ 146 h 371"/>
                <a:gd name="T8" fmla="*/ 293 w 342"/>
                <a:gd name="T9" fmla="*/ 146 h 371"/>
                <a:gd name="T10" fmla="*/ 244 w 342"/>
                <a:gd name="T11" fmla="*/ 122 h 371"/>
                <a:gd name="T12" fmla="*/ 210 w 342"/>
                <a:gd name="T13" fmla="*/ 229 h 371"/>
                <a:gd name="T14" fmla="*/ 205 w 342"/>
                <a:gd name="T15" fmla="*/ 303 h 371"/>
                <a:gd name="T16" fmla="*/ 175 w 342"/>
                <a:gd name="T17" fmla="*/ 346 h 371"/>
                <a:gd name="T18" fmla="*/ 161 w 342"/>
                <a:gd name="T19" fmla="*/ 361 h 371"/>
                <a:gd name="T20" fmla="*/ 127 w 342"/>
                <a:gd name="T21" fmla="*/ 366 h 371"/>
                <a:gd name="T22" fmla="*/ 117 w 342"/>
                <a:gd name="T23" fmla="*/ 370 h 371"/>
                <a:gd name="T24" fmla="*/ 117 w 342"/>
                <a:gd name="T25" fmla="*/ 370 h 371"/>
                <a:gd name="T26" fmla="*/ 0 w 342"/>
                <a:gd name="T27" fmla="*/ 54 h 371"/>
                <a:gd name="T28" fmla="*/ 0 w 342"/>
                <a:gd name="T29" fmla="*/ 54 h 371"/>
                <a:gd name="T30" fmla="*/ 73 w 342"/>
                <a:gd name="T31" fmla="*/ 30 h 371"/>
                <a:gd name="T32" fmla="*/ 103 w 342"/>
                <a:gd name="T33" fmla="*/ 30 h 371"/>
                <a:gd name="T34" fmla="*/ 175 w 342"/>
                <a:gd name="T35" fmla="*/ 0 h 371"/>
                <a:gd name="T36" fmla="*/ 195 w 342"/>
                <a:gd name="T37" fmla="*/ 15 h 371"/>
                <a:gd name="T38" fmla="*/ 219 w 342"/>
                <a:gd name="T39" fmla="*/ 44 h 371"/>
                <a:gd name="T40" fmla="*/ 293 w 342"/>
                <a:gd name="T41" fmla="*/ 93 h 371"/>
                <a:gd name="T42" fmla="*/ 341 w 342"/>
                <a:gd name="T43" fmla="*/ 19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2" h="371">
                  <a:moveTo>
                    <a:pt x="341" y="190"/>
                  </a:moveTo>
                  <a:lnTo>
                    <a:pt x="341" y="190"/>
                  </a:lnTo>
                  <a:cubicBezTo>
                    <a:pt x="332" y="190"/>
                    <a:pt x="326" y="190"/>
                    <a:pt x="321" y="196"/>
                  </a:cubicBezTo>
                  <a:cubicBezTo>
                    <a:pt x="317" y="176"/>
                    <a:pt x="317" y="161"/>
                    <a:pt x="307" y="146"/>
                  </a:cubicBezTo>
                  <a:cubicBezTo>
                    <a:pt x="302" y="146"/>
                    <a:pt x="297" y="146"/>
                    <a:pt x="293" y="146"/>
                  </a:cubicBezTo>
                  <a:cubicBezTo>
                    <a:pt x="273" y="137"/>
                    <a:pt x="263" y="132"/>
                    <a:pt x="244" y="122"/>
                  </a:cubicBezTo>
                  <a:cubicBezTo>
                    <a:pt x="244" y="166"/>
                    <a:pt x="224" y="185"/>
                    <a:pt x="210" y="229"/>
                  </a:cubicBezTo>
                  <a:cubicBezTo>
                    <a:pt x="205" y="254"/>
                    <a:pt x="214" y="273"/>
                    <a:pt x="205" y="303"/>
                  </a:cubicBezTo>
                  <a:cubicBezTo>
                    <a:pt x="200" y="322"/>
                    <a:pt x="185" y="332"/>
                    <a:pt x="175" y="346"/>
                  </a:cubicBezTo>
                  <a:cubicBezTo>
                    <a:pt x="171" y="351"/>
                    <a:pt x="166" y="356"/>
                    <a:pt x="161" y="361"/>
                  </a:cubicBezTo>
                  <a:cubicBezTo>
                    <a:pt x="146" y="361"/>
                    <a:pt x="141" y="361"/>
                    <a:pt x="127" y="366"/>
                  </a:cubicBezTo>
                  <a:cubicBezTo>
                    <a:pt x="127" y="370"/>
                    <a:pt x="122" y="370"/>
                    <a:pt x="117" y="370"/>
                  </a:cubicBezTo>
                  <a:lnTo>
                    <a:pt x="117" y="370"/>
                  </a:lnTo>
                  <a:cubicBezTo>
                    <a:pt x="0" y="54"/>
                    <a:pt x="0" y="54"/>
                    <a:pt x="0" y="54"/>
                  </a:cubicBezTo>
                  <a:lnTo>
                    <a:pt x="0" y="54"/>
                  </a:lnTo>
                  <a:cubicBezTo>
                    <a:pt x="25" y="44"/>
                    <a:pt x="49" y="35"/>
                    <a:pt x="73" y="30"/>
                  </a:cubicBezTo>
                  <a:cubicBezTo>
                    <a:pt x="83" y="25"/>
                    <a:pt x="93" y="30"/>
                    <a:pt x="103" y="30"/>
                  </a:cubicBezTo>
                  <a:cubicBezTo>
                    <a:pt x="132" y="20"/>
                    <a:pt x="146" y="0"/>
                    <a:pt x="175" y="0"/>
                  </a:cubicBezTo>
                  <a:cubicBezTo>
                    <a:pt x="185" y="0"/>
                    <a:pt x="185" y="10"/>
                    <a:pt x="195" y="15"/>
                  </a:cubicBezTo>
                  <a:cubicBezTo>
                    <a:pt x="205" y="25"/>
                    <a:pt x="210" y="35"/>
                    <a:pt x="219" y="44"/>
                  </a:cubicBezTo>
                  <a:cubicBezTo>
                    <a:pt x="244" y="69"/>
                    <a:pt x="263" y="79"/>
                    <a:pt x="293" y="93"/>
                  </a:cubicBezTo>
                  <a:cubicBezTo>
                    <a:pt x="326" y="118"/>
                    <a:pt x="336" y="146"/>
                    <a:pt x="341" y="19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3" name="Freeform 74"/>
            <p:cNvSpPr>
              <a:spLocks noChangeArrowheads="1"/>
            </p:cNvSpPr>
            <p:nvPr/>
          </p:nvSpPr>
          <p:spPr bwMode="auto">
            <a:xfrm>
              <a:off x="14744192" y="5228847"/>
              <a:ext cx="380833" cy="856930"/>
            </a:xfrm>
            <a:custGeom>
              <a:avLst/>
              <a:gdLst>
                <a:gd name="T0" fmla="*/ 88 w 605"/>
                <a:gd name="T1" fmla="*/ 0 h 1355"/>
                <a:gd name="T2" fmla="*/ 88 w 605"/>
                <a:gd name="T3" fmla="*/ 0 h 1355"/>
                <a:gd name="T4" fmla="*/ 238 w 605"/>
                <a:gd name="T5" fmla="*/ 54 h 1355"/>
                <a:gd name="T6" fmla="*/ 365 w 605"/>
                <a:gd name="T7" fmla="*/ 68 h 1355"/>
                <a:gd name="T8" fmla="*/ 433 w 605"/>
                <a:gd name="T9" fmla="*/ 58 h 1355"/>
                <a:gd name="T10" fmla="*/ 580 w 605"/>
                <a:gd name="T11" fmla="*/ 39 h 1355"/>
                <a:gd name="T12" fmla="*/ 580 w 605"/>
                <a:gd name="T13" fmla="*/ 39 h 1355"/>
                <a:gd name="T14" fmla="*/ 560 w 605"/>
                <a:gd name="T15" fmla="*/ 68 h 1355"/>
                <a:gd name="T16" fmla="*/ 511 w 605"/>
                <a:gd name="T17" fmla="*/ 146 h 1355"/>
                <a:gd name="T18" fmla="*/ 497 w 605"/>
                <a:gd name="T19" fmla="*/ 204 h 1355"/>
                <a:gd name="T20" fmla="*/ 467 w 605"/>
                <a:gd name="T21" fmla="*/ 268 h 1355"/>
                <a:gd name="T22" fmla="*/ 443 w 605"/>
                <a:gd name="T23" fmla="*/ 414 h 1355"/>
                <a:gd name="T24" fmla="*/ 448 w 605"/>
                <a:gd name="T25" fmla="*/ 444 h 1355"/>
                <a:gd name="T26" fmla="*/ 525 w 605"/>
                <a:gd name="T27" fmla="*/ 453 h 1355"/>
                <a:gd name="T28" fmla="*/ 584 w 605"/>
                <a:gd name="T29" fmla="*/ 458 h 1355"/>
                <a:gd name="T30" fmla="*/ 599 w 605"/>
                <a:gd name="T31" fmla="*/ 468 h 1355"/>
                <a:gd name="T32" fmla="*/ 599 w 605"/>
                <a:gd name="T33" fmla="*/ 483 h 1355"/>
                <a:gd name="T34" fmla="*/ 604 w 605"/>
                <a:gd name="T35" fmla="*/ 516 h 1355"/>
                <a:gd name="T36" fmla="*/ 536 w 605"/>
                <a:gd name="T37" fmla="*/ 799 h 1355"/>
                <a:gd name="T38" fmla="*/ 525 w 605"/>
                <a:gd name="T39" fmla="*/ 886 h 1355"/>
                <a:gd name="T40" fmla="*/ 511 w 605"/>
                <a:gd name="T41" fmla="*/ 936 h 1355"/>
                <a:gd name="T42" fmla="*/ 497 w 605"/>
                <a:gd name="T43" fmla="*/ 1052 h 1355"/>
                <a:gd name="T44" fmla="*/ 448 w 605"/>
                <a:gd name="T45" fmla="*/ 1174 h 1355"/>
                <a:gd name="T46" fmla="*/ 409 w 605"/>
                <a:gd name="T47" fmla="*/ 1310 h 1355"/>
                <a:gd name="T48" fmla="*/ 375 w 605"/>
                <a:gd name="T49" fmla="*/ 1354 h 1355"/>
                <a:gd name="T50" fmla="*/ 360 w 605"/>
                <a:gd name="T51" fmla="*/ 1295 h 1355"/>
                <a:gd name="T52" fmla="*/ 346 w 605"/>
                <a:gd name="T53" fmla="*/ 1218 h 1355"/>
                <a:gd name="T54" fmla="*/ 287 w 605"/>
                <a:gd name="T55" fmla="*/ 1203 h 1355"/>
                <a:gd name="T56" fmla="*/ 165 w 605"/>
                <a:gd name="T57" fmla="*/ 1164 h 1355"/>
                <a:gd name="T58" fmla="*/ 92 w 605"/>
                <a:gd name="T59" fmla="*/ 1135 h 1355"/>
                <a:gd name="T60" fmla="*/ 92 w 605"/>
                <a:gd name="T61" fmla="*/ 1135 h 1355"/>
                <a:gd name="T62" fmla="*/ 88 w 605"/>
                <a:gd name="T63" fmla="*/ 1101 h 1355"/>
                <a:gd name="T64" fmla="*/ 78 w 605"/>
                <a:gd name="T65" fmla="*/ 1018 h 1355"/>
                <a:gd name="T66" fmla="*/ 78 w 605"/>
                <a:gd name="T67" fmla="*/ 1018 h 1355"/>
                <a:gd name="T68" fmla="*/ 92 w 605"/>
                <a:gd name="T69" fmla="*/ 984 h 1355"/>
                <a:gd name="T70" fmla="*/ 126 w 605"/>
                <a:gd name="T71" fmla="*/ 921 h 1355"/>
                <a:gd name="T72" fmla="*/ 199 w 605"/>
                <a:gd name="T73" fmla="*/ 736 h 1355"/>
                <a:gd name="T74" fmla="*/ 219 w 605"/>
                <a:gd name="T75" fmla="*/ 663 h 1355"/>
                <a:gd name="T76" fmla="*/ 229 w 605"/>
                <a:gd name="T77" fmla="*/ 619 h 1355"/>
                <a:gd name="T78" fmla="*/ 175 w 605"/>
                <a:gd name="T79" fmla="*/ 580 h 1355"/>
                <a:gd name="T80" fmla="*/ 116 w 605"/>
                <a:gd name="T81" fmla="*/ 536 h 1355"/>
                <a:gd name="T82" fmla="*/ 58 w 605"/>
                <a:gd name="T83" fmla="*/ 502 h 1355"/>
                <a:gd name="T84" fmla="*/ 19 w 605"/>
                <a:gd name="T85" fmla="*/ 468 h 1355"/>
                <a:gd name="T86" fmla="*/ 9 w 605"/>
                <a:gd name="T87" fmla="*/ 453 h 1355"/>
                <a:gd name="T88" fmla="*/ 19 w 605"/>
                <a:gd name="T89" fmla="*/ 419 h 1355"/>
                <a:gd name="T90" fmla="*/ 24 w 605"/>
                <a:gd name="T91" fmla="*/ 351 h 1355"/>
                <a:gd name="T92" fmla="*/ 0 w 605"/>
                <a:gd name="T93" fmla="*/ 268 h 1355"/>
                <a:gd name="T94" fmla="*/ 44 w 605"/>
                <a:gd name="T95" fmla="*/ 151 h 1355"/>
                <a:gd name="T96" fmla="*/ 88 w 605"/>
                <a:gd name="T97" fmla="*/ 0 h 1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05" h="1355">
                  <a:moveTo>
                    <a:pt x="88" y="0"/>
                  </a:moveTo>
                  <a:lnTo>
                    <a:pt x="88" y="0"/>
                  </a:lnTo>
                  <a:cubicBezTo>
                    <a:pt x="121" y="44"/>
                    <a:pt x="180" y="39"/>
                    <a:pt x="238" y="54"/>
                  </a:cubicBezTo>
                  <a:cubicBezTo>
                    <a:pt x="287" y="58"/>
                    <a:pt x="316" y="68"/>
                    <a:pt x="365" y="68"/>
                  </a:cubicBezTo>
                  <a:cubicBezTo>
                    <a:pt x="394" y="68"/>
                    <a:pt x="409" y="58"/>
                    <a:pt x="433" y="58"/>
                  </a:cubicBezTo>
                  <a:cubicBezTo>
                    <a:pt x="492" y="54"/>
                    <a:pt x="525" y="54"/>
                    <a:pt x="580" y="39"/>
                  </a:cubicBezTo>
                  <a:lnTo>
                    <a:pt x="580" y="39"/>
                  </a:lnTo>
                  <a:cubicBezTo>
                    <a:pt x="574" y="49"/>
                    <a:pt x="569" y="58"/>
                    <a:pt x="560" y="68"/>
                  </a:cubicBezTo>
                  <a:cubicBezTo>
                    <a:pt x="545" y="98"/>
                    <a:pt x="525" y="112"/>
                    <a:pt x="511" y="146"/>
                  </a:cubicBezTo>
                  <a:cubicBezTo>
                    <a:pt x="501" y="165"/>
                    <a:pt x="506" y="185"/>
                    <a:pt x="497" y="204"/>
                  </a:cubicBezTo>
                  <a:cubicBezTo>
                    <a:pt x="492" y="229"/>
                    <a:pt x="477" y="244"/>
                    <a:pt x="467" y="268"/>
                  </a:cubicBezTo>
                  <a:cubicBezTo>
                    <a:pt x="448" y="322"/>
                    <a:pt x="443" y="356"/>
                    <a:pt x="443" y="414"/>
                  </a:cubicBezTo>
                  <a:cubicBezTo>
                    <a:pt x="443" y="429"/>
                    <a:pt x="448" y="433"/>
                    <a:pt x="448" y="444"/>
                  </a:cubicBezTo>
                  <a:cubicBezTo>
                    <a:pt x="477" y="444"/>
                    <a:pt x="497" y="448"/>
                    <a:pt x="525" y="453"/>
                  </a:cubicBezTo>
                  <a:cubicBezTo>
                    <a:pt x="545" y="453"/>
                    <a:pt x="565" y="448"/>
                    <a:pt x="584" y="458"/>
                  </a:cubicBezTo>
                  <a:cubicBezTo>
                    <a:pt x="589" y="463"/>
                    <a:pt x="599" y="463"/>
                    <a:pt x="599" y="468"/>
                  </a:cubicBezTo>
                  <a:cubicBezTo>
                    <a:pt x="599" y="468"/>
                    <a:pt x="599" y="477"/>
                    <a:pt x="599" y="483"/>
                  </a:cubicBezTo>
                  <a:cubicBezTo>
                    <a:pt x="604" y="497"/>
                    <a:pt x="604" y="502"/>
                    <a:pt x="604" y="516"/>
                  </a:cubicBezTo>
                  <a:cubicBezTo>
                    <a:pt x="604" y="629"/>
                    <a:pt x="545" y="687"/>
                    <a:pt x="536" y="799"/>
                  </a:cubicBezTo>
                  <a:cubicBezTo>
                    <a:pt x="531" y="833"/>
                    <a:pt x="536" y="857"/>
                    <a:pt x="525" y="886"/>
                  </a:cubicBezTo>
                  <a:cubicBezTo>
                    <a:pt x="516" y="906"/>
                    <a:pt x="511" y="916"/>
                    <a:pt x="511" y="936"/>
                  </a:cubicBezTo>
                  <a:cubicBezTo>
                    <a:pt x="506" y="979"/>
                    <a:pt x="511" y="1008"/>
                    <a:pt x="497" y="1052"/>
                  </a:cubicBezTo>
                  <a:cubicBezTo>
                    <a:pt x="487" y="1101"/>
                    <a:pt x="462" y="1125"/>
                    <a:pt x="448" y="1174"/>
                  </a:cubicBezTo>
                  <a:cubicBezTo>
                    <a:pt x="433" y="1227"/>
                    <a:pt x="433" y="1262"/>
                    <a:pt x="409" y="1310"/>
                  </a:cubicBezTo>
                  <a:cubicBezTo>
                    <a:pt x="399" y="1330"/>
                    <a:pt x="384" y="1340"/>
                    <a:pt x="375" y="1354"/>
                  </a:cubicBezTo>
                  <a:cubicBezTo>
                    <a:pt x="370" y="1334"/>
                    <a:pt x="360" y="1320"/>
                    <a:pt x="360" y="1295"/>
                  </a:cubicBezTo>
                  <a:cubicBezTo>
                    <a:pt x="355" y="1262"/>
                    <a:pt x="370" y="1237"/>
                    <a:pt x="346" y="1218"/>
                  </a:cubicBezTo>
                  <a:cubicBezTo>
                    <a:pt x="331" y="1203"/>
                    <a:pt x="312" y="1208"/>
                    <a:pt x="287" y="1203"/>
                  </a:cubicBezTo>
                  <a:cubicBezTo>
                    <a:pt x="238" y="1188"/>
                    <a:pt x="209" y="1184"/>
                    <a:pt x="165" y="1164"/>
                  </a:cubicBezTo>
                  <a:cubicBezTo>
                    <a:pt x="136" y="1149"/>
                    <a:pt x="121" y="1140"/>
                    <a:pt x="92" y="1135"/>
                  </a:cubicBezTo>
                  <a:lnTo>
                    <a:pt x="92" y="1135"/>
                  </a:lnTo>
                  <a:cubicBezTo>
                    <a:pt x="88" y="1101"/>
                    <a:pt x="88" y="1101"/>
                    <a:pt x="88" y="1101"/>
                  </a:cubicBezTo>
                  <a:cubicBezTo>
                    <a:pt x="78" y="1018"/>
                    <a:pt x="78" y="1018"/>
                    <a:pt x="78" y="1018"/>
                  </a:cubicBezTo>
                  <a:lnTo>
                    <a:pt x="78" y="1018"/>
                  </a:lnTo>
                  <a:cubicBezTo>
                    <a:pt x="88" y="999"/>
                    <a:pt x="83" y="999"/>
                    <a:pt x="92" y="984"/>
                  </a:cubicBezTo>
                  <a:cubicBezTo>
                    <a:pt x="102" y="960"/>
                    <a:pt x="112" y="945"/>
                    <a:pt x="126" y="921"/>
                  </a:cubicBezTo>
                  <a:cubicBezTo>
                    <a:pt x="160" y="853"/>
                    <a:pt x="180" y="809"/>
                    <a:pt x="199" y="736"/>
                  </a:cubicBezTo>
                  <a:cubicBezTo>
                    <a:pt x="209" y="711"/>
                    <a:pt x="214" y="692"/>
                    <a:pt x="219" y="663"/>
                  </a:cubicBezTo>
                  <a:cubicBezTo>
                    <a:pt x="224" y="643"/>
                    <a:pt x="229" y="633"/>
                    <a:pt x="229" y="619"/>
                  </a:cubicBezTo>
                  <a:cubicBezTo>
                    <a:pt x="229" y="590"/>
                    <a:pt x="199" y="590"/>
                    <a:pt x="175" y="580"/>
                  </a:cubicBezTo>
                  <a:cubicBezTo>
                    <a:pt x="151" y="565"/>
                    <a:pt x="141" y="550"/>
                    <a:pt x="116" y="536"/>
                  </a:cubicBezTo>
                  <a:cubicBezTo>
                    <a:pt x="92" y="526"/>
                    <a:pt x="78" y="516"/>
                    <a:pt x="58" y="502"/>
                  </a:cubicBezTo>
                  <a:cubicBezTo>
                    <a:pt x="39" y="492"/>
                    <a:pt x="24" y="487"/>
                    <a:pt x="19" y="468"/>
                  </a:cubicBezTo>
                  <a:cubicBezTo>
                    <a:pt x="14" y="458"/>
                    <a:pt x="9" y="458"/>
                    <a:pt x="9" y="453"/>
                  </a:cubicBezTo>
                  <a:cubicBezTo>
                    <a:pt x="9" y="438"/>
                    <a:pt x="14" y="433"/>
                    <a:pt x="19" y="419"/>
                  </a:cubicBezTo>
                  <a:cubicBezTo>
                    <a:pt x="24" y="394"/>
                    <a:pt x="24" y="380"/>
                    <a:pt x="24" y="351"/>
                  </a:cubicBezTo>
                  <a:cubicBezTo>
                    <a:pt x="24" y="317"/>
                    <a:pt x="0" y="302"/>
                    <a:pt x="0" y="268"/>
                  </a:cubicBezTo>
                  <a:cubicBezTo>
                    <a:pt x="0" y="219"/>
                    <a:pt x="29" y="195"/>
                    <a:pt x="44" y="151"/>
                  </a:cubicBezTo>
                  <a:cubicBezTo>
                    <a:pt x="68" y="93"/>
                    <a:pt x="73" y="58"/>
                    <a:pt x="88"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4" name="Freeform 75"/>
            <p:cNvSpPr>
              <a:spLocks noChangeArrowheads="1"/>
            </p:cNvSpPr>
            <p:nvPr/>
          </p:nvSpPr>
          <p:spPr bwMode="auto">
            <a:xfrm>
              <a:off x="13268463" y="5072023"/>
              <a:ext cx="1618541" cy="1220986"/>
            </a:xfrm>
            <a:custGeom>
              <a:avLst/>
              <a:gdLst>
                <a:gd name="T0" fmla="*/ 0 w 2554"/>
                <a:gd name="T1" fmla="*/ 667 h 1929"/>
                <a:gd name="T2" fmla="*/ 0 w 2554"/>
                <a:gd name="T3" fmla="*/ 667 h 1929"/>
                <a:gd name="T4" fmla="*/ 98 w 2554"/>
                <a:gd name="T5" fmla="*/ 604 h 1929"/>
                <a:gd name="T6" fmla="*/ 98 w 2554"/>
                <a:gd name="T7" fmla="*/ 604 h 1929"/>
                <a:gd name="T8" fmla="*/ 2056 w 2554"/>
                <a:gd name="T9" fmla="*/ 0 h 1929"/>
                <a:gd name="T10" fmla="*/ 2100 w 2554"/>
                <a:gd name="T11" fmla="*/ 15 h 1929"/>
                <a:gd name="T12" fmla="*/ 2177 w 2554"/>
                <a:gd name="T13" fmla="*/ 39 h 1929"/>
                <a:gd name="T14" fmla="*/ 2207 w 2554"/>
                <a:gd name="T15" fmla="*/ 82 h 1929"/>
                <a:gd name="T16" fmla="*/ 2241 w 2554"/>
                <a:gd name="T17" fmla="*/ 131 h 1929"/>
                <a:gd name="T18" fmla="*/ 2285 w 2554"/>
                <a:gd name="T19" fmla="*/ 204 h 1929"/>
                <a:gd name="T20" fmla="*/ 2412 w 2554"/>
                <a:gd name="T21" fmla="*/ 248 h 1929"/>
                <a:gd name="T22" fmla="*/ 2412 w 2554"/>
                <a:gd name="T23" fmla="*/ 248 h 1929"/>
                <a:gd name="T24" fmla="*/ 2368 w 2554"/>
                <a:gd name="T25" fmla="*/ 399 h 1929"/>
                <a:gd name="T26" fmla="*/ 2324 w 2554"/>
                <a:gd name="T27" fmla="*/ 516 h 1929"/>
                <a:gd name="T28" fmla="*/ 2348 w 2554"/>
                <a:gd name="T29" fmla="*/ 599 h 1929"/>
                <a:gd name="T30" fmla="*/ 2343 w 2554"/>
                <a:gd name="T31" fmla="*/ 667 h 1929"/>
                <a:gd name="T32" fmla="*/ 2333 w 2554"/>
                <a:gd name="T33" fmla="*/ 701 h 1929"/>
                <a:gd name="T34" fmla="*/ 2343 w 2554"/>
                <a:gd name="T35" fmla="*/ 716 h 1929"/>
                <a:gd name="T36" fmla="*/ 2382 w 2554"/>
                <a:gd name="T37" fmla="*/ 750 h 1929"/>
                <a:gd name="T38" fmla="*/ 2440 w 2554"/>
                <a:gd name="T39" fmla="*/ 784 h 1929"/>
                <a:gd name="T40" fmla="*/ 2499 w 2554"/>
                <a:gd name="T41" fmla="*/ 828 h 1929"/>
                <a:gd name="T42" fmla="*/ 2553 w 2554"/>
                <a:gd name="T43" fmla="*/ 867 h 1929"/>
                <a:gd name="T44" fmla="*/ 2543 w 2554"/>
                <a:gd name="T45" fmla="*/ 911 h 1929"/>
                <a:gd name="T46" fmla="*/ 2523 w 2554"/>
                <a:gd name="T47" fmla="*/ 984 h 1929"/>
                <a:gd name="T48" fmla="*/ 2450 w 2554"/>
                <a:gd name="T49" fmla="*/ 1169 h 1929"/>
                <a:gd name="T50" fmla="*/ 2416 w 2554"/>
                <a:gd name="T51" fmla="*/ 1232 h 1929"/>
                <a:gd name="T52" fmla="*/ 2402 w 2554"/>
                <a:gd name="T53" fmla="*/ 1266 h 1929"/>
                <a:gd name="T54" fmla="*/ 2246 w 2554"/>
                <a:gd name="T55" fmla="*/ 1315 h 1929"/>
                <a:gd name="T56" fmla="*/ 741 w 2554"/>
                <a:gd name="T57" fmla="*/ 1792 h 1929"/>
                <a:gd name="T58" fmla="*/ 741 w 2554"/>
                <a:gd name="T59" fmla="*/ 1792 h 1929"/>
                <a:gd name="T60" fmla="*/ 298 w 2554"/>
                <a:gd name="T61" fmla="*/ 1928 h 1929"/>
                <a:gd name="T62" fmla="*/ 161 w 2554"/>
                <a:gd name="T63" fmla="*/ 1369 h 1929"/>
                <a:gd name="T64" fmla="*/ 161 w 2554"/>
                <a:gd name="T65" fmla="*/ 1369 h 1929"/>
                <a:gd name="T66" fmla="*/ 0 w 2554"/>
                <a:gd name="T67" fmla="*/ 667 h 1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54" h="1929">
                  <a:moveTo>
                    <a:pt x="0" y="667"/>
                  </a:moveTo>
                  <a:lnTo>
                    <a:pt x="0" y="667"/>
                  </a:lnTo>
                  <a:cubicBezTo>
                    <a:pt x="39" y="642"/>
                    <a:pt x="69" y="628"/>
                    <a:pt x="98" y="604"/>
                  </a:cubicBezTo>
                  <a:lnTo>
                    <a:pt x="98" y="604"/>
                  </a:lnTo>
                  <a:cubicBezTo>
                    <a:pt x="818" y="409"/>
                    <a:pt x="1467" y="209"/>
                    <a:pt x="2056" y="0"/>
                  </a:cubicBezTo>
                  <a:cubicBezTo>
                    <a:pt x="2075" y="4"/>
                    <a:pt x="2085" y="10"/>
                    <a:pt x="2100" y="15"/>
                  </a:cubicBezTo>
                  <a:cubicBezTo>
                    <a:pt x="2129" y="29"/>
                    <a:pt x="2148" y="24"/>
                    <a:pt x="2177" y="39"/>
                  </a:cubicBezTo>
                  <a:cubicBezTo>
                    <a:pt x="2197" y="48"/>
                    <a:pt x="2197" y="68"/>
                    <a:pt x="2207" y="82"/>
                  </a:cubicBezTo>
                  <a:cubicBezTo>
                    <a:pt x="2216" y="102"/>
                    <a:pt x="2231" y="112"/>
                    <a:pt x="2241" y="131"/>
                  </a:cubicBezTo>
                  <a:cubicBezTo>
                    <a:pt x="2255" y="161"/>
                    <a:pt x="2260" y="185"/>
                    <a:pt x="2285" y="204"/>
                  </a:cubicBezTo>
                  <a:cubicBezTo>
                    <a:pt x="2319" y="238"/>
                    <a:pt x="2368" y="228"/>
                    <a:pt x="2412" y="248"/>
                  </a:cubicBezTo>
                  <a:lnTo>
                    <a:pt x="2412" y="248"/>
                  </a:lnTo>
                  <a:cubicBezTo>
                    <a:pt x="2397" y="306"/>
                    <a:pt x="2392" y="341"/>
                    <a:pt x="2368" y="399"/>
                  </a:cubicBezTo>
                  <a:cubicBezTo>
                    <a:pt x="2353" y="443"/>
                    <a:pt x="2324" y="467"/>
                    <a:pt x="2324" y="516"/>
                  </a:cubicBezTo>
                  <a:cubicBezTo>
                    <a:pt x="2324" y="550"/>
                    <a:pt x="2348" y="565"/>
                    <a:pt x="2348" y="599"/>
                  </a:cubicBezTo>
                  <a:cubicBezTo>
                    <a:pt x="2348" y="628"/>
                    <a:pt x="2348" y="642"/>
                    <a:pt x="2343" y="667"/>
                  </a:cubicBezTo>
                  <a:cubicBezTo>
                    <a:pt x="2338" y="681"/>
                    <a:pt x="2333" y="686"/>
                    <a:pt x="2333" y="701"/>
                  </a:cubicBezTo>
                  <a:cubicBezTo>
                    <a:pt x="2333" y="706"/>
                    <a:pt x="2338" y="706"/>
                    <a:pt x="2343" y="716"/>
                  </a:cubicBezTo>
                  <a:cubicBezTo>
                    <a:pt x="2348" y="735"/>
                    <a:pt x="2363" y="740"/>
                    <a:pt x="2382" y="750"/>
                  </a:cubicBezTo>
                  <a:cubicBezTo>
                    <a:pt x="2402" y="764"/>
                    <a:pt x="2416" y="774"/>
                    <a:pt x="2440" y="784"/>
                  </a:cubicBezTo>
                  <a:cubicBezTo>
                    <a:pt x="2465" y="798"/>
                    <a:pt x="2475" y="813"/>
                    <a:pt x="2499" y="828"/>
                  </a:cubicBezTo>
                  <a:cubicBezTo>
                    <a:pt x="2523" y="838"/>
                    <a:pt x="2553" y="838"/>
                    <a:pt x="2553" y="867"/>
                  </a:cubicBezTo>
                  <a:cubicBezTo>
                    <a:pt x="2553" y="881"/>
                    <a:pt x="2548" y="891"/>
                    <a:pt x="2543" y="911"/>
                  </a:cubicBezTo>
                  <a:cubicBezTo>
                    <a:pt x="2538" y="940"/>
                    <a:pt x="2533" y="959"/>
                    <a:pt x="2523" y="984"/>
                  </a:cubicBezTo>
                  <a:cubicBezTo>
                    <a:pt x="2504" y="1057"/>
                    <a:pt x="2484" y="1101"/>
                    <a:pt x="2450" y="1169"/>
                  </a:cubicBezTo>
                  <a:cubicBezTo>
                    <a:pt x="2436" y="1193"/>
                    <a:pt x="2426" y="1208"/>
                    <a:pt x="2416" y="1232"/>
                  </a:cubicBezTo>
                  <a:cubicBezTo>
                    <a:pt x="2407" y="1247"/>
                    <a:pt x="2412" y="1247"/>
                    <a:pt x="2402" y="1266"/>
                  </a:cubicBezTo>
                  <a:cubicBezTo>
                    <a:pt x="2246" y="1315"/>
                    <a:pt x="2246" y="1315"/>
                    <a:pt x="2246" y="1315"/>
                  </a:cubicBezTo>
                  <a:cubicBezTo>
                    <a:pt x="741" y="1792"/>
                    <a:pt x="741" y="1792"/>
                    <a:pt x="741" y="1792"/>
                  </a:cubicBezTo>
                  <a:lnTo>
                    <a:pt x="741" y="1792"/>
                  </a:lnTo>
                  <a:cubicBezTo>
                    <a:pt x="298" y="1928"/>
                    <a:pt x="298" y="1928"/>
                    <a:pt x="298" y="1928"/>
                  </a:cubicBezTo>
                  <a:cubicBezTo>
                    <a:pt x="161" y="1369"/>
                    <a:pt x="161" y="1369"/>
                    <a:pt x="161" y="1369"/>
                  </a:cubicBezTo>
                  <a:lnTo>
                    <a:pt x="161" y="1369"/>
                  </a:lnTo>
                  <a:cubicBezTo>
                    <a:pt x="0" y="667"/>
                    <a:pt x="0" y="667"/>
                    <a:pt x="0" y="66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5" name="Freeform 76"/>
            <p:cNvSpPr>
              <a:spLocks noChangeArrowheads="1"/>
            </p:cNvSpPr>
            <p:nvPr/>
          </p:nvSpPr>
          <p:spPr bwMode="auto">
            <a:xfrm>
              <a:off x="12193170" y="5494887"/>
              <a:ext cx="1176102" cy="1391812"/>
            </a:xfrm>
            <a:custGeom>
              <a:avLst/>
              <a:gdLst>
                <a:gd name="T0" fmla="*/ 1856 w 1857"/>
                <a:gd name="T1" fmla="*/ 702 h 2198"/>
                <a:gd name="T2" fmla="*/ 1695 w 1857"/>
                <a:gd name="T3" fmla="*/ 0 h 2198"/>
                <a:gd name="T4" fmla="*/ 1593 w 1857"/>
                <a:gd name="T5" fmla="*/ 78 h 2198"/>
                <a:gd name="T6" fmla="*/ 1501 w 1857"/>
                <a:gd name="T7" fmla="*/ 151 h 2198"/>
                <a:gd name="T8" fmla="*/ 1344 w 1857"/>
                <a:gd name="T9" fmla="*/ 282 h 2198"/>
                <a:gd name="T10" fmla="*/ 1033 w 1857"/>
                <a:gd name="T11" fmla="*/ 497 h 2198"/>
                <a:gd name="T12" fmla="*/ 896 w 1857"/>
                <a:gd name="T13" fmla="*/ 565 h 2198"/>
                <a:gd name="T14" fmla="*/ 809 w 1857"/>
                <a:gd name="T15" fmla="*/ 565 h 2198"/>
                <a:gd name="T16" fmla="*/ 663 w 1857"/>
                <a:gd name="T17" fmla="*/ 517 h 2198"/>
                <a:gd name="T18" fmla="*/ 526 w 1857"/>
                <a:gd name="T19" fmla="*/ 453 h 2198"/>
                <a:gd name="T20" fmla="*/ 0 w 1857"/>
                <a:gd name="T21" fmla="*/ 584 h 2198"/>
                <a:gd name="T22" fmla="*/ 268 w 1857"/>
                <a:gd name="T23" fmla="*/ 2041 h 2198"/>
                <a:gd name="T24" fmla="*/ 312 w 1857"/>
                <a:gd name="T25" fmla="*/ 2051 h 2198"/>
                <a:gd name="T26" fmla="*/ 443 w 1857"/>
                <a:gd name="T27" fmla="*/ 2051 h 2198"/>
                <a:gd name="T28" fmla="*/ 482 w 1857"/>
                <a:gd name="T29" fmla="*/ 2099 h 2198"/>
                <a:gd name="T30" fmla="*/ 546 w 1857"/>
                <a:gd name="T31" fmla="*/ 2099 h 2198"/>
                <a:gd name="T32" fmla="*/ 741 w 1857"/>
                <a:gd name="T33" fmla="*/ 2128 h 2198"/>
                <a:gd name="T34" fmla="*/ 892 w 1857"/>
                <a:gd name="T35" fmla="*/ 2109 h 2198"/>
                <a:gd name="T36" fmla="*/ 1013 w 1857"/>
                <a:gd name="T37" fmla="*/ 2031 h 2198"/>
                <a:gd name="T38" fmla="*/ 1092 w 1857"/>
                <a:gd name="T39" fmla="*/ 2080 h 2198"/>
                <a:gd name="T40" fmla="*/ 1223 w 1857"/>
                <a:gd name="T41" fmla="*/ 2148 h 2198"/>
                <a:gd name="T42" fmla="*/ 1267 w 1857"/>
                <a:gd name="T43" fmla="*/ 2197 h 2198"/>
                <a:gd name="T44" fmla="*/ 1427 w 1857"/>
                <a:gd name="T45" fmla="*/ 1963 h 2198"/>
                <a:gd name="T46" fmla="*/ 1418 w 1857"/>
                <a:gd name="T47" fmla="*/ 1832 h 2198"/>
                <a:gd name="T48" fmla="*/ 1520 w 1857"/>
                <a:gd name="T49" fmla="*/ 1851 h 2198"/>
                <a:gd name="T50" fmla="*/ 1573 w 1857"/>
                <a:gd name="T51" fmla="*/ 1778 h 2198"/>
                <a:gd name="T52" fmla="*/ 1564 w 1857"/>
                <a:gd name="T53" fmla="*/ 1685 h 2198"/>
                <a:gd name="T54" fmla="*/ 1559 w 1857"/>
                <a:gd name="T55" fmla="*/ 1627 h 2198"/>
                <a:gd name="T56" fmla="*/ 1588 w 1857"/>
                <a:gd name="T57" fmla="*/ 1597 h 2198"/>
                <a:gd name="T58" fmla="*/ 1622 w 1857"/>
                <a:gd name="T59" fmla="*/ 1510 h 2198"/>
                <a:gd name="T60" fmla="*/ 1730 w 1857"/>
                <a:gd name="T61" fmla="*/ 1466 h 2198"/>
                <a:gd name="T62" fmla="*/ 1812 w 1857"/>
                <a:gd name="T63" fmla="*/ 1320 h 2198"/>
                <a:gd name="T64" fmla="*/ 1836 w 1857"/>
                <a:gd name="T65" fmla="*/ 1169 h 2198"/>
                <a:gd name="T66" fmla="*/ 1822 w 1857"/>
                <a:gd name="T67" fmla="*/ 848 h 2198"/>
                <a:gd name="T68" fmla="*/ 1856 w 1857"/>
                <a:gd name="T69" fmla="*/ 702 h 2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57" h="2198">
                  <a:moveTo>
                    <a:pt x="1856" y="702"/>
                  </a:moveTo>
                  <a:lnTo>
                    <a:pt x="1856" y="702"/>
                  </a:lnTo>
                  <a:cubicBezTo>
                    <a:pt x="1695" y="0"/>
                    <a:pt x="1695" y="0"/>
                    <a:pt x="1695" y="0"/>
                  </a:cubicBezTo>
                  <a:lnTo>
                    <a:pt x="1695" y="0"/>
                  </a:lnTo>
                  <a:cubicBezTo>
                    <a:pt x="1690" y="0"/>
                    <a:pt x="1690" y="5"/>
                    <a:pt x="1686" y="5"/>
                  </a:cubicBezTo>
                  <a:cubicBezTo>
                    <a:pt x="1647" y="29"/>
                    <a:pt x="1637" y="53"/>
                    <a:pt x="1593" y="78"/>
                  </a:cubicBezTo>
                  <a:cubicBezTo>
                    <a:pt x="1584" y="83"/>
                    <a:pt x="1573" y="83"/>
                    <a:pt x="1559" y="92"/>
                  </a:cubicBezTo>
                  <a:cubicBezTo>
                    <a:pt x="1534" y="112"/>
                    <a:pt x="1525" y="131"/>
                    <a:pt x="1501" y="151"/>
                  </a:cubicBezTo>
                  <a:cubicBezTo>
                    <a:pt x="1462" y="175"/>
                    <a:pt x="1437" y="195"/>
                    <a:pt x="1408" y="234"/>
                  </a:cubicBezTo>
                  <a:cubicBezTo>
                    <a:pt x="1388" y="253"/>
                    <a:pt x="1364" y="263"/>
                    <a:pt x="1344" y="282"/>
                  </a:cubicBezTo>
                  <a:cubicBezTo>
                    <a:pt x="1306" y="331"/>
                    <a:pt x="1281" y="375"/>
                    <a:pt x="1223" y="395"/>
                  </a:cubicBezTo>
                  <a:cubicBezTo>
                    <a:pt x="1140" y="414"/>
                    <a:pt x="1106" y="458"/>
                    <a:pt x="1033" y="497"/>
                  </a:cubicBezTo>
                  <a:cubicBezTo>
                    <a:pt x="989" y="517"/>
                    <a:pt x="960" y="531"/>
                    <a:pt x="911" y="550"/>
                  </a:cubicBezTo>
                  <a:cubicBezTo>
                    <a:pt x="906" y="555"/>
                    <a:pt x="906" y="560"/>
                    <a:pt x="896" y="565"/>
                  </a:cubicBezTo>
                  <a:cubicBezTo>
                    <a:pt x="872" y="570"/>
                    <a:pt x="852" y="570"/>
                    <a:pt x="833" y="584"/>
                  </a:cubicBezTo>
                  <a:cubicBezTo>
                    <a:pt x="824" y="580"/>
                    <a:pt x="813" y="575"/>
                    <a:pt x="809" y="565"/>
                  </a:cubicBezTo>
                  <a:cubicBezTo>
                    <a:pt x="804" y="545"/>
                    <a:pt x="804" y="517"/>
                    <a:pt x="785" y="517"/>
                  </a:cubicBezTo>
                  <a:cubicBezTo>
                    <a:pt x="663" y="517"/>
                    <a:pt x="663" y="517"/>
                    <a:pt x="663" y="517"/>
                  </a:cubicBezTo>
                  <a:cubicBezTo>
                    <a:pt x="633" y="517"/>
                    <a:pt x="619" y="506"/>
                    <a:pt x="590" y="497"/>
                  </a:cubicBezTo>
                  <a:cubicBezTo>
                    <a:pt x="561" y="487"/>
                    <a:pt x="526" y="482"/>
                    <a:pt x="526" y="453"/>
                  </a:cubicBezTo>
                  <a:lnTo>
                    <a:pt x="526" y="453"/>
                  </a:lnTo>
                  <a:cubicBezTo>
                    <a:pt x="0" y="584"/>
                    <a:pt x="0" y="584"/>
                    <a:pt x="0" y="584"/>
                  </a:cubicBezTo>
                  <a:lnTo>
                    <a:pt x="0" y="584"/>
                  </a:lnTo>
                  <a:cubicBezTo>
                    <a:pt x="268" y="2041"/>
                    <a:pt x="268" y="2041"/>
                    <a:pt x="268" y="2041"/>
                  </a:cubicBezTo>
                  <a:lnTo>
                    <a:pt x="268" y="2041"/>
                  </a:lnTo>
                  <a:cubicBezTo>
                    <a:pt x="283" y="2041"/>
                    <a:pt x="297" y="2051"/>
                    <a:pt x="312" y="2051"/>
                  </a:cubicBezTo>
                  <a:cubicBezTo>
                    <a:pt x="341" y="2051"/>
                    <a:pt x="356" y="2031"/>
                    <a:pt x="380" y="2031"/>
                  </a:cubicBezTo>
                  <a:cubicBezTo>
                    <a:pt x="404" y="2031"/>
                    <a:pt x="419" y="2041"/>
                    <a:pt x="443" y="2051"/>
                  </a:cubicBezTo>
                  <a:cubicBezTo>
                    <a:pt x="448" y="2056"/>
                    <a:pt x="453" y="2051"/>
                    <a:pt x="458" y="2051"/>
                  </a:cubicBezTo>
                  <a:cubicBezTo>
                    <a:pt x="473" y="2065"/>
                    <a:pt x="468" y="2084"/>
                    <a:pt x="482" y="2099"/>
                  </a:cubicBezTo>
                  <a:cubicBezTo>
                    <a:pt x="492" y="2104"/>
                    <a:pt x="502" y="2104"/>
                    <a:pt x="512" y="2109"/>
                  </a:cubicBezTo>
                  <a:cubicBezTo>
                    <a:pt x="546" y="2099"/>
                    <a:pt x="546" y="2099"/>
                    <a:pt x="546" y="2099"/>
                  </a:cubicBezTo>
                  <a:cubicBezTo>
                    <a:pt x="619" y="2099"/>
                    <a:pt x="619" y="2099"/>
                    <a:pt x="619" y="2099"/>
                  </a:cubicBezTo>
                  <a:cubicBezTo>
                    <a:pt x="741" y="2128"/>
                    <a:pt x="741" y="2128"/>
                    <a:pt x="741" y="2128"/>
                  </a:cubicBezTo>
                  <a:cubicBezTo>
                    <a:pt x="755" y="2109"/>
                    <a:pt x="765" y="2090"/>
                    <a:pt x="794" y="2090"/>
                  </a:cubicBezTo>
                  <a:cubicBezTo>
                    <a:pt x="833" y="2090"/>
                    <a:pt x="852" y="2109"/>
                    <a:pt x="892" y="2109"/>
                  </a:cubicBezTo>
                  <a:cubicBezTo>
                    <a:pt x="935" y="2109"/>
                    <a:pt x="950" y="2075"/>
                    <a:pt x="984" y="2051"/>
                  </a:cubicBezTo>
                  <a:cubicBezTo>
                    <a:pt x="994" y="2041"/>
                    <a:pt x="1004" y="2036"/>
                    <a:pt x="1013" y="2031"/>
                  </a:cubicBezTo>
                  <a:cubicBezTo>
                    <a:pt x="1023" y="2026"/>
                    <a:pt x="1023" y="2017"/>
                    <a:pt x="1028" y="2017"/>
                  </a:cubicBezTo>
                  <a:cubicBezTo>
                    <a:pt x="1062" y="2017"/>
                    <a:pt x="1062" y="2060"/>
                    <a:pt x="1092" y="2080"/>
                  </a:cubicBezTo>
                  <a:cubicBezTo>
                    <a:pt x="1111" y="2090"/>
                    <a:pt x="1125" y="2095"/>
                    <a:pt x="1150" y="2099"/>
                  </a:cubicBezTo>
                  <a:cubicBezTo>
                    <a:pt x="1184" y="2104"/>
                    <a:pt x="1198" y="2123"/>
                    <a:pt x="1223" y="2148"/>
                  </a:cubicBezTo>
                  <a:cubicBezTo>
                    <a:pt x="1242" y="2167"/>
                    <a:pt x="1257" y="2177"/>
                    <a:pt x="1267" y="2197"/>
                  </a:cubicBezTo>
                  <a:lnTo>
                    <a:pt x="1267" y="2197"/>
                  </a:lnTo>
                  <a:cubicBezTo>
                    <a:pt x="1320" y="2172"/>
                    <a:pt x="1344" y="2138"/>
                    <a:pt x="1379" y="2090"/>
                  </a:cubicBezTo>
                  <a:cubicBezTo>
                    <a:pt x="1403" y="2045"/>
                    <a:pt x="1427" y="2017"/>
                    <a:pt x="1427" y="1963"/>
                  </a:cubicBezTo>
                  <a:cubicBezTo>
                    <a:pt x="1427" y="1938"/>
                    <a:pt x="1418" y="1929"/>
                    <a:pt x="1418" y="1909"/>
                  </a:cubicBezTo>
                  <a:cubicBezTo>
                    <a:pt x="1418" y="1832"/>
                    <a:pt x="1418" y="1832"/>
                    <a:pt x="1418" y="1832"/>
                  </a:cubicBezTo>
                  <a:cubicBezTo>
                    <a:pt x="1437" y="1822"/>
                    <a:pt x="1442" y="1807"/>
                    <a:pt x="1462" y="1807"/>
                  </a:cubicBezTo>
                  <a:cubicBezTo>
                    <a:pt x="1490" y="1807"/>
                    <a:pt x="1490" y="1851"/>
                    <a:pt x="1520" y="1851"/>
                  </a:cubicBezTo>
                  <a:cubicBezTo>
                    <a:pt x="1534" y="1851"/>
                    <a:pt x="1540" y="1836"/>
                    <a:pt x="1549" y="1822"/>
                  </a:cubicBezTo>
                  <a:cubicBezTo>
                    <a:pt x="1559" y="1807"/>
                    <a:pt x="1573" y="1797"/>
                    <a:pt x="1573" y="1778"/>
                  </a:cubicBezTo>
                  <a:cubicBezTo>
                    <a:pt x="1573" y="1705"/>
                    <a:pt x="1573" y="1705"/>
                    <a:pt x="1573" y="1705"/>
                  </a:cubicBezTo>
                  <a:cubicBezTo>
                    <a:pt x="1573" y="1695"/>
                    <a:pt x="1564" y="1690"/>
                    <a:pt x="1564" y="1685"/>
                  </a:cubicBezTo>
                  <a:cubicBezTo>
                    <a:pt x="1564" y="1671"/>
                    <a:pt x="1559" y="1661"/>
                    <a:pt x="1559" y="1642"/>
                  </a:cubicBezTo>
                  <a:cubicBezTo>
                    <a:pt x="1559" y="1636"/>
                    <a:pt x="1559" y="1631"/>
                    <a:pt x="1559" y="1627"/>
                  </a:cubicBezTo>
                  <a:cubicBezTo>
                    <a:pt x="1564" y="1622"/>
                    <a:pt x="1573" y="1631"/>
                    <a:pt x="1579" y="1627"/>
                  </a:cubicBezTo>
                  <a:cubicBezTo>
                    <a:pt x="1584" y="1617"/>
                    <a:pt x="1588" y="1607"/>
                    <a:pt x="1588" y="1597"/>
                  </a:cubicBezTo>
                  <a:cubicBezTo>
                    <a:pt x="1588" y="1573"/>
                    <a:pt x="1584" y="1559"/>
                    <a:pt x="1584" y="1534"/>
                  </a:cubicBezTo>
                  <a:cubicBezTo>
                    <a:pt x="1584" y="1520"/>
                    <a:pt x="1608" y="1515"/>
                    <a:pt x="1622" y="1510"/>
                  </a:cubicBezTo>
                  <a:cubicBezTo>
                    <a:pt x="1632" y="1505"/>
                    <a:pt x="1642" y="1500"/>
                    <a:pt x="1651" y="1495"/>
                  </a:cubicBezTo>
                  <a:cubicBezTo>
                    <a:pt x="1681" y="1486"/>
                    <a:pt x="1700" y="1486"/>
                    <a:pt x="1730" y="1466"/>
                  </a:cubicBezTo>
                  <a:cubicBezTo>
                    <a:pt x="1744" y="1456"/>
                    <a:pt x="1749" y="1437"/>
                    <a:pt x="1764" y="1422"/>
                  </a:cubicBezTo>
                  <a:cubicBezTo>
                    <a:pt x="1793" y="1393"/>
                    <a:pt x="1807" y="1364"/>
                    <a:pt x="1812" y="1320"/>
                  </a:cubicBezTo>
                  <a:cubicBezTo>
                    <a:pt x="1817" y="1291"/>
                    <a:pt x="1822" y="1276"/>
                    <a:pt x="1827" y="1247"/>
                  </a:cubicBezTo>
                  <a:cubicBezTo>
                    <a:pt x="1827" y="1218"/>
                    <a:pt x="1832" y="1198"/>
                    <a:pt x="1836" y="1169"/>
                  </a:cubicBezTo>
                  <a:cubicBezTo>
                    <a:pt x="1841" y="1115"/>
                    <a:pt x="1841" y="1086"/>
                    <a:pt x="1841" y="1033"/>
                  </a:cubicBezTo>
                  <a:cubicBezTo>
                    <a:pt x="1841" y="959"/>
                    <a:pt x="1822" y="921"/>
                    <a:pt x="1822" y="848"/>
                  </a:cubicBezTo>
                  <a:cubicBezTo>
                    <a:pt x="1822" y="813"/>
                    <a:pt x="1817" y="789"/>
                    <a:pt x="1827" y="755"/>
                  </a:cubicBezTo>
                  <a:cubicBezTo>
                    <a:pt x="1832" y="735"/>
                    <a:pt x="1851" y="721"/>
                    <a:pt x="1856" y="70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6" name="Freeform 77"/>
            <p:cNvSpPr>
              <a:spLocks noChangeArrowheads="1"/>
            </p:cNvSpPr>
            <p:nvPr/>
          </p:nvSpPr>
          <p:spPr bwMode="auto">
            <a:xfrm>
              <a:off x="10504623" y="5735724"/>
              <a:ext cx="1117297" cy="2005105"/>
            </a:xfrm>
            <a:custGeom>
              <a:avLst/>
              <a:gdLst>
                <a:gd name="T0" fmla="*/ 201 w 1765"/>
                <a:gd name="T1" fmla="*/ 195 h 3162"/>
                <a:gd name="T2" fmla="*/ 1379 w 1765"/>
                <a:gd name="T3" fmla="*/ 0 h 3162"/>
                <a:gd name="T4" fmla="*/ 1403 w 1765"/>
                <a:gd name="T5" fmla="*/ 170 h 3162"/>
                <a:gd name="T6" fmla="*/ 1540 w 1765"/>
                <a:gd name="T7" fmla="*/ 375 h 3162"/>
                <a:gd name="T8" fmla="*/ 1569 w 1765"/>
                <a:gd name="T9" fmla="*/ 399 h 3162"/>
                <a:gd name="T10" fmla="*/ 1701 w 1765"/>
                <a:gd name="T11" fmla="*/ 1753 h 3162"/>
                <a:gd name="T12" fmla="*/ 1764 w 1765"/>
                <a:gd name="T13" fmla="*/ 2050 h 3162"/>
                <a:gd name="T14" fmla="*/ 1686 w 1765"/>
                <a:gd name="T15" fmla="*/ 2309 h 3162"/>
                <a:gd name="T16" fmla="*/ 1652 w 1765"/>
                <a:gd name="T17" fmla="*/ 2431 h 3162"/>
                <a:gd name="T18" fmla="*/ 1642 w 1765"/>
                <a:gd name="T19" fmla="*/ 2518 h 3162"/>
                <a:gd name="T20" fmla="*/ 1691 w 1765"/>
                <a:gd name="T21" fmla="*/ 2610 h 3162"/>
                <a:gd name="T22" fmla="*/ 1671 w 1765"/>
                <a:gd name="T23" fmla="*/ 2659 h 3162"/>
                <a:gd name="T24" fmla="*/ 1628 w 1765"/>
                <a:gd name="T25" fmla="*/ 2713 h 3162"/>
                <a:gd name="T26" fmla="*/ 1637 w 1765"/>
                <a:gd name="T27" fmla="*/ 2834 h 3162"/>
                <a:gd name="T28" fmla="*/ 1564 w 1765"/>
                <a:gd name="T29" fmla="*/ 2883 h 3162"/>
                <a:gd name="T30" fmla="*/ 1506 w 1765"/>
                <a:gd name="T31" fmla="*/ 3010 h 3162"/>
                <a:gd name="T32" fmla="*/ 1462 w 1765"/>
                <a:gd name="T33" fmla="*/ 3102 h 3162"/>
                <a:gd name="T34" fmla="*/ 1296 w 1765"/>
                <a:gd name="T35" fmla="*/ 3039 h 3162"/>
                <a:gd name="T36" fmla="*/ 1233 w 1765"/>
                <a:gd name="T37" fmla="*/ 3073 h 3162"/>
                <a:gd name="T38" fmla="*/ 1204 w 1765"/>
                <a:gd name="T39" fmla="*/ 3156 h 3162"/>
                <a:gd name="T40" fmla="*/ 1077 w 1765"/>
                <a:gd name="T41" fmla="*/ 3117 h 3162"/>
                <a:gd name="T42" fmla="*/ 980 w 1765"/>
                <a:gd name="T43" fmla="*/ 2883 h 3162"/>
                <a:gd name="T44" fmla="*/ 887 w 1765"/>
                <a:gd name="T45" fmla="*/ 2732 h 3162"/>
                <a:gd name="T46" fmla="*/ 848 w 1765"/>
                <a:gd name="T47" fmla="*/ 2703 h 3162"/>
                <a:gd name="T48" fmla="*/ 668 w 1765"/>
                <a:gd name="T49" fmla="*/ 2581 h 3162"/>
                <a:gd name="T50" fmla="*/ 595 w 1765"/>
                <a:gd name="T51" fmla="*/ 2450 h 3162"/>
                <a:gd name="T52" fmla="*/ 605 w 1765"/>
                <a:gd name="T53" fmla="*/ 2323 h 3162"/>
                <a:gd name="T54" fmla="*/ 546 w 1765"/>
                <a:gd name="T55" fmla="*/ 2192 h 3162"/>
                <a:gd name="T56" fmla="*/ 483 w 1765"/>
                <a:gd name="T57" fmla="*/ 2206 h 3162"/>
                <a:gd name="T58" fmla="*/ 415 w 1765"/>
                <a:gd name="T59" fmla="*/ 2177 h 3162"/>
                <a:gd name="T60" fmla="*/ 327 w 1765"/>
                <a:gd name="T61" fmla="*/ 1983 h 3162"/>
                <a:gd name="T62" fmla="*/ 220 w 1765"/>
                <a:gd name="T63" fmla="*/ 1870 h 3162"/>
                <a:gd name="T64" fmla="*/ 11 w 1765"/>
                <a:gd name="T65" fmla="*/ 1656 h 3162"/>
                <a:gd name="T66" fmla="*/ 11 w 1765"/>
                <a:gd name="T67" fmla="*/ 1461 h 3162"/>
                <a:gd name="T68" fmla="*/ 16 w 1765"/>
                <a:gd name="T69" fmla="*/ 1422 h 3162"/>
                <a:gd name="T70" fmla="*/ 40 w 1765"/>
                <a:gd name="T71" fmla="*/ 1300 h 3162"/>
                <a:gd name="T72" fmla="*/ 137 w 1765"/>
                <a:gd name="T73" fmla="*/ 1110 h 3162"/>
                <a:gd name="T74" fmla="*/ 88 w 1765"/>
                <a:gd name="T75" fmla="*/ 891 h 3162"/>
                <a:gd name="T76" fmla="*/ 191 w 1765"/>
                <a:gd name="T77" fmla="*/ 838 h 3162"/>
                <a:gd name="T78" fmla="*/ 400 w 1765"/>
                <a:gd name="T79" fmla="*/ 687 h 3162"/>
                <a:gd name="T80" fmla="*/ 366 w 1765"/>
                <a:gd name="T81" fmla="*/ 424 h 3162"/>
                <a:gd name="T82" fmla="*/ 264 w 1765"/>
                <a:gd name="T83" fmla="*/ 326 h 3162"/>
                <a:gd name="T84" fmla="*/ 201 w 1765"/>
                <a:gd name="T85" fmla="*/ 195 h 3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5" h="3162">
                  <a:moveTo>
                    <a:pt x="201" y="195"/>
                  </a:moveTo>
                  <a:lnTo>
                    <a:pt x="201" y="195"/>
                  </a:lnTo>
                  <a:cubicBezTo>
                    <a:pt x="1379" y="0"/>
                    <a:pt x="1379" y="0"/>
                    <a:pt x="1379" y="0"/>
                  </a:cubicBezTo>
                  <a:lnTo>
                    <a:pt x="1379" y="0"/>
                  </a:lnTo>
                  <a:cubicBezTo>
                    <a:pt x="1379" y="93"/>
                    <a:pt x="1379" y="93"/>
                    <a:pt x="1379" y="93"/>
                  </a:cubicBezTo>
                  <a:cubicBezTo>
                    <a:pt x="1379" y="122"/>
                    <a:pt x="1394" y="141"/>
                    <a:pt x="1403" y="170"/>
                  </a:cubicBezTo>
                  <a:cubicBezTo>
                    <a:pt x="1423" y="209"/>
                    <a:pt x="1442" y="234"/>
                    <a:pt x="1467" y="273"/>
                  </a:cubicBezTo>
                  <a:cubicBezTo>
                    <a:pt x="1491" y="316"/>
                    <a:pt x="1501" y="346"/>
                    <a:pt x="1540" y="375"/>
                  </a:cubicBezTo>
                  <a:cubicBezTo>
                    <a:pt x="1550" y="385"/>
                    <a:pt x="1559" y="394"/>
                    <a:pt x="1569" y="399"/>
                  </a:cubicBezTo>
                  <a:lnTo>
                    <a:pt x="1569" y="399"/>
                  </a:lnTo>
                  <a:cubicBezTo>
                    <a:pt x="1749" y="1676"/>
                    <a:pt x="1749" y="1676"/>
                    <a:pt x="1749" y="1676"/>
                  </a:cubicBezTo>
                  <a:cubicBezTo>
                    <a:pt x="1730" y="1710"/>
                    <a:pt x="1701" y="1715"/>
                    <a:pt x="1701" y="1753"/>
                  </a:cubicBezTo>
                  <a:cubicBezTo>
                    <a:pt x="1701" y="1807"/>
                    <a:pt x="1715" y="1836"/>
                    <a:pt x="1735" y="1885"/>
                  </a:cubicBezTo>
                  <a:cubicBezTo>
                    <a:pt x="1759" y="1944"/>
                    <a:pt x="1764" y="1983"/>
                    <a:pt x="1764" y="2050"/>
                  </a:cubicBezTo>
                  <a:cubicBezTo>
                    <a:pt x="1764" y="2104"/>
                    <a:pt x="1735" y="2133"/>
                    <a:pt x="1725" y="2187"/>
                  </a:cubicBezTo>
                  <a:cubicBezTo>
                    <a:pt x="1715" y="2231"/>
                    <a:pt x="1710" y="2265"/>
                    <a:pt x="1686" y="2309"/>
                  </a:cubicBezTo>
                  <a:cubicBezTo>
                    <a:pt x="1676" y="2328"/>
                    <a:pt x="1661" y="2333"/>
                    <a:pt x="1657" y="2353"/>
                  </a:cubicBezTo>
                  <a:cubicBezTo>
                    <a:pt x="1652" y="2381"/>
                    <a:pt x="1657" y="2401"/>
                    <a:pt x="1652" y="2431"/>
                  </a:cubicBezTo>
                  <a:cubicBezTo>
                    <a:pt x="1652" y="2450"/>
                    <a:pt x="1642" y="2455"/>
                    <a:pt x="1642" y="2474"/>
                  </a:cubicBezTo>
                  <a:cubicBezTo>
                    <a:pt x="1642" y="2494"/>
                    <a:pt x="1642" y="2503"/>
                    <a:pt x="1642" y="2518"/>
                  </a:cubicBezTo>
                  <a:cubicBezTo>
                    <a:pt x="1642" y="2533"/>
                    <a:pt x="1633" y="2538"/>
                    <a:pt x="1633" y="2552"/>
                  </a:cubicBezTo>
                  <a:cubicBezTo>
                    <a:pt x="1633" y="2577"/>
                    <a:pt x="1671" y="2596"/>
                    <a:pt x="1691" y="2610"/>
                  </a:cubicBezTo>
                  <a:lnTo>
                    <a:pt x="1691" y="2610"/>
                  </a:lnTo>
                  <a:cubicBezTo>
                    <a:pt x="1686" y="2635"/>
                    <a:pt x="1681" y="2640"/>
                    <a:pt x="1671" y="2659"/>
                  </a:cubicBezTo>
                  <a:cubicBezTo>
                    <a:pt x="1661" y="2679"/>
                    <a:pt x="1647" y="2684"/>
                    <a:pt x="1637" y="2698"/>
                  </a:cubicBezTo>
                  <a:cubicBezTo>
                    <a:pt x="1633" y="2703"/>
                    <a:pt x="1628" y="2703"/>
                    <a:pt x="1628" y="2713"/>
                  </a:cubicBezTo>
                  <a:cubicBezTo>
                    <a:pt x="1628" y="2747"/>
                    <a:pt x="1642" y="2762"/>
                    <a:pt x="1642" y="2795"/>
                  </a:cubicBezTo>
                  <a:cubicBezTo>
                    <a:pt x="1642" y="2810"/>
                    <a:pt x="1642" y="2820"/>
                    <a:pt x="1637" y="2834"/>
                  </a:cubicBezTo>
                  <a:cubicBezTo>
                    <a:pt x="1637" y="2840"/>
                    <a:pt x="1628" y="2840"/>
                    <a:pt x="1623" y="2845"/>
                  </a:cubicBezTo>
                  <a:cubicBezTo>
                    <a:pt x="1603" y="2864"/>
                    <a:pt x="1589" y="2869"/>
                    <a:pt x="1564" y="2883"/>
                  </a:cubicBezTo>
                  <a:cubicBezTo>
                    <a:pt x="1535" y="2898"/>
                    <a:pt x="1520" y="2912"/>
                    <a:pt x="1486" y="2917"/>
                  </a:cubicBezTo>
                  <a:cubicBezTo>
                    <a:pt x="1506" y="3010"/>
                    <a:pt x="1506" y="3010"/>
                    <a:pt x="1506" y="3010"/>
                  </a:cubicBezTo>
                  <a:cubicBezTo>
                    <a:pt x="1496" y="3044"/>
                    <a:pt x="1496" y="3063"/>
                    <a:pt x="1491" y="3102"/>
                  </a:cubicBezTo>
                  <a:cubicBezTo>
                    <a:pt x="1462" y="3102"/>
                    <a:pt x="1462" y="3102"/>
                    <a:pt x="1462" y="3102"/>
                  </a:cubicBezTo>
                  <a:cubicBezTo>
                    <a:pt x="1428" y="3102"/>
                    <a:pt x="1413" y="3083"/>
                    <a:pt x="1384" y="3068"/>
                  </a:cubicBezTo>
                  <a:cubicBezTo>
                    <a:pt x="1355" y="3054"/>
                    <a:pt x="1330" y="3054"/>
                    <a:pt x="1296" y="3039"/>
                  </a:cubicBezTo>
                  <a:cubicBezTo>
                    <a:pt x="1282" y="3034"/>
                    <a:pt x="1277" y="3025"/>
                    <a:pt x="1267" y="3025"/>
                  </a:cubicBezTo>
                  <a:cubicBezTo>
                    <a:pt x="1243" y="3025"/>
                    <a:pt x="1238" y="3054"/>
                    <a:pt x="1233" y="3073"/>
                  </a:cubicBezTo>
                  <a:cubicBezTo>
                    <a:pt x="1218" y="3102"/>
                    <a:pt x="1218" y="3132"/>
                    <a:pt x="1204" y="3156"/>
                  </a:cubicBezTo>
                  <a:lnTo>
                    <a:pt x="1204" y="3156"/>
                  </a:lnTo>
                  <a:cubicBezTo>
                    <a:pt x="1169" y="3151"/>
                    <a:pt x="1130" y="3161"/>
                    <a:pt x="1102" y="3141"/>
                  </a:cubicBezTo>
                  <a:cubicBezTo>
                    <a:pt x="1091" y="3137"/>
                    <a:pt x="1087" y="3127"/>
                    <a:pt x="1077" y="3117"/>
                  </a:cubicBezTo>
                  <a:cubicBezTo>
                    <a:pt x="1043" y="3083"/>
                    <a:pt x="1019" y="3058"/>
                    <a:pt x="1014" y="3015"/>
                  </a:cubicBezTo>
                  <a:cubicBezTo>
                    <a:pt x="1009" y="2966"/>
                    <a:pt x="999" y="2932"/>
                    <a:pt x="980" y="2883"/>
                  </a:cubicBezTo>
                  <a:cubicBezTo>
                    <a:pt x="975" y="2864"/>
                    <a:pt x="975" y="2849"/>
                    <a:pt x="965" y="2825"/>
                  </a:cubicBezTo>
                  <a:cubicBezTo>
                    <a:pt x="950" y="2781"/>
                    <a:pt x="921" y="2762"/>
                    <a:pt x="887" y="2732"/>
                  </a:cubicBezTo>
                  <a:cubicBezTo>
                    <a:pt x="878" y="2723"/>
                    <a:pt x="873" y="2713"/>
                    <a:pt x="863" y="2703"/>
                  </a:cubicBezTo>
                  <a:cubicBezTo>
                    <a:pt x="858" y="2703"/>
                    <a:pt x="853" y="2703"/>
                    <a:pt x="848" y="2703"/>
                  </a:cubicBezTo>
                  <a:cubicBezTo>
                    <a:pt x="819" y="2688"/>
                    <a:pt x="809" y="2674"/>
                    <a:pt x="785" y="2659"/>
                  </a:cubicBezTo>
                  <a:cubicBezTo>
                    <a:pt x="741" y="2630"/>
                    <a:pt x="707" y="2621"/>
                    <a:pt x="668" y="2581"/>
                  </a:cubicBezTo>
                  <a:cubicBezTo>
                    <a:pt x="653" y="2567"/>
                    <a:pt x="638" y="2567"/>
                    <a:pt x="624" y="2552"/>
                  </a:cubicBezTo>
                  <a:cubicBezTo>
                    <a:pt x="595" y="2523"/>
                    <a:pt x="595" y="2494"/>
                    <a:pt x="595" y="2450"/>
                  </a:cubicBezTo>
                  <a:cubicBezTo>
                    <a:pt x="595" y="2420"/>
                    <a:pt x="605" y="2401"/>
                    <a:pt x="605" y="2367"/>
                  </a:cubicBezTo>
                  <a:cubicBezTo>
                    <a:pt x="605" y="2353"/>
                    <a:pt x="605" y="2342"/>
                    <a:pt x="605" y="2323"/>
                  </a:cubicBezTo>
                  <a:cubicBezTo>
                    <a:pt x="610" y="2289"/>
                    <a:pt x="624" y="2275"/>
                    <a:pt x="624" y="2240"/>
                  </a:cubicBezTo>
                  <a:cubicBezTo>
                    <a:pt x="624" y="2206"/>
                    <a:pt x="575" y="2206"/>
                    <a:pt x="546" y="2192"/>
                  </a:cubicBezTo>
                  <a:cubicBezTo>
                    <a:pt x="532" y="2187"/>
                    <a:pt x="527" y="2177"/>
                    <a:pt x="517" y="2168"/>
                  </a:cubicBezTo>
                  <a:cubicBezTo>
                    <a:pt x="502" y="2177"/>
                    <a:pt x="492" y="2192"/>
                    <a:pt x="483" y="2206"/>
                  </a:cubicBezTo>
                  <a:cubicBezTo>
                    <a:pt x="478" y="2221"/>
                    <a:pt x="478" y="2240"/>
                    <a:pt x="464" y="2240"/>
                  </a:cubicBezTo>
                  <a:cubicBezTo>
                    <a:pt x="429" y="2240"/>
                    <a:pt x="420" y="2206"/>
                    <a:pt x="415" y="2177"/>
                  </a:cubicBezTo>
                  <a:cubicBezTo>
                    <a:pt x="405" y="2133"/>
                    <a:pt x="395" y="2109"/>
                    <a:pt x="376" y="2070"/>
                  </a:cubicBezTo>
                  <a:cubicBezTo>
                    <a:pt x="356" y="2036"/>
                    <a:pt x="342" y="2016"/>
                    <a:pt x="327" y="1983"/>
                  </a:cubicBezTo>
                  <a:cubicBezTo>
                    <a:pt x="312" y="1944"/>
                    <a:pt x="307" y="1904"/>
                    <a:pt x="264" y="1885"/>
                  </a:cubicBezTo>
                  <a:cubicBezTo>
                    <a:pt x="249" y="1880"/>
                    <a:pt x="240" y="1880"/>
                    <a:pt x="220" y="1870"/>
                  </a:cubicBezTo>
                  <a:cubicBezTo>
                    <a:pt x="147" y="1836"/>
                    <a:pt x="108" y="1802"/>
                    <a:pt x="59" y="1734"/>
                  </a:cubicBezTo>
                  <a:cubicBezTo>
                    <a:pt x="40" y="1704"/>
                    <a:pt x="20" y="1690"/>
                    <a:pt x="11" y="1656"/>
                  </a:cubicBezTo>
                  <a:cubicBezTo>
                    <a:pt x="0" y="1622"/>
                    <a:pt x="6" y="1598"/>
                    <a:pt x="6" y="1558"/>
                  </a:cubicBezTo>
                  <a:cubicBezTo>
                    <a:pt x="6" y="1519"/>
                    <a:pt x="6" y="1500"/>
                    <a:pt x="11" y="1461"/>
                  </a:cubicBezTo>
                  <a:lnTo>
                    <a:pt x="11" y="1461"/>
                  </a:lnTo>
                  <a:cubicBezTo>
                    <a:pt x="11" y="1447"/>
                    <a:pt x="16" y="1437"/>
                    <a:pt x="16" y="1422"/>
                  </a:cubicBezTo>
                  <a:cubicBezTo>
                    <a:pt x="16" y="1398"/>
                    <a:pt x="25" y="1383"/>
                    <a:pt x="30" y="1364"/>
                  </a:cubicBezTo>
                  <a:cubicBezTo>
                    <a:pt x="35" y="1339"/>
                    <a:pt x="30" y="1325"/>
                    <a:pt x="40" y="1300"/>
                  </a:cubicBezTo>
                  <a:cubicBezTo>
                    <a:pt x="64" y="1247"/>
                    <a:pt x="137" y="1247"/>
                    <a:pt x="137" y="1188"/>
                  </a:cubicBezTo>
                  <a:cubicBezTo>
                    <a:pt x="137" y="1110"/>
                    <a:pt x="137" y="1110"/>
                    <a:pt x="137" y="1110"/>
                  </a:cubicBezTo>
                  <a:cubicBezTo>
                    <a:pt x="137" y="1081"/>
                    <a:pt x="161" y="1071"/>
                    <a:pt x="161" y="1042"/>
                  </a:cubicBezTo>
                  <a:cubicBezTo>
                    <a:pt x="161" y="979"/>
                    <a:pt x="88" y="955"/>
                    <a:pt x="88" y="891"/>
                  </a:cubicBezTo>
                  <a:cubicBezTo>
                    <a:pt x="88" y="877"/>
                    <a:pt x="103" y="872"/>
                    <a:pt x="113" y="867"/>
                  </a:cubicBezTo>
                  <a:cubicBezTo>
                    <a:pt x="142" y="853"/>
                    <a:pt x="161" y="842"/>
                    <a:pt x="191" y="838"/>
                  </a:cubicBezTo>
                  <a:cubicBezTo>
                    <a:pt x="244" y="818"/>
                    <a:pt x="279" y="823"/>
                    <a:pt x="327" y="799"/>
                  </a:cubicBezTo>
                  <a:cubicBezTo>
                    <a:pt x="371" y="775"/>
                    <a:pt x="376" y="731"/>
                    <a:pt x="400" y="687"/>
                  </a:cubicBezTo>
                  <a:cubicBezTo>
                    <a:pt x="425" y="638"/>
                    <a:pt x="449" y="609"/>
                    <a:pt x="449" y="550"/>
                  </a:cubicBezTo>
                  <a:cubicBezTo>
                    <a:pt x="449" y="492"/>
                    <a:pt x="410" y="468"/>
                    <a:pt x="366" y="424"/>
                  </a:cubicBezTo>
                  <a:cubicBezTo>
                    <a:pt x="347" y="404"/>
                    <a:pt x="347" y="385"/>
                    <a:pt x="327" y="365"/>
                  </a:cubicBezTo>
                  <a:cubicBezTo>
                    <a:pt x="307" y="346"/>
                    <a:pt x="283" y="346"/>
                    <a:pt x="264" y="326"/>
                  </a:cubicBezTo>
                  <a:cubicBezTo>
                    <a:pt x="254" y="311"/>
                    <a:pt x="259" y="297"/>
                    <a:pt x="249" y="283"/>
                  </a:cubicBezTo>
                  <a:cubicBezTo>
                    <a:pt x="240" y="243"/>
                    <a:pt x="215" y="229"/>
                    <a:pt x="201" y="195"/>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7" name="Freeform 78"/>
            <p:cNvSpPr>
              <a:spLocks noChangeArrowheads="1"/>
            </p:cNvSpPr>
            <p:nvPr/>
          </p:nvSpPr>
          <p:spPr bwMode="auto">
            <a:xfrm>
              <a:off x="9079299" y="5536894"/>
              <a:ext cx="1708148" cy="1148175"/>
            </a:xfrm>
            <a:custGeom>
              <a:avLst/>
              <a:gdLst>
                <a:gd name="T0" fmla="*/ 448 w 2695"/>
                <a:gd name="T1" fmla="*/ 1812 h 1813"/>
                <a:gd name="T2" fmla="*/ 448 w 2695"/>
                <a:gd name="T3" fmla="*/ 1812 h 1813"/>
                <a:gd name="T4" fmla="*/ 2115 w 2695"/>
                <a:gd name="T5" fmla="*/ 1671 h 1813"/>
                <a:gd name="T6" fmla="*/ 2256 w 2695"/>
                <a:gd name="T7" fmla="*/ 1773 h 1813"/>
                <a:gd name="T8" fmla="*/ 2256 w 2695"/>
                <a:gd name="T9" fmla="*/ 1773 h 1813"/>
                <a:gd name="T10" fmla="*/ 2261 w 2695"/>
                <a:gd name="T11" fmla="*/ 1734 h 1813"/>
                <a:gd name="T12" fmla="*/ 2275 w 2695"/>
                <a:gd name="T13" fmla="*/ 1676 h 1813"/>
                <a:gd name="T14" fmla="*/ 2285 w 2695"/>
                <a:gd name="T15" fmla="*/ 1612 h 1813"/>
                <a:gd name="T16" fmla="*/ 2382 w 2695"/>
                <a:gd name="T17" fmla="*/ 1500 h 1813"/>
                <a:gd name="T18" fmla="*/ 2382 w 2695"/>
                <a:gd name="T19" fmla="*/ 1422 h 1813"/>
                <a:gd name="T20" fmla="*/ 2406 w 2695"/>
                <a:gd name="T21" fmla="*/ 1354 h 1813"/>
                <a:gd name="T22" fmla="*/ 2333 w 2695"/>
                <a:gd name="T23" fmla="*/ 1203 h 1813"/>
                <a:gd name="T24" fmla="*/ 2358 w 2695"/>
                <a:gd name="T25" fmla="*/ 1179 h 1813"/>
                <a:gd name="T26" fmla="*/ 2436 w 2695"/>
                <a:gd name="T27" fmla="*/ 1150 h 1813"/>
                <a:gd name="T28" fmla="*/ 2572 w 2695"/>
                <a:gd name="T29" fmla="*/ 1111 h 1813"/>
                <a:gd name="T30" fmla="*/ 2645 w 2695"/>
                <a:gd name="T31" fmla="*/ 999 h 1813"/>
                <a:gd name="T32" fmla="*/ 2694 w 2695"/>
                <a:gd name="T33" fmla="*/ 862 h 1813"/>
                <a:gd name="T34" fmla="*/ 2611 w 2695"/>
                <a:gd name="T35" fmla="*/ 736 h 1813"/>
                <a:gd name="T36" fmla="*/ 2572 w 2695"/>
                <a:gd name="T37" fmla="*/ 677 h 1813"/>
                <a:gd name="T38" fmla="*/ 2509 w 2695"/>
                <a:gd name="T39" fmla="*/ 638 h 1813"/>
                <a:gd name="T40" fmla="*/ 2494 w 2695"/>
                <a:gd name="T41" fmla="*/ 595 h 1813"/>
                <a:gd name="T42" fmla="*/ 2446 w 2695"/>
                <a:gd name="T43" fmla="*/ 507 h 1813"/>
                <a:gd name="T44" fmla="*/ 2446 w 2695"/>
                <a:gd name="T45" fmla="*/ 507 h 1813"/>
                <a:gd name="T46" fmla="*/ 2289 w 2695"/>
                <a:gd name="T47" fmla="*/ 424 h 1813"/>
                <a:gd name="T48" fmla="*/ 2241 w 2695"/>
                <a:gd name="T49" fmla="*/ 380 h 1813"/>
                <a:gd name="T50" fmla="*/ 2206 w 2695"/>
                <a:gd name="T51" fmla="*/ 331 h 1813"/>
                <a:gd name="T52" fmla="*/ 2197 w 2695"/>
                <a:gd name="T53" fmla="*/ 273 h 1813"/>
                <a:gd name="T54" fmla="*/ 2206 w 2695"/>
                <a:gd name="T55" fmla="*/ 205 h 1813"/>
                <a:gd name="T56" fmla="*/ 2202 w 2695"/>
                <a:gd name="T57" fmla="*/ 151 h 1813"/>
                <a:gd name="T58" fmla="*/ 2212 w 2695"/>
                <a:gd name="T59" fmla="*/ 107 h 1813"/>
                <a:gd name="T60" fmla="*/ 2167 w 2695"/>
                <a:gd name="T61" fmla="*/ 0 h 1813"/>
                <a:gd name="T62" fmla="*/ 2167 w 2695"/>
                <a:gd name="T63" fmla="*/ 0 h 1813"/>
                <a:gd name="T64" fmla="*/ 25 w 2695"/>
                <a:gd name="T65" fmla="*/ 170 h 1813"/>
                <a:gd name="T66" fmla="*/ 25 w 2695"/>
                <a:gd name="T67" fmla="*/ 170 h 1813"/>
                <a:gd name="T68" fmla="*/ 44 w 2695"/>
                <a:gd name="T69" fmla="*/ 380 h 1813"/>
                <a:gd name="T70" fmla="*/ 34 w 2695"/>
                <a:gd name="T71" fmla="*/ 458 h 1813"/>
                <a:gd name="T72" fmla="*/ 0 w 2695"/>
                <a:gd name="T73" fmla="*/ 546 h 1813"/>
                <a:gd name="T74" fmla="*/ 54 w 2695"/>
                <a:gd name="T75" fmla="*/ 731 h 1813"/>
                <a:gd name="T76" fmla="*/ 54 w 2695"/>
                <a:gd name="T77" fmla="*/ 731 h 1813"/>
                <a:gd name="T78" fmla="*/ 88 w 2695"/>
                <a:gd name="T79" fmla="*/ 814 h 1813"/>
                <a:gd name="T80" fmla="*/ 127 w 2695"/>
                <a:gd name="T81" fmla="*/ 950 h 1813"/>
                <a:gd name="T82" fmla="*/ 190 w 2695"/>
                <a:gd name="T83" fmla="*/ 1018 h 1813"/>
                <a:gd name="T84" fmla="*/ 239 w 2695"/>
                <a:gd name="T85" fmla="*/ 1111 h 1813"/>
                <a:gd name="T86" fmla="*/ 249 w 2695"/>
                <a:gd name="T87" fmla="*/ 1150 h 1813"/>
                <a:gd name="T88" fmla="*/ 239 w 2695"/>
                <a:gd name="T89" fmla="*/ 1193 h 1813"/>
                <a:gd name="T90" fmla="*/ 278 w 2695"/>
                <a:gd name="T91" fmla="*/ 1262 h 1813"/>
                <a:gd name="T92" fmla="*/ 317 w 2695"/>
                <a:gd name="T93" fmla="*/ 1364 h 1813"/>
                <a:gd name="T94" fmla="*/ 366 w 2695"/>
                <a:gd name="T95" fmla="*/ 1515 h 1813"/>
                <a:gd name="T96" fmla="*/ 399 w 2695"/>
                <a:gd name="T97" fmla="*/ 1637 h 1813"/>
                <a:gd name="T98" fmla="*/ 395 w 2695"/>
                <a:gd name="T99" fmla="*/ 1695 h 1813"/>
                <a:gd name="T100" fmla="*/ 448 w 2695"/>
                <a:gd name="T101" fmla="*/ 1812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5" h="1813">
                  <a:moveTo>
                    <a:pt x="448" y="1812"/>
                  </a:moveTo>
                  <a:lnTo>
                    <a:pt x="448" y="1812"/>
                  </a:lnTo>
                  <a:cubicBezTo>
                    <a:pt x="1427" y="1764"/>
                    <a:pt x="2115" y="1671"/>
                    <a:pt x="2115" y="1671"/>
                  </a:cubicBezTo>
                  <a:cubicBezTo>
                    <a:pt x="2148" y="1729"/>
                    <a:pt x="2192" y="1744"/>
                    <a:pt x="2256" y="1773"/>
                  </a:cubicBezTo>
                  <a:lnTo>
                    <a:pt x="2256" y="1773"/>
                  </a:lnTo>
                  <a:cubicBezTo>
                    <a:pt x="2256" y="1759"/>
                    <a:pt x="2261" y="1749"/>
                    <a:pt x="2261" y="1734"/>
                  </a:cubicBezTo>
                  <a:cubicBezTo>
                    <a:pt x="2261" y="1710"/>
                    <a:pt x="2270" y="1695"/>
                    <a:pt x="2275" y="1676"/>
                  </a:cubicBezTo>
                  <a:cubicBezTo>
                    <a:pt x="2280" y="1651"/>
                    <a:pt x="2275" y="1637"/>
                    <a:pt x="2285" y="1612"/>
                  </a:cubicBezTo>
                  <a:cubicBezTo>
                    <a:pt x="2309" y="1559"/>
                    <a:pt x="2382" y="1559"/>
                    <a:pt x="2382" y="1500"/>
                  </a:cubicBezTo>
                  <a:cubicBezTo>
                    <a:pt x="2382" y="1422"/>
                    <a:pt x="2382" y="1422"/>
                    <a:pt x="2382" y="1422"/>
                  </a:cubicBezTo>
                  <a:cubicBezTo>
                    <a:pt x="2382" y="1393"/>
                    <a:pt x="2406" y="1383"/>
                    <a:pt x="2406" y="1354"/>
                  </a:cubicBezTo>
                  <a:cubicBezTo>
                    <a:pt x="2406" y="1291"/>
                    <a:pt x="2333" y="1267"/>
                    <a:pt x="2333" y="1203"/>
                  </a:cubicBezTo>
                  <a:cubicBezTo>
                    <a:pt x="2333" y="1189"/>
                    <a:pt x="2348" y="1184"/>
                    <a:pt x="2358" y="1179"/>
                  </a:cubicBezTo>
                  <a:cubicBezTo>
                    <a:pt x="2387" y="1165"/>
                    <a:pt x="2406" y="1154"/>
                    <a:pt x="2436" y="1150"/>
                  </a:cubicBezTo>
                  <a:cubicBezTo>
                    <a:pt x="2489" y="1130"/>
                    <a:pt x="2524" y="1135"/>
                    <a:pt x="2572" y="1111"/>
                  </a:cubicBezTo>
                  <a:cubicBezTo>
                    <a:pt x="2616" y="1087"/>
                    <a:pt x="2621" y="1043"/>
                    <a:pt x="2645" y="999"/>
                  </a:cubicBezTo>
                  <a:cubicBezTo>
                    <a:pt x="2670" y="950"/>
                    <a:pt x="2694" y="921"/>
                    <a:pt x="2694" y="862"/>
                  </a:cubicBezTo>
                  <a:cubicBezTo>
                    <a:pt x="2694" y="804"/>
                    <a:pt x="2655" y="780"/>
                    <a:pt x="2611" y="736"/>
                  </a:cubicBezTo>
                  <a:cubicBezTo>
                    <a:pt x="2592" y="716"/>
                    <a:pt x="2592" y="697"/>
                    <a:pt x="2572" y="677"/>
                  </a:cubicBezTo>
                  <a:cubicBezTo>
                    <a:pt x="2552" y="658"/>
                    <a:pt x="2528" y="658"/>
                    <a:pt x="2509" y="638"/>
                  </a:cubicBezTo>
                  <a:cubicBezTo>
                    <a:pt x="2499" y="623"/>
                    <a:pt x="2504" y="609"/>
                    <a:pt x="2494" y="595"/>
                  </a:cubicBezTo>
                  <a:cubicBezTo>
                    <a:pt x="2485" y="555"/>
                    <a:pt x="2460" y="541"/>
                    <a:pt x="2446" y="507"/>
                  </a:cubicBezTo>
                  <a:lnTo>
                    <a:pt x="2446" y="507"/>
                  </a:lnTo>
                  <a:cubicBezTo>
                    <a:pt x="2406" y="453"/>
                    <a:pt x="2353" y="453"/>
                    <a:pt x="2289" y="424"/>
                  </a:cubicBezTo>
                  <a:cubicBezTo>
                    <a:pt x="2265" y="414"/>
                    <a:pt x="2256" y="399"/>
                    <a:pt x="2241" y="380"/>
                  </a:cubicBezTo>
                  <a:cubicBezTo>
                    <a:pt x="2226" y="360"/>
                    <a:pt x="2212" y="351"/>
                    <a:pt x="2206" y="331"/>
                  </a:cubicBezTo>
                  <a:cubicBezTo>
                    <a:pt x="2197" y="312"/>
                    <a:pt x="2197" y="297"/>
                    <a:pt x="2197" y="273"/>
                  </a:cubicBezTo>
                  <a:cubicBezTo>
                    <a:pt x="2197" y="249"/>
                    <a:pt x="2206" y="229"/>
                    <a:pt x="2206" y="205"/>
                  </a:cubicBezTo>
                  <a:cubicBezTo>
                    <a:pt x="2206" y="185"/>
                    <a:pt x="2202" y="170"/>
                    <a:pt x="2202" y="151"/>
                  </a:cubicBezTo>
                  <a:cubicBezTo>
                    <a:pt x="2202" y="137"/>
                    <a:pt x="2212" y="127"/>
                    <a:pt x="2212" y="107"/>
                  </a:cubicBezTo>
                  <a:cubicBezTo>
                    <a:pt x="2212" y="63"/>
                    <a:pt x="2187" y="34"/>
                    <a:pt x="2167" y="0"/>
                  </a:cubicBezTo>
                  <a:lnTo>
                    <a:pt x="2167" y="0"/>
                  </a:lnTo>
                  <a:cubicBezTo>
                    <a:pt x="1491" y="78"/>
                    <a:pt x="780" y="137"/>
                    <a:pt x="25" y="170"/>
                  </a:cubicBezTo>
                  <a:lnTo>
                    <a:pt x="25" y="170"/>
                  </a:lnTo>
                  <a:cubicBezTo>
                    <a:pt x="34" y="253"/>
                    <a:pt x="44" y="302"/>
                    <a:pt x="44" y="380"/>
                  </a:cubicBezTo>
                  <a:cubicBezTo>
                    <a:pt x="44" y="409"/>
                    <a:pt x="44" y="429"/>
                    <a:pt x="34" y="458"/>
                  </a:cubicBezTo>
                  <a:cubicBezTo>
                    <a:pt x="25" y="492"/>
                    <a:pt x="0" y="512"/>
                    <a:pt x="0" y="546"/>
                  </a:cubicBezTo>
                  <a:cubicBezTo>
                    <a:pt x="0" y="623"/>
                    <a:pt x="49" y="658"/>
                    <a:pt x="54" y="731"/>
                  </a:cubicBezTo>
                  <a:lnTo>
                    <a:pt x="54" y="731"/>
                  </a:lnTo>
                  <a:cubicBezTo>
                    <a:pt x="73" y="760"/>
                    <a:pt x="83" y="780"/>
                    <a:pt x="88" y="814"/>
                  </a:cubicBezTo>
                  <a:cubicBezTo>
                    <a:pt x="93" y="872"/>
                    <a:pt x="93" y="906"/>
                    <a:pt x="127" y="950"/>
                  </a:cubicBezTo>
                  <a:cubicBezTo>
                    <a:pt x="147" y="979"/>
                    <a:pt x="166" y="994"/>
                    <a:pt x="190" y="1018"/>
                  </a:cubicBezTo>
                  <a:cubicBezTo>
                    <a:pt x="214" y="1047"/>
                    <a:pt x="224" y="1071"/>
                    <a:pt x="239" y="1111"/>
                  </a:cubicBezTo>
                  <a:cubicBezTo>
                    <a:pt x="244" y="1126"/>
                    <a:pt x="249" y="1130"/>
                    <a:pt x="249" y="1150"/>
                  </a:cubicBezTo>
                  <a:cubicBezTo>
                    <a:pt x="249" y="1165"/>
                    <a:pt x="239" y="1174"/>
                    <a:pt x="239" y="1193"/>
                  </a:cubicBezTo>
                  <a:cubicBezTo>
                    <a:pt x="239" y="1223"/>
                    <a:pt x="263" y="1232"/>
                    <a:pt x="278" y="1262"/>
                  </a:cubicBezTo>
                  <a:cubicBezTo>
                    <a:pt x="302" y="1296"/>
                    <a:pt x="307" y="1325"/>
                    <a:pt x="317" y="1364"/>
                  </a:cubicBezTo>
                  <a:cubicBezTo>
                    <a:pt x="332" y="1427"/>
                    <a:pt x="361" y="1457"/>
                    <a:pt x="366" y="1515"/>
                  </a:cubicBezTo>
                  <a:cubicBezTo>
                    <a:pt x="371" y="1563"/>
                    <a:pt x="395" y="1588"/>
                    <a:pt x="399" y="1637"/>
                  </a:cubicBezTo>
                  <a:cubicBezTo>
                    <a:pt x="404" y="1661"/>
                    <a:pt x="390" y="1676"/>
                    <a:pt x="395" y="1695"/>
                  </a:cubicBezTo>
                  <a:cubicBezTo>
                    <a:pt x="404" y="1744"/>
                    <a:pt x="443" y="1768"/>
                    <a:pt x="448" y="181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4" name="Freeform 79"/>
            <p:cNvSpPr>
              <a:spLocks noChangeArrowheads="1"/>
            </p:cNvSpPr>
            <p:nvPr/>
          </p:nvSpPr>
          <p:spPr bwMode="auto">
            <a:xfrm>
              <a:off x="9933374" y="4296305"/>
              <a:ext cx="1492530" cy="1559837"/>
            </a:xfrm>
            <a:custGeom>
              <a:avLst/>
              <a:gdLst>
                <a:gd name="T0" fmla="*/ 1102 w 2354"/>
                <a:gd name="T1" fmla="*/ 2460 h 2461"/>
                <a:gd name="T2" fmla="*/ 2280 w 2354"/>
                <a:gd name="T3" fmla="*/ 2265 h 2461"/>
                <a:gd name="T4" fmla="*/ 2275 w 2354"/>
                <a:gd name="T5" fmla="*/ 2134 h 2461"/>
                <a:gd name="T6" fmla="*/ 2202 w 2354"/>
                <a:gd name="T7" fmla="*/ 1968 h 2461"/>
                <a:gd name="T8" fmla="*/ 2168 w 2354"/>
                <a:gd name="T9" fmla="*/ 1739 h 2461"/>
                <a:gd name="T10" fmla="*/ 2222 w 2354"/>
                <a:gd name="T11" fmla="*/ 1583 h 2461"/>
                <a:gd name="T12" fmla="*/ 2197 w 2354"/>
                <a:gd name="T13" fmla="*/ 1446 h 2461"/>
                <a:gd name="T14" fmla="*/ 2251 w 2354"/>
                <a:gd name="T15" fmla="*/ 1261 h 2461"/>
                <a:gd name="T16" fmla="*/ 2266 w 2354"/>
                <a:gd name="T17" fmla="*/ 1067 h 2461"/>
                <a:gd name="T18" fmla="*/ 2329 w 2354"/>
                <a:gd name="T19" fmla="*/ 901 h 2461"/>
                <a:gd name="T20" fmla="*/ 2349 w 2354"/>
                <a:gd name="T21" fmla="*/ 784 h 2461"/>
                <a:gd name="T22" fmla="*/ 2251 w 2354"/>
                <a:gd name="T23" fmla="*/ 813 h 2461"/>
                <a:gd name="T24" fmla="*/ 2192 w 2354"/>
                <a:gd name="T25" fmla="*/ 965 h 2461"/>
                <a:gd name="T26" fmla="*/ 2129 w 2354"/>
                <a:gd name="T27" fmla="*/ 1042 h 2461"/>
                <a:gd name="T28" fmla="*/ 2022 w 2354"/>
                <a:gd name="T29" fmla="*/ 1120 h 2461"/>
                <a:gd name="T30" fmla="*/ 2066 w 2354"/>
                <a:gd name="T31" fmla="*/ 955 h 2461"/>
                <a:gd name="T32" fmla="*/ 2100 w 2354"/>
                <a:gd name="T33" fmla="*/ 813 h 2461"/>
                <a:gd name="T34" fmla="*/ 2070 w 2354"/>
                <a:gd name="T35" fmla="*/ 721 h 2461"/>
                <a:gd name="T36" fmla="*/ 1988 w 2354"/>
                <a:gd name="T37" fmla="*/ 487 h 2461"/>
                <a:gd name="T38" fmla="*/ 1885 w 2354"/>
                <a:gd name="T39" fmla="*/ 453 h 2461"/>
                <a:gd name="T40" fmla="*/ 1808 w 2354"/>
                <a:gd name="T41" fmla="*/ 399 h 2461"/>
                <a:gd name="T42" fmla="*/ 1462 w 2354"/>
                <a:gd name="T43" fmla="*/ 331 h 2461"/>
                <a:gd name="T44" fmla="*/ 1321 w 2354"/>
                <a:gd name="T45" fmla="*/ 302 h 2461"/>
                <a:gd name="T46" fmla="*/ 1048 w 2354"/>
                <a:gd name="T47" fmla="*/ 253 h 2461"/>
                <a:gd name="T48" fmla="*/ 960 w 2354"/>
                <a:gd name="T49" fmla="*/ 141 h 2461"/>
                <a:gd name="T50" fmla="*/ 736 w 2354"/>
                <a:gd name="T51" fmla="*/ 170 h 2461"/>
                <a:gd name="T52" fmla="*/ 736 w 2354"/>
                <a:gd name="T53" fmla="*/ 34 h 2461"/>
                <a:gd name="T54" fmla="*/ 536 w 2354"/>
                <a:gd name="T55" fmla="*/ 68 h 2461"/>
                <a:gd name="T56" fmla="*/ 298 w 2354"/>
                <a:gd name="T57" fmla="*/ 117 h 2461"/>
                <a:gd name="T58" fmla="*/ 268 w 2354"/>
                <a:gd name="T59" fmla="*/ 141 h 2461"/>
                <a:gd name="T60" fmla="*/ 215 w 2354"/>
                <a:gd name="T61" fmla="*/ 185 h 2461"/>
                <a:gd name="T62" fmla="*/ 191 w 2354"/>
                <a:gd name="T63" fmla="*/ 282 h 2461"/>
                <a:gd name="T64" fmla="*/ 196 w 2354"/>
                <a:gd name="T65" fmla="*/ 516 h 2461"/>
                <a:gd name="T66" fmla="*/ 98 w 2354"/>
                <a:gd name="T67" fmla="*/ 614 h 2461"/>
                <a:gd name="T68" fmla="*/ 93 w 2354"/>
                <a:gd name="T69" fmla="*/ 926 h 2461"/>
                <a:gd name="T70" fmla="*/ 93 w 2354"/>
                <a:gd name="T71" fmla="*/ 1076 h 2461"/>
                <a:gd name="T72" fmla="*/ 88 w 2354"/>
                <a:gd name="T73" fmla="*/ 1213 h 2461"/>
                <a:gd name="T74" fmla="*/ 152 w 2354"/>
                <a:gd name="T75" fmla="*/ 1325 h 2461"/>
                <a:gd name="T76" fmla="*/ 303 w 2354"/>
                <a:gd name="T77" fmla="*/ 1403 h 2461"/>
                <a:gd name="T78" fmla="*/ 464 w 2354"/>
                <a:gd name="T79" fmla="*/ 1505 h 2461"/>
                <a:gd name="T80" fmla="*/ 605 w 2354"/>
                <a:gd name="T81" fmla="*/ 1617 h 2461"/>
                <a:gd name="T82" fmla="*/ 780 w 2354"/>
                <a:gd name="T83" fmla="*/ 1749 h 2461"/>
                <a:gd name="T84" fmla="*/ 823 w 2354"/>
                <a:gd name="T85" fmla="*/ 1953 h 2461"/>
                <a:gd name="T86" fmla="*/ 868 w 2354"/>
                <a:gd name="T87" fmla="*/ 2060 h 2461"/>
                <a:gd name="T88" fmla="*/ 862 w 2354"/>
                <a:gd name="T89" fmla="*/ 2158 h 2461"/>
                <a:gd name="T90" fmla="*/ 862 w 2354"/>
                <a:gd name="T91" fmla="*/ 2284 h 2461"/>
                <a:gd name="T92" fmla="*/ 945 w 2354"/>
                <a:gd name="T93" fmla="*/ 2377 h 2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54" h="2461">
                  <a:moveTo>
                    <a:pt x="1102" y="2460"/>
                  </a:moveTo>
                  <a:lnTo>
                    <a:pt x="1102" y="2460"/>
                  </a:lnTo>
                  <a:cubicBezTo>
                    <a:pt x="2280" y="2265"/>
                    <a:pt x="2280" y="2265"/>
                    <a:pt x="2280" y="2265"/>
                  </a:cubicBezTo>
                  <a:lnTo>
                    <a:pt x="2280" y="2265"/>
                  </a:lnTo>
                  <a:cubicBezTo>
                    <a:pt x="2280" y="2250"/>
                    <a:pt x="2280" y="2250"/>
                    <a:pt x="2280" y="2250"/>
                  </a:cubicBezTo>
                  <a:cubicBezTo>
                    <a:pt x="2280" y="2206"/>
                    <a:pt x="2280" y="2177"/>
                    <a:pt x="2275" y="2134"/>
                  </a:cubicBezTo>
                  <a:cubicBezTo>
                    <a:pt x="2271" y="2075"/>
                    <a:pt x="2227" y="2051"/>
                    <a:pt x="2207" y="1997"/>
                  </a:cubicBezTo>
                  <a:cubicBezTo>
                    <a:pt x="2202" y="1987"/>
                    <a:pt x="2202" y="1977"/>
                    <a:pt x="2202" y="1968"/>
                  </a:cubicBezTo>
                  <a:cubicBezTo>
                    <a:pt x="2197" y="1943"/>
                    <a:pt x="2197" y="1929"/>
                    <a:pt x="2192" y="1904"/>
                  </a:cubicBezTo>
                  <a:cubicBezTo>
                    <a:pt x="2183" y="1841"/>
                    <a:pt x="2168" y="1807"/>
                    <a:pt x="2168" y="1739"/>
                  </a:cubicBezTo>
                  <a:cubicBezTo>
                    <a:pt x="2168" y="1690"/>
                    <a:pt x="2188" y="1666"/>
                    <a:pt x="2207" y="1617"/>
                  </a:cubicBezTo>
                  <a:cubicBezTo>
                    <a:pt x="2212" y="1607"/>
                    <a:pt x="2222" y="1598"/>
                    <a:pt x="2222" y="1583"/>
                  </a:cubicBezTo>
                  <a:cubicBezTo>
                    <a:pt x="2222" y="1559"/>
                    <a:pt x="2217" y="1549"/>
                    <a:pt x="2207" y="1529"/>
                  </a:cubicBezTo>
                  <a:cubicBezTo>
                    <a:pt x="2202" y="1500"/>
                    <a:pt x="2197" y="1476"/>
                    <a:pt x="2197" y="1446"/>
                  </a:cubicBezTo>
                  <a:cubicBezTo>
                    <a:pt x="2197" y="1398"/>
                    <a:pt x="2212" y="1369"/>
                    <a:pt x="2231" y="1320"/>
                  </a:cubicBezTo>
                  <a:cubicBezTo>
                    <a:pt x="2241" y="1300"/>
                    <a:pt x="2251" y="1286"/>
                    <a:pt x="2251" y="1261"/>
                  </a:cubicBezTo>
                  <a:cubicBezTo>
                    <a:pt x="2251" y="1233"/>
                    <a:pt x="2236" y="1218"/>
                    <a:pt x="2236" y="1183"/>
                  </a:cubicBezTo>
                  <a:cubicBezTo>
                    <a:pt x="2236" y="1140"/>
                    <a:pt x="2256" y="1111"/>
                    <a:pt x="2266" y="1067"/>
                  </a:cubicBezTo>
                  <a:cubicBezTo>
                    <a:pt x="2285" y="1013"/>
                    <a:pt x="2290" y="979"/>
                    <a:pt x="2314" y="930"/>
                  </a:cubicBezTo>
                  <a:cubicBezTo>
                    <a:pt x="2319" y="916"/>
                    <a:pt x="2324" y="911"/>
                    <a:pt x="2329" y="901"/>
                  </a:cubicBezTo>
                  <a:cubicBezTo>
                    <a:pt x="2338" y="862"/>
                    <a:pt x="2324" y="838"/>
                    <a:pt x="2334" y="799"/>
                  </a:cubicBezTo>
                  <a:cubicBezTo>
                    <a:pt x="2338" y="794"/>
                    <a:pt x="2343" y="794"/>
                    <a:pt x="2349" y="784"/>
                  </a:cubicBezTo>
                  <a:cubicBezTo>
                    <a:pt x="2353" y="769"/>
                    <a:pt x="2349" y="760"/>
                    <a:pt x="2349" y="741"/>
                  </a:cubicBezTo>
                  <a:cubicBezTo>
                    <a:pt x="2310" y="760"/>
                    <a:pt x="2271" y="769"/>
                    <a:pt x="2251" y="813"/>
                  </a:cubicBezTo>
                  <a:cubicBezTo>
                    <a:pt x="2231" y="857"/>
                    <a:pt x="2236" y="891"/>
                    <a:pt x="2212" y="935"/>
                  </a:cubicBezTo>
                  <a:cubicBezTo>
                    <a:pt x="2207" y="945"/>
                    <a:pt x="2202" y="955"/>
                    <a:pt x="2192" y="965"/>
                  </a:cubicBezTo>
                  <a:cubicBezTo>
                    <a:pt x="2183" y="974"/>
                    <a:pt x="2173" y="974"/>
                    <a:pt x="2163" y="984"/>
                  </a:cubicBezTo>
                  <a:cubicBezTo>
                    <a:pt x="2144" y="1003"/>
                    <a:pt x="2144" y="1023"/>
                    <a:pt x="2129" y="1042"/>
                  </a:cubicBezTo>
                  <a:cubicBezTo>
                    <a:pt x="2095" y="1091"/>
                    <a:pt x="2076" y="1125"/>
                    <a:pt x="2022" y="1150"/>
                  </a:cubicBezTo>
                  <a:cubicBezTo>
                    <a:pt x="2022" y="1120"/>
                    <a:pt x="2022" y="1120"/>
                    <a:pt x="2022" y="1120"/>
                  </a:cubicBezTo>
                  <a:cubicBezTo>
                    <a:pt x="2022" y="1081"/>
                    <a:pt x="2031" y="1057"/>
                    <a:pt x="2046" y="1018"/>
                  </a:cubicBezTo>
                  <a:cubicBezTo>
                    <a:pt x="2051" y="993"/>
                    <a:pt x="2056" y="979"/>
                    <a:pt x="2066" y="955"/>
                  </a:cubicBezTo>
                  <a:cubicBezTo>
                    <a:pt x="2081" y="921"/>
                    <a:pt x="2100" y="901"/>
                    <a:pt x="2100" y="857"/>
                  </a:cubicBezTo>
                  <a:cubicBezTo>
                    <a:pt x="2100" y="813"/>
                    <a:pt x="2100" y="813"/>
                    <a:pt x="2100" y="813"/>
                  </a:cubicBezTo>
                  <a:lnTo>
                    <a:pt x="2100" y="813"/>
                  </a:lnTo>
                  <a:cubicBezTo>
                    <a:pt x="2095" y="784"/>
                    <a:pt x="2086" y="750"/>
                    <a:pt x="2070" y="721"/>
                  </a:cubicBezTo>
                  <a:cubicBezTo>
                    <a:pt x="2061" y="706"/>
                    <a:pt x="2051" y="697"/>
                    <a:pt x="2042" y="677"/>
                  </a:cubicBezTo>
                  <a:cubicBezTo>
                    <a:pt x="2012" y="609"/>
                    <a:pt x="1988" y="565"/>
                    <a:pt x="1988" y="487"/>
                  </a:cubicBezTo>
                  <a:cubicBezTo>
                    <a:pt x="1959" y="482"/>
                    <a:pt x="1940" y="487"/>
                    <a:pt x="1915" y="473"/>
                  </a:cubicBezTo>
                  <a:cubicBezTo>
                    <a:pt x="1900" y="468"/>
                    <a:pt x="1895" y="462"/>
                    <a:pt x="1885" y="453"/>
                  </a:cubicBezTo>
                  <a:cubicBezTo>
                    <a:pt x="1876" y="434"/>
                    <a:pt x="1881" y="419"/>
                    <a:pt x="1866" y="404"/>
                  </a:cubicBezTo>
                  <a:cubicBezTo>
                    <a:pt x="1851" y="390"/>
                    <a:pt x="1832" y="399"/>
                    <a:pt x="1808" y="399"/>
                  </a:cubicBezTo>
                  <a:cubicBezTo>
                    <a:pt x="1779" y="395"/>
                    <a:pt x="1764" y="390"/>
                    <a:pt x="1735" y="385"/>
                  </a:cubicBezTo>
                  <a:cubicBezTo>
                    <a:pt x="1622" y="375"/>
                    <a:pt x="1564" y="355"/>
                    <a:pt x="1462" y="331"/>
                  </a:cubicBezTo>
                  <a:cubicBezTo>
                    <a:pt x="1428" y="321"/>
                    <a:pt x="1413" y="316"/>
                    <a:pt x="1384" y="312"/>
                  </a:cubicBezTo>
                  <a:cubicBezTo>
                    <a:pt x="1360" y="307"/>
                    <a:pt x="1345" y="307"/>
                    <a:pt x="1321" y="302"/>
                  </a:cubicBezTo>
                  <a:cubicBezTo>
                    <a:pt x="1267" y="297"/>
                    <a:pt x="1238" y="288"/>
                    <a:pt x="1184" y="273"/>
                  </a:cubicBezTo>
                  <a:cubicBezTo>
                    <a:pt x="1135" y="263"/>
                    <a:pt x="1102" y="258"/>
                    <a:pt x="1048" y="253"/>
                  </a:cubicBezTo>
                  <a:cubicBezTo>
                    <a:pt x="999" y="244"/>
                    <a:pt x="975" y="190"/>
                    <a:pt x="960" y="141"/>
                  </a:cubicBezTo>
                  <a:lnTo>
                    <a:pt x="960" y="141"/>
                  </a:lnTo>
                  <a:cubicBezTo>
                    <a:pt x="936" y="146"/>
                    <a:pt x="917" y="156"/>
                    <a:pt x="882" y="161"/>
                  </a:cubicBezTo>
                  <a:cubicBezTo>
                    <a:pt x="829" y="170"/>
                    <a:pt x="790" y="146"/>
                    <a:pt x="736" y="170"/>
                  </a:cubicBezTo>
                  <a:cubicBezTo>
                    <a:pt x="736" y="64"/>
                    <a:pt x="736" y="64"/>
                    <a:pt x="736" y="64"/>
                  </a:cubicBezTo>
                  <a:cubicBezTo>
                    <a:pt x="736" y="53"/>
                    <a:pt x="741" y="44"/>
                    <a:pt x="736" y="34"/>
                  </a:cubicBezTo>
                  <a:cubicBezTo>
                    <a:pt x="731" y="20"/>
                    <a:pt x="726" y="14"/>
                    <a:pt x="716" y="0"/>
                  </a:cubicBezTo>
                  <a:cubicBezTo>
                    <a:pt x="653" y="34"/>
                    <a:pt x="605" y="34"/>
                    <a:pt x="536" y="68"/>
                  </a:cubicBezTo>
                  <a:cubicBezTo>
                    <a:pt x="468" y="103"/>
                    <a:pt x="425" y="117"/>
                    <a:pt x="346" y="117"/>
                  </a:cubicBezTo>
                  <a:cubicBezTo>
                    <a:pt x="327" y="117"/>
                    <a:pt x="317" y="117"/>
                    <a:pt x="298" y="117"/>
                  </a:cubicBezTo>
                  <a:lnTo>
                    <a:pt x="298" y="117"/>
                  </a:lnTo>
                  <a:cubicBezTo>
                    <a:pt x="288" y="131"/>
                    <a:pt x="278" y="131"/>
                    <a:pt x="268" y="141"/>
                  </a:cubicBezTo>
                  <a:cubicBezTo>
                    <a:pt x="259" y="151"/>
                    <a:pt x="259" y="166"/>
                    <a:pt x="249" y="170"/>
                  </a:cubicBezTo>
                  <a:cubicBezTo>
                    <a:pt x="234" y="180"/>
                    <a:pt x="224" y="175"/>
                    <a:pt x="215" y="185"/>
                  </a:cubicBezTo>
                  <a:cubicBezTo>
                    <a:pt x="205" y="200"/>
                    <a:pt x="205" y="214"/>
                    <a:pt x="200" y="234"/>
                  </a:cubicBezTo>
                  <a:cubicBezTo>
                    <a:pt x="196" y="253"/>
                    <a:pt x="191" y="263"/>
                    <a:pt x="191" y="282"/>
                  </a:cubicBezTo>
                  <a:cubicBezTo>
                    <a:pt x="191" y="341"/>
                    <a:pt x="210" y="371"/>
                    <a:pt x="210" y="429"/>
                  </a:cubicBezTo>
                  <a:cubicBezTo>
                    <a:pt x="210" y="462"/>
                    <a:pt x="210" y="487"/>
                    <a:pt x="196" y="516"/>
                  </a:cubicBezTo>
                  <a:cubicBezTo>
                    <a:pt x="186" y="541"/>
                    <a:pt x="166" y="541"/>
                    <a:pt x="147" y="556"/>
                  </a:cubicBezTo>
                  <a:cubicBezTo>
                    <a:pt x="127" y="575"/>
                    <a:pt x="118" y="589"/>
                    <a:pt x="98" y="614"/>
                  </a:cubicBezTo>
                  <a:cubicBezTo>
                    <a:pt x="49" y="672"/>
                    <a:pt x="44" y="730"/>
                    <a:pt x="0" y="794"/>
                  </a:cubicBezTo>
                  <a:cubicBezTo>
                    <a:pt x="39" y="838"/>
                    <a:pt x="64" y="872"/>
                    <a:pt x="93" y="926"/>
                  </a:cubicBezTo>
                  <a:cubicBezTo>
                    <a:pt x="113" y="960"/>
                    <a:pt x="127" y="979"/>
                    <a:pt x="127" y="1018"/>
                  </a:cubicBezTo>
                  <a:cubicBezTo>
                    <a:pt x="127" y="1042"/>
                    <a:pt x="103" y="1052"/>
                    <a:pt x="93" y="1076"/>
                  </a:cubicBezTo>
                  <a:cubicBezTo>
                    <a:pt x="83" y="1101"/>
                    <a:pt x="83" y="1115"/>
                    <a:pt x="83" y="1145"/>
                  </a:cubicBezTo>
                  <a:cubicBezTo>
                    <a:pt x="83" y="1169"/>
                    <a:pt x="88" y="1183"/>
                    <a:pt x="88" y="1213"/>
                  </a:cubicBezTo>
                  <a:cubicBezTo>
                    <a:pt x="93" y="1242"/>
                    <a:pt x="88" y="1261"/>
                    <a:pt x="93" y="1286"/>
                  </a:cubicBezTo>
                  <a:cubicBezTo>
                    <a:pt x="98" y="1315"/>
                    <a:pt x="127" y="1315"/>
                    <a:pt x="152" y="1325"/>
                  </a:cubicBezTo>
                  <a:cubicBezTo>
                    <a:pt x="176" y="1335"/>
                    <a:pt x="191" y="1344"/>
                    <a:pt x="215" y="1354"/>
                  </a:cubicBezTo>
                  <a:cubicBezTo>
                    <a:pt x="249" y="1374"/>
                    <a:pt x="264" y="1388"/>
                    <a:pt x="303" y="1403"/>
                  </a:cubicBezTo>
                  <a:cubicBezTo>
                    <a:pt x="346" y="1418"/>
                    <a:pt x="370" y="1418"/>
                    <a:pt x="410" y="1437"/>
                  </a:cubicBezTo>
                  <a:cubicBezTo>
                    <a:pt x="439" y="1451"/>
                    <a:pt x="449" y="1476"/>
                    <a:pt x="464" y="1505"/>
                  </a:cubicBezTo>
                  <a:cubicBezTo>
                    <a:pt x="478" y="1534"/>
                    <a:pt x="502" y="1544"/>
                    <a:pt x="531" y="1559"/>
                  </a:cubicBezTo>
                  <a:cubicBezTo>
                    <a:pt x="561" y="1578"/>
                    <a:pt x="575" y="1598"/>
                    <a:pt x="605" y="1617"/>
                  </a:cubicBezTo>
                  <a:cubicBezTo>
                    <a:pt x="653" y="1642"/>
                    <a:pt x="682" y="1646"/>
                    <a:pt x="726" y="1681"/>
                  </a:cubicBezTo>
                  <a:cubicBezTo>
                    <a:pt x="756" y="1700"/>
                    <a:pt x="765" y="1719"/>
                    <a:pt x="780" y="1749"/>
                  </a:cubicBezTo>
                  <a:cubicBezTo>
                    <a:pt x="795" y="1783"/>
                    <a:pt x="804" y="1807"/>
                    <a:pt x="804" y="1841"/>
                  </a:cubicBezTo>
                  <a:cubicBezTo>
                    <a:pt x="809" y="1885"/>
                    <a:pt x="809" y="1910"/>
                    <a:pt x="823" y="1953"/>
                  </a:cubicBezTo>
                  <a:lnTo>
                    <a:pt x="823" y="1953"/>
                  </a:lnTo>
                  <a:cubicBezTo>
                    <a:pt x="843" y="1987"/>
                    <a:pt x="868" y="2016"/>
                    <a:pt x="868" y="2060"/>
                  </a:cubicBezTo>
                  <a:cubicBezTo>
                    <a:pt x="868" y="2080"/>
                    <a:pt x="858" y="2090"/>
                    <a:pt x="858" y="2104"/>
                  </a:cubicBezTo>
                  <a:cubicBezTo>
                    <a:pt x="858" y="2123"/>
                    <a:pt x="862" y="2138"/>
                    <a:pt x="862" y="2158"/>
                  </a:cubicBezTo>
                  <a:cubicBezTo>
                    <a:pt x="862" y="2182"/>
                    <a:pt x="853" y="2202"/>
                    <a:pt x="853" y="2226"/>
                  </a:cubicBezTo>
                  <a:cubicBezTo>
                    <a:pt x="853" y="2250"/>
                    <a:pt x="853" y="2265"/>
                    <a:pt x="862" y="2284"/>
                  </a:cubicBezTo>
                  <a:cubicBezTo>
                    <a:pt x="868" y="2304"/>
                    <a:pt x="882" y="2313"/>
                    <a:pt x="897" y="2333"/>
                  </a:cubicBezTo>
                  <a:cubicBezTo>
                    <a:pt x="912" y="2352"/>
                    <a:pt x="921" y="2367"/>
                    <a:pt x="945" y="2377"/>
                  </a:cubicBezTo>
                  <a:cubicBezTo>
                    <a:pt x="1009" y="2406"/>
                    <a:pt x="1062" y="2406"/>
                    <a:pt x="1102" y="246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5" name="Freeform 80"/>
            <p:cNvSpPr>
              <a:spLocks noChangeArrowheads="1"/>
            </p:cNvSpPr>
            <p:nvPr/>
          </p:nvSpPr>
          <p:spPr bwMode="auto">
            <a:xfrm>
              <a:off x="10543827" y="3792228"/>
              <a:ext cx="2172989" cy="2136725"/>
            </a:xfrm>
            <a:custGeom>
              <a:avLst/>
              <a:gdLst>
                <a:gd name="T0" fmla="*/ 390 w 3425"/>
                <a:gd name="T1" fmla="*/ 176 h 3367"/>
                <a:gd name="T2" fmla="*/ 468 w 3425"/>
                <a:gd name="T3" fmla="*/ 20 h 3367"/>
                <a:gd name="T4" fmla="*/ 312 w 3425"/>
                <a:gd name="T5" fmla="*/ 166 h 3367"/>
                <a:gd name="T6" fmla="*/ 78 w 3425"/>
                <a:gd name="T7" fmla="*/ 916 h 3367"/>
                <a:gd name="T8" fmla="*/ 273 w 3425"/>
                <a:gd name="T9" fmla="*/ 784 h 3367"/>
                <a:gd name="T10" fmla="*/ 487 w 3425"/>
                <a:gd name="T11" fmla="*/ 585 h 3367"/>
                <a:gd name="T12" fmla="*/ 789 w 3425"/>
                <a:gd name="T13" fmla="*/ 346 h 3367"/>
                <a:gd name="T14" fmla="*/ 886 w 3425"/>
                <a:gd name="T15" fmla="*/ 375 h 3367"/>
                <a:gd name="T16" fmla="*/ 716 w 3425"/>
                <a:gd name="T17" fmla="*/ 643 h 3367"/>
                <a:gd name="T18" fmla="*/ 853 w 3425"/>
                <a:gd name="T19" fmla="*/ 643 h 3367"/>
                <a:gd name="T20" fmla="*/ 1262 w 3425"/>
                <a:gd name="T21" fmla="*/ 794 h 3367"/>
                <a:gd name="T22" fmla="*/ 1539 w 3425"/>
                <a:gd name="T23" fmla="*/ 711 h 3367"/>
                <a:gd name="T24" fmla="*/ 1963 w 3425"/>
                <a:gd name="T25" fmla="*/ 516 h 3367"/>
                <a:gd name="T26" fmla="*/ 2007 w 3425"/>
                <a:gd name="T27" fmla="*/ 697 h 3367"/>
                <a:gd name="T28" fmla="*/ 2275 w 3425"/>
                <a:gd name="T29" fmla="*/ 672 h 3367"/>
                <a:gd name="T30" fmla="*/ 2436 w 3425"/>
                <a:gd name="T31" fmla="*/ 808 h 3367"/>
                <a:gd name="T32" fmla="*/ 2226 w 3425"/>
                <a:gd name="T33" fmla="*/ 838 h 3367"/>
                <a:gd name="T34" fmla="*/ 2124 w 3425"/>
                <a:gd name="T35" fmla="*/ 911 h 3367"/>
                <a:gd name="T36" fmla="*/ 1885 w 3425"/>
                <a:gd name="T37" fmla="*/ 886 h 3367"/>
                <a:gd name="T38" fmla="*/ 1700 w 3425"/>
                <a:gd name="T39" fmla="*/ 1047 h 3367"/>
                <a:gd name="T40" fmla="*/ 1515 w 3425"/>
                <a:gd name="T41" fmla="*/ 1247 h 3367"/>
                <a:gd name="T42" fmla="*/ 1496 w 3425"/>
                <a:gd name="T43" fmla="*/ 1135 h 3367"/>
                <a:gd name="T44" fmla="*/ 1320 w 3425"/>
                <a:gd name="T45" fmla="*/ 1110 h 3367"/>
                <a:gd name="T46" fmla="*/ 1184 w 3425"/>
                <a:gd name="T47" fmla="*/ 1481 h 3367"/>
                <a:gd name="T48" fmla="*/ 1110 w 3425"/>
                <a:gd name="T49" fmla="*/ 1515 h 3367"/>
                <a:gd name="T50" fmla="*/ 925 w 3425"/>
                <a:gd name="T51" fmla="*/ 1247 h 3367"/>
                <a:gd name="T52" fmla="*/ 502 w 3425"/>
                <a:gd name="T53" fmla="*/ 1125 h 3367"/>
                <a:gd name="T54" fmla="*/ 88 w 3425"/>
                <a:gd name="T55" fmla="*/ 1047 h 3367"/>
                <a:gd name="T56" fmla="*/ 2586 w 3425"/>
                <a:gd name="T57" fmla="*/ 3210 h 3367"/>
                <a:gd name="T58" fmla="*/ 3122 w 3425"/>
                <a:gd name="T59" fmla="*/ 3132 h 3367"/>
                <a:gd name="T60" fmla="*/ 3215 w 3425"/>
                <a:gd name="T61" fmla="*/ 2932 h 3367"/>
                <a:gd name="T62" fmla="*/ 3273 w 3425"/>
                <a:gd name="T63" fmla="*/ 2689 h 3367"/>
                <a:gd name="T64" fmla="*/ 3405 w 3425"/>
                <a:gd name="T65" fmla="*/ 2494 h 3367"/>
                <a:gd name="T66" fmla="*/ 3356 w 3425"/>
                <a:gd name="T67" fmla="*/ 2231 h 3367"/>
                <a:gd name="T68" fmla="*/ 3161 w 3425"/>
                <a:gd name="T69" fmla="*/ 1846 h 3367"/>
                <a:gd name="T70" fmla="*/ 3006 w 3425"/>
                <a:gd name="T71" fmla="*/ 1861 h 3367"/>
                <a:gd name="T72" fmla="*/ 2859 w 3425"/>
                <a:gd name="T73" fmla="*/ 2085 h 3367"/>
                <a:gd name="T74" fmla="*/ 2743 w 3425"/>
                <a:gd name="T75" fmla="*/ 2080 h 3367"/>
                <a:gd name="T76" fmla="*/ 2791 w 3425"/>
                <a:gd name="T77" fmla="*/ 1900 h 3367"/>
                <a:gd name="T78" fmla="*/ 2884 w 3425"/>
                <a:gd name="T79" fmla="*/ 1539 h 3367"/>
                <a:gd name="T80" fmla="*/ 2781 w 3425"/>
                <a:gd name="T81" fmla="*/ 1320 h 3367"/>
                <a:gd name="T82" fmla="*/ 2611 w 3425"/>
                <a:gd name="T83" fmla="*/ 1130 h 3367"/>
                <a:gd name="T84" fmla="*/ 2309 w 3425"/>
                <a:gd name="T85" fmla="*/ 1091 h 3367"/>
                <a:gd name="T86" fmla="*/ 2085 w 3425"/>
                <a:gd name="T87" fmla="*/ 1218 h 3367"/>
                <a:gd name="T88" fmla="*/ 2055 w 3425"/>
                <a:gd name="T89" fmla="*/ 1486 h 3367"/>
                <a:gd name="T90" fmla="*/ 1909 w 3425"/>
                <a:gd name="T91" fmla="*/ 1427 h 3367"/>
                <a:gd name="T92" fmla="*/ 1759 w 3425"/>
                <a:gd name="T93" fmla="*/ 1602 h 3367"/>
                <a:gd name="T94" fmla="*/ 1715 w 3425"/>
                <a:gd name="T95" fmla="*/ 1783 h 3367"/>
                <a:gd name="T96" fmla="*/ 1724 w 3425"/>
                <a:gd name="T97" fmla="*/ 2250 h 3367"/>
                <a:gd name="T98" fmla="*/ 1905 w 3425"/>
                <a:gd name="T99" fmla="*/ 2708 h 3367"/>
                <a:gd name="T100" fmla="*/ 1875 w 3425"/>
                <a:gd name="T101" fmla="*/ 3030 h 3367"/>
                <a:gd name="T102" fmla="*/ 1768 w 3425"/>
                <a:gd name="T103" fmla="*/ 3337 h 3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25" h="3367">
                  <a:moveTo>
                    <a:pt x="312" y="166"/>
                  </a:moveTo>
                  <a:lnTo>
                    <a:pt x="312" y="166"/>
                  </a:lnTo>
                  <a:cubicBezTo>
                    <a:pt x="336" y="171"/>
                    <a:pt x="356" y="181"/>
                    <a:pt x="366" y="205"/>
                  </a:cubicBezTo>
                  <a:cubicBezTo>
                    <a:pt x="370" y="190"/>
                    <a:pt x="380" y="185"/>
                    <a:pt x="390" y="176"/>
                  </a:cubicBezTo>
                  <a:cubicBezTo>
                    <a:pt x="400" y="156"/>
                    <a:pt x="409" y="146"/>
                    <a:pt x="424" y="126"/>
                  </a:cubicBezTo>
                  <a:cubicBezTo>
                    <a:pt x="458" y="88"/>
                    <a:pt x="492" y="68"/>
                    <a:pt x="507" y="10"/>
                  </a:cubicBezTo>
                  <a:cubicBezTo>
                    <a:pt x="497" y="10"/>
                    <a:pt x="487" y="0"/>
                    <a:pt x="477" y="5"/>
                  </a:cubicBezTo>
                  <a:cubicBezTo>
                    <a:pt x="473" y="5"/>
                    <a:pt x="473" y="15"/>
                    <a:pt x="468" y="20"/>
                  </a:cubicBezTo>
                  <a:cubicBezTo>
                    <a:pt x="453" y="35"/>
                    <a:pt x="448" y="44"/>
                    <a:pt x="433" y="63"/>
                  </a:cubicBezTo>
                  <a:cubicBezTo>
                    <a:pt x="429" y="68"/>
                    <a:pt x="424" y="63"/>
                    <a:pt x="419" y="68"/>
                  </a:cubicBezTo>
                  <a:cubicBezTo>
                    <a:pt x="414" y="73"/>
                    <a:pt x="414" y="78"/>
                    <a:pt x="409" y="83"/>
                  </a:cubicBezTo>
                  <a:cubicBezTo>
                    <a:pt x="375" y="117"/>
                    <a:pt x="341" y="126"/>
                    <a:pt x="312" y="166"/>
                  </a:cubicBezTo>
                  <a:close/>
                  <a:moveTo>
                    <a:pt x="0" y="935"/>
                  </a:moveTo>
                  <a:lnTo>
                    <a:pt x="0" y="935"/>
                  </a:lnTo>
                  <a:cubicBezTo>
                    <a:pt x="15" y="930"/>
                    <a:pt x="29" y="925"/>
                    <a:pt x="49" y="921"/>
                  </a:cubicBezTo>
                  <a:cubicBezTo>
                    <a:pt x="59" y="921"/>
                    <a:pt x="68" y="921"/>
                    <a:pt x="78" y="916"/>
                  </a:cubicBezTo>
                  <a:cubicBezTo>
                    <a:pt x="98" y="911"/>
                    <a:pt x="107" y="897"/>
                    <a:pt x="122" y="877"/>
                  </a:cubicBezTo>
                  <a:cubicBezTo>
                    <a:pt x="146" y="853"/>
                    <a:pt x="161" y="833"/>
                    <a:pt x="185" y="808"/>
                  </a:cubicBezTo>
                  <a:cubicBezTo>
                    <a:pt x="195" y="799"/>
                    <a:pt x="200" y="789"/>
                    <a:pt x="209" y="784"/>
                  </a:cubicBezTo>
                  <a:cubicBezTo>
                    <a:pt x="234" y="775"/>
                    <a:pt x="248" y="789"/>
                    <a:pt x="273" y="784"/>
                  </a:cubicBezTo>
                  <a:cubicBezTo>
                    <a:pt x="312" y="775"/>
                    <a:pt x="322" y="745"/>
                    <a:pt x="341" y="711"/>
                  </a:cubicBezTo>
                  <a:cubicBezTo>
                    <a:pt x="366" y="653"/>
                    <a:pt x="429" y="662"/>
                    <a:pt x="468" y="614"/>
                  </a:cubicBezTo>
                  <a:cubicBezTo>
                    <a:pt x="468" y="609"/>
                    <a:pt x="468" y="599"/>
                    <a:pt x="473" y="594"/>
                  </a:cubicBezTo>
                  <a:cubicBezTo>
                    <a:pt x="473" y="590"/>
                    <a:pt x="482" y="590"/>
                    <a:pt x="487" y="585"/>
                  </a:cubicBezTo>
                  <a:cubicBezTo>
                    <a:pt x="512" y="551"/>
                    <a:pt x="521" y="521"/>
                    <a:pt x="555" y="497"/>
                  </a:cubicBezTo>
                  <a:cubicBezTo>
                    <a:pt x="570" y="487"/>
                    <a:pt x="575" y="482"/>
                    <a:pt x="590" y="477"/>
                  </a:cubicBezTo>
                  <a:cubicBezTo>
                    <a:pt x="643" y="433"/>
                    <a:pt x="662" y="394"/>
                    <a:pt x="726" y="366"/>
                  </a:cubicBezTo>
                  <a:cubicBezTo>
                    <a:pt x="750" y="356"/>
                    <a:pt x="765" y="356"/>
                    <a:pt x="789" y="346"/>
                  </a:cubicBezTo>
                  <a:cubicBezTo>
                    <a:pt x="819" y="341"/>
                    <a:pt x="833" y="331"/>
                    <a:pt x="862" y="322"/>
                  </a:cubicBezTo>
                  <a:cubicBezTo>
                    <a:pt x="867" y="322"/>
                    <a:pt x="872" y="312"/>
                    <a:pt x="877" y="312"/>
                  </a:cubicBezTo>
                  <a:cubicBezTo>
                    <a:pt x="906" y="312"/>
                    <a:pt x="906" y="312"/>
                    <a:pt x="906" y="312"/>
                  </a:cubicBezTo>
                  <a:cubicBezTo>
                    <a:pt x="906" y="341"/>
                    <a:pt x="896" y="351"/>
                    <a:pt x="886" y="375"/>
                  </a:cubicBezTo>
                  <a:cubicBezTo>
                    <a:pt x="872" y="394"/>
                    <a:pt x="872" y="414"/>
                    <a:pt x="858" y="433"/>
                  </a:cubicBezTo>
                  <a:cubicBezTo>
                    <a:pt x="833" y="463"/>
                    <a:pt x="819" y="477"/>
                    <a:pt x="784" y="497"/>
                  </a:cubicBezTo>
                  <a:cubicBezTo>
                    <a:pt x="765" y="502"/>
                    <a:pt x="745" y="502"/>
                    <a:pt x="740" y="521"/>
                  </a:cubicBezTo>
                  <a:cubicBezTo>
                    <a:pt x="716" y="560"/>
                    <a:pt x="716" y="594"/>
                    <a:pt x="716" y="643"/>
                  </a:cubicBezTo>
                  <a:cubicBezTo>
                    <a:pt x="716" y="657"/>
                    <a:pt x="711" y="667"/>
                    <a:pt x="716" y="687"/>
                  </a:cubicBezTo>
                  <a:cubicBezTo>
                    <a:pt x="721" y="687"/>
                    <a:pt x="726" y="687"/>
                    <a:pt x="731" y="687"/>
                  </a:cubicBezTo>
                  <a:cubicBezTo>
                    <a:pt x="765" y="672"/>
                    <a:pt x="775" y="633"/>
                    <a:pt x="814" y="633"/>
                  </a:cubicBezTo>
                  <a:cubicBezTo>
                    <a:pt x="828" y="633"/>
                    <a:pt x="838" y="638"/>
                    <a:pt x="853" y="643"/>
                  </a:cubicBezTo>
                  <a:cubicBezTo>
                    <a:pt x="921" y="648"/>
                    <a:pt x="960" y="657"/>
                    <a:pt x="1018" y="697"/>
                  </a:cubicBezTo>
                  <a:cubicBezTo>
                    <a:pt x="1032" y="706"/>
                    <a:pt x="1043" y="716"/>
                    <a:pt x="1057" y="731"/>
                  </a:cubicBezTo>
                  <a:cubicBezTo>
                    <a:pt x="1096" y="775"/>
                    <a:pt x="1126" y="803"/>
                    <a:pt x="1189" y="814"/>
                  </a:cubicBezTo>
                  <a:cubicBezTo>
                    <a:pt x="1262" y="794"/>
                    <a:pt x="1262" y="794"/>
                    <a:pt x="1262" y="794"/>
                  </a:cubicBezTo>
                  <a:cubicBezTo>
                    <a:pt x="1389" y="828"/>
                    <a:pt x="1389" y="828"/>
                    <a:pt x="1389" y="828"/>
                  </a:cubicBezTo>
                  <a:cubicBezTo>
                    <a:pt x="1413" y="823"/>
                    <a:pt x="1422" y="808"/>
                    <a:pt x="1442" y="799"/>
                  </a:cubicBezTo>
                  <a:cubicBezTo>
                    <a:pt x="1466" y="789"/>
                    <a:pt x="1486" y="779"/>
                    <a:pt x="1505" y="760"/>
                  </a:cubicBezTo>
                  <a:cubicBezTo>
                    <a:pt x="1515" y="740"/>
                    <a:pt x="1520" y="726"/>
                    <a:pt x="1539" y="711"/>
                  </a:cubicBezTo>
                  <a:cubicBezTo>
                    <a:pt x="1583" y="677"/>
                    <a:pt x="1617" y="672"/>
                    <a:pt x="1671" y="653"/>
                  </a:cubicBezTo>
                  <a:cubicBezTo>
                    <a:pt x="1710" y="643"/>
                    <a:pt x="1729" y="618"/>
                    <a:pt x="1763" y="609"/>
                  </a:cubicBezTo>
                  <a:cubicBezTo>
                    <a:pt x="1792" y="599"/>
                    <a:pt x="1812" y="594"/>
                    <a:pt x="1842" y="585"/>
                  </a:cubicBezTo>
                  <a:cubicBezTo>
                    <a:pt x="1890" y="565"/>
                    <a:pt x="1914" y="541"/>
                    <a:pt x="1963" y="516"/>
                  </a:cubicBezTo>
                  <a:cubicBezTo>
                    <a:pt x="1978" y="512"/>
                    <a:pt x="1978" y="512"/>
                    <a:pt x="1978" y="512"/>
                  </a:cubicBezTo>
                  <a:cubicBezTo>
                    <a:pt x="1973" y="531"/>
                    <a:pt x="1963" y="541"/>
                    <a:pt x="1963" y="555"/>
                  </a:cubicBezTo>
                  <a:cubicBezTo>
                    <a:pt x="1963" y="648"/>
                    <a:pt x="1963" y="648"/>
                    <a:pt x="1963" y="648"/>
                  </a:cubicBezTo>
                  <a:cubicBezTo>
                    <a:pt x="1963" y="672"/>
                    <a:pt x="1988" y="682"/>
                    <a:pt x="2007" y="697"/>
                  </a:cubicBezTo>
                  <a:cubicBezTo>
                    <a:pt x="2027" y="716"/>
                    <a:pt x="2041" y="731"/>
                    <a:pt x="2070" y="731"/>
                  </a:cubicBezTo>
                  <a:cubicBezTo>
                    <a:pt x="2119" y="731"/>
                    <a:pt x="2149" y="711"/>
                    <a:pt x="2197" y="697"/>
                  </a:cubicBezTo>
                  <a:cubicBezTo>
                    <a:pt x="2212" y="687"/>
                    <a:pt x="2226" y="687"/>
                    <a:pt x="2240" y="682"/>
                  </a:cubicBezTo>
                  <a:cubicBezTo>
                    <a:pt x="2255" y="677"/>
                    <a:pt x="2260" y="672"/>
                    <a:pt x="2275" y="672"/>
                  </a:cubicBezTo>
                  <a:cubicBezTo>
                    <a:pt x="2279" y="672"/>
                    <a:pt x="2279" y="682"/>
                    <a:pt x="2285" y="687"/>
                  </a:cubicBezTo>
                  <a:cubicBezTo>
                    <a:pt x="2319" y="711"/>
                    <a:pt x="2323" y="740"/>
                    <a:pt x="2358" y="760"/>
                  </a:cubicBezTo>
                  <a:cubicBezTo>
                    <a:pt x="2377" y="770"/>
                    <a:pt x="2387" y="779"/>
                    <a:pt x="2406" y="784"/>
                  </a:cubicBezTo>
                  <a:cubicBezTo>
                    <a:pt x="2416" y="789"/>
                    <a:pt x="2436" y="794"/>
                    <a:pt x="2436" y="808"/>
                  </a:cubicBezTo>
                  <a:cubicBezTo>
                    <a:pt x="2436" y="823"/>
                    <a:pt x="2426" y="833"/>
                    <a:pt x="2416" y="843"/>
                  </a:cubicBezTo>
                  <a:cubicBezTo>
                    <a:pt x="2401" y="858"/>
                    <a:pt x="2397" y="867"/>
                    <a:pt x="2377" y="877"/>
                  </a:cubicBezTo>
                  <a:cubicBezTo>
                    <a:pt x="2270" y="838"/>
                    <a:pt x="2270" y="838"/>
                    <a:pt x="2270" y="838"/>
                  </a:cubicBezTo>
                  <a:cubicBezTo>
                    <a:pt x="2226" y="838"/>
                    <a:pt x="2226" y="838"/>
                    <a:pt x="2226" y="838"/>
                  </a:cubicBezTo>
                  <a:cubicBezTo>
                    <a:pt x="2226" y="858"/>
                    <a:pt x="2221" y="867"/>
                    <a:pt x="2221" y="882"/>
                  </a:cubicBezTo>
                  <a:cubicBezTo>
                    <a:pt x="2216" y="901"/>
                    <a:pt x="2216" y="911"/>
                    <a:pt x="2207" y="930"/>
                  </a:cubicBezTo>
                  <a:cubicBezTo>
                    <a:pt x="2202" y="940"/>
                    <a:pt x="2197" y="955"/>
                    <a:pt x="2187" y="955"/>
                  </a:cubicBezTo>
                  <a:cubicBezTo>
                    <a:pt x="2158" y="955"/>
                    <a:pt x="2153" y="921"/>
                    <a:pt x="2124" y="911"/>
                  </a:cubicBezTo>
                  <a:cubicBezTo>
                    <a:pt x="2104" y="906"/>
                    <a:pt x="2090" y="906"/>
                    <a:pt x="2065" y="901"/>
                  </a:cubicBezTo>
                  <a:cubicBezTo>
                    <a:pt x="2060" y="901"/>
                    <a:pt x="2055" y="897"/>
                    <a:pt x="2051" y="897"/>
                  </a:cubicBezTo>
                  <a:cubicBezTo>
                    <a:pt x="2002" y="886"/>
                    <a:pt x="1978" y="877"/>
                    <a:pt x="1929" y="877"/>
                  </a:cubicBezTo>
                  <a:cubicBezTo>
                    <a:pt x="1909" y="877"/>
                    <a:pt x="1900" y="877"/>
                    <a:pt x="1885" y="886"/>
                  </a:cubicBezTo>
                  <a:cubicBezTo>
                    <a:pt x="1880" y="892"/>
                    <a:pt x="1880" y="897"/>
                    <a:pt x="1875" y="901"/>
                  </a:cubicBezTo>
                  <a:cubicBezTo>
                    <a:pt x="1861" y="916"/>
                    <a:pt x="1851" y="925"/>
                    <a:pt x="1837" y="945"/>
                  </a:cubicBezTo>
                  <a:cubicBezTo>
                    <a:pt x="1803" y="974"/>
                    <a:pt x="1783" y="989"/>
                    <a:pt x="1744" y="1013"/>
                  </a:cubicBezTo>
                  <a:cubicBezTo>
                    <a:pt x="1729" y="1023"/>
                    <a:pt x="1720" y="1038"/>
                    <a:pt x="1700" y="1047"/>
                  </a:cubicBezTo>
                  <a:cubicBezTo>
                    <a:pt x="1690" y="1047"/>
                    <a:pt x="1681" y="1047"/>
                    <a:pt x="1671" y="1047"/>
                  </a:cubicBezTo>
                  <a:cubicBezTo>
                    <a:pt x="1642" y="1062"/>
                    <a:pt x="1627" y="1082"/>
                    <a:pt x="1607" y="1110"/>
                  </a:cubicBezTo>
                  <a:cubicBezTo>
                    <a:pt x="1598" y="1130"/>
                    <a:pt x="1583" y="1135"/>
                    <a:pt x="1574" y="1154"/>
                  </a:cubicBezTo>
                  <a:cubicBezTo>
                    <a:pt x="1549" y="1189"/>
                    <a:pt x="1539" y="1213"/>
                    <a:pt x="1515" y="1247"/>
                  </a:cubicBezTo>
                  <a:cubicBezTo>
                    <a:pt x="1496" y="1237"/>
                    <a:pt x="1481" y="1223"/>
                    <a:pt x="1481" y="1198"/>
                  </a:cubicBezTo>
                  <a:cubicBezTo>
                    <a:pt x="1481" y="1189"/>
                    <a:pt x="1496" y="1179"/>
                    <a:pt x="1500" y="1169"/>
                  </a:cubicBezTo>
                  <a:cubicBezTo>
                    <a:pt x="1505" y="1159"/>
                    <a:pt x="1505" y="1149"/>
                    <a:pt x="1505" y="1140"/>
                  </a:cubicBezTo>
                  <a:cubicBezTo>
                    <a:pt x="1500" y="1140"/>
                    <a:pt x="1500" y="1135"/>
                    <a:pt x="1496" y="1135"/>
                  </a:cubicBezTo>
                  <a:cubicBezTo>
                    <a:pt x="1452" y="1135"/>
                    <a:pt x="1417" y="1159"/>
                    <a:pt x="1408" y="1198"/>
                  </a:cubicBezTo>
                  <a:cubicBezTo>
                    <a:pt x="1393" y="1193"/>
                    <a:pt x="1378" y="1189"/>
                    <a:pt x="1364" y="1179"/>
                  </a:cubicBezTo>
                  <a:cubicBezTo>
                    <a:pt x="1339" y="1165"/>
                    <a:pt x="1344" y="1140"/>
                    <a:pt x="1335" y="1115"/>
                  </a:cubicBezTo>
                  <a:cubicBezTo>
                    <a:pt x="1320" y="1110"/>
                    <a:pt x="1320" y="1110"/>
                    <a:pt x="1320" y="1110"/>
                  </a:cubicBezTo>
                  <a:cubicBezTo>
                    <a:pt x="1311" y="1154"/>
                    <a:pt x="1325" y="1179"/>
                    <a:pt x="1320" y="1218"/>
                  </a:cubicBezTo>
                  <a:cubicBezTo>
                    <a:pt x="1315" y="1237"/>
                    <a:pt x="1306" y="1247"/>
                    <a:pt x="1296" y="1262"/>
                  </a:cubicBezTo>
                  <a:cubicBezTo>
                    <a:pt x="1276" y="1295"/>
                    <a:pt x="1267" y="1320"/>
                    <a:pt x="1247" y="1354"/>
                  </a:cubicBezTo>
                  <a:cubicBezTo>
                    <a:pt x="1223" y="1403"/>
                    <a:pt x="1213" y="1432"/>
                    <a:pt x="1184" y="1481"/>
                  </a:cubicBezTo>
                  <a:cubicBezTo>
                    <a:pt x="1164" y="1515"/>
                    <a:pt x="1140" y="1539"/>
                    <a:pt x="1140" y="1583"/>
                  </a:cubicBezTo>
                  <a:cubicBezTo>
                    <a:pt x="1140" y="1607"/>
                    <a:pt x="1140" y="1607"/>
                    <a:pt x="1140" y="1607"/>
                  </a:cubicBezTo>
                  <a:lnTo>
                    <a:pt x="1140" y="1607"/>
                  </a:lnTo>
                  <a:cubicBezTo>
                    <a:pt x="1135" y="1578"/>
                    <a:pt x="1126" y="1544"/>
                    <a:pt x="1110" y="1515"/>
                  </a:cubicBezTo>
                  <a:cubicBezTo>
                    <a:pt x="1101" y="1500"/>
                    <a:pt x="1091" y="1491"/>
                    <a:pt x="1082" y="1471"/>
                  </a:cubicBezTo>
                  <a:cubicBezTo>
                    <a:pt x="1052" y="1403"/>
                    <a:pt x="1028" y="1359"/>
                    <a:pt x="1028" y="1281"/>
                  </a:cubicBezTo>
                  <a:cubicBezTo>
                    <a:pt x="999" y="1276"/>
                    <a:pt x="980" y="1281"/>
                    <a:pt x="955" y="1267"/>
                  </a:cubicBezTo>
                  <a:cubicBezTo>
                    <a:pt x="940" y="1262"/>
                    <a:pt x="935" y="1256"/>
                    <a:pt x="925" y="1247"/>
                  </a:cubicBezTo>
                  <a:cubicBezTo>
                    <a:pt x="916" y="1228"/>
                    <a:pt x="921" y="1213"/>
                    <a:pt x="906" y="1198"/>
                  </a:cubicBezTo>
                  <a:cubicBezTo>
                    <a:pt x="891" y="1184"/>
                    <a:pt x="872" y="1193"/>
                    <a:pt x="848" y="1193"/>
                  </a:cubicBezTo>
                  <a:cubicBezTo>
                    <a:pt x="819" y="1189"/>
                    <a:pt x="804" y="1184"/>
                    <a:pt x="775" y="1179"/>
                  </a:cubicBezTo>
                  <a:cubicBezTo>
                    <a:pt x="662" y="1169"/>
                    <a:pt x="604" y="1149"/>
                    <a:pt x="502" y="1125"/>
                  </a:cubicBezTo>
                  <a:cubicBezTo>
                    <a:pt x="468" y="1115"/>
                    <a:pt x="453" y="1110"/>
                    <a:pt x="424" y="1106"/>
                  </a:cubicBezTo>
                  <a:cubicBezTo>
                    <a:pt x="400" y="1101"/>
                    <a:pt x="385" y="1101"/>
                    <a:pt x="361" y="1096"/>
                  </a:cubicBezTo>
                  <a:cubicBezTo>
                    <a:pt x="307" y="1091"/>
                    <a:pt x="278" y="1082"/>
                    <a:pt x="224" y="1067"/>
                  </a:cubicBezTo>
                  <a:cubicBezTo>
                    <a:pt x="175" y="1057"/>
                    <a:pt x="142" y="1052"/>
                    <a:pt x="88" y="1047"/>
                  </a:cubicBezTo>
                  <a:cubicBezTo>
                    <a:pt x="39" y="1038"/>
                    <a:pt x="15" y="984"/>
                    <a:pt x="0" y="935"/>
                  </a:cubicBezTo>
                  <a:close/>
                  <a:moveTo>
                    <a:pt x="1744" y="3366"/>
                  </a:moveTo>
                  <a:lnTo>
                    <a:pt x="1744" y="3366"/>
                  </a:lnTo>
                  <a:cubicBezTo>
                    <a:pt x="2586" y="3210"/>
                    <a:pt x="2586" y="3210"/>
                    <a:pt x="2586" y="3210"/>
                  </a:cubicBezTo>
                  <a:cubicBezTo>
                    <a:pt x="2596" y="3263"/>
                    <a:pt x="2596" y="3263"/>
                    <a:pt x="2596" y="3263"/>
                  </a:cubicBezTo>
                  <a:lnTo>
                    <a:pt x="2596" y="3263"/>
                  </a:lnTo>
                  <a:cubicBezTo>
                    <a:pt x="3122" y="3132"/>
                    <a:pt x="3122" y="3132"/>
                    <a:pt x="3122" y="3132"/>
                  </a:cubicBezTo>
                  <a:lnTo>
                    <a:pt x="3122" y="3132"/>
                  </a:lnTo>
                  <a:cubicBezTo>
                    <a:pt x="3122" y="3098"/>
                    <a:pt x="3147" y="3083"/>
                    <a:pt x="3171" y="3059"/>
                  </a:cubicBezTo>
                  <a:cubicBezTo>
                    <a:pt x="3200" y="3025"/>
                    <a:pt x="3210" y="2996"/>
                    <a:pt x="3215" y="2952"/>
                  </a:cubicBezTo>
                  <a:lnTo>
                    <a:pt x="3215" y="2952"/>
                  </a:lnTo>
                  <a:cubicBezTo>
                    <a:pt x="3215" y="2932"/>
                    <a:pt x="3215" y="2932"/>
                    <a:pt x="3215" y="2932"/>
                  </a:cubicBezTo>
                  <a:cubicBezTo>
                    <a:pt x="3239" y="2757"/>
                    <a:pt x="3239" y="2757"/>
                    <a:pt x="3239" y="2757"/>
                  </a:cubicBezTo>
                  <a:cubicBezTo>
                    <a:pt x="3249" y="2732"/>
                    <a:pt x="3259" y="2713"/>
                    <a:pt x="3259" y="2704"/>
                  </a:cubicBezTo>
                  <a:cubicBezTo>
                    <a:pt x="3263" y="2704"/>
                    <a:pt x="3268" y="2693"/>
                    <a:pt x="3268" y="2693"/>
                  </a:cubicBezTo>
                  <a:cubicBezTo>
                    <a:pt x="3268" y="2693"/>
                    <a:pt x="3273" y="2693"/>
                    <a:pt x="3273" y="2689"/>
                  </a:cubicBezTo>
                  <a:lnTo>
                    <a:pt x="3278" y="2684"/>
                  </a:lnTo>
                  <a:cubicBezTo>
                    <a:pt x="3293" y="2679"/>
                    <a:pt x="3322" y="2635"/>
                    <a:pt x="3332" y="2625"/>
                  </a:cubicBezTo>
                  <a:cubicBezTo>
                    <a:pt x="3346" y="2601"/>
                    <a:pt x="3361" y="2577"/>
                    <a:pt x="3381" y="2552"/>
                  </a:cubicBezTo>
                  <a:cubicBezTo>
                    <a:pt x="3390" y="2533"/>
                    <a:pt x="3400" y="2523"/>
                    <a:pt x="3405" y="2494"/>
                  </a:cubicBezTo>
                  <a:cubicBezTo>
                    <a:pt x="3424" y="2450"/>
                    <a:pt x="3424" y="2450"/>
                    <a:pt x="3424" y="2450"/>
                  </a:cubicBezTo>
                  <a:cubicBezTo>
                    <a:pt x="3415" y="2406"/>
                    <a:pt x="3420" y="2386"/>
                    <a:pt x="3424" y="2343"/>
                  </a:cubicBezTo>
                  <a:lnTo>
                    <a:pt x="3424" y="2343"/>
                  </a:lnTo>
                  <a:cubicBezTo>
                    <a:pt x="3381" y="2318"/>
                    <a:pt x="3376" y="2279"/>
                    <a:pt x="3356" y="2231"/>
                  </a:cubicBezTo>
                  <a:cubicBezTo>
                    <a:pt x="3327" y="2168"/>
                    <a:pt x="3312" y="2133"/>
                    <a:pt x="3288" y="2065"/>
                  </a:cubicBezTo>
                  <a:cubicBezTo>
                    <a:pt x="3268" y="2002"/>
                    <a:pt x="3244" y="1972"/>
                    <a:pt x="3210" y="1914"/>
                  </a:cubicBezTo>
                  <a:cubicBezTo>
                    <a:pt x="3196" y="1895"/>
                    <a:pt x="3186" y="1880"/>
                    <a:pt x="3171" y="1861"/>
                  </a:cubicBezTo>
                  <a:cubicBezTo>
                    <a:pt x="3166" y="1856"/>
                    <a:pt x="3166" y="1846"/>
                    <a:pt x="3161" y="1846"/>
                  </a:cubicBezTo>
                  <a:cubicBezTo>
                    <a:pt x="3137" y="1827"/>
                    <a:pt x="3117" y="1831"/>
                    <a:pt x="3088" y="1831"/>
                  </a:cubicBezTo>
                  <a:cubicBezTo>
                    <a:pt x="3069" y="1831"/>
                    <a:pt x="3059" y="1841"/>
                    <a:pt x="3039" y="1846"/>
                  </a:cubicBezTo>
                  <a:cubicBezTo>
                    <a:pt x="3030" y="1846"/>
                    <a:pt x="3020" y="1836"/>
                    <a:pt x="3011" y="1846"/>
                  </a:cubicBezTo>
                  <a:cubicBezTo>
                    <a:pt x="3006" y="1846"/>
                    <a:pt x="3006" y="1856"/>
                    <a:pt x="3006" y="1861"/>
                  </a:cubicBezTo>
                  <a:cubicBezTo>
                    <a:pt x="2991" y="1875"/>
                    <a:pt x="2981" y="1885"/>
                    <a:pt x="2971" y="1905"/>
                  </a:cubicBezTo>
                  <a:cubicBezTo>
                    <a:pt x="2956" y="1934"/>
                    <a:pt x="2942" y="1953"/>
                    <a:pt x="2923" y="1977"/>
                  </a:cubicBezTo>
                  <a:cubicBezTo>
                    <a:pt x="2908" y="2002"/>
                    <a:pt x="2893" y="2016"/>
                    <a:pt x="2884" y="2041"/>
                  </a:cubicBezTo>
                  <a:cubicBezTo>
                    <a:pt x="2874" y="2055"/>
                    <a:pt x="2879" y="2075"/>
                    <a:pt x="2859" y="2085"/>
                  </a:cubicBezTo>
                  <a:cubicBezTo>
                    <a:pt x="2854" y="2085"/>
                    <a:pt x="2850" y="2080"/>
                    <a:pt x="2845" y="2080"/>
                  </a:cubicBezTo>
                  <a:cubicBezTo>
                    <a:pt x="2835" y="2085"/>
                    <a:pt x="2825" y="2085"/>
                    <a:pt x="2815" y="2085"/>
                  </a:cubicBezTo>
                  <a:cubicBezTo>
                    <a:pt x="2791" y="2090"/>
                    <a:pt x="2781" y="2104"/>
                    <a:pt x="2757" y="2114"/>
                  </a:cubicBezTo>
                  <a:cubicBezTo>
                    <a:pt x="2752" y="2099"/>
                    <a:pt x="2747" y="2094"/>
                    <a:pt x="2743" y="2080"/>
                  </a:cubicBezTo>
                  <a:cubicBezTo>
                    <a:pt x="2743" y="2065"/>
                    <a:pt x="2747" y="2055"/>
                    <a:pt x="2743" y="2036"/>
                  </a:cubicBezTo>
                  <a:cubicBezTo>
                    <a:pt x="2743" y="2027"/>
                    <a:pt x="2723" y="2022"/>
                    <a:pt x="2723" y="2007"/>
                  </a:cubicBezTo>
                  <a:cubicBezTo>
                    <a:pt x="2723" y="1987"/>
                    <a:pt x="2743" y="1977"/>
                    <a:pt x="2752" y="1963"/>
                  </a:cubicBezTo>
                  <a:cubicBezTo>
                    <a:pt x="2767" y="1939"/>
                    <a:pt x="2771" y="1924"/>
                    <a:pt x="2791" y="1900"/>
                  </a:cubicBezTo>
                  <a:cubicBezTo>
                    <a:pt x="2811" y="1870"/>
                    <a:pt x="2840" y="1861"/>
                    <a:pt x="2845" y="1827"/>
                  </a:cubicBezTo>
                  <a:cubicBezTo>
                    <a:pt x="2850" y="1797"/>
                    <a:pt x="2845" y="1773"/>
                    <a:pt x="2854" y="1739"/>
                  </a:cubicBezTo>
                  <a:cubicBezTo>
                    <a:pt x="2864" y="1700"/>
                    <a:pt x="2884" y="1676"/>
                    <a:pt x="2884" y="1632"/>
                  </a:cubicBezTo>
                  <a:cubicBezTo>
                    <a:pt x="2884" y="1539"/>
                    <a:pt x="2884" y="1539"/>
                    <a:pt x="2884" y="1539"/>
                  </a:cubicBezTo>
                  <a:cubicBezTo>
                    <a:pt x="2884" y="1500"/>
                    <a:pt x="2869" y="1476"/>
                    <a:pt x="2845" y="1437"/>
                  </a:cubicBezTo>
                  <a:cubicBezTo>
                    <a:pt x="2830" y="1413"/>
                    <a:pt x="2820" y="1398"/>
                    <a:pt x="2806" y="1378"/>
                  </a:cubicBezTo>
                  <a:cubicBezTo>
                    <a:pt x="2791" y="1364"/>
                    <a:pt x="2771" y="1354"/>
                    <a:pt x="2771" y="1335"/>
                  </a:cubicBezTo>
                  <a:cubicBezTo>
                    <a:pt x="2771" y="1330"/>
                    <a:pt x="2781" y="1325"/>
                    <a:pt x="2781" y="1320"/>
                  </a:cubicBezTo>
                  <a:cubicBezTo>
                    <a:pt x="2791" y="1286"/>
                    <a:pt x="2806" y="1271"/>
                    <a:pt x="2806" y="1237"/>
                  </a:cubicBezTo>
                  <a:cubicBezTo>
                    <a:pt x="2806" y="1213"/>
                    <a:pt x="2771" y="1203"/>
                    <a:pt x="2747" y="1198"/>
                  </a:cubicBezTo>
                  <a:cubicBezTo>
                    <a:pt x="2723" y="1193"/>
                    <a:pt x="2708" y="1189"/>
                    <a:pt x="2689" y="1179"/>
                  </a:cubicBezTo>
                  <a:cubicBezTo>
                    <a:pt x="2660" y="1165"/>
                    <a:pt x="2645" y="1140"/>
                    <a:pt x="2611" y="1130"/>
                  </a:cubicBezTo>
                  <a:cubicBezTo>
                    <a:pt x="2586" y="1125"/>
                    <a:pt x="2567" y="1130"/>
                    <a:pt x="2538" y="1130"/>
                  </a:cubicBezTo>
                  <a:cubicBezTo>
                    <a:pt x="2494" y="1135"/>
                    <a:pt x="2475" y="1110"/>
                    <a:pt x="2431" y="1096"/>
                  </a:cubicBezTo>
                  <a:cubicBezTo>
                    <a:pt x="2416" y="1091"/>
                    <a:pt x="2401" y="1091"/>
                    <a:pt x="2387" y="1091"/>
                  </a:cubicBezTo>
                  <a:cubicBezTo>
                    <a:pt x="2358" y="1086"/>
                    <a:pt x="2338" y="1096"/>
                    <a:pt x="2309" y="1091"/>
                  </a:cubicBezTo>
                  <a:cubicBezTo>
                    <a:pt x="2279" y="1086"/>
                    <a:pt x="2275" y="1052"/>
                    <a:pt x="2240" y="1052"/>
                  </a:cubicBezTo>
                  <a:cubicBezTo>
                    <a:pt x="2216" y="1052"/>
                    <a:pt x="2207" y="1062"/>
                    <a:pt x="2182" y="1071"/>
                  </a:cubicBezTo>
                  <a:cubicBezTo>
                    <a:pt x="2158" y="1082"/>
                    <a:pt x="2138" y="1091"/>
                    <a:pt x="2124" y="1110"/>
                  </a:cubicBezTo>
                  <a:cubicBezTo>
                    <a:pt x="2099" y="1149"/>
                    <a:pt x="2104" y="1179"/>
                    <a:pt x="2085" y="1218"/>
                  </a:cubicBezTo>
                  <a:cubicBezTo>
                    <a:pt x="2119" y="1232"/>
                    <a:pt x="2143" y="1232"/>
                    <a:pt x="2173" y="1247"/>
                  </a:cubicBezTo>
                  <a:cubicBezTo>
                    <a:pt x="2143" y="1281"/>
                    <a:pt x="2119" y="1306"/>
                    <a:pt x="2075" y="1315"/>
                  </a:cubicBezTo>
                  <a:cubicBezTo>
                    <a:pt x="2060" y="1330"/>
                    <a:pt x="2055" y="1350"/>
                    <a:pt x="2055" y="1364"/>
                  </a:cubicBezTo>
                  <a:cubicBezTo>
                    <a:pt x="2055" y="1486"/>
                    <a:pt x="2055" y="1486"/>
                    <a:pt x="2055" y="1486"/>
                  </a:cubicBezTo>
                  <a:cubicBezTo>
                    <a:pt x="2055" y="1520"/>
                    <a:pt x="2055" y="1544"/>
                    <a:pt x="2046" y="1578"/>
                  </a:cubicBezTo>
                  <a:cubicBezTo>
                    <a:pt x="2017" y="1574"/>
                    <a:pt x="1988" y="1574"/>
                    <a:pt x="1973" y="1544"/>
                  </a:cubicBezTo>
                  <a:cubicBezTo>
                    <a:pt x="1944" y="1505"/>
                    <a:pt x="1948" y="1476"/>
                    <a:pt x="1948" y="1427"/>
                  </a:cubicBezTo>
                  <a:cubicBezTo>
                    <a:pt x="1909" y="1427"/>
                    <a:pt x="1909" y="1427"/>
                    <a:pt x="1909" y="1427"/>
                  </a:cubicBezTo>
                  <a:cubicBezTo>
                    <a:pt x="1895" y="1427"/>
                    <a:pt x="1890" y="1447"/>
                    <a:pt x="1880" y="1461"/>
                  </a:cubicBezTo>
                  <a:cubicBezTo>
                    <a:pt x="1870" y="1476"/>
                    <a:pt x="1861" y="1486"/>
                    <a:pt x="1856" y="1505"/>
                  </a:cubicBezTo>
                  <a:cubicBezTo>
                    <a:pt x="1837" y="1539"/>
                    <a:pt x="1822" y="1563"/>
                    <a:pt x="1787" y="1588"/>
                  </a:cubicBezTo>
                  <a:cubicBezTo>
                    <a:pt x="1778" y="1593"/>
                    <a:pt x="1763" y="1593"/>
                    <a:pt x="1759" y="1602"/>
                  </a:cubicBezTo>
                  <a:cubicBezTo>
                    <a:pt x="1744" y="1622"/>
                    <a:pt x="1748" y="1641"/>
                    <a:pt x="1744" y="1661"/>
                  </a:cubicBezTo>
                  <a:cubicBezTo>
                    <a:pt x="1739" y="1685"/>
                    <a:pt x="1734" y="1700"/>
                    <a:pt x="1724" y="1724"/>
                  </a:cubicBezTo>
                  <a:cubicBezTo>
                    <a:pt x="1720" y="1739"/>
                    <a:pt x="1705" y="1749"/>
                    <a:pt x="1705" y="1768"/>
                  </a:cubicBezTo>
                  <a:cubicBezTo>
                    <a:pt x="1705" y="1773"/>
                    <a:pt x="1715" y="1778"/>
                    <a:pt x="1715" y="1783"/>
                  </a:cubicBezTo>
                  <a:cubicBezTo>
                    <a:pt x="1720" y="1822"/>
                    <a:pt x="1724" y="1841"/>
                    <a:pt x="1724" y="1875"/>
                  </a:cubicBezTo>
                  <a:cubicBezTo>
                    <a:pt x="1724" y="1948"/>
                    <a:pt x="1724" y="1948"/>
                    <a:pt x="1724" y="1948"/>
                  </a:cubicBezTo>
                  <a:cubicBezTo>
                    <a:pt x="1724" y="2012"/>
                    <a:pt x="1690" y="2046"/>
                    <a:pt x="1690" y="2109"/>
                  </a:cubicBezTo>
                  <a:cubicBezTo>
                    <a:pt x="1690" y="2168"/>
                    <a:pt x="1720" y="2192"/>
                    <a:pt x="1724" y="2250"/>
                  </a:cubicBezTo>
                  <a:cubicBezTo>
                    <a:pt x="1734" y="2314"/>
                    <a:pt x="1729" y="2358"/>
                    <a:pt x="1773" y="2401"/>
                  </a:cubicBezTo>
                  <a:cubicBezTo>
                    <a:pt x="1798" y="2425"/>
                    <a:pt x="1817" y="2436"/>
                    <a:pt x="1842" y="2464"/>
                  </a:cubicBezTo>
                  <a:cubicBezTo>
                    <a:pt x="1880" y="2518"/>
                    <a:pt x="1870" y="2567"/>
                    <a:pt x="1885" y="2630"/>
                  </a:cubicBezTo>
                  <a:cubicBezTo>
                    <a:pt x="1890" y="2660"/>
                    <a:pt x="1905" y="2679"/>
                    <a:pt x="1905" y="2708"/>
                  </a:cubicBezTo>
                  <a:cubicBezTo>
                    <a:pt x="1905" y="2801"/>
                    <a:pt x="1905" y="2801"/>
                    <a:pt x="1905" y="2801"/>
                  </a:cubicBezTo>
                  <a:cubicBezTo>
                    <a:pt x="1905" y="2840"/>
                    <a:pt x="1895" y="2864"/>
                    <a:pt x="1890" y="2908"/>
                  </a:cubicBezTo>
                  <a:cubicBezTo>
                    <a:pt x="1890" y="2928"/>
                    <a:pt x="1895" y="2937"/>
                    <a:pt x="1890" y="2956"/>
                  </a:cubicBezTo>
                  <a:cubicBezTo>
                    <a:pt x="1890" y="2986"/>
                    <a:pt x="1875" y="3000"/>
                    <a:pt x="1875" y="3030"/>
                  </a:cubicBezTo>
                  <a:cubicBezTo>
                    <a:pt x="1870" y="3069"/>
                    <a:pt x="1861" y="3088"/>
                    <a:pt x="1856" y="3122"/>
                  </a:cubicBezTo>
                  <a:cubicBezTo>
                    <a:pt x="1846" y="3146"/>
                    <a:pt x="1851" y="3161"/>
                    <a:pt x="1842" y="3185"/>
                  </a:cubicBezTo>
                  <a:cubicBezTo>
                    <a:pt x="1827" y="3229"/>
                    <a:pt x="1812" y="3254"/>
                    <a:pt x="1787" y="3293"/>
                  </a:cubicBezTo>
                  <a:cubicBezTo>
                    <a:pt x="1783" y="3307"/>
                    <a:pt x="1778" y="3322"/>
                    <a:pt x="1768" y="3337"/>
                  </a:cubicBezTo>
                  <a:cubicBezTo>
                    <a:pt x="1759" y="3346"/>
                    <a:pt x="1754" y="3356"/>
                    <a:pt x="1744" y="3366"/>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6" name="Freeform 81"/>
            <p:cNvSpPr>
              <a:spLocks noChangeArrowheads="1"/>
            </p:cNvSpPr>
            <p:nvPr/>
          </p:nvSpPr>
          <p:spPr bwMode="auto">
            <a:xfrm>
              <a:off x="8751671" y="4763976"/>
              <a:ext cx="358431" cy="1234988"/>
            </a:xfrm>
            <a:custGeom>
              <a:avLst/>
              <a:gdLst>
                <a:gd name="T0" fmla="*/ 0 w 571"/>
                <a:gd name="T1" fmla="*/ 15 h 1950"/>
                <a:gd name="T2" fmla="*/ 0 w 571"/>
                <a:gd name="T3" fmla="*/ 15 h 1950"/>
                <a:gd name="T4" fmla="*/ 409 w 571"/>
                <a:gd name="T5" fmla="*/ 0 h 1950"/>
                <a:gd name="T6" fmla="*/ 409 w 571"/>
                <a:gd name="T7" fmla="*/ 0 h 1950"/>
                <a:gd name="T8" fmla="*/ 419 w 571"/>
                <a:gd name="T9" fmla="*/ 54 h 1950"/>
                <a:gd name="T10" fmla="*/ 399 w 571"/>
                <a:gd name="T11" fmla="*/ 200 h 1950"/>
                <a:gd name="T12" fmla="*/ 526 w 571"/>
                <a:gd name="T13" fmla="*/ 356 h 1950"/>
                <a:gd name="T14" fmla="*/ 570 w 571"/>
                <a:gd name="T15" fmla="*/ 1316 h 1950"/>
                <a:gd name="T16" fmla="*/ 541 w 571"/>
                <a:gd name="T17" fmla="*/ 1388 h 1950"/>
                <a:gd name="T18" fmla="*/ 541 w 571"/>
                <a:gd name="T19" fmla="*/ 1388 h 1950"/>
                <a:gd name="T20" fmla="*/ 560 w 571"/>
                <a:gd name="T21" fmla="*/ 1598 h 1950"/>
                <a:gd name="T22" fmla="*/ 550 w 571"/>
                <a:gd name="T23" fmla="*/ 1676 h 1950"/>
                <a:gd name="T24" fmla="*/ 516 w 571"/>
                <a:gd name="T25" fmla="*/ 1764 h 1950"/>
                <a:gd name="T26" fmla="*/ 570 w 571"/>
                <a:gd name="T27" fmla="*/ 1949 h 1950"/>
                <a:gd name="T28" fmla="*/ 570 w 571"/>
                <a:gd name="T29" fmla="*/ 1949 h 1950"/>
                <a:gd name="T30" fmla="*/ 424 w 571"/>
                <a:gd name="T31" fmla="*/ 1856 h 1950"/>
                <a:gd name="T32" fmla="*/ 360 w 571"/>
                <a:gd name="T33" fmla="*/ 1841 h 1950"/>
                <a:gd name="T34" fmla="*/ 258 w 571"/>
                <a:gd name="T35" fmla="*/ 1813 h 1950"/>
                <a:gd name="T36" fmla="*/ 195 w 571"/>
                <a:gd name="T37" fmla="*/ 1783 h 1950"/>
                <a:gd name="T38" fmla="*/ 146 w 571"/>
                <a:gd name="T39" fmla="*/ 1754 h 1950"/>
                <a:gd name="T40" fmla="*/ 78 w 571"/>
                <a:gd name="T41" fmla="*/ 1764 h 1950"/>
                <a:gd name="T42" fmla="*/ 5 w 571"/>
                <a:gd name="T43" fmla="*/ 1773 h 1950"/>
                <a:gd name="T44" fmla="*/ 0 w 571"/>
                <a:gd name="T45" fmla="*/ 1773 h 1950"/>
                <a:gd name="T46" fmla="*/ 0 w 571"/>
                <a:gd name="T47" fmla="*/ 1773 h 1950"/>
                <a:gd name="T48" fmla="*/ 0 w 571"/>
                <a:gd name="T49" fmla="*/ 15 h 1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71" h="1950">
                  <a:moveTo>
                    <a:pt x="0" y="15"/>
                  </a:moveTo>
                  <a:lnTo>
                    <a:pt x="0" y="15"/>
                  </a:lnTo>
                  <a:cubicBezTo>
                    <a:pt x="136" y="15"/>
                    <a:pt x="273" y="6"/>
                    <a:pt x="409" y="0"/>
                  </a:cubicBezTo>
                  <a:lnTo>
                    <a:pt x="409" y="0"/>
                  </a:lnTo>
                  <a:cubicBezTo>
                    <a:pt x="409" y="20"/>
                    <a:pt x="419" y="34"/>
                    <a:pt x="419" y="54"/>
                  </a:cubicBezTo>
                  <a:cubicBezTo>
                    <a:pt x="419" y="112"/>
                    <a:pt x="399" y="142"/>
                    <a:pt x="399" y="200"/>
                  </a:cubicBezTo>
                  <a:cubicBezTo>
                    <a:pt x="399" y="273"/>
                    <a:pt x="467" y="312"/>
                    <a:pt x="526" y="356"/>
                  </a:cubicBezTo>
                  <a:cubicBezTo>
                    <a:pt x="570" y="1316"/>
                    <a:pt x="570" y="1316"/>
                    <a:pt x="570" y="1316"/>
                  </a:cubicBezTo>
                  <a:cubicBezTo>
                    <a:pt x="550" y="1350"/>
                    <a:pt x="550" y="1350"/>
                    <a:pt x="541" y="1388"/>
                  </a:cubicBezTo>
                  <a:lnTo>
                    <a:pt x="541" y="1388"/>
                  </a:lnTo>
                  <a:cubicBezTo>
                    <a:pt x="550" y="1471"/>
                    <a:pt x="560" y="1520"/>
                    <a:pt x="560" y="1598"/>
                  </a:cubicBezTo>
                  <a:cubicBezTo>
                    <a:pt x="560" y="1627"/>
                    <a:pt x="560" y="1647"/>
                    <a:pt x="550" y="1676"/>
                  </a:cubicBezTo>
                  <a:cubicBezTo>
                    <a:pt x="541" y="1710"/>
                    <a:pt x="516" y="1730"/>
                    <a:pt x="516" y="1764"/>
                  </a:cubicBezTo>
                  <a:cubicBezTo>
                    <a:pt x="516" y="1841"/>
                    <a:pt x="565" y="1876"/>
                    <a:pt x="570" y="1949"/>
                  </a:cubicBezTo>
                  <a:lnTo>
                    <a:pt x="570" y="1949"/>
                  </a:lnTo>
                  <a:cubicBezTo>
                    <a:pt x="511" y="1915"/>
                    <a:pt x="487" y="1885"/>
                    <a:pt x="424" y="1856"/>
                  </a:cubicBezTo>
                  <a:cubicBezTo>
                    <a:pt x="404" y="1846"/>
                    <a:pt x="384" y="1846"/>
                    <a:pt x="360" y="1841"/>
                  </a:cubicBezTo>
                  <a:cubicBezTo>
                    <a:pt x="321" y="1832"/>
                    <a:pt x="297" y="1822"/>
                    <a:pt x="258" y="1813"/>
                  </a:cubicBezTo>
                  <a:cubicBezTo>
                    <a:pt x="234" y="1803"/>
                    <a:pt x="219" y="1798"/>
                    <a:pt x="195" y="1783"/>
                  </a:cubicBezTo>
                  <a:cubicBezTo>
                    <a:pt x="180" y="1769"/>
                    <a:pt x="171" y="1754"/>
                    <a:pt x="146" y="1754"/>
                  </a:cubicBezTo>
                  <a:cubicBezTo>
                    <a:pt x="122" y="1754"/>
                    <a:pt x="107" y="1764"/>
                    <a:pt x="78" y="1764"/>
                  </a:cubicBezTo>
                  <a:cubicBezTo>
                    <a:pt x="49" y="1769"/>
                    <a:pt x="34" y="1769"/>
                    <a:pt x="5" y="1773"/>
                  </a:cubicBezTo>
                  <a:cubicBezTo>
                    <a:pt x="0" y="1773"/>
                    <a:pt x="0" y="1773"/>
                    <a:pt x="0" y="1773"/>
                  </a:cubicBezTo>
                  <a:lnTo>
                    <a:pt x="0" y="1773"/>
                  </a:lnTo>
                  <a:cubicBezTo>
                    <a:pt x="0" y="15"/>
                    <a:pt x="0" y="15"/>
                    <a:pt x="0" y="15"/>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7" name="Freeform 82"/>
            <p:cNvSpPr>
              <a:spLocks noChangeArrowheads="1"/>
            </p:cNvSpPr>
            <p:nvPr/>
          </p:nvSpPr>
          <p:spPr bwMode="auto">
            <a:xfrm>
              <a:off x="8751671" y="3680211"/>
              <a:ext cx="257622" cy="1092166"/>
            </a:xfrm>
            <a:custGeom>
              <a:avLst/>
              <a:gdLst>
                <a:gd name="T0" fmla="*/ 117 w 410"/>
                <a:gd name="T1" fmla="*/ 0 h 1725"/>
                <a:gd name="T2" fmla="*/ 117 w 410"/>
                <a:gd name="T3" fmla="*/ 0 h 1725"/>
                <a:gd name="T4" fmla="*/ 112 w 410"/>
                <a:gd name="T5" fmla="*/ 78 h 1725"/>
                <a:gd name="T6" fmla="*/ 122 w 410"/>
                <a:gd name="T7" fmla="*/ 93 h 1725"/>
                <a:gd name="T8" fmla="*/ 151 w 410"/>
                <a:gd name="T9" fmla="*/ 195 h 1725"/>
                <a:gd name="T10" fmla="*/ 136 w 410"/>
                <a:gd name="T11" fmla="*/ 278 h 1725"/>
                <a:gd name="T12" fmla="*/ 151 w 410"/>
                <a:gd name="T13" fmla="*/ 317 h 1725"/>
                <a:gd name="T14" fmla="*/ 175 w 410"/>
                <a:gd name="T15" fmla="*/ 409 h 1725"/>
                <a:gd name="T16" fmla="*/ 166 w 410"/>
                <a:gd name="T17" fmla="*/ 438 h 1725"/>
                <a:gd name="T18" fmla="*/ 161 w 410"/>
                <a:gd name="T19" fmla="*/ 492 h 1725"/>
                <a:gd name="T20" fmla="*/ 219 w 410"/>
                <a:gd name="T21" fmla="*/ 633 h 1725"/>
                <a:gd name="T22" fmla="*/ 273 w 410"/>
                <a:gd name="T23" fmla="*/ 726 h 1725"/>
                <a:gd name="T24" fmla="*/ 307 w 410"/>
                <a:gd name="T25" fmla="*/ 798 h 1725"/>
                <a:gd name="T26" fmla="*/ 326 w 410"/>
                <a:gd name="T27" fmla="*/ 979 h 1725"/>
                <a:gd name="T28" fmla="*/ 345 w 410"/>
                <a:gd name="T29" fmla="*/ 1086 h 1725"/>
                <a:gd name="T30" fmla="*/ 326 w 410"/>
                <a:gd name="T31" fmla="*/ 1237 h 1725"/>
                <a:gd name="T32" fmla="*/ 341 w 410"/>
                <a:gd name="T33" fmla="*/ 1295 h 1725"/>
                <a:gd name="T34" fmla="*/ 380 w 410"/>
                <a:gd name="T35" fmla="*/ 1475 h 1725"/>
                <a:gd name="T36" fmla="*/ 395 w 410"/>
                <a:gd name="T37" fmla="*/ 1525 h 1725"/>
                <a:gd name="T38" fmla="*/ 409 w 410"/>
                <a:gd name="T39" fmla="*/ 1709 h 1725"/>
                <a:gd name="T40" fmla="*/ 409 w 410"/>
                <a:gd name="T41" fmla="*/ 1709 h 1725"/>
                <a:gd name="T42" fmla="*/ 0 w 410"/>
                <a:gd name="T43" fmla="*/ 1724 h 1725"/>
                <a:gd name="T44" fmla="*/ 0 w 410"/>
                <a:gd name="T45" fmla="*/ 1724 h 1725"/>
                <a:gd name="T46" fmla="*/ 0 w 410"/>
                <a:gd name="T47" fmla="*/ 5 h 1725"/>
                <a:gd name="T48" fmla="*/ 0 w 410"/>
                <a:gd name="T49" fmla="*/ 5 h 1725"/>
                <a:gd name="T50" fmla="*/ 117 w 410"/>
                <a:gd name="T51" fmla="*/ 0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10" h="1725">
                  <a:moveTo>
                    <a:pt x="117" y="0"/>
                  </a:moveTo>
                  <a:lnTo>
                    <a:pt x="117" y="0"/>
                  </a:lnTo>
                  <a:cubicBezTo>
                    <a:pt x="112" y="29"/>
                    <a:pt x="112" y="49"/>
                    <a:pt x="112" y="78"/>
                  </a:cubicBezTo>
                  <a:cubicBezTo>
                    <a:pt x="112" y="83"/>
                    <a:pt x="117" y="83"/>
                    <a:pt x="122" y="93"/>
                  </a:cubicBezTo>
                  <a:cubicBezTo>
                    <a:pt x="132" y="131"/>
                    <a:pt x="151" y="156"/>
                    <a:pt x="151" y="195"/>
                  </a:cubicBezTo>
                  <a:cubicBezTo>
                    <a:pt x="151" y="229"/>
                    <a:pt x="136" y="248"/>
                    <a:pt x="136" y="278"/>
                  </a:cubicBezTo>
                  <a:cubicBezTo>
                    <a:pt x="136" y="297"/>
                    <a:pt x="146" y="302"/>
                    <a:pt x="151" y="317"/>
                  </a:cubicBezTo>
                  <a:cubicBezTo>
                    <a:pt x="161" y="351"/>
                    <a:pt x="175" y="370"/>
                    <a:pt x="175" y="409"/>
                  </a:cubicBezTo>
                  <a:cubicBezTo>
                    <a:pt x="175" y="419"/>
                    <a:pt x="171" y="424"/>
                    <a:pt x="166" y="438"/>
                  </a:cubicBezTo>
                  <a:cubicBezTo>
                    <a:pt x="161" y="458"/>
                    <a:pt x="161" y="467"/>
                    <a:pt x="161" y="492"/>
                  </a:cubicBezTo>
                  <a:cubicBezTo>
                    <a:pt x="161" y="550"/>
                    <a:pt x="190" y="579"/>
                    <a:pt x="219" y="633"/>
                  </a:cubicBezTo>
                  <a:cubicBezTo>
                    <a:pt x="238" y="667"/>
                    <a:pt x="248" y="692"/>
                    <a:pt x="273" y="726"/>
                  </a:cubicBezTo>
                  <a:cubicBezTo>
                    <a:pt x="287" y="750"/>
                    <a:pt x="297" y="770"/>
                    <a:pt x="307" y="798"/>
                  </a:cubicBezTo>
                  <a:cubicBezTo>
                    <a:pt x="321" y="867"/>
                    <a:pt x="321" y="911"/>
                    <a:pt x="326" y="979"/>
                  </a:cubicBezTo>
                  <a:cubicBezTo>
                    <a:pt x="331" y="1023"/>
                    <a:pt x="345" y="1042"/>
                    <a:pt x="345" y="1086"/>
                  </a:cubicBezTo>
                  <a:cubicBezTo>
                    <a:pt x="345" y="1144"/>
                    <a:pt x="326" y="1179"/>
                    <a:pt x="326" y="1237"/>
                  </a:cubicBezTo>
                  <a:cubicBezTo>
                    <a:pt x="326" y="1262"/>
                    <a:pt x="331" y="1276"/>
                    <a:pt x="341" y="1295"/>
                  </a:cubicBezTo>
                  <a:cubicBezTo>
                    <a:pt x="360" y="1364"/>
                    <a:pt x="370" y="1408"/>
                    <a:pt x="380" y="1475"/>
                  </a:cubicBezTo>
                  <a:cubicBezTo>
                    <a:pt x="384" y="1495"/>
                    <a:pt x="390" y="1505"/>
                    <a:pt x="395" y="1525"/>
                  </a:cubicBezTo>
                  <a:cubicBezTo>
                    <a:pt x="404" y="1593"/>
                    <a:pt x="399" y="1641"/>
                    <a:pt x="409" y="1709"/>
                  </a:cubicBezTo>
                  <a:lnTo>
                    <a:pt x="409" y="1709"/>
                  </a:lnTo>
                  <a:cubicBezTo>
                    <a:pt x="273" y="1715"/>
                    <a:pt x="136" y="1724"/>
                    <a:pt x="0" y="1724"/>
                  </a:cubicBezTo>
                  <a:lnTo>
                    <a:pt x="0" y="1724"/>
                  </a:lnTo>
                  <a:cubicBezTo>
                    <a:pt x="0" y="5"/>
                    <a:pt x="0" y="5"/>
                    <a:pt x="0" y="5"/>
                  </a:cubicBezTo>
                  <a:lnTo>
                    <a:pt x="0" y="5"/>
                  </a:lnTo>
                  <a:cubicBezTo>
                    <a:pt x="39" y="5"/>
                    <a:pt x="78" y="0"/>
                    <a:pt x="117"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8" name="Freeform 83"/>
            <p:cNvSpPr>
              <a:spLocks noChangeArrowheads="1"/>
            </p:cNvSpPr>
            <p:nvPr/>
          </p:nvSpPr>
          <p:spPr bwMode="auto">
            <a:xfrm>
              <a:off x="12996840" y="5940155"/>
              <a:ext cx="1226507" cy="1330202"/>
            </a:xfrm>
            <a:custGeom>
              <a:avLst/>
              <a:gdLst>
                <a:gd name="T0" fmla="*/ 589 w 1935"/>
                <a:gd name="T1" fmla="*/ 0 h 2099"/>
                <a:gd name="T2" fmla="*/ 1169 w 1935"/>
                <a:gd name="T3" fmla="*/ 423 h 2099"/>
                <a:gd name="T4" fmla="*/ 1227 w 1935"/>
                <a:gd name="T5" fmla="*/ 647 h 2099"/>
                <a:gd name="T6" fmla="*/ 1392 w 1935"/>
                <a:gd name="T7" fmla="*/ 506 h 2099"/>
                <a:gd name="T8" fmla="*/ 1510 w 1935"/>
                <a:gd name="T9" fmla="*/ 418 h 2099"/>
                <a:gd name="T10" fmla="*/ 1627 w 1935"/>
                <a:gd name="T11" fmla="*/ 389 h 2099"/>
                <a:gd name="T12" fmla="*/ 1695 w 1935"/>
                <a:gd name="T13" fmla="*/ 306 h 2099"/>
                <a:gd name="T14" fmla="*/ 1821 w 1935"/>
                <a:gd name="T15" fmla="*/ 296 h 2099"/>
                <a:gd name="T16" fmla="*/ 1923 w 1935"/>
                <a:gd name="T17" fmla="*/ 365 h 2099"/>
                <a:gd name="T18" fmla="*/ 1934 w 1935"/>
                <a:gd name="T19" fmla="*/ 365 h 2099"/>
                <a:gd name="T20" fmla="*/ 1890 w 1935"/>
                <a:gd name="T21" fmla="*/ 506 h 2099"/>
                <a:gd name="T22" fmla="*/ 1812 w 1935"/>
                <a:gd name="T23" fmla="*/ 477 h 2099"/>
                <a:gd name="T24" fmla="*/ 1724 w 1935"/>
                <a:gd name="T25" fmla="*/ 492 h 2099"/>
                <a:gd name="T26" fmla="*/ 1690 w 1935"/>
                <a:gd name="T27" fmla="*/ 550 h 2099"/>
                <a:gd name="T28" fmla="*/ 1666 w 1935"/>
                <a:gd name="T29" fmla="*/ 647 h 2099"/>
                <a:gd name="T30" fmla="*/ 1544 w 1935"/>
                <a:gd name="T31" fmla="*/ 866 h 2099"/>
                <a:gd name="T32" fmla="*/ 1505 w 1935"/>
                <a:gd name="T33" fmla="*/ 895 h 2099"/>
                <a:gd name="T34" fmla="*/ 1436 w 1935"/>
                <a:gd name="T35" fmla="*/ 1017 h 2099"/>
                <a:gd name="T36" fmla="*/ 1300 w 1935"/>
                <a:gd name="T37" fmla="*/ 1071 h 2099"/>
                <a:gd name="T38" fmla="*/ 1169 w 1935"/>
                <a:gd name="T39" fmla="*/ 1343 h 2099"/>
                <a:gd name="T40" fmla="*/ 1047 w 1935"/>
                <a:gd name="T41" fmla="*/ 1587 h 2099"/>
                <a:gd name="T42" fmla="*/ 1066 w 1935"/>
                <a:gd name="T43" fmla="*/ 1714 h 2099"/>
                <a:gd name="T44" fmla="*/ 1081 w 1935"/>
                <a:gd name="T45" fmla="*/ 1831 h 2099"/>
                <a:gd name="T46" fmla="*/ 1003 w 1935"/>
                <a:gd name="T47" fmla="*/ 1835 h 2099"/>
                <a:gd name="T48" fmla="*/ 852 w 1935"/>
                <a:gd name="T49" fmla="*/ 1909 h 2099"/>
                <a:gd name="T50" fmla="*/ 628 w 1935"/>
                <a:gd name="T51" fmla="*/ 1967 h 2099"/>
                <a:gd name="T52" fmla="*/ 618 w 1935"/>
                <a:gd name="T53" fmla="*/ 2098 h 2099"/>
                <a:gd name="T54" fmla="*/ 526 w 1935"/>
                <a:gd name="T55" fmla="*/ 2064 h 2099"/>
                <a:gd name="T56" fmla="*/ 380 w 1935"/>
                <a:gd name="T57" fmla="*/ 1977 h 2099"/>
                <a:gd name="T58" fmla="*/ 302 w 1935"/>
                <a:gd name="T59" fmla="*/ 1899 h 2099"/>
                <a:gd name="T60" fmla="*/ 248 w 1935"/>
                <a:gd name="T61" fmla="*/ 1889 h 2099"/>
                <a:gd name="T62" fmla="*/ 141 w 1935"/>
                <a:gd name="T63" fmla="*/ 1802 h 2099"/>
                <a:gd name="T64" fmla="*/ 87 w 1935"/>
                <a:gd name="T65" fmla="*/ 1733 h 2099"/>
                <a:gd name="T66" fmla="*/ 49 w 1935"/>
                <a:gd name="T67" fmla="*/ 1646 h 2099"/>
                <a:gd name="T68" fmla="*/ 0 w 1935"/>
                <a:gd name="T69" fmla="*/ 1495 h 2099"/>
                <a:gd name="T70" fmla="*/ 160 w 1935"/>
                <a:gd name="T71" fmla="*/ 1261 h 2099"/>
                <a:gd name="T72" fmla="*/ 151 w 1935"/>
                <a:gd name="T73" fmla="*/ 1130 h 2099"/>
                <a:gd name="T74" fmla="*/ 253 w 1935"/>
                <a:gd name="T75" fmla="*/ 1149 h 2099"/>
                <a:gd name="T76" fmla="*/ 306 w 1935"/>
                <a:gd name="T77" fmla="*/ 1076 h 2099"/>
                <a:gd name="T78" fmla="*/ 297 w 1935"/>
                <a:gd name="T79" fmla="*/ 983 h 2099"/>
                <a:gd name="T80" fmla="*/ 292 w 1935"/>
                <a:gd name="T81" fmla="*/ 925 h 2099"/>
                <a:gd name="T82" fmla="*/ 321 w 1935"/>
                <a:gd name="T83" fmla="*/ 895 h 2099"/>
                <a:gd name="T84" fmla="*/ 355 w 1935"/>
                <a:gd name="T85" fmla="*/ 808 h 2099"/>
                <a:gd name="T86" fmla="*/ 463 w 1935"/>
                <a:gd name="T87" fmla="*/ 764 h 2099"/>
                <a:gd name="T88" fmla="*/ 545 w 1935"/>
                <a:gd name="T89" fmla="*/ 618 h 2099"/>
                <a:gd name="T90" fmla="*/ 569 w 1935"/>
                <a:gd name="T91" fmla="*/ 467 h 2099"/>
                <a:gd name="T92" fmla="*/ 555 w 1935"/>
                <a:gd name="T93" fmla="*/ 146 h 2099"/>
                <a:gd name="T94" fmla="*/ 589 w 1935"/>
                <a:gd name="T95" fmla="*/ 0 h 20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35" h="2099">
                  <a:moveTo>
                    <a:pt x="589" y="0"/>
                  </a:moveTo>
                  <a:lnTo>
                    <a:pt x="589" y="0"/>
                  </a:lnTo>
                  <a:cubicBezTo>
                    <a:pt x="726" y="559"/>
                    <a:pt x="726" y="559"/>
                    <a:pt x="726" y="559"/>
                  </a:cubicBezTo>
                  <a:cubicBezTo>
                    <a:pt x="1169" y="423"/>
                    <a:pt x="1169" y="423"/>
                    <a:pt x="1169" y="423"/>
                  </a:cubicBezTo>
                  <a:lnTo>
                    <a:pt x="1169" y="423"/>
                  </a:lnTo>
                  <a:cubicBezTo>
                    <a:pt x="1227" y="647"/>
                    <a:pt x="1227" y="647"/>
                    <a:pt x="1227" y="647"/>
                  </a:cubicBezTo>
                  <a:cubicBezTo>
                    <a:pt x="1256" y="623"/>
                    <a:pt x="1266" y="594"/>
                    <a:pt x="1295" y="564"/>
                  </a:cubicBezTo>
                  <a:cubicBezTo>
                    <a:pt x="1325" y="531"/>
                    <a:pt x="1364" y="535"/>
                    <a:pt x="1392" y="506"/>
                  </a:cubicBezTo>
                  <a:cubicBezTo>
                    <a:pt x="1427" y="472"/>
                    <a:pt x="1442" y="437"/>
                    <a:pt x="1475" y="413"/>
                  </a:cubicBezTo>
                  <a:cubicBezTo>
                    <a:pt x="1510" y="418"/>
                    <a:pt x="1510" y="418"/>
                    <a:pt x="1510" y="418"/>
                  </a:cubicBezTo>
                  <a:cubicBezTo>
                    <a:pt x="1583" y="418"/>
                    <a:pt x="1583" y="418"/>
                    <a:pt x="1583" y="418"/>
                  </a:cubicBezTo>
                  <a:cubicBezTo>
                    <a:pt x="1602" y="418"/>
                    <a:pt x="1617" y="404"/>
                    <a:pt x="1627" y="389"/>
                  </a:cubicBezTo>
                  <a:cubicBezTo>
                    <a:pt x="1641" y="374"/>
                    <a:pt x="1651" y="360"/>
                    <a:pt x="1661" y="345"/>
                  </a:cubicBezTo>
                  <a:cubicBezTo>
                    <a:pt x="1671" y="326"/>
                    <a:pt x="1675" y="311"/>
                    <a:pt x="1695" y="306"/>
                  </a:cubicBezTo>
                  <a:cubicBezTo>
                    <a:pt x="1704" y="301"/>
                    <a:pt x="1709" y="306"/>
                    <a:pt x="1724" y="306"/>
                  </a:cubicBezTo>
                  <a:cubicBezTo>
                    <a:pt x="1763" y="301"/>
                    <a:pt x="1782" y="296"/>
                    <a:pt x="1821" y="296"/>
                  </a:cubicBezTo>
                  <a:cubicBezTo>
                    <a:pt x="1856" y="296"/>
                    <a:pt x="1851" y="335"/>
                    <a:pt x="1880" y="360"/>
                  </a:cubicBezTo>
                  <a:cubicBezTo>
                    <a:pt x="1890" y="370"/>
                    <a:pt x="1904" y="365"/>
                    <a:pt x="1923" y="365"/>
                  </a:cubicBezTo>
                  <a:cubicBezTo>
                    <a:pt x="1928" y="365"/>
                    <a:pt x="1928" y="365"/>
                    <a:pt x="1934" y="365"/>
                  </a:cubicBezTo>
                  <a:lnTo>
                    <a:pt x="1934" y="365"/>
                  </a:lnTo>
                  <a:cubicBezTo>
                    <a:pt x="1934" y="399"/>
                    <a:pt x="1928" y="418"/>
                    <a:pt x="1919" y="453"/>
                  </a:cubicBezTo>
                  <a:cubicBezTo>
                    <a:pt x="1914" y="477"/>
                    <a:pt x="1914" y="506"/>
                    <a:pt x="1890" y="506"/>
                  </a:cubicBezTo>
                  <a:cubicBezTo>
                    <a:pt x="1875" y="506"/>
                    <a:pt x="1870" y="492"/>
                    <a:pt x="1860" y="486"/>
                  </a:cubicBezTo>
                  <a:cubicBezTo>
                    <a:pt x="1841" y="481"/>
                    <a:pt x="1831" y="481"/>
                    <a:pt x="1812" y="477"/>
                  </a:cubicBezTo>
                  <a:cubicBezTo>
                    <a:pt x="1782" y="467"/>
                    <a:pt x="1768" y="462"/>
                    <a:pt x="1738" y="462"/>
                  </a:cubicBezTo>
                  <a:cubicBezTo>
                    <a:pt x="1724" y="462"/>
                    <a:pt x="1729" y="481"/>
                    <a:pt x="1724" y="492"/>
                  </a:cubicBezTo>
                  <a:cubicBezTo>
                    <a:pt x="1719" y="496"/>
                    <a:pt x="1714" y="501"/>
                    <a:pt x="1709" y="506"/>
                  </a:cubicBezTo>
                  <a:cubicBezTo>
                    <a:pt x="1704" y="520"/>
                    <a:pt x="1695" y="531"/>
                    <a:pt x="1690" y="550"/>
                  </a:cubicBezTo>
                  <a:cubicBezTo>
                    <a:pt x="1685" y="559"/>
                    <a:pt x="1690" y="569"/>
                    <a:pt x="1690" y="579"/>
                  </a:cubicBezTo>
                  <a:cubicBezTo>
                    <a:pt x="1685" y="608"/>
                    <a:pt x="1675" y="623"/>
                    <a:pt x="1666" y="647"/>
                  </a:cubicBezTo>
                  <a:cubicBezTo>
                    <a:pt x="1646" y="715"/>
                    <a:pt x="1617" y="749"/>
                    <a:pt x="1583" y="813"/>
                  </a:cubicBezTo>
                  <a:cubicBezTo>
                    <a:pt x="1573" y="832"/>
                    <a:pt x="1568" y="857"/>
                    <a:pt x="1544" y="866"/>
                  </a:cubicBezTo>
                  <a:cubicBezTo>
                    <a:pt x="1534" y="871"/>
                    <a:pt x="1519" y="862"/>
                    <a:pt x="1510" y="866"/>
                  </a:cubicBezTo>
                  <a:cubicBezTo>
                    <a:pt x="1505" y="876"/>
                    <a:pt x="1505" y="886"/>
                    <a:pt x="1505" y="895"/>
                  </a:cubicBezTo>
                  <a:cubicBezTo>
                    <a:pt x="1500" y="915"/>
                    <a:pt x="1495" y="925"/>
                    <a:pt x="1486" y="945"/>
                  </a:cubicBezTo>
                  <a:cubicBezTo>
                    <a:pt x="1471" y="973"/>
                    <a:pt x="1451" y="988"/>
                    <a:pt x="1436" y="1017"/>
                  </a:cubicBezTo>
                  <a:cubicBezTo>
                    <a:pt x="1417" y="1051"/>
                    <a:pt x="1398" y="1081"/>
                    <a:pt x="1359" y="1081"/>
                  </a:cubicBezTo>
                  <a:cubicBezTo>
                    <a:pt x="1339" y="1081"/>
                    <a:pt x="1325" y="1076"/>
                    <a:pt x="1300" y="1071"/>
                  </a:cubicBezTo>
                  <a:cubicBezTo>
                    <a:pt x="1271" y="1144"/>
                    <a:pt x="1232" y="1178"/>
                    <a:pt x="1203" y="1246"/>
                  </a:cubicBezTo>
                  <a:cubicBezTo>
                    <a:pt x="1188" y="1285"/>
                    <a:pt x="1188" y="1310"/>
                    <a:pt x="1169" y="1343"/>
                  </a:cubicBezTo>
                  <a:cubicBezTo>
                    <a:pt x="1140" y="1402"/>
                    <a:pt x="1110" y="1436"/>
                    <a:pt x="1081" y="1495"/>
                  </a:cubicBezTo>
                  <a:cubicBezTo>
                    <a:pt x="1066" y="1529"/>
                    <a:pt x="1047" y="1548"/>
                    <a:pt x="1047" y="1587"/>
                  </a:cubicBezTo>
                  <a:cubicBezTo>
                    <a:pt x="1047" y="1606"/>
                    <a:pt x="1057" y="1616"/>
                    <a:pt x="1061" y="1631"/>
                  </a:cubicBezTo>
                  <a:cubicBezTo>
                    <a:pt x="1066" y="1665"/>
                    <a:pt x="1061" y="1685"/>
                    <a:pt x="1066" y="1714"/>
                  </a:cubicBezTo>
                  <a:cubicBezTo>
                    <a:pt x="1071" y="1738"/>
                    <a:pt x="1081" y="1752"/>
                    <a:pt x="1081" y="1777"/>
                  </a:cubicBezTo>
                  <a:cubicBezTo>
                    <a:pt x="1081" y="1831"/>
                    <a:pt x="1081" y="1831"/>
                    <a:pt x="1081" y="1831"/>
                  </a:cubicBezTo>
                  <a:cubicBezTo>
                    <a:pt x="1057" y="1831"/>
                    <a:pt x="1042" y="1831"/>
                    <a:pt x="1022" y="1835"/>
                  </a:cubicBezTo>
                  <a:cubicBezTo>
                    <a:pt x="1003" y="1835"/>
                    <a:pt x="1003" y="1835"/>
                    <a:pt x="1003" y="1835"/>
                  </a:cubicBezTo>
                  <a:cubicBezTo>
                    <a:pt x="974" y="1846"/>
                    <a:pt x="954" y="1850"/>
                    <a:pt x="930" y="1865"/>
                  </a:cubicBezTo>
                  <a:cubicBezTo>
                    <a:pt x="896" y="1879"/>
                    <a:pt x="881" y="1899"/>
                    <a:pt x="852" y="1909"/>
                  </a:cubicBezTo>
                  <a:cubicBezTo>
                    <a:pt x="808" y="1923"/>
                    <a:pt x="779" y="1928"/>
                    <a:pt x="730" y="1943"/>
                  </a:cubicBezTo>
                  <a:cubicBezTo>
                    <a:pt x="691" y="1957"/>
                    <a:pt x="667" y="1972"/>
                    <a:pt x="628" y="1967"/>
                  </a:cubicBezTo>
                  <a:cubicBezTo>
                    <a:pt x="628" y="1982"/>
                    <a:pt x="618" y="1992"/>
                    <a:pt x="618" y="2006"/>
                  </a:cubicBezTo>
                  <a:cubicBezTo>
                    <a:pt x="618" y="2098"/>
                    <a:pt x="618" y="2098"/>
                    <a:pt x="618" y="2098"/>
                  </a:cubicBezTo>
                  <a:cubicBezTo>
                    <a:pt x="599" y="2094"/>
                    <a:pt x="579" y="2094"/>
                    <a:pt x="560" y="2084"/>
                  </a:cubicBezTo>
                  <a:cubicBezTo>
                    <a:pt x="545" y="2079"/>
                    <a:pt x="540" y="2070"/>
                    <a:pt x="526" y="2064"/>
                  </a:cubicBezTo>
                  <a:cubicBezTo>
                    <a:pt x="502" y="2045"/>
                    <a:pt x="482" y="2035"/>
                    <a:pt x="453" y="2025"/>
                  </a:cubicBezTo>
                  <a:cubicBezTo>
                    <a:pt x="423" y="2011"/>
                    <a:pt x="399" y="2006"/>
                    <a:pt x="380" y="1977"/>
                  </a:cubicBezTo>
                  <a:cubicBezTo>
                    <a:pt x="365" y="1948"/>
                    <a:pt x="365" y="1918"/>
                    <a:pt x="341" y="1899"/>
                  </a:cubicBezTo>
                  <a:cubicBezTo>
                    <a:pt x="331" y="1894"/>
                    <a:pt x="312" y="1899"/>
                    <a:pt x="302" y="1899"/>
                  </a:cubicBezTo>
                  <a:lnTo>
                    <a:pt x="302" y="1899"/>
                  </a:lnTo>
                  <a:cubicBezTo>
                    <a:pt x="287" y="1894"/>
                    <a:pt x="267" y="1894"/>
                    <a:pt x="248" y="1889"/>
                  </a:cubicBezTo>
                  <a:cubicBezTo>
                    <a:pt x="204" y="1874"/>
                    <a:pt x="180" y="1850"/>
                    <a:pt x="146" y="1816"/>
                  </a:cubicBezTo>
                  <a:cubicBezTo>
                    <a:pt x="141" y="1811"/>
                    <a:pt x="146" y="1807"/>
                    <a:pt x="141" y="1802"/>
                  </a:cubicBezTo>
                  <a:cubicBezTo>
                    <a:pt x="136" y="1797"/>
                    <a:pt x="131" y="1797"/>
                    <a:pt x="126" y="1797"/>
                  </a:cubicBezTo>
                  <a:cubicBezTo>
                    <a:pt x="107" y="1777"/>
                    <a:pt x="97" y="1757"/>
                    <a:pt x="87" y="1733"/>
                  </a:cubicBezTo>
                  <a:cubicBezTo>
                    <a:pt x="82" y="1724"/>
                    <a:pt x="82" y="1714"/>
                    <a:pt x="77" y="1704"/>
                  </a:cubicBezTo>
                  <a:cubicBezTo>
                    <a:pt x="73" y="1680"/>
                    <a:pt x="58" y="1670"/>
                    <a:pt x="49" y="1646"/>
                  </a:cubicBezTo>
                  <a:cubicBezTo>
                    <a:pt x="29" y="1587"/>
                    <a:pt x="24" y="1553"/>
                    <a:pt x="0" y="1495"/>
                  </a:cubicBezTo>
                  <a:lnTo>
                    <a:pt x="0" y="1495"/>
                  </a:lnTo>
                  <a:cubicBezTo>
                    <a:pt x="53" y="1470"/>
                    <a:pt x="77" y="1436"/>
                    <a:pt x="112" y="1388"/>
                  </a:cubicBezTo>
                  <a:cubicBezTo>
                    <a:pt x="136" y="1343"/>
                    <a:pt x="160" y="1315"/>
                    <a:pt x="160" y="1261"/>
                  </a:cubicBezTo>
                  <a:cubicBezTo>
                    <a:pt x="160" y="1236"/>
                    <a:pt x="151" y="1227"/>
                    <a:pt x="151" y="1207"/>
                  </a:cubicBezTo>
                  <a:cubicBezTo>
                    <a:pt x="151" y="1130"/>
                    <a:pt x="151" y="1130"/>
                    <a:pt x="151" y="1130"/>
                  </a:cubicBezTo>
                  <a:cubicBezTo>
                    <a:pt x="170" y="1120"/>
                    <a:pt x="175" y="1105"/>
                    <a:pt x="195" y="1105"/>
                  </a:cubicBezTo>
                  <a:cubicBezTo>
                    <a:pt x="223" y="1105"/>
                    <a:pt x="223" y="1149"/>
                    <a:pt x="253" y="1149"/>
                  </a:cubicBezTo>
                  <a:cubicBezTo>
                    <a:pt x="267" y="1149"/>
                    <a:pt x="273" y="1134"/>
                    <a:pt x="282" y="1120"/>
                  </a:cubicBezTo>
                  <a:cubicBezTo>
                    <a:pt x="292" y="1105"/>
                    <a:pt x="306" y="1095"/>
                    <a:pt x="306" y="1076"/>
                  </a:cubicBezTo>
                  <a:cubicBezTo>
                    <a:pt x="306" y="1003"/>
                    <a:pt x="306" y="1003"/>
                    <a:pt x="306" y="1003"/>
                  </a:cubicBezTo>
                  <a:cubicBezTo>
                    <a:pt x="306" y="993"/>
                    <a:pt x="297" y="988"/>
                    <a:pt x="297" y="983"/>
                  </a:cubicBezTo>
                  <a:cubicBezTo>
                    <a:pt x="297" y="969"/>
                    <a:pt x="292" y="959"/>
                    <a:pt x="292" y="940"/>
                  </a:cubicBezTo>
                  <a:cubicBezTo>
                    <a:pt x="292" y="934"/>
                    <a:pt x="292" y="929"/>
                    <a:pt x="292" y="925"/>
                  </a:cubicBezTo>
                  <a:cubicBezTo>
                    <a:pt x="297" y="920"/>
                    <a:pt x="306" y="929"/>
                    <a:pt x="312" y="925"/>
                  </a:cubicBezTo>
                  <a:cubicBezTo>
                    <a:pt x="317" y="915"/>
                    <a:pt x="321" y="905"/>
                    <a:pt x="321" y="895"/>
                  </a:cubicBezTo>
                  <a:cubicBezTo>
                    <a:pt x="321" y="871"/>
                    <a:pt x="317" y="857"/>
                    <a:pt x="317" y="832"/>
                  </a:cubicBezTo>
                  <a:cubicBezTo>
                    <a:pt x="317" y="818"/>
                    <a:pt x="341" y="813"/>
                    <a:pt x="355" y="808"/>
                  </a:cubicBezTo>
                  <a:cubicBezTo>
                    <a:pt x="365" y="803"/>
                    <a:pt x="375" y="798"/>
                    <a:pt x="384" y="793"/>
                  </a:cubicBezTo>
                  <a:cubicBezTo>
                    <a:pt x="414" y="784"/>
                    <a:pt x="433" y="784"/>
                    <a:pt x="463" y="764"/>
                  </a:cubicBezTo>
                  <a:cubicBezTo>
                    <a:pt x="477" y="754"/>
                    <a:pt x="482" y="735"/>
                    <a:pt x="497" y="720"/>
                  </a:cubicBezTo>
                  <a:cubicBezTo>
                    <a:pt x="526" y="691"/>
                    <a:pt x="540" y="662"/>
                    <a:pt x="545" y="618"/>
                  </a:cubicBezTo>
                  <a:cubicBezTo>
                    <a:pt x="550" y="589"/>
                    <a:pt x="555" y="574"/>
                    <a:pt x="560" y="545"/>
                  </a:cubicBezTo>
                  <a:cubicBezTo>
                    <a:pt x="560" y="516"/>
                    <a:pt x="565" y="496"/>
                    <a:pt x="569" y="467"/>
                  </a:cubicBezTo>
                  <a:cubicBezTo>
                    <a:pt x="574" y="413"/>
                    <a:pt x="574" y="384"/>
                    <a:pt x="574" y="331"/>
                  </a:cubicBezTo>
                  <a:cubicBezTo>
                    <a:pt x="574" y="257"/>
                    <a:pt x="555" y="219"/>
                    <a:pt x="555" y="146"/>
                  </a:cubicBezTo>
                  <a:cubicBezTo>
                    <a:pt x="555" y="111"/>
                    <a:pt x="550" y="87"/>
                    <a:pt x="560" y="53"/>
                  </a:cubicBezTo>
                  <a:cubicBezTo>
                    <a:pt x="565" y="33"/>
                    <a:pt x="584" y="19"/>
                    <a:pt x="589"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9" name="Freeform 84"/>
            <p:cNvSpPr>
              <a:spLocks noChangeArrowheads="1"/>
            </p:cNvSpPr>
            <p:nvPr/>
          </p:nvSpPr>
          <p:spPr bwMode="auto">
            <a:xfrm>
              <a:off x="14693787" y="5875745"/>
              <a:ext cx="288425" cy="448068"/>
            </a:xfrm>
            <a:custGeom>
              <a:avLst/>
              <a:gdLst>
                <a:gd name="T0" fmla="*/ 0 w 458"/>
                <a:gd name="T1" fmla="*/ 49 h 712"/>
                <a:gd name="T2" fmla="*/ 0 w 458"/>
                <a:gd name="T3" fmla="*/ 49 h 712"/>
                <a:gd name="T4" fmla="*/ 156 w 458"/>
                <a:gd name="T5" fmla="*/ 0 h 712"/>
                <a:gd name="T6" fmla="*/ 156 w 458"/>
                <a:gd name="T7" fmla="*/ 0 h 712"/>
                <a:gd name="T8" fmla="*/ 166 w 458"/>
                <a:gd name="T9" fmla="*/ 83 h 712"/>
                <a:gd name="T10" fmla="*/ 170 w 458"/>
                <a:gd name="T11" fmla="*/ 117 h 712"/>
                <a:gd name="T12" fmla="*/ 170 w 458"/>
                <a:gd name="T13" fmla="*/ 117 h 712"/>
                <a:gd name="T14" fmla="*/ 185 w 458"/>
                <a:gd name="T15" fmla="*/ 161 h 712"/>
                <a:gd name="T16" fmla="*/ 219 w 458"/>
                <a:gd name="T17" fmla="*/ 312 h 712"/>
                <a:gd name="T18" fmla="*/ 238 w 458"/>
                <a:gd name="T19" fmla="*/ 322 h 712"/>
                <a:gd name="T20" fmla="*/ 312 w 458"/>
                <a:gd name="T21" fmla="*/ 380 h 712"/>
                <a:gd name="T22" fmla="*/ 390 w 458"/>
                <a:gd name="T23" fmla="*/ 419 h 712"/>
                <a:gd name="T24" fmla="*/ 433 w 458"/>
                <a:gd name="T25" fmla="*/ 458 h 712"/>
                <a:gd name="T26" fmla="*/ 438 w 458"/>
                <a:gd name="T27" fmla="*/ 516 h 712"/>
                <a:gd name="T28" fmla="*/ 457 w 458"/>
                <a:gd name="T29" fmla="*/ 595 h 712"/>
                <a:gd name="T30" fmla="*/ 457 w 458"/>
                <a:gd name="T31" fmla="*/ 638 h 712"/>
                <a:gd name="T32" fmla="*/ 457 w 458"/>
                <a:gd name="T33" fmla="*/ 638 h 712"/>
                <a:gd name="T34" fmla="*/ 224 w 458"/>
                <a:gd name="T35" fmla="*/ 711 h 712"/>
                <a:gd name="T36" fmla="*/ 0 w 458"/>
                <a:gd name="T37" fmla="*/ 49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8" h="712">
                  <a:moveTo>
                    <a:pt x="0" y="49"/>
                  </a:moveTo>
                  <a:lnTo>
                    <a:pt x="0" y="49"/>
                  </a:lnTo>
                  <a:cubicBezTo>
                    <a:pt x="156" y="0"/>
                    <a:pt x="156" y="0"/>
                    <a:pt x="156" y="0"/>
                  </a:cubicBezTo>
                  <a:lnTo>
                    <a:pt x="156" y="0"/>
                  </a:lnTo>
                  <a:cubicBezTo>
                    <a:pt x="166" y="83"/>
                    <a:pt x="166" y="83"/>
                    <a:pt x="166" y="83"/>
                  </a:cubicBezTo>
                  <a:cubicBezTo>
                    <a:pt x="170" y="117"/>
                    <a:pt x="170" y="117"/>
                    <a:pt x="170" y="117"/>
                  </a:cubicBezTo>
                  <a:lnTo>
                    <a:pt x="170" y="117"/>
                  </a:lnTo>
                  <a:cubicBezTo>
                    <a:pt x="170" y="131"/>
                    <a:pt x="180" y="141"/>
                    <a:pt x="185" y="161"/>
                  </a:cubicBezTo>
                  <a:cubicBezTo>
                    <a:pt x="199" y="219"/>
                    <a:pt x="190" y="258"/>
                    <a:pt x="219" y="312"/>
                  </a:cubicBezTo>
                  <a:cubicBezTo>
                    <a:pt x="224" y="316"/>
                    <a:pt x="233" y="316"/>
                    <a:pt x="238" y="322"/>
                  </a:cubicBezTo>
                  <a:cubicBezTo>
                    <a:pt x="263" y="346"/>
                    <a:pt x="282" y="360"/>
                    <a:pt x="312" y="380"/>
                  </a:cubicBezTo>
                  <a:cubicBezTo>
                    <a:pt x="341" y="395"/>
                    <a:pt x="355" y="404"/>
                    <a:pt x="390" y="419"/>
                  </a:cubicBezTo>
                  <a:cubicBezTo>
                    <a:pt x="409" y="424"/>
                    <a:pt x="424" y="438"/>
                    <a:pt x="433" y="458"/>
                  </a:cubicBezTo>
                  <a:cubicBezTo>
                    <a:pt x="438" y="477"/>
                    <a:pt x="433" y="497"/>
                    <a:pt x="438" y="516"/>
                  </a:cubicBezTo>
                  <a:cubicBezTo>
                    <a:pt x="448" y="545"/>
                    <a:pt x="457" y="560"/>
                    <a:pt x="457" y="595"/>
                  </a:cubicBezTo>
                  <a:cubicBezTo>
                    <a:pt x="457" y="638"/>
                    <a:pt x="457" y="638"/>
                    <a:pt x="457" y="638"/>
                  </a:cubicBezTo>
                  <a:lnTo>
                    <a:pt x="457" y="638"/>
                  </a:lnTo>
                  <a:cubicBezTo>
                    <a:pt x="224" y="711"/>
                    <a:pt x="224" y="711"/>
                    <a:pt x="224" y="711"/>
                  </a:cubicBezTo>
                  <a:cubicBezTo>
                    <a:pt x="0" y="49"/>
                    <a:pt x="0" y="49"/>
                    <a:pt x="0" y="49"/>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0" name="Freeform 85"/>
            <p:cNvSpPr>
              <a:spLocks noChangeArrowheads="1"/>
            </p:cNvSpPr>
            <p:nvPr/>
          </p:nvSpPr>
          <p:spPr bwMode="auto">
            <a:xfrm>
              <a:off x="12820424" y="6172590"/>
              <a:ext cx="2136586" cy="1447820"/>
            </a:xfrm>
            <a:custGeom>
              <a:avLst/>
              <a:gdLst>
                <a:gd name="T0" fmla="*/ 2864 w 3371"/>
                <a:gd name="T1" fmla="*/ 472 h 2285"/>
                <a:gd name="T2" fmla="*/ 2961 w 3371"/>
                <a:gd name="T3" fmla="*/ 550 h 2285"/>
                <a:gd name="T4" fmla="*/ 3025 w 3371"/>
                <a:gd name="T5" fmla="*/ 696 h 2285"/>
                <a:gd name="T6" fmla="*/ 2933 w 3371"/>
                <a:gd name="T7" fmla="*/ 682 h 2285"/>
                <a:gd name="T8" fmla="*/ 2839 w 3371"/>
                <a:gd name="T9" fmla="*/ 686 h 2285"/>
                <a:gd name="T10" fmla="*/ 2874 w 3371"/>
                <a:gd name="T11" fmla="*/ 716 h 2285"/>
                <a:gd name="T12" fmla="*/ 3025 w 3371"/>
                <a:gd name="T13" fmla="*/ 798 h 2285"/>
                <a:gd name="T14" fmla="*/ 3039 w 3371"/>
                <a:gd name="T15" fmla="*/ 886 h 2285"/>
                <a:gd name="T16" fmla="*/ 2942 w 3371"/>
                <a:gd name="T17" fmla="*/ 925 h 2285"/>
                <a:gd name="T18" fmla="*/ 3108 w 3371"/>
                <a:gd name="T19" fmla="*/ 1056 h 2285"/>
                <a:gd name="T20" fmla="*/ 3078 w 3371"/>
                <a:gd name="T21" fmla="*/ 1061 h 2285"/>
                <a:gd name="T22" fmla="*/ 2971 w 3371"/>
                <a:gd name="T23" fmla="*/ 1056 h 2285"/>
                <a:gd name="T24" fmla="*/ 3005 w 3371"/>
                <a:gd name="T25" fmla="*/ 1110 h 2285"/>
                <a:gd name="T26" fmla="*/ 3064 w 3371"/>
                <a:gd name="T27" fmla="*/ 1130 h 2285"/>
                <a:gd name="T28" fmla="*/ 3244 w 3371"/>
                <a:gd name="T29" fmla="*/ 1115 h 2285"/>
                <a:gd name="T30" fmla="*/ 3278 w 3371"/>
                <a:gd name="T31" fmla="*/ 1135 h 2285"/>
                <a:gd name="T32" fmla="*/ 3370 w 3371"/>
                <a:gd name="T33" fmla="*/ 1246 h 2285"/>
                <a:gd name="T34" fmla="*/ 3322 w 3371"/>
                <a:gd name="T35" fmla="*/ 1281 h 2285"/>
                <a:gd name="T36" fmla="*/ 3331 w 3371"/>
                <a:gd name="T37" fmla="*/ 1305 h 2285"/>
                <a:gd name="T38" fmla="*/ 828 w 3371"/>
                <a:gd name="T39" fmla="*/ 2070 h 2285"/>
                <a:gd name="T40" fmla="*/ 0 w 3371"/>
                <a:gd name="T41" fmla="*/ 2284 h 2285"/>
                <a:gd name="T42" fmla="*/ 273 w 3371"/>
                <a:gd name="T43" fmla="*/ 2050 h 2285"/>
                <a:gd name="T44" fmla="*/ 322 w 3371"/>
                <a:gd name="T45" fmla="*/ 1967 h 2285"/>
                <a:gd name="T46" fmla="*/ 390 w 3371"/>
                <a:gd name="T47" fmla="*/ 1826 h 2285"/>
                <a:gd name="T48" fmla="*/ 487 w 3371"/>
                <a:gd name="T49" fmla="*/ 1744 h 2285"/>
                <a:gd name="T50" fmla="*/ 536 w 3371"/>
                <a:gd name="T51" fmla="*/ 1680 h 2285"/>
                <a:gd name="T52" fmla="*/ 580 w 3371"/>
                <a:gd name="T53" fmla="*/ 1534 h 2285"/>
                <a:gd name="T54" fmla="*/ 658 w 3371"/>
                <a:gd name="T55" fmla="*/ 1612 h 2285"/>
                <a:gd name="T56" fmla="*/ 804 w 3371"/>
                <a:gd name="T57" fmla="*/ 1699 h 2285"/>
                <a:gd name="T58" fmla="*/ 896 w 3371"/>
                <a:gd name="T59" fmla="*/ 1733 h 2285"/>
                <a:gd name="T60" fmla="*/ 906 w 3371"/>
                <a:gd name="T61" fmla="*/ 1602 h 2285"/>
                <a:gd name="T62" fmla="*/ 1130 w 3371"/>
                <a:gd name="T63" fmla="*/ 1544 h 2285"/>
                <a:gd name="T64" fmla="*/ 1281 w 3371"/>
                <a:gd name="T65" fmla="*/ 1470 h 2285"/>
                <a:gd name="T66" fmla="*/ 1359 w 3371"/>
                <a:gd name="T67" fmla="*/ 1466 h 2285"/>
                <a:gd name="T68" fmla="*/ 1344 w 3371"/>
                <a:gd name="T69" fmla="*/ 1349 h 2285"/>
                <a:gd name="T70" fmla="*/ 1325 w 3371"/>
                <a:gd name="T71" fmla="*/ 1222 h 2285"/>
                <a:gd name="T72" fmla="*/ 1447 w 3371"/>
                <a:gd name="T73" fmla="*/ 978 h 2285"/>
                <a:gd name="T74" fmla="*/ 1578 w 3371"/>
                <a:gd name="T75" fmla="*/ 706 h 2285"/>
                <a:gd name="T76" fmla="*/ 1714 w 3371"/>
                <a:gd name="T77" fmla="*/ 652 h 2285"/>
                <a:gd name="T78" fmla="*/ 1783 w 3371"/>
                <a:gd name="T79" fmla="*/ 530 h 2285"/>
                <a:gd name="T80" fmla="*/ 1822 w 3371"/>
                <a:gd name="T81" fmla="*/ 501 h 2285"/>
                <a:gd name="T82" fmla="*/ 1944 w 3371"/>
                <a:gd name="T83" fmla="*/ 282 h 2285"/>
                <a:gd name="T84" fmla="*/ 1968 w 3371"/>
                <a:gd name="T85" fmla="*/ 185 h 2285"/>
                <a:gd name="T86" fmla="*/ 2002 w 3371"/>
                <a:gd name="T87" fmla="*/ 127 h 2285"/>
                <a:gd name="T88" fmla="*/ 2090 w 3371"/>
                <a:gd name="T89" fmla="*/ 112 h 2285"/>
                <a:gd name="T90" fmla="*/ 2168 w 3371"/>
                <a:gd name="T91" fmla="*/ 141 h 2285"/>
                <a:gd name="T92" fmla="*/ 2212 w 3371"/>
                <a:gd name="T93" fmla="*/ 0 h 2285"/>
                <a:gd name="T94" fmla="*/ 2275 w 3371"/>
                <a:gd name="T95" fmla="*/ 9 h 2285"/>
                <a:gd name="T96" fmla="*/ 2338 w 3371"/>
                <a:gd name="T97" fmla="*/ 48 h 2285"/>
                <a:gd name="T98" fmla="*/ 2504 w 3371"/>
                <a:gd name="T99" fmla="*/ 151 h 2285"/>
                <a:gd name="T100" fmla="*/ 2571 w 3371"/>
                <a:gd name="T101" fmla="*/ 180 h 2285"/>
                <a:gd name="T102" fmla="*/ 2557 w 3371"/>
                <a:gd name="T103" fmla="*/ 331 h 2285"/>
                <a:gd name="T104" fmla="*/ 2504 w 3371"/>
                <a:gd name="T105" fmla="*/ 462 h 2285"/>
                <a:gd name="T106" fmla="*/ 2523 w 3371"/>
                <a:gd name="T107" fmla="*/ 497 h 2285"/>
                <a:gd name="T108" fmla="*/ 2698 w 3371"/>
                <a:gd name="T109" fmla="*/ 492 h 2285"/>
                <a:gd name="T110" fmla="*/ 3288 w 3371"/>
                <a:gd name="T111" fmla="*/ 477 h 2285"/>
                <a:gd name="T112" fmla="*/ 3288 w 3371"/>
                <a:gd name="T113" fmla="*/ 477 h 2285"/>
                <a:gd name="T114" fmla="*/ 3224 w 3371"/>
                <a:gd name="T115" fmla="*/ 686 h 2285"/>
                <a:gd name="T116" fmla="*/ 3273 w 3371"/>
                <a:gd name="T117" fmla="*/ 793 h 2285"/>
                <a:gd name="T118" fmla="*/ 3337 w 3371"/>
                <a:gd name="T119" fmla="*/ 652 h 2285"/>
                <a:gd name="T120" fmla="*/ 3361 w 3371"/>
                <a:gd name="T121" fmla="*/ 458 h 2285"/>
                <a:gd name="T122" fmla="*/ 3288 w 3371"/>
                <a:gd name="T123" fmla="*/ 477 h 2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71" h="2285">
                  <a:moveTo>
                    <a:pt x="2864" y="472"/>
                  </a:moveTo>
                  <a:lnTo>
                    <a:pt x="2864" y="472"/>
                  </a:lnTo>
                  <a:cubicBezTo>
                    <a:pt x="2903" y="492"/>
                    <a:pt x="2908" y="525"/>
                    <a:pt x="2947" y="550"/>
                  </a:cubicBezTo>
                  <a:cubicBezTo>
                    <a:pt x="2952" y="550"/>
                    <a:pt x="2957" y="550"/>
                    <a:pt x="2961" y="550"/>
                  </a:cubicBezTo>
                  <a:cubicBezTo>
                    <a:pt x="2996" y="569"/>
                    <a:pt x="3025" y="589"/>
                    <a:pt x="3025" y="628"/>
                  </a:cubicBezTo>
                  <a:cubicBezTo>
                    <a:pt x="3025" y="696"/>
                    <a:pt x="3025" y="696"/>
                    <a:pt x="3025" y="696"/>
                  </a:cubicBezTo>
                  <a:cubicBezTo>
                    <a:pt x="2961" y="696"/>
                    <a:pt x="2961" y="696"/>
                    <a:pt x="2961" y="696"/>
                  </a:cubicBezTo>
                  <a:cubicBezTo>
                    <a:pt x="2947" y="696"/>
                    <a:pt x="2942" y="686"/>
                    <a:pt x="2933" y="682"/>
                  </a:cubicBezTo>
                  <a:cubicBezTo>
                    <a:pt x="2908" y="672"/>
                    <a:pt x="2893" y="667"/>
                    <a:pt x="2874" y="667"/>
                  </a:cubicBezTo>
                  <a:cubicBezTo>
                    <a:pt x="2859" y="667"/>
                    <a:pt x="2850" y="682"/>
                    <a:pt x="2839" y="686"/>
                  </a:cubicBezTo>
                  <a:cubicBezTo>
                    <a:pt x="2845" y="691"/>
                    <a:pt x="2839" y="701"/>
                    <a:pt x="2845" y="701"/>
                  </a:cubicBezTo>
                  <a:cubicBezTo>
                    <a:pt x="2854" y="706"/>
                    <a:pt x="2864" y="711"/>
                    <a:pt x="2874" y="716"/>
                  </a:cubicBezTo>
                  <a:cubicBezTo>
                    <a:pt x="2913" y="730"/>
                    <a:pt x="2933" y="750"/>
                    <a:pt x="2966" y="769"/>
                  </a:cubicBezTo>
                  <a:cubicBezTo>
                    <a:pt x="2991" y="784"/>
                    <a:pt x="3000" y="789"/>
                    <a:pt x="3025" y="798"/>
                  </a:cubicBezTo>
                  <a:cubicBezTo>
                    <a:pt x="3044" y="808"/>
                    <a:pt x="3064" y="813"/>
                    <a:pt x="3064" y="832"/>
                  </a:cubicBezTo>
                  <a:cubicBezTo>
                    <a:pt x="3064" y="857"/>
                    <a:pt x="3059" y="871"/>
                    <a:pt x="3039" y="886"/>
                  </a:cubicBezTo>
                  <a:cubicBezTo>
                    <a:pt x="3039" y="891"/>
                    <a:pt x="3030" y="886"/>
                    <a:pt x="3025" y="891"/>
                  </a:cubicBezTo>
                  <a:cubicBezTo>
                    <a:pt x="2996" y="911"/>
                    <a:pt x="2976" y="925"/>
                    <a:pt x="2942" y="925"/>
                  </a:cubicBezTo>
                  <a:cubicBezTo>
                    <a:pt x="2961" y="939"/>
                    <a:pt x="2976" y="945"/>
                    <a:pt x="3000" y="954"/>
                  </a:cubicBezTo>
                  <a:cubicBezTo>
                    <a:pt x="3049" y="984"/>
                    <a:pt x="3078" y="1008"/>
                    <a:pt x="3108" y="1056"/>
                  </a:cubicBezTo>
                  <a:cubicBezTo>
                    <a:pt x="3103" y="1056"/>
                    <a:pt x="3103" y="1066"/>
                    <a:pt x="3093" y="1066"/>
                  </a:cubicBezTo>
                  <a:cubicBezTo>
                    <a:pt x="3088" y="1066"/>
                    <a:pt x="3083" y="1061"/>
                    <a:pt x="3078" y="1061"/>
                  </a:cubicBezTo>
                  <a:cubicBezTo>
                    <a:pt x="3054" y="1056"/>
                    <a:pt x="3039" y="1047"/>
                    <a:pt x="3015" y="1047"/>
                  </a:cubicBezTo>
                  <a:cubicBezTo>
                    <a:pt x="2996" y="1047"/>
                    <a:pt x="2986" y="1052"/>
                    <a:pt x="2971" y="1056"/>
                  </a:cubicBezTo>
                  <a:cubicBezTo>
                    <a:pt x="2942" y="1061"/>
                    <a:pt x="2922" y="1061"/>
                    <a:pt x="2893" y="1076"/>
                  </a:cubicBezTo>
                  <a:cubicBezTo>
                    <a:pt x="2937" y="1086"/>
                    <a:pt x="2961" y="1100"/>
                    <a:pt x="3005" y="1110"/>
                  </a:cubicBezTo>
                  <a:cubicBezTo>
                    <a:pt x="3015" y="1110"/>
                    <a:pt x="3025" y="1110"/>
                    <a:pt x="3035" y="1115"/>
                  </a:cubicBezTo>
                  <a:cubicBezTo>
                    <a:pt x="3049" y="1120"/>
                    <a:pt x="3049" y="1130"/>
                    <a:pt x="3064" y="1130"/>
                  </a:cubicBezTo>
                  <a:cubicBezTo>
                    <a:pt x="3098" y="1130"/>
                    <a:pt x="3118" y="1130"/>
                    <a:pt x="3151" y="1130"/>
                  </a:cubicBezTo>
                  <a:cubicBezTo>
                    <a:pt x="3190" y="1130"/>
                    <a:pt x="3210" y="1115"/>
                    <a:pt x="3244" y="1115"/>
                  </a:cubicBezTo>
                  <a:cubicBezTo>
                    <a:pt x="3254" y="1115"/>
                    <a:pt x="3268" y="1115"/>
                    <a:pt x="3273" y="1120"/>
                  </a:cubicBezTo>
                  <a:cubicBezTo>
                    <a:pt x="3278" y="1125"/>
                    <a:pt x="3278" y="1130"/>
                    <a:pt x="3278" y="1135"/>
                  </a:cubicBezTo>
                  <a:cubicBezTo>
                    <a:pt x="3288" y="1154"/>
                    <a:pt x="3293" y="1169"/>
                    <a:pt x="3307" y="1183"/>
                  </a:cubicBezTo>
                  <a:cubicBezTo>
                    <a:pt x="3331" y="1207"/>
                    <a:pt x="3356" y="1217"/>
                    <a:pt x="3370" y="1246"/>
                  </a:cubicBezTo>
                  <a:cubicBezTo>
                    <a:pt x="3351" y="1257"/>
                    <a:pt x="3342" y="1261"/>
                    <a:pt x="3322" y="1266"/>
                  </a:cubicBezTo>
                  <a:cubicBezTo>
                    <a:pt x="3322" y="1281"/>
                    <a:pt x="3322" y="1281"/>
                    <a:pt x="3322" y="1281"/>
                  </a:cubicBezTo>
                  <a:cubicBezTo>
                    <a:pt x="3331" y="1305"/>
                    <a:pt x="3331" y="1305"/>
                    <a:pt x="3331" y="1305"/>
                  </a:cubicBezTo>
                  <a:lnTo>
                    <a:pt x="3331" y="1305"/>
                  </a:lnTo>
                  <a:cubicBezTo>
                    <a:pt x="828" y="2070"/>
                    <a:pt x="828" y="2070"/>
                    <a:pt x="828" y="2070"/>
                  </a:cubicBezTo>
                  <a:lnTo>
                    <a:pt x="828" y="2070"/>
                  </a:lnTo>
                  <a:cubicBezTo>
                    <a:pt x="0" y="2284"/>
                    <a:pt x="0" y="2284"/>
                    <a:pt x="0" y="2284"/>
                  </a:cubicBezTo>
                  <a:lnTo>
                    <a:pt x="0" y="2284"/>
                  </a:lnTo>
                  <a:cubicBezTo>
                    <a:pt x="48" y="2230"/>
                    <a:pt x="78" y="2196"/>
                    <a:pt x="136" y="2147"/>
                  </a:cubicBezTo>
                  <a:cubicBezTo>
                    <a:pt x="190" y="2114"/>
                    <a:pt x="224" y="2099"/>
                    <a:pt x="273" y="2050"/>
                  </a:cubicBezTo>
                  <a:cubicBezTo>
                    <a:pt x="283" y="2040"/>
                    <a:pt x="292" y="2040"/>
                    <a:pt x="302" y="2031"/>
                  </a:cubicBezTo>
                  <a:cubicBezTo>
                    <a:pt x="312" y="2006"/>
                    <a:pt x="312" y="1992"/>
                    <a:pt x="322" y="1967"/>
                  </a:cubicBezTo>
                  <a:cubicBezTo>
                    <a:pt x="336" y="1948"/>
                    <a:pt x="355" y="1948"/>
                    <a:pt x="365" y="1934"/>
                  </a:cubicBezTo>
                  <a:cubicBezTo>
                    <a:pt x="390" y="1899"/>
                    <a:pt x="365" y="1860"/>
                    <a:pt x="390" y="1826"/>
                  </a:cubicBezTo>
                  <a:cubicBezTo>
                    <a:pt x="394" y="1812"/>
                    <a:pt x="404" y="1812"/>
                    <a:pt x="419" y="1802"/>
                  </a:cubicBezTo>
                  <a:cubicBezTo>
                    <a:pt x="448" y="1782"/>
                    <a:pt x="468" y="1773"/>
                    <a:pt x="487" y="1744"/>
                  </a:cubicBezTo>
                  <a:cubicBezTo>
                    <a:pt x="497" y="1733"/>
                    <a:pt x="501" y="1724"/>
                    <a:pt x="507" y="1714"/>
                  </a:cubicBezTo>
                  <a:cubicBezTo>
                    <a:pt x="516" y="1699"/>
                    <a:pt x="526" y="1694"/>
                    <a:pt x="536" y="1680"/>
                  </a:cubicBezTo>
                  <a:cubicBezTo>
                    <a:pt x="560" y="1627"/>
                    <a:pt x="570" y="1592"/>
                    <a:pt x="580" y="1534"/>
                  </a:cubicBezTo>
                  <a:lnTo>
                    <a:pt x="580" y="1534"/>
                  </a:lnTo>
                  <a:cubicBezTo>
                    <a:pt x="590" y="1534"/>
                    <a:pt x="609" y="1529"/>
                    <a:pt x="619" y="1534"/>
                  </a:cubicBezTo>
                  <a:cubicBezTo>
                    <a:pt x="643" y="1553"/>
                    <a:pt x="643" y="1583"/>
                    <a:pt x="658" y="1612"/>
                  </a:cubicBezTo>
                  <a:cubicBezTo>
                    <a:pt x="677" y="1641"/>
                    <a:pt x="701" y="1646"/>
                    <a:pt x="731" y="1660"/>
                  </a:cubicBezTo>
                  <a:cubicBezTo>
                    <a:pt x="760" y="1670"/>
                    <a:pt x="780" y="1680"/>
                    <a:pt x="804" y="1699"/>
                  </a:cubicBezTo>
                  <a:cubicBezTo>
                    <a:pt x="818" y="1705"/>
                    <a:pt x="823" y="1714"/>
                    <a:pt x="838" y="1719"/>
                  </a:cubicBezTo>
                  <a:cubicBezTo>
                    <a:pt x="857" y="1729"/>
                    <a:pt x="877" y="1729"/>
                    <a:pt x="896" y="1733"/>
                  </a:cubicBezTo>
                  <a:cubicBezTo>
                    <a:pt x="896" y="1641"/>
                    <a:pt x="896" y="1641"/>
                    <a:pt x="896" y="1641"/>
                  </a:cubicBezTo>
                  <a:cubicBezTo>
                    <a:pt x="896" y="1627"/>
                    <a:pt x="906" y="1617"/>
                    <a:pt x="906" y="1602"/>
                  </a:cubicBezTo>
                  <a:cubicBezTo>
                    <a:pt x="945" y="1607"/>
                    <a:pt x="969" y="1592"/>
                    <a:pt x="1008" y="1578"/>
                  </a:cubicBezTo>
                  <a:cubicBezTo>
                    <a:pt x="1057" y="1563"/>
                    <a:pt x="1086" y="1558"/>
                    <a:pt x="1130" y="1544"/>
                  </a:cubicBezTo>
                  <a:cubicBezTo>
                    <a:pt x="1159" y="1534"/>
                    <a:pt x="1174" y="1514"/>
                    <a:pt x="1208" y="1500"/>
                  </a:cubicBezTo>
                  <a:cubicBezTo>
                    <a:pt x="1232" y="1485"/>
                    <a:pt x="1252" y="1481"/>
                    <a:pt x="1281" y="1470"/>
                  </a:cubicBezTo>
                  <a:cubicBezTo>
                    <a:pt x="1300" y="1470"/>
                    <a:pt x="1300" y="1470"/>
                    <a:pt x="1300" y="1470"/>
                  </a:cubicBezTo>
                  <a:cubicBezTo>
                    <a:pt x="1320" y="1466"/>
                    <a:pt x="1335" y="1466"/>
                    <a:pt x="1359" y="1466"/>
                  </a:cubicBezTo>
                  <a:cubicBezTo>
                    <a:pt x="1359" y="1412"/>
                    <a:pt x="1359" y="1412"/>
                    <a:pt x="1359" y="1412"/>
                  </a:cubicBezTo>
                  <a:cubicBezTo>
                    <a:pt x="1359" y="1387"/>
                    <a:pt x="1349" y="1373"/>
                    <a:pt x="1344" y="1349"/>
                  </a:cubicBezTo>
                  <a:cubicBezTo>
                    <a:pt x="1339" y="1320"/>
                    <a:pt x="1344" y="1300"/>
                    <a:pt x="1339" y="1266"/>
                  </a:cubicBezTo>
                  <a:cubicBezTo>
                    <a:pt x="1335" y="1251"/>
                    <a:pt x="1325" y="1241"/>
                    <a:pt x="1325" y="1222"/>
                  </a:cubicBezTo>
                  <a:cubicBezTo>
                    <a:pt x="1325" y="1183"/>
                    <a:pt x="1344" y="1164"/>
                    <a:pt x="1359" y="1130"/>
                  </a:cubicBezTo>
                  <a:cubicBezTo>
                    <a:pt x="1388" y="1071"/>
                    <a:pt x="1418" y="1037"/>
                    <a:pt x="1447" y="978"/>
                  </a:cubicBezTo>
                  <a:cubicBezTo>
                    <a:pt x="1466" y="945"/>
                    <a:pt x="1466" y="920"/>
                    <a:pt x="1481" y="881"/>
                  </a:cubicBezTo>
                  <a:cubicBezTo>
                    <a:pt x="1510" y="813"/>
                    <a:pt x="1549" y="779"/>
                    <a:pt x="1578" y="706"/>
                  </a:cubicBezTo>
                  <a:cubicBezTo>
                    <a:pt x="1603" y="711"/>
                    <a:pt x="1617" y="716"/>
                    <a:pt x="1637" y="716"/>
                  </a:cubicBezTo>
                  <a:cubicBezTo>
                    <a:pt x="1676" y="716"/>
                    <a:pt x="1695" y="686"/>
                    <a:pt x="1714" y="652"/>
                  </a:cubicBezTo>
                  <a:cubicBezTo>
                    <a:pt x="1729" y="623"/>
                    <a:pt x="1749" y="608"/>
                    <a:pt x="1764" y="580"/>
                  </a:cubicBezTo>
                  <a:cubicBezTo>
                    <a:pt x="1773" y="560"/>
                    <a:pt x="1778" y="550"/>
                    <a:pt x="1783" y="530"/>
                  </a:cubicBezTo>
                  <a:cubicBezTo>
                    <a:pt x="1783" y="521"/>
                    <a:pt x="1783" y="511"/>
                    <a:pt x="1788" y="501"/>
                  </a:cubicBezTo>
                  <a:cubicBezTo>
                    <a:pt x="1797" y="497"/>
                    <a:pt x="1812" y="506"/>
                    <a:pt x="1822" y="501"/>
                  </a:cubicBezTo>
                  <a:cubicBezTo>
                    <a:pt x="1846" y="492"/>
                    <a:pt x="1851" y="467"/>
                    <a:pt x="1861" y="448"/>
                  </a:cubicBezTo>
                  <a:cubicBezTo>
                    <a:pt x="1895" y="384"/>
                    <a:pt x="1924" y="350"/>
                    <a:pt x="1944" y="282"/>
                  </a:cubicBezTo>
                  <a:cubicBezTo>
                    <a:pt x="1953" y="258"/>
                    <a:pt x="1963" y="243"/>
                    <a:pt x="1968" y="214"/>
                  </a:cubicBezTo>
                  <a:cubicBezTo>
                    <a:pt x="1968" y="204"/>
                    <a:pt x="1963" y="194"/>
                    <a:pt x="1968" y="185"/>
                  </a:cubicBezTo>
                  <a:cubicBezTo>
                    <a:pt x="1973" y="166"/>
                    <a:pt x="1982" y="155"/>
                    <a:pt x="1987" y="141"/>
                  </a:cubicBezTo>
                  <a:cubicBezTo>
                    <a:pt x="1992" y="136"/>
                    <a:pt x="1997" y="131"/>
                    <a:pt x="2002" y="127"/>
                  </a:cubicBezTo>
                  <a:cubicBezTo>
                    <a:pt x="2007" y="116"/>
                    <a:pt x="2002" y="97"/>
                    <a:pt x="2016" y="97"/>
                  </a:cubicBezTo>
                  <a:cubicBezTo>
                    <a:pt x="2046" y="97"/>
                    <a:pt x="2060" y="102"/>
                    <a:pt x="2090" y="112"/>
                  </a:cubicBezTo>
                  <a:cubicBezTo>
                    <a:pt x="2109" y="116"/>
                    <a:pt x="2119" y="116"/>
                    <a:pt x="2138" y="121"/>
                  </a:cubicBezTo>
                  <a:cubicBezTo>
                    <a:pt x="2148" y="127"/>
                    <a:pt x="2153" y="141"/>
                    <a:pt x="2168" y="141"/>
                  </a:cubicBezTo>
                  <a:cubicBezTo>
                    <a:pt x="2192" y="141"/>
                    <a:pt x="2192" y="112"/>
                    <a:pt x="2197" y="88"/>
                  </a:cubicBezTo>
                  <a:cubicBezTo>
                    <a:pt x="2206" y="53"/>
                    <a:pt x="2212" y="34"/>
                    <a:pt x="2212" y="0"/>
                  </a:cubicBezTo>
                  <a:lnTo>
                    <a:pt x="2212" y="0"/>
                  </a:lnTo>
                  <a:cubicBezTo>
                    <a:pt x="2236" y="0"/>
                    <a:pt x="2250" y="5"/>
                    <a:pt x="2275" y="9"/>
                  </a:cubicBezTo>
                  <a:cubicBezTo>
                    <a:pt x="2294" y="9"/>
                    <a:pt x="2309" y="5"/>
                    <a:pt x="2323" y="14"/>
                  </a:cubicBezTo>
                  <a:cubicBezTo>
                    <a:pt x="2333" y="24"/>
                    <a:pt x="2333" y="34"/>
                    <a:pt x="2338" y="48"/>
                  </a:cubicBezTo>
                  <a:cubicBezTo>
                    <a:pt x="2353" y="77"/>
                    <a:pt x="2362" y="112"/>
                    <a:pt x="2397" y="116"/>
                  </a:cubicBezTo>
                  <a:cubicBezTo>
                    <a:pt x="2441" y="127"/>
                    <a:pt x="2460" y="151"/>
                    <a:pt x="2504" y="151"/>
                  </a:cubicBezTo>
                  <a:cubicBezTo>
                    <a:pt x="2571" y="151"/>
                    <a:pt x="2571" y="151"/>
                    <a:pt x="2571" y="151"/>
                  </a:cubicBezTo>
                  <a:cubicBezTo>
                    <a:pt x="2571" y="180"/>
                    <a:pt x="2571" y="180"/>
                    <a:pt x="2571" y="180"/>
                  </a:cubicBezTo>
                  <a:cubicBezTo>
                    <a:pt x="2571" y="209"/>
                    <a:pt x="2567" y="224"/>
                    <a:pt x="2567" y="253"/>
                  </a:cubicBezTo>
                  <a:cubicBezTo>
                    <a:pt x="2562" y="282"/>
                    <a:pt x="2567" y="302"/>
                    <a:pt x="2557" y="331"/>
                  </a:cubicBezTo>
                  <a:cubicBezTo>
                    <a:pt x="2547" y="370"/>
                    <a:pt x="2528" y="394"/>
                    <a:pt x="2513" y="433"/>
                  </a:cubicBezTo>
                  <a:cubicBezTo>
                    <a:pt x="2508" y="448"/>
                    <a:pt x="2504" y="453"/>
                    <a:pt x="2504" y="462"/>
                  </a:cubicBezTo>
                  <a:cubicBezTo>
                    <a:pt x="2504" y="497"/>
                    <a:pt x="2504" y="497"/>
                    <a:pt x="2504" y="497"/>
                  </a:cubicBezTo>
                  <a:cubicBezTo>
                    <a:pt x="2508" y="497"/>
                    <a:pt x="2513" y="497"/>
                    <a:pt x="2523" y="497"/>
                  </a:cubicBezTo>
                  <a:cubicBezTo>
                    <a:pt x="2557" y="497"/>
                    <a:pt x="2577" y="492"/>
                    <a:pt x="2606" y="486"/>
                  </a:cubicBezTo>
                  <a:cubicBezTo>
                    <a:pt x="2645" y="486"/>
                    <a:pt x="2665" y="492"/>
                    <a:pt x="2698" y="492"/>
                  </a:cubicBezTo>
                  <a:cubicBezTo>
                    <a:pt x="2762" y="492"/>
                    <a:pt x="2801" y="486"/>
                    <a:pt x="2864" y="472"/>
                  </a:cubicBezTo>
                  <a:close/>
                  <a:moveTo>
                    <a:pt x="3288" y="477"/>
                  </a:moveTo>
                  <a:lnTo>
                    <a:pt x="3288" y="477"/>
                  </a:lnTo>
                  <a:lnTo>
                    <a:pt x="3288" y="477"/>
                  </a:lnTo>
                  <a:cubicBezTo>
                    <a:pt x="3293" y="486"/>
                    <a:pt x="3293" y="497"/>
                    <a:pt x="3293" y="506"/>
                  </a:cubicBezTo>
                  <a:cubicBezTo>
                    <a:pt x="3293" y="584"/>
                    <a:pt x="3224" y="613"/>
                    <a:pt x="3224" y="686"/>
                  </a:cubicBezTo>
                  <a:cubicBezTo>
                    <a:pt x="3224" y="750"/>
                    <a:pt x="3254" y="779"/>
                    <a:pt x="3254" y="837"/>
                  </a:cubicBezTo>
                  <a:cubicBezTo>
                    <a:pt x="3264" y="823"/>
                    <a:pt x="3268" y="808"/>
                    <a:pt x="3273" y="793"/>
                  </a:cubicBezTo>
                  <a:cubicBezTo>
                    <a:pt x="3288" y="760"/>
                    <a:pt x="3312" y="750"/>
                    <a:pt x="3322" y="716"/>
                  </a:cubicBezTo>
                  <a:cubicBezTo>
                    <a:pt x="3331" y="696"/>
                    <a:pt x="3327" y="677"/>
                    <a:pt x="3337" y="652"/>
                  </a:cubicBezTo>
                  <a:cubicBezTo>
                    <a:pt x="3351" y="608"/>
                    <a:pt x="3356" y="580"/>
                    <a:pt x="3361" y="530"/>
                  </a:cubicBezTo>
                  <a:cubicBezTo>
                    <a:pt x="3366" y="501"/>
                    <a:pt x="3361" y="482"/>
                    <a:pt x="3361" y="458"/>
                  </a:cubicBezTo>
                  <a:lnTo>
                    <a:pt x="3361" y="458"/>
                  </a:lnTo>
                  <a:cubicBezTo>
                    <a:pt x="3342" y="467"/>
                    <a:pt x="3312" y="472"/>
                    <a:pt x="3288" y="477"/>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1" name="Freeform 86"/>
            <p:cNvSpPr>
              <a:spLocks noChangeArrowheads="1"/>
            </p:cNvSpPr>
            <p:nvPr/>
          </p:nvSpPr>
          <p:spPr bwMode="auto">
            <a:xfrm>
              <a:off x="11271890" y="6774682"/>
              <a:ext cx="1915366" cy="1128572"/>
            </a:xfrm>
            <a:custGeom>
              <a:avLst/>
              <a:gdLst>
                <a:gd name="T0" fmla="*/ 0 w 3021"/>
                <a:gd name="T1" fmla="*/ 1519 h 1783"/>
                <a:gd name="T2" fmla="*/ 34 w 3021"/>
                <a:gd name="T3" fmla="*/ 1606 h 1783"/>
                <a:gd name="T4" fmla="*/ 44 w 3021"/>
                <a:gd name="T5" fmla="*/ 1782 h 1783"/>
                <a:gd name="T6" fmla="*/ 244 w 3021"/>
                <a:gd name="T7" fmla="*/ 1758 h 1783"/>
                <a:gd name="T8" fmla="*/ 360 w 3021"/>
                <a:gd name="T9" fmla="*/ 1743 h 1783"/>
                <a:gd name="T10" fmla="*/ 575 w 3021"/>
                <a:gd name="T11" fmla="*/ 1665 h 1783"/>
                <a:gd name="T12" fmla="*/ 1690 w 3021"/>
                <a:gd name="T13" fmla="*/ 1426 h 1783"/>
                <a:gd name="T14" fmla="*/ 1816 w 3021"/>
                <a:gd name="T15" fmla="*/ 1446 h 1783"/>
                <a:gd name="T16" fmla="*/ 2411 w 3021"/>
                <a:gd name="T17" fmla="*/ 1344 h 1783"/>
                <a:gd name="T18" fmla="*/ 2440 w 3021"/>
                <a:gd name="T19" fmla="*/ 1334 h 1783"/>
                <a:gd name="T20" fmla="*/ 2713 w 3021"/>
                <a:gd name="T21" fmla="*/ 1100 h 1783"/>
                <a:gd name="T22" fmla="*/ 2762 w 3021"/>
                <a:gd name="T23" fmla="*/ 1017 h 1783"/>
                <a:gd name="T24" fmla="*/ 2830 w 3021"/>
                <a:gd name="T25" fmla="*/ 876 h 1783"/>
                <a:gd name="T26" fmla="*/ 2927 w 3021"/>
                <a:gd name="T27" fmla="*/ 794 h 1783"/>
                <a:gd name="T28" fmla="*/ 2976 w 3021"/>
                <a:gd name="T29" fmla="*/ 730 h 1783"/>
                <a:gd name="T30" fmla="*/ 3020 w 3021"/>
                <a:gd name="T31" fmla="*/ 584 h 1783"/>
                <a:gd name="T32" fmla="*/ 2864 w 3021"/>
                <a:gd name="T33" fmla="*/ 501 h 1783"/>
                <a:gd name="T34" fmla="*/ 2844 w 3021"/>
                <a:gd name="T35" fmla="*/ 482 h 1783"/>
                <a:gd name="T36" fmla="*/ 2795 w 3021"/>
                <a:gd name="T37" fmla="*/ 389 h 1783"/>
                <a:gd name="T38" fmla="*/ 2718 w 3021"/>
                <a:gd name="T39" fmla="*/ 180 h 1783"/>
                <a:gd name="T40" fmla="*/ 2674 w 3021"/>
                <a:gd name="T41" fmla="*/ 131 h 1783"/>
                <a:gd name="T42" fmla="*/ 2543 w 3021"/>
                <a:gd name="T43" fmla="*/ 63 h 1783"/>
                <a:gd name="T44" fmla="*/ 2464 w 3021"/>
                <a:gd name="T45" fmla="*/ 14 h 1783"/>
                <a:gd name="T46" fmla="*/ 2343 w 3021"/>
                <a:gd name="T47" fmla="*/ 92 h 1783"/>
                <a:gd name="T48" fmla="*/ 2192 w 3021"/>
                <a:gd name="T49" fmla="*/ 111 h 1783"/>
                <a:gd name="T50" fmla="*/ 1997 w 3021"/>
                <a:gd name="T51" fmla="*/ 82 h 1783"/>
                <a:gd name="T52" fmla="*/ 1933 w 3021"/>
                <a:gd name="T53" fmla="*/ 82 h 1783"/>
                <a:gd name="T54" fmla="*/ 1894 w 3021"/>
                <a:gd name="T55" fmla="*/ 34 h 1783"/>
                <a:gd name="T56" fmla="*/ 1763 w 3021"/>
                <a:gd name="T57" fmla="*/ 34 h 1783"/>
                <a:gd name="T58" fmla="*/ 1719 w 3021"/>
                <a:gd name="T59" fmla="*/ 24 h 1783"/>
                <a:gd name="T60" fmla="*/ 1690 w 3021"/>
                <a:gd name="T61" fmla="*/ 111 h 1783"/>
                <a:gd name="T62" fmla="*/ 1753 w 3021"/>
                <a:gd name="T63" fmla="*/ 214 h 1783"/>
                <a:gd name="T64" fmla="*/ 1588 w 3021"/>
                <a:gd name="T65" fmla="*/ 263 h 1783"/>
                <a:gd name="T66" fmla="*/ 1413 w 3021"/>
                <a:gd name="T67" fmla="*/ 433 h 1783"/>
                <a:gd name="T68" fmla="*/ 1349 w 3021"/>
                <a:gd name="T69" fmla="*/ 550 h 1783"/>
                <a:gd name="T70" fmla="*/ 1217 w 3021"/>
                <a:gd name="T71" fmla="*/ 749 h 1783"/>
                <a:gd name="T72" fmla="*/ 1110 w 3021"/>
                <a:gd name="T73" fmla="*/ 667 h 1783"/>
                <a:gd name="T74" fmla="*/ 1062 w 3021"/>
                <a:gd name="T75" fmla="*/ 691 h 1783"/>
                <a:gd name="T76" fmla="*/ 1062 w 3021"/>
                <a:gd name="T77" fmla="*/ 764 h 1783"/>
                <a:gd name="T78" fmla="*/ 1062 w 3021"/>
                <a:gd name="T79" fmla="*/ 818 h 1783"/>
                <a:gd name="T80" fmla="*/ 959 w 3021"/>
                <a:gd name="T81" fmla="*/ 818 h 1783"/>
                <a:gd name="T82" fmla="*/ 867 w 3021"/>
                <a:gd name="T83" fmla="*/ 881 h 1783"/>
                <a:gd name="T84" fmla="*/ 760 w 3021"/>
                <a:gd name="T85" fmla="*/ 964 h 1783"/>
                <a:gd name="T86" fmla="*/ 686 w 3021"/>
                <a:gd name="T87" fmla="*/ 925 h 1783"/>
                <a:gd name="T88" fmla="*/ 594 w 3021"/>
                <a:gd name="T89" fmla="*/ 910 h 1783"/>
                <a:gd name="T90" fmla="*/ 531 w 3021"/>
                <a:gd name="T91" fmla="*/ 984 h 1783"/>
                <a:gd name="T92" fmla="*/ 487 w 3021"/>
                <a:gd name="T93" fmla="*/ 973 h 1783"/>
                <a:gd name="T94" fmla="*/ 433 w 3021"/>
                <a:gd name="T95" fmla="*/ 1061 h 1783"/>
                <a:gd name="T96" fmla="*/ 438 w 3021"/>
                <a:gd name="T97" fmla="*/ 1158 h 1783"/>
                <a:gd name="T98" fmla="*/ 419 w 3021"/>
                <a:gd name="T99" fmla="*/ 1208 h 1783"/>
                <a:gd name="T100" fmla="*/ 282 w 3021"/>
                <a:gd name="T101" fmla="*/ 1280 h 1783"/>
                <a:gd name="T102" fmla="*/ 287 w 3021"/>
                <a:gd name="T103" fmla="*/ 1465 h 1783"/>
                <a:gd name="T104" fmla="*/ 180 w 3021"/>
                <a:gd name="T105" fmla="*/ 1431 h 1783"/>
                <a:gd name="T106" fmla="*/ 63 w 3021"/>
                <a:gd name="T107" fmla="*/ 1388 h 1783"/>
                <a:gd name="T108" fmla="*/ 0 w 3021"/>
                <a:gd name="T109" fmla="*/ 1519 h 1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021" h="1783">
                  <a:moveTo>
                    <a:pt x="0" y="1519"/>
                  </a:moveTo>
                  <a:lnTo>
                    <a:pt x="0" y="1519"/>
                  </a:lnTo>
                  <a:cubicBezTo>
                    <a:pt x="9" y="1524"/>
                    <a:pt x="24" y="1524"/>
                    <a:pt x="29" y="1534"/>
                  </a:cubicBezTo>
                  <a:cubicBezTo>
                    <a:pt x="48" y="1553"/>
                    <a:pt x="34" y="1578"/>
                    <a:pt x="34" y="1606"/>
                  </a:cubicBezTo>
                  <a:cubicBezTo>
                    <a:pt x="34" y="1699"/>
                    <a:pt x="34" y="1699"/>
                    <a:pt x="34" y="1699"/>
                  </a:cubicBezTo>
                  <a:cubicBezTo>
                    <a:pt x="34" y="1728"/>
                    <a:pt x="44" y="1753"/>
                    <a:pt x="44" y="1782"/>
                  </a:cubicBezTo>
                  <a:lnTo>
                    <a:pt x="44" y="1782"/>
                  </a:lnTo>
                  <a:cubicBezTo>
                    <a:pt x="117" y="1772"/>
                    <a:pt x="170" y="1767"/>
                    <a:pt x="244" y="1758"/>
                  </a:cubicBezTo>
                  <a:cubicBezTo>
                    <a:pt x="258" y="1753"/>
                    <a:pt x="268" y="1748"/>
                    <a:pt x="287" y="1748"/>
                  </a:cubicBezTo>
                  <a:cubicBezTo>
                    <a:pt x="316" y="1743"/>
                    <a:pt x="331" y="1743"/>
                    <a:pt x="360" y="1743"/>
                  </a:cubicBezTo>
                  <a:cubicBezTo>
                    <a:pt x="433" y="1733"/>
                    <a:pt x="467" y="1709"/>
                    <a:pt x="526" y="1680"/>
                  </a:cubicBezTo>
                  <a:cubicBezTo>
                    <a:pt x="545" y="1670"/>
                    <a:pt x="555" y="1670"/>
                    <a:pt x="575" y="1665"/>
                  </a:cubicBezTo>
                  <a:cubicBezTo>
                    <a:pt x="609" y="1646"/>
                    <a:pt x="628" y="1636"/>
                    <a:pt x="667" y="1626"/>
                  </a:cubicBezTo>
                  <a:cubicBezTo>
                    <a:pt x="1690" y="1426"/>
                    <a:pt x="1690" y="1426"/>
                    <a:pt x="1690" y="1426"/>
                  </a:cubicBezTo>
                  <a:cubicBezTo>
                    <a:pt x="1714" y="1431"/>
                    <a:pt x="1724" y="1441"/>
                    <a:pt x="1748" y="1446"/>
                  </a:cubicBezTo>
                  <a:cubicBezTo>
                    <a:pt x="1772" y="1446"/>
                    <a:pt x="1792" y="1446"/>
                    <a:pt x="1816" y="1446"/>
                  </a:cubicBezTo>
                  <a:cubicBezTo>
                    <a:pt x="2362" y="1334"/>
                    <a:pt x="2362" y="1334"/>
                    <a:pt x="2362" y="1334"/>
                  </a:cubicBezTo>
                  <a:cubicBezTo>
                    <a:pt x="2411" y="1344"/>
                    <a:pt x="2411" y="1344"/>
                    <a:pt x="2411" y="1344"/>
                  </a:cubicBezTo>
                  <a:cubicBezTo>
                    <a:pt x="2440" y="1334"/>
                    <a:pt x="2440" y="1334"/>
                    <a:pt x="2440" y="1334"/>
                  </a:cubicBezTo>
                  <a:lnTo>
                    <a:pt x="2440" y="1334"/>
                  </a:lnTo>
                  <a:cubicBezTo>
                    <a:pt x="2488" y="1280"/>
                    <a:pt x="2518" y="1246"/>
                    <a:pt x="2576" y="1197"/>
                  </a:cubicBezTo>
                  <a:cubicBezTo>
                    <a:pt x="2630" y="1164"/>
                    <a:pt x="2664" y="1149"/>
                    <a:pt x="2713" y="1100"/>
                  </a:cubicBezTo>
                  <a:cubicBezTo>
                    <a:pt x="2723" y="1090"/>
                    <a:pt x="2732" y="1090"/>
                    <a:pt x="2742" y="1081"/>
                  </a:cubicBezTo>
                  <a:cubicBezTo>
                    <a:pt x="2752" y="1056"/>
                    <a:pt x="2752" y="1042"/>
                    <a:pt x="2762" y="1017"/>
                  </a:cubicBezTo>
                  <a:cubicBezTo>
                    <a:pt x="2776" y="998"/>
                    <a:pt x="2795" y="998"/>
                    <a:pt x="2805" y="984"/>
                  </a:cubicBezTo>
                  <a:cubicBezTo>
                    <a:pt x="2830" y="949"/>
                    <a:pt x="2805" y="910"/>
                    <a:pt x="2830" y="876"/>
                  </a:cubicBezTo>
                  <a:cubicBezTo>
                    <a:pt x="2834" y="862"/>
                    <a:pt x="2844" y="862"/>
                    <a:pt x="2859" y="852"/>
                  </a:cubicBezTo>
                  <a:cubicBezTo>
                    <a:pt x="2888" y="832"/>
                    <a:pt x="2908" y="823"/>
                    <a:pt x="2927" y="794"/>
                  </a:cubicBezTo>
                  <a:cubicBezTo>
                    <a:pt x="2937" y="783"/>
                    <a:pt x="2941" y="774"/>
                    <a:pt x="2947" y="764"/>
                  </a:cubicBezTo>
                  <a:cubicBezTo>
                    <a:pt x="2956" y="749"/>
                    <a:pt x="2966" y="744"/>
                    <a:pt x="2976" y="730"/>
                  </a:cubicBezTo>
                  <a:cubicBezTo>
                    <a:pt x="3000" y="677"/>
                    <a:pt x="3010" y="642"/>
                    <a:pt x="3020" y="584"/>
                  </a:cubicBezTo>
                  <a:lnTo>
                    <a:pt x="3020" y="584"/>
                  </a:lnTo>
                  <a:cubicBezTo>
                    <a:pt x="3005" y="579"/>
                    <a:pt x="2985" y="579"/>
                    <a:pt x="2966" y="574"/>
                  </a:cubicBezTo>
                  <a:cubicBezTo>
                    <a:pt x="2922" y="559"/>
                    <a:pt x="2898" y="535"/>
                    <a:pt x="2864" y="501"/>
                  </a:cubicBezTo>
                  <a:cubicBezTo>
                    <a:pt x="2859" y="496"/>
                    <a:pt x="2864" y="492"/>
                    <a:pt x="2859" y="487"/>
                  </a:cubicBezTo>
                  <a:cubicBezTo>
                    <a:pt x="2854" y="482"/>
                    <a:pt x="2849" y="482"/>
                    <a:pt x="2844" y="482"/>
                  </a:cubicBezTo>
                  <a:cubicBezTo>
                    <a:pt x="2825" y="462"/>
                    <a:pt x="2815" y="442"/>
                    <a:pt x="2805" y="418"/>
                  </a:cubicBezTo>
                  <a:cubicBezTo>
                    <a:pt x="2800" y="409"/>
                    <a:pt x="2800" y="399"/>
                    <a:pt x="2795" y="389"/>
                  </a:cubicBezTo>
                  <a:cubicBezTo>
                    <a:pt x="2791" y="365"/>
                    <a:pt x="2776" y="355"/>
                    <a:pt x="2767" y="331"/>
                  </a:cubicBezTo>
                  <a:cubicBezTo>
                    <a:pt x="2747" y="272"/>
                    <a:pt x="2742" y="238"/>
                    <a:pt x="2718" y="180"/>
                  </a:cubicBezTo>
                  <a:lnTo>
                    <a:pt x="2718" y="180"/>
                  </a:lnTo>
                  <a:cubicBezTo>
                    <a:pt x="2708" y="160"/>
                    <a:pt x="2693" y="150"/>
                    <a:pt x="2674" y="131"/>
                  </a:cubicBezTo>
                  <a:cubicBezTo>
                    <a:pt x="2649" y="106"/>
                    <a:pt x="2635" y="87"/>
                    <a:pt x="2601" y="82"/>
                  </a:cubicBezTo>
                  <a:cubicBezTo>
                    <a:pt x="2576" y="78"/>
                    <a:pt x="2562" y="73"/>
                    <a:pt x="2543" y="63"/>
                  </a:cubicBezTo>
                  <a:cubicBezTo>
                    <a:pt x="2513" y="43"/>
                    <a:pt x="2513" y="0"/>
                    <a:pt x="2479" y="0"/>
                  </a:cubicBezTo>
                  <a:cubicBezTo>
                    <a:pt x="2474" y="0"/>
                    <a:pt x="2474" y="9"/>
                    <a:pt x="2464" y="14"/>
                  </a:cubicBezTo>
                  <a:cubicBezTo>
                    <a:pt x="2455" y="19"/>
                    <a:pt x="2445" y="24"/>
                    <a:pt x="2435" y="34"/>
                  </a:cubicBezTo>
                  <a:cubicBezTo>
                    <a:pt x="2401" y="58"/>
                    <a:pt x="2386" y="92"/>
                    <a:pt x="2343" y="92"/>
                  </a:cubicBezTo>
                  <a:cubicBezTo>
                    <a:pt x="2303" y="92"/>
                    <a:pt x="2284" y="73"/>
                    <a:pt x="2245" y="73"/>
                  </a:cubicBezTo>
                  <a:cubicBezTo>
                    <a:pt x="2216" y="73"/>
                    <a:pt x="2206" y="92"/>
                    <a:pt x="2192" y="111"/>
                  </a:cubicBezTo>
                  <a:cubicBezTo>
                    <a:pt x="2070" y="82"/>
                    <a:pt x="2070" y="82"/>
                    <a:pt x="2070" y="82"/>
                  </a:cubicBezTo>
                  <a:cubicBezTo>
                    <a:pt x="1997" y="82"/>
                    <a:pt x="1997" y="82"/>
                    <a:pt x="1997" y="82"/>
                  </a:cubicBezTo>
                  <a:cubicBezTo>
                    <a:pt x="1963" y="92"/>
                    <a:pt x="1963" y="92"/>
                    <a:pt x="1963" y="92"/>
                  </a:cubicBezTo>
                  <a:cubicBezTo>
                    <a:pt x="1953" y="87"/>
                    <a:pt x="1943" y="87"/>
                    <a:pt x="1933" y="82"/>
                  </a:cubicBezTo>
                  <a:cubicBezTo>
                    <a:pt x="1919" y="67"/>
                    <a:pt x="1924" y="48"/>
                    <a:pt x="1909" y="34"/>
                  </a:cubicBezTo>
                  <a:cubicBezTo>
                    <a:pt x="1904" y="34"/>
                    <a:pt x="1899" y="39"/>
                    <a:pt x="1894" y="34"/>
                  </a:cubicBezTo>
                  <a:cubicBezTo>
                    <a:pt x="1870" y="24"/>
                    <a:pt x="1855" y="14"/>
                    <a:pt x="1831" y="14"/>
                  </a:cubicBezTo>
                  <a:cubicBezTo>
                    <a:pt x="1807" y="14"/>
                    <a:pt x="1792" y="34"/>
                    <a:pt x="1763" y="34"/>
                  </a:cubicBezTo>
                  <a:cubicBezTo>
                    <a:pt x="1748" y="34"/>
                    <a:pt x="1734" y="24"/>
                    <a:pt x="1719" y="24"/>
                  </a:cubicBezTo>
                  <a:lnTo>
                    <a:pt x="1719" y="24"/>
                  </a:lnTo>
                  <a:cubicBezTo>
                    <a:pt x="1700" y="43"/>
                    <a:pt x="1680" y="53"/>
                    <a:pt x="1680" y="82"/>
                  </a:cubicBezTo>
                  <a:cubicBezTo>
                    <a:pt x="1680" y="92"/>
                    <a:pt x="1685" y="102"/>
                    <a:pt x="1690" y="111"/>
                  </a:cubicBezTo>
                  <a:cubicBezTo>
                    <a:pt x="1709" y="150"/>
                    <a:pt x="1729" y="170"/>
                    <a:pt x="1763" y="199"/>
                  </a:cubicBezTo>
                  <a:cubicBezTo>
                    <a:pt x="1758" y="204"/>
                    <a:pt x="1758" y="214"/>
                    <a:pt x="1753" y="214"/>
                  </a:cubicBezTo>
                  <a:cubicBezTo>
                    <a:pt x="1719" y="233"/>
                    <a:pt x="1700" y="233"/>
                    <a:pt x="1661" y="243"/>
                  </a:cubicBezTo>
                  <a:cubicBezTo>
                    <a:pt x="1631" y="248"/>
                    <a:pt x="1617" y="257"/>
                    <a:pt x="1588" y="263"/>
                  </a:cubicBezTo>
                  <a:cubicBezTo>
                    <a:pt x="1520" y="277"/>
                    <a:pt x="1485" y="311"/>
                    <a:pt x="1413" y="311"/>
                  </a:cubicBezTo>
                  <a:cubicBezTo>
                    <a:pt x="1413" y="355"/>
                    <a:pt x="1427" y="384"/>
                    <a:pt x="1413" y="433"/>
                  </a:cubicBezTo>
                  <a:cubicBezTo>
                    <a:pt x="1407" y="457"/>
                    <a:pt x="1388" y="467"/>
                    <a:pt x="1374" y="492"/>
                  </a:cubicBezTo>
                  <a:cubicBezTo>
                    <a:pt x="1363" y="511"/>
                    <a:pt x="1359" y="525"/>
                    <a:pt x="1349" y="550"/>
                  </a:cubicBezTo>
                  <a:cubicBezTo>
                    <a:pt x="1335" y="594"/>
                    <a:pt x="1319" y="618"/>
                    <a:pt x="1305" y="657"/>
                  </a:cubicBezTo>
                  <a:cubicBezTo>
                    <a:pt x="1286" y="701"/>
                    <a:pt x="1266" y="749"/>
                    <a:pt x="1217" y="749"/>
                  </a:cubicBezTo>
                  <a:cubicBezTo>
                    <a:pt x="1193" y="749"/>
                    <a:pt x="1174" y="749"/>
                    <a:pt x="1159" y="730"/>
                  </a:cubicBezTo>
                  <a:cubicBezTo>
                    <a:pt x="1134" y="710"/>
                    <a:pt x="1140" y="667"/>
                    <a:pt x="1110" y="667"/>
                  </a:cubicBezTo>
                  <a:cubicBezTo>
                    <a:pt x="1101" y="667"/>
                    <a:pt x="1101" y="677"/>
                    <a:pt x="1095" y="681"/>
                  </a:cubicBezTo>
                  <a:cubicBezTo>
                    <a:pt x="1081" y="686"/>
                    <a:pt x="1071" y="681"/>
                    <a:pt x="1062" y="691"/>
                  </a:cubicBezTo>
                  <a:cubicBezTo>
                    <a:pt x="1057" y="701"/>
                    <a:pt x="1062" y="710"/>
                    <a:pt x="1062" y="720"/>
                  </a:cubicBezTo>
                  <a:cubicBezTo>
                    <a:pt x="1062" y="740"/>
                    <a:pt x="1057" y="749"/>
                    <a:pt x="1062" y="764"/>
                  </a:cubicBezTo>
                  <a:cubicBezTo>
                    <a:pt x="1067" y="779"/>
                    <a:pt x="1076" y="783"/>
                    <a:pt x="1076" y="799"/>
                  </a:cubicBezTo>
                  <a:cubicBezTo>
                    <a:pt x="1076" y="808"/>
                    <a:pt x="1067" y="813"/>
                    <a:pt x="1062" y="818"/>
                  </a:cubicBezTo>
                  <a:cubicBezTo>
                    <a:pt x="1047" y="827"/>
                    <a:pt x="1037" y="837"/>
                    <a:pt x="1023" y="837"/>
                  </a:cubicBezTo>
                  <a:cubicBezTo>
                    <a:pt x="998" y="837"/>
                    <a:pt x="989" y="818"/>
                    <a:pt x="959" y="818"/>
                  </a:cubicBezTo>
                  <a:cubicBezTo>
                    <a:pt x="945" y="818"/>
                    <a:pt x="940" y="832"/>
                    <a:pt x="930" y="842"/>
                  </a:cubicBezTo>
                  <a:cubicBezTo>
                    <a:pt x="906" y="862"/>
                    <a:pt x="891" y="871"/>
                    <a:pt x="867" y="881"/>
                  </a:cubicBezTo>
                  <a:cubicBezTo>
                    <a:pt x="847" y="896"/>
                    <a:pt x="833" y="905"/>
                    <a:pt x="813" y="920"/>
                  </a:cubicBezTo>
                  <a:cubicBezTo>
                    <a:pt x="789" y="935"/>
                    <a:pt x="784" y="964"/>
                    <a:pt x="760" y="964"/>
                  </a:cubicBezTo>
                  <a:cubicBezTo>
                    <a:pt x="745" y="964"/>
                    <a:pt x="740" y="949"/>
                    <a:pt x="730" y="944"/>
                  </a:cubicBezTo>
                  <a:cubicBezTo>
                    <a:pt x="716" y="935"/>
                    <a:pt x="706" y="930"/>
                    <a:pt x="686" y="925"/>
                  </a:cubicBezTo>
                  <a:cubicBezTo>
                    <a:pt x="662" y="920"/>
                    <a:pt x="647" y="920"/>
                    <a:pt x="628" y="915"/>
                  </a:cubicBezTo>
                  <a:cubicBezTo>
                    <a:pt x="614" y="915"/>
                    <a:pt x="609" y="910"/>
                    <a:pt x="594" y="910"/>
                  </a:cubicBezTo>
                  <a:cubicBezTo>
                    <a:pt x="570" y="910"/>
                    <a:pt x="579" y="954"/>
                    <a:pt x="560" y="973"/>
                  </a:cubicBezTo>
                  <a:cubicBezTo>
                    <a:pt x="555" y="984"/>
                    <a:pt x="545" y="984"/>
                    <a:pt x="531" y="984"/>
                  </a:cubicBezTo>
                  <a:cubicBezTo>
                    <a:pt x="516" y="984"/>
                    <a:pt x="501" y="978"/>
                    <a:pt x="487" y="973"/>
                  </a:cubicBezTo>
                  <a:lnTo>
                    <a:pt x="487" y="973"/>
                  </a:lnTo>
                  <a:cubicBezTo>
                    <a:pt x="482" y="998"/>
                    <a:pt x="477" y="1003"/>
                    <a:pt x="467" y="1022"/>
                  </a:cubicBezTo>
                  <a:cubicBezTo>
                    <a:pt x="457" y="1042"/>
                    <a:pt x="443" y="1047"/>
                    <a:pt x="433" y="1061"/>
                  </a:cubicBezTo>
                  <a:cubicBezTo>
                    <a:pt x="429" y="1066"/>
                    <a:pt x="424" y="1066"/>
                    <a:pt x="424" y="1076"/>
                  </a:cubicBezTo>
                  <a:cubicBezTo>
                    <a:pt x="424" y="1110"/>
                    <a:pt x="438" y="1125"/>
                    <a:pt x="438" y="1158"/>
                  </a:cubicBezTo>
                  <a:cubicBezTo>
                    <a:pt x="438" y="1173"/>
                    <a:pt x="438" y="1183"/>
                    <a:pt x="433" y="1197"/>
                  </a:cubicBezTo>
                  <a:cubicBezTo>
                    <a:pt x="433" y="1203"/>
                    <a:pt x="424" y="1203"/>
                    <a:pt x="419" y="1208"/>
                  </a:cubicBezTo>
                  <a:cubicBezTo>
                    <a:pt x="399" y="1227"/>
                    <a:pt x="385" y="1232"/>
                    <a:pt x="360" y="1246"/>
                  </a:cubicBezTo>
                  <a:cubicBezTo>
                    <a:pt x="331" y="1261"/>
                    <a:pt x="316" y="1275"/>
                    <a:pt x="282" y="1280"/>
                  </a:cubicBezTo>
                  <a:cubicBezTo>
                    <a:pt x="302" y="1373"/>
                    <a:pt x="302" y="1373"/>
                    <a:pt x="302" y="1373"/>
                  </a:cubicBezTo>
                  <a:cubicBezTo>
                    <a:pt x="292" y="1407"/>
                    <a:pt x="292" y="1426"/>
                    <a:pt x="287" y="1465"/>
                  </a:cubicBezTo>
                  <a:cubicBezTo>
                    <a:pt x="258" y="1465"/>
                    <a:pt x="258" y="1465"/>
                    <a:pt x="258" y="1465"/>
                  </a:cubicBezTo>
                  <a:cubicBezTo>
                    <a:pt x="224" y="1465"/>
                    <a:pt x="209" y="1446"/>
                    <a:pt x="180" y="1431"/>
                  </a:cubicBezTo>
                  <a:cubicBezTo>
                    <a:pt x="151" y="1417"/>
                    <a:pt x="126" y="1417"/>
                    <a:pt x="92" y="1402"/>
                  </a:cubicBezTo>
                  <a:cubicBezTo>
                    <a:pt x="78" y="1397"/>
                    <a:pt x="73" y="1388"/>
                    <a:pt x="63" y="1388"/>
                  </a:cubicBezTo>
                  <a:cubicBezTo>
                    <a:pt x="39" y="1388"/>
                    <a:pt x="34" y="1417"/>
                    <a:pt x="29" y="1436"/>
                  </a:cubicBezTo>
                  <a:cubicBezTo>
                    <a:pt x="14" y="1465"/>
                    <a:pt x="14" y="1495"/>
                    <a:pt x="0" y="1519"/>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2" name="Freeform 87"/>
            <p:cNvSpPr>
              <a:spLocks noChangeArrowheads="1"/>
            </p:cNvSpPr>
            <p:nvPr/>
          </p:nvSpPr>
          <p:spPr bwMode="auto">
            <a:xfrm>
              <a:off x="8751671" y="5878546"/>
              <a:ext cx="677659" cy="1002552"/>
            </a:xfrm>
            <a:custGeom>
              <a:avLst/>
              <a:gdLst>
                <a:gd name="T0" fmla="*/ 0 w 1073"/>
                <a:gd name="T1" fmla="*/ 19 h 1584"/>
                <a:gd name="T2" fmla="*/ 0 w 1073"/>
                <a:gd name="T3" fmla="*/ 19 h 1584"/>
                <a:gd name="T4" fmla="*/ 5 w 1073"/>
                <a:gd name="T5" fmla="*/ 19 h 1584"/>
                <a:gd name="T6" fmla="*/ 78 w 1073"/>
                <a:gd name="T7" fmla="*/ 10 h 1584"/>
                <a:gd name="T8" fmla="*/ 146 w 1073"/>
                <a:gd name="T9" fmla="*/ 0 h 1584"/>
                <a:gd name="T10" fmla="*/ 195 w 1073"/>
                <a:gd name="T11" fmla="*/ 29 h 1584"/>
                <a:gd name="T12" fmla="*/ 258 w 1073"/>
                <a:gd name="T13" fmla="*/ 59 h 1584"/>
                <a:gd name="T14" fmla="*/ 360 w 1073"/>
                <a:gd name="T15" fmla="*/ 87 h 1584"/>
                <a:gd name="T16" fmla="*/ 424 w 1073"/>
                <a:gd name="T17" fmla="*/ 102 h 1584"/>
                <a:gd name="T18" fmla="*/ 570 w 1073"/>
                <a:gd name="T19" fmla="*/ 195 h 1584"/>
                <a:gd name="T20" fmla="*/ 570 w 1073"/>
                <a:gd name="T21" fmla="*/ 195 h 1584"/>
                <a:gd name="T22" fmla="*/ 604 w 1073"/>
                <a:gd name="T23" fmla="*/ 278 h 1584"/>
                <a:gd name="T24" fmla="*/ 643 w 1073"/>
                <a:gd name="T25" fmla="*/ 414 h 1584"/>
                <a:gd name="T26" fmla="*/ 706 w 1073"/>
                <a:gd name="T27" fmla="*/ 482 h 1584"/>
                <a:gd name="T28" fmla="*/ 755 w 1073"/>
                <a:gd name="T29" fmla="*/ 575 h 1584"/>
                <a:gd name="T30" fmla="*/ 765 w 1073"/>
                <a:gd name="T31" fmla="*/ 614 h 1584"/>
                <a:gd name="T32" fmla="*/ 755 w 1073"/>
                <a:gd name="T33" fmla="*/ 657 h 1584"/>
                <a:gd name="T34" fmla="*/ 794 w 1073"/>
                <a:gd name="T35" fmla="*/ 726 h 1584"/>
                <a:gd name="T36" fmla="*/ 833 w 1073"/>
                <a:gd name="T37" fmla="*/ 828 h 1584"/>
                <a:gd name="T38" fmla="*/ 882 w 1073"/>
                <a:gd name="T39" fmla="*/ 979 h 1584"/>
                <a:gd name="T40" fmla="*/ 915 w 1073"/>
                <a:gd name="T41" fmla="*/ 1101 h 1584"/>
                <a:gd name="T42" fmla="*/ 911 w 1073"/>
                <a:gd name="T43" fmla="*/ 1159 h 1584"/>
                <a:gd name="T44" fmla="*/ 964 w 1073"/>
                <a:gd name="T45" fmla="*/ 1276 h 1584"/>
                <a:gd name="T46" fmla="*/ 964 w 1073"/>
                <a:gd name="T47" fmla="*/ 1276 h 1584"/>
                <a:gd name="T48" fmla="*/ 964 w 1073"/>
                <a:gd name="T49" fmla="*/ 1286 h 1584"/>
                <a:gd name="T50" fmla="*/ 998 w 1073"/>
                <a:gd name="T51" fmla="*/ 1408 h 1584"/>
                <a:gd name="T52" fmla="*/ 1033 w 1073"/>
                <a:gd name="T53" fmla="*/ 1480 h 1584"/>
                <a:gd name="T54" fmla="*/ 1047 w 1073"/>
                <a:gd name="T55" fmla="*/ 1510 h 1584"/>
                <a:gd name="T56" fmla="*/ 1072 w 1073"/>
                <a:gd name="T57" fmla="*/ 1529 h 1584"/>
                <a:gd name="T58" fmla="*/ 1072 w 1073"/>
                <a:gd name="T59" fmla="*/ 1529 h 1584"/>
                <a:gd name="T60" fmla="*/ 0 w 1073"/>
                <a:gd name="T61" fmla="*/ 1583 h 1584"/>
                <a:gd name="T62" fmla="*/ 0 w 1073"/>
                <a:gd name="T63" fmla="*/ 1583 h 1584"/>
                <a:gd name="T64" fmla="*/ 0 w 1073"/>
                <a:gd name="T65" fmla="*/ 19 h 1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73" h="1584">
                  <a:moveTo>
                    <a:pt x="0" y="19"/>
                  </a:moveTo>
                  <a:lnTo>
                    <a:pt x="0" y="19"/>
                  </a:lnTo>
                  <a:cubicBezTo>
                    <a:pt x="0" y="19"/>
                    <a:pt x="0" y="19"/>
                    <a:pt x="5" y="19"/>
                  </a:cubicBezTo>
                  <a:cubicBezTo>
                    <a:pt x="34" y="15"/>
                    <a:pt x="49" y="15"/>
                    <a:pt x="78" y="10"/>
                  </a:cubicBezTo>
                  <a:cubicBezTo>
                    <a:pt x="107" y="10"/>
                    <a:pt x="122" y="0"/>
                    <a:pt x="146" y="0"/>
                  </a:cubicBezTo>
                  <a:cubicBezTo>
                    <a:pt x="171" y="0"/>
                    <a:pt x="180" y="15"/>
                    <a:pt x="195" y="29"/>
                  </a:cubicBezTo>
                  <a:cubicBezTo>
                    <a:pt x="219" y="44"/>
                    <a:pt x="234" y="49"/>
                    <a:pt x="258" y="59"/>
                  </a:cubicBezTo>
                  <a:cubicBezTo>
                    <a:pt x="297" y="68"/>
                    <a:pt x="321" y="78"/>
                    <a:pt x="360" y="87"/>
                  </a:cubicBezTo>
                  <a:cubicBezTo>
                    <a:pt x="384" y="92"/>
                    <a:pt x="404" y="92"/>
                    <a:pt x="424" y="102"/>
                  </a:cubicBezTo>
                  <a:cubicBezTo>
                    <a:pt x="487" y="131"/>
                    <a:pt x="511" y="161"/>
                    <a:pt x="570" y="195"/>
                  </a:cubicBezTo>
                  <a:lnTo>
                    <a:pt x="570" y="195"/>
                  </a:lnTo>
                  <a:cubicBezTo>
                    <a:pt x="589" y="224"/>
                    <a:pt x="599" y="244"/>
                    <a:pt x="604" y="278"/>
                  </a:cubicBezTo>
                  <a:cubicBezTo>
                    <a:pt x="609" y="336"/>
                    <a:pt x="609" y="370"/>
                    <a:pt x="643" y="414"/>
                  </a:cubicBezTo>
                  <a:cubicBezTo>
                    <a:pt x="663" y="443"/>
                    <a:pt x="682" y="458"/>
                    <a:pt x="706" y="482"/>
                  </a:cubicBezTo>
                  <a:cubicBezTo>
                    <a:pt x="730" y="511"/>
                    <a:pt x="740" y="535"/>
                    <a:pt x="755" y="575"/>
                  </a:cubicBezTo>
                  <a:cubicBezTo>
                    <a:pt x="760" y="590"/>
                    <a:pt x="765" y="594"/>
                    <a:pt x="765" y="614"/>
                  </a:cubicBezTo>
                  <a:cubicBezTo>
                    <a:pt x="765" y="629"/>
                    <a:pt x="755" y="638"/>
                    <a:pt x="755" y="657"/>
                  </a:cubicBezTo>
                  <a:cubicBezTo>
                    <a:pt x="755" y="687"/>
                    <a:pt x="779" y="696"/>
                    <a:pt x="794" y="726"/>
                  </a:cubicBezTo>
                  <a:cubicBezTo>
                    <a:pt x="818" y="760"/>
                    <a:pt x="823" y="789"/>
                    <a:pt x="833" y="828"/>
                  </a:cubicBezTo>
                  <a:cubicBezTo>
                    <a:pt x="848" y="891"/>
                    <a:pt x="877" y="921"/>
                    <a:pt x="882" y="979"/>
                  </a:cubicBezTo>
                  <a:cubicBezTo>
                    <a:pt x="887" y="1027"/>
                    <a:pt x="911" y="1052"/>
                    <a:pt x="915" y="1101"/>
                  </a:cubicBezTo>
                  <a:cubicBezTo>
                    <a:pt x="920" y="1125"/>
                    <a:pt x="906" y="1140"/>
                    <a:pt x="911" y="1159"/>
                  </a:cubicBezTo>
                  <a:cubicBezTo>
                    <a:pt x="920" y="1208"/>
                    <a:pt x="959" y="1232"/>
                    <a:pt x="964" y="1276"/>
                  </a:cubicBezTo>
                  <a:lnTo>
                    <a:pt x="964" y="1276"/>
                  </a:lnTo>
                  <a:cubicBezTo>
                    <a:pt x="964" y="1281"/>
                    <a:pt x="964" y="1286"/>
                    <a:pt x="964" y="1286"/>
                  </a:cubicBezTo>
                  <a:cubicBezTo>
                    <a:pt x="964" y="1334"/>
                    <a:pt x="979" y="1364"/>
                    <a:pt x="998" y="1408"/>
                  </a:cubicBezTo>
                  <a:cubicBezTo>
                    <a:pt x="1008" y="1437"/>
                    <a:pt x="1018" y="1456"/>
                    <a:pt x="1033" y="1480"/>
                  </a:cubicBezTo>
                  <a:cubicBezTo>
                    <a:pt x="1037" y="1495"/>
                    <a:pt x="1037" y="1505"/>
                    <a:pt x="1047" y="1510"/>
                  </a:cubicBezTo>
                  <a:cubicBezTo>
                    <a:pt x="1057" y="1519"/>
                    <a:pt x="1061" y="1524"/>
                    <a:pt x="1072" y="1529"/>
                  </a:cubicBezTo>
                  <a:lnTo>
                    <a:pt x="1072" y="1529"/>
                  </a:lnTo>
                  <a:cubicBezTo>
                    <a:pt x="1072" y="1529"/>
                    <a:pt x="667" y="1559"/>
                    <a:pt x="0" y="1583"/>
                  </a:cubicBezTo>
                  <a:lnTo>
                    <a:pt x="0" y="1583"/>
                  </a:lnTo>
                  <a:cubicBezTo>
                    <a:pt x="0" y="19"/>
                    <a:pt x="0" y="19"/>
                    <a:pt x="0" y="19"/>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3" name="Freeform 88"/>
            <p:cNvSpPr>
              <a:spLocks noChangeArrowheads="1"/>
            </p:cNvSpPr>
            <p:nvPr/>
          </p:nvSpPr>
          <p:spPr bwMode="auto">
            <a:xfrm>
              <a:off x="9364924" y="6598255"/>
              <a:ext cx="1934968" cy="1565438"/>
            </a:xfrm>
            <a:custGeom>
              <a:avLst/>
              <a:gdLst>
                <a:gd name="T0" fmla="*/ 0 w 3050"/>
                <a:gd name="T1" fmla="*/ 141 h 2470"/>
                <a:gd name="T2" fmla="*/ 1808 w 3050"/>
                <a:gd name="T3" fmla="*/ 102 h 2470"/>
                <a:gd name="T4" fmla="*/ 1803 w 3050"/>
                <a:gd name="T5" fmla="*/ 199 h 2470"/>
                <a:gd name="T6" fmla="*/ 1856 w 3050"/>
                <a:gd name="T7" fmla="*/ 375 h 2470"/>
                <a:gd name="T8" fmla="*/ 2061 w 3050"/>
                <a:gd name="T9" fmla="*/ 526 h 2470"/>
                <a:gd name="T10" fmla="*/ 2173 w 3050"/>
                <a:gd name="T11" fmla="*/ 711 h 2470"/>
                <a:gd name="T12" fmla="*/ 2261 w 3050"/>
                <a:gd name="T13" fmla="*/ 881 h 2470"/>
                <a:gd name="T14" fmla="*/ 2314 w 3050"/>
                <a:gd name="T15" fmla="*/ 809 h 2470"/>
                <a:gd name="T16" fmla="*/ 2421 w 3050"/>
                <a:gd name="T17" fmla="*/ 881 h 2470"/>
                <a:gd name="T18" fmla="*/ 2402 w 3050"/>
                <a:gd name="T19" fmla="*/ 1008 h 2470"/>
                <a:gd name="T20" fmla="*/ 2421 w 3050"/>
                <a:gd name="T21" fmla="*/ 1193 h 2470"/>
                <a:gd name="T22" fmla="*/ 2582 w 3050"/>
                <a:gd name="T23" fmla="*/ 1300 h 2470"/>
                <a:gd name="T24" fmla="*/ 2660 w 3050"/>
                <a:gd name="T25" fmla="*/ 1344 h 2470"/>
                <a:gd name="T26" fmla="*/ 2762 w 3050"/>
                <a:gd name="T27" fmla="*/ 1466 h 2470"/>
                <a:gd name="T28" fmla="*/ 2811 w 3050"/>
                <a:gd name="T29" fmla="*/ 1656 h 2470"/>
                <a:gd name="T30" fmla="*/ 2899 w 3050"/>
                <a:gd name="T31" fmla="*/ 1782 h 2470"/>
                <a:gd name="T32" fmla="*/ 3001 w 3050"/>
                <a:gd name="T33" fmla="*/ 1797 h 2470"/>
                <a:gd name="T34" fmla="*/ 3035 w 3050"/>
                <a:gd name="T35" fmla="*/ 1884 h 2470"/>
                <a:gd name="T36" fmla="*/ 3045 w 3050"/>
                <a:gd name="T37" fmla="*/ 2060 h 2470"/>
                <a:gd name="T38" fmla="*/ 2972 w 3050"/>
                <a:gd name="T39" fmla="*/ 2075 h 2470"/>
                <a:gd name="T40" fmla="*/ 2884 w 3050"/>
                <a:gd name="T41" fmla="*/ 2143 h 2470"/>
                <a:gd name="T42" fmla="*/ 2821 w 3050"/>
                <a:gd name="T43" fmla="*/ 2294 h 2470"/>
                <a:gd name="T44" fmla="*/ 2830 w 3050"/>
                <a:gd name="T45" fmla="*/ 2425 h 2470"/>
                <a:gd name="T46" fmla="*/ 2747 w 3050"/>
                <a:gd name="T47" fmla="*/ 2430 h 2470"/>
                <a:gd name="T48" fmla="*/ 2596 w 3050"/>
                <a:gd name="T49" fmla="*/ 2459 h 2470"/>
                <a:gd name="T50" fmla="*/ 2548 w 3050"/>
                <a:gd name="T51" fmla="*/ 2464 h 2470"/>
                <a:gd name="T52" fmla="*/ 2572 w 3050"/>
                <a:gd name="T53" fmla="*/ 2270 h 2470"/>
                <a:gd name="T54" fmla="*/ 2538 w 3050"/>
                <a:gd name="T55" fmla="*/ 2187 h 2470"/>
                <a:gd name="T56" fmla="*/ 609 w 3050"/>
                <a:gd name="T57" fmla="*/ 2416 h 2470"/>
                <a:gd name="T58" fmla="*/ 585 w 3050"/>
                <a:gd name="T59" fmla="*/ 2119 h 2470"/>
                <a:gd name="T60" fmla="*/ 404 w 3050"/>
                <a:gd name="T61" fmla="*/ 842 h 2470"/>
                <a:gd name="T62" fmla="*/ 283 w 3050"/>
                <a:gd name="T63" fmla="*/ 696 h 2470"/>
                <a:gd name="T64" fmla="*/ 361 w 3050"/>
                <a:gd name="T65" fmla="*/ 545 h 2470"/>
                <a:gd name="T66" fmla="*/ 108 w 3050"/>
                <a:gd name="T67" fmla="*/ 394 h 2470"/>
                <a:gd name="T68" fmla="*/ 83 w 3050"/>
                <a:gd name="T69" fmla="*/ 375 h 2470"/>
                <a:gd name="T70" fmla="*/ 34 w 3050"/>
                <a:gd name="T71" fmla="*/ 273 h 2470"/>
                <a:gd name="T72" fmla="*/ 0 w 3050"/>
                <a:gd name="T73" fmla="*/ 141 h 2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50" h="2470">
                  <a:moveTo>
                    <a:pt x="0" y="141"/>
                  </a:moveTo>
                  <a:lnTo>
                    <a:pt x="0" y="141"/>
                  </a:lnTo>
                  <a:cubicBezTo>
                    <a:pt x="979" y="93"/>
                    <a:pt x="1667" y="0"/>
                    <a:pt x="1667" y="0"/>
                  </a:cubicBezTo>
                  <a:cubicBezTo>
                    <a:pt x="1700" y="58"/>
                    <a:pt x="1744" y="73"/>
                    <a:pt x="1808" y="102"/>
                  </a:cubicBezTo>
                  <a:lnTo>
                    <a:pt x="1808" y="102"/>
                  </a:lnTo>
                  <a:cubicBezTo>
                    <a:pt x="1803" y="141"/>
                    <a:pt x="1803" y="160"/>
                    <a:pt x="1803" y="199"/>
                  </a:cubicBezTo>
                  <a:cubicBezTo>
                    <a:pt x="1803" y="239"/>
                    <a:pt x="1797" y="263"/>
                    <a:pt x="1808" y="297"/>
                  </a:cubicBezTo>
                  <a:cubicBezTo>
                    <a:pt x="1817" y="331"/>
                    <a:pt x="1837" y="345"/>
                    <a:pt x="1856" y="375"/>
                  </a:cubicBezTo>
                  <a:cubicBezTo>
                    <a:pt x="1905" y="443"/>
                    <a:pt x="1944" y="477"/>
                    <a:pt x="2017" y="511"/>
                  </a:cubicBezTo>
                  <a:cubicBezTo>
                    <a:pt x="2037" y="521"/>
                    <a:pt x="2046" y="521"/>
                    <a:pt x="2061" y="526"/>
                  </a:cubicBezTo>
                  <a:cubicBezTo>
                    <a:pt x="2104" y="545"/>
                    <a:pt x="2109" y="585"/>
                    <a:pt x="2124" y="624"/>
                  </a:cubicBezTo>
                  <a:cubicBezTo>
                    <a:pt x="2139" y="657"/>
                    <a:pt x="2153" y="677"/>
                    <a:pt x="2173" y="711"/>
                  </a:cubicBezTo>
                  <a:cubicBezTo>
                    <a:pt x="2192" y="750"/>
                    <a:pt x="2202" y="774"/>
                    <a:pt x="2212" y="818"/>
                  </a:cubicBezTo>
                  <a:cubicBezTo>
                    <a:pt x="2217" y="847"/>
                    <a:pt x="2226" y="881"/>
                    <a:pt x="2261" y="881"/>
                  </a:cubicBezTo>
                  <a:cubicBezTo>
                    <a:pt x="2275" y="881"/>
                    <a:pt x="2275" y="862"/>
                    <a:pt x="2280" y="847"/>
                  </a:cubicBezTo>
                  <a:cubicBezTo>
                    <a:pt x="2289" y="833"/>
                    <a:pt x="2299" y="818"/>
                    <a:pt x="2314" y="809"/>
                  </a:cubicBezTo>
                  <a:cubicBezTo>
                    <a:pt x="2324" y="818"/>
                    <a:pt x="2329" y="828"/>
                    <a:pt x="2343" y="833"/>
                  </a:cubicBezTo>
                  <a:cubicBezTo>
                    <a:pt x="2372" y="847"/>
                    <a:pt x="2421" y="847"/>
                    <a:pt x="2421" y="881"/>
                  </a:cubicBezTo>
                  <a:cubicBezTo>
                    <a:pt x="2421" y="916"/>
                    <a:pt x="2407" y="930"/>
                    <a:pt x="2402" y="964"/>
                  </a:cubicBezTo>
                  <a:cubicBezTo>
                    <a:pt x="2402" y="983"/>
                    <a:pt x="2402" y="994"/>
                    <a:pt x="2402" y="1008"/>
                  </a:cubicBezTo>
                  <a:cubicBezTo>
                    <a:pt x="2402" y="1042"/>
                    <a:pt x="2392" y="1061"/>
                    <a:pt x="2392" y="1091"/>
                  </a:cubicBezTo>
                  <a:cubicBezTo>
                    <a:pt x="2392" y="1135"/>
                    <a:pt x="2392" y="1164"/>
                    <a:pt x="2421" y="1193"/>
                  </a:cubicBezTo>
                  <a:cubicBezTo>
                    <a:pt x="2435" y="1208"/>
                    <a:pt x="2450" y="1208"/>
                    <a:pt x="2465" y="1222"/>
                  </a:cubicBezTo>
                  <a:cubicBezTo>
                    <a:pt x="2504" y="1262"/>
                    <a:pt x="2538" y="1271"/>
                    <a:pt x="2582" y="1300"/>
                  </a:cubicBezTo>
                  <a:cubicBezTo>
                    <a:pt x="2606" y="1315"/>
                    <a:pt x="2616" y="1329"/>
                    <a:pt x="2645" y="1344"/>
                  </a:cubicBezTo>
                  <a:cubicBezTo>
                    <a:pt x="2650" y="1344"/>
                    <a:pt x="2655" y="1344"/>
                    <a:pt x="2660" y="1344"/>
                  </a:cubicBezTo>
                  <a:cubicBezTo>
                    <a:pt x="2670" y="1354"/>
                    <a:pt x="2675" y="1364"/>
                    <a:pt x="2684" y="1373"/>
                  </a:cubicBezTo>
                  <a:cubicBezTo>
                    <a:pt x="2718" y="1403"/>
                    <a:pt x="2747" y="1422"/>
                    <a:pt x="2762" y="1466"/>
                  </a:cubicBezTo>
                  <a:cubicBezTo>
                    <a:pt x="2772" y="1490"/>
                    <a:pt x="2772" y="1505"/>
                    <a:pt x="2777" y="1524"/>
                  </a:cubicBezTo>
                  <a:cubicBezTo>
                    <a:pt x="2796" y="1573"/>
                    <a:pt x="2806" y="1607"/>
                    <a:pt x="2811" y="1656"/>
                  </a:cubicBezTo>
                  <a:cubicBezTo>
                    <a:pt x="2816" y="1699"/>
                    <a:pt x="2840" y="1724"/>
                    <a:pt x="2874" y="1758"/>
                  </a:cubicBezTo>
                  <a:cubicBezTo>
                    <a:pt x="2884" y="1768"/>
                    <a:pt x="2888" y="1778"/>
                    <a:pt x="2899" y="1782"/>
                  </a:cubicBezTo>
                  <a:cubicBezTo>
                    <a:pt x="2927" y="1802"/>
                    <a:pt x="2966" y="1792"/>
                    <a:pt x="3001" y="1797"/>
                  </a:cubicBezTo>
                  <a:lnTo>
                    <a:pt x="3001" y="1797"/>
                  </a:lnTo>
                  <a:cubicBezTo>
                    <a:pt x="3010" y="1802"/>
                    <a:pt x="3025" y="1802"/>
                    <a:pt x="3030" y="1812"/>
                  </a:cubicBezTo>
                  <a:cubicBezTo>
                    <a:pt x="3049" y="1831"/>
                    <a:pt x="3035" y="1856"/>
                    <a:pt x="3035" y="1884"/>
                  </a:cubicBezTo>
                  <a:cubicBezTo>
                    <a:pt x="3035" y="1977"/>
                    <a:pt x="3035" y="1977"/>
                    <a:pt x="3035" y="1977"/>
                  </a:cubicBezTo>
                  <a:cubicBezTo>
                    <a:pt x="3035" y="2006"/>
                    <a:pt x="3045" y="2031"/>
                    <a:pt x="3045" y="2060"/>
                  </a:cubicBezTo>
                  <a:lnTo>
                    <a:pt x="3045" y="2060"/>
                  </a:lnTo>
                  <a:cubicBezTo>
                    <a:pt x="3020" y="2070"/>
                    <a:pt x="3001" y="2070"/>
                    <a:pt x="2972" y="2075"/>
                  </a:cubicBezTo>
                  <a:cubicBezTo>
                    <a:pt x="2952" y="2080"/>
                    <a:pt x="2947" y="2104"/>
                    <a:pt x="2927" y="2113"/>
                  </a:cubicBezTo>
                  <a:cubicBezTo>
                    <a:pt x="2913" y="2128"/>
                    <a:pt x="2894" y="2128"/>
                    <a:pt x="2884" y="2143"/>
                  </a:cubicBezTo>
                  <a:cubicBezTo>
                    <a:pt x="2864" y="2177"/>
                    <a:pt x="2860" y="2202"/>
                    <a:pt x="2850" y="2235"/>
                  </a:cubicBezTo>
                  <a:cubicBezTo>
                    <a:pt x="2845" y="2260"/>
                    <a:pt x="2825" y="2270"/>
                    <a:pt x="2821" y="2294"/>
                  </a:cubicBezTo>
                  <a:cubicBezTo>
                    <a:pt x="2816" y="2313"/>
                    <a:pt x="2825" y="2323"/>
                    <a:pt x="2825" y="2343"/>
                  </a:cubicBezTo>
                  <a:cubicBezTo>
                    <a:pt x="2825" y="2376"/>
                    <a:pt x="2821" y="2391"/>
                    <a:pt x="2830" y="2425"/>
                  </a:cubicBezTo>
                  <a:lnTo>
                    <a:pt x="2830" y="2425"/>
                  </a:lnTo>
                  <a:cubicBezTo>
                    <a:pt x="2801" y="2425"/>
                    <a:pt x="2777" y="2430"/>
                    <a:pt x="2747" y="2430"/>
                  </a:cubicBezTo>
                  <a:cubicBezTo>
                    <a:pt x="2709" y="2430"/>
                    <a:pt x="2689" y="2445"/>
                    <a:pt x="2655" y="2450"/>
                  </a:cubicBezTo>
                  <a:cubicBezTo>
                    <a:pt x="2631" y="2455"/>
                    <a:pt x="2616" y="2455"/>
                    <a:pt x="2596" y="2459"/>
                  </a:cubicBezTo>
                  <a:cubicBezTo>
                    <a:pt x="2582" y="2459"/>
                    <a:pt x="2577" y="2469"/>
                    <a:pt x="2562" y="2469"/>
                  </a:cubicBezTo>
                  <a:cubicBezTo>
                    <a:pt x="2557" y="2469"/>
                    <a:pt x="2553" y="2464"/>
                    <a:pt x="2548" y="2464"/>
                  </a:cubicBezTo>
                  <a:cubicBezTo>
                    <a:pt x="2548" y="2425"/>
                    <a:pt x="2543" y="2401"/>
                    <a:pt x="2543" y="2357"/>
                  </a:cubicBezTo>
                  <a:cubicBezTo>
                    <a:pt x="2543" y="2323"/>
                    <a:pt x="2557" y="2304"/>
                    <a:pt x="2572" y="2270"/>
                  </a:cubicBezTo>
                  <a:cubicBezTo>
                    <a:pt x="2577" y="2255"/>
                    <a:pt x="2587" y="2245"/>
                    <a:pt x="2587" y="2230"/>
                  </a:cubicBezTo>
                  <a:cubicBezTo>
                    <a:pt x="2587" y="2206"/>
                    <a:pt x="2562" y="2191"/>
                    <a:pt x="2538" y="2187"/>
                  </a:cubicBezTo>
                  <a:cubicBezTo>
                    <a:pt x="609" y="2416"/>
                    <a:pt x="609" y="2416"/>
                    <a:pt x="609" y="2416"/>
                  </a:cubicBezTo>
                  <a:lnTo>
                    <a:pt x="609" y="2416"/>
                  </a:lnTo>
                  <a:cubicBezTo>
                    <a:pt x="585" y="2119"/>
                    <a:pt x="585" y="2119"/>
                    <a:pt x="585" y="2119"/>
                  </a:cubicBezTo>
                  <a:lnTo>
                    <a:pt x="585" y="2119"/>
                  </a:lnTo>
                  <a:cubicBezTo>
                    <a:pt x="502" y="983"/>
                    <a:pt x="502" y="983"/>
                    <a:pt x="502" y="983"/>
                  </a:cubicBezTo>
                  <a:cubicBezTo>
                    <a:pt x="468" y="925"/>
                    <a:pt x="453" y="886"/>
                    <a:pt x="404" y="842"/>
                  </a:cubicBezTo>
                  <a:cubicBezTo>
                    <a:pt x="371" y="809"/>
                    <a:pt x="346" y="798"/>
                    <a:pt x="317" y="760"/>
                  </a:cubicBezTo>
                  <a:cubicBezTo>
                    <a:pt x="302" y="735"/>
                    <a:pt x="283" y="726"/>
                    <a:pt x="283" y="696"/>
                  </a:cubicBezTo>
                  <a:cubicBezTo>
                    <a:pt x="283" y="677"/>
                    <a:pt x="293" y="667"/>
                    <a:pt x="298" y="652"/>
                  </a:cubicBezTo>
                  <a:cubicBezTo>
                    <a:pt x="317" y="609"/>
                    <a:pt x="337" y="585"/>
                    <a:pt x="361" y="545"/>
                  </a:cubicBezTo>
                  <a:cubicBezTo>
                    <a:pt x="341" y="535"/>
                    <a:pt x="327" y="535"/>
                    <a:pt x="302" y="526"/>
                  </a:cubicBezTo>
                  <a:cubicBezTo>
                    <a:pt x="224" y="487"/>
                    <a:pt x="171" y="463"/>
                    <a:pt x="108" y="394"/>
                  </a:cubicBezTo>
                  <a:lnTo>
                    <a:pt x="108" y="394"/>
                  </a:lnTo>
                  <a:cubicBezTo>
                    <a:pt x="97" y="389"/>
                    <a:pt x="93" y="384"/>
                    <a:pt x="83" y="375"/>
                  </a:cubicBezTo>
                  <a:cubicBezTo>
                    <a:pt x="73" y="370"/>
                    <a:pt x="73" y="360"/>
                    <a:pt x="69" y="345"/>
                  </a:cubicBezTo>
                  <a:cubicBezTo>
                    <a:pt x="54" y="321"/>
                    <a:pt x="44" y="302"/>
                    <a:pt x="34" y="273"/>
                  </a:cubicBezTo>
                  <a:cubicBezTo>
                    <a:pt x="15" y="229"/>
                    <a:pt x="0" y="199"/>
                    <a:pt x="0" y="151"/>
                  </a:cubicBezTo>
                  <a:cubicBezTo>
                    <a:pt x="0" y="151"/>
                    <a:pt x="0" y="146"/>
                    <a:pt x="0" y="14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4" name="Freeform 89"/>
            <p:cNvSpPr>
              <a:spLocks noChangeArrowheads="1"/>
            </p:cNvSpPr>
            <p:nvPr/>
          </p:nvSpPr>
          <p:spPr bwMode="auto">
            <a:xfrm>
              <a:off x="11036669" y="7485990"/>
              <a:ext cx="2318601" cy="1036158"/>
            </a:xfrm>
            <a:custGeom>
              <a:avLst/>
              <a:gdLst>
                <a:gd name="T0" fmla="*/ 199 w 3654"/>
                <a:gd name="T1" fmla="*/ 1027 h 1637"/>
                <a:gd name="T2" fmla="*/ 190 w 3654"/>
                <a:gd name="T3" fmla="*/ 896 h 1637"/>
                <a:gd name="T4" fmla="*/ 253 w 3654"/>
                <a:gd name="T5" fmla="*/ 745 h 1637"/>
                <a:gd name="T6" fmla="*/ 341 w 3654"/>
                <a:gd name="T7" fmla="*/ 677 h 1637"/>
                <a:gd name="T8" fmla="*/ 414 w 3654"/>
                <a:gd name="T9" fmla="*/ 662 h 1637"/>
                <a:gd name="T10" fmla="*/ 657 w 3654"/>
                <a:gd name="T11" fmla="*/ 628 h 1637"/>
                <a:gd name="T12" fmla="*/ 896 w 3654"/>
                <a:gd name="T13" fmla="*/ 560 h 1637"/>
                <a:gd name="T14" fmla="*/ 1037 w 3654"/>
                <a:gd name="T15" fmla="*/ 506 h 1637"/>
                <a:gd name="T16" fmla="*/ 2118 w 3654"/>
                <a:gd name="T17" fmla="*/ 326 h 1637"/>
                <a:gd name="T18" fmla="*/ 2732 w 3654"/>
                <a:gd name="T19" fmla="*/ 214 h 1637"/>
                <a:gd name="T20" fmla="*/ 2810 w 3654"/>
                <a:gd name="T21" fmla="*/ 214 h 1637"/>
                <a:gd name="T22" fmla="*/ 3638 w 3654"/>
                <a:gd name="T23" fmla="*/ 0 h 1637"/>
                <a:gd name="T24" fmla="*/ 3653 w 3654"/>
                <a:gd name="T25" fmla="*/ 97 h 1637"/>
                <a:gd name="T26" fmla="*/ 3623 w 3654"/>
                <a:gd name="T27" fmla="*/ 165 h 1637"/>
                <a:gd name="T28" fmla="*/ 3560 w 3654"/>
                <a:gd name="T29" fmla="*/ 253 h 1637"/>
                <a:gd name="T30" fmla="*/ 3453 w 3654"/>
                <a:gd name="T31" fmla="*/ 268 h 1637"/>
                <a:gd name="T32" fmla="*/ 3419 w 3654"/>
                <a:gd name="T33" fmla="*/ 306 h 1637"/>
                <a:gd name="T34" fmla="*/ 3273 w 3654"/>
                <a:gd name="T35" fmla="*/ 370 h 1637"/>
                <a:gd name="T36" fmla="*/ 3170 w 3654"/>
                <a:gd name="T37" fmla="*/ 511 h 1637"/>
                <a:gd name="T38" fmla="*/ 3015 w 3654"/>
                <a:gd name="T39" fmla="*/ 643 h 1637"/>
                <a:gd name="T40" fmla="*/ 2864 w 3654"/>
                <a:gd name="T41" fmla="*/ 779 h 1637"/>
                <a:gd name="T42" fmla="*/ 2752 w 3654"/>
                <a:gd name="T43" fmla="*/ 876 h 1637"/>
                <a:gd name="T44" fmla="*/ 2717 w 3654"/>
                <a:gd name="T45" fmla="*/ 935 h 1637"/>
                <a:gd name="T46" fmla="*/ 2610 w 3654"/>
                <a:gd name="T47" fmla="*/ 993 h 1637"/>
                <a:gd name="T48" fmla="*/ 2606 w 3654"/>
                <a:gd name="T49" fmla="*/ 1163 h 1637"/>
                <a:gd name="T50" fmla="*/ 2123 w 3654"/>
                <a:gd name="T51" fmla="*/ 1290 h 1637"/>
                <a:gd name="T52" fmla="*/ 1295 w 3654"/>
                <a:gd name="T53" fmla="*/ 1446 h 1637"/>
                <a:gd name="T54" fmla="*/ 1159 w 3654"/>
                <a:gd name="T55" fmla="*/ 1393 h 1637"/>
                <a:gd name="T56" fmla="*/ 979 w 3654"/>
                <a:gd name="T57" fmla="*/ 1442 h 1637"/>
                <a:gd name="T58" fmla="*/ 910 w 3654"/>
                <a:gd name="T59" fmla="*/ 1485 h 1637"/>
                <a:gd name="T60" fmla="*/ 0 w 3654"/>
                <a:gd name="T61" fmla="*/ 1636 h 1637"/>
                <a:gd name="T62" fmla="*/ 48 w 3654"/>
                <a:gd name="T63" fmla="*/ 1461 h 1637"/>
                <a:gd name="T64" fmla="*/ 116 w 3654"/>
                <a:gd name="T65" fmla="*/ 1257 h 1637"/>
                <a:gd name="T66" fmla="*/ 155 w 3654"/>
                <a:gd name="T67" fmla="*/ 1135 h 16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54" h="1637">
                  <a:moveTo>
                    <a:pt x="199" y="1027"/>
                  </a:moveTo>
                  <a:lnTo>
                    <a:pt x="199" y="1027"/>
                  </a:lnTo>
                  <a:cubicBezTo>
                    <a:pt x="190" y="993"/>
                    <a:pt x="194" y="978"/>
                    <a:pt x="194" y="945"/>
                  </a:cubicBezTo>
                  <a:cubicBezTo>
                    <a:pt x="194" y="925"/>
                    <a:pt x="185" y="915"/>
                    <a:pt x="190" y="896"/>
                  </a:cubicBezTo>
                  <a:cubicBezTo>
                    <a:pt x="194" y="872"/>
                    <a:pt x="214" y="862"/>
                    <a:pt x="219" y="837"/>
                  </a:cubicBezTo>
                  <a:cubicBezTo>
                    <a:pt x="229" y="804"/>
                    <a:pt x="233" y="779"/>
                    <a:pt x="253" y="745"/>
                  </a:cubicBezTo>
                  <a:cubicBezTo>
                    <a:pt x="263" y="730"/>
                    <a:pt x="282" y="730"/>
                    <a:pt x="296" y="715"/>
                  </a:cubicBezTo>
                  <a:cubicBezTo>
                    <a:pt x="316" y="706"/>
                    <a:pt x="321" y="682"/>
                    <a:pt x="341" y="677"/>
                  </a:cubicBezTo>
                  <a:cubicBezTo>
                    <a:pt x="370" y="672"/>
                    <a:pt x="389" y="672"/>
                    <a:pt x="414" y="662"/>
                  </a:cubicBezTo>
                  <a:lnTo>
                    <a:pt x="414" y="662"/>
                  </a:lnTo>
                  <a:cubicBezTo>
                    <a:pt x="487" y="652"/>
                    <a:pt x="540" y="647"/>
                    <a:pt x="614" y="638"/>
                  </a:cubicBezTo>
                  <a:cubicBezTo>
                    <a:pt x="628" y="633"/>
                    <a:pt x="638" y="628"/>
                    <a:pt x="657" y="628"/>
                  </a:cubicBezTo>
                  <a:cubicBezTo>
                    <a:pt x="686" y="623"/>
                    <a:pt x="701" y="623"/>
                    <a:pt x="730" y="623"/>
                  </a:cubicBezTo>
                  <a:cubicBezTo>
                    <a:pt x="803" y="613"/>
                    <a:pt x="837" y="589"/>
                    <a:pt x="896" y="560"/>
                  </a:cubicBezTo>
                  <a:cubicBezTo>
                    <a:pt x="915" y="550"/>
                    <a:pt x="925" y="550"/>
                    <a:pt x="945" y="545"/>
                  </a:cubicBezTo>
                  <a:cubicBezTo>
                    <a:pt x="979" y="526"/>
                    <a:pt x="998" y="516"/>
                    <a:pt x="1037" y="506"/>
                  </a:cubicBezTo>
                  <a:cubicBezTo>
                    <a:pt x="2060" y="306"/>
                    <a:pt x="2060" y="306"/>
                    <a:pt x="2060" y="306"/>
                  </a:cubicBezTo>
                  <a:cubicBezTo>
                    <a:pt x="2084" y="311"/>
                    <a:pt x="2094" y="321"/>
                    <a:pt x="2118" y="326"/>
                  </a:cubicBezTo>
                  <a:cubicBezTo>
                    <a:pt x="2142" y="326"/>
                    <a:pt x="2162" y="326"/>
                    <a:pt x="2186" y="326"/>
                  </a:cubicBezTo>
                  <a:cubicBezTo>
                    <a:pt x="2732" y="214"/>
                    <a:pt x="2732" y="214"/>
                    <a:pt x="2732" y="214"/>
                  </a:cubicBezTo>
                  <a:cubicBezTo>
                    <a:pt x="2781" y="224"/>
                    <a:pt x="2781" y="224"/>
                    <a:pt x="2781" y="224"/>
                  </a:cubicBezTo>
                  <a:cubicBezTo>
                    <a:pt x="2810" y="214"/>
                    <a:pt x="2810" y="214"/>
                    <a:pt x="2810" y="214"/>
                  </a:cubicBezTo>
                  <a:lnTo>
                    <a:pt x="2810" y="214"/>
                  </a:lnTo>
                  <a:cubicBezTo>
                    <a:pt x="3638" y="0"/>
                    <a:pt x="3638" y="0"/>
                    <a:pt x="3638" y="0"/>
                  </a:cubicBezTo>
                  <a:lnTo>
                    <a:pt x="3638" y="0"/>
                  </a:lnTo>
                  <a:cubicBezTo>
                    <a:pt x="3643" y="38"/>
                    <a:pt x="3653" y="58"/>
                    <a:pt x="3653" y="97"/>
                  </a:cubicBezTo>
                  <a:cubicBezTo>
                    <a:pt x="3653" y="107"/>
                    <a:pt x="3643" y="112"/>
                    <a:pt x="3643" y="121"/>
                  </a:cubicBezTo>
                  <a:cubicBezTo>
                    <a:pt x="3638" y="141"/>
                    <a:pt x="3628" y="151"/>
                    <a:pt x="3623" y="165"/>
                  </a:cubicBezTo>
                  <a:cubicBezTo>
                    <a:pt x="3618" y="175"/>
                    <a:pt x="3623" y="185"/>
                    <a:pt x="3618" y="195"/>
                  </a:cubicBezTo>
                  <a:cubicBezTo>
                    <a:pt x="3609" y="229"/>
                    <a:pt x="3590" y="243"/>
                    <a:pt x="3560" y="253"/>
                  </a:cubicBezTo>
                  <a:cubicBezTo>
                    <a:pt x="3536" y="263"/>
                    <a:pt x="3521" y="263"/>
                    <a:pt x="3497" y="263"/>
                  </a:cubicBezTo>
                  <a:cubicBezTo>
                    <a:pt x="3482" y="263"/>
                    <a:pt x="3468" y="258"/>
                    <a:pt x="3453" y="268"/>
                  </a:cubicBezTo>
                  <a:cubicBezTo>
                    <a:pt x="3448" y="268"/>
                    <a:pt x="3453" y="277"/>
                    <a:pt x="3448" y="282"/>
                  </a:cubicBezTo>
                  <a:cubicBezTo>
                    <a:pt x="3438" y="297"/>
                    <a:pt x="3429" y="297"/>
                    <a:pt x="3419" y="306"/>
                  </a:cubicBezTo>
                  <a:cubicBezTo>
                    <a:pt x="3390" y="331"/>
                    <a:pt x="3370" y="350"/>
                    <a:pt x="3331" y="360"/>
                  </a:cubicBezTo>
                  <a:cubicBezTo>
                    <a:pt x="3311" y="365"/>
                    <a:pt x="3292" y="360"/>
                    <a:pt x="3273" y="370"/>
                  </a:cubicBezTo>
                  <a:cubicBezTo>
                    <a:pt x="3248" y="384"/>
                    <a:pt x="3248" y="404"/>
                    <a:pt x="3234" y="428"/>
                  </a:cubicBezTo>
                  <a:cubicBezTo>
                    <a:pt x="3214" y="462"/>
                    <a:pt x="3200" y="482"/>
                    <a:pt x="3170" y="511"/>
                  </a:cubicBezTo>
                  <a:cubicBezTo>
                    <a:pt x="3137" y="550"/>
                    <a:pt x="3107" y="560"/>
                    <a:pt x="3068" y="594"/>
                  </a:cubicBezTo>
                  <a:cubicBezTo>
                    <a:pt x="3049" y="613"/>
                    <a:pt x="3034" y="623"/>
                    <a:pt x="3015" y="643"/>
                  </a:cubicBezTo>
                  <a:cubicBezTo>
                    <a:pt x="3000" y="652"/>
                    <a:pt x="2995" y="662"/>
                    <a:pt x="2985" y="672"/>
                  </a:cubicBezTo>
                  <a:cubicBezTo>
                    <a:pt x="2941" y="715"/>
                    <a:pt x="2917" y="745"/>
                    <a:pt x="2864" y="779"/>
                  </a:cubicBezTo>
                  <a:cubicBezTo>
                    <a:pt x="2844" y="798"/>
                    <a:pt x="2830" y="813"/>
                    <a:pt x="2805" y="828"/>
                  </a:cubicBezTo>
                  <a:cubicBezTo>
                    <a:pt x="2781" y="842"/>
                    <a:pt x="2761" y="852"/>
                    <a:pt x="2752" y="876"/>
                  </a:cubicBezTo>
                  <a:cubicBezTo>
                    <a:pt x="2747" y="891"/>
                    <a:pt x="2747" y="901"/>
                    <a:pt x="2747" y="911"/>
                  </a:cubicBezTo>
                  <a:cubicBezTo>
                    <a:pt x="2742" y="920"/>
                    <a:pt x="2727" y="925"/>
                    <a:pt x="2717" y="935"/>
                  </a:cubicBezTo>
                  <a:cubicBezTo>
                    <a:pt x="2693" y="950"/>
                    <a:pt x="2679" y="964"/>
                    <a:pt x="2654" y="974"/>
                  </a:cubicBezTo>
                  <a:cubicBezTo>
                    <a:pt x="2640" y="978"/>
                    <a:pt x="2620" y="978"/>
                    <a:pt x="2610" y="993"/>
                  </a:cubicBezTo>
                  <a:cubicBezTo>
                    <a:pt x="2606" y="998"/>
                    <a:pt x="2615" y="998"/>
                    <a:pt x="2615" y="1008"/>
                  </a:cubicBezTo>
                  <a:cubicBezTo>
                    <a:pt x="2615" y="1061"/>
                    <a:pt x="2610" y="1110"/>
                    <a:pt x="2606" y="1163"/>
                  </a:cubicBezTo>
                  <a:lnTo>
                    <a:pt x="2606" y="1163"/>
                  </a:lnTo>
                  <a:cubicBezTo>
                    <a:pt x="2123" y="1290"/>
                    <a:pt x="2123" y="1290"/>
                    <a:pt x="2123" y="1290"/>
                  </a:cubicBezTo>
                  <a:cubicBezTo>
                    <a:pt x="2118" y="1290"/>
                    <a:pt x="2118" y="1290"/>
                    <a:pt x="2118" y="1290"/>
                  </a:cubicBezTo>
                  <a:cubicBezTo>
                    <a:pt x="1295" y="1446"/>
                    <a:pt x="1295" y="1446"/>
                    <a:pt x="1295" y="1446"/>
                  </a:cubicBezTo>
                  <a:cubicBezTo>
                    <a:pt x="1256" y="1436"/>
                    <a:pt x="1237" y="1431"/>
                    <a:pt x="1203" y="1417"/>
                  </a:cubicBezTo>
                  <a:cubicBezTo>
                    <a:pt x="1188" y="1412"/>
                    <a:pt x="1178" y="1393"/>
                    <a:pt x="1159" y="1393"/>
                  </a:cubicBezTo>
                  <a:cubicBezTo>
                    <a:pt x="1130" y="1393"/>
                    <a:pt x="1115" y="1412"/>
                    <a:pt x="1081" y="1412"/>
                  </a:cubicBezTo>
                  <a:cubicBezTo>
                    <a:pt x="1042" y="1417"/>
                    <a:pt x="1017" y="1431"/>
                    <a:pt x="979" y="1442"/>
                  </a:cubicBezTo>
                  <a:cubicBezTo>
                    <a:pt x="969" y="1442"/>
                    <a:pt x="954" y="1436"/>
                    <a:pt x="949" y="1442"/>
                  </a:cubicBezTo>
                  <a:cubicBezTo>
                    <a:pt x="930" y="1451"/>
                    <a:pt x="925" y="1470"/>
                    <a:pt x="910" y="1485"/>
                  </a:cubicBezTo>
                  <a:lnTo>
                    <a:pt x="910" y="1485"/>
                  </a:lnTo>
                  <a:cubicBezTo>
                    <a:pt x="0" y="1636"/>
                    <a:pt x="0" y="1636"/>
                    <a:pt x="0" y="1636"/>
                  </a:cubicBezTo>
                  <a:lnTo>
                    <a:pt x="0" y="1636"/>
                  </a:lnTo>
                  <a:cubicBezTo>
                    <a:pt x="14" y="1568"/>
                    <a:pt x="48" y="1529"/>
                    <a:pt x="48" y="1461"/>
                  </a:cubicBezTo>
                  <a:cubicBezTo>
                    <a:pt x="48" y="1431"/>
                    <a:pt x="39" y="1417"/>
                    <a:pt x="48" y="1393"/>
                  </a:cubicBezTo>
                  <a:cubicBezTo>
                    <a:pt x="63" y="1334"/>
                    <a:pt x="111" y="1315"/>
                    <a:pt x="116" y="1257"/>
                  </a:cubicBezTo>
                  <a:cubicBezTo>
                    <a:pt x="116" y="1227"/>
                    <a:pt x="111" y="1207"/>
                    <a:pt x="121" y="1179"/>
                  </a:cubicBezTo>
                  <a:cubicBezTo>
                    <a:pt x="126" y="1159"/>
                    <a:pt x="146" y="1154"/>
                    <a:pt x="155" y="1135"/>
                  </a:cubicBezTo>
                  <a:cubicBezTo>
                    <a:pt x="180" y="1100"/>
                    <a:pt x="199" y="1076"/>
                    <a:pt x="199" y="102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5" name="Freeform 90"/>
            <p:cNvSpPr>
              <a:spLocks noChangeArrowheads="1"/>
            </p:cNvSpPr>
            <p:nvPr/>
          </p:nvSpPr>
          <p:spPr bwMode="auto">
            <a:xfrm>
              <a:off x="12691613" y="7001516"/>
              <a:ext cx="2394208" cy="1220986"/>
            </a:xfrm>
            <a:custGeom>
              <a:avLst/>
              <a:gdLst>
                <a:gd name="T0" fmla="*/ 1032 w 3775"/>
                <a:gd name="T1" fmla="*/ 765 h 1929"/>
                <a:gd name="T2" fmla="*/ 3535 w 3775"/>
                <a:gd name="T3" fmla="*/ 0 h 1929"/>
                <a:gd name="T4" fmla="*/ 3599 w 3775"/>
                <a:gd name="T5" fmla="*/ 180 h 1929"/>
                <a:gd name="T6" fmla="*/ 3541 w 3775"/>
                <a:gd name="T7" fmla="*/ 176 h 1929"/>
                <a:gd name="T8" fmla="*/ 3477 w 3775"/>
                <a:gd name="T9" fmla="*/ 229 h 1929"/>
                <a:gd name="T10" fmla="*/ 3443 w 3775"/>
                <a:gd name="T11" fmla="*/ 258 h 1929"/>
                <a:gd name="T12" fmla="*/ 3336 w 3775"/>
                <a:gd name="T13" fmla="*/ 258 h 1929"/>
                <a:gd name="T14" fmla="*/ 3258 w 3775"/>
                <a:gd name="T15" fmla="*/ 239 h 1929"/>
                <a:gd name="T16" fmla="*/ 3292 w 3775"/>
                <a:gd name="T17" fmla="*/ 375 h 1929"/>
                <a:gd name="T18" fmla="*/ 3404 w 3775"/>
                <a:gd name="T19" fmla="*/ 370 h 1929"/>
                <a:gd name="T20" fmla="*/ 3560 w 3775"/>
                <a:gd name="T21" fmla="*/ 370 h 1929"/>
                <a:gd name="T22" fmla="*/ 3628 w 3775"/>
                <a:gd name="T23" fmla="*/ 404 h 1929"/>
                <a:gd name="T24" fmla="*/ 3692 w 3775"/>
                <a:gd name="T25" fmla="*/ 268 h 1929"/>
                <a:gd name="T26" fmla="*/ 3759 w 3775"/>
                <a:gd name="T27" fmla="*/ 458 h 1929"/>
                <a:gd name="T28" fmla="*/ 3623 w 3775"/>
                <a:gd name="T29" fmla="*/ 677 h 1929"/>
                <a:gd name="T30" fmla="*/ 3546 w 3775"/>
                <a:gd name="T31" fmla="*/ 667 h 1929"/>
                <a:gd name="T32" fmla="*/ 3428 w 3775"/>
                <a:gd name="T33" fmla="*/ 677 h 1929"/>
                <a:gd name="T34" fmla="*/ 3307 w 3775"/>
                <a:gd name="T35" fmla="*/ 775 h 1929"/>
                <a:gd name="T36" fmla="*/ 3472 w 3775"/>
                <a:gd name="T37" fmla="*/ 789 h 1929"/>
                <a:gd name="T38" fmla="*/ 3463 w 3775"/>
                <a:gd name="T39" fmla="*/ 842 h 1929"/>
                <a:gd name="T40" fmla="*/ 3428 w 3775"/>
                <a:gd name="T41" fmla="*/ 964 h 1929"/>
                <a:gd name="T42" fmla="*/ 3389 w 3775"/>
                <a:gd name="T43" fmla="*/ 1047 h 1929"/>
                <a:gd name="T44" fmla="*/ 3477 w 3775"/>
                <a:gd name="T45" fmla="*/ 994 h 1929"/>
                <a:gd name="T46" fmla="*/ 3555 w 3775"/>
                <a:gd name="T47" fmla="*/ 940 h 1929"/>
                <a:gd name="T48" fmla="*/ 3589 w 3775"/>
                <a:gd name="T49" fmla="*/ 1042 h 1929"/>
                <a:gd name="T50" fmla="*/ 3535 w 3775"/>
                <a:gd name="T51" fmla="*/ 1110 h 1929"/>
                <a:gd name="T52" fmla="*/ 3385 w 3775"/>
                <a:gd name="T53" fmla="*/ 1149 h 1929"/>
                <a:gd name="T54" fmla="*/ 3190 w 3775"/>
                <a:gd name="T55" fmla="*/ 1344 h 1929"/>
                <a:gd name="T56" fmla="*/ 3132 w 3775"/>
                <a:gd name="T57" fmla="*/ 1417 h 1929"/>
                <a:gd name="T58" fmla="*/ 3019 w 3775"/>
                <a:gd name="T59" fmla="*/ 1724 h 1929"/>
                <a:gd name="T60" fmla="*/ 2839 w 3775"/>
                <a:gd name="T61" fmla="*/ 1812 h 1929"/>
                <a:gd name="T62" fmla="*/ 2756 w 3775"/>
                <a:gd name="T63" fmla="*/ 1865 h 1929"/>
                <a:gd name="T64" fmla="*/ 1714 w 3775"/>
                <a:gd name="T65" fmla="*/ 1627 h 1929"/>
                <a:gd name="T66" fmla="*/ 1582 w 3775"/>
                <a:gd name="T67" fmla="*/ 1519 h 1929"/>
                <a:gd name="T68" fmla="*/ 1412 w 3775"/>
                <a:gd name="T69" fmla="*/ 1510 h 1929"/>
                <a:gd name="T70" fmla="*/ 1227 w 3775"/>
                <a:gd name="T71" fmla="*/ 1544 h 1929"/>
                <a:gd name="T72" fmla="*/ 1056 w 3775"/>
                <a:gd name="T73" fmla="*/ 1578 h 1929"/>
                <a:gd name="T74" fmla="*/ 769 w 3775"/>
                <a:gd name="T75" fmla="*/ 1676 h 1929"/>
                <a:gd name="T76" fmla="*/ 608 w 3775"/>
                <a:gd name="T77" fmla="*/ 1758 h 1929"/>
                <a:gd name="T78" fmla="*/ 574 w 3775"/>
                <a:gd name="T79" fmla="*/ 1792 h 1929"/>
                <a:gd name="T80" fmla="*/ 0 w 3775"/>
                <a:gd name="T81" fmla="*/ 1928 h 1929"/>
                <a:gd name="T82" fmla="*/ 4 w 3775"/>
                <a:gd name="T83" fmla="*/ 1758 h 1929"/>
                <a:gd name="T84" fmla="*/ 111 w 3775"/>
                <a:gd name="T85" fmla="*/ 1700 h 1929"/>
                <a:gd name="T86" fmla="*/ 146 w 3775"/>
                <a:gd name="T87" fmla="*/ 1641 h 1929"/>
                <a:gd name="T88" fmla="*/ 258 w 3775"/>
                <a:gd name="T89" fmla="*/ 1544 h 1929"/>
                <a:gd name="T90" fmla="*/ 409 w 3775"/>
                <a:gd name="T91" fmla="*/ 1408 h 1929"/>
                <a:gd name="T92" fmla="*/ 564 w 3775"/>
                <a:gd name="T93" fmla="*/ 1276 h 1929"/>
                <a:gd name="T94" fmla="*/ 667 w 3775"/>
                <a:gd name="T95" fmla="*/ 1135 h 1929"/>
                <a:gd name="T96" fmla="*/ 813 w 3775"/>
                <a:gd name="T97" fmla="*/ 1071 h 1929"/>
                <a:gd name="T98" fmla="*/ 847 w 3775"/>
                <a:gd name="T99" fmla="*/ 1033 h 1929"/>
                <a:gd name="T100" fmla="*/ 954 w 3775"/>
                <a:gd name="T101" fmla="*/ 1018 h 1929"/>
                <a:gd name="T102" fmla="*/ 1017 w 3775"/>
                <a:gd name="T103" fmla="*/ 930 h 1929"/>
                <a:gd name="T104" fmla="*/ 1047 w 3775"/>
                <a:gd name="T105" fmla="*/ 862 h 19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75" h="1929">
                  <a:moveTo>
                    <a:pt x="1032" y="765"/>
                  </a:moveTo>
                  <a:lnTo>
                    <a:pt x="1032" y="765"/>
                  </a:lnTo>
                  <a:cubicBezTo>
                    <a:pt x="3535" y="0"/>
                    <a:pt x="3535" y="0"/>
                    <a:pt x="3535" y="0"/>
                  </a:cubicBezTo>
                  <a:lnTo>
                    <a:pt x="3535" y="0"/>
                  </a:lnTo>
                  <a:cubicBezTo>
                    <a:pt x="3618" y="146"/>
                    <a:pt x="3618" y="146"/>
                    <a:pt x="3618" y="146"/>
                  </a:cubicBezTo>
                  <a:cubicBezTo>
                    <a:pt x="3618" y="161"/>
                    <a:pt x="3613" y="180"/>
                    <a:pt x="3599" y="180"/>
                  </a:cubicBezTo>
                  <a:cubicBezTo>
                    <a:pt x="3589" y="180"/>
                    <a:pt x="3580" y="170"/>
                    <a:pt x="3570" y="170"/>
                  </a:cubicBezTo>
                  <a:cubicBezTo>
                    <a:pt x="3560" y="170"/>
                    <a:pt x="3546" y="170"/>
                    <a:pt x="3541" y="176"/>
                  </a:cubicBezTo>
                  <a:cubicBezTo>
                    <a:pt x="3521" y="190"/>
                    <a:pt x="3526" y="214"/>
                    <a:pt x="3511" y="224"/>
                  </a:cubicBezTo>
                  <a:cubicBezTo>
                    <a:pt x="3502" y="229"/>
                    <a:pt x="3487" y="229"/>
                    <a:pt x="3477" y="229"/>
                  </a:cubicBezTo>
                  <a:cubicBezTo>
                    <a:pt x="3472" y="229"/>
                    <a:pt x="3468" y="229"/>
                    <a:pt x="3463" y="229"/>
                  </a:cubicBezTo>
                  <a:cubicBezTo>
                    <a:pt x="3453" y="234"/>
                    <a:pt x="3453" y="253"/>
                    <a:pt x="3443" y="258"/>
                  </a:cubicBezTo>
                  <a:cubicBezTo>
                    <a:pt x="3424" y="283"/>
                    <a:pt x="3404" y="287"/>
                    <a:pt x="3385" y="312"/>
                  </a:cubicBezTo>
                  <a:cubicBezTo>
                    <a:pt x="3360" y="297"/>
                    <a:pt x="3355" y="278"/>
                    <a:pt x="3336" y="258"/>
                  </a:cubicBezTo>
                  <a:cubicBezTo>
                    <a:pt x="3326" y="248"/>
                    <a:pt x="3322" y="239"/>
                    <a:pt x="3307" y="239"/>
                  </a:cubicBezTo>
                  <a:cubicBezTo>
                    <a:pt x="3258" y="239"/>
                    <a:pt x="3258" y="239"/>
                    <a:pt x="3258" y="239"/>
                  </a:cubicBezTo>
                  <a:cubicBezTo>
                    <a:pt x="3263" y="263"/>
                    <a:pt x="3273" y="278"/>
                    <a:pt x="3278" y="302"/>
                  </a:cubicBezTo>
                  <a:cubicBezTo>
                    <a:pt x="3287" y="331"/>
                    <a:pt x="3287" y="350"/>
                    <a:pt x="3292" y="375"/>
                  </a:cubicBezTo>
                  <a:cubicBezTo>
                    <a:pt x="3292" y="400"/>
                    <a:pt x="3302" y="414"/>
                    <a:pt x="3302" y="439"/>
                  </a:cubicBezTo>
                  <a:cubicBezTo>
                    <a:pt x="3346" y="414"/>
                    <a:pt x="3355" y="370"/>
                    <a:pt x="3404" y="370"/>
                  </a:cubicBezTo>
                  <a:cubicBezTo>
                    <a:pt x="3497" y="370"/>
                    <a:pt x="3497" y="370"/>
                    <a:pt x="3497" y="370"/>
                  </a:cubicBezTo>
                  <a:cubicBezTo>
                    <a:pt x="3521" y="370"/>
                    <a:pt x="3535" y="365"/>
                    <a:pt x="3560" y="370"/>
                  </a:cubicBezTo>
                  <a:cubicBezTo>
                    <a:pt x="3565" y="370"/>
                    <a:pt x="3570" y="380"/>
                    <a:pt x="3574" y="380"/>
                  </a:cubicBezTo>
                  <a:cubicBezTo>
                    <a:pt x="3589" y="389"/>
                    <a:pt x="3604" y="404"/>
                    <a:pt x="3628" y="404"/>
                  </a:cubicBezTo>
                  <a:cubicBezTo>
                    <a:pt x="3653" y="404"/>
                    <a:pt x="3657" y="370"/>
                    <a:pt x="3662" y="341"/>
                  </a:cubicBezTo>
                  <a:cubicBezTo>
                    <a:pt x="3672" y="312"/>
                    <a:pt x="3677" y="292"/>
                    <a:pt x="3692" y="268"/>
                  </a:cubicBezTo>
                  <a:cubicBezTo>
                    <a:pt x="3745" y="292"/>
                    <a:pt x="3774" y="331"/>
                    <a:pt x="3774" y="385"/>
                  </a:cubicBezTo>
                  <a:cubicBezTo>
                    <a:pt x="3774" y="414"/>
                    <a:pt x="3765" y="428"/>
                    <a:pt x="3759" y="458"/>
                  </a:cubicBezTo>
                  <a:cubicBezTo>
                    <a:pt x="3750" y="502"/>
                    <a:pt x="3745" y="526"/>
                    <a:pt x="3726" y="565"/>
                  </a:cubicBezTo>
                  <a:cubicBezTo>
                    <a:pt x="3701" y="618"/>
                    <a:pt x="3677" y="653"/>
                    <a:pt x="3623" y="677"/>
                  </a:cubicBezTo>
                  <a:cubicBezTo>
                    <a:pt x="3604" y="682"/>
                    <a:pt x="3599" y="701"/>
                    <a:pt x="3574" y="701"/>
                  </a:cubicBezTo>
                  <a:cubicBezTo>
                    <a:pt x="3560" y="701"/>
                    <a:pt x="3555" y="682"/>
                    <a:pt x="3546" y="667"/>
                  </a:cubicBezTo>
                  <a:cubicBezTo>
                    <a:pt x="3531" y="653"/>
                    <a:pt x="3516" y="643"/>
                    <a:pt x="3492" y="643"/>
                  </a:cubicBezTo>
                  <a:cubicBezTo>
                    <a:pt x="3468" y="643"/>
                    <a:pt x="3448" y="657"/>
                    <a:pt x="3428" y="677"/>
                  </a:cubicBezTo>
                  <a:cubicBezTo>
                    <a:pt x="3443" y="726"/>
                    <a:pt x="3443" y="726"/>
                    <a:pt x="3443" y="726"/>
                  </a:cubicBezTo>
                  <a:cubicBezTo>
                    <a:pt x="3399" y="765"/>
                    <a:pt x="3346" y="735"/>
                    <a:pt x="3307" y="775"/>
                  </a:cubicBezTo>
                  <a:cubicBezTo>
                    <a:pt x="3326" y="784"/>
                    <a:pt x="3341" y="789"/>
                    <a:pt x="3365" y="794"/>
                  </a:cubicBezTo>
                  <a:cubicBezTo>
                    <a:pt x="3404" y="799"/>
                    <a:pt x="3428" y="789"/>
                    <a:pt x="3472" y="789"/>
                  </a:cubicBezTo>
                  <a:cubicBezTo>
                    <a:pt x="3472" y="799"/>
                    <a:pt x="3477" y="803"/>
                    <a:pt x="3477" y="814"/>
                  </a:cubicBezTo>
                  <a:cubicBezTo>
                    <a:pt x="3477" y="828"/>
                    <a:pt x="3468" y="833"/>
                    <a:pt x="3463" y="842"/>
                  </a:cubicBezTo>
                  <a:cubicBezTo>
                    <a:pt x="3458" y="872"/>
                    <a:pt x="3453" y="891"/>
                    <a:pt x="3448" y="920"/>
                  </a:cubicBezTo>
                  <a:cubicBezTo>
                    <a:pt x="3448" y="940"/>
                    <a:pt x="3448" y="960"/>
                    <a:pt x="3428" y="964"/>
                  </a:cubicBezTo>
                  <a:cubicBezTo>
                    <a:pt x="3385" y="984"/>
                    <a:pt x="3355" y="979"/>
                    <a:pt x="3312" y="989"/>
                  </a:cubicBezTo>
                  <a:cubicBezTo>
                    <a:pt x="3331" y="1018"/>
                    <a:pt x="3350" y="1047"/>
                    <a:pt x="3389" y="1047"/>
                  </a:cubicBezTo>
                  <a:cubicBezTo>
                    <a:pt x="3399" y="1047"/>
                    <a:pt x="3409" y="1038"/>
                    <a:pt x="3419" y="1028"/>
                  </a:cubicBezTo>
                  <a:cubicBezTo>
                    <a:pt x="3443" y="1018"/>
                    <a:pt x="3458" y="1008"/>
                    <a:pt x="3477" y="994"/>
                  </a:cubicBezTo>
                  <a:cubicBezTo>
                    <a:pt x="3497" y="984"/>
                    <a:pt x="3507" y="979"/>
                    <a:pt x="3526" y="969"/>
                  </a:cubicBezTo>
                  <a:cubicBezTo>
                    <a:pt x="3541" y="960"/>
                    <a:pt x="3535" y="940"/>
                    <a:pt x="3555" y="940"/>
                  </a:cubicBezTo>
                  <a:cubicBezTo>
                    <a:pt x="3580" y="940"/>
                    <a:pt x="3594" y="955"/>
                    <a:pt x="3613" y="964"/>
                  </a:cubicBezTo>
                  <a:cubicBezTo>
                    <a:pt x="3609" y="999"/>
                    <a:pt x="3599" y="1013"/>
                    <a:pt x="3589" y="1042"/>
                  </a:cubicBezTo>
                  <a:cubicBezTo>
                    <a:pt x="3585" y="1057"/>
                    <a:pt x="3585" y="1071"/>
                    <a:pt x="3580" y="1086"/>
                  </a:cubicBezTo>
                  <a:cubicBezTo>
                    <a:pt x="3574" y="1106"/>
                    <a:pt x="3555" y="1101"/>
                    <a:pt x="3535" y="1110"/>
                  </a:cubicBezTo>
                  <a:cubicBezTo>
                    <a:pt x="3507" y="1121"/>
                    <a:pt x="3492" y="1140"/>
                    <a:pt x="3458" y="1145"/>
                  </a:cubicBezTo>
                  <a:cubicBezTo>
                    <a:pt x="3428" y="1145"/>
                    <a:pt x="3414" y="1140"/>
                    <a:pt x="3385" y="1149"/>
                  </a:cubicBezTo>
                  <a:cubicBezTo>
                    <a:pt x="3317" y="1174"/>
                    <a:pt x="3297" y="1218"/>
                    <a:pt x="3253" y="1271"/>
                  </a:cubicBezTo>
                  <a:cubicBezTo>
                    <a:pt x="3229" y="1301"/>
                    <a:pt x="3209" y="1315"/>
                    <a:pt x="3190" y="1344"/>
                  </a:cubicBezTo>
                  <a:cubicBezTo>
                    <a:pt x="3185" y="1354"/>
                    <a:pt x="3175" y="1369"/>
                    <a:pt x="3170" y="1378"/>
                  </a:cubicBezTo>
                  <a:cubicBezTo>
                    <a:pt x="3156" y="1393"/>
                    <a:pt x="3141" y="1398"/>
                    <a:pt x="3132" y="1417"/>
                  </a:cubicBezTo>
                  <a:cubicBezTo>
                    <a:pt x="3097" y="1480"/>
                    <a:pt x="3097" y="1524"/>
                    <a:pt x="3078" y="1597"/>
                  </a:cubicBezTo>
                  <a:cubicBezTo>
                    <a:pt x="3068" y="1651"/>
                    <a:pt x="3063" y="1695"/>
                    <a:pt x="3019" y="1724"/>
                  </a:cubicBezTo>
                  <a:cubicBezTo>
                    <a:pt x="2985" y="1739"/>
                    <a:pt x="2961" y="1743"/>
                    <a:pt x="2927" y="1758"/>
                  </a:cubicBezTo>
                  <a:cubicBezTo>
                    <a:pt x="2893" y="1773"/>
                    <a:pt x="2873" y="1792"/>
                    <a:pt x="2839" y="1812"/>
                  </a:cubicBezTo>
                  <a:cubicBezTo>
                    <a:pt x="2805" y="1826"/>
                    <a:pt x="2775" y="1841"/>
                    <a:pt x="2756" y="1865"/>
                  </a:cubicBezTo>
                  <a:lnTo>
                    <a:pt x="2756" y="1865"/>
                  </a:lnTo>
                  <a:cubicBezTo>
                    <a:pt x="2186" y="1495"/>
                    <a:pt x="2186" y="1495"/>
                    <a:pt x="2186" y="1495"/>
                  </a:cubicBezTo>
                  <a:cubicBezTo>
                    <a:pt x="1714" y="1627"/>
                    <a:pt x="1714" y="1627"/>
                    <a:pt x="1714" y="1627"/>
                  </a:cubicBezTo>
                  <a:cubicBezTo>
                    <a:pt x="1680" y="1612"/>
                    <a:pt x="1665" y="1588"/>
                    <a:pt x="1641" y="1558"/>
                  </a:cubicBezTo>
                  <a:cubicBezTo>
                    <a:pt x="1626" y="1534"/>
                    <a:pt x="1607" y="1534"/>
                    <a:pt x="1582" y="1519"/>
                  </a:cubicBezTo>
                  <a:cubicBezTo>
                    <a:pt x="1563" y="1510"/>
                    <a:pt x="1553" y="1491"/>
                    <a:pt x="1529" y="1491"/>
                  </a:cubicBezTo>
                  <a:cubicBezTo>
                    <a:pt x="1485" y="1491"/>
                    <a:pt x="1461" y="1500"/>
                    <a:pt x="1412" y="1510"/>
                  </a:cubicBezTo>
                  <a:cubicBezTo>
                    <a:pt x="1378" y="1515"/>
                    <a:pt x="1358" y="1515"/>
                    <a:pt x="1324" y="1519"/>
                  </a:cubicBezTo>
                  <a:cubicBezTo>
                    <a:pt x="1285" y="1524"/>
                    <a:pt x="1266" y="1534"/>
                    <a:pt x="1227" y="1544"/>
                  </a:cubicBezTo>
                  <a:cubicBezTo>
                    <a:pt x="1197" y="1549"/>
                    <a:pt x="1178" y="1549"/>
                    <a:pt x="1144" y="1554"/>
                  </a:cubicBezTo>
                  <a:cubicBezTo>
                    <a:pt x="1110" y="1558"/>
                    <a:pt x="1090" y="1569"/>
                    <a:pt x="1056" y="1578"/>
                  </a:cubicBezTo>
                  <a:cubicBezTo>
                    <a:pt x="959" y="1597"/>
                    <a:pt x="896" y="1597"/>
                    <a:pt x="813" y="1651"/>
                  </a:cubicBezTo>
                  <a:cubicBezTo>
                    <a:pt x="799" y="1661"/>
                    <a:pt x="784" y="1666"/>
                    <a:pt x="769" y="1676"/>
                  </a:cubicBezTo>
                  <a:cubicBezTo>
                    <a:pt x="744" y="1700"/>
                    <a:pt x="730" y="1719"/>
                    <a:pt x="696" y="1729"/>
                  </a:cubicBezTo>
                  <a:cubicBezTo>
                    <a:pt x="662" y="1743"/>
                    <a:pt x="638" y="1739"/>
                    <a:pt x="608" y="1758"/>
                  </a:cubicBezTo>
                  <a:cubicBezTo>
                    <a:pt x="594" y="1763"/>
                    <a:pt x="589" y="1783"/>
                    <a:pt x="574" y="1792"/>
                  </a:cubicBezTo>
                  <a:lnTo>
                    <a:pt x="574" y="1792"/>
                  </a:lnTo>
                  <a:cubicBezTo>
                    <a:pt x="0" y="1928"/>
                    <a:pt x="0" y="1928"/>
                    <a:pt x="0" y="1928"/>
                  </a:cubicBezTo>
                  <a:lnTo>
                    <a:pt x="0" y="1928"/>
                  </a:lnTo>
                  <a:cubicBezTo>
                    <a:pt x="4" y="1875"/>
                    <a:pt x="9" y="1826"/>
                    <a:pt x="9" y="1773"/>
                  </a:cubicBezTo>
                  <a:cubicBezTo>
                    <a:pt x="9" y="1763"/>
                    <a:pt x="0" y="1763"/>
                    <a:pt x="4" y="1758"/>
                  </a:cubicBezTo>
                  <a:cubicBezTo>
                    <a:pt x="14" y="1743"/>
                    <a:pt x="34" y="1743"/>
                    <a:pt x="48" y="1739"/>
                  </a:cubicBezTo>
                  <a:cubicBezTo>
                    <a:pt x="73" y="1729"/>
                    <a:pt x="87" y="1715"/>
                    <a:pt x="111" y="1700"/>
                  </a:cubicBezTo>
                  <a:cubicBezTo>
                    <a:pt x="121" y="1690"/>
                    <a:pt x="136" y="1685"/>
                    <a:pt x="141" y="1676"/>
                  </a:cubicBezTo>
                  <a:cubicBezTo>
                    <a:pt x="141" y="1666"/>
                    <a:pt x="141" y="1656"/>
                    <a:pt x="146" y="1641"/>
                  </a:cubicBezTo>
                  <a:cubicBezTo>
                    <a:pt x="155" y="1617"/>
                    <a:pt x="175" y="1607"/>
                    <a:pt x="199" y="1593"/>
                  </a:cubicBezTo>
                  <a:cubicBezTo>
                    <a:pt x="224" y="1578"/>
                    <a:pt x="238" y="1563"/>
                    <a:pt x="258" y="1544"/>
                  </a:cubicBezTo>
                  <a:cubicBezTo>
                    <a:pt x="311" y="1510"/>
                    <a:pt x="335" y="1480"/>
                    <a:pt x="379" y="1437"/>
                  </a:cubicBezTo>
                  <a:cubicBezTo>
                    <a:pt x="389" y="1427"/>
                    <a:pt x="394" y="1417"/>
                    <a:pt x="409" y="1408"/>
                  </a:cubicBezTo>
                  <a:cubicBezTo>
                    <a:pt x="428" y="1388"/>
                    <a:pt x="443" y="1378"/>
                    <a:pt x="462" y="1359"/>
                  </a:cubicBezTo>
                  <a:cubicBezTo>
                    <a:pt x="501" y="1325"/>
                    <a:pt x="531" y="1315"/>
                    <a:pt x="564" y="1276"/>
                  </a:cubicBezTo>
                  <a:cubicBezTo>
                    <a:pt x="594" y="1247"/>
                    <a:pt x="608" y="1227"/>
                    <a:pt x="628" y="1193"/>
                  </a:cubicBezTo>
                  <a:cubicBezTo>
                    <a:pt x="642" y="1169"/>
                    <a:pt x="642" y="1149"/>
                    <a:pt x="667" y="1135"/>
                  </a:cubicBezTo>
                  <a:cubicBezTo>
                    <a:pt x="686" y="1125"/>
                    <a:pt x="705" y="1130"/>
                    <a:pt x="725" y="1125"/>
                  </a:cubicBezTo>
                  <a:cubicBezTo>
                    <a:pt x="764" y="1115"/>
                    <a:pt x="784" y="1096"/>
                    <a:pt x="813" y="1071"/>
                  </a:cubicBezTo>
                  <a:cubicBezTo>
                    <a:pt x="823" y="1062"/>
                    <a:pt x="832" y="1062"/>
                    <a:pt x="842" y="1047"/>
                  </a:cubicBezTo>
                  <a:cubicBezTo>
                    <a:pt x="847" y="1042"/>
                    <a:pt x="842" y="1033"/>
                    <a:pt x="847" y="1033"/>
                  </a:cubicBezTo>
                  <a:cubicBezTo>
                    <a:pt x="862" y="1023"/>
                    <a:pt x="876" y="1028"/>
                    <a:pt x="891" y="1028"/>
                  </a:cubicBezTo>
                  <a:cubicBezTo>
                    <a:pt x="915" y="1028"/>
                    <a:pt x="930" y="1028"/>
                    <a:pt x="954" y="1018"/>
                  </a:cubicBezTo>
                  <a:cubicBezTo>
                    <a:pt x="984" y="1008"/>
                    <a:pt x="1003" y="994"/>
                    <a:pt x="1012" y="960"/>
                  </a:cubicBezTo>
                  <a:cubicBezTo>
                    <a:pt x="1017" y="950"/>
                    <a:pt x="1012" y="940"/>
                    <a:pt x="1017" y="930"/>
                  </a:cubicBezTo>
                  <a:cubicBezTo>
                    <a:pt x="1022" y="916"/>
                    <a:pt x="1032" y="906"/>
                    <a:pt x="1037" y="886"/>
                  </a:cubicBezTo>
                  <a:cubicBezTo>
                    <a:pt x="1037" y="877"/>
                    <a:pt x="1047" y="872"/>
                    <a:pt x="1047" y="862"/>
                  </a:cubicBezTo>
                  <a:cubicBezTo>
                    <a:pt x="1047" y="823"/>
                    <a:pt x="1037" y="803"/>
                    <a:pt x="1032" y="765"/>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6" name="Freeform 91"/>
            <p:cNvSpPr>
              <a:spLocks noChangeArrowheads="1"/>
            </p:cNvSpPr>
            <p:nvPr/>
          </p:nvSpPr>
          <p:spPr bwMode="auto">
            <a:xfrm>
              <a:off x="13038843" y="7948060"/>
              <a:ext cx="1397321" cy="1064162"/>
            </a:xfrm>
            <a:custGeom>
              <a:avLst/>
              <a:gdLst>
                <a:gd name="T0" fmla="*/ 24 w 2207"/>
                <a:gd name="T1" fmla="*/ 301 h 1681"/>
                <a:gd name="T2" fmla="*/ 24 w 2207"/>
                <a:gd name="T3" fmla="*/ 301 h 1681"/>
                <a:gd name="T4" fmla="*/ 0 w 2207"/>
                <a:gd name="T5" fmla="*/ 404 h 1681"/>
                <a:gd name="T6" fmla="*/ 14 w 2207"/>
                <a:gd name="T7" fmla="*/ 467 h 1681"/>
                <a:gd name="T8" fmla="*/ 44 w 2207"/>
                <a:gd name="T9" fmla="*/ 511 h 1681"/>
                <a:gd name="T10" fmla="*/ 151 w 2207"/>
                <a:gd name="T11" fmla="*/ 569 h 1681"/>
                <a:gd name="T12" fmla="*/ 268 w 2207"/>
                <a:gd name="T13" fmla="*/ 701 h 1681"/>
                <a:gd name="T14" fmla="*/ 316 w 2207"/>
                <a:gd name="T15" fmla="*/ 759 h 1681"/>
                <a:gd name="T16" fmla="*/ 521 w 2207"/>
                <a:gd name="T17" fmla="*/ 857 h 1681"/>
                <a:gd name="T18" fmla="*/ 726 w 2207"/>
                <a:gd name="T19" fmla="*/ 1008 h 1681"/>
                <a:gd name="T20" fmla="*/ 813 w 2207"/>
                <a:gd name="T21" fmla="*/ 1105 h 1681"/>
                <a:gd name="T22" fmla="*/ 843 w 2207"/>
                <a:gd name="T23" fmla="*/ 1110 h 1681"/>
                <a:gd name="T24" fmla="*/ 926 w 2207"/>
                <a:gd name="T25" fmla="*/ 1134 h 1681"/>
                <a:gd name="T26" fmla="*/ 974 w 2207"/>
                <a:gd name="T27" fmla="*/ 1208 h 1681"/>
                <a:gd name="T28" fmla="*/ 998 w 2207"/>
                <a:gd name="T29" fmla="*/ 1329 h 1681"/>
                <a:gd name="T30" fmla="*/ 1101 w 2207"/>
                <a:gd name="T31" fmla="*/ 1451 h 1681"/>
                <a:gd name="T32" fmla="*/ 1174 w 2207"/>
                <a:gd name="T33" fmla="*/ 1519 h 1681"/>
                <a:gd name="T34" fmla="*/ 1232 w 2207"/>
                <a:gd name="T35" fmla="*/ 1636 h 1681"/>
                <a:gd name="T36" fmla="*/ 1252 w 2207"/>
                <a:gd name="T37" fmla="*/ 1670 h 1681"/>
                <a:gd name="T38" fmla="*/ 1320 w 2207"/>
                <a:gd name="T39" fmla="*/ 1675 h 1681"/>
                <a:gd name="T40" fmla="*/ 1320 w 2207"/>
                <a:gd name="T41" fmla="*/ 1675 h 1681"/>
                <a:gd name="T42" fmla="*/ 1315 w 2207"/>
                <a:gd name="T43" fmla="*/ 1650 h 1681"/>
                <a:gd name="T44" fmla="*/ 1359 w 2207"/>
                <a:gd name="T45" fmla="*/ 1548 h 1681"/>
                <a:gd name="T46" fmla="*/ 1335 w 2207"/>
                <a:gd name="T47" fmla="*/ 1456 h 1681"/>
                <a:gd name="T48" fmla="*/ 1349 w 2207"/>
                <a:gd name="T49" fmla="*/ 1451 h 1681"/>
                <a:gd name="T50" fmla="*/ 1393 w 2207"/>
                <a:gd name="T51" fmla="*/ 1475 h 1681"/>
                <a:gd name="T52" fmla="*/ 1432 w 2207"/>
                <a:gd name="T53" fmla="*/ 1407 h 1681"/>
                <a:gd name="T54" fmla="*/ 1495 w 2207"/>
                <a:gd name="T55" fmla="*/ 1368 h 1681"/>
                <a:gd name="T56" fmla="*/ 1588 w 2207"/>
                <a:gd name="T57" fmla="*/ 1334 h 1681"/>
                <a:gd name="T58" fmla="*/ 1627 w 2207"/>
                <a:gd name="T59" fmla="*/ 1276 h 1681"/>
                <a:gd name="T60" fmla="*/ 1719 w 2207"/>
                <a:gd name="T61" fmla="*/ 1202 h 1681"/>
                <a:gd name="T62" fmla="*/ 1763 w 2207"/>
                <a:gd name="T63" fmla="*/ 1130 h 1681"/>
                <a:gd name="T64" fmla="*/ 1763 w 2207"/>
                <a:gd name="T65" fmla="*/ 1100 h 1681"/>
                <a:gd name="T66" fmla="*/ 1816 w 2207"/>
                <a:gd name="T67" fmla="*/ 1066 h 1681"/>
                <a:gd name="T68" fmla="*/ 1855 w 2207"/>
                <a:gd name="T69" fmla="*/ 1003 h 1681"/>
                <a:gd name="T70" fmla="*/ 1870 w 2207"/>
                <a:gd name="T71" fmla="*/ 998 h 1681"/>
                <a:gd name="T72" fmla="*/ 1909 w 2207"/>
                <a:gd name="T73" fmla="*/ 920 h 1681"/>
                <a:gd name="T74" fmla="*/ 1943 w 2207"/>
                <a:gd name="T75" fmla="*/ 862 h 1681"/>
                <a:gd name="T76" fmla="*/ 1943 w 2207"/>
                <a:gd name="T77" fmla="*/ 818 h 1681"/>
                <a:gd name="T78" fmla="*/ 1968 w 2207"/>
                <a:gd name="T79" fmla="*/ 799 h 1681"/>
                <a:gd name="T80" fmla="*/ 2021 w 2207"/>
                <a:gd name="T81" fmla="*/ 720 h 1681"/>
                <a:gd name="T82" fmla="*/ 2070 w 2207"/>
                <a:gd name="T83" fmla="*/ 633 h 1681"/>
                <a:gd name="T84" fmla="*/ 2095 w 2207"/>
                <a:gd name="T85" fmla="*/ 569 h 1681"/>
                <a:gd name="T86" fmla="*/ 2182 w 2207"/>
                <a:gd name="T87" fmla="*/ 404 h 1681"/>
                <a:gd name="T88" fmla="*/ 2206 w 2207"/>
                <a:gd name="T89" fmla="*/ 374 h 1681"/>
                <a:gd name="T90" fmla="*/ 2206 w 2207"/>
                <a:gd name="T91" fmla="*/ 374 h 1681"/>
                <a:gd name="T92" fmla="*/ 1636 w 2207"/>
                <a:gd name="T93" fmla="*/ 4 h 1681"/>
                <a:gd name="T94" fmla="*/ 1164 w 2207"/>
                <a:gd name="T95" fmla="*/ 136 h 1681"/>
                <a:gd name="T96" fmla="*/ 1091 w 2207"/>
                <a:gd name="T97" fmla="*/ 67 h 1681"/>
                <a:gd name="T98" fmla="*/ 1032 w 2207"/>
                <a:gd name="T99" fmla="*/ 28 h 1681"/>
                <a:gd name="T100" fmla="*/ 979 w 2207"/>
                <a:gd name="T101" fmla="*/ 0 h 1681"/>
                <a:gd name="T102" fmla="*/ 862 w 2207"/>
                <a:gd name="T103" fmla="*/ 19 h 1681"/>
                <a:gd name="T104" fmla="*/ 774 w 2207"/>
                <a:gd name="T105" fmla="*/ 28 h 1681"/>
                <a:gd name="T106" fmla="*/ 677 w 2207"/>
                <a:gd name="T107" fmla="*/ 53 h 1681"/>
                <a:gd name="T108" fmla="*/ 594 w 2207"/>
                <a:gd name="T109" fmla="*/ 63 h 1681"/>
                <a:gd name="T110" fmla="*/ 506 w 2207"/>
                <a:gd name="T111" fmla="*/ 87 h 1681"/>
                <a:gd name="T112" fmla="*/ 263 w 2207"/>
                <a:gd name="T113" fmla="*/ 160 h 1681"/>
                <a:gd name="T114" fmla="*/ 219 w 2207"/>
                <a:gd name="T115" fmla="*/ 185 h 1681"/>
                <a:gd name="T116" fmla="*/ 146 w 2207"/>
                <a:gd name="T117" fmla="*/ 238 h 1681"/>
                <a:gd name="T118" fmla="*/ 58 w 2207"/>
                <a:gd name="T119" fmla="*/ 267 h 1681"/>
                <a:gd name="T120" fmla="*/ 24 w 2207"/>
                <a:gd name="T121" fmla="*/ 301 h 1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07" h="1681">
                  <a:moveTo>
                    <a:pt x="24" y="301"/>
                  </a:moveTo>
                  <a:lnTo>
                    <a:pt x="24" y="301"/>
                  </a:lnTo>
                  <a:cubicBezTo>
                    <a:pt x="14" y="340"/>
                    <a:pt x="0" y="360"/>
                    <a:pt x="0" y="404"/>
                  </a:cubicBezTo>
                  <a:cubicBezTo>
                    <a:pt x="0" y="428"/>
                    <a:pt x="5" y="442"/>
                    <a:pt x="14" y="467"/>
                  </a:cubicBezTo>
                  <a:cubicBezTo>
                    <a:pt x="24" y="481"/>
                    <a:pt x="29" y="501"/>
                    <a:pt x="44" y="511"/>
                  </a:cubicBezTo>
                  <a:cubicBezTo>
                    <a:pt x="88" y="535"/>
                    <a:pt x="112" y="540"/>
                    <a:pt x="151" y="569"/>
                  </a:cubicBezTo>
                  <a:cubicBezTo>
                    <a:pt x="209" y="608"/>
                    <a:pt x="229" y="642"/>
                    <a:pt x="268" y="701"/>
                  </a:cubicBezTo>
                  <a:cubicBezTo>
                    <a:pt x="282" y="725"/>
                    <a:pt x="297" y="740"/>
                    <a:pt x="316" y="759"/>
                  </a:cubicBezTo>
                  <a:cubicBezTo>
                    <a:pt x="375" y="827"/>
                    <a:pt x="438" y="832"/>
                    <a:pt x="521" y="857"/>
                  </a:cubicBezTo>
                  <a:cubicBezTo>
                    <a:pt x="614" y="890"/>
                    <a:pt x="658" y="940"/>
                    <a:pt x="726" y="1008"/>
                  </a:cubicBezTo>
                  <a:cubicBezTo>
                    <a:pt x="765" y="1042"/>
                    <a:pt x="769" y="1081"/>
                    <a:pt x="813" y="1105"/>
                  </a:cubicBezTo>
                  <a:cubicBezTo>
                    <a:pt x="823" y="1110"/>
                    <a:pt x="833" y="1110"/>
                    <a:pt x="843" y="1110"/>
                  </a:cubicBezTo>
                  <a:cubicBezTo>
                    <a:pt x="877" y="1115"/>
                    <a:pt x="891" y="1125"/>
                    <a:pt x="926" y="1134"/>
                  </a:cubicBezTo>
                  <a:cubicBezTo>
                    <a:pt x="954" y="1144"/>
                    <a:pt x="965" y="1173"/>
                    <a:pt x="974" y="1208"/>
                  </a:cubicBezTo>
                  <a:cubicBezTo>
                    <a:pt x="984" y="1256"/>
                    <a:pt x="984" y="1285"/>
                    <a:pt x="998" y="1329"/>
                  </a:cubicBezTo>
                  <a:cubicBezTo>
                    <a:pt x="1018" y="1388"/>
                    <a:pt x="1052" y="1417"/>
                    <a:pt x="1101" y="1451"/>
                  </a:cubicBezTo>
                  <a:cubicBezTo>
                    <a:pt x="1130" y="1475"/>
                    <a:pt x="1150" y="1485"/>
                    <a:pt x="1174" y="1519"/>
                  </a:cubicBezTo>
                  <a:cubicBezTo>
                    <a:pt x="1203" y="1558"/>
                    <a:pt x="1203" y="1592"/>
                    <a:pt x="1232" y="1636"/>
                  </a:cubicBezTo>
                  <a:cubicBezTo>
                    <a:pt x="1237" y="1646"/>
                    <a:pt x="1242" y="1661"/>
                    <a:pt x="1252" y="1670"/>
                  </a:cubicBezTo>
                  <a:cubicBezTo>
                    <a:pt x="1271" y="1680"/>
                    <a:pt x="1300" y="1670"/>
                    <a:pt x="1320" y="1675"/>
                  </a:cubicBezTo>
                  <a:lnTo>
                    <a:pt x="1320" y="1675"/>
                  </a:lnTo>
                  <a:cubicBezTo>
                    <a:pt x="1320" y="1670"/>
                    <a:pt x="1315" y="1661"/>
                    <a:pt x="1315" y="1650"/>
                  </a:cubicBezTo>
                  <a:cubicBezTo>
                    <a:pt x="1315" y="1606"/>
                    <a:pt x="1359" y="1592"/>
                    <a:pt x="1359" y="1548"/>
                  </a:cubicBezTo>
                  <a:cubicBezTo>
                    <a:pt x="1359" y="1509"/>
                    <a:pt x="1339" y="1495"/>
                    <a:pt x="1335" y="1456"/>
                  </a:cubicBezTo>
                  <a:cubicBezTo>
                    <a:pt x="1339" y="1456"/>
                    <a:pt x="1344" y="1451"/>
                    <a:pt x="1349" y="1451"/>
                  </a:cubicBezTo>
                  <a:cubicBezTo>
                    <a:pt x="1368" y="1451"/>
                    <a:pt x="1374" y="1475"/>
                    <a:pt x="1393" y="1475"/>
                  </a:cubicBezTo>
                  <a:cubicBezTo>
                    <a:pt x="1422" y="1475"/>
                    <a:pt x="1422" y="1436"/>
                    <a:pt x="1432" y="1407"/>
                  </a:cubicBezTo>
                  <a:cubicBezTo>
                    <a:pt x="1442" y="1383"/>
                    <a:pt x="1471" y="1383"/>
                    <a:pt x="1495" y="1368"/>
                  </a:cubicBezTo>
                  <a:cubicBezTo>
                    <a:pt x="1529" y="1354"/>
                    <a:pt x="1559" y="1358"/>
                    <a:pt x="1588" y="1334"/>
                  </a:cubicBezTo>
                  <a:cubicBezTo>
                    <a:pt x="1607" y="1319"/>
                    <a:pt x="1607" y="1295"/>
                    <a:pt x="1627" y="1276"/>
                  </a:cubicBezTo>
                  <a:cubicBezTo>
                    <a:pt x="1661" y="1241"/>
                    <a:pt x="1685" y="1236"/>
                    <a:pt x="1719" y="1202"/>
                  </a:cubicBezTo>
                  <a:cubicBezTo>
                    <a:pt x="1744" y="1183"/>
                    <a:pt x="1758" y="1163"/>
                    <a:pt x="1763" y="1130"/>
                  </a:cubicBezTo>
                  <a:cubicBezTo>
                    <a:pt x="1763" y="1120"/>
                    <a:pt x="1758" y="1110"/>
                    <a:pt x="1763" y="1100"/>
                  </a:cubicBezTo>
                  <a:cubicBezTo>
                    <a:pt x="1773" y="1076"/>
                    <a:pt x="1797" y="1081"/>
                    <a:pt x="1816" y="1066"/>
                  </a:cubicBezTo>
                  <a:cubicBezTo>
                    <a:pt x="1836" y="1047"/>
                    <a:pt x="1836" y="1022"/>
                    <a:pt x="1855" y="1003"/>
                  </a:cubicBezTo>
                  <a:cubicBezTo>
                    <a:pt x="1860" y="998"/>
                    <a:pt x="1866" y="1003"/>
                    <a:pt x="1870" y="998"/>
                  </a:cubicBezTo>
                  <a:cubicBezTo>
                    <a:pt x="1890" y="973"/>
                    <a:pt x="1894" y="949"/>
                    <a:pt x="1909" y="920"/>
                  </a:cubicBezTo>
                  <a:cubicBezTo>
                    <a:pt x="1924" y="901"/>
                    <a:pt x="1938" y="886"/>
                    <a:pt x="1943" y="862"/>
                  </a:cubicBezTo>
                  <a:cubicBezTo>
                    <a:pt x="1943" y="842"/>
                    <a:pt x="1934" y="832"/>
                    <a:pt x="1943" y="818"/>
                  </a:cubicBezTo>
                  <a:cubicBezTo>
                    <a:pt x="1948" y="808"/>
                    <a:pt x="1958" y="803"/>
                    <a:pt x="1968" y="799"/>
                  </a:cubicBezTo>
                  <a:cubicBezTo>
                    <a:pt x="1997" y="779"/>
                    <a:pt x="2007" y="754"/>
                    <a:pt x="2021" y="720"/>
                  </a:cubicBezTo>
                  <a:cubicBezTo>
                    <a:pt x="2040" y="686"/>
                    <a:pt x="2051" y="667"/>
                    <a:pt x="2070" y="633"/>
                  </a:cubicBezTo>
                  <a:cubicBezTo>
                    <a:pt x="2080" y="608"/>
                    <a:pt x="2084" y="594"/>
                    <a:pt x="2095" y="569"/>
                  </a:cubicBezTo>
                  <a:cubicBezTo>
                    <a:pt x="2123" y="506"/>
                    <a:pt x="2143" y="467"/>
                    <a:pt x="2182" y="404"/>
                  </a:cubicBezTo>
                  <a:cubicBezTo>
                    <a:pt x="2192" y="394"/>
                    <a:pt x="2197" y="384"/>
                    <a:pt x="2206" y="374"/>
                  </a:cubicBezTo>
                  <a:lnTo>
                    <a:pt x="2206" y="374"/>
                  </a:lnTo>
                  <a:cubicBezTo>
                    <a:pt x="1636" y="4"/>
                    <a:pt x="1636" y="4"/>
                    <a:pt x="1636" y="4"/>
                  </a:cubicBezTo>
                  <a:cubicBezTo>
                    <a:pt x="1164" y="136"/>
                    <a:pt x="1164" y="136"/>
                    <a:pt x="1164" y="136"/>
                  </a:cubicBezTo>
                  <a:cubicBezTo>
                    <a:pt x="1130" y="121"/>
                    <a:pt x="1115" y="97"/>
                    <a:pt x="1091" y="67"/>
                  </a:cubicBezTo>
                  <a:cubicBezTo>
                    <a:pt x="1076" y="43"/>
                    <a:pt x="1057" y="43"/>
                    <a:pt x="1032" y="28"/>
                  </a:cubicBezTo>
                  <a:cubicBezTo>
                    <a:pt x="1013" y="19"/>
                    <a:pt x="1003" y="0"/>
                    <a:pt x="979" y="0"/>
                  </a:cubicBezTo>
                  <a:cubicBezTo>
                    <a:pt x="935" y="0"/>
                    <a:pt x="911" y="9"/>
                    <a:pt x="862" y="19"/>
                  </a:cubicBezTo>
                  <a:cubicBezTo>
                    <a:pt x="828" y="24"/>
                    <a:pt x="808" y="24"/>
                    <a:pt x="774" y="28"/>
                  </a:cubicBezTo>
                  <a:cubicBezTo>
                    <a:pt x="735" y="33"/>
                    <a:pt x="716" y="43"/>
                    <a:pt x="677" y="53"/>
                  </a:cubicBezTo>
                  <a:cubicBezTo>
                    <a:pt x="647" y="58"/>
                    <a:pt x="628" y="58"/>
                    <a:pt x="594" y="63"/>
                  </a:cubicBezTo>
                  <a:cubicBezTo>
                    <a:pt x="560" y="67"/>
                    <a:pt x="540" y="78"/>
                    <a:pt x="506" y="87"/>
                  </a:cubicBezTo>
                  <a:cubicBezTo>
                    <a:pt x="409" y="106"/>
                    <a:pt x="346" y="106"/>
                    <a:pt x="263" y="160"/>
                  </a:cubicBezTo>
                  <a:cubicBezTo>
                    <a:pt x="249" y="170"/>
                    <a:pt x="234" y="175"/>
                    <a:pt x="219" y="185"/>
                  </a:cubicBezTo>
                  <a:cubicBezTo>
                    <a:pt x="194" y="209"/>
                    <a:pt x="180" y="228"/>
                    <a:pt x="146" y="238"/>
                  </a:cubicBezTo>
                  <a:cubicBezTo>
                    <a:pt x="112" y="252"/>
                    <a:pt x="88" y="248"/>
                    <a:pt x="58" y="267"/>
                  </a:cubicBezTo>
                  <a:cubicBezTo>
                    <a:pt x="44" y="272"/>
                    <a:pt x="39" y="292"/>
                    <a:pt x="24" y="30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7" name="Freeform 92"/>
            <p:cNvSpPr>
              <a:spLocks noChangeArrowheads="1"/>
            </p:cNvSpPr>
            <p:nvPr/>
          </p:nvSpPr>
          <p:spPr bwMode="auto">
            <a:xfrm>
              <a:off x="12380786" y="8138489"/>
              <a:ext cx="1503731" cy="1596243"/>
            </a:xfrm>
            <a:custGeom>
              <a:avLst/>
              <a:gdLst>
                <a:gd name="T0" fmla="*/ 488 w 2374"/>
                <a:gd name="T1" fmla="*/ 136 h 2519"/>
                <a:gd name="T2" fmla="*/ 1062 w 2374"/>
                <a:gd name="T3" fmla="*/ 0 h 2519"/>
                <a:gd name="T4" fmla="*/ 1052 w 2374"/>
                <a:gd name="T5" fmla="*/ 166 h 2519"/>
                <a:gd name="T6" fmla="*/ 1189 w 2374"/>
                <a:gd name="T7" fmla="*/ 268 h 2519"/>
                <a:gd name="T8" fmla="*/ 1354 w 2374"/>
                <a:gd name="T9" fmla="*/ 458 h 2519"/>
                <a:gd name="T10" fmla="*/ 1764 w 2374"/>
                <a:gd name="T11" fmla="*/ 707 h 2519"/>
                <a:gd name="T12" fmla="*/ 1881 w 2374"/>
                <a:gd name="T13" fmla="*/ 809 h 2519"/>
                <a:gd name="T14" fmla="*/ 2012 w 2374"/>
                <a:gd name="T15" fmla="*/ 907 h 2519"/>
                <a:gd name="T16" fmla="*/ 2139 w 2374"/>
                <a:gd name="T17" fmla="*/ 1150 h 2519"/>
                <a:gd name="T18" fmla="*/ 2270 w 2374"/>
                <a:gd name="T19" fmla="*/ 1335 h 2519"/>
                <a:gd name="T20" fmla="*/ 2358 w 2374"/>
                <a:gd name="T21" fmla="*/ 1374 h 2519"/>
                <a:gd name="T22" fmla="*/ 2373 w 2374"/>
                <a:gd name="T23" fmla="*/ 1413 h 2519"/>
                <a:gd name="T24" fmla="*/ 2280 w 2374"/>
                <a:gd name="T25" fmla="*/ 1603 h 2519"/>
                <a:gd name="T26" fmla="*/ 2251 w 2374"/>
                <a:gd name="T27" fmla="*/ 1808 h 2519"/>
                <a:gd name="T28" fmla="*/ 2231 w 2374"/>
                <a:gd name="T29" fmla="*/ 1958 h 2519"/>
                <a:gd name="T30" fmla="*/ 2260 w 2374"/>
                <a:gd name="T31" fmla="*/ 2056 h 2519"/>
                <a:gd name="T32" fmla="*/ 2280 w 2374"/>
                <a:gd name="T33" fmla="*/ 2183 h 2519"/>
                <a:gd name="T34" fmla="*/ 2216 w 2374"/>
                <a:gd name="T35" fmla="*/ 2197 h 2519"/>
                <a:gd name="T36" fmla="*/ 2158 w 2374"/>
                <a:gd name="T37" fmla="*/ 2202 h 2519"/>
                <a:gd name="T38" fmla="*/ 2080 w 2374"/>
                <a:gd name="T39" fmla="*/ 2202 h 2519"/>
                <a:gd name="T40" fmla="*/ 1978 w 2374"/>
                <a:gd name="T41" fmla="*/ 2270 h 2519"/>
                <a:gd name="T42" fmla="*/ 1953 w 2374"/>
                <a:gd name="T43" fmla="*/ 2460 h 2519"/>
                <a:gd name="T44" fmla="*/ 1057 w 2374"/>
                <a:gd name="T45" fmla="*/ 2499 h 2519"/>
                <a:gd name="T46" fmla="*/ 614 w 2374"/>
                <a:gd name="T47" fmla="*/ 2465 h 2519"/>
                <a:gd name="T48" fmla="*/ 478 w 2374"/>
                <a:gd name="T49" fmla="*/ 2407 h 2519"/>
                <a:gd name="T50" fmla="*/ 449 w 2374"/>
                <a:gd name="T51" fmla="*/ 1919 h 2519"/>
                <a:gd name="T52" fmla="*/ 468 w 2374"/>
                <a:gd name="T53" fmla="*/ 1734 h 2519"/>
                <a:gd name="T54" fmla="*/ 522 w 2374"/>
                <a:gd name="T55" fmla="*/ 1661 h 2519"/>
                <a:gd name="T56" fmla="*/ 449 w 2374"/>
                <a:gd name="T57" fmla="*/ 1545 h 2519"/>
                <a:gd name="T58" fmla="*/ 366 w 2374"/>
                <a:gd name="T59" fmla="*/ 1486 h 2519"/>
                <a:gd name="T60" fmla="*/ 336 w 2374"/>
                <a:gd name="T61" fmla="*/ 1369 h 2519"/>
                <a:gd name="T62" fmla="*/ 307 w 2374"/>
                <a:gd name="T63" fmla="*/ 1184 h 2519"/>
                <a:gd name="T64" fmla="*/ 5 w 2374"/>
                <a:gd name="T65" fmla="*/ 263 h 2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74" h="2519">
                  <a:moveTo>
                    <a:pt x="488" y="136"/>
                  </a:moveTo>
                  <a:lnTo>
                    <a:pt x="488" y="136"/>
                  </a:lnTo>
                  <a:cubicBezTo>
                    <a:pt x="1062" y="0"/>
                    <a:pt x="1062" y="0"/>
                    <a:pt x="1062" y="0"/>
                  </a:cubicBezTo>
                  <a:lnTo>
                    <a:pt x="1062" y="0"/>
                  </a:lnTo>
                  <a:cubicBezTo>
                    <a:pt x="1052" y="39"/>
                    <a:pt x="1038" y="59"/>
                    <a:pt x="1038" y="103"/>
                  </a:cubicBezTo>
                  <a:cubicBezTo>
                    <a:pt x="1038" y="127"/>
                    <a:pt x="1043" y="141"/>
                    <a:pt x="1052" y="166"/>
                  </a:cubicBezTo>
                  <a:cubicBezTo>
                    <a:pt x="1062" y="180"/>
                    <a:pt x="1067" y="200"/>
                    <a:pt x="1082" y="210"/>
                  </a:cubicBezTo>
                  <a:cubicBezTo>
                    <a:pt x="1126" y="234"/>
                    <a:pt x="1150" y="239"/>
                    <a:pt x="1189" y="268"/>
                  </a:cubicBezTo>
                  <a:cubicBezTo>
                    <a:pt x="1247" y="307"/>
                    <a:pt x="1267" y="341"/>
                    <a:pt x="1306" y="400"/>
                  </a:cubicBezTo>
                  <a:cubicBezTo>
                    <a:pt x="1320" y="424"/>
                    <a:pt x="1335" y="439"/>
                    <a:pt x="1354" y="458"/>
                  </a:cubicBezTo>
                  <a:cubicBezTo>
                    <a:pt x="1413" y="526"/>
                    <a:pt x="1476" y="531"/>
                    <a:pt x="1559" y="556"/>
                  </a:cubicBezTo>
                  <a:cubicBezTo>
                    <a:pt x="1652" y="589"/>
                    <a:pt x="1696" y="639"/>
                    <a:pt x="1764" y="707"/>
                  </a:cubicBezTo>
                  <a:cubicBezTo>
                    <a:pt x="1803" y="741"/>
                    <a:pt x="1807" y="780"/>
                    <a:pt x="1851" y="804"/>
                  </a:cubicBezTo>
                  <a:cubicBezTo>
                    <a:pt x="1861" y="809"/>
                    <a:pt x="1871" y="809"/>
                    <a:pt x="1881" y="809"/>
                  </a:cubicBezTo>
                  <a:cubicBezTo>
                    <a:pt x="1915" y="814"/>
                    <a:pt x="1929" y="824"/>
                    <a:pt x="1964" y="833"/>
                  </a:cubicBezTo>
                  <a:cubicBezTo>
                    <a:pt x="1992" y="843"/>
                    <a:pt x="2003" y="872"/>
                    <a:pt x="2012" y="907"/>
                  </a:cubicBezTo>
                  <a:cubicBezTo>
                    <a:pt x="2022" y="955"/>
                    <a:pt x="2022" y="984"/>
                    <a:pt x="2036" y="1028"/>
                  </a:cubicBezTo>
                  <a:cubicBezTo>
                    <a:pt x="2056" y="1087"/>
                    <a:pt x="2090" y="1116"/>
                    <a:pt x="2139" y="1150"/>
                  </a:cubicBezTo>
                  <a:cubicBezTo>
                    <a:pt x="2168" y="1174"/>
                    <a:pt x="2188" y="1184"/>
                    <a:pt x="2212" y="1218"/>
                  </a:cubicBezTo>
                  <a:cubicBezTo>
                    <a:pt x="2241" y="1257"/>
                    <a:pt x="2241" y="1291"/>
                    <a:pt x="2270" y="1335"/>
                  </a:cubicBezTo>
                  <a:cubicBezTo>
                    <a:pt x="2275" y="1345"/>
                    <a:pt x="2280" y="1360"/>
                    <a:pt x="2290" y="1369"/>
                  </a:cubicBezTo>
                  <a:cubicBezTo>
                    <a:pt x="2309" y="1379"/>
                    <a:pt x="2338" y="1369"/>
                    <a:pt x="2358" y="1374"/>
                  </a:cubicBezTo>
                  <a:lnTo>
                    <a:pt x="2358" y="1374"/>
                  </a:lnTo>
                  <a:cubicBezTo>
                    <a:pt x="2362" y="1388"/>
                    <a:pt x="2373" y="1398"/>
                    <a:pt x="2373" y="1413"/>
                  </a:cubicBezTo>
                  <a:cubicBezTo>
                    <a:pt x="2373" y="1452"/>
                    <a:pt x="2343" y="1466"/>
                    <a:pt x="2314" y="1501"/>
                  </a:cubicBezTo>
                  <a:cubicBezTo>
                    <a:pt x="2309" y="1545"/>
                    <a:pt x="2295" y="1564"/>
                    <a:pt x="2280" y="1603"/>
                  </a:cubicBezTo>
                  <a:cubicBezTo>
                    <a:pt x="2270" y="1656"/>
                    <a:pt x="2275" y="1686"/>
                    <a:pt x="2265" y="1739"/>
                  </a:cubicBezTo>
                  <a:cubicBezTo>
                    <a:pt x="2265" y="1769"/>
                    <a:pt x="2251" y="1783"/>
                    <a:pt x="2251" y="1808"/>
                  </a:cubicBezTo>
                  <a:cubicBezTo>
                    <a:pt x="2251" y="1827"/>
                    <a:pt x="2265" y="1841"/>
                    <a:pt x="2265" y="1861"/>
                  </a:cubicBezTo>
                  <a:cubicBezTo>
                    <a:pt x="2265" y="1900"/>
                    <a:pt x="2231" y="1919"/>
                    <a:pt x="2231" y="1958"/>
                  </a:cubicBezTo>
                  <a:cubicBezTo>
                    <a:pt x="2231" y="1978"/>
                    <a:pt x="2251" y="1978"/>
                    <a:pt x="2251" y="1998"/>
                  </a:cubicBezTo>
                  <a:cubicBezTo>
                    <a:pt x="2255" y="2017"/>
                    <a:pt x="2255" y="2037"/>
                    <a:pt x="2260" y="2056"/>
                  </a:cubicBezTo>
                  <a:cubicBezTo>
                    <a:pt x="2265" y="2085"/>
                    <a:pt x="2270" y="2104"/>
                    <a:pt x="2270" y="2134"/>
                  </a:cubicBezTo>
                  <a:cubicBezTo>
                    <a:pt x="2275" y="2153"/>
                    <a:pt x="2275" y="2168"/>
                    <a:pt x="2280" y="2183"/>
                  </a:cubicBezTo>
                  <a:lnTo>
                    <a:pt x="2280" y="2183"/>
                  </a:lnTo>
                  <a:cubicBezTo>
                    <a:pt x="2260" y="2187"/>
                    <a:pt x="2236" y="2192"/>
                    <a:pt x="2216" y="2197"/>
                  </a:cubicBezTo>
                  <a:cubicBezTo>
                    <a:pt x="2207" y="2202"/>
                    <a:pt x="2202" y="2207"/>
                    <a:pt x="2188" y="2207"/>
                  </a:cubicBezTo>
                  <a:cubicBezTo>
                    <a:pt x="2178" y="2207"/>
                    <a:pt x="2168" y="2202"/>
                    <a:pt x="2158" y="2202"/>
                  </a:cubicBezTo>
                  <a:cubicBezTo>
                    <a:pt x="2149" y="2207"/>
                    <a:pt x="2139" y="2212"/>
                    <a:pt x="2129" y="2212"/>
                  </a:cubicBezTo>
                  <a:cubicBezTo>
                    <a:pt x="2110" y="2212"/>
                    <a:pt x="2100" y="2207"/>
                    <a:pt x="2080" y="2202"/>
                  </a:cubicBezTo>
                  <a:cubicBezTo>
                    <a:pt x="2075" y="2202"/>
                    <a:pt x="2075" y="2197"/>
                    <a:pt x="2066" y="2197"/>
                  </a:cubicBezTo>
                  <a:cubicBezTo>
                    <a:pt x="2022" y="2197"/>
                    <a:pt x="1992" y="2231"/>
                    <a:pt x="1978" y="2270"/>
                  </a:cubicBezTo>
                  <a:cubicBezTo>
                    <a:pt x="1968" y="2294"/>
                    <a:pt x="1953" y="2309"/>
                    <a:pt x="1953" y="2333"/>
                  </a:cubicBezTo>
                  <a:cubicBezTo>
                    <a:pt x="1953" y="2460"/>
                    <a:pt x="1953" y="2460"/>
                    <a:pt x="1953" y="2460"/>
                  </a:cubicBezTo>
                  <a:cubicBezTo>
                    <a:pt x="1900" y="2450"/>
                    <a:pt x="1871" y="2426"/>
                    <a:pt x="1832" y="2392"/>
                  </a:cubicBezTo>
                  <a:cubicBezTo>
                    <a:pt x="1057" y="2499"/>
                    <a:pt x="1057" y="2499"/>
                    <a:pt x="1057" y="2499"/>
                  </a:cubicBezTo>
                  <a:cubicBezTo>
                    <a:pt x="765" y="2518"/>
                    <a:pt x="765" y="2518"/>
                    <a:pt x="765" y="2518"/>
                  </a:cubicBezTo>
                  <a:cubicBezTo>
                    <a:pt x="707" y="2494"/>
                    <a:pt x="673" y="2490"/>
                    <a:pt x="614" y="2465"/>
                  </a:cubicBezTo>
                  <a:cubicBezTo>
                    <a:pt x="561" y="2446"/>
                    <a:pt x="531" y="2421"/>
                    <a:pt x="478" y="2407"/>
                  </a:cubicBezTo>
                  <a:lnTo>
                    <a:pt x="478" y="2407"/>
                  </a:lnTo>
                  <a:cubicBezTo>
                    <a:pt x="483" y="2329"/>
                    <a:pt x="492" y="2299"/>
                    <a:pt x="497" y="2222"/>
                  </a:cubicBezTo>
                  <a:cubicBezTo>
                    <a:pt x="449" y="1919"/>
                    <a:pt x="449" y="1919"/>
                    <a:pt x="449" y="1919"/>
                  </a:cubicBezTo>
                  <a:cubicBezTo>
                    <a:pt x="453" y="1876"/>
                    <a:pt x="463" y="1851"/>
                    <a:pt x="463" y="1813"/>
                  </a:cubicBezTo>
                  <a:cubicBezTo>
                    <a:pt x="463" y="1783"/>
                    <a:pt x="458" y="1764"/>
                    <a:pt x="468" y="1734"/>
                  </a:cubicBezTo>
                  <a:cubicBezTo>
                    <a:pt x="478" y="1719"/>
                    <a:pt x="488" y="1705"/>
                    <a:pt x="497" y="1691"/>
                  </a:cubicBezTo>
                  <a:cubicBezTo>
                    <a:pt x="507" y="1681"/>
                    <a:pt x="522" y="1676"/>
                    <a:pt x="522" y="1661"/>
                  </a:cubicBezTo>
                  <a:cubicBezTo>
                    <a:pt x="522" y="1632"/>
                    <a:pt x="507" y="1622"/>
                    <a:pt x="492" y="1603"/>
                  </a:cubicBezTo>
                  <a:cubicBezTo>
                    <a:pt x="478" y="1578"/>
                    <a:pt x="463" y="1569"/>
                    <a:pt x="449" y="1545"/>
                  </a:cubicBezTo>
                  <a:cubicBezTo>
                    <a:pt x="434" y="1520"/>
                    <a:pt x="419" y="1510"/>
                    <a:pt x="395" y="1501"/>
                  </a:cubicBezTo>
                  <a:cubicBezTo>
                    <a:pt x="385" y="1496"/>
                    <a:pt x="375" y="1496"/>
                    <a:pt x="366" y="1486"/>
                  </a:cubicBezTo>
                  <a:cubicBezTo>
                    <a:pt x="351" y="1476"/>
                    <a:pt x="346" y="1462"/>
                    <a:pt x="346" y="1442"/>
                  </a:cubicBezTo>
                  <a:cubicBezTo>
                    <a:pt x="336" y="1413"/>
                    <a:pt x="341" y="1393"/>
                    <a:pt x="336" y="1369"/>
                  </a:cubicBezTo>
                  <a:cubicBezTo>
                    <a:pt x="331" y="1345"/>
                    <a:pt x="322" y="1330"/>
                    <a:pt x="317" y="1305"/>
                  </a:cubicBezTo>
                  <a:cubicBezTo>
                    <a:pt x="307" y="1262"/>
                    <a:pt x="312" y="1233"/>
                    <a:pt x="307" y="1184"/>
                  </a:cubicBezTo>
                  <a:cubicBezTo>
                    <a:pt x="0" y="263"/>
                    <a:pt x="0" y="263"/>
                    <a:pt x="0" y="263"/>
                  </a:cubicBezTo>
                  <a:cubicBezTo>
                    <a:pt x="5" y="263"/>
                    <a:pt x="5" y="263"/>
                    <a:pt x="5" y="263"/>
                  </a:cubicBezTo>
                  <a:cubicBezTo>
                    <a:pt x="488" y="136"/>
                    <a:pt x="488" y="136"/>
                    <a:pt x="488" y="136"/>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8" name="Freeform 93"/>
            <p:cNvSpPr>
              <a:spLocks noChangeArrowheads="1"/>
            </p:cNvSpPr>
            <p:nvPr/>
          </p:nvSpPr>
          <p:spPr bwMode="auto">
            <a:xfrm>
              <a:off x="11966350" y="9524700"/>
              <a:ext cx="2503417" cy="1965899"/>
            </a:xfrm>
            <a:custGeom>
              <a:avLst/>
              <a:gdLst>
                <a:gd name="T0" fmla="*/ 1267 w 3947"/>
                <a:gd name="T1" fmla="*/ 282 h 3098"/>
                <a:gd name="T2" fmla="*/ 2485 w 3947"/>
                <a:gd name="T3" fmla="*/ 209 h 3098"/>
                <a:gd name="T4" fmla="*/ 2631 w 3947"/>
                <a:gd name="T5" fmla="*/ 87 h 3098"/>
                <a:gd name="T6" fmla="*/ 2782 w 3947"/>
                <a:gd name="T7" fmla="*/ 29 h 3098"/>
                <a:gd name="T8" fmla="*/ 2869 w 3947"/>
                <a:gd name="T9" fmla="*/ 14 h 3098"/>
                <a:gd name="T10" fmla="*/ 2938 w 3947"/>
                <a:gd name="T11" fmla="*/ 92 h 3098"/>
                <a:gd name="T12" fmla="*/ 2869 w 3947"/>
                <a:gd name="T13" fmla="*/ 185 h 3098"/>
                <a:gd name="T14" fmla="*/ 2904 w 3947"/>
                <a:gd name="T15" fmla="*/ 511 h 3098"/>
                <a:gd name="T16" fmla="*/ 3006 w 3947"/>
                <a:gd name="T17" fmla="*/ 282 h 3098"/>
                <a:gd name="T18" fmla="*/ 3118 w 3947"/>
                <a:gd name="T19" fmla="*/ 555 h 3098"/>
                <a:gd name="T20" fmla="*/ 3332 w 3947"/>
                <a:gd name="T21" fmla="*/ 920 h 3098"/>
                <a:gd name="T22" fmla="*/ 3503 w 3947"/>
                <a:gd name="T23" fmla="*/ 1100 h 3098"/>
                <a:gd name="T24" fmla="*/ 3449 w 3947"/>
                <a:gd name="T25" fmla="*/ 1178 h 3098"/>
                <a:gd name="T26" fmla="*/ 3629 w 3947"/>
                <a:gd name="T27" fmla="*/ 1461 h 3098"/>
                <a:gd name="T28" fmla="*/ 3824 w 3947"/>
                <a:gd name="T29" fmla="*/ 1802 h 3098"/>
                <a:gd name="T30" fmla="*/ 3902 w 3947"/>
                <a:gd name="T31" fmla="*/ 1992 h 3098"/>
                <a:gd name="T32" fmla="*/ 3922 w 3947"/>
                <a:gd name="T33" fmla="*/ 2283 h 3098"/>
                <a:gd name="T34" fmla="*/ 3883 w 3947"/>
                <a:gd name="T35" fmla="*/ 2795 h 3098"/>
                <a:gd name="T36" fmla="*/ 3800 w 3947"/>
                <a:gd name="T37" fmla="*/ 3043 h 3098"/>
                <a:gd name="T38" fmla="*/ 3551 w 3947"/>
                <a:gd name="T39" fmla="*/ 3063 h 3098"/>
                <a:gd name="T40" fmla="*/ 3634 w 3947"/>
                <a:gd name="T41" fmla="*/ 3000 h 3098"/>
                <a:gd name="T42" fmla="*/ 3435 w 3947"/>
                <a:gd name="T43" fmla="*/ 2868 h 3098"/>
                <a:gd name="T44" fmla="*/ 3215 w 3947"/>
                <a:gd name="T45" fmla="*/ 2698 h 3098"/>
                <a:gd name="T46" fmla="*/ 3059 w 3947"/>
                <a:gd name="T47" fmla="*/ 2435 h 3098"/>
                <a:gd name="T48" fmla="*/ 2962 w 3947"/>
                <a:gd name="T49" fmla="*/ 2299 h 3098"/>
                <a:gd name="T50" fmla="*/ 2869 w 3947"/>
                <a:gd name="T51" fmla="*/ 2216 h 3098"/>
                <a:gd name="T52" fmla="*/ 2689 w 3947"/>
                <a:gd name="T53" fmla="*/ 2133 h 3098"/>
                <a:gd name="T54" fmla="*/ 2602 w 3947"/>
                <a:gd name="T55" fmla="*/ 1957 h 3098"/>
                <a:gd name="T56" fmla="*/ 2636 w 3947"/>
                <a:gd name="T57" fmla="*/ 1763 h 3098"/>
                <a:gd name="T58" fmla="*/ 2499 w 3947"/>
                <a:gd name="T59" fmla="*/ 1792 h 3098"/>
                <a:gd name="T60" fmla="*/ 2451 w 3947"/>
                <a:gd name="T61" fmla="*/ 1587 h 3098"/>
                <a:gd name="T62" fmla="*/ 2431 w 3947"/>
                <a:gd name="T63" fmla="*/ 1310 h 3098"/>
                <a:gd name="T64" fmla="*/ 2300 w 3947"/>
                <a:gd name="T65" fmla="*/ 1056 h 3098"/>
                <a:gd name="T66" fmla="*/ 1988 w 3947"/>
                <a:gd name="T67" fmla="*/ 896 h 3098"/>
                <a:gd name="T68" fmla="*/ 1885 w 3947"/>
                <a:gd name="T69" fmla="*/ 720 h 3098"/>
                <a:gd name="T70" fmla="*/ 1754 w 3947"/>
                <a:gd name="T71" fmla="*/ 677 h 3098"/>
                <a:gd name="T72" fmla="*/ 1623 w 3947"/>
                <a:gd name="T73" fmla="*/ 686 h 3098"/>
                <a:gd name="T74" fmla="*/ 1530 w 3947"/>
                <a:gd name="T75" fmla="*/ 808 h 3098"/>
                <a:gd name="T76" fmla="*/ 1365 w 3947"/>
                <a:gd name="T77" fmla="*/ 891 h 3098"/>
                <a:gd name="T78" fmla="*/ 1189 w 3947"/>
                <a:gd name="T79" fmla="*/ 964 h 3098"/>
                <a:gd name="T80" fmla="*/ 1062 w 3947"/>
                <a:gd name="T81" fmla="*/ 837 h 3098"/>
                <a:gd name="T82" fmla="*/ 931 w 3947"/>
                <a:gd name="T83" fmla="*/ 720 h 3098"/>
                <a:gd name="T84" fmla="*/ 697 w 3947"/>
                <a:gd name="T85" fmla="*/ 701 h 3098"/>
                <a:gd name="T86" fmla="*/ 381 w 3947"/>
                <a:gd name="T87" fmla="*/ 705 h 3098"/>
                <a:gd name="T88" fmla="*/ 220 w 3947"/>
                <a:gd name="T89" fmla="*/ 705 h 3098"/>
                <a:gd name="T90" fmla="*/ 166 w 3947"/>
                <a:gd name="T91" fmla="*/ 823 h 3098"/>
                <a:gd name="T92" fmla="*/ 83 w 3947"/>
                <a:gd name="T93" fmla="*/ 832 h 3098"/>
                <a:gd name="T94" fmla="*/ 64 w 3947"/>
                <a:gd name="T95" fmla="*/ 652 h 3098"/>
                <a:gd name="T96" fmla="*/ 30 w 3947"/>
                <a:gd name="T97" fmla="*/ 448 h 3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947" h="3098">
                  <a:moveTo>
                    <a:pt x="1131" y="224"/>
                  </a:moveTo>
                  <a:lnTo>
                    <a:pt x="1131" y="224"/>
                  </a:lnTo>
                  <a:cubicBezTo>
                    <a:pt x="1184" y="238"/>
                    <a:pt x="1214" y="263"/>
                    <a:pt x="1267" y="282"/>
                  </a:cubicBezTo>
                  <a:cubicBezTo>
                    <a:pt x="1326" y="307"/>
                    <a:pt x="1360" y="311"/>
                    <a:pt x="1418" y="335"/>
                  </a:cubicBezTo>
                  <a:cubicBezTo>
                    <a:pt x="1710" y="316"/>
                    <a:pt x="1710" y="316"/>
                    <a:pt x="1710" y="316"/>
                  </a:cubicBezTo>
                  <a:cubicBezTo>
                    <a:pt x="2485" y="209"/>
                    <a:pt x="2485" y="209"/>
                    <a:pt x="2485" y="209"/>
                  </a:cubicBezTo>
                  <a:cubicBezTo>
                    <a:pt x="2524" y="243"/>
                    <a:pt x="2553" y="267"/>
                    <a:pt x="2606" y="277"/>
                  </a:cubicBezTo>
                  <a:cubicBezTo>
                    <a:pt x="2606" y="150"/>
                    <a:pt x="2606" y="150"/>
                    <a:pt x="2606" y="150"/>
                  </a:cubicBezTo>
                  <a:cubicBezTo>
                    <a:pt x="2606" y="126"/>
                    <a:pt x="2621" y="111"/>
                    <a:pt x="2631" y="87"/>
                  </a:cubicBezTo>
                  <a:cubicBezTo>
                    <a:pt x="2645" y="48"/>
                    <a:pt x="2675" y="14"/>
                    <a:pt x="2719" y="14"/>
                  </a:cubicBezTo>
                  <a:cubicBezTo>
                    <a:pt x="2728" y="14"/>
                    <a:pt x="2728" y="19"/>
                    <a:pt x="2733" y="19"/>
                  </a:cubicBezTo>
                  <a:cubicBezTo>
                    <a:pt x="2753" y="24"/>
                    <a:pt x="2763" y="29"/>
                    <a:pt x="2782" y="29"/>
                  </a:cubicBezTo>
                  <a:cubicBezTo>
                    <a:pt x="2792" y="29"/>
                    <a:pt x="2802" y="24"/>
                    <a:pt x="2811" y="19"/>
                  </a:cubicBezTo>
                  <a:cubicBezTo>
                    <a:pt x="2821" y="19"/>
                    <a:pt x="2831" y="24"/>
                    <a:pt x="2841" y="24"/>
                  </a:cubicBezTo>
                  <a:cubicBezTo>
                    <a:pt x="2855" y="24"/>
                    <a:pt x="2860" y="19"/>
                    <a:pt x="2869" y="14"/>
                  </a:cubicBezTo>
                  <a:cubicBezTo>
                    <a:pt x="2889" y="9"/>
                    <a:pt x="2913" y="4"/>
                    <a:pt x="2933" y="0"/>
                  </a:cubicBezTo>
                  <a:lnTo>
                    <a:pt x="2933" y="0"/>
                  </a:lnTo>
                  <a:cubicBezTo>
                    <a:pt x="2933" y="29"/>
                    <a:pt x="2938" y="58"/>
                    <a:pt x="2938" y="92"/>
                  </a:cubicBezTo>
                  <a:cubicBezTo>
                    <a:pt x="2938" y="111"/>
                    <a:pt x="2918" y="116"/>
                    <a:pt x="2908" y="136"/>
                  </a:cubicBezTo>
                  <a:cubicBezTo>
                    <a:pt x="2899" y="150"/>
                    <a:pt x="2894" y="165"/>
                    <a:pt x="2884" y="180"/>
                  </a:cubicBezTo>
                  <a:cubicBezTo>
                    <a:pt x="2879" y="185"/>
                    <a:pt x="2869" y="180"/>
                    <a:pt x="2869" y="185"/>
                  </a:cubicBezTo>
                  <a:cubicBezTo>
                    <a:pt x="2845" y="209"/>
                    <a:pt x="2836" y="228"/>
                    <a:pt x="2836" y="263"/>
                  </a:cubicBezTo>
                  <a:cubicBezTo>
                    <a:pt x="2836" y="311"/>
                    <a:pt x="2865" y="335"/>
                    <a:pt x="2879" y="384"/>
                  </a:cubicBezTo>
                  <a:cubicBezTo>
                    <a:pt x="2894" y="428"/>
                    <a:pt x="2894" y="462"/>
                    <a:pt x="2904" y="511"/>
                  </a:cubicBezTo>
                  <a:cubicBezTo>
                    <a:pt x="2913" y="452"/>
                    <a:pt x="2904" y="418"/>
                    <a:pt x="2904" y="360"/>
                  </a:cubicBezTo>
                  <a:cubicBezTo>
                    <a:pt x="2904" y="277"/>
                    <a:pt x="2908" y="214"/>
                    <a:pt x="2957" y="150"/>
                  </a:cubicBezTo>
                  <a:cubicBezTo>
                    <a:pt x="2987" y="199"/>
                    <a:pt x="2987" y="233"/>
                    <a:pt x="3006" y="282"/>
                  </a:cubicBezTo>
                  <a:cubicBezTo>
                    <a:pt x="3015" y="307"/>
                    <a:pt x="3030" y="321"/>
                    <a:pt x="3035" y="346"/>
                  </a:cubicBezTo>
                  <a:cubicBezTo>
                    <a:pt x="3059" y="409"/>
                    <a:pt x="3065" y="448"/>
                    <a:pt x="3094" y="511"/>
                  </a:cubicBezTo>
                  <a:cubicBezTo>
                    <a:pt x="3098" y="531"/>
                    <a:pt x="3113" y="540"/>
                    <a:pt x="3118" y="555"/>
                  </a:cubicBezTo>
                  <a:cubicBezTo>
                    <a:pt x="3137" y="598"/>
                    <a:pt x="3142" y="628"/>
                    <a:pt x="3167" y="667"/>
                  </a:cubicBezTo>
                  <a:cubicBezTo>
                    <a:pt x="3191" y="711"/>
                    <a:pt x="3225" y="725"/>
                    <a:pt x="3255" y="769"/>
                  </a:cubicBezTo>
                  <a:cubicBezTo>
                    <a:pt x="3294" y="827"/>
                    <a:pt x="3303" y="862"/>
                    <a:pt x="3332" y="920"/>
                  </a:cubicBezTo>
                  <a:cubicBezTo>
                    <a:pt x="3357" y="959"/>
                    <a:pt x="3381" y="973"/>
                    <a:pt x="3405" y="1003"/>
                  </a:cubicBezTo>
                  <a:cubicBezTo>
                    <a:pt x="3420" y="1023"/>
                    <a:pt x="3430" y="1032"/>
                    <a:pt x="3444" y="1051"/>
                  </a:cubicBezTo>
                  <a:cubicBezTo>
                    <a:pt x="3464" y="1071"/>
                    <a:pt x="3483" y="1076"/>
                    <a:pt x="3503" y="1100"/>
                  </a:cubicBezTo>
                  <a:cubicBezTo>
                    <a:pt x="3522" y="1120"/>
                    <a:pt x="3527" y="1134"/>
                    <a:pt x="3537" y="1159"/>
                  </a:cubicBezTo>
                  <a:cubicBezTo>
                    <a:pt x="3488" y="1139"/>
                    <a:pt x="3459" y="1114"/>
                    <a:pt x="3400" y="1110"/>
                  </a:cubicBezTo>
                  <a:cubicBezTo>
                    <a:pt x="3410" y="1139"/>
                    <a:pt x="3435" y="1154"/>
                    <a:pt x="3449" y="1178"/>
                  </a:cubicBezTo>
                  <a:cubicBezTo>
                    <a:pt x="3479" y="1217"/>
                    <a:pt x="3488" y="1241"/>
                    <a:pt x="3513" y="1285"/>
                  </a:cubicBezTo>
                  <a:cubicBezTo>
                    <a:pt x="3527" y="1310"/>
                    <a:pt x="3537" y="1334"/>
                    <a:pt x="3551" y="1358"/>
                  </a:cubicBezTo>
                  <a:cubicBezTo>
                    <a:pt x="3581" y="1397"/>
                    <a:pt x="3610" y="1417"/>
                    <a:pt x="3629" y="1461"/>
                  </a:cubicBezTo>
                  <a:cubicBezTo>
                    <a:pt x="3664" y="1534"/>
                    <a:pt x="3683" y="1578"/>
                    <a:pt x="3731" y="1646"/>
                  </a:cubicBezTo>
                  <a:cubicBezTo>
                    <a:pt x="3746" y="1670"/>
                    <a:pt x="3756" y="1680"/>
                    <a:pt x="3771" y="1704"/>
                  </a:cubicBezTo>
                  <a:cubicBezTo>
                    <a:pt x="3795" y="1743"/>
                    <a:pt x="3824" y="1758"/>
                    <a:pt x="3824" y="1802"/>
                  </a:cubicBezTo>
                  <a:cubicBezTo>
                    <a:pt x="3824" y="1816"/>
                    <a:pt x="3814" y="1821"/>
                    <a:pt x="3814" y="1835"/>
                  </a:cubicBezTo>
                  <a:cubicBezTo>
                    <a:pt x="3814" y="1855"/>
                    <a:pt x="3824" y="1870"/>
                    <a:pt x="3834" y="1885"/>
                  </a:cubicBezTo>
                  <a:cubicBezTo>
                    <a:pt x="3863" y="1924"/>
                    <a:pt x="3878" y="1952"/>
                    <a:pt x="3902" y="1992"/>
                  </a:cubicBezTo>
                  <a:cubicBezTo>
                    <a:pt x="3932" y="2040"/>
                    <a:pt x="3941" y="2079"/>
                    <a:pt x="3941" y="2138"/>
                  </a:cubicBezTo>
                  <a:cubicBezTo>
                    <a:pt x="3941" y="2177"/>
                    <a:pt x="3932" y="2196"/>
                    <a:pt x="3927" y="2230"/>
                  </a:cubicBezTo>
                  <a:cubicBezTo>
                    <a:pt x="3922" y="2250"/>
                    <a:pt x="3927" y="2259"/>
                    <a:pt x="3922" y="2283"/>
                  </a:cubicBezTo>
                  <a:cubicBezTo>
                    <a:pt x="3946" y="2440"/>
                    <a:pt x="3946" y="2440"/>
                    <a:pt x="3946" y="2440"/>
                  </a:cubicBezTo>
                  <a:cubicBezTo>
                    <a:pt x="3932" y="2518"/>
                    <a:pt x="3936" y="2561"/>
                    <a:pt x="3922" y="2634"/>
                  </a:cubicBezTo>
                  <a:cubicBezTo>
                    <a:pt x="3912" y="2698"/>
                    <a:pt x="3892" y="2732"/>
                    <a:pt x="3883" y="2795"/>
                  </a:cubicBezTo>
                  <a:cubicBezTo>
                    <a:pt x="3902" y="2878"/>
                    <a:pt x="3902" y="2878"/>
                    <a:pt x="3902" y="2878"/>
                  </a:cubicBezTo>
                  <a:cubicBezTo>
                    <a:pt x="3897" y="2922"/>
                    <a:pt x="3883" y="2946"/>
                    <a:pt x="3863" y="2985"/>
                  </a:cubicBezTo>
                  <a:cubicBezTo>
                    <a:pt x="3844" y="3010"/>
                    <a:pt x="3834" y="3043"/>
                    <a:pt x="3800" y="3043"/>
                  </a:cubicBezTo>
                  <a:cubicBezTo>
                    <a:pt x="3771" y="3043"/>
                    <a:pt x="3756" y="3034"/>
                    <a:pt x="3731" y="3034"/>
                  </a:cubicBezTo>
                  <a:cubicBezTo>
                    <a:pt x="3683" y="3034"/>
                    <a:pt x="3673" y="3097"/>
                    <a:pt x="3629" y="3097"/>
                  </a:cubicBezTo>
                  <a:cubicBezTo>
                    <a:pt x="3595" y="3097"/>
                    <a:pt x="3571" y="3087"/>
                    <a:pt x="3551" y="3063"/>
                  </a:cubicBezTo>
                  <a:cubicBezTo>
                    <a:pt x="3561" y="3058"/>
                    <a:pt x="3561" y="3054"/>
                    <a:pt x="3566" y="3049"/>
                  </a:cubicBezTo>
                  <a:cubicBezTo>
                    <a:pt x="3581" y="3049"/>
                    <a:pt x="3590" y="3054"/>
                    <a:pt x="3600" y="3049"/>
                  </a:cubicBezTo>
                  <a:cubicBezTo>
                    <a:pt x="3620" y="3039"/>
                    <a:pt x="3634" y="3024"/>
                    <a:pt x="3634" y="3000"/>
                  </a:cubicBezTo>
                  <a:cubicBezTo>
                    <a:pt x="3634" y="2980"/>
                    <a:pt x="3615" y="2976"/>
                    <a:pt x="3600" y="2966"/>
                  </a:cubicBezTo>
                  <a:cubicBezTo>
                    <a:pt x="3595" y="2971"/>
                    <a:pt x="3595" y="2976"/>
                    <a:pt x="3585" y="2976"/>
                  </a:cubicBezTo>
                  <a:cubicBezTo>
                    <a:pt x="3513" y="2976"/>
                    <a:pt x="3488" y="2912"/>
                    <a:pt x="3435" y="2868"/>
                  </a:cubicBezTo>
                  <a:cubicBezTo>
                    <a:pt x="3415" y="2849"/>
                    <a:pt x="3410" y="2829"/>
                    <a:pt x="3391" y="2810"/>
                  </a:cubicBezTo>
                  <a:cubicBezTo>
                    <a:pt x="3357" y="2766"/>
                    <a:pt x="3322" y="2751"/>
                    <a:pt x="3274" y="2732"/>
                  </a:cubicBezTo>
                  <a:cubicBezTo>
                    <a:pt x="3250" y="2722"/>
                    <a:pt x="3225" y="2717"/>
                    <a:pt x="3215" y="2698"/>
                  </a:cubicBezTo>
                  <a:cubicBezTo>
                    <a:pt x="3191" y="2659"/>
                    <a:pt x="3186" y="2634"/>
                    <a:pt x="3176" y="2590"/>
                  </a:cubicBezTo>
                  <a:cubicBezTo>
                    <a:pt x="3167" y="2551"/>
                    <a:pt x="3162" y="2527"/>
                    <a:pt x="3133" y="2498"/>
                  </a:cubicBezTo>
                  <a:cubicBezTo>
                    <a:pt x="3109" y="2474"/>
                    <a:pt x="3059" y="2474"/>
                    <a:pt x="3059" y="2435"/>
                  </a:cubicBezTo>
                  <a:cubicBezTo>
                    <a:pt x="3059" y="2415"/>
                    <a:pt x="3074" y="2401"/>
                    <a:pt x="3084" y="2386"/>
                  </a:cubicBezTo>
                  <a:cubicBezTo>
                    <a:pt x="3059" y="2377"/>
                    <a:pt x="3040" y="2371"/>
                    <a:pt x="3011" y="2362"/>
                  </a:cubicBezTo>
                  <a:cubicBezTo>
                    <a:pt x="2982" y="2352"/>
                    <a:pt x="2977" y="2328"/>
                    <a:pt x="2962" y="2299"/>
                  </a:cubicBezTo>
                  <a:cubicBezTo>
                    <a:pt x="2943" y="2269"/>
                    <a:pt x="2938" y="2245"/>
                    <a:pt x="2933" y="2206"/>
                  </a:cubicBezTo>
                  <a:cubicBezTo>
                    <a:pt x="2884" y="2206"/>
                    <a:pt x="2884" y="2206"/>
                    <a:pt x="2884" y="2206"/>
                  </a:cubicBezTo>
                  <a:cubicBezTo>
                    <a:pt x="2879" y="2211"/>
                    <a:pt x="2874" y="2211"/>
                    <a:pt x="2869" y="2216"/>
                  </a:cubicBezTo>
                  <a:cubicBezTo>
                    <a:pt x="2865" y="2230"/>
                    <a:pt x="2865" y="2245"/>
                    <a:pt x="2850" y="2259"/>
                  </a:cubicBezTo>
                  <a:cubicBezTo>
                    <a:pt x="2831" y="2245"/>
                    <a:pt x="2821" y="2235"/>
                    <a:pt x="2802" y="2225"/>
                  </a:cubicBezTo>
                  <a:cubicBezTo>
                    <a:pt x="2753" y="2196"/>
                    <a:pt x="2723" y="2181"/>
                    <a:pt x="2689" y="2133"/>
                  </a:cubicBezTo>
                  <a:cubicBezTo>
                    <a:pt x="2670" y="2103"/>
                    <a:pt x="2660" y="2084"/>
                    <a:pt x="2650" y="2045"/>
                  </a:cubicBezTo>
                  <a:cubicBezTo>
                    <a:pt x="2645" y="2026"/>
                    <a:pt x="2641" y="2011"/>
                    <a:pt x="2631" y="2001"/>
                  </a:cubicBezTo>
                  <a:cubicBezTo>
                    <a:pt x="2617" y="1987"/>
                    <a:pt x="2602" y="1977"/>
                    <a:pt x="2602" y="1957"/>
                  </a:cubicBezTo>
                  <a:cubicBezTo>
                    <a:pt x="2602" y="1933"/>
                    <a:pt x="2617" y="1918"/>
                    <a:pt x="2631" y="1899"/>
                  </a:cubicBezTo>
                  <a:cubicBezTo>
                    <a:pt x="2645" y="1870"/>
                    <a:pt x="2650" y="1850"/>
                    <a:pt x="2650" y="1821"/>
                  </a:cubicBezTo>
                  <a:cubicBezTo>
                    <a:pt x="2650" y="1797"/>
                    <a:pt x="2650" y="1782"/>
                    <a:pt x="2636" y="1763"/>
                  </a:cubicBezTo>
                  <a:cubicBezTo>
                    <a:pt x="2617" y="1738"/>
                    <a:pt x="2592" y="1733"/>
                    <a:pt x="2562" y="1728"/>
                  </a:cubicBezTo>
                  <a:cubicBezTo>
                    <a:pt x="2553" y="1743"/>
                    <a:pt x="2553" y="1758"/>
                    <a:pt x="2548" y="1772"/>
                  </a:cubicBezTo>
                  <a:cubicBezTo>
                    <a:pt x="2538" y="1792"/>
                    <a:pt x="2519" y="1792"/>
                    <a:pt x="2499" y="1792"/>
                  </a:cubicBezTo>
                  <a:cubicBezTo>
                    <a:pt x="2490" y="1792"/>
                    <a:pt x="2490" y="1772"/>
                    <a:pt x="2485" y="1763"/>
                  </a:cubicBezTo>
                  <a:cubicBezTo>
                    <a:pt x="2475" y="1738"/>
                    <a:pt x="2470" y="1724"/>
                    <a:pt x="2465" y="1699"/>
                  </a:cubicBezTo>
                  <a:cubicBezTo>
                    <a:pt x="2460" y="1661"/>
                    <a:pt x="2451" y="1636"/>
                    <a:pt x="2451" y="1587"/>
                  </a:cubicBezTo>
                  <a:cubicBezTo>
                    <a:pt x="2451" y="1568"/>
                    <a:pt x="2451" y="1568"/>
                    <a:pt x="2451" y="1568"/>
                  </a:cubicBezTo>
                  <a:cubicBezTo>
                    <a:pt x="2451" y="1514"/>
                    <a:pt x="2451" y="1485"/>
                    <a:pt x="2451" y="1432"/>
                  </a:cubicBezTo>
                  <a:cubicBezTo>
                    <a:pt x="2451" y="1382"/>
                    <a:pt x="2431" y="1358"/>
                    <a:pt x="2431" y="1310"/>
                  </a:cubicBezTo>
                  <a:cubicBezTo>
                    <a:pt x="2431" y="1232"/>
                    <a:pt x="2431" y="1232"/>
                    <a:pt x="2431" y="1232"/>
                  </a:cubicBezTo>
                  <a:cubicBezTo>
                    <a:pt x="2431" y="1208"/>
                    <a:pt x="2407" y="1197"/>
                    <a:pt x="2402" y="1173"/>
                  </a:cubicBezTo>
                  <a:cubicBezTo>
                    <a:pt x="2377" y="1120"/>
                    <a:pt x="2349" y="1086"/>
                    <a:pt x="2300" y="1056"/>
                  </a:cubicBezTo>
                  <a:cubicBezTo>
                    <a:pt x="2217" y="1012"/>
                    <a:pt x="2168" y="998"/>
                    <a:pt x="2086" y="949"/>
                  </a:cubicBezTo>
                  <a:cubicBezTo>
                    <a:pt x="2071" y="944"/>
                    <a:pt x="2061" y="929"/>
                    <a:pt x="2042" y="925"/>
                  </a:cubicBezTo>
                  <a:cubicBezTo>
                    <a:pt x="2022" y="915"/>
                    <a:pt x="1998" y="915"/>
                    <a:pt x="1988" y="896"/>
                  </a:cubicBezTo>
                  <a:cubicBezTo>
                    <a:pt x="1983" y="886"/>
                    <a:pt x="1993" y="876"/>
                    <a:pt x="1988" y="866"/>
                  </a:cubicBezTo>
                  <a:cubicBezTo>
                    <a:pt x="1983" y="832"/>
                    <a:pt x="1964" y="818"/>
                    <a:pt x="1944" y="788"/>
                  </a:cubicBezTo>
                  <a:cubicBezTo>
                    <a:pt x="1925" y="764"/>
                    <a:pt x="1905" y="744"/>
                    <a:pt x="1885" y="720"/>
                  </a:cubicBezTo>
                  <a:cubicBezTo>
                    <a:pt x="1881" y="716"/>
                    <a:pt x="1881" y="711"/>
                    <a:pt x="1876" y="705"/>
                  </a:cubicBezTo>
                  <a:cubicBezTo>
                    <a:pt x="1857" y="691"/>
                    <a:pt x="1837" y="696"/>
                    <a:pt x="1818" y="691"/>
                  </a:cubicBezTo>
                  <a:cubicBezTo>
                    <a:pt x="1793" y="686"/>
                    <a:pt x="1779" y="677"/>
                    <a:pt x="1754" y="677"/>
                  </a:cubicBezTo>
                  <a:cubicBezTo>
                    <a:pt x="1744" y="677"/>
                    <a:pt x="1739" y="686"/>
                    <a:pt x="1725" y="686"/>
                  </a:cubicBezTo>
                  <a:cubicBezTo>
                    <a:pt x="1715" y="686"/>
                    <a:pt x="1705" y="686"/>
                    <a:pt x="1696" y="686"/>
                  </a:cubicBezTo>
                  <a:cubicBezTo>
                    <a:pt x="1623" y="686"/>
                    <a:pt x="1623" y="686"/>
                    <a:pt x="1623" y="686"/>
                  </a:cubicBezTo>
                  <a:cubicBezTo>
                    <a:pt x="1589" y="686"/>
                    <a:pt x="1574" y="696"/>
                    <a:pt x="1545" y="696"/>
                  </a:cubicBezTo>
                  <a:cubicBezTo>
                    <a:pt x="1545" y="720"/>
                    <a:pt x="1540" y="735"/>
                    <a:pt x="1540" y="764"/>
                  </a:cubicBezTo>
                  <a:cubicBezTo>
                    <a:pt x="1540" y="779"/>
                    <a:pt x="1540" y="799"/>
                    <a:pt x="1530" y="808"/>
                  </a:cubicBezTo>
                  <a:cubicBezTo>
                    <a:pt x="1511" y="823"/>
                    <a:pt x="1491" y="813"/>
                    <a:pt x="1467" y="823"/>
                  </a:cubicBezTo>
                  <a:cubicBezTo>
                    <a:pt x="1448" y="832"/>
                    <a:pt x="1442" y="857"/>
                    <a:pt x="1423" y="876"/>
                  </a:cubicBezTo>
                  <a:cubicBezTo>
                    <a:pt x="1409" y="891"/>
                    <a:pt x="1384" y="886"/>
                    <a:pt x="1365" y="891"/>
                  </a:cubicBezTo>
                  <a:cubicBezTo>
                    <a:pt x="1340" y="896"/>
                    <a:pt x="1326" y="910"/>
                    <a:pt x="1301" y="920"/>
                  </a:cubicBezTo>
                  <a:cubicBezTo>
                    <a:pt x="1257" y="935"/>
                    <a:pt x="1223" y="959"/>
                    <a:pt x="1175" y="964"/>
                  </a:cubicBezTo>
                  <a:cubicBezTo>
                    <a:pt x="1189" y="964"/>
                    <a:pt x="1189" y="964"/>
                    <a:pt x="1189" y="964"/>
                  </a:cubicBezTo>
                  <a:cubicBezTo>
                    <a:pt x="1175" y="949"/>
                    <a:pt x="1160" y="949"/>
                    <a:pt x="1145" y="935"/>
                  </a:cubicBezTo>
                  <a:cubicBezTo>
                    <a:pt x="1126" y="915"/>
                    <a:pt x="1131" y="891"/>
                    <a:pt x="1116" y="871"/>
                  </a:cubicBezTo>
                  <a:cubicBezTo>
                    <a:pt x="1106" y="852"/>
                    <a:pt x="1087" y="847"/>
                    <a:pt x="1062" y="837"/>
                  </a:cubicBezTo>
                  <a:cubicBezTo>
                    <a:pt x="1028" y="832"/>
                    <a:pt x="1004" y="827"/>
                    <a:pt x="984" y="803"/>
                  </a:cubicBezTo>
                  <a:cubicBezTo>
                    <a:pt x="970" y="788"/>
                    <a:pt x="975" y="774"/>
                    <a:pt x="965" y="759"/>
                  </a:cubicBezTo>
                  <a:cubicBezTo>
                    <a:pt x="960" y="740"/>
                    <a:pt x="951" y="730"/>
                    <a:pt x="931" y="720"/>
                  </a:cubicBezTo>
                  <a:cubicBezTo>
                    <a:pt x="838" y="735"/>
                    <a:pt x="838" y="735"/>
                    <a:pt x="838" y="735"/>
                  </a:cubicBezTo>
                  <a:cubicBezTo>
                    <a:pt x="804" y="725"/>
                    <a:pt x="790" y="711"/>
                    <a:pt x="756" y="701"/>
                  </a:cubicBezTo>
                  <a:cubicBezTo>
                    <a:pt x="731" y="696"/>
                    <a:pt x="716" y="705"/>
                    <a:pt x="697" y="701"/>
                  </a:cubicBezTo>
                  <a:cubicBezTo>
                    <a:pt x="649" y="686"/>
                    <a:pt x="624" y="652"/>
                    <a:pt x="575" y="652"/>
                  </a:cubicBezTo>
                  <a:cubicBezTo>
                    <a:pt x="527" y="652"/>
                    <a:pt x="503" y="667"/>
                    <a:pt x="454" y="686"/>
                  </a:cubicBezTo>
                  <a:cubicBezTo>
                    <a:pt x="425" y="696"/>
                    <a:pt x="410" y="705"/>
                    <a:pt x="381" y="705"/>
                  </a:cubicBezTo>
                  <a:cubicBezTo>
                    <a:pt x="361" y="705"/>
                    <a:pt x="351" y="705"/>
                    <a:pt x="332" y="701"/>
                  </a:cubicBezTo>
                  <a:cubicBezTo>
                    <a:pt x="322" y="696"/>
                    <a:pt x="318" y="686"/>
                    <a:pt x="303" y="686"/>
                  </a:cubicBezTo>
                  <a:cubicBezTo>
                    <a:pt x="268" y="686"/>
                    <a:pt x="254" y="705"/>
                    <a:pt x="220" y="705"/>
                  </a:cubicBezTo>
                  <a:cubicBezTo>
                    <a:pt x="210" y="705"/>
                    <a:pt x="205" y="705"/>
                    <a:pt x="196" y="701"/>
                  </a:cubicBezTo>
                  <a:cubicBezTo>
                    <a:pt x="196" y="730"/>
                    <a:pt x="196" y="750"/>
                    <a:pt x="186" y="779"/>
                  </a:cubicBezTo>
                  <a:cubicBezTo>
                    <a:pt x="186" y="799"/>
                    <a:pt x="186" y="813"/>
                    <a:pt x="166" y="823"/>
                  </a:cubicBezTo>
                  <a:cubicBezTo>
                    <a:pt x="157" y="832"/>
                    <a:pt x="142" y="827"/>
                    <a:pt x="122" y="827"/>
                  </a:cubicBezTo>
                  <a:cubicBezTo>
                    <a:pt x="108" y="827"/>
                    <a:pt x="98" y="827"/>
                    <a:pt x="83" y="832"/>
                  </a:cubicBezTo>
                  <a:lnTo>
                    <a:pt x="83" y="832"/>
                  </a:lnTo>
                  <a:cubicBezTo>
                    <a:pt x="79" y="803"/>
                    <a:pt x="79" y="788"/>
                    <a:pt x="69" y="759"/>
                  </a:cubicBezTo>
                  <a:cubicBezTo>
                    <a:pt x="64" y="740"/>
                    <a:pt x="59" y="725"/>
                    <a:pt x="59" y="705"/>
                  </a:cubicBezTo>
                  <a:cubicBezTo>
                    <a:pt x="59" y="686"/>
                    <a:pt x="64" y="672"/>
                    <a:pt x="64" y="652"/>
                  </a:cubicBezTo>
                  <a:cubicBezTo>
                    <a:pt x="59" y="633"/>
                    <a:pt x="35" y="628"/>
                    <a:pt x="20" y="613"/>
                  </a:cubicBezTo>
                  <a:cubicBezTo>
                    <a:pt x="6" y="594"/>
                    <a:pt x="0" y="574"/>
                    <a:pt x="0" y="550"/>
                  </a:cubicBezTo>
                  <a:cubicBezTo>
                    <a:pt x="0" y="511"/>
                    <a:pt x="20" y="487"/>
                    <a:pt x="30" y="448"/>
                  </a:cubicBezTo>
                  <a:cubicBezTo>
                    <a:pt x="1131" y="224"/>
                    <a:pt x="1131" y="224"/>
                    <a:pt x="1131" y="22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9" name="Freeform 94"/>
            <p:cNvSpPr>
              <a:spLocks noChangeArrowheads="1"/>
            </p:cNvSpPr>
            <p:nvPr/>
          </p:nvSpPr>
          <p:spPr bwMode="auto">
            <a:xfrm>
              <a:off x="11613520" y="8306515"/>
              <a:ext cx="1097695" cy="1769869"/>
            </a:xfrm>
            <a:custGeom>
              <a:avLst/>
              <a:gdLst>
                <a:gd name="T0" fmla="*/ 638 w 1731"/>
                <a:gd name="T1" fmla="*/ 2752 h 2792"/>
                <a:gd name="T2" fmla="*/ 638 w 1731"/>
                <a:gd name="T3" fmla="*/ 2752 h 2792"/>
                <a:gd name="T4" fmla="*/ 507 w 1731"/>
                <a:gd name="T5" fmla="*/ 2772 h 2792"/>
                <a:gd name="T6" fmla="*/ 439 w 1731"/>
                <a:gd name="T7" fmla="*/ 2719 h 2792"/>
                <a:gd name="T8" fmla="*/ 385 w 1731"/>
                <a:gd name="T9" fmla="*/ 2625 h 2792"/>
                <a:gd name="T10" fmla="*/ 307 w 1731"/>
                <a:gd name="T11" fmla="*/ 2747 h 2792"/>
                <a:gd name="T12" fmla="*/ 278 w 1731"/>
                <a:gd name="T13" fmla="*/ 2772 h 2792"/>
                <a:gd name="T14" fmla="*/ 200 w 1731"/>
                <a:gd name="T15" fmla="*/ 2786 h 2792"/>
                <a:gd name="T16" fmla="*/ 185 w 1731"/>
                <a:gd name="T17" fmla="*/ 2791 h 2792"/>
                <a:gd name="T18" fmla="*/ 185 w 1731"/>
                <a:gd name="T19" fmla="*/ 2791 h 2792"/>
                <a:gd name="T20" fmla="*/ 74 w 1731"/>
                <a:gd name="T21" fmla="*/ 1973 h 2792"/>
                <a:gd name="T22" fmla="*/ 63 w 1731"/>
                <a:gd name="T23" fmla="*/ 298 h 2792"/>
                <a:gd name="T24" fmla="*/ 0 w 1731"/>
                <a:gd name="T25" fmla="*/ 195 h 2792"/>
                <a:gd name="T26" fmla="*/ 0 w 1731"/>
                <a:gd name="T27" fmla="*/ 195 h 2792"/>
                <a:gd name="T28" fmla="*/ 39 w 1731"/>
                <a:gd name="T29" fmla="*/ 152 h 2792"/>
                <a:gd name="T30" fmla="*/ 69 w 1731"/>
                <a:gd name="T31" fmla="*/ 152 h 2792"/>
                <a:gd name="T32" fmla="*/ 171 w 1731"/>
                <a:gd name="T33" fmla="*/ 122 h 2792"/>
                <a:gd name="T34" fmla="*/ 249 w 1731"/>
                <a:gd name="T35" fmla="*/ 103 h 2792"/>
                <a:gd name="T36" fmla="*/ 293 w 1731"/>
                <a:gd name="T37" fmla="*/ 127 h 2792"/>
                <a:gd name="T38" fmla="*/ 385 w 1731"/>
                <a:gd name="T39" fmla="*/ 156 h 2792"/>
                <a:gd name="T40" fmla="*/ 1208 w 1731"/>
                <a:gd name="T41" fmla="*/ 0 h 2792"/>
                <a:gd name="T42" fmla="*/ 1208 w 1731"/>
                <a:gd name="T43" fmla="*/ 0 h 2792"/>
                <a:gd name="T44" fmla="*/ 1515 w 1731"/>
                <a:gd name="T45" fmla="*/ 921 h 2792"/>
                <a:gd name="T46" fmla="*/ 1525 w 1731"/>
                <a:gd name="T47" fmla="*/ 1042 h 2792"/>
                <a:gd name="T48" fmla="*/ 1544 w 1731"/>
                <a:gd name="T49" fmla="*/ 1106 h 2792"/>
                <a:gd name="T50" fmla="*/ 1554 w 1731"/>
                <a:gd name="T51" fmla="*/ 1179 h 2792"/>
                <a:gd name="T52" fmla="*/ 1574 w 1731"/>
                <a:gd name="T53" fmla="*/ 1223 h 2792"/>
                <a:gd name="T54" fmla="*/ 1603 w 1731"/>
                <a:gd name="T55" fmla="*/ 1238 h 2792"/>
                <a:gd name="T56" fmla="*/ 1657 w 1731"/>
                <a:gd name="T57" fmla="*/ 1282 h 2792"/>
                <a:gd name="T58" fmla="*/ 1700 w 1731"/>
                <a:gd name="T59" fmla="*/ 1340 h 2792"/>
                <a:gd name="T60" fmla="*/ 1730 w 1731"/>
                <a:gd name="T61" fmla="*/ 1398 h 2792"/>
                <a:gd name="T62" fmla="*/ 1705 w 1731"/>
                <a:gd name="T63" fmla="*/ 1428 h 2792"/>
                <a:gd name="T64" fmla="*/ 1676 w 1731"/>
                <a:gd name="T65" fmla="*/ 1471 h 2792"/>
                <a:gd name="T66" fmla="*/ 1671 w 1731"/>
                <a:gd name="T67" fmla="*/ 1550 h 2792"/>
                <a:gd name="T68" fmla="*/ 1657 w 1731"/>
                <a:gd name="T69" fmla="*/ 1656 h 2792"/>
                <a:gd name="T70" fmla="*/ 1705 w 1731"/>
                <a:gd name="T71" fmla="*/ 1959 h 2792"/>
                <a:gd name="T72" fmla="*/ 1686 w 1731"/>
                <a:gd name="T73" fmla="*/ 2144 h 2792"/>
                <a:gd name="T74" fmla="*/ 1686 w 1731"/>
                <a:gd name="T75" fmla="*/ 2144 h 2792"/>
                <a:gd name="T76" fmla="*/ 585 w 1731"/>
                <a:gd name="T77" fmla="*/ 2368 h 2792"/>
                <a:gd name="T78" fmla="*/ 555 w 1731"/>
                <a:gd name="T79" fmla="*/ 2470 h 2792"/>
                <a:gd name="T80" fmla="*/ 575 w 1731"/>
                <a:gd name="T81" fmla="*/ 2533 h 2792"/>
                <a:gd name="T82" fmla="*/ 619 w 1731"/>
                <a:gd name="T83" fmla="*/ 2572 h 2792"/>
                <a:gd name="T84" fmla="*/ 614 w 1731"/>
                <a:gd name="T85" fmla="*/ 2625 h 2792"/>
                <a:gd name="T86" fmla="*/ 624 w 1731"/>
                <a:gd name="T87" fmla="*/ 2679 h 2792"/>
                <a:gd name="T88" fmla="*/ 638 w 1731"/>
                <a:gd name="T89" fmla="*/ 2752 h 2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31" h="2792">
                  <a:moveTo>
                    <a:pt x="638" y="2752"/>
                  </a:moveTo>
                  <a:lnTo>
                    <a:pt x="638" y="2752"/>
                  </a:lnTo>
                  <a:cubicBezTo>
                    <a:pt x="594" y="2757"/>
                    <a:pt x="561" y="2772"/>
                    <a:pt x="507" y="2772"/>
                  </a:cubicBezTo>
                  <a:cubicBezTo>
                    <a:pt x="478" y="2772"/>
                    <a:pt x="458" y="2743"/>
                    <a:pt x="439" y="2719"/>
                  </a:cubicBezTo>
                  <a:cubicBezTo>
                    <a:pt x="414" y="2684"/>
                    <a:pt x="395" y="2664"/>
                    <a:pt x="385" y="2625"/>
                  </a:cubicBezTo>
                  <a:cubicBezTo>
                    <a:pt x="361" y="2679"/>
                    <a:pt x="346" y="2708"/>
                    <a:pt x="307" y="2747"/>
                  </a:cubicBezTo>
                  <a:cubicBezTo>
                    <a:pt x="298" y="2757"/>
                    <a:pt x="293" y="2767"/>
                    <a:pt x="278" y="2772"/>
                  </a:cubicBezTo>
                  <a:cubicBezTo>
                    <a:pt x="254" y="2786"/>
                    <a:pt x="229" y="2786"/>
                    <a:pt x="200" y="2786"/>
                  </a:cubicBezTo>
                  <a:cubicBezTo>
                    <a:pt x="195" y="2786"/>
                    <a:pt x="190" y="2791"/>
                    <a:pt x="185" y="2791"/>
                  </a:cubicBezTo>
                  <a:lnTo>
                    <a:pt x="185" y="2791"/>
                  </a:lnTo>
                  <a:cubicBezTo>
                    <a:pt x="74" y="1973"/>
                    <a:pt x="74" y="1973"/>
                    <a:pt x="74" y="1973"/>
                  </a:cubicBezTo>
                  <a:cubicBezTo>
                    <a:pt x="63" y="298"/>
                    <a:pt x="63" y="298"/>
                    <a:pt x="63" y="298"/>
                  </a:cubicBezTo>
                  <a:cubicBezTo>
                    <a:pt x="44" y="254"/>
                    <a:pt x="30" y="229"/>
                    <a:pt x="0" y="195"/>
                  </a:cubicBezTo>
                  <a:lnTo>
                    <a:pt x="0" y="195"/>
                  </a:lnTo>
                  <a:cubicBezTo>
                    <a:pt x="15" y="180"/>
                    <a:pt x="20" y="161"/>
                    <a:pt x="39" y="152"/>
                  </a:cubicBezTo>
                  <a:cubicBezTo>
                    <a:pt x="44" y="146"/>
                    <a:pt x="59" y="152"/>
                    <a:pt x="69" y="152"/>
                  </a:cubicBezTo>
                  <a:cubicBezTo>
                    <a:pt x="107" y="141"/>
                    <a:pt x="132" y="127"/>
                    <a:pt x="171" y="122"/>
                  </a:cubicBezTo>
                  <a:cubicBezTo>
                    <a:pt x="205" y="122"/>
                    <a:pt x="220" y="103"/>
                    <a:pt x="249" y="103"/>
                  </a:cubicBezTo>
                  <a:cubicBezTo>
                    <a:pt x="268" y="103"/>
                    <a:pt x="278" y="122"/>
                    <a:pt x="293" y="127"/>
                  </a:cubicBezTo>
                  <a:cubicBezTo>
                    <a:pt x="327" y="141"/>
                    <a:pt x="346" y="146"/>
                    <a:pt x="385" y="156"/>
                  </a:cubicBezTo>
                  <a:cubicBezTo>
                    <a:pt x="1208" y="0"/>
                    <a:pt x="1208" y="0"/>
                    <a:pt x="1208" y="0"/>
                  </a:cubicBezTo>
                  <a:lnTo>
                    <a:pt x="1208" y="0"/>
                  </a:lnTo>
                  <a:cubicBezTo>
                    <a:pt x="1515" y="921"/>
                    <a:pt x="1515" y="921"/>
                    <a:pt x="1515" y="921"/>
                  </a:cubicBezTo>
                  <a:cubicBezTo>
                    <a:pt x="1520" y="970"/>
                    <a:pt x="1515" y="999"/>
                    <a:pt x="1525" y="1042"/>
                  </a:cubicBezTo>
                  <a:cubicBezTo>
                    <a:pt x="1530" y="1067"/>
                    <a:pt x="1539" y="1082"/>
                    <a:pt x="1544" y="1106"/>
                  </a:cubicBezTo>
                  <a:cubicBezTo>
                    <a:pt x="1549" y="1130"/>
                    <a:pt x="1544" y="1150"/>
                    <a:pt x="1554" y="1179"/>
                  </a:cubicBezTo>
                  <a:cubicBezTo>
                    <a:pt x="1554" y="1199"/>
                    <a:pt x="1559" y="1213"/>
                    <a:pt x="1574" y="1223"/>
                  </a:cubicBezTo>
                  <a:cubicBezTo>
                    <a:pt x="1583" y="1233"/>
                    <a:pt x="1593" y="1233"/>
                    <a:pt x="1603" y="1238"/>
                  </a:cubicBezTo>
                  <a:cubicBezTo>
                    <a:pt x="1627" y="1247"/>
                    <a:pt x="1642" y="1257"/>
                    <a:pt x="1657" y="1282"/>
                  </a:cubicBezTo>
                  <a:cubicBezTo>
                    <a:pt x="1671" y="1306"/>
                    <a:pt x="1686" y="1315"/>
                    <a:pt x="1700" y="1340"/>
                  </a:cubicBezTo>
                  <a:cubicBezTo>
                    <a:pt x="1715" y="1359"/>
                    <a:pt x="1730" y="1369"/>
                    <a:pt x="1730" y="1398"/>
                  </a:cubicBezTo>
                  <a:cubicBezTo>
                    <a:pt x="1730" y="1413"/>
                    <a:pt x="1715" y="1418"/>
                    <a:pt x="1705" y="1428"/>
                  </a:cubicBezTo>
                  <a:cubicBezTo>
                    <a:pt x="1696" y="1442"/>
                    <a:pt x="1686" y="1456"/>
                    <a:pt x="1676" y="1471"/>
                  </a:cubicBezTo>
                  <a:cubicBezTo>
                    <a:pt x="1666" y="1501"/>
                    <a:pt x="1671" y="1520"/>
                    <a:pt x="1671" y="1550"/>
                  </a:cubicBezTo>
                  <a:cubicBezTo>
                    <a:pt x="1671" y="1588"/>
                    <a:pt x="1661" y="1613"/>
                    <a:pt x="1657" y="1656"/>
                  </a:cubicBezTo>
                  <a:cubicBezTo>
                    <a:pt x="1705" y="1959"/>
                    <a:pt x="1705" y="1959"/>
                    <a:pt x="1705" y="1959"/>
                  </a:cubicBezTo>
                  <a:cubicBezTo>
                    <a:pt x="1700" y="2036"/>
                    <a:pt x="1691" y="2066"/>
                    <a:pt x="1686" y="2144"/>
                  </a:cubicBezTo>
                  <a:lnTo>
                    <a:pt x="1686" y="2144"/>
                  </a:lnTo>
                  <a:cubicBezTo>
                    <a:pt x="585" y="2368"/>
                    <a:pt x="585" y="2368"/>
                    <a:pt x="585" y="2368"/>
                  </a:cubicBezTo>
                  <a:cubicBezTo>
                    <a:pt x="575" y="2407"/>
                    <a:pt x="555" y="2431"/>
                    <a:pt x="555" y="2470"/>
                  </a:cubicBezTo>
                  <a:cubicBezTo>
                    <a:pt x="555" y="2494"/>
                    <a:pt x="561" y="2514"/>
                    <a:pt x="575" y="2533"/>
                  </a:cubicBezTo>
                  <a:cubicBezTo>
                    <a:pt x="590" y="2548"/>
                    <a:pt x="614" y="2553"/>
                    <a:pt x="619" y="2572"/>
                  </a:cubicBezTo>
                  <a:cubicBezTo>
                    <a:pt x="619" y="2592"/>
                    <a:pt x="614" y="2606"/>
                    <a:pt x="614" y="2625"/>
                  </a:cubicBezTo>
                  <a:cubicBezTo>
                    <a:pt x="614" y="2645"/>
                    <a:pt x="619" y="2660"/>
                    <a:pt x="624" y="2679"/>
                  </a:cubicBezTo>
                  <a:cubicBezTo>
                    <a:pt x="634" y="2708"/>
                    <a:pt x="634" y="2723"/>
                    <a:pt x="638" y="2752"/>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0" name="Freeform 95"/>
            <p:cNvSpPr>
              <a:spLocks noChangeArrowheads="1"/>
            </p:cNvSpPr>
            <p:nvPr/>
          </p:nvSpPr>
          <p:spPr bwMode="auto">
            <a:xfrm>
              <a:off x="10748244" y="8429733"/>
              <a:ext cx="980085" cy="1764268"/>
            </a:xfrm>
            <a:custGeom>
              <a:avLst/>
              <a:gdLst>
                <a:gd name="T0" fmla="*/ 453 w 1549"/>
                <a:gd name="T1" fmla="*/ 151 h 2782"/>
                <a:gd name="T2" fmla="*/ 375 w 1549"/>
                <a:gd name="T3" fmla="*/ 288 h 2782"/>
                <a:gd name="T4" fmla="*/ 336 w 1549"/>
                <a:gd name="T5" fmla="*/ 371 h 2782"/>
                <a:gd name="T6" fmla="*/ 316 w 1549"/>
                <a:gd name="T7" fmla="*/ 497 h 2782"/>
                <a:gd name="T8" fmla="*/ 219 w 1549"/>
                <a:gd name="T9" fmla="*/ 580 h 2782"/>
                <a:gd name="T10" fmla="*/ 199 w 1549"/>
                <a:gd name="T11" fmla="*/ 692 h 2782"/>
                <a:gd name="T12" fmla="*/ 131 w 1549"/>
                <a:gd name="T13" fmla="*/ 784 h 2782"/>
                <a:gd name="T14" fmla="*/ 126 w 1549"/>
                <a:gd name="T15" fmla="*/ 891 h 2782"/>
                <a:gd name="T16" fmla="*/ 121 w 1549"/>
                <a:gd name="T17" fmla="*/ 979 h 2782"/>
                <a:gd name="T18" fmla="*/ 146 w 1549"/>
                <a:gd name="T19" fmla="*/ 1145 h 2782"/>
                <a:gd name="T20" fmla="*/ 160 w 1549"/>
                <a:gd name="T21" fmla="*/ 1325 h 2782"/>
                <a:gd name="T22" fmla="*/ 170 w 1549"/>
                <a:gd name="T23" fmla="*/ 1403 h 2782"/>
                <a:gd name="T24" fmla="*/ 185 w 1549"/>
                <a:gd name="T25" fmla="*/ 1476 h 2782"/>
                <a:gd name="T26" fmla="*/ 248 w 1549"/>
                <a:gd name="T27" fmla="*/ 1627 h 2782"/>
                <a:gd name="T28" fmla="*/ 238 w 1549"/>
                <a:gd name="T29" fmla="*/ 1734 h 2782"/>
                <a:gd name="T30" fmla="*/ 185 w 1549"/>
                <a:gd name="T31" fmla="*/ 1807 h 2782"/>
                <a:gd name="T32" fmla="*/ 190 w 1549"/>
                <a:gd name="T33" fmla="*/ 1924 h 2782"/>
                <a:gd name="T34" fmla="*/ 151 w 1549"/>
                <a:gd name="T35" fmla="*/ 1992 h 2782"/>
                <a:gd name="T36" fmla="*/ 116 w 1549"/>
                <a:gd name="T37" fmla="*/ 2032 h 2782"/>
                <a:gd name="T38" fmla="*/ 53 w 1549"/>
                <a:gd name="T39" fmla="*/ 2129 h 2782"/>
                <a:gd name="T40" fmla="*/ 83 w 1549"/>
                <a:gd name="T41" fmla="*/ 2192 h 2782"/>
                <a:gd name="T42" fmla="*/ 34 w 1549"/>
                <a:gd name="T43" fmla="*/ 2280 h 2782"/>
                <a:gd name="T44" fmla="*/ 24 w 1549"/>
                <a:gd name="T45" fmla="*/ 2377 h 2782"/>
                <a:gd name="T46" fmla="*/ 44 w 1549"/>
                <a:gd name="T47" fmla="*/ 2469 h 2782"/>
                <a:gd name="T48" fmla="*/ 901 w 1549"/>
                <a:gd name="T49" fmla="*/ 2397 h 2782"/>
                <a:gd name="T50" fmla="*/ 886 w 1549"/>
                <a:gd name="T51" fmla="*/ 2518 h 2782"/>
                <a:gd name="T52" fmla="*/ 989 w 1549"/>
                <a:gd name="T53" fmla="*/ 2640 h 2782"/>
                <a:gd name="T54" fmla="*/ 1008 w 1549"/>
                <a:gd name="T55" fmla="*/ 2781 h 2782"/>
                <a:gd name="T56" fmla="*/ 1086 w 1549"/>
                <a:gd name="T57" fmla="*/ 2757 h 2782"/>
                <a:gd name="T58" fmla="*/ 1290 w 1549"/>
                <a:gd name="T59" fmla="*/ 2616 h 2782"/>
                <a:gd name="T60" fmla="*/ 1548 w 1549"/>
                <a:gd name="T61" fmla="*/ 2596 h 2782"/>
                <a:gd name="T62" fmla="*/ 1437 w 1549"/>
                <a:gd name="T63" fmla="*/ 1778 h 2782"/>
                <a:gd name="T64" fmla="*/ 1363 w 1549"/>
                <a:gd name="T65" fmla="*/ 0 h 2782"/>
                <a:gd name="T66" fmla="*/ 453 w 1549"/>
                <a:gd name="T67" fmla="*/ 151 h 2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49" h="2782">
                  <a:moveTo>
                    <a:pt x="453" y="151"/>
                  </a:moveTo>
                  <a:lnTo>
                    <a:pt x="453" y="151"/>
                  </a:lnTo>
                  <a:cubicBezTo>
                    <a:pt x="448" y="195"/>
                    <a:pt x="448" y="214"/>
                    <a:pt x="418" y="249"/>
                  </a:cubicBezTo>
                  <a:cubicBezTo>
                    <a:pt x="409" y="268"/>
                    <a:pt x="384" y="268"/>
                    <a:pt x="375" y="288"/>
                  </a:cubicBezTo>
                  <a:cubicBezTo>
                    <a:pt x="365" y="302"/>
                    <a:pt x="365" y="317"/>
                    <a:pt x="355" y="331"/>
                  </a:cubicBezTo>
                  <a:cubicBezTo>
                    <a:pt x="351" y="346"/>
                    <a:pt x="336" y="351"/>
                    <a:pt x="336" y="371"/>
                  </a:cubicBezTo>
                  <a:cubicBezTo>
                    <a:pt x="336" y="390"/>
                    <a:pt x="340" y="395"/>
                    <a:pt x="340" y="414"/>
                  </a:cubicBezTo>
                  <a:cubicBezTo>
                    <a:pt x="340" y="449"/>
                    <a:pt x="336" y="468"/>
                    <a:pt x="316" y="497"/>
                  </a:cubicBezTo>
                  <a:cubicBezTo>
                    <a:pt x="307" y="517"/>
                    <a:pt x="287" y="517"/>
                    <a:pt x="272" y="531"/>
                  </a:cubicBezTo>
                  <a:cubicBezTo>
                    <a:pt x="253" y="551"/>
                    <a:pt x="238" y="565"/>
                    <a:pt x="219" y="580"/>
                  </a:cubicBezTo>
                  <a:cubicBezTo>
                    <a:pt x="229" y="604"/>
                    <a:pt x="233" y="624"/>
                    <a:pt x="233" y="648"/>
                  </a:cubicBezTo>
                  <a:cubicBezTo>
                    <a:pt x="233" y="672"/>
                    <a:pt x="219" y="682"/>
                    <a:pt x="199" y="692"/>
                  </a:cubicBezTo>
                  <a:cubicBezTo>
                    <a:pt x="175" y="706"/>
                    <a:pt x="155" y="716"/>
                    <a:pt x="141" y="741"/>
                  </a:cubicBezTo>
                  <a:cubicBezTo>
                    <a:pt x="131" y="755"/>
                    <a:pt x="136" y="770"/>
                    <a:pt x="131" y="784"/>
                  </a:cubicBezTo>
                  <a:cubicBezTo>
                    <a:pt x="126" y="804"/>
                    <a:pt x="116" y="814"/>
                    <a:pt x="116" y="838"/>
                  </a:cubicBezTo>
                  <a:cubicBezTo>
                    <a:pt x="116" y="858"/>
                    <a:pt x="126" y="867"/>
                    <a:pt x="126" y="891"/>
                  </a:cubicBezTo>
                  <a:cubicBezTo>
                    <a:pt x="126" y="916"/>
                    <a:pt x="116" y="930"/>
                    <a:pt x="116" y="960"/>
                  </a:cubicBezTo>
                  <a:cubicBezTo>
                    <a:pt x="116" y="969"/>
                    <a:pt x="121" y="974"/>
                    <a:pt x="121" y="979"/>
                  </a:cubicBezTo>
                  <a:cubicBezTo>
                    <a:pt x="126" y="1008"/>
                    <a:pt x="136" y="1028"/>
                    <a:pt x="141" y="1057"/>
                  </a:cubicBezTo>
                  <a:cubicBezTo>
                    <a:pt x="151" y="1091"/>
                    <a:pt x="146" y="1111"/>
                    <a:pt x="146" y="1145"/>
                  </a:cubicBezTo>
                  <a:cubicBezTo>
                    <a:pt x="146" y="1252"/>
                    <a:pt x="146" y="1252"/>
                    <a:pt x="146" y="1252"/>
                  </a:cubicBezTo>
                  <a:cubicBezTo>
                    <a:pt x="146" y="1281"/>
                    <a:pt x="160" y="1296"/>
                    <a:pt x="160" y="1325"/>
                  </a:cubicBezTo>
                  <a:lnTo>
                    <a:pt x="160" y="1325"/>
                  </a:lnTo>
                  <a:cubicBezTo>
                    <a:pt x="165" y="1355"/>
                    <a:pt x="165" y="1374"/>
                    <a:pt x="170" y="1403"/>
                  </a:cubicBezTo>
                  <a:cubicBezTo>
                    <a:pt x="175" y="1413"/>
                    <a:pt x="185" y="1422"/>
                    <a:pt x="185" y="1432"/>
                  </a:cubicBezTo>
                  <a:cubicBezTo>
                    <a:pt x="190" y="1452"/>
                    <a:pt x="185" y="1461"/>
                    <a:pt x="185" y="1476"/>
                  </a:cubicBezTo>
                  <a:cubicBezTo>
                    <a:pt x="185" y="1500"/>
                    <a:pt x="204" y="1505"/>
                    <a:pt x="214" y="1525"/>
                  </a:cubicBezTo>
                  <a:cubicBezTo>
                    <a:pt x="233" y="1559"/>
                    <a:pt x="248" y="1583"/>
                    <a:pt x="248" y="1627"/>
                  </a:cubicBezTo>
                  <a:cubicBezTo>
                    <a:pt x="248" y="1720"/>
                    <a:pt x="248" y="1720"/>
                    <a:pt x="248" y="1720"/>
                  </a:cubicBezTo>
                  <a:cubicBezTo>
                    <a:pt x="248" y="1725"/>
                    <a:pt x="243" y="1729"/>
                    <a:pt x="238" y="1734"/>
                  </a:cubicBezTo>
                  <a:cubicBezTo>
                    <a:pt x="229" y="1759"/>
                    <a:pt x="209" y="1768"/>
                    <a:pt x="199" y="1792"/>
                  </a:cubicBezTo>
                  <a:cubicBezTo>
                    <a:pt x="194" y="1803"/>
                    <a:pt x="190" y="1803"/>
                    <a:pt x="185" y="1807"/>
                  </a:cubicBezTo>
                  <a:cubicBezTo>
                    <a:pt x="185" y="1822"/>
                    <a:pt x="190" y="1827"/>
                    <a:pt x="190" y="1836"/>
                  </a:cubicBezTo>
                  <a:cubicBezTo>
                    <a:pt x="190" y="1924"/>
                    <a:pt x="190" y="1924"/>
                    <a:pt x="190" y="1924"/>
                  </a:cubicBezTo>
                  <a:cubicBezTo>
                    <a:pt x="190" y="1934"/>
                    <a:pt x="185" y="1939"/>
                    <a:pt x="185" y="1944"/>
                  </a:cubicBezTo>
                  <a:cubicBezTo>
                    <a:pt x="175" y="1963"/>
                    <a:pt x="170" y="1982"/>
                    <a:pt x="151" y="1992"/>
                  </a:cubicBezTo>
                  <a:cubicBezTo>
                    <a:pt x="141" y="1997"/>
                    <a:pt x="131" y="1992"/>
                    <a:pt x="121" y="2002"/>
                  </a:cubicBezTo>
                  <a:cubicBezTo>
                    <a:pt x="116" y="2007"/>
                    <a:pt x="116" y="2021"/>
                    <a:pt x="116" y="2032"/>
                  </a:cubicBezTo>
                  <a:cubicBezTo>
                    <a:pt x="111" y="2056"/>
                    <a:pt x="111" y="2080"/>
                    <a:pt x="92" y="2095"/>
                  </a:cubicBezTo>
                  <a:cubicBezTo>
                    <a:pt x="78" y="2104"/>
                    <a:pt x="53" y="2109"/>
                    <a:pt x="53" y="2129"/>
                  </a:cubicBezTo>
                  <a:cubicBezTo>
                    <a:pt x="53" y="2138"/>
                    <a:pt x="68" y="2138"/>
                    <a:pt x="68" y="2143"/>
                  </a:cubicBezTo>
                  <a:cubicBezTo>
                    <a:pt x="78" y="2163"/>
                    <a:pt x="83" y="2173"/>
                    <a:pt x="83" y="2192"/>
                  </a:cubicBezTo>
                  <a:cubicBezTo>
                    <a:pt x="83" y="2212"/>
                    <a:pt x="73" y="2217"/>
                    <a:pt x="63" y="2236"/>
                  </a:cubicBezTo>
                  <a:cubicBezTo>
                    <a:pt x="53" y="2250"/>
                    <a:pt x="48" y="2265"/>
                    <a:pt x="34" y="2280"/>
                  </a:cubicBezTo>
                  <a:cubicBezTo>
                    <a:pt x="19" y="2299"/>
                    <a:pt x="0" y="2309"/>
                    <a:pt x="0" y="2333"/>
                  </a:cubicBezTo>
                  <a:cubicBezTo>
                    <a:pt x="0" y="2353"/>
                    <a:pt x="19" y="2363"/>
                    <a:pt x="24" y="2377"/>
                  </a:cubicBezTo>
                  <a:cubicBezTo>
                    <a:pt x="34" y="2402"/>
                    <a:pt x="24" y="2416"/>
                    <a:pt x="29" y="2441"/>
                  </a:cubicBezTo>
                  <a:cubicBezTo>
                    <a:pt x="29" y="2450"/>
                    <a:pt x="39" y="2460"/>
                    <a:pt x="44" y="2469"/>
                  </a:cubicBezTo>
                  <a:cubicBezTo>
                    <a:pt x="842" y="2348"/>
                    <a:pt x="842" y="2348"/>
                    <a:pt x="842" y="2348"/>
                  </a:cubicBezTo>
                  <a:cubicBezTo>
                    <a:pt x="862" y="2372"/>
                    <a:pt x="901" y="2367"/>
                    <a:pt x="901" y="2397"/>
                  </a:cubicBezTo>
                  <a:cubicBezTo>
                    <a:pt x="901" y="2430"/>
                    <a:pt x="901" y="2455"/>
                    <a:pt x="896" y="2489"/>
                  </a:cubicBezTo>
                  <a:cubicBezTo>
                    <a:pt x="896" y="2499"/>
                    <a:pt x="886" y="2508"/>
                    <a:pt x="886" y="2518"/>
                  </a:cubicBezTo>
                  <a:cubicBezTo>
                    <a:pt x="886" y="2538"/>
                    <a:pt x="906" y="2548"/>
                    <a:pt x="915" y="2557"/>
                  </a:cubicBezTo>
                  <a:cubicBezTo>
                    <a:pt x="949" y="2587"/>
                    <a:pt x="974" y="2601"/>
                    <a:pt x="989" y="2640"/>
                  </a:cubicBezTo>
                  <a:cubicBezTo>
                    <a:pt x="1008" y="2694"/>
                    <a:pt x="1008" y="2728"/>
                    <a:pt x="1008" y="2781"/>
                  </a:cubicBezTo>
                  <a:lnTo>
                    <a:pt x="1008" y="2781"/>
                  </a:lnTo>
                  <a:cubicBezTo>
                    <a:pt x="1017" y="2781"/>
                    <a:pt x="1028" y="2781"/>
                    <a:pt x="1032" y="2781"/>
                  </a:cubicBezTo>
                  <a:cubicBezTo>
                    <a:pt x="1056" y="2781"/>
                    <a:pt x="1071" y="2772"/>
                    <a:pt x="1086" y="2757"/>
                  </a:cubicBezTo>
                  <a:cubicBezTo>
                    <a:pt x="1115" y="2742"/>
                    <a:pt x="1130" y="2723"/>
                    <a:pt x="1154" y="2703"/>
                  </a:cubicBezTo>
                  <a:cubicBezTo>
                    <a:pt x="1203" y="2665"/>
                    <a:pt x="1232" y="2635"/>
                    <a:pt x="1290" y="2616"/>
                  </a:cubicBezTo>
                  <a:cubicBezTo>
                    <a:pt x="1320" y="2626"/>
                    <a:pt x="1320" y="2626"/>
                    <a:pt x="1320" y="2626"/>
                  </a:cubicBezTo>
                  <a:cubicBezTo>
                    <a:pt x="1412" y="2611"/>
                    <a:pt x="1465" y="2601"/>
                    <a:pt x="1548" y="2596"/>
                  </a:cubicBezTo>
                  <a:lnTo>
                    <a:pt x="1548" y="2596"/>
                  </a:lnTo>
                  <a:cubicBezTo>
                    <a:pt x="1437" y="1778"/>
                    <a:pt x="1437" y="1778"/>
                    <a:pt x="1437" y="1778"/>
                  </a:cubicBezTo>
                  <a:cubicBezTo>
                    <a:pt x="1426" y="103"/>
                    <a:pt x="1426" y="103"/>
                    <a:pt x="1426" y="103"/>
                  </a:cubicBezTo>
                  <a:cubicBezTo>
                    <a:pt x="1407" y="59"/>
                    <a:pt x="1393" y="34"/>
                    <a:pt x="1363" y="0"/>
                  </a:cubicBezTo>
                  <a:lnTo>
                    <a:pt x="1363" y="0"/>
                  </a:lnTo>
                  <a:cubicBezTo>
                    <a:pt x="453" y="151"/>
                    <a:pt x="453" y="151"/>
                    <a:pt x="453" y="15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1" name="Freeform 96"/>
            <p:cNvSpPr>
              <a:spLocks noChangeArrowheads="1"/>
            </p:cNvSpPr>
            <p:nvPr/>
          </p:nvSpPr>
          <p:spPr bwMode="auto">
            <a:xfrm>
              <a:off x="9751358" y="7987266"/>
              <a:ext cx="1408522" cy="1372209"/>
            </a:xfrm>
            <a:custGeom>
              <a:avLst/>
              <a:gdLst>
                <a:gd name="T0" fmla="*/ 2022 w 2222"/>
                <a:gd name="T1" fmla="*/ 847 h 2163"/>
                <a:gd name="T2" fmla="*/ 2022 w 2222"/>
                <a:gd name="T3" fmla="*/ 847 h 2163"/>
                <a:gd name="T4" fmla="*/ 1987 w 2222"/>
                <a:gd name="T5" fmla="*/ 945 h 2163"/>
                <a:gd name="T6" fmla="*/ 1944 w 2222"/>
                <a:gd name="T7" fmla="*/ 984 h 2163"/>
                <a:gd name="T8" fmla="*/ 1924 w 2222"/>
                <a:gd name="T9" fmla="*/ 1027 h 2163"/>
                <a:gd name="T10" fmla="*/ 1905 w 2222"/>
                <a:gd name="T11" fmla="*/ 1067 h 2163"/>
                <a:gd name="T12" fmla="*/ 1909 w 2222"/>
                <a:gd name="T13" fmla="*/ 1110 h 2163"/>
                <a:gd name="T14" fmla="*/ 1885 w 2222"/>
                <a:gd name="T15" fmla="*/ 1193 h 2163"/>
                <a:gd name="T16" fmla="*/ 1841 w 2222"/>
                <a:gd name="T17" fmla="*/ 1227 h 2163"/>
                <a:gd name="T18" fmla="*/ 1788 w 2222"/>
                <a:gd name="T19" fmla="*/ 1276 h 2163"/>
                <a:gd name="T20" fmla="*/ 1802 w 2222"/>
                <a:gd name="T21" fmla="*/ 1344 h 2163"/>
                <a:gd name="T22" fmla="*/ 1768 w 2222"/>
                <a:gd name="T23" fmla="*/ 1388 h 2163"/>
                <a:gd name="T24" fmla="*/ 1710 w 2222"/>
                <a:gd name="T25" fmla="*/ 1437 h 2163"/>
                <a:gd name="T26" fmla="*/ 1700 w 2222"/>
                <a:gd name="T27" fmla="*/ 1480 h 2163"/>
                <a:gd name="T28" fmla="*/ 1685 w 2222"/>
                <a:gd name="T29" fmla="*/ 1534 h 2163"/>
                <a:gd name="T30" fmla="*/ 1695 w 2222"/>
                <a:gd name="T31" fmla="*/ 1587 h 2163"/>
                <a:gd name="T32" fmla="*/ 1685 w 2222"/>
                <a:gd name="T33" fmla="*/ 1656 h 2163"/>
                <a:gd name="T34" fmla="*/ 1690 w 2222"/>
                <a:gd name="T35" fmla="*/ 1675 h 2163"/>
                <a:gd name="T36" fmla="*/ 1710 w 2222"/>
                <a:gd name="T37" fmla="*/ 1753 h 2163"/>
                <a:gd name="T38" fmla="*/ 1715 w 2222"/>
                <a:gd name="T39" fmla="*/ 1841 h 2163"/>
                <a:gd name="T40" fmla="*/ 1715 w 2222"/>
                <a:gd name="T41" fmla="*/ 1948 h 2163"/>
                <a:gd name="T42" fmla="*/ 1729 w 2222"/>
                <a:gd name="T43" fmla="*/ 2021 h 2163"/>
                <a:gd name="T44" fmla="*/ 1729 w 2222"/>
                <a:gd name="T45" fmla="*/ 2021 h 2163"/>
                <a:gd name="T46" fmla="*/ 380 w 2222"/>
                <a:gd name="T47" fmla="*/ 2162 h 2163"/>
                <a:gd name="T48" fmla="*/ 380 w 2222"/>
                <a:gd name="T49" fmla="*/ 2162 h 2163"/>
                <a:gd name="T50" fmla="*/ 361 w 2222"/>
                <a:gd name="T51" fmla="*/ 1841 h 2163"/>
                <a:gd name="T52" fmla="*/ 273 w 2222"/>
                <a:gd name="T53" fmla="*/ 1841 h 2163"/>
                <a:gd name="T54" fmla="*/ 132 w 2222"/>
                <a:gd name="T55" fmla="*/ 1816 h 2163"/>
                <a:gd name="T56" fmla="*/ 132 w 2222"/>
                <a:gd name="T57" fmla="*/ 1816 h 2163"/>
                <a:gd name="T58" fmla="*/ 88 w 2222"/>
                <a:gd name="T59" fmla="*/ 755 h 2163"/>
                <a:gd name="T60" fmla="*/ 0 w 2222"/>
                <a:gd name="T61" fmla="*/ 229 h 2163"/>
                <a:gd name="T62" fmla="*/ 0 w 2222"/>
                <a:gd name="T63" fmla="*/ 229 h 2163"/>
                <a:gd name="T64" fmla="*/ 1929 w 2222"/>
                <a:gd name="T65" fmla="*/ 0 h 2163"/>
                <a:gd name="T66" fmla="*/ 1978 w 2222"/>
                <a:gd name="T67" fmla="*/ 43 h 2163"/>
                <a:gd name="T68" fmla="*/ 1963 w 2222"/>
                <a:gd name="T69" fmla="*/ 83 h 2163"/>
                <a:gd name="T70" fmla="*/ 1934 w 2222"/>
                <a:gd name="T71" fmla="*/ 170 h 2163"/>
                <a:gd name="T72" fmla="*/ 1939 w 2222"/>
                <a:gd name="T73" fmla="*/ 277 h 2163"/>
                <a:gd name="T74" fmla="*/ 1953 w 2222"/>
                <a:gd name="T75" fmla="*/ 282 h 2163"/>
                <a:gd name="T76" fmla="*/ 1987 w 2222"/>
                <a:gd name="T77" fmla="*/ 272 h 2163"/>
                <a:gd name="T78" fmla="*/ 2046 w 2222"/>
                <a:gd name="T79" fmla="*/ 263 h 2163"/>
                <a:gd name="T80" fmla="*/ 2138 w 2222"/>
                <a:gd name="T81" fmla="*/ 243 h 2163"/>
                <a:gd name="T82" fmla="*/ 2221 w 2222"/>
                <a:gd name="T83" fmla="*/ 238 h 2163"/>
                <a:gd name="T84" fmla="*/ 2221 w 2222"/>
                <a:gd name="T85" fmla="*/ 238 h 2163"/>
                <a:gd name="T86" fmla="*/ 2177 w 2222"/>
                <a:gd name="T87" fmla="*/ 346 h 2163"/>
                <a:gd name="T88" fmla="*/ 2143 w 2222"/>
                <a:gd name="T89" fmla="*/ 390 h 2163"/>
                <a:gd name="T90" fmla="*/ 2138 w 2222"/>
                <a:gd name="T91" fmla="*/ 468 h 2163"/>
                <a:gd name="T92" fmla="*/ 2070 w 2222"/>
                <a:gd name="T93" fmla="*/ 604 h 2163"/>
                <a:gd name="T94" fmla="*/ 2070 w 2222"/>
                <a:gd name="T95" fmla="*/ 672 h 2163"/>
                <a:gd name="T96" fmla="*/ 2022 w 2222"/>
                <a:gd name="T97" fmla="*/ 847 h 2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22" h="2163">
                  <a:moveTo>
                    <a:pt x="2022" y="847"/>
                  </a:moveTo>
                  <a:lnTo>
                    <a:pt x="2022" y="847"/>
                  </a:lnTo>
                  <a:cubicBezTo>
                    <a:pt x="2017" y="891"/>
                    <a:pt x="2017" y="910"/>
                    <a:pt x="1987" y="945"/>
                  </a:cubicBezTo>
                  <a:cubicBezTo>
                    <a:pt x="1978" y="964"/>
                    <a:pt x="1953" y="964"/>
                    <a:pt x="1944" y="984"/>
                  </a:cubicBezTo>
                  <a:cubicBezTo>
                    <a:pt x="1934" y="998"/>
                    <a:pt x="1934" y="1013"/>
                    <a:pt x="1924" y="1027"/>
                  </a:cubicBezTo>
                  <a:cubicBezTo>
                    <a:pt x="1920" y="1042"/>
                    <a:pt x="1905" y="1047"/>
                    <a:pt x="1905" y="1067"/>
                  </a:cubicBezTo>
                  <a:cubicBezTo>
                    <a:pt x="1905" y="1086"/>
                    <a:pt x="1909" y="1091"/>
                    <a:pt x="1909" y="1110"/>
                  </a:cubicBezTo>
                  <a:cubicBezTo>
                    <a:pt x="1909" y="1145"/>
                    <a:pt x="1905" y="1164"/>
                    <a:pt x="1885" y="1193"/>
                  </a:cubicBezTo>
                  <a:cubicBezTo>
                    <a:pt x="1876" y="1213"/>
                    <a:pt x="1856" y="1213"/>
                    <a:pt x="1841" y="1227"/>
                  </a:cubicBezTo>
                  <a:cubicBezTo>
                    <a:pt x="1822" y="1247"/>
                    <a:pt x="1807" y="1261"/>
                    <a:pt x="1788" y="1276"/>
                  </a:cubicBezTo>
                  <a:cubicBezTo>
                    <a:pt x="1798" y="1300"/>
                    <a:pt x="1802" y="1320"/>
                    <a:pt x="1802" y="1344"/>
                  </a:cubicBezTo>
                  <a:cubicBezTo>
                    <a:pt x="1802" y="1368"/>
                    <a:pt x="1788" y="1378"/>
                    <a:pt x="1768" y="1388"/>
                  </a:cubicBezTo>
                  <a:cubicBezTo>
                    <a:pt x="1744" y="1402"/>
                    <a:pt x="1724" y="1412"/>
                    <a:pt x="1710" y="1437"/>
                  </a:cubicBezTo>
                  <a:cubicBezTo>
                    <a:pt x="1700" y="1451"/>
                    <a:pt x="1705" y="1466"/>
                    <a:pt x="1700" y="1480"/>
                  </a:cubicBezTo>
                  <a:cubicBezTo>
                    <a:pt x="1695" y="1500"/>
                    <a:pt x="1685" y="1510"/>
                    <a:pt x="1685" y="1534"/>
                  </a:cubicBezTo>
                  <a:cubicBezTo>
                    <a:pt x="1685" y="1554"/>
                    <a:pt x="1695" y="1563"/>
                    <a:pt x="1695" y="1587"/>
                  </a:cubicBezTo>
                  <a:cubicBezTo>
                    <a:pt x="1695" y="1612"/>
                    <a:pt x="1685" y="1626"/>
                    <a:pt x="1685" y="1656"/>
                  </a:cubicBezTo>
                  <a:cubicBezTo>
                    <a:pt x="1685" y="1665"/>
                    <a:pt x="1690" y="1670"/>
                    <a:pt x="1690" y="1675"/>
                  </a:cubicBezTo>
                  <a:cubicBezTo>
                    <a:pt x="1695" y="1704"/>
                    <a:pt x="1705" y="1724"/>
                    <a:pt x="1710" y="1753"/>
                  </a:cubicBezTo>
                  <a:cubicBezTo>
                    <a:pt x="1720" y="1787"/>
                    <a:pt x="1715" y="1807"/>
                    <a:pt x="1715" y="1841"/>
                  </a:cubicBezTo>
                  <a:cubicBezTo>
                    <a:pt x="1715" y="1948"/>
                    <a:pt x="1715" y="1948"/>
                    <a:pt x="1715" y="1948"/>
                  </a:cubicBezTo>
                  <a:cubicBezTo>
                    <a:pt x="1715" y="1977"/>
                    <a:pt x="1729" y="1992"/>
                    <a:pt x="1729" y="2021"/>
                  </a:cubicBezTo>
                  <a:lnTo>
                    <a:pt x="1729" y="2021"/>
                  </a:lnTo>
                  <a:cubicBezTo>
                    <a:pt x="380" y="2162"/>
                    <a:pt x="380" y="2162"/>
                    <a:pt x="380" y="2162"/>
                  </a:cubicBezTo>
                  <a:lnTo>
                    <a:pt x="380" y="2162"/>
                  </a:lnTo>
                  <a:cubicBezTo>
                    <a:pt x="361" y="1841"/>
                    <a:pt x="361" y="1841"/>
                    <a:pt x="361" y="1841"/>
                  </a:cubicBezTo>
                  <a:cubicBezTo>
                    <a:pt x="326" y="1841"/>
                    <a:pt x="307" y="1841"/>
                    <a:pt x="273" y="1841"/>
                  </a:cubicBezTo>
                  <a:cubicBezTo>
                    <a:pt x="220" y="1841"/>
                    <a:pt x="180" y="1836"/>
                    <a:pt x="132" y="1816"/>
                  </a:cubicBezTo>
                  <a:lnTo>
                    <a:pt x="132" y="1816"/>
                  </a:lnTo>
                  <a:cubicBezTo>
                    <a:pt x="88" y="755"/>
                    <a:pt x="88" y="755"/>
                    <a:pt x="88" y="755"/>
                  </a:cubicBezTo>
                  <a:cubicBezTo>
                    <a:pt x="0" y="229"/>
                    <a:pt x="0" y="229"/>
                    <a:pt x="0" y="229"/>
                  </a:cubicBezTo>
                  <a:lnTo>
                    <a:pt x="0" y="229"/>
                  </a:lnTo>
                  <a:cubicBezTo>
                    <a:pt x="1929" y="0"/>
                    <a:pt x="1929" y="0"/>
                    <a:pt x="1929" y="0"/>
                  </a:cubicBezTo>
                  <a:cubicBezTo>
                    <a:pt x="1953" y="4"/>
                    <a:pt x="1978" y="19"/>
                    <a:pt x="1978" y="43"/>
                  </a:cubicBezTo>
                  <a:cubicBezTo>
                    <a:pt x="1978" y="58"/>
                    <a:pt x="1968" y="68"/>
                    <a:pt x="1963" y="83"/>
                  </a:cubicBezTo>
                  <a:cubicBezTo>
                    <a:pt x="1948" y="117"/>
                    <a:pt x="1934" y="136"/>
                    <a:pt x="1934" y="170"/>
                  </a:cubicBezTo>
                  <a:cubicBezTo>
                    <a:pt x="1934" y="214"/>
                    <a:pt x="1939" y="238"/>
                    <a:pt x="1939" y="277"/>
                  </a:cubicBezTo>
                  <a:cubicBezTo>
                    <a:pt x="1944" y="277"/>
                    <a:pt x="1948" y="282"/>
                    <a:pt x="1953" y="282"/>
                  </a:cubicBezTo>
                  <a:cubicBezTo>
                    <a:pt x="1968" y="282"/>
                    <a:pt x="1973" y="272"/>
                    <a:pt x="1987" y="272"/>
                  </a:cubicBezTo>
                  <a:cubicBezTo>
                    <a:pt x="2007" y="268"/>
                    <a:pt x="2022" y="268"/>
                    <a:pt x="2046" y="263"/>
                  </a:cubicBezTo>
                  <a:cubicBezTo>
                    <a:pt x="2080" y="258"/>
                    <a:pt x="2100" y="243"/>
                    <a:pt x="2138" y="243"/>
                  </a:cubicBezTo>
                  <a:cubicBezTo>
                    <a:pt x="2168" y="243"/>
                    <a:pt x="2192" y="238"/>
                    <a:pt x="2221" y="238"/>
                  </a:cubicBezTo>
                  <a:lnTo>
                    <a:pt x="2221" y="238"/>
                  </a:lnTo>
                  <a:cubicBezTo>
                    <a:pt x="2221" y="287"/>
                    <a:pt x="2202" y="311"/>
                    <a:pt x="2177" y="346"/>
                  </a:cubicBezTo>
                  <a:cubicBezTo>
                    <a:pt x="2168" y="365"/>
                    <a:pt x="2148" y="370"/>
                    <a:pt x="2143" y="390"/>
                  </a:cubicBezTo>
                  <a:cubicBezTo>
                    <a:pt x="2133" y="418"/>
                    <a:pt x="2138" y="438"/>
                    <a:pt x="2138" y="468"/>
                  </a:cubicBezTo>
                  <a:cubicBezTo>
                    <a:pt x="2133" y="526"/>
                    <a:pt x="2085" y="545"/>
                    <a:pt x="2070" y="604"/>
                  </a:cubicBezTo>
                  <a:cubicBezTo>
                    <a:pt x="2061" y="628"/>
                    <a:pt x="2070" y="642"/>
                    <a:pt x="2070" y="672"/>
                  </a:cubicBezTo>
                  <a:cubicBezTo>
                    <a:pt x="2070" y="740"/>
                    <a:pt x="2036" y="779"/>
                    <a:pt x="2022" y="847"/>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2" name="Freeform 97"/>
            <p:cNvSpPr>
              <a:spLocks noChangeArrowheads="1"/>
            </p:cNvSpPr>
            <p:nvPr/>
          </p:nvSpPr>
          <p:spPr bwMode="auto">
            <a:xfrm>
              <a:off x="8751671" y="7945260"/>
              <a:ext cx="1080894" cy="1206984"/>
            </a:xfrm>
            <a:custGeom>
              <a:avLst/>
              <a:gdLst>
                <a:gd name="T0" fmla="*/ 0 w 1706"/>
                <a:gd name="T1" fmla="*/ 1694 h 1905"/>
                <a:gd name="T2" fmla="*/ 0 w 1706"/>
                <a:gd name="T3" fmla="*/ 1694 h 1905"/>
                <a:gd name="T4" fmla="*/ 58 w 1706"/>
                <a:gd name="T5" fmla="*/ 1729 h 1905"/>
                <a:gd name="T6" fmla="*/ 83 w 1706"/>
                <a:gd name="T7" fmla="*/ 1772 h 1905"/>
                <a:gd name="T8" fmla="*/ 151 w 1706"/>
                <a:gd name="T9" fmla="*/ 1831 h 1905"/>
                <a:gd name="T10" fmla="*/ 185 w 1706"/>
                <a:gd name="T11" fmla="*/ 1807 h 1905"/>
                <a:gd name="T12" fmla="*/ 254 w 1706"/>
                <a:gd name="T13" fmla="*/ 1777 h 1905"/>
                <a:gd name="T14" fmla="*/ 293 w 1706"/>
                <a:gd name="T15" fmla="*/ 1792 h 1905"/>
                <a:gd name="T16" fmla="*/ 297 w 1706"/>
                <a:gd name="T17" fmla="*/ 1807 h 1905"/>
                <a:gd name="T18" fmla="*/ 375 w 1706"/>
                <a:gd name="T19" fmla="*/ 1826 h 1905"/>
                <a:gd name="T20" fmla="*/ 434 w 1706"/>
                <a:gd name="T21" fmla="*/ 1831 h 1905"/>
                <a:gd name="T22" fmla="*/ 487 w 1706"/>
                <a:gd name="T23" fmla="*/ 1855 h 1905"/>
                <a:gd name="T24" fmla="*/ 516 w 1706"/>
                <a:gd name="T25" fmla="*/ 1821 h 1905"/>
                <a:gd name="T26" fmla="*/ 560 w 1706"/>
                <a:gd name="T27" fmla="*/ 1836 h 1905"/>
                <a:gd name="T28" fmla="*/ 760 w 1706"/>
                <a:gd name="T29" fmla="*/ 1875 h 1905"/>
                <a:gd name="T30" fmla="*/ 828 w 1706"/>
                <a:gd name="T31" fmla="*/ 1904 h 1905"/>
                <a:gd name="T32" fmla="*/ 877 w 1706"/>
                <a:gd name="T33" fmla="*/ 1889 h 1905"/>
                <a:gd name="T34" fmla="*/ 955 w 1706"/>
                <a:gd name="T35" fmla="*/ 1855 h 1905"/>
                <a:gd name="T36" fmla="*/ 979 w 1706"/>
                <a:gd name="T37" fmla="*/ 1831 h 1905"/>
                <a:gd name="T38" fmla="*/ 1086 w 1706"/>
                <a:gd name="T39" fmla="*/ 1797 h 1905"/>
                <a:gd name="T40" fmla="*/ 1130 w 1706"/>
                <a:gd name="T41" fmla="*/ 1768 h 1905"/>
                <a:gd name="T42" fmla="*/ 1193 w 1706"/>
                <a:gd name="T43" fmla="*/ 1758 h 1905"/>
                <a:gd name="T44" fmla="*/ 1252 w 1706"/>
                <a:gd name="T45" fmla="*/ 1782 h 1905"/>
                <a:gd name="T46" fmla="*/ 1354 w 1706"/>
                <a:gd name="T47" fmla="*/ 1782 h 1905"/>
                <a:gd name="T48" fmla="*/ 1447 w 1706"/>
                <a:gd name="T49" fmla="*/ 1812 h 1905"/>
                <a:gd name="T50" fmla="*/ 1553 w 1706"/>
                <a:gd name="T51" fmla="*/ 1865 h 1905"/>
                <a:gd name="T52" fmla="*/ 1705 w 1706"/>
                <a:gd name="T53" fmla="*/ 1884 h 1905"/>
                <a:gd name="T54" fmla="*/ 1705 w 1706"/>
                <a:gd name="T55" fmla="*/ 1884 h 1905"/>
                <a:gd name="T56" fmla="*/ 1661 w 1706"/>
                <a:gd name="T57" fmla="*/ 823 h 1905"/>
                <a:gd name="T58" fmla="*/ 1573 w 1706"/>
                <a:gd name="T59" fmla="*/ 297 h 1905"/>
                <a:gd name="T60" fmla="*/ 1573 w 1706"/>
                <a:gd name="T61" fmla="*/ 297 h 1905"/>
                <a:gd name="T62" fmla="*/ 1549 w 1706"/>
                <a:gd name="T63" fmla="*/ 0 h 1905"/>
                <a:gd name="T64" fmla="*/ 1549 w 1706"/>
                <a:gd name="T65" fmla="*/ 0 h 1905"/>
                <a:gd name="T66" fmla="*/ 0 w 1706"/>
                <a:gd name="T67" fmla="*/ 77 h 1905"/>
                <a:gd name="T68" fmla="*/ 0 w 1706"/>
                <a:gd name="T69" fmla="*/ 77 h 1905"/>
                <a:gd name="T70" fmla="*/ 0 w 1706"/>
                <a:gd name="T71" fmla="*/ 1694 h 1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06" h="1905">
                  <a:moveTo>
                    <a:pt x="0" y="1694"/>
                  </a:moveTo>
                  <a:lnTo>
                    <a:pt x="0" y="1694"/>
                  </a:lnTo>
                  <a:cubicBezTo>
                    <a:pt x="19" y="1704"/>
                    <a:pt x="34" y="1714"/>
                    <a:pt x="58" y="1729"/>
                  </a:cubicBezTo>
                  <a:cubicBezTo>
                    <a:pt x="73" y="1738"/>
                    <a:pt x="73" y="1758"/>
                    <a:pt x="83" y="1772"/>
                  </a:cubicBezTo>
                  <a:cubicBezTo>
                    <a:pt x="97" y="1807"/>
                    <a:pt x="117" y="1831"/>
                    <a:pt x="151" y="1831"/>
                  </a:cubicBezTo>
                  <a:cubicBezTo>
                    <a:pt x="166" y="1831"/>
                    <a:pt x="175" y="1821"/>
                    <a:pt x="185" y="1807"/>
                  </a:cubicBezTo>
                  <a:cubicBezTo>
                    <a:pt x="204" y="1787"/>
                    <a:pt x="224" y="1777"/>
                    <a:pt x="254" y="1777"/>
                  </a:cubicBezTo>
                  <a:cubicBezTo>
                    <a:pt x="268" y="1777"/>
                    <a:pt x="278" y="1782"/>
                    <a:pt x="293" y="1792"/>
                  </a:cubicBezTo>
                  <a:cubicBezTo>
                    <a:pt x="293" y="1797"/>
                    <a:pt x="293" y="1807"/>
                    <a:pt x="297" y="1807"/>
                  </a:cubicBezTo>
                  <a:cubicBezTo>
                    <a:pt x="321" y="1826"/>
                    <a:pt x="341" y="1826"/>
                    <a:pt x="375" y="1826"/>
                  </a:cubicBezTo>
                  <a:cubicBezTo>
                    <a:pt x="395" y="1826"/>
                    <a:pt x="414" y="1821"/>
                    <a:pt x="434" y="1831"/>
                  </a:cubicBezTo>
                  <a:cubicBezTo>
                    <a:pt x="453" y="1836"/>
                    <a:pt x="463" y="1855"/>
                    <a:pt x="487" y="1855"/>
                  </a:cubicBezTo>
                  <a:cubicBezTo>
                    <a:pt x="502" y="1855"/>
                    <a:pt x="502" y="1821"/>
                    <a:pt x="516" y="1821"/>
                  </a:cubicBezTo>
                  <a:cubicBezTo>
                    <a:pt x="536" y="1821"/>
                    <a:pt x="545" y="1831"/>
                    <a:pt x="560" y="1836"/>
                  </a:cubicBezTo>
                  <a:cubicBezTo>
                    <a:pt x="638" y="1846"/>
                    <a:pt x="682" y="1860"/>
                    <a:pt x="760" y="1875"/>
                  </a:cubicBezTo>
                  <a:cubicBezTo>
                    <a:pt x="784" y="1879"/>
                    <a:pt x="799" y="1904"/>
                    <a:pt x="828" y="1904"/>
                  </a:cubicBezTo>
                  <a:cubicBezTo>
                    <a:pt x="848" y="1904"/>
                    <a:pt x="857" y="1899"/>
                    <a:pt x="877" y="1889"/>
                  </a:cubicBezTo>
                  <a:cubicBezTo>
                    <a:pt x="911" y="1884"/>
                    <a:pt x="930" y="1875"/>
                    <a:pt x="955" y="1855"/>
                  </a:cubicBezTo>
                  <a:cubicBezTo>
                    <a:pt x="964" y="1851"/>
                    <a:pt x="969" y="1840"/>
                    <a:pt x="979" y="1831"/>
                  </a:cubicBezTo>
                  <a:cubicBezTo>
                    <a:pt x="1018" y="1807"/>
                    <a:pt x="1047" y="1816"/>
                    <a:pt x="1086" y="1797"/>
                  </a:cubicBezTo>
                  <a:cubicBezTo>
                    <a:pt x="1105" y="1787"/>
                    <a:pt x="1110" y="1772"/>
                    <a:pt x="1130" y="1768"/>
                  </a:cubicBezTo>
                  <a:cubicBezTo>
                    <a:pt x="1155" y="1758"/>
                    <a:pt x="1169" y="1758"/>
                    <a:pt x="1193" y="1758"/>
                  </a:cubicBezTo>
                  <a:cubicBezTo>
                    <a:pt x="1213" y="1772"/>
                    <a:pt x="1227" y="1782"/>
                    <a:pt x="1252" y="1782"/>
                  </a:cubicBezTo>
                  <a:cubicBezTo>
                    <a:pt x="1354" y="1782"/>
                    <a:pt x="1354" y="1782"/>
                    <a:pt x="1354" y="1782"/>
                  </a:cubicBezTo>
                  <a:cubicBezTo>
                    <a:pt x="1393" y="1782"/>
                    <a:pt x="1412" y="1797"/>
                    <a:pt x="1447" y="1812"/>
                  </a:cubicBezTo>
                  <a:cubicBezTo>
                    <a:pt x="1490" y="1831"/>
                    <a:pt x="1510" y="1846"/>
                    <a:pt x="1553" y="1865"/>
                  </a:cubicBezTo>
                  <a:cubicBezTo>
                    <a:pt x="1608" y="1889"/>
                    <a:pt x="1646" y="1884"/>
                    <a:pt x="1705" y="1884"/>
                  </a:cubicBezTo>
                  <a:lnTo>
                    <a:pt x="1705" y="1884"/>
                  </a:lnTo>
                  <a:cubicBezTo>
                    <a:pt x="1661" y="823"/>
                    <a:pt x="1661" y="823"/>
                    <a:pt x="1661" y="823"/>
                  </a:cubicBezTo>
                  <a:cubicBezTo>
                    <a:pt x="1573" y="297"/>
                    <a:pt x="1573" y="297"/>
                    <a:pt x="1573" y="297"/>
                  </a:cubicBezTo>
                  <a:lnTo>
                    <a:pt x="1573" y="297"/>
                  </a:lnTo>
                  <a:cubicBezTo>
                    <a:pt x="1549" y="0"/>
                    <a:pt x="1549" y="0"/>
                    <a:pt x="1549" y="0"/>
                  </a:cubicBezTo>
                  <a:lnTo>
                    <a:pt x="1549" y="0"/>
                  </a:lnTo>
                  <a:cubicBezTo>
                    <a:pt x="1549" y="0"/>
                    <a:pt x="906" y="48"/>
                    <a:pt x="0" y="77"/>
                  </a:cubicBezTo>
                  <a:lnTo>
                    <a:pt x="0" y="77"/>
                  </a:lnTo>
                  <a:cubicBezTo>
                    <a:pt x="0" y="1694"/>
                    <a:pt x="0" y="1694"/>
                    <a:pt x="0" y="169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53" name="Freeform 98"/>
            <p:cNvSpPr>
              <a:spLocks noChangeArrowheads="1"/>
            </p:cNvSpPr>
            <p:nvPr/>
          </p:nvSpPr>
          <p:spPr bwMode="auto">
            <a:xfrm>
              <a:off x="9992179" y="9272662"/>
              <a:ext cx="1596139" cy="1405814"/>
            </a:xfrm>
            <a:custGeom>
              <a:avLst/>
              <a:gdLst>
                <a:gd name="T0" fmla="*/ 25 w 2519"/>
                <a:gd name="T1" fmla="*/ 735 h 2217"/>
                <a:gd name="T2" fmla="*/ 205 w 2519"/>
                <a:gd name="T3" fmla="*/ 1067 h 2217"/>
                <a:gd name="T4" fmla="*/ 258 w 2519"/>
                <a:gd name="T5" fmla="*/ 1384 h 2217"/>
                <a:gd name="T6" fmla="*/ 229 w 2519"/>
                <a:gd name="T7" fmla="*/ 1914 h 2217"/>
                <a:gd name="T8" fmla="*/ 224 w 2519"/>
                <a:gd name="T9" fmla="*/ 1992 h 2217"/>
                <a:gd name="T10" fmla="*/ 497 w 2519"/>
                <a:gd name="T11" fmla="*/ 1934 h 2217"/>
                <a:gd name="T12" fmla="*/ 741 w 2519"/>
                <a:gd name="T13" fmla="*/ 2002 h 2217"/>
                <a:gd name="T14" fmla="*/ 994 w 2519"/>
                <a:gd name="T15" fmla="*/ 1924 h 2217"/>
                <a:gd name="T16" fmla="*/ 1111 w 2519"/>
                <a:gd name="T17" fmla="*/ 1851 h 2217"/>
                <a:gd name="T18" fmla="*/ 1237 w 2519"/>
                <a:gd name="T19" fmla="*/ 1880 h 2217"/>
                <a:gd name="T20" fmla="*/ 1393 w 2519"/>
                <a:gd name="T21" fmla="*/ 1968 h 2217"/>
                <a:gd name="T22" fmla="*/ 1379 w 2519"/>
                <a:gd name="T23" fmla="*/ 1876 h 2217"/>
                <a:gd name="T24" fmla="*/ 1305 w 2519"/>
                <a:gd name="T25" fmla="*/ 1705 h 2217"/>
                <a:gd name="T26" fmla="*/ 1457 w 2519"/>
                <a:gd name="T27" fmla="*/ 1851 h 2217"/>
                <a:gd name="T28" fmla="*/ 1442 w 2519"/>
                <a:gd name="T29" fmla="*/ 2128 h 2217"/>
                <a:gd name="T30" fmla="*/ 1642 w 2519"/>
                <a:gd name="T31" fmla="*/ 2207 h 2217"/>
                <a:gd name="T32" fmla="*/ 1817 w 2519"/>
                <a:gd name="T33" fmla="*/ 2133 h 2217"/>
                <a:gd name="T34" fmla="*/ 1968 w 2519"/>
                <a:gd name="T35" fmla="*/ 2124 h 2217"/>
                <a:gd name="T36" fmla="*/ 1993 w 2519"/>
                <a:gd name="T37" fmla="*/ 1900 h 2217"/>
                <a:gd name="T38" fmla="*/ 1890 w 2519"/>
                <a:gd name="T39" fmla="*/ 1851 h 2217"/>
                <a:gd name="T40" fmla="*/ 1963 w 2519"/>
                <a:gd name="T41" fmla="*/ 1797 h 2217"/>
                <a:gd name="T42" fmla="*/ 2095 w 2519"/>
                <a:gd name="T43" fmla="*/ 1934 h 2217"/>
                <a:gd name="T44" fmla="*/ 2406 w 2519"/>
                <a:gd name="T45" fmla="*/ 2153 h 2217"/>
                <a:gd name="T46" fmla="*/ 2518 w 2519"/>
                <a:gd name="T47" fmla="*/ 2002 h 2217"/>
                <a:gd name="T48" fmla="*/ 2358 w 2519"/>
                <a:gd name="T49" fmla="*/ 1885 h 2217"/>
                <a:gd name="T50" fmla="*/ 2265 w 2519"/>
                <a:gd name="T51" fmla="*/ 1763 h 2217"/>
                <a:gd name="T52" fmla="*/ 2416 w 2519"/>
                <a:gd name="T53" fmla="*/ 1656 h 2217"/>
                <a:gd name="T54" fmla="*/ 2338 w 2519"/>
                <a:gd name="T55" fmla="*/ 1569 h 2217"/>
                <a:gd name="T56" fmla="*/ 2148 w 2519"/>
                <a:gd name="T57" fmla="*/ 1603 h 2217"/>
                <a:gd name="T58" fmla="*/ 2114 w 2519"/>
                <a:gd name="T59" fmla="*/ 1514 h 2217"/>
                <a:gd name="T60" fmla="*/ 1983 w 2519"/>
                <a:gd name="T61" fmla="*/ 1564 h 2217"/>
                <a:gd name="T62" fmla="*/ 1734 w 2519"/>
                <a:gd name="T63" fmla="*/ 1417 h 2217"/>
                <a:gd name="T64" fmla="*/ 1914 w 2519"/>
                <a:gd name="T65" fmla="*/ 1349 h 2217"/>
                <a:gd name="T66" fmla="*/ 2197 w 2519"/>
                <a:gd name="T67" fmla="*/ 1456 h 2217"/>
                <a:gd name="T68" fmla="*/ 2104 w 2519"/>
                <a:gd name="T69" fmla="*/ 1232 h 2217"/>
                <a:gd name="T70" fmla="*/ 2090 w 2519"/>
                <a:gd name="T71" fmla="*/ 1072 h 2217"/>
                <a:gd name="T72" fmla="*/ 1218 w 2519"/>
                <a:gd name="T73" fmla="*/ 1116 h 2217"/>
                <a:gd name="T74" fmla="*/ 1223 w 2519"/>
                <a:gd name="T75" fmla="*/ 955 h 2217"/>
                <a:gd name="T76" fmla="*/ 1257 w 2519"/>
                <a:gd name="T77" fmla="*/ 818 h 2217"/>
                <a:gd name="T78" fmla="*/ 1305 w 2519"/>
                <a:gd name="T79" fmla="*/ 707 h 2217"/>
                <a:gd name="T80" fmla="*/ 1374 w 2519"/>
                <a:gd name="T81" fmla="*/ 619 h 2217"/>
                <a:gd name="T82" fmla="*/ 1374 w 2519"/>
                <a:gd name="T83" fmla="*/ 482 h 2217"/>
                <a:gd name="T84" fmla="*/ 1437 w 2519"/>
                <a:gd name="T85" fmla="*/ 395 h 2217"/>
                <a:gd name="T86" fmla="*/ 1374 w 2519"/>
                <a:gd name="T87" fmla="*/ 151 h 2217"/>
                <a:gd name="T88" fmla="*/ 1349 w 2519"/>
                <a:gd name="T89" fmla="*/ 0 h 2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19" h="2217">
                  <a:moveTo>
                    <a:pt x="0" y="141"/>
                  </a:moveTo>
                  <a:lnTo>
                    <a:pt x="0" y="141"/>
                  </a:lnTo>
                  <a:cubicBezTo>
                    <a:pt x="25" y="735"/>
                    <a:pt x="25" y="735"/>
                    <a:pt x="25" y="735"/>
                  </a:cubicBezTo>
                  <a:cubicBezTo>
                    <a:pt x="68" y="818"/>
                    <a:pt x="78" y="867"/>
                    <a:pt x="122" y="950"/>
                  </a:cubicBezTo>
                  <a:cubicBezTo>
                    <a:pt x="136" y="974"/>
                    <a:pt x="151" y="984"/>
                    <a:pt x="171" y="1008"/>
                  </a:cubicBezTo>
                  <a:cubicBezTo>
                    <a:pt x="185" y="1028"/>
                    <a:pt x="190" y="1047"/>
                    <a:pt x="205" y="1067"/>
                  </a:cubicBezTo>
                  <a:cubicBezTo>
                    <a:pt x="214" y="1086"/>
                    <a:pt x="229" y="1096"/>
                    <a:pt x="239" y="1116"/>
                  </a:cubicBezTo>
                  <a:cubicBezTo>
                    <a:pt x="263" y="1164"/>
                    <a:pt x="277" y="1199"/>
                    <a:pt x="277" y="1257"/>
                  </a:cubicBezTo>
                  <a:cubicBezTo>
                    <a:pt x="277" y="1310"/>
                    <a:pt x="277" y="1340"/>
                    <a:pt x="258" y="1384"/>
                  </a:cubicBezTo>
                  <a:cubicBezTo>
                    <a:pt x="234" y="1427"/>
                    <a:pt x="205" y="1451"/>
                    <a:pt x="205" y="1500"/>
                  </a:cubicBezTo>
                  <a:cubicBezTo>
                    <a:pt x="205" y="1554"/>
                    <a:pt x="234" y="1583"/>
                    <a:pt x="234" y="1641"/>
                  </a:cubicBezTo>
                  <a:cubicBezTo>
                    <a:pt x="234" y="1749"/>
                    <a:pt x="229" y="1807"/>
                    <a:pt x="229" y="1914"/>
                  </a:cubicBezTo>
                  <a:cubicBezTo>
                    <a:pt x="229" y="1919"/>
                    <a:pt x="224" y="1924"/>
                    <a:pt x="224" y="1929"/>
                  </a:cubicBezTo>
                  <a:cubicBezTo>
                    <a:pt x="224" y="1953"/>
                    <a:pt x="229" y="1968"/>
                    <a:pt x="224" y="1992"/>
                  </a:cubicBezTo>
                  <a:lnTo>
                    <a:pt x="224" y="1992"/>
                  </a:lnTo>
                  <a:cubicBezTo>
                    <a:pt x="229" y="1987"/>
                    <a:pt x="239" y="1987"/>
                    <a:pt x="244" y="1982"/>
                  </a:cubicBezTo>
                  <a:cubicBezTo>
                    <a:pt x="317" y="1968"/>
                    <a:pt x="356" y="1963"/>
                    <a:pt x="429" y="1953"/>
                  </a:cubicBezTo>
                  <a:cubicBezTo>
                    <a:pt x="453" y="1948"/>
                    <a:pt x="473" y="1934"/>
                    <a:pt x="497" y="1934"/>
                  </a:cubicBezTo>
                  <a:cubicBezTo>
                    <a:pt x="517" y="1934"/>
                    <a:pt x="531" y="1948"/>
                    <a:pt x="551" y="1953"/>
                  </a:cubicBezTo>
                  <a:cubicBezTo>
                    <a:pt x="594" y="1973"/>
                    <a:pt x="623" y="1978"/>
                    <a:pt x="672" y="1982"/>
                  </a:cubicBezTo>
                  <a:cubicBezTo>
                    <a:pt x="697" y="1987"/>
                    <a:pt x="711" y="2002"/>
                    <a:pt x="741" y="2002"/>
                  </a:cubicBezTo>
                  <a:cubicBezTo>
                    <a:pt x="838" y="2002"/>
                    <a:pt x="896" y="2002"/>
                    <a:pt x="999" y="2002"/>
                  </a:cubicBezTo>
                  <a:cubicBezTo>
                    <a:pt x="994" y="1987"/>
                    <a:pt x="989" y="1978"/>
                    <a:pt x="989" y="1963"/>
                  </a:cubicBezTo>
                  <a:cubicBezTo>
                    <a:pt x="989" y="1948"/>
                    <a:pt x="984" y="1934"/>
                    <a:pt x="994" y="1924"/>
                  </a:cubicBezTo>
                  <a:cubicBezTo>
                    <a:pt x="1004" y="1914"/>
                    <a:pt x="1013" y="1919"/>
                    <a:pt x="1023" y="1919"/>
                  </a:cubicBezTo>
                  <a:cubicBezTo>
                    <a:pt x="1033" y="1914"/>
                    <a:pt x="1033" y="1909"/>
                    <a:pt x="1037" y="1904"/>
                  </a:cubicBezTo>
                  <a:cubicBezTo>
                    <a:pt x="1072" y="1890"/>
                    <a:pt x="1076" y="1851"/>
                    <a:pt x="1111" y="1851"/>
                  </a:cubicBezTo>
                  <a:cubicBezTo>
                    <a:pt x="1125" y="1851"/>
                    <a:pt x="1130" y="1861"/>
                    <a:pt x="1140" y="1865"/>
                  </a:cubicBezTo>
                  <a:cubicBezTo>
                    <a:pt x="1164" y="1880"/>
                    <a:pt x="1179" y="1880"/>
                    <a:pt x="1203" y="1885"/>
                  </a:cubicBezTo>
                  <a:cubicBezTo>
                    <a:pt x="1218" y="1885"/>
                    <a:pt x="1223" y="1880"/>
                    <a:pt x="1237" y="1880"/>
                  </a:cubicBezTo>
                  <a:cubicBezTo>
                    <a:pt x="1247" y="1880"/>
                    <a:pt x="1252" y="1890"/>
                    <a:pt x="1257" y="1895"/>
                  </a:cubicBezTo>
                  <a:cubicBezTo>
                    <a:pt x="1272" y="1904"/>
                    <a:pt x="1276" y="1909"/>
                    <a:pt x="1291" y="1919"/>
                  </a:cubicBezTo>
                  <a:cubicBezTo>
                    <a:pt x="1325" y="1943"/>
                    <a:pt x="1349" y="1958"/>
                    <a:pt x="1393" y="1968"/>
                  </a:cubicBezTo>
                  <a:cubicBezTo>
                    <a:pt x="1398" y="1958"/>
                    <a:pt x="1403" y="1953"/>
                    <a:pt x="1403" y="1943"/>
                  </a:cubicBezTo>
                  <a:cubicBezTo>
                    <a:pt x="1403" y="1929"/>
                    <a:pt x="1393" y="1919"/>
                    <a:pt x="1388" y="1904"/>
                  </a:cubicBezTo>
                  <a:cubicBezTo>
                    <a:pt x="1383" y="1895"/>
                    <a:pt x="1383" y="1885"/>
                    <a:pt x="1379" y="1876"/>
                  </a:cubicBezTo>
                  <a:cubicBezTo>
                    <a:pt x="1364" y="1841"/>
                    <a:pt x="1335" y="1832"/>
                    <a:pt x="1315" y="1802"/>
                  </a:cubicBezTo>
                  <a:cubicBezTo>
                    <a:pt x="1296" y="1768"/>
                    <a:pt x="1296" y="1749"/>
                    <a:pt x="1291" y="1710"/>
                  </a:cubicBezTo>
                  <a:cubicBezTo>
                    <a:pt x="1305" y="1705"/>
                    <a:pt x="1305" y="1705"/>
                    <a:pt x="1305" y="1705"/>
                  </a:cubicBezTo>
                  <a:cubicBezTo>
                    <a:pt x="1325" y="1724"/>
                    <a:pt x="1335" y="1739"/>
                    <a:pt x="1359" y="1749"/>
                  </a:cubicBezTo>
                  <a:cubicBezTo>
                    <a:pt x="1383" y="1763"/>
                    <a:pt x="1403" y="1758"/>
                    <a:pt x="1422" y="1778"/>
                  </a:cubicBezTo>
                  <a:cubicBezTo>
                    <a:pt x="1442" y="1797"/>
                    <a:pt x="1452" y="1821"/>
                    <a:pt x="1457" y="1851"/>
                  </a:cubicBezTo>
                  <a:cubicBezTo>
                    <a:pt x="1461" y="1904"/>
                    <a:pt x="1446" y="1934"/>
                    <a:pt x="1457" y="1987"/>
                  </a:cubicBezTo>
                  <a:cubicBezTo>
                    <a:pt x="1457" y="2002"/>
                    <a:pt x="1461" y="2012"/>
                    <a:pt x="1461" y="2026"/>
                  </a:cubicBezTo>
                  <a:cubicBezTo>
                    <a:pt x="1442" y="2128"/>
                    <a:pt x="1442" y="2128"/>
                    <a:pt x="1442" y="2128"/>
                  </a:cubicBezTo>
                  <a:cubicBezTo>
                    <a:pt x="1471" y="2143"/>
                    <a:pt x="1490" y="2153"/>
                    <a:pt x="1520" y="2167"/>
                  </a:cubicBezTo>
                  <a:cubicBezTo>
                    <a:pt x="1554" y="2187"/>
                    <a:pt x="1568" y="2216"/>
                    <a:pt x="1607" y="2216"/>
                  </a:cubicBezTo>
                  <a:cubicBezTo>
                    <a:pt x="1622" y="2216"/>
                    <a:pt x="1627" y="2211"/>
                    <a:pt x="1642" y="2207"/>
                  </a:cubicBezTo>
                  <a:cubicBezTo>
                    <a:pt x="1656" y="2202"/>
                    <a:pt x="1671" y="2192"/>
                    <a:pt x="1681" y="2177"/>
                  </a:cubicBezTo>
                  <a:cubicBezTo>
                    <a:pt x="1695" y="2158"/>
                    <a:pt x="1700" y="2128"/>
                    <a:pt x="1729" y="2128"/>
                  </a:cubicBezTo>
                  <a:cubicBezTo>
                    <a:pt x="1763" y="2128"/>
                    <a:pt x="1783" y="2133"/>
                    <a:pt x="1817" y="2133"/>
                  </a:cubicBezTo>
                  <a:cubicBezTo>
                    <a:pt x="1847" y="2133"/>
                    <a:pt x="1861" y="2167"/>
                    <a:pt x="1890" y="2167"/>
                  </a:cubicBezTo>
                  <a:cubicBezTo>
                    <a:pt x="1905" y="2167"/>
                    <a:pt x="1910" y="2158"/>
                    <a:pt x="1924" y="2153"/>
                  </a:cubicBezTo>
                  <a:cubicBezTo>
                    <a:pt x="1938" y="2138"/>
                    <a:pt x="1949" y="2133"/>
                    <a:pt x="1968" y="2124"/>
                  </a:cubicBezTo>
                  <a:cubicBezTo>
                    <a:pt x="1993" y="2109"/>
                    <a:pt x="2021" y="2099"/>
                    <a:pt x="2021" y="2065"/>
                  </a:cubicBezTo>
                  <a:cubicBezTo>
                    <a:pt x="2021" y="2012"/>
                    <a:pt x="2012" y="1982"/>
                    <a:pt x="2002" y="1934"/>
                  </a:cubicBezTo>
                  <a:cubicBezTo>
                    <a:pt x="1997" y="1924"/>
                    <a:pt x="2002" y="1909"/>
                    <a:pt x="1993" y="1900"/>
                  </a:cubicBezTo>
                  <a:cubicBezTo>
                    <a:pt x="1988" y="1895"/>
                    <a:pt x="1973" y="1895"/>
                    <a:pt x="1963" y="1895"/>
                  </a:cubicBezTo>
                  <a:cubicBezTo>
                    <a:pt x="1953" y="1890"/>
                    <a:pt x="1944" y="1885"/>
                    <a:pt x="1934" y="1880"/>
                  </a:cubicBezTo>
                  <a:cubicBezTo>
                    <a:pt x="1914" y="1871"/>
                    <a:pt x="1890" y="1871"/>
                    <a:pt x="1890" y="1851"/>
                  </a:cubicBezTo>
                  <a:cubicBezTo>
                    <a:pt x="1890" y="1841"/>
                    <a:pt x="1905" y="1841"/>
                    <a:pt x="1905" y="1836"/>
                  </a:cubicBezTo>
                  <a:cubicBezTo>
                    <a:pt x="1919" y="1773"/>
                    <a:pt x="1919" y="1773"/>
                    <a:pt x="1919" y="1773"/>
                  </a:cubicBezTo>
                  <a:cubicBezTo>
                    <a:pt x="1938" y="1778"/>
                    <a:pt x="1949" y="1788"/>
                    <a:pt x="1963" y="1797"/>
                  </a:cubicBezTo>
                  <a:cubicBezTo>
                    <a:pt x="1983" y="1807"/>
                    <a:pt x="2002" y="1807"/>
                    <a:pt x="2007" y="1821"/>
                  </a:cubicBezTo>
                  <a:cubicBezTo>
                    <a:pt x="2021" y="1846"/>
                    <a:pt x="2021" y="1861"/>
                    <a:pt x="2036" y="1885"/>
                  </a:cubicBezTo>
                  <a:cubicBezTo>
                    <a:pt x="2051" y="1909"/>
                    <a:pt x="2070" y="1914"/>
                    <a:pt x="2095" y="1934"/>
                  </a:cubicBezTo>
                  <a:cubicBezTo>
                    <a:pt x="2119" y="1948"/>
                    <a:pt x="2134" y="1963"/>
                    <a:pt x="2158" y="1973"/>
                  </a:cubicBezTo>
                  <a:cubicBezTo>
                    <a:pt x="2211" y="2002"/>
                    <a:pt x="2250" y="2007"/>
                    <a:pt x="2309" y="2036"/>
                  </a:cubicBezTo>
                  <a:cubicBezTo>
                    <a:pt x="2358" y="2065"/>
                    <a:pt x="2372" y="2104"/>
                    <a:pt x="2406" y="2153"/>
                  </a:cubicBezTo>
                  <a:cubicBezTo>
                    <a:pt x="2436" y="2133"/>
                    <a:pt x="2445" y="2109"/>
                    <a:pt x="2469" y="2085"/>
                  </a:cubicBezTo>
                  <a:cubicBezTo>
                    <a:pt x="2484" y="2075"/>
                    <a:pt x="2489" y="2065"/>
                    <a:pt x="2499" y="2046"/>
                  </a:cubicBezTo>
                  <a:cubicBezTo>
                    <a:pt x="2504" y="2031"/>
                    <a:pt x="2518" y="2022"/>
                    <a:pt x="2518" y="2002"/>
                  </a:cubicBezTo>
                  <a:cubicBezTo>
                    <a:pt x="2518" y="1987"/>
                    <a:pt x="2504" y="1978"/>
                    <a:pt x="2494" y="1968"/>
                  </a:cubicBezTo>
                  <a:cubicBezTo>
                    <a:pt x="2465" y="1924"/>
                    <a:pt x="2441" y="1895"/>
                    <a:pt x="2392" y="1885"/>
                  </a:cubicBezTo>
                  <a:cubicBezTo>
                    <a:pt x="2377" y="1885"/>
                    <a:pt x="2372" y="1890"/>
                    <a:pt x="2358" y="1885"/>
                  </a:cubicBezTo>
                  <a:cubicBezTo>
                    <a:pt x="2328" y="1885"/>
                    <a:pt x="2314" y="1871"/>
                    <a:pt x="2284" y="1856"/>
                  </a:cubicBezTo>
                  <a:cubicBezTo>
                    <a:pt x="2265" y="1851"/>
                    <a:pt x="2245" y="1846"/>
                    <a:pt x="2245" y="1826"/>
                  </a:cubicBezTo>
                  <a:cubicBezTo>
                    <a:pt x="2245" y="1802"/>
                    <a:pt x="2265" y="1793"/>
                    <a:pt x="2265" y="1763"/>
                  </a:cubicBezTo>
                  <a:cubicBezTo>
                    <a:pt x="2265" y="1695"/>
                    <a:pt x="2265" y="1695"/>
                    <a:pt x="2265" y="1695"/>
                  </a:cubicBezTo>
                  <a:cubicBezTo>
                    <a:pt x="2289" y="1695"/>
                    <a:pt x="2304" y="1690"/>
                    <a:pt x="2323" y="1685"/>
                  </a:cubicBezTo>
                  <a:cubicBezTo>
                    <a:pt x="2363" y="1675"/>
                    <a:pt x="2382" y="1675"/>
                    <a:pt x="2416" y="1656"/>
                  </a:cubicBezTo>
                  <a:cubicBezTo>
                    <a:pt x="2421" y="1656"/>
                    <a:pt x="2421" y="1646"/>
                    <a:pt x="2426" y="1641"/>
                  </a:cubicBezTo>
                  <a:cubicBezTo>
                    <a:pt x="2402" y="1617"/>
                    <a:pt x="2397" y="1588"/>
                    <a:pt x="2367" y="1578"/>
                  </a:cubicBezTo>
                  <a:cubicBezTo>
                    <a:pt x="2358" y="1573"/>
                    <a:pt x="2348" y="1573"/>
                    <a:pt x="2338" y="1569"/>
                  </a:cubicBezTo>
                  <a:cubicBezTo>
                    <a:pt x="2323" y="1564"/>
                    <a:pt x="2323" y="1544"/>
                    <a:pt x="2309" y="1544"/>
                  </a:cubicBezTo>
                  <a:cubicBezTo>
                    <a:pt x="2284" y="1544"/>
                    <a:pt x="2275" y="1559"/>
                    <a:pt x="2256" y="1569"/>
                  </a:cubicBezTo>
                  <a:cubicBezTo>
                    <a:pt x="2217" y="1593"/>
                    <a:pt x="2192" y="1603"/>
                    <a:pt x="2148" y="1603"/>
                  </a:cubicBezTo>
                  <a:cubicBezTo>
                    <a:pt x="2104" y="1603"/>
                    <a:pt x="2104" y="1603"/>
                    <a:pt x="2104" y="1603"/>
                  </a:cubicBezTo>
                  <a:cubicBezTo>
                    <a:pt x="2109" y="1583"/>
                    <a:pt x="2124" y="1573"/>
                    <a:pt x="2124" y="1549"/>
                  </a:cubicBezTo>
                  <a:cubicBezTo>
                    <a:pt x="2124" y="1534"/>
                    <a:pt x="2129" y="1520"/>
                    <a:pt x="2114" y="1514"/>
                  </a:cubicBezTo>
                  <a:cubicBezTo>
                    <a:pt x="2095" y="1500"/>
                    <a:pt x="2075" y="1495"/>
                    <a:pt x="2056" y="1486"/>
                  </a:cubicBezTo>
                  <a:cubicBezTo>
                    <a:pt x="2046" y="1500"/>
                    <a:pt x="2036" y="1510"/>
                    <a:pt x="2021" y="1525"/>
                  </a:cubicBezTo>
                  <a:cubicBezTo>
                    <a:pt x="2012" y="1539"/>
                    <a:pt x="2002" y="1564"/>
                    <a:pt x="1983" y="1564"/>
                  </a:cubicBezTo>
                  <a:cubicBezTo>
                    <a:pt x="1890" y="1564"/>
                    <a:pt x="1890" y="1564"/>
                    <a:pt x="1890" y="1564"/>
                  </a:cubicBezTo>
                  <a:cubicBezTo>
                    <a:pt x="1847" y="1564"/>
                    <a:pt x="1812" y="1549"/>
                    <a:pt x="1792" y="1510"/>
                  </a:cubicBezTo>
                  <a:cubicBezTo>
                    <a:pt x="1773" y="1471"/>
                    <a:pt x="1734" y="1461"/>
                    <a:pt x="1734" y="1417"/>
                  </a:cubicBezTo>
                  <a:cubicBezTo>
                    <a:pt x="1768" y="1412"/>
                    <a:pt x="1792" y="1417"/>
                    <a:pt x="1822" y="1408"/>
                  </a:cubicBezTo>
                  <a:cubicBezTo>
                    <a:pt x="1847" y="1403"/>
                    <a:pt x="1851" y="1388"/>
                    <a:pt x="1871" y="1378"/>
                  </a:cubicBezTo>
                  <a:cubicBezTo>
                    <a:pt x="1885" y="1369"/>
                    <a:pt x="1899" y="1364"/>
                    <a:pt x="1914" y="1349"/>
                  </a:cubicBezTo>
                  <a:cubicBezTo>
                    <a:pt x="1934" y="1373"/>
                    <a:pt x="1958" y="1378"/>
                    <a:pt x="1988" y="1388"/>
                  </a:cubicBezTo>
                  <a:cubicBezTo>
                    <a:pt x="2021" y="1403"/>
                    <a:pt x="2041" y="1412"/>
                    <a:pt x="2075" y="1417"/>
                  </a:cubicBezTo>
                  <a:cubicBezTo>
                    <a:pt x="2124" y="1432"/>
                    <a:pt x="2153" y="1451"/>
                    <a:pt x="2197" y="1456"/>
                  </a:cubicBezTo>
                  <a:lnTo>
                    <a:pt x="2197" y="1456"/>
                  </a:lnTo>
                  <a:cubicBezTo>
                    <a:pt x="2197" y="1403"/>
                    <a:pt x="2197" y="1369"/>
                    <a:pt x="2178" y="1315"/>
                  </a:cubicBezTo>
                  <a:cubicBezTo>
                    <a:pt x="2163" y="1276"/>
                    <a:pt x="2138" y="1262"/>
                    <a:pt x="2104" y="1232"/>
                  </a:cubicBezTo>
                  <a:cubicBezTo>
                    <a:pt x="2095" y="1223"/>
                    <a:pt x="2075" y="1213"/>
                    <a:pt x="2075" y="1193"/>
                  </a:cubicBezTo>
                  <a:cubicBezTo>
                    <a:pt x="2075" y="1183"/>
                    <a:pt x="2085" y="1174"/>
                    <a:pt x="2085" y="1164"/>
                  </a:cubicBezTo>
                  <a:cubicBezTo>
                    <a:pt x="2090" y="1130"/>
                    <a:pt x="2090" y="1105"/>
                    <a:pt x="2090" y="1072"/>
                  </a:cubicBezTo>
                  <a:cubicBezTo>
                    <a:pt x="2090" y="1042"/>
                    <a:pt x="2051" y="1047"/>
                    <a:pt x="2031" y="1023"/>
                  </a:cubicBezTo>
                  <a:cubicBezTo>
                    <a:pt x="1233" y="1144"/>
                    <a:pt x="1233" y="1144"/>
                    <a:pt x="1233" y="1144"/>
                  </a:cubicBezTo>
                  <a:cubicBezTo>
                    <a:pt x="1228" y="1135"/>
                    <a:pt x="1218" y="1125"/>
                    <a:pt x="1218" y="1116"/>
                  </a:cubicBezTo>
                  <a:cubicBezTo>
                    <a:pt x="1213" y="1091"/>
                    <a:pt x="1223" y="1077"/>
                    <a:pt x="1213" y="1052"/>
                  </a:cubicBezTo>
                  <a:cubicBezTo>
                    <a:pt x="1208" y="1038"/>
                    <a:pt x="1189" y="1028"/>
                    <a:pt x="1189" y="1008"/>
                  </a:cubicBezTo>
                  <a:cubicBezTo>
                    <a:pt x="1189" y="984"/>
                    <a:pt x="1208" y="974"/>
                    <a:pt x="1223" y="955"/>
                  </a:cubicBezTo>
                  <a:cubicBezTo>
                    <a:pt x="1237" y="940"/>
                    <a:pt x="1242" y="925"/>
                    <a:pt x="1252" y="911"/>
                  </a:cubicBezTo>
                  <a:cubicBezTo>
                    <a:pt x="1262" y="892"/>
                    <a:pt x="1272" y="887"/>
                    <a:pt x="1272" y="867"/>
                  </a:cubicBezTo>
                  <a:cubicBezTo>
                    <a:pt x="1272" y="848"/>
                    <a:pt x="1267" y="838"/>
                    <a:pt x="1257" y="818"/>
                  </a:cubicBezTo>
                  <a:cubicBezTo>
                    <a:pt x="1257" y="813"/>
                    <a:pt x="1242" y="813"/>
                    <a:pt x="1242" y="804"/>
                  </a:cubicBezTo>
                  <a:cubicBezTo>
                    <a:pt x="1242" y="784"/>
                    <a:pt x="1267" y="779"/>
                    <a:pt x="1281" y="770"/>
                  </a:cubicBezTo>
                  <a:cubicBezTo>
                    <a:pt x="1300" y="755"/>
                    <a:pt x="1300" y="731"/>
                    <a:pt x="1305" y="707"/>
                  </a:cubicBezTo>
                  <a:cubicBezTo>
                    <a:pt x="1305" y="696"/>
                    <a:pt x="1305" y="682"/>
                    <a:pt x="1310" y="677"/>
                  </a:cubicBezTo>
                  <a:cubicBezTo>
                    <a:pt x="1320" y="667"/>
                    <a:pt x="1330" y="672"/>
                    <a:pt x="1340" y="667"/>
                  </a:cubicBezTo>
                  <a:cubicBezTo>
                    <a:pt x="1359" y="657"/>
                    <a:pt x="1364" y="638"/>
                    <a:pt x="1374" y="619"/>
                  </a:cubicBezTo>
                  <a:cubicBezTo>
                    <a:pt x="1374" y="614"/>
                    <a:pt x="1379" y="609"/>
                    <a:pt x="1379" y="599"/>
                  </a:cubicBezTo>
                  <a:cubicBezTo>
                    <a:pt x="1379" y="511"/>
                    <a:pt x="1379" y="511"/>
                    <a:pt x="1379" y="511"/>
                  </a:cubicBezTo>
                  <a:cubicBezTo>
                    <a:pt x="1379" y="502"/>
                    <a:pt x="1374" y="497"/>
                    <a:pt x="1374" y="482"/>
                  </a:cubicBezTo>
                  <a:cubicBezTo>
                    <a:pt x="1379" y="478"/>
                    <a:pt x="1383" y="478"/>
                    <a:pt x="1388" y="467"/>
                  </a:cubicBezTo>
                  <a:cubicBezTo>
                    <a:pt x="1398" y="443"/>
                    <a:pt x="1418" y="434"/>
                    <a:pt x="1427" y="409"/>
                  </a:cubicBezTo>
                  <a:cubicBezTo>
                    <a:pt x="1432" y="404"/>
                    <a:pt x="1437" y="400"/>
                    <a:pt x="1437" y="395"/>
                  </a:cubicBezTo>
                  <a:cubicBezTo>
                    <a:pt x="1437" y="302"/>
                    <a:pt x="1437" y="302"/>
                    <a:pt x="1437" y="302"/>
                  </a:cubicBezTo>
                  <a:cubicBezTo>
                    <a:pt x="1437" y="258"/>
                    <a:pt x="1422" y="234"/>
                    <a:pt x="1403" y="200"/>
                  </a:cubicBezTo>
                  <a:cubicBezTo>
                    <a:pt x="1393" y="180"/>
                    <a:pt x="1374" y="175"/>
                    <a:pt x="1374" y="151"/>
                  </a:cubicBezTo>
                  <a:cubicBezTo>
                    <a:pt x="1374" y="136"/>
                    <a:pt x="1379" y="127"/>
                    <a:pt x="1374" y="107"/>
                  </a:cubicBezTo>
                  <a:cubicBezTo>
                    <a:pt x="1374" y="97"/>
                    <a:pt x="1364" y="88"/>
                    <a:pt x="1359" y="78"/>
                  </a:cubicBezTo>
                  <a:cubicBezTo>
                    <a:pt x="1354" y="49"/>
                    <a:pt x="1354" y="30"/>
                    <a:pt x="1349" y="0"/>
                  </a:cubicBezTo>
                  <a:lnTo>
                    <a:pt x="1349" y="0"/>
                  </a:lnTo>
                  <a:cubicBezTo>
                    <a:pt x="0" y="141"/>
                    <a:pt x="0" y="141"/>
                    <a:pt x="0" y="141"/>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grpSp>
      <p:sp>
        <p:nvSpPr>
          <p:cNvPr id="74" name="TextBox 73"/>
          <p:cNvSpPr txBox="1"/>
          <p:nvPr/>
        </p:nvSpPr>
        <p:spPr>
          <a:xfrm>
            <a:off x="12305499" y="1529754"/>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75" name="TextBox 74"/>
          <p:cNvSpPr txBox="1"/>
          <p:nvPr/>
        </p:nvSpPr>
        <p:spPr>
          <a:xfrm>
            <a:off x="12305499" y="2326640"/>
            <a:ext cx="9590810" cy="3452227"/>
          </a:xfrm>
          <a:prstGeom prst="rect">
            <a:avLst/>
          </a:prstGeom>
          <a:noFill/>
        </p:spPr>
        <p:txBody>
          <a:bodyPr wrap="square" rtlCol="0">
            <a:spAutoFit/>
          </a:bodyPr>
          <a:lstStyle/>
          <a:p>
            <a:pPr>
              <a:lnSpc>
                <a:spcPts val="13060"/>
              </a:lnSpc>
            </a:pPr>
            <a:r>
              <a:rPr lang="en-US" sz="13800" b="1" smtClean="0">
                <a:solidFill>
                  <a:schemeClr val="tx2"/>
                </a:solidFill>
                <a:latin typeface="Montserrat" charset="0"/>
                <a:ea typeface="Montserrat" charset="0"/>
                <a:cs typeface="Montserrat" charset="0"/>
              </a:rPr>
              <a:t>East Coast USA map</a:t>
            </a:r>
            <a:endParaRPr lang="en-US" sz="13800" b="1" dirty="0" smtClean="0">
              <a:solidFill>
                <a:schemeClr val="tx2"/>
              </a:solidFill>
              <a:latin typeface="Montserrat" charset="0"/>
              <a:ea typeface="Montserrat" charset="0"/>
              <a:cs typeface="Montserrat" charset="0"/>
            </a:endParaRPr>
          </a:p>
        </p:txBody>
      </p:sp>
      <p:sp>
        <p:nvSpPr>
          <p:cNvPr id="85" name="Rectangle 84"/>
          <p:cNvSpPr/>
          <p:nvPr/>
        </p:nvSpPr>
        <p:spPr>
          <a:xfrm>
            <a:off x="13496632" y="6498997"/>
            <a:ext cx="275748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TITLE HERE</a:t>
            </a:r>
            <a:endParaRPr lang="en-US" sz="2400" b="1" spc="600" dirty="0">
              <a:solidFill>
                <a:schemeClr val="tx2"/>
              </a:solidFill>
              <a:latin typeface="Montserrat" charset="0"/>
              <a:ea typeface="Montserrat" charset="0"/>
              <a:cs typeface="Montserrat" charset="0"/>
            </a:endParaRPr>
          </a:p>
        </p:txBody>
      </p:sp>
      <p:sp>
        <p:nvSpPr>
          <p:cNvPr id="86" name="Rectangle 85"/>
          <p:cNvSpPr/>
          <p:nvPr/>
        </p:nvSpPr>
        <p:spPr>
          <a:xfrm>
            <a:off x="13496632" y="8497927"/>
            <a:ext cx="3967753"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AWESOME THING</a:t>
            </a:r>
            <a:endParaRPr lang="en-US" sz="2400" b="1" spc="600" dirty="0">
              <a:solidFill>
                <a:schemeClr val="tx2"/>
              </a:solidFill>
              <a:latin typeface="Montserrat" charset="0"/>
              <a:ea typeface="Montserrat" charset="0"/>
              <a:cs typeface="Montserrat" charset="0"/>
            </a:endParaRPr>
          </a:p>
        </p:txBody>
      </p:sp>
      <p:sp>
        <p:nvSpPr>
          <p:cNvPr id="87" name="TextBox 86"/>
          <p:cNvSpPr txBox="1"/>
          <p:nvPr/>
        </p:nvSpPr>
        <p:spPr>
          <a:xfrm>
            <a:off x="13496632" y="716940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a:latin typeface="Lato Light" charset="0"/>
                <a:ea typeface="Lato Light" charset="0"/>
                <a:cs typeface="Lato Light" charset="0"/>
              </a:rPr>
              <a:t>of Entrepreneurial activities </a:t>
            </a:r>
            <a:r>
              <a:rPr lang="en-US" sz="2500" dirty="0" smtClean="0">
                <a:latin typeface="Lato Light" charset="0"/>
                <a:ea typeface="Lato Light" charset="0"/>
                <a:cs typeface="Lato Light" charset="0"/>
              </a:rPr>
              <a:t>differ</a:t>
            </a:r>
            <a:endParaRPr lang="en-US" sz="2500" dirty="0">
              <a:latin typeface="Lato Light" charset="0"/>
              <a:ea typeface="Lato Light" charset="0"/>
              <a:cs typeface="Lato Light" charset="0"/>
            </a:endParaRPr>
          </a:p>
        </p:txBody>
      </p:sp>
      <p:sp>
        <p:nvSpPr>
          <p:cNvPr id="88" name="TextBox 87"/>
          <p:cNvSpPr txBox="1"/>
          <p:nvPr/>
        </p:nvSpPr>
        <p:spPr>
          <a:xfrm>
            <a:off x="13496632" y="916833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depending on the type of Entrepreneurial activities differ</a:t>
            </a:r>
          </a:p>
        </p:txBody>
      </p:sp>
      <p:sp>
        <p:nvSpPr>
          <p:cNvPr id="89" name="TextBox 88"/>
          <p:cNvSpPr txBox="1"/>
          <p:nvPr/>
        </p:nvSpPr>
        <p:spPr>
          <a:xfrm>
            <a:off x="13496632" y="1116726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depending on the type of Entrepreneurial activities differ</a:t>
            </a:r>
          </a:p>
        </p:txBody>
      </p:sp>
      <p:sp>
        <p:nvSpPr>
          <p:cNvPr id="154" name="Rectangle 153"/>
          <p:cNvSpPr/>
          <p:nvPr/>
        </p:nvSpPr>
        <p:spPr>
          <a:xfrm>
            <a:off x="13496632" y="10496857"/>
            <a:ext cx="3972562"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SOMETHING NEW</a:t>
            </a:r>
            <a:endParaRPr lang="en-US" sz="2400" b="1" spc="600" dirty="0">
              <a:solidFill>
                <a:schemeClr val="tx2"/>
              </a:solidFill>
              <a:latin typeface="Montserrat" charset="0"/>
              <a:ea typeface="Montserrat" charset="0"/>
              <a:cs typeface="Montserrat" charset="0"/>
            </a:endParaRPr>
          </a:p>
        </p:txBody>
      </p:sp>
      <p:sp>
        <p:nvSpPr>
          <p:cNvPr id="155" name="Shape 2645"/>
          <p:cNvSpPr/>
          <p:nvPr/>
        </p:nvSpPr>
        <p:spPr>
          <a:xfrm>
            <a:off x="12305499" y="6498997"/>
            <a:ext cx="758616" cy="55172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156" name="Shape 2688"/>
          <p:cNvSpPr/>
          <p:nvPr/>
        </p:nvSpPr>
        <p:spPr>
          <a:xfrm>
            <a:off x="12305499" y="8349451"/>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157" name="Shape 2784"/>
          <p:cNvSpPr/>
          <p:nvPr/>
        </p:nvSpPr>
        <p:spPr>
          <a:xfrm>
            <a:off x="12305499" y="10408651"/>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4030680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3" name="Group 572"/>
          <p:cNvGrpSpPr/>
          <p:nvPr/>
        </p:nvGrpSpPr>
        <p:grpSpPr>
          <a:xfrm>
            <a:off x="1863773" y="6292668"/>
            <a:ext cx="13441390" cy="6649222"/>
            <a:chOff x="3843499" y="3719582"/>
            <a:chExt cx="16665619" cy="8244192"/>
          </a:xfrm>
          <a:solidFill>
            <a:schemeClr val="bg1">
              <a:lumMod val="85000"/>
            </a:schemeClr>
          </a:solidFill>
        </p:grpSpPr>
        <p:sp>
          <p:nvSpPr>
            <p:cNvPr id="574" name="Freeform 781"/>
            <p:cNvSpPr>
              <a:spLocks/>
            </p:cNvSpPr>
            <p:nvPr/>
          </p:nvSpPr>
          <p:spPr bwMode="auto">
            <a:xfrm>
              <a:off x="9818027" y="3757809"/>
              <a:ext cx="85988" cy="38227"/>
            </a:xfrm>
            <a:custGeom>
              <a:avLst/>
              <a:gdLst>
                <a:gd name="T0" fmla="*/ 4 w 9"/>
                <a:gd name="T1" fmla="*/ 3 h 4"/>
                <a:gd name="T2" fmla="*/ 1 w 9"/>
                <a:gd name="T3" fmla="*/ 2 h 4"/>
                <a:gd name="T4" fmla="*/ 5 w 9"/>
                <a:gd name="T5" fmla="*/ 2 h 4"/>
                <a:gd name="T6" fmla="*/ 0 w 9"/>
                <a:gd name="T7" fmla="*/ 0 h 4"/>
                <a:gd name="T8" fmla="*/ 9 w 9"/>
                <a:gd name="T9" fmla="*/ 2 h 4"/>
                <a:gd name="T10" fmla="*/ 5 w 9"/>
                <a:gd name="T11" fmla="*/ 2 h 4"/>
                <a:gd name="T12" fmla="*/ 4 w 9"/>
                <a:gd name="T13" fmla="*/ 3 h 4"/>
                <a:gd name="T14" fmla="*/ 4 w 9"/>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4">
                  <a:moveTo>
                    <a:pt x="4" y="3"/>
                  </a:moveTo>
                  <a:cubicBezTo>
                    <a:pt x="4" y="3"/>
                    <a:pt x="1" y="2"/>
                    <a:pt x="1" y="2"/>
                  </a:cubicBezTo>
                  <a:cubicBezTo>
                    <a:pt x="1" y="2"/>
                    <a:pt x="4" y="2"/>
                    <a:pt x="5" y="2"/>
                  </a:cubicBezTo>
                  <a:cubicBezTo>
                    <a:pt x="3" y="1"/>
                    <a:pt x="1" y="2"/>
                    <a:pt x="0" y="0"/>
                  </a:cubicBezTo>
                  <a:cubicBezTo>
                    <a:pt x="1" y="1"/>
                    <a:pt x="8" y="0"/>
                    <a:pt x="9" y="2"/>
                  </a:cubicBezTo>
                  <a:cubicBezTo>
                    <a:pt x="9" y="2"/>
                    <a:pt x="6" y="2"/>
                    <a:pt x="5" y="2"/>
                  </a:cubicBezTo>
                  <a:cubicBezTo>
                    <a:pt x="5" y="2"/>
                    <a:pt x="7" y="4"/>
                    <a:pt x="4" y="3"/>
                  </a:cubicBezTo>
                  <a:cubicBezTo>
                    <a:pt x="3" y="3"/>
                    <a:pt x="6" y="4"/>
                    <a:pt x="4"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75" name="Freeform 403"/>
            <p:cNvSpPr>
              <a:spLocks/>
            </p:cNvSpPr>
            <p:nvPr/>
          </p:nvSpPr>
          <p:spPr bwMode="auto">
            <a:xfrm>
              <a:off x="16859435" y="9558687"/>
              <a:ext cx="1904460" cy="1423937"/>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76" name="Freeform 404"/>
            <p:cNvSpPr>
              <a:spLocks/>
            </p:cNvSpPr>
            <p:nvPr/>
          </p:nvSpPr>
          <p:spPr bwMode="auto">
            <a:xfrm>
              <a:off x="11416754" y="5927165"/>
              <a:ext cx="372610" cy="56384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77" name="Freeform 405"/>
            <p:cNvSpPr>
              <a:spLocks/>
            </p:cNvSpPr>
            <p:nvPr/>
          </p:nvSpPr>
          <p:spPr bwMode="auto">
            <a:xfrm>
              <a:off x="10566434" y="5337841"/>
              <a:ext cx="503186" cy="245289"/>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78" name="Freeform 406"/>
            <p:cNvSpPr>
              <a:spLocks/>
            </p:cNvSpPr>
            <p:nvPr/>
          </p:nvSpPr>
          <p:spPr bwMode="auto">
            <a:xfrm>
              <a:off x="14085545" y="4439516"/>
              <a:ext cx="840765" cy="579771"/>
            </a:xfrm>
            <a:custGeom>
              <a:avLst/>
              <a:gdLst>
                <a:gd name="T0" fmla="*/ 77 w 90"/>
                <a:gd name="T1" fmla="*/ 2 h 62"/>
                <a:gd name="T2" fmla="*/ 66 w 90"/>
                <a:gd name="T3" fmla="*/ 6 h 62"/>
                <a:gd name="T4" fmla="*/ 51 w 90"/>
                <a:gd name="T5" fmla="*/ 8 h 62"/>
                <a:gd name="T6" fmla="*/ 48 w 90"/>
                <a:gd name="T7" fmla="*/ 9 h 62"/>
                <a:gd name="T8" fmla="*/ 39 w 90"/>
                <a:gd name="T9" fmla="*/ 11 h 62"/>
                <a:gd name="T10" fmla="*/ 32 w 90"/>
                <a:gd name="T11" fmla="*/ 14 h 62"/>
                <a:gd name="T12" fmla="*/ 26 w 90"/>
                <a:gd name="T13" fmla="*/ 19 h 62"/>
                <a:gd name="T14" fmla="*/ 26 w 90"/>
                <a:gd name="T15" fmla="*/ 21 h 62"/>
                <a:gd name="T16" fmla="*/ 27 w 90"/>
                <a:gd name="T17" fmla="*/ 23 h 62"/>
                <a:gd name="T18" fmla="*/ 23 w 90"/>
                <a:gd name="T19" fmla="*/ 25 h 62"/>
                <a:gd name="T20" fmla="*/ 21 w 90"/>
                <a:gd name="T21" fmla="*/ 28 h 62"/>
                <a:gd name="T22" fmla="*/ 21 w 90"/>
                <a:gd name="T23" fmla="*/ 29 h 62"/>
                <a:gd name="T24" fmla="*/ 14 w 90"/>
                <a:gd name="T25" fmla="*/ 31 h 62"/>
                <a:gd name="T26" fmla="*/ 19 w 90"/>
                <a:gd name="T27" fmla="*/ 34 h 62"/>
                <a:gd name="T28" fmla="*/ 9 w 90"/>
                <a:gd name="T29" fmla="*/ 38 h 62"/>
                <a:gd name="T30" fmla="*/ 6 w 90"/>
                <a:gd name="T31" fmla="*/ 41 h 62"/>
                <a:gd name="T32" fmla="*/ 5 w 90"/>
                <a:gd name="T33" fmla="*/ 47 h 62"/>
                <a:gd name="T34" fmla="*/ 4 w 90"/>
                <a:gd name="T35" fmla="*/ 53 h 62"/>
                <a:gd name="T36" fmla="*/ 12 w 90"/>
                <a:gd name="T37" fmla="*/ 55 h 62"/>
                <a:gd name="T38" fmla="*/ 12 w 90"/>
                <a:gd name="T39" fmla="*/ 56 h 62"/>
                <a:gd name="T40" fmla="*/ 16 w 90"/>
                <a:gd name="T41" fmla="*/ 62 h 62"/>
                <a:gd name="T42" fmla="*/ 26 w 90"/>
                <a:gd name="T43" fmla="*/ 61 h 62"/>
                <a:gd name="T44" fmla="*/ 26 w 90"/>
                <a:gd name="T45" fmla="*/ 59 h 62"/>
                <a:gd name="T46" fmla="*/ 20 w 90"/>
                <a:gd name="T47" fmla="*/ 48 h 62"/>
                <a:gd name="T48" fmla="*/ 20 w 90"/>
                <a:gd name="T49" fmla="*/ 42 h 62"/>
                <a:gd name="T50" fmla="*/ 22 w 90"/>
                <a:gd name="T51" fmla="*/ 40 h 62"/>
                <a:gd name="T52" fmla="*/ 21 w 90"/>
                <a:gd name="T53" fmla="*/ 36 h 62"/>
                <a:gd name="T54" fmla="*/ 27 w 90"/>
                <a:gd name="T55" fmla="*/ 34 h 62"/>
                <a:gd name="T56" fmla="*/ 27 w 90"/>
                <a:gd name="T57" fmla="*/ 32 h 62"/>
                <a:gd name="T58" fmla="*/ 32 w 90"/>
                <a:gd name="T59" fmla="*/ 31 h 62"/>
                <a:gd name="T60" fmla="*/ 35 w 90"/>
                <a:gd name="T61" fmla="*/ 29 h 62"/>
                <a:gd name="T62" fmla="*/ 35 w 90"/>
                <a:gd name="T63" fmla="*/ 26 h 62"/>
                <a:gd name="T64" fmla="*/ 42 w 90"/>
                <a:gd name="T65" fmla="*/ 24 h 62"/>
                <a:gd name="T66" fmla="*/ 45 w 90"/>
                <a:gd name="T67" fmla="*/ 22 h 62"/>
                <a:gd name="T68" fmla="*/ 58 w 90"/>
                <a:gd name="T69" fmla="*/ 15 h 62"/>
                <a:gd name="T70" fmla="*/ 81 w 90"/>
                <a:gd name="T71" fmla="*/ 8 h 62"/>
                <a:gd name="T72" fmla="*/ 84 w 90"/>
                <a:gd name="T73" fmla="*/ 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 h="62">
                  <a:moveTo>
                    <a:pt x="84" y="1"/>
                  </a:moveTo>
                  <a:cubicBezTo>
                    <a:pt x="81" y="1"/>
                    <a:pt x="80" y="0"/>
                    <a:pt x="77" y="2"/>
                  </a:cubicBezTo>
                  <a:cubicBezTo>
                    <a:pt x="76" y="2"/>
                    <a:pt x="72" y="3"/>
                    <a:pt x="73" y="4"/>
                  </a:cubicBezTo>
                  <a:cubicBezTo>
                    <a:pt x="72" y="4"/>
                    <a:pt x="68" y="6"/>
                    <a:pt x="66" y="6"/>
                  </a:cubicBezTo>
                  <a:cubicBezTo>
                    <a:pt x="64" y="6"/>
                    <a:pt x="61" y="7"/>
                    <a:pt x="59" y="8"/>
                  </a:cubicBezTo>
                  <a:cubicBezTo>
                    <a:pt x="56" y="8"/>
                    <a:pt x="54" y="8"/>
                    <a:pt x="51" y="8"/>
                  </a:cubicBezTo>
                  <a:cubicBezTo>
                    <a:pt x="51" y="8"/>
                    <a:pt x="45" y="8"/>
                    <a:pt x="46" y="9"/>
                  </a:cubicBezTo>
                  <a:cubicBezTo>
                    <a:pt x="46" y="9"/>
                    <a:pt x="48" y="9"/>
                    <a:pt x="48" y="9"/>
                  </a:cubicBezTo>
                  <a:cubicBezTo>
                    <a:pt x="47" y="10"/>
                    <a:pt x="45" y="10"/>
                    <a:pt x="44" y="11"/>
                  </a:cubicBezTo>
                  <a:cubicBezTo>
                    <a:pt x="43" y="11"/>
                    <a:pt x="41" y="11"/>
                    <a:pt x="39" y="11"/>
                  </a:cubicBezTo>
                  <a:cubicBezTo>
                    <a:pt x="38" y="11"/>
                    <a:pt x="38" y="11"/>
                    <a:pt x="36" y="12"/>
                  </a:cubicBezTo>
                  <a:cubicBezTo>
                    <a:pt x="35" y="15"/>
                    <a:pt x="34" y="14"/>
                    <a:pt x="32" y="14"/>
                  </a:cubicBezTo>
                  <a:cubicBezTo>
                    <a:pt x="30" y="15"/>
                    <a:pt x="31" y="17"/>
                    <a:pt x="28" y="17"/>
                  </a:cubicBezTo>
                  <a:cubicBezTo>
                    <a:pt x="26" y="17"/>
                    <a:pt x="27" y="19"/>
                    <a:pt x="26" y="19"/>
                  </a:cubicBezTo>
                  <a:cubicBezTo>
                    <a:pt x="25" y="20"/>
                    <a:pt x="22" y="18"/>
                    <a:pt x="23" y="19"/>
                  </a:cubicBezTo>
                  <a:cubicBezTo>
                    <a:pt x="23" y="20"/>
                    <a:pt x="26" y="21"/>
                    <a:pt x="26" y="21"/>
                  </a:cubicBezTo>
                  <a:cubicBezTo>
                    <a:pt x="26" y="21"/>
                    <a:pt x="22" y="22"/>
                    <a:pt x="22" y="22"/>
                  </a:cubicBezTo>
                  <a:cubicBezTo>
                    <a:pt x="22" y="23"/>
                    <a:pt x="27" y="23"/>
                    <a:pt x="27" y="23"/>
                  </a:cubicBezTo>
                  <a:cubicBezTo>
                    <a:pt x="27" y="24"/>
                    <a:pt x="20" y="24"/>
                    <a:pt x="21" y="25"/>
                  </a:cubicBezTo>
                  <a:cubicBezTo>
                    <a:pt x="21" y="24"/>
                    <a:pt x="23" y="25"/>
                    <a:pt x="23" y="25"/>
                  </a:cubicBezTo>
                  <a:cubicBezTo>
                    <a:pt x="21" y="26"/>
                    <a:pt x="20" y="25"/>
                    <a:pt x="20" y="26"/>
                  </a:cubicBezTo>
                  <a:cubicBezTo>
                    <a:pt x="19" y="27"/>
                    <a:pt x="21" y="28"/>
                    <a:pt x="21" y="28"/>
                  </a:cubicBezTo>
                  <a:cubicBezTo>
                    <a:pt x="20" y="28"/>
                    <a:pt x="19" y="28"/>
                    <a:pt x="18" y="28"/>
                  </a:cubicBezTo>
                  <a:cubicBezTo>
                    <a:pt x="18" y="28"/>
                    <a:pt x="20" y="29"/>
                    <a:pt x="21" y="29"/>
                  </a:cubicBezTo>
                  <a:cubicBezTo>
                    <a:pt x="19" y="29"/>
                    <a:pt x="18" y="29"/>
                    <a:pt x="17" y="30"/>
                  </a:cubicBezTo>
                  <a:cubicBezTo>
                    <a:pt x="16" y="31"/>
                    <a:pt x="15" y="31"/>
                    <a:pt x="14" y="31"/>
                  </a:cubicBezTo>
                  <a:cubicBezTo>
                    <a:pt x="12" y="32"/>
                    <a:pt x="12" y="33"/>
                    <a:pt x="14" y="33"/>
                  </a:cubicBezTo>
                  <a:cubicBezTo>
                    <a:pt x="15" y="33"/>
                    <a:pt x="18" y="34"/>
                    <a:pt x="19" y="34"/>
                  </a:cubicBezTo>
                  <a:cubicBezTo>
                    <a:pt x="17" y="35"/>
                    <a:pt x="15" y="33"/>
                    <a:pt x="15" y="36"/>
                  </a:cubicBezTo>
                  <a:cubicBezTo>
                    <a:pt x="15" y="37"/>
                    <a:pt x="10" y="37"/>
                    <a:pt x="9" y="38"/>
                  </a:cubicBezTo>
                  <a:cubicBezTo>
                    <a:pt x="8" y="39"/>
                    <a:pt x="9" y="39"/>
                    <a:pt x="9" y="40"/>
                  </a:cubicBezTo>
                  <a:cubicBezTo>
                    <a:pt x="9" y="40"/>
                    <a:pt x="6" y="41"/>
                    <a:pt x="6" y="41"/>
                  </a:cubicBezTo>
                  <a:cubicBezTo>
                    <a:pt x="2" y="42"/>
                    <a:pt x="7" y="42"/>
                    <a:pt x="7" y="43"/>
                  </a:cubicBezTo>
                  <a:cubicBezTo>
                    <a:pt x="8" y="44"/>
                    <a:pt x="5" y="47"/>
                    <a:pt x="5" y="47"/>
                  </a:cubicBezTo>
                  <a:cubicBezTo>
                    <a:pt x="3" y="49"/>
                    <a:pt x="0" y="47"/>
                    <a:pt x="0" y="51"/>
                  </a:cubicBezTo>
                  <a:cubicBezTo>
                    <a:pt x="0" y="55"/>
                    <a:pt x="2" y="53"/>
                    <a:pt x="4" y="53"/>
                  </a:cubicBezTo>
                  <a:cubicBezTo>
                    <a:pt x="6" y="54"/>
                    <a:pt x="7" y="55"/>
                    <a:pt x="9" y="54"/>
                  </a:cubicBezTo>
                  <a:cubicBezTo>
                    <a:pt x="9" y="54"/>
                    <a:pt x="11" y="56"/>
                    <a:pt x="12" y="55"/>
                  </a:cubicBezTo>
                  <a:cubicBezTo>
                    <a:pt x="12" y="55"/>
                    <a:pt x="10" y="55"/>
                    <a:pt x="10" y="56"/>
                  </a:cubicBezTo>
                  <a:cubicBezTo>
                    <a:pt x="11" y="56"/>
                    <a:pt x="12" y="56"/>
                    <a:pt x="12" y="56"/>
                  </a:cubicBezTo>
                  <a:cubicBezTo>
                    <a:pt x="12" y="56"/>
                    <a:pt x="10" y="60"/>
                    <a:pt x="10" y="60"/>
                  </a:cubicBezTo>
                  <a:cubicBezTo>
                    <a:pt x="12" y="61"/>
                    <a:pt x="14" y="61"/>
                    <a:pt x="16" y="62"/>
                  </a:cubicBezTo>
                  <a:cubicBezTo>
                    <a:pt x="19" y="62"/>
                    <a:pt x="20" y="62"/>
                    <a:pt x="23" y="62"/>
                  </a:cubicBezTo>
                  <a:cubicBezTo>
                    <a:pt x="24" y="61"/>
                    <a:pt x="25" y="61"/>
                    <a:pt x="26" y="61"/>
                  </a:cubicBezTo>
                  <a:cubicBezTo>
                    <a:pt x="27" y="62"/>
                    <a:pt x="28" y="62"/>
                    <a:pt x="30" y="62"/>
                  </a:cubicBezTo>
                  <a:cubicBezTo>
                    <a:pt x="31" y="62"/>
                    <a:pt x="27" y="59"/>
                    <a:pt x="26" y="59"/>
                  </a:cubicBezTo>
                  <a:cubicBezTo>
                    <a:pt x="24" y="57"/>
                    <a:pt x="23" y="55"/>
                    <a:pt x="22" y="53"/>
                  </a:cubicBezTo>
                  <a:cubicBezTo>
                    <a:pt x="20" y="51"/>
                    <a:pt x="21" y="50"/>
                    <a:pt x="20" y="48"/>
                  </a:cubicBezTo>
                  <a:cubicBezTo>
                    <a:pt x="19" y="45"/>
                    <a:pt x="18" y="45"/>
                    <a:pt x="20" y="43"/>
                  </a:cubicBezTo>
                  <a:cubicBezTo>
                    <a:pt x="21" y="43"/>
                    <a:pt x="20" y="43"/>
                    <a:pt x="20" y="42"/>
                  </a:cubicBezTo>
                  <a:cubicBezTo>
                    <a:pt x="21" y="41"/>
                    <a:pt x="24" y="42"/>
                    <a:pt x="24" y="41"/>
                  </a:cubicBezTo>
                  <a:cubicBezTo>
                    <a:pt x="24" y="41"/>
                    <a:pt x="22" y="40"/>
                    <a:pt x="22" y="40"/>
                  </a:cubicBezTo>
                  <a:cubicBezTo>
                    <a:pt x="23" y="39"/>
                    <a:pt x="26" y="40"/>
                    <a:pt x="26" y="39"/>
                  </a:cubicBezTo>
                  <a:cubicBezTo>
                    <a:pt x="26" y="38"/>
                    <a:pt x="21" y="37"/>
                    <a:pt x="21" y="36"/>
                  </a:cubicBezTo>
                  <a:cubicBezTo>
                    <a:pt x="21" y="36"/>
                    <a:pt x="29" y="37"/>
                    <a:pt x="29" y="37"/>
                  </a:cubicBezTo>
                  <a:cubicBezTo>
                    <a:pt x="29" y="36"/>
                    <a:pt x="27" y="35"/>
                    <a:pt x="27" y="34"/>
                  </a:cubicBezTo>
                  <a:cubicBezTo>
                    <a:pt x="27" y="33"/>
                    <a:pt x="30" y="35"/>
                    <a:pt x="31" y="34"/>
                  </a:cubicBezTo>
                  <a:cubicBezTo>
                    <a:pt x="31" y="33"/>
                    <a:pt x="27" y="31"/>
                    <a:pt x="27" y="32"/>
                  </a:cubicBezTo>
                  <a:cubicBezTo>
                    <a:pt x="27" y="31"/>
                    <a:pt x="31" y="33"/>
                    <a:pt x="32" y="32"/>
                  </a:cubicBezTo>
                  <a:cubicBezTo>
                    <a:pt x="32" y="32"/>
                    <a:pt x="33" y="31"/>
                    <a:pt x="32" y="31"/>
                  </a:cubicBezTo>
                  <a:cubicBezTo>
                    <a:pt x="32" y="31"/>
                    <a:pt x="30" y="29"/>
                    <a:pt x="30" y="29"/>
                  </a:cubicBezTo>
                  <a:cubicBezTo>
                    <a:pt x="32" y="29"/>
                    <a:pt x="33" y="30"/>
                    <a:pt x="35" y="29"/>
                  </a:cubicBezTo>
                  <a:cubicBezTo>
                    <a:pt x="35" y="28"/>
                    <a:pt x="37" y="27"/>
                    <a:pt x="37" y="27"/>
                  </a:cubicBezTo>
                  <a:cubicBezTo>
                    <a:pt x="37" y="26"/>
                    <a:pt x="35" y="26"/>
                    <a:pt x="35" y="26"/>
                  </a:cubicBezTo>
                  <a:cubicBezTo>
                    <a:pt x="36" y="26"/>
                    <a:pt x="39" y="26"/>
                    <a:pt x="39" y="24"/>
                  </a:cubicBezTo>
                  <a:cubicBezTo>
                    <a:pt x="39" y="22"/>
                    <a:pt x="41" y="25"/>
                    <a:pt x="42" y="24"/>
                  </a:cubicBezTo>
                  <a:cubicBezTo>
                    <a:pt x="42" y="24"/>
                    <a:pt x="41" y="23"/>
                    <a:pt x="41" y="23"/>
                  </a:cubicBezTo>
                  <a:cubicBezTo>
                    <a:pt x="42" y="22"/>
                    <a:pt x="45" y="23"/>
                    <a:pt x="45" y="22"/>
                  </a:cubicBezTo>
                  <a:cubicBezTo>
                    <a:pt x="46" y="21"/>
                    <a:pt x="45" y="20"/>
                    <a:pt x="44" y="20"/>
                  </a:cubicBezTo>
                  <a:cubicBezTo>
                    <a:pt x="49" y="18"/>
                    <a:pt x="53" y="16"/>
                    <a:pt x="58" y="15"/>
                  </a:cubicBezTo>
                  <a:cubicBezTo>
                    <a:pt x="61" y="14"/>
                    <a:pt x="65" y="13"/>
                    <a:pt x="68" y="12"/>
                  </a:cubicBezTo>
                  <a:cubicBezTo>
                    <a:pt x="73" y="11"/>
                    <a:pt x="77" y="10"/>
                    <a:pt x="81" y="8"/>
                  </a:cubicBezTo>
                  <a:cubicBezTo>
                    <a:pt x="83" y="8"/>
                    <a:pt x="86" y="6"/>
                    <a:pt x="88" y="4"/>
                  </a:cubicBezTo>
                  <a:cubicBezTo>
                    <a:pt x="90" y="2"/>
                    <a:pt x="86" y="1"/>
                    <a:pt x="84" y="1"/>
                  </a:cubicBezTo>
                  <a:cubicBezTo>
                    <a:pt x="82" y="1"/>
                    <a:pt x="86" y="1"/>
                    <a:pt x="84"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79" name="Freeform 407"/>
            <p:cNvSpPr>
              <a:spLocks/>
            </p:cNvSpPr>
            <p:nvPr/>
          </p:nvSpPr>
          <p:spPr bwMode="auto">
            <a:xfrm>
              <a:off x="16241600" y="4197415"/>
              <a:ext cx="299364" cy="149721"/>
            </a:xfrm>
            <a:custGeom>
              <a:avLst/>
              <a:gdLst>
                <a:gd name="T0" fmla="*/ 16 w 32"/>
                <a:gd name="T1" fmla="*/ 6 h 16"/>
                <a:gd name="T2" fmla="*/ 19 w 32"/>
                <a:gd name="T3" fmla="*/ 1 h 16"/>
                <a:gd name="T4" fmla="*/ 16 w 32"/>
                <a:gd name="T5" fmla="*/ 0 h 16"/>
                <a:gd name="T6" fmla="*/ 15 w 32"/>
                <a:gd name="T7" fmla="*/ 2 h 16"/>
                <a:gd name="T8" fmla="*/ 10 w 32"/>
                <a:gd name="T9" fmla="*/ 2 h 16"/>
                <a:gd name="T10" fmla="*/ 9 w 32"/>
                <a:gd name="T11" fmla="*/ 4 h 16"/>
                <a:gd name="T12" fmla="*/ 12 w 32"/>
                <a:gd name="T13" fmla="*/ 4 h 16"/>
                <a:gd name="T14" fmla="*/ 10 w 32"/>
                <a:gd name="T15" fmla="*/ 8 h 16"/>
                <a:gd name="T16" fmla="*/ 5 w 32"/>
                <a:gd name="T17" fmla="*/ 10 h 16"/>
                <a:gd name="T18" fmla="*/ 1 w 32"/>
                <a:gd name="T19" fmla="*/ 15 h 16"/>
                <a:gd name="T20" fmla="*/ 8 w 32"/>
                <a:gd name="T21" fmla="*/ 15 h 16"/>
                <a:gd name="T22" fmla="*/ 17 w 32"/>
                <a:gd name="T23" fmla="*/ 14 h 16"/>
                <a:gd name="T24" fmla="*/ 28 w 32"/>
                <a:gd name="T25" fmla="*/ 12 h 16"/>
                <a:gd name="T26" fmla="*/ 29 w 32"/>
                <a:gd name="T27" fmla="*/ 7 h 16"/>
                <a:gd name="T28" fmla="*/ 22 w 32"/>
                <a:gd name="T29" fmla="*/ 3 h 16"/>
                <a:gd name="T30" fmla="*/ 16 w 32"/>
                <a:gd name="T31" fmla="*/ 6 h 16"/>
                <a:gd name="T32" fmla="*/ 16 w 32"/>
                <a:gd name="T33"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16">
                  <a:moveTo>
                    <a:pt x="16" y="6"/>
                  </a:moveTo>
                  <a:cubicBezTo>
                    <a:pt x="16" y="6"/>
                    <a:pt x="19" y="2"/>
                    <a:pt x="19" y="1"/>
                  </a:cubicBezTo>
                  <a:cubicBezTo>
                    <a:pt x="18" y="0"/>
                    <a:pt x="17" y="0"/>
                    <a:pt x="16" y="0"/>
                  </a:cubicBezTo>
                  <a:cubicBezTo>
                    <a:pt x="15" y="0"/>
                    <a:pt x="15" y="2"/>
                    <a:pt x="15" y="2"/>
                  </a:cubicBezTo>
                  <a:cubicBezTo>
                    <a:pt x="13" y="2"/>
                    <a:pt x="12" y="0"/>
                    <a:pt x="10" y="2"/>
                  </a:cubicBezTo>
                  <a:cubicBezTo>
                    <a:pt x="10" y="2"/>
                    <a:pt x="8" y="3"/>
                    <a:pt x="9" y="4"/>
                  </a:cubicBezTo>
                  <a:cubicBezTo>
                    <a:pt x="10" y="4"/>
                    <a:pt x="11" y="5"/>
                    <a:pt x="12" y="4"/>
                  </a:cubicBezTo>
                  <a:cubicBezTo>
                    <a:pt x="10" y="5"/>
                    <a:pt x="5" y="6"/>
                    <a:pt x="10" y="8"/>
                  </a:cubicBezTo>
                  <a:cubicBezTo>
                    <a:pt x="7" y="7"/>
                    <a:pt x="6" y="8"/>
                    <a:pt x="5" y="10"/>
                  </a:cubicBezTo>
                  <a:cubicBezTo>
                    <a:pt x="4" y="11"/>
                    <a:pt x="0" y="15"/>
                    <a:pt x="1" y="15"/>
                  </a:cubicBezTo>
                  <a:cubicBezTo>
                    <a:pt x="3" y="16"/>
                    <a:pt x="6" y="16"/>
                    <a:pt x="8" y="15"/>
                  </a:cubicBezTo>
                  <a:cubicBezTo>
                    <a:pt x="11" y="13"/>
                    <a:pt x="14" y="13"/>
                    <a:pt x="17" y="14"/>
                  </a:cubicBezTo>
                  <a:cubicBezTo>
                    <a:pt x="21" y="14"/>
                    <a:pt x="24" y="13"/>
                    <a:pt x="28" y="12"/>
                  </a:cubicBezTo>
                  <a:cubicBezTo>
                    <a:pt x="30" y="11"/>
                    <a:pt x="32" y="8"/>
                    <a:pt x="29" y="7"/>
                  </a:cubicBezTo>
                  <a:cubicBezTo>
                    <a:pt x="27" y="6"/>
                    <a:pt x="24" y="2"/>
                    <a:pt x="22" y="3"/>
                  </a:cubicBezTo>
                  <a:cubicBezTo>
                    <a:pt x="20" y="3"/>
                    <a:pt x="18" y="6"/>
                    <a:pt x="16" y="6"/>
                  </a:cubicBezTo>
                  <a:cubicBezTo>
                    <a:pt x="15" y="6"/>
                    <a:pt x="17" y="6"/>
                    <a:pt x="16"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80" name="Freeform 408"/>
            <p:cNvSpPr>
              <a:spLocks/>
            </p:cNvSpPr>
            <p:nvPr/>
          </p:nvSpPr>
          <p:spPr bwMode="auto">
            <a:xfrm>
              <a:off x="15999561" y="4111405"/>
              <a:ext cx="280256" cy="149721"/>
            </a:xfrm>
            <a:custGeom>
              <a:avLst/>
              <a:gdLst>
                <a:gd name="T0" fmla="*/ 26 w 30"/>
                <a:gd name="T1" fmla="*/ 10 h 16"/>
                <a:gd name="T2" fmla="*/ 28 w 30"/>
                <a:gd name="T3" fmla="*/ 7 h 16"/>
                <a:gd name="T4" fmla="*/ 29 w 30"/>
                <a:gd name="T5" fmla="*/ 5 h 16"/>
                <a:gd name="T6" fmla="*/ 26 w 30"/>
                <a:gd name="T7" fmla="*/ 3 h 16"/>
                <a:gd name="T8" fmla="*/ 22 w 30"/>
                <a:gd name="T9" fmla="*/ 3 h 16"/>
                <a:gd name="T10" fmla="*/ 17 w 30"/>
                <a:gd name="T11" fmla="*/ 4 h 16"/>
                <a:gd name="T12" fmla="*/ 18 w 30"/>
                <a:gd name="T13" fmla="*/ 1 h 16"/>
                <a:gd name="T14" fmla="*/ 12 w 30"/>
                <a:gd name="T15" fmla="*/ 1 h 16"/>
                <a:gd name="T16" fmla="*/ 5 w 30"/>
                <a:gd name="T17" fmla="*/ 4 h 16"/>
                <a:gd name="T18" fmla="*/ 7 w 30"/>
                <a:gd name="T19" fmla="*/ 4 h 16"/>
                <a:gd name="T20" fmla="*/ 0 w 30"/>
                <a:gd name="T21" fmla="*/ 8 h 16"/>
                <a:gd name="T22" fmla="*/ 4 w 30"/>
                <a:gd name="T23" fmla="*/ 9 h 16"/>
                <a:gd name="T24" fmla="*/ 7 w 30"/>
                <a:gd name="T25" fmla="*/ 12 h 16"/>
                <a:gd name="T26" fmla="*/ 12 w 30"/>
                <a:gd name="T27" fmla="*/ 13 h 16"/>
                <a:gd name="T28" fmla="*/ 19 w 30"/>
                <a:gd name="T29" fmla="*/ 16 h 16"/>
                <a:gd name="T30" fmla="*/ 28 w 30"/>
                <a:gd name="T31" fmla="*/ 15 h 16"/>
                <a:gd name="T32" fmla="*/ 26 w 30"/>
                <a:gd name="T33" fmla="*/ 10 h 16"/>
                <a:gd name="T34" fmla="*/ 26 w 30"/>
                <a:gd name="T35"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16">
                  <a:moveTo>
                    <a:pt x="26" y="10"/>
                  </a:moveTo>
                  <a:cubicBezTo>
                    <a:pt x="29" y="11"/>
                    <a:pt x="27" y="9"/>
                    <a:pt x="28" y="7"/>
                  </a:cubicBezTo>
                  <a:cubicBezTo>
                    <a:pt x="28" y="6"/>
                    <a:pt x="29" y="6"/>
                    <a:pt x="29" y="5"/>
                  </a:cubicBezTo>
                  <a:cubicBezTo>
                    <a:pt x="29" y="4"/>
                    <a:pt x="27" y="3"/>
                    <a:pt x="26" y="3"/>
                  </a:cubicBezTo>
                  <a:cubicBezTo>
                    <a:pt x="25" y="2"/>
                    <a:pt x="23" y="2"/>
                    <a:pt x="22" y="3"/>
                  </a:cubicBezTo>
                  <a:cubicBezTo>
                    <a:pt x="22" y="3"/>
                    <a:pt x="17" y="4"/>
                    <a:pt x="17" y="4"/>
                  </a:cubicBezTo>
                  <a:cubicBezTo>
                    <a:pt x="17" y="4"/>
                    <a:pt x="21" y="2"/>
                    <a:pt x="18" y="1"/>
                  </a:cubicBezTo>
                  <a:cubicBezTo>
                    <a:pt x="16" y="0"/>
                    <a:pt x="14" y="1"/>
                    <a:pt x="12" y="1"/>
                  </a:cubicBezTo>
                  <a:cubicBezTo>
                    <a:pt x="11" y="1"/>
                    <a:pt x="6" y="2"/>
                    <a:pt x="5" y="4"/>
                  </a:cubicBezTo>
                  <a:cubicBezTo>
                    <a:pt x="5" y="4"/>
                    <a:pt x="7" y="4"/>
                    <a:pt x="7" y="4"/>
                  </a:cubicBezTo>
                  <a:cubicBezTo>
                    <a:pt x="7" y="4"/>
                    <a:pt x="0" y="7"/>
                    <a:pt x="0" y="8"/>
                  </a:cubicBezTo>
                  <a:cubicBezTo>
                    <a:pt x="0" y="8"/>
                    <a:pt x="4" y="9"/>
                    <a:pt x="4" y="9"/>
                  </a:cubicBezTo>
                  <a:cubicBezTo>
                    <a:pt x="5" y="9"/>
                    <a:pt x="6" y="11"/>
                    <a:pt x="7" y="12"/>
                  </a:cubicBezTo>
                  <a:cubicBezTo>
                    <a:pt x="9" y="13"/>
                    <a:pt x="10" y="13"/>
                    <a:pt x="12" y="13"/>
                  </a:cubicBezTo>
                  <a:cubicBezTo>
                    <a:pt x="14" y="14"/>
                    <a:pt x="17" y="16"/>
                    <a:pt x="19" y="16"/>
                  </a:cubicBezTo>
                  <a:cubicBezTo>
                    <a:pt x="22" y="16"/>
                    <a:pt x="25" y="16"/>
                    <a:pt x="28" y="15"/>
                  </a:cubicBezTo>
                  <a:cubicBezTo>
                    <a:pt x="30" y="15"/>
                    <a:pt x="26" y="10"/>
                    <a:pt x="26" y="10"/>
                  </a:cubicBezTo>
                  <a:cubicBezTo>
                    <a:pt x="27" y="10"/>
                    <a:pt x="25" y="10"/>
                    <a:pt x="26"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81" name="Freeform 409"/>
            <p:cNvSpPr>
              <a:spLocks/>
            </p:cNvSpPr>
            <p:nvPr/>
          </p:nvSpPr>
          <p:spPr bwMode="auto">
            <a:xfrm>
              <a:off x="15916758" y="4120960"/>
              <a:ext cx="140127" cy="47785"/>
            </a:xfrm>
            <a:custGeom>
              <a:avLst/>
              <a:gdLst>
                <a:gd name="T0" fmla="*/ 9 w 15"/>
                <a:gd name="T1" fmla="*/ 1 h 5"/>
                <a:gd name="T2" fmla="*/ 4 w 15"/>
                <a:gd name="T3" fmla="*/ 1 h 5"/>
                <a:gd name="T4" fmla="*/ 0 w 15"/>
                <a:gd name="T5" fmla="*/ 1 h 5"/>
                <a:gd name="T6" fmla="*/ 1 w 15"/>
                <a:gd name="T7" fmla="*/ 3 h 5"/>
                <a:gd name="T8" fmla="*/ 6 w 15"/>
                <a:gd name="T9" fmla="*/ 5 h 5"/>
                <a:gd name="T10" fmla="*/ 9 w 15"/>
                <a:gd name="T11" fmla="*/ 1 h 5"/>
                <a:gd name="T12" fmla="*/ 9 w 15"/>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15" h="5">
                  <a:moveTo>
                    <a:pt x="9" y="1"/>
                  </a:moveTo>
                  <a:cubicBezTo>
                    <a:pt x="8" y="1"/>
                    <a:pt x="6" y="1"/>
                    <a:pt x="4" y="1"/>
                  </a:cubicBezTo>
                  <a:cubicBezTo>
                    <a:pt x="3" y="1"/>
                    <a:pt x="1" y="0"/>
                    <a:pt x="0" y="1"/>
                  </a:cubicBezTo>
                  <a:cubicBezTo>
                    <a:pt x="0" y="1"/>
                    <a:pt x="0" y="3"/>
                    <a:pt x="1" y="3"/>
                  </a:cubicBezTo>
                  <a:cubicBezTo>
                    <a:pt x="3" y="4"/>
                    <a:pt x="4" y="5"/>
                    <a:pt x="6" y="5"/>
                  </a:cubicBezTo>
                  <a:cubicBezTo>
                    <a:pt x="8" y="5"/>
                    <a:pt x="15" y="2"/>
                    <a:pt x="9" y="1"/>
                  </a:cubicBezTo>
                  <a:cubicBezTo>
                    <a:pt x="8" y="1"/>
                    <a:pt x="10" y="2"/>
                    <a:pt x="9"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82" name="Freeform 410"/>
            <p:cNvSpPr>
              <a:spLocks/>
            </p:cNvSpPr>
            <p:nvPr/>
          </p:nvSpPr>
          <p:spPr bwMode="auto">
            <a:xfrm>
              <a:off x="15942235" y="3990355"/>
              <a:ext cx="235667" cy="149721"/>
            </a:xfrm>
            <a:custGeom>
              <a:avLst/>
              <a:gdLst>
                <a:gd name="T0" fmla="*/ 7 w 25"/>
                <a:gd name="T1" fmla="*/ 15 h 16"/>
                <a:gd name="T2" fmla="*/ 3 w 25"/>
                <a:gd name="T3" fmla="*/ 13 h 16"/>
                <a:gd name="T4" fmla="*/ 4 w 25"/>
                <a:gd name="T5" fmla="*/ 12 h 16"/>
                <a:gd name="T6" fmla="*/ 0 w 25"/>
                <a:gd name="T7" fmla="*/ 12 h 16"/>
                <a:gd name="T8" fmla="*/ 3 w 25"/>
                <a:gd name="T9" fmla="*/ 11 h 16"/>
                <a:gd name="T10" fmla="*/ 2 w 25"/>
                <a:gd name="T11" fmla="*/ 10 h 16"/>
                <a:gd name="T12" fmla="*/ 6 w 25"/>
                <a:gd name="T13" fmla="*/ 6 h 16"/>
                <a:gd name="T14" fmla="*/ 5 w 25"/>
                <a:gd name="T15" fmla="*/ 6 h 16"/>
                <a:gd name="T16" fmla="*/ 11 w 25"/>
                <a:gd name="T17" fmla="*/ 3 h 16"/>
                <a:gd name="T18" fmla="*/ 18 w 25"/>
                <a:gd name="T19" fmla="*/ 0 h 16"/>
                <a:gd name="T20" fmla="*/ 20 w 25"/>
                <a:gd name="T21" fmla="*/ 4 h 16"/>
                <a:gd name="T22" fmla="*/ 25 w 25"/>
                <a:gd name="T23" fmla="*/ 7 h 16"/>
                <a:gd name="T24" fmla="*/ 21 w 25"/>
                <a:gd name="T25" fmla="*/ 9 h 16"/>
                <a:gd name="T26" fmla="*/ 23 w 25"/>
                <a:gd name="T27" fmla="*/ 12 h 16"/>
                <a:gd name="T28" fmla="*/ 19 w 25"/>
                <a:gd name="T29" fmla="*/ 13 h 16"/>
                <a:gd name="T30" fmla="*/ 7 w 25"/>
                <a:gd name="T31" fmla="*/ 15 h 16"/>
                <a:gd name="T32" fmla="*/ 7 w 25"/>
                <a:gd name="T33"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16">
                  <a:moveTo>
                    <a:pt x="7" y="15"/>
                  </a:moveTo>
                  <a:cubicBezTo>
                    <a:pt x="6" y="14"/>
                    <a:pt x="4" y="14"/>
                    <a:pt x="3" y="13"/>
                  </a:cubicBezTo>
                  <a:cubicBezTo>
                    <a:pt x="2" y="12"/>
                    <a:pt x="4" y="12"/>
                    <a:pt x="4" y="12"/>
                  </a:cubicBezTo>
                  <a:cubicBezTo>
                    <a:pt x="4" y="12"/>
                    <a:pt x="0" y="13"/>
                    <a:pt x="0" y="12"/>
                  </a:cubicBezTo>
                  <a:cubicBezTo>
                    <a:pt x="0" y="10"/>
                    <a:pt x="3" y="11"/>
                    <a:pt x="3" y="11"/>
                  </a:cubicBezTo>
                  <a:cubicBezTo>
                    <a:pt x="3" y="10"/>
                    <a:pt x="2" y="10"/>
                    <a:pt x="2" y="10"/>
                  </a:cubicBezTo>
                  <a:cubicBezTo>
                    <a:pt x="2" y="10"/>
                    <a:pt x="7" y="7"/>
                    <a:pt x="6" y="6"/>
                  </a:cubicBezTo>
                  <a:cubicBezTo>
                    <a:pt x="6" y="6"/>
                    <a:pt x="5" y="6"/>
                    <a:pt x="5" y="6"/>
                  </a:cubicBezTo>
                  <a:cubicBezTo>
                    <a:pt x="6" y="4"/>
                    <a:pt x="9" y="4"/>
                    <a:pt x="11" y="3"/>
                  </a:cubicBezTo>
                  <a:cubicBezTo>
                    <a:pt x="13" y="2"/>
                    <a:pt x="16" y="1"/>
                    <a:pt x="18" y="0"/>
                  </a:cubicBezTo>
                  <a:cubicBezTo>
                    <a:pt x="18" y="0"/>
                    <a:pt x="19" y="3"/>
                    <a:pt x="20" y="4"/>
                  </a:cubicBezTo>
                  <a:cubicBezTo>
                    <a:pt x="20" y="4"/>
                    <a:pt x="25" y="6"/>
                    <a:pt x="25" y="7"/>
                  </a:cubicBezTo>
                  <a:cubicBezTo>
                    <a:pt x="25" y="8"/>
                    <a:pt x="20" y="7"/>
                    <a:pt x="21" y="9"/>
                  </a:cubicBezTo>
                  <a:cubicBezTo>
                    <a:pt x="21" y="9"/>
                    <a:pt x="23" y="10"/>
                    <a:pt x="23" y="12"/>
                  </a:cubicBezTo>
                  <a:cubicBezTo>
                    <a:pt x="22" y="12"/>
                    <a:pt x="20" y="12"/>
                    <a:pt x="19" y="13"/>
                  </a:cubicBezTo>
                  <a:cubicBezTo>
                    <a:pt x="16" y="14"/>
                    <a:pt x="10" y="16"/>
                    <a:pt x="7" y="15"/>
                  </a:cubicBezTo>
                  <a:cubicBezTo>
                    <a:pt x="6" y="14"/>
                    <a:pt x="9" y="16"/>
                    <a:pt x="7" y="1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83" name="Freeform 411"/>
            <p:cNvSpPr>
              <a:spLocks/>
            </p:cNvSpPr>
            <p:nvPr/>
          </p:nvSpPr>
          <p:spPr bwMode="auto">
            <a:xfrm>
              <a:off x="18426316" y="4579679"/>
              <a:ext cx="235667" cy="76452"/>
            </a:xfrm>
            <a:custGeom>
              <a:avLst/>
              <a:gdLst>
                <a:gd name="T0" fmla="*/ 5 w 25"/>
                <a:gd name="T1" fmla="*/ 3 h 8"/>
                <a:gd name="T2" fmla="*/ 3 w 25"/>
                <a:gd name="T3" fmla="*/ 1 h 8"/>
                <a:gd name="T4" fmla="*/ 1 w 25"/>
                <a:gd name="T5" fmla="*/ 2 h 8"/>
                <a:gd name="T6" fmla="*/ 2 w 25"/>
                <a:gd name="T7" fmla="*/ 4 h 8"/>
                <a:gd name="T8" fmla="*/ 5 w 25"/>
                <a:gd name="T9" fmla="*/ 6 h 8"/>
                <a:gd name="T10" fmla="*/ 16 w 25"/>
                <a:gd name="T11" fmla="*/ 8 h 8"/>
                <a:gd name="T12" fmla="*/ 24 w 25"/>
                <a:gd name="T13" fmla="*/ 5 h 8"/>
                <a:gd name="T14" fmla="*/ 23 w 25"/>
                <a:gd name="T15" fmla="*/ 6 h 8"/>
                <a:gd name="T16" fmla="*/ 20 w 25"/>
                <a:gd name="T17" fmla="*/ 4 h 8"/>
                <a:gd name="T18" fmla="*/ 15 w 25"/>
                <a:gd name="T19" fmla="*/ 4 h 8"/>
                <a:gd name="T20" fmla="*/ 10 w 25"/>
                <a:gd name="T21" fmla="*/ 2 h 8"/>
                <a:gd name="T22" fmla="*/ 5 w 25"/>
                <a:gd name="T23"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8">
                  <a:moveTo>
                    <a:pt x="5" y="3"/>
                  </a:moveTo>
                  <a:cubicBezTo>
                    <a:pt x="4" y="3"/>
                    <a:pt x="4" y="1"/>
                    <a:pt x="3" y="1"/>
                  </a:cubicBezTo>
                  <a:cubicBezTo>
                    <a:pt x="3" y="0"/>
                    <a:pt x="1" y="2"/>
                    <a:pt x="1" y="2"/>
                  </a:cubicBezTo>
                  <a:cubicBezTo>
                    <a:pt x="0" y="4"/>
                    <a:pt x="1" y="4"/>
                    <a:pt x="2" y="4"/>
                  </a:cubicBezTo>
                  <a:cubicBezTo>
                    <a:pt x="3" y="4"/>
                    <a:pt x="4" y="6"/>
                    <a:pt x="5" y="6"/>
                  </a:cubicBezTo>
                  <a:cubicBezTo>
                    <a:pt x="9" y="7"/>
                    <a:pt x="12" y="8"/>
                    <a:pt x="16" y="8"/>
                  </a:cubicBezTo>
                  <a:cubicBezTo>
                    <a:pt x="17" y="8"/>
                    <a:pt x="25" y="7"/>
                    <a:pt x="24" y="5"/>
                  </a:cubicBezTo>
                  <a:cubicBezTo>
                    <a:pt x="23" y="5"/>
                    <a:pt x="23" y="6"/>
                    <a:pt x="23" y="6"/>
                  </a:cubicBezTo>
                  <a:cubicBezTo>
                    <a:pt x="22" y="6"/>
                    <a:pt x="21" y="5"/>
                    <a:pt x="20" y="4"/>
                  </a:cubicBezTo>
                  <a:cubicBezTo>
                    <a:pt x="19" y="4"/>
                    <a:pt x="17" y="3"/>
                    <a:pt x="15" y="4"/>
                  </a:cubicBezTo>
                  <a:cubicBezTo>
                    <a:pt x="14" y="4"/>
                    <a:pt x="12" y="2"/>
                    <a:pt x="10" y="2"/>
                  </a:cubicBezTo>
                  <a:cubicBezTo>
                    <a:pt x="8" y="2"/>
                    <a:pt x="7" y="3"/>
                    <a:pt x="5"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84" name="Freeform 412"/>
            <p:cNvSpPr>
              <a:spLocks/>
            </p:cNvSpPr>
            <p:nvPr/>
          </p:nvSpPr>
          <p:spPr bwMode="auto">
            <a:xfrm>
              <a:off x="18126952" y="4729398"/>
              <a:ext cx="197453" cy="76452"/>
            </a:xfrm>
            <a:custGeom>
              <a:avLst/>
              <a:gdLst>
                <a:gd name="T0" fmla="*/ 2 w 21"/>
                <a:gd name="T1" fmla="*/ 6 h 8"/>
                <a:gd name="T2" fmla="*/ 8 w 21"/>
                <a:gd name="T3" fmla="*/ 6 h 8"/>
                <a:gd name="T4" fmla="*/ 14 w 21"/>
                <a:gd name="T5" fmla="*/ 8 h 8"/>
                <a:gd name="T6" fmla="*/ 19 w 21"/>
                <a:gd name="T7" fmla="*/ 7 h 8"/>
                <a:gd name="T8" fmla="*/ 17 w 21"/>
                <a:gd name="T9" fmla="*/ 4 h 8"/>
                <a:gd name="T10" fmla="*/ 7 w 21"/>
                <a:gd name="T11" fmla="*/ 2 h 8"/>
                <a:gd name="T12" fmla="*/ 4 w 21"/>
                <a:gd name="T13" fmla="*/ 5 h 8"/>
                <a:gd name="T14" fmla="*/ 2 w 21"/>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8">
                  <a:moveTo>
                    <a:pt x="2" y="6"/>
                  </a:moveTo>
                  <a:cubicBezTo>
                    <a:pt x="5" y="6"/>
                    <a:pt x="6" y="6"/>
                    <a:pt x="8" y="6"/>
                  </a:cubicBezTo>
                  <a:cubicBezTo>
                    <a:pt x="10" y="7"/>
                    <a:pt x="12" y="7"/>
                    <a:pt x="14" y="8"/>
                  </a:cubicBezTo>
                  <a:cubicBezTo>
                    <a:pt x="16" y="8"/>
                    <a:pt x="18" y="8"/>
                    <a:pt x="19" y="7"/>
                  </a:cubicBezTo>
                  <a:cubicBezTo>
                    <a:pt x="21" y="6"/>
                    <a:pt x="18" y="5"/>
                    <a:pt x="17" y="4"/>
                  </a:cubicBezTo>
                  <a:cubicBezTo>
                    <a:pt x="14" y="2"/>
                    <a:pt x="11" y="0"/>
                    <a:pt x="7" y="2"/>
                  </a:cubicBezTo>
                  <a:cubicBezTo>
                    <a:pt x="5" y="3"/>
                    <a:pt x="5" y="4"/>
                    <a:pt x="4" y="5"/>
                  </a:cubicBezTo>
                  <a:cubicBezTo>
                    <a:pt x="3" y="5"/>
                    <a:pt x="0" y="6"/>
                    <a:pt x="2"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85" name="Freeform 413"/>
            <p:cNvSpPr>
              <a:spLocks/>
            </p:cNvSpPr>
            <p:nvPr/>
          </p:nvSpPr>
          <p:spPr bwMode="auto">
            <a:xfrm>
              <a:off x="18136507" y="4694361"/>
              <a:ext cx="76432" cy="44598"/>
            </a:xfrm>
            <a:custGeom>
              <a:avLst/>
              <a:gdLst>
                <a:gd name="T0" fmla="*/ 3 w 8"/>
                <a:gd name="T1" fmla="*/ 5 h 5"/>
                <a:gd name="T2" fmla="*/ 4 w 8"/>
                <a:gd name="T3" fmla="*/ 1 h 5"/>
                <a:gd name="T4" fmla="*/ 3 w 8"/>
                <a:gd name="T5" fmla="*/ 5 h 5"/>
                <a:gd name="T6" fmla="*/ 3 w 8"/>
                <a:gd name="T7" fmla="*/ 5 h 5"/>
              </a:gdLst>
              <a:ahLst/>
              <a:cxnLst>
                <a:cxn ang="0">
                  <a:pos x="T0" y="T1"/>
                </a:cxn>
                <a:cxn ang="0">
                  <a:pos x="T2" y="T3"/>
                </a:cxn>
                <a:cxn ang="0">
                  <a:pos x="T4" y="T5"/>
                </a:cxn>
                <a:cxn ang="0">
                  <a:pos x="T6" y="T7"/>
                </a:cxn>
              </a:cxnLst>
              <a:rect l="0" t="0" r="r" b="b"/>
              <a:pathLst>
                <a:path w="8" h="5">
                  <a:moveTo>
                    <a:pt x="3" y="5"/>
                  </a:moveTo>
                  <a:cubicBezTo>
                    <a:pt x="0" y="5"/>
                    <a:pt x="1" y="0"/>
                    <a:pt x="4" y="1"/>
                  </a:cubicBezTo>
                  <a:cubicBezTo>
                    <a:pt x="8" y="2"/>
                    <a:pt x="6" y="4"/>
                    <a:pt x="3" y="5"/>
                  </a:cubicBezTo>
                  <a:cubicBezTo>
                    <a:pt x="1" y="5"/>
                    <a:pt x="5" y="5"/>
                    <a:pt x="3"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86" name="Freeform 414"/>
            <p:cNvSpPr>
              <a:spLocks/>
            </p:cNvSpPr>
            <p:nvPr/>
          </p:nvSpPr>
          <p:spPr bwMode="auto">
            <a:xfrm>
              <a:off x="17932683" y="4560566"/>
              <a:ext cx="28662" cy="47785"/>
            </a:xfrm>
            <a:custGeom>
              <a:avLst/>
              <a:gdLst>
                <a:gd name="T0" fmla="*/ 1 w 3"/>
                <a:gd name="T1" fmla="*/ 3 h 5"/>
                <a:gd name="T2" fmla="*/ 3 w 3"/>
                <a:gd name="T3" fmla="*/ 1 h 5"/>
                <a:gd name="T4" fmla="*/ 1 w 3"/>
                <a:gd name="T5" fmla="*/ 5 h 5"/>
                <a:gd name="T6" fmla="*/ 1 w 3"/>
                <a:gd name="T7" fmla="*/ 3 h 5"/>
                <a:gd name="T8" fmla="*/ 1 w 3"/>
                <a:gd name="T9" fmla="*/ 3 h 5"/>
              </a:gdLst>
              <a:ahLst/>
              <a:cxnLst>
                <a:cxn ang="0">
                  <a:pos x="T0" y="T1"/>
                </a:cxn>
                <a:cxn ang="0">
                  <a:pos x="T2" y="T3"/>
                </a:cxn>
                <a:cxn ang="0">
                  <a:pos x="T4" y="T5"/>
                </a:cxn>
                <a:cxn ang="0">
                  <a:pos x="T6" y="T7"/>
                </a:cxn>
                <a:cxn ang="0">
                  <a:pos x="T8" y="T9"/>
                </a:cxn>
              </a:cxnLst>
              <a:rect l="0" t="0" r="r" b="b"/>
              <a:pathLst>
                <a:path w="3" h="5">
                  <a:moveTo>
                    <a:pt x="1" y="3"/>
                  </a:moveTo>
                  <a:cubicBezTo>
                    <a:pt x="0" y="2"/>
                    <a:pt x="2" y="0"/>
                    <a:pt x="3" y="1"/>
                  </a:cubicBezTo>
                  <a:cubicBezTo>
                    <a:pt x="3" y="2"/>
                    <a:pt x="2" y="5"/>
                    <a:pt x="1" y="5"/>
                  </a:cubicBezTo>
                  <a:cubicBezTo>
                    <a:pt x="1" y="5"/>
                    <a:pt x="1" y="3"/>
                    <a:pt x="1" y="3"/>
                  </a:cubicBezTo>
                  <a:cubicBezTo>
                    <a:pt x="0" y="2"/>
                    <a:pt x="1" y="3"/>
                    <a:pt x="1"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87" name="Freeform 415"/>
            <p:cNvSpPr>
              <a:spLocks/>
            </p:cNvSpPr>
            <p:nvPr/>
          </p:nvSpPr>
          <p:spPr bwMode="auto">
            <a:xfrm>
              <a:off x="17932683" y="4700729"/>
              <a:ext cx="38217" cy="47785"/>
            </a:xfrm>
            <a:custGeom>
              <a:avLst/>
              <a:gdLst>
                <a:gd name="T0" fmla="*/ 4 w 4"/>
                <a:gd name="T1" fmla="*/ 4 h 5"/>
                <a:gd name="T2" fmla="*/ 0 w 4"/>
                <a:gd name="T3" fmla="*/ 1 h 5"/>
                <a:gd name="T4" fmla="*/ 4 w 4"/>
                <a:gd name="T5" fmla="*/ 4 h 5"/>
              </a:gdLst>
              <a:ahLst/>
              <a:cxnLst>
                <a:cxn ang="0">
                  <a:pos x="T0" y="T1"/>
                </a:cxn>
                <a:cxn ang="0">
                  <a:pos x="T2" y="T3"/>
                </a:cxn>
                <a:cxn ang="0">
                  <a:pos x="T4" y="T5"/>
                </a:cxn>
              </a:cxnLst>
              <a:rect l="0" t="0" r="r" b="b"/>
              <a:pathLst>
                <a:path w="4" h="5">
                  <a:moveTo>
                    <a:pt x="4" y="4"/>
                  </a:moveTo>
                  <a:cubicBezTo>
                    <a:pt x="4" y="3"/>
                    <a:pt x="1" y="0"/>
                    <a:pt x="0" y="1"/>
                  </a:cubicBezTo>
                  <a:cubicBezTo>
                    <a:pt x="0" y="1"/>
                    <a:pt x="3" y="5"/>
                    <a:pt x="4"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88" name="Freeform 416"/>
            <p:cNvSpPr>
              <a:spLocks/>
            </p:cNvSpPr>
            <p:nvPr/>
          </p:nvSpPr>
          <p:spPr bwMode="auto">
            <a:xfrm>
              <a:off x="17996378" y="4525526"/>
              <a:ext cx="394905" cy="149721"/>
            </a:xfrm>
            <a:custGeom>
              <a:avLst/>
              <a:gdLst>
                <a:gd name="T0" fmla="*/ 34 w 42"/>
                <a:gd name="T1" fmla="*/ 4 h 16"/>
                <a:gd name="T2" fmla="*/ 29 w 42"/>
                <a:gd name="T3" fmla="*/ 3 h 16"/>
                <a:gd name="T4" fmla="*/ 23 w 42"/>
                <a:gd name="T5" fmla="*/ 0 h 16"/>
                <a:gd name="T6" fmla="*/ 22 w 42"/>
                <a:gd name="T7" fmla="*/ 2 h 16"/>
                <a:gd name="T8" fmla="*/ 20 w 42"/>
                <a:gd name="T9" fmla="*/ 6 h 16"/>
                <a:gd name="T10" fmla="*/ 11 w 42"/>
                <a:gd name="T11" fmla="*/ 1 h 16"/>
                <a:gd name="T12" fmla="*/ 4 w 42"/>
                <a:gd name="T13" fmla="*/ 3 h 16"/>
                <a:gd name="T14" fmla="*/ 2 w 42"/>
                <a:gd name="T15" fmla="*/ 6 h 16"/>
                <a:gd name="T16" fmla="*/ 1 w 42"/>
                <a:gd name="T17" fmla="*/ 10 h 16"/>
                <a:gd name="T18" fmla="*/ 9 w 42"/>
                <a:gd name="T19" fmla="*/ 14 h 16"/>
                <a:gd name="T20" fmla="*/ 13 w 42"/>
                <a:gd name="T21" fmla="*/ 15 h 16"/>
                <a:gd name="T22" fmla="*/ 15 w 42"/>
                <a:gd name="T23" fmla="*/ 13 h 16"/>
                <a:gd name="T24" fmla="*/ 16 w 42"/>
                <a:gd name="T25" fmla="*/ 14 h 16"/>
                <a:gd name="T26" fmla="*/ 18 w 42"/>
                <a:gd name="T27" fmla="*/ 14 h 16"/>
                <a:gd name="T28" fmla="*/ 25 w 42"/>
                <a:gd name="T29" fmla="*/ 12 h 16"/>
                <a:gd name="T30" fmla="*/ 28 w 42"/>
                <a:gd name="T31" fmla="*/ 14 h 16"/>
                <a:gd name="T32" fmla="*/ 34 w 42"/>
                <a:gd name="T33" fmla="*/ 13 h 16"/>
                <a:gd name="T34" fmla="*/ 33 w 42"/>
                <a:gd name="T35" fmla="*/ 12 h 16"/>
                <a:gd name="T36" fmla="*/ 37 w 42"/>
                <a:gd name="T37" fmla="*/ 12 h 16"/>
                <a:gd name="T38" fmla="*/ 39 w 42"/>
                <a:gd name="T39" fmla="*/ 11 h 16"/>
                <a:gd name="T40" fmla="*/ 40 w 42"/>
                <a:gd name="T41" fmla="*/ 9 h 16"/>
                <a:gd name="T42" fmla="*/ 39 w 42"/>
                <a:gd name="T43" fmla="*/ 9 h 16"/>
                <a:gd name="T44" fmla="*/ 42 w 42"/>
                <a:gd name="T45" fmla="*/ 6 h 16"/>
                <a:gd name="T46" fmla="*/ 34 w 42"/>
                <a:gd name="T47" fmla="*/ 4 h 16"/>
                <a:gd name="T48" fmla="*/ 34 w 42"/>
                <a:gd name="T4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16">
                  <a:moveTo>
                    <a:pt x="34" y="4"/>
                  </a:moveTo>
                  <a:cubicBezTo>
                    <a:pt x="32" y="3"/>
                    <a:pt x="31" y="4"/>
                    <a:pt x="29" y="3"/>
                  </a:cubicBezTo>
                  <a:cubicBezTo>
                    <a:pt x="29" y="3"/>
                    <a:pt x="24" y="0"/>
                    <a:pt x="23" y="0"/>
                  </a:cubicBezTo>
                  <a:cubicBezTo>
                    <a:pt x="23" y="0"/>
                    <a:pt x="24" y="1"/>
                    <a:pt x="22" y="2"/>
                  </a:cubicBezTo>
                  <a:cubicBezTo>
                    <a:pt x="20" y="2"/>
                    <a:pt x="22" y="5"/>
                    <a:pt x="20" y="6"/>
                  </a:cubicBezTo>
                  <a:cubicBezTo>
                    <a:pt x="19" y="6"/>
                    <a:pt x="12" y="1"/>
                    <a:pt x="11" y="1"/>
                  </a:cubicBezTo>
                  <a:cubicBezTo>
                    <a:pt x="9" y="0"/>
                    <a:pt x="4" y="1"/>
                    <a:pt x="4" y="3"/>
                  </a:cubicBezTo>
                  <a:cubicBezTo>
                    <a:pt x="4" y="5"/>
                    <a:pt x="0" y="4"/>
                    <a:pt x="2" y="6"/>
                  </a:cubicBezTo>
                  <a:cubicBezTo>
                    <a:pt x="3" y="7"/>
                    <a:pt x="0" y="9"/>
                    <a:pt x="1" y="10"/>
                  </a:cubicBezTo>
                  <a:cubicBezTo>
                    <a:pt x="3" y="12"/>
                    <a:pt x="6" y="13"/>
                    <a:pt x="9" y="14"/>
                  </a:cubicBezTo>
                  <a:cubicBezTo>
                    <a:pt x="10" y="15"/>
                    <a:pt x="12" y="16"/>
                    <a:pt x="13" y="15"/>
                  </a:cubicBezTo>
                  <a:cubicBezTo>
                    <a:pt x="14" y="15"/>
                    <a:pt x="14" y="12"/>
                    <a:pt x="15" y="13"/>
                  </a:cubicBezTo>
                  <a:cubicBezTo>
                    <a:pt x="15" y="13"/>
                    <a:pt x="15" y="14"/>
                    <a:pt x="16" y="14"/>
                  </a:cubicBezTo>
                  <a:cubicBezTo>
                    <a:pt x="17" y="14"/>
                    <a:pt x="18" y="14"/>
                    <a:pt x="18" y="14"/>
                  </a:cubicBezTo>
                  <a:cubicBezTo>
                    <a:pt x="20" y="13"/>
                    <a:pt x="22" y="13"/>
                    <a:pt x="25" y="12"/>
                  </a:cubicBezTo>
                  <a:cubicBezTo>
                    <a:pt x="27" y="12"/>
                    <a:pt x="27" y="14"/>
                    <a:pt x="28" y="14"/>
                  </a:cubicBezTo>
                  <a:cubicBezTo>
                    <a:pt x="29" y="14"/>
                    <a:pt x="34" y="13"/>
                    <a:pt x="34" y="13"/>
                  </a:cubicBezTo>
                  <a:cubicBezTo>
                    <a:pt x="34" y="13"/>
                    <a:pt x="33" y="12"/>
                    <a:pt x="33" y="12"/>
                  </a:cubicBezTo>
                  <a:cubicBezTo>
                    <a:pt x="33" y="11"/>
                    <a:pt x="36" y="12"/>
                    <a:pt x="37" y="12"/>
                  </a:cubicBezTo>
                  <a:cubicBezTo>
                    <a:pt x="37" y="12"/>
                    <a:pt x="39" y="12"/>
                    <a:pt x="39" y="11"/>
                  </a:cubicBezTo>
                  <a:cubicBezTo>
                    <a:pt x="39" y="10"/>
                    <a:pt x="40" y="9"/>
                    <a:pt x="40" y="9"/>
                  </a:cubicBezTo>
                  <a:cubicBezTo>
                    <a:pt x="40" y="9"/>
                    <a:pt x="40" y="9"/>
                    <a:pt x="39" y="9"/>
                  </a:cubicBezTo>
                  <a:cubicBezTo>
                    <a:pt x="39" y="8"/>
                    <a:pt x="42" y="7"/>
                    <a:pt x="42" y="6"/>
                  </a:cubicBezTo>
                  <a:cubicBezTo>
                    <a:pt x="41" y="5"/>
                    <a:pt x="36" y="4"/>
                    <a:pt x="34" y="4"/>
                  </a:cubicBezTo>
                  <a:cubicBezTo>
                    <a:pt x="32" y="3"/>
                    <a:pt x="36" y="4"/>
                    <a:pt x="34"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89" name="Freeform 417"/>
            <p:cNvSpPr>
              <a:spLocks/>
            </p:cNvSpPr>
            <p:nvPr/>
          </p:nvSpPr>
          <p:spPr bwMode="auto">
            <a:xfrm>
              <a:off x="18222495" y="4570124"/>
              <a:ext cx="73248" cy="76452"/>
            </a:xfrm>
            <a:custGeom>
              <a:avLst/>
              <a:gdLst>
                <a:gd name="T0" fmla="*/ 7 w 8"/>
                <a:gd name="T1" fmla="*/ 6 h 8"/>
                <a:gd name="T2" fmla="*/ 4 w 8"/>
                <a:gd name="T3" fmla="*/ 0 h 8"/>
                <a:gd name="T4" fmla="*/ 6 w 8"/>
                <a:gd name="T5" fmla="*/ 2 h 8"/>
                <a:gd name="T6" fmla="*/ 7 w 8"/>
                <a:gd name="T7" fmla="*/ 6 h 8"/>
                <a:gd name="T8" fmla="*/ 7 w 8"/>
                <a:gd name="T9" fmla="*/ 6 h 8"/>
              </a:gdLst>
              <a:ahLst/>
              <a:cxnLst>
                <a:cxn ang="0">
                  <a:pos x="T0" y="T1"/>
                </a:cxn>
                <a:cxn ang="0">
                  <a:pos x="T2" y="T3"/>
                </a:cxn>
                <a:cxn ang="0">
                  <a:pos x="T4" y="T5"/>
                </a:cxn>
                <a:cxn ang="0">
                  <a:pos x="T6" y="T7"/>
                </a:cxn>
                <a:cxn ang="0">
                  <a:pos x="T8" y="T9"/>
                </a:cxn>
              </a:cxnLst>
              <a:rect l="0" t="0" r="r" b="b"/>
              <a:pathLst>
                <a:path w="8" h="8">
                  <a:moveTo>
                    <a:pt x="7" y="6"/>
                  </a:moveTo>
                  <a:cubicBezTo>
                    <a:pt x="6" y="7"/>
                    <a:pt x="0" y="1"/>
                    <a:pt x="4" y="0"/>
                  </a:cubicBezTo>
                  <a:cubicBezTo>
                    <a:pt x="5" y="0"/>
                    <a:pt x="8" y="0"/>
                    <a:pt x="6" y="2"/>
                  </a:cubicBezTo>
                  <a:cubicBezTo>
                    <a:pt x="3" y="4"/>
                    <a:pt x="7" y="4"/>
                    <a:pt x="7" y="6"/>
                  </a:cubicBezTo>
                  <a:cubicBezTo>
                    <a:pt x="6" y="8"/>
                    <a:pt x="7" y="5"/>
                    <a:pt x="7"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90" name="Freeform 418"/>
            <p:cNvSpPr>
              <a:spLocks/>
            </p:cNvSpPr>
            <p:nvPr/>
          </p:nvSpPr>
          <p:spPr bwMode="auto">
            <a:xfrm>
              <a:off x="19445425" y="5076623"/>
              <a:ext cx="101909" cy="57338"/>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91" name="Freeform 419"/>
            <p:cNvSpPr>
              <a:spLocks/>
            </p:cNvSpPr>
            <p:nvPr/>
          </p:nvSpPr>
          <p:spPr bwMode="auto">
            <a:xfrm>
              <a:off x="19247970" y="5898496"/>
              <a:ext cx="57323" cy="47785"/>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92" name="Freeform 420"/>
            <p:cNvSpPr>
              <a:spLocks/>
            </p:cNvSpPr>
            <p:nvPr/>
          </p:nvSpPr>
          <p:spPr bwMode="auto">
            <a:xfrm>
              <a:off x="18005931" y="6172454"/>
              <a:ext cx="47770" cy="25484"/>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93" name="Freeform 421"/>
            <p:cNvSpPr>
              <a:spLocks/>
            </p:cNvSpPr>
            <p:nvPr/>
          </p:nvSpPr>
          <p:spPr bwMode="auto">
            <a:xfrm>
              <a:off x="18846696" y="6452780"/>
              <a:ext cx="47770" cy="44598"/>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94" name="Freeform 422"/>
            <p:cNvSpPr>
              <a:spLocks/>
            </p:cNvSpPr>
            <p:nvPr/>
          </p:nvSpPr>
          <p:spPr bwMode="auto">
            <a:xfrm>
              <a:off x="18818035" y="6526047"/>
              <a:ext cx="19109" cy="9556"/>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95" name="Freeform 423"/>
            <p:cNvSpPr>
              <a:spLocks/>
            </p:cNvSpPr>
            <p:nvPr/>
          </p:nvSpPr>
          <p:spPr bwMode="auto">
            <a:xfrm>
              <a:off x="18687463" y="6675768"/>
              <a:ext cx="28662" cy="9556"/>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96" name="Freeform 424"/>
            <p:cNvSpPr>
              <a:spLocks/>
            </p:cNvSpPr>
            <p:nvPr/>
          </p:nvSpPr>
          <p:spPr bwMode="auto">
            <a:xfrm>
              <a:off x="18575996" y="6723551"/>
              <a:ext cx="66879" cy="38227"/>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97" name="Freeform 425"/>
            <p:cNvSpPr>
              <a:spLocks/>
            </p:cNvSpPr>
            <p:nvPr/>
          </p:nvSpPr>
          <p:spPr bwMode="auto">
            <a:xfrm>
              <a:off x="18502748" y="6761778"/>
              <a:ext cx="54139" cy="35042"/>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98" name="Freeform 426"/>
            <p:cNvSpPr>
              <a:spLocks/>
            </p:cNvSpPr>
            <p:nvPr/>
          </p:nvSpPr>
          <p:spPr bwMode="auto">
            <a:xfrm>
              <a:off x="18454978" y="6790447"/>
              <a:ext cx="47770" cy="44598"/>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599" name="Freeform 427"/>
            <p:cNvSpPr>
              <a:spLocks/>
            </p:cNvSpPr>
            <p:nvPr/>
          </p:nvSpPr>
          <p:spPr bwMode="auto">
            <a:xfrm>
              <a:off x="18445422" y="6854158"/>
              <a:ext cx="9553" cy="9556"/>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00" name="Freeform 428"/>
            <p:cNvSpPr>
              <a:spLocks/>
            </p:cNvSpPr>
            <p:nvPr/>
          </p:nvSpPr>
          <p:spPr bwMode="auto">
            <a:xfrm>
              <a:off x="18397652" y="6815931"/>
              <a:ext cx="47770" cy="38227"/>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01" name="Freeform 429"/>
            <p:cNvSpPr>
              <a:spLocks/>
            </p:cNvSpPr>
            <p:nvPr/>
          </p:nvSpPr>
          <p:spPr bwMode="auto">
            <a:xfrm>
              <a:off x="18053701" y="7163156"/>
              <a:ext cx="19109" cy="28669"/>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grpSp>
          <p:nvGrpSpPr>
            <p:cNvPr id="602" name="Group 601"/>
            <p:cNvGrpSpPr/>
            <p:nvPr/>
          </p:nvGrpSpPr>
          <p:grpSpPr>
            <a:xfrm>
              <a:off x="17709756" y="6761778"/>
              <a:ext cx="697449" cy="662593"/>
              <a:chOff x="5961121" y="2686387"/>
              <a:chExt cx="288233" cy="273757"/>
            </a:xfrm>
            <a:grpFill/>
          </p:grpSpPr>
          <p:sp>
            <p:nvSpPr>
              <p:cNvPr id="967" name="Freeform 430"/>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68" name="Freeform 431"/>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grpSp>
        <p:sp>
          <p:nvSpPr>
            <p:cNvPr id="603" name="Freeform 432"/>
            <p:cNvSpPr>
              <a:spLocks/>
            </p:cNvSpPr>
            <p:nvPr/>
          </p:nvSpPr>
          <p:spPr bwMode="auto">
            <a:xfrm>
              <a:off x="17884911" y="7370216"/>
              <a:ext cx="19109" cy="25484"/>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04" name="Freeform 433"/>
            <p:cNvSpPr>
              <a:spLocks/>
            </p:cNvSpPr>
            <p:nvPr/>
          </p:nvSpPr>
          <p:spPr bwMode="auto">
            <a:xfrm>
              <a:off x="17773446" y="7370216"/>
              <a:ext cx="121018" cy="9238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05" name="Freeform 434"/>
            <p:cNvSpPr>
              <a:spLocks/>
            </p:cNvSpPr>
            <p:nvPr/>
          </p:nvSpPr>
          <p:spPr bwMode="auto">
            <a:xfrm>
              <a:off x="17652427" y="7405258"/>
              <a:ext cx="101909" cy="14972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06" name="Freeform 435"/>
            <p:cNvSpPr>
              <a:spLocks/>
            </p:cNvSpPr>
            <p:nvPr/>
          </p:nvSpPr>
          <p:spPr bwMode="auto">
            <a:xfrm>
              <a:off x="17550518" y="7771599"/>
              <a:ext cx="35033" cy="28669"/>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07" name="Freeform 436"/>
            <p:cNvSpPr>
              <a:spLocks/>
            </p:cNvSpPr>
            <p:nvPr/>
          </p:nvSpPr>
          <p:spPr bwMode="auto">
            <a:xfrm>
              <a:off x="17633319" y="7679216"/>
              <a:ext cx="19109" cy="15928"/>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08" name="Freeform 437"/>
            <p:cNvSpPr>
              <a:spLocks/>
            </p:cNvSpPr>
            <p:nvPr/>
          </p:nvSpPr>
          <p:spPr bwMode="auto">
            <a:xfrm>
              <a:off x="17381727" y="7873535"/>
              <a:ext cx="19109"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09" name="Freeform 438"/>
            <p:cNvSpPr>
              <a:spLocks/>
            </p:cNvSpPr>
            <p:nvPr/>
          </p:nvSpPr>
          <p:spPr bwMode="auto">
            <a:xfrm>
              <a:off x="17203386" y="7838493"/>
              <a:ext cx="111465" cy="156092"/>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10" name="Freeform 439"/>
            <p:cNvSpPr>
              <a:spLocks/>
            </p:cNvSpPr>
            <p:nvPr/>
          </p:nvSpPr>
          <p:spPr bwMode="auto">
            <a:xfrm>
              <a:off x="16652429" y="8099708"/>
              <a:ext cx="130574" cy="9238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11" name="Freeform 440"/>
            <p:cNvSpPr>
              <a:spLocks/>
            </p:cNvSpPr>
            <p:nvPr/>
          </p:nvSpPr>
          <p:spPr bwMode="auto">
            <a:xfrm>
              <a:off x="17184277" y="8163419"/>
              <a:ext cx="187897" cy="2644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12" name="Freeform 441"/>
            <p:cNvSpPr>
              <a:spLocks/>
            </p:cNvSpPr>
            <p:nvPr/>
          </p:nvSpPr>
          <p:spPr bwMode="auto">
            <a:xfrm>
              <a:off x="17343512" y="8389592"/>
              <a:ext cx="57323" cy="73269"/>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13" name="Freeform 442"/>
            <p:cNvSpPr>
              <a:spLocks/>
            </p:cNvSpPr>
            <p:nvPr/>
          </p:nvSpPr>
          <p:spPr bwMode="auto">
            <a:xfrm>
              <a:off x="17381727" y="8453303"/>
              <a:ext cx="92356" cy="124237"/>
            </a:xfrm>
            <a:custGeom>
              <a:avLst/>
              <a:gdLst>
                <a:gd name="T0" fmla="*/ 4 w 10"/>
                <a:gd name="T1" fmla="*/ 0 h 13"/>
                <a:gd name="T2" fmla="*/ 2 w 10"/>
                <a:gd name="T3" fmla="*/ 1 h 13"/>
                <a:gd name="T4" fmla="*/ 4 w 10"/>
                <a:gd name="T5" fmla="*/ 4 h 13"/>
                <a:gd name="T6" fmla="*/ 4 w 10"/>
                <a:gd name="T7" fmla="*/ 9 h 13"/>
                <a:gd name="T8" fmla="*/ 5 w 10"/>
                <a:gd name="T9" fmla="*/ 13 h 13"/>
                <a:gd name="T10" fmla="*/ 5 w 10"/>
                <a:gd name="T11" fmla="*/ 11 h 13"/>
                <a:gd name="T12" fmla="*/ 9 w 10"/>
                <a:gd name="T13" fmla="*/ 8 h 13"/>
                <a:gd name="T14" fmla="*/ 8 w 10"/>
                <a:gd name="T15" fmla="*/ 6 h 13"/>
                <a:gd name="T16" fmla="*/ 9 w 10"/>
                <a:gd name="T17" fmla="*/ 5 h 13"/>
                <a:gd name="T18" fmla="*/ 7 w 10"/>
                <a:gd name="T19" fmla="*/ 1 h 13"/>
                <a:gd name="T20" fmla="*/ 4 w 1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3">
                  <a:moveTo>
                    <a:pt x="4" y="0"/>
                  </a:moveTo>
                  <a:cubicBezTo>
                    <a:pt x="3" y="0"/>
                    <a:pt x="4" y="0"/>
                    <a:pt x="2" y="1"/>
                  </a:cubicBezTo>
                  <a:cubicBezTo>
                    <a:pt x="1" y="2"/>
                    <a:pt x="3" y="3"/>
                    <a:pt x="4" y="4"/>
                  </a:cubicBezTo>
                  <a:cubicBezTo>
                    <a:pt x="5" y="6"/>
                    <a:pt x="0" y="7"/>
                    <a:pt x="4" y="9"/>
                  </a:cubicBezTo>
                  <a:cubicBezTo>
                    <a:pt x="5" y="10"/>
                    <a:pt x="3" y="12"/>
                    <a:pt x="5" y="13"/>
                  </a:cubicBezTo>
                  <a:cubicBezTo>
                    <a:pt x="6" y="13"/>
                    <a:pt x="6" y="12"/>
                    <a:pt x="5" y="11"/>
                  </a:cubicBezTo>
                  <a:cubicBezTo>
                    <a:pt x="3" y="5"/>
                    <a:pt x="9" y="10"/>
                    <a:pt x="9" y="8"/>
                  </a:cubicBezTo>
                  <a:cubicBezTo>
                    <a:pt x="9" y="7"/>
                    <a:pt x="7" y="6"/>
                    <a:pt x="8" y="6"/>
                  </a:cubicBezTo>
                  <a:cubicBezTo>
                    <a:pt x="8" y="5"/>
                    <a:pt x="10" y="6"/>
                    <a:pt x="9" y="5"/>
                  </a:cubicBezTo>
                  <a:cubicBezTo>
                    <a:pt x="8" y="4"/>
                    <a:pt x="6" y="3"/>
                    <a:pt x="7" y="1"/>
                  </a:cubicBezTo>
                  <a:cubicBezTo>
                    <a:pt x="7" y="0"/>
                    <a:pt x="5" y="0"/>
                    <a:pt x="4"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14" name="Freeform 443"/>
            <p:cNvSpPr>
              <a:spLocks/>
            </p:cNvSpPr>
            <p:nvPr/>
          </p:nvSpPr>
          <p:spPr bwMode="auto">
            <a:xfrm>
              <a:off x="17212936" y="8399150"/>
              <a:ext cx="57323" cy="73269"/>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15" name="Freeform 444"/>
            <p:cNvSpPr>
              <a:spLocks/>
            </p:cNvSpPr>
            <p:nvPr/>
          </p:nvSpPr>
          <p:spPr bwMode="auto">
            <a:xfrm>
              <a:off x="17279818" y="8472417"/>
              <a:ext cx="82803" cy="95566"/>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16" name="Freeform 445"/>
            <p:cNvSpPr>
              <a:spLocks/>
            </p:cNvSpPr>
            <p:nvPr/>
          </p:nvSpPr>
          <p:spPr bwMode="auto">
            <a:xfrm>
              <a:off x="17298926" y="8529755"/>
              <a:ext cx="63695" cy="101936"/>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17" name="Freeform 446"/>
            <p:cNvSpPr>
              <a:spLocks/>
            </p:cNvSpPr>
            <p:nvPr/>
          </p:nvSpPr>
          <p:spPr bwMode="auto">
            <a:xfrm>
              <a:off x="17353063" y="8520200"/>
              <a:ext cx="38217" cy="73269"/>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18" name="Freeform 447"/>
            <p:cNvSpPr>
              <a:spLocks/>
            </p:cNvSpPr>
            <p:nvPr/>
          </p:nvSpPr>
          <p:spPr bwMode="auto">
            <a:xfrm>
              <a:off x="17372174" y="8567983"/>
              <a:ext cx="57323" cy="35042"/>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19" name="Freeform 448"/>
            <p:cNvSpPr>
              <a:spLocks/>
            </p:cNvSpPr>
            <p:nvPr/>
          </p:nvSpPr>
          <p:spPr bwMode="auto">
            <a:xfrm>
              <a:off x="17372174" y="8593469"/>
              <a:ext cx="130574" cy="197506"/>
            </a:xfrm>
            <a:custGeom>
              <a:avLst/>
              <a:gdLst>
                <a:gd name="T0" fmla="*/ 10 w 14"/>
                <a:gd name="T1" fmla="*/ 0 h 21"/>
                <a:gd name="T2" fmla="*/ 9 w 14"/>
                <a:gd name="T3" fmla="*/ 2 h 21"/>
                <a:gd name="T4" fmla="*/ 7 w 14"/>
                <a:gd name="T5" fmla="*/ 4 h 21"/>
                <a:gd name="T6" fmla="*/ 3 w 14"/>
                <a:gd name="T7" fmla="*/ 6 h 21"/>
                <a:gd name="T8" fmla="*/ 2 w 14"/>
                <a:gd name="T9" fmla="*/ 11 h 21"/>
                <a:gd name="T10" fmla="*/ 2 w 14"/>
                <a:gd name="T11" fmla="*/ 14 h 21"/>
                <a:gd name="T12" fmla="*/ 3 w 14"/>
                <a:gd name="T13" fmla="*/ 18 h 21"/>
                <a:gd name="T14" fmla="*/ 8 w 14"/>
                <a:gd name="T15" fmla="*/ 19 h 21"/>
                <a:gd name="T16" fmla="*/ 8 w 14"/>
                <a:gd name="T17" fmla="*/ 16 h 21"/>
                <a:gd name="T18" fmla="*/ 10 w 14"/>
                <a:gd name="T19" fmla="*/ 12 h 21"/>
                <a:gd name="T20" fmla="*/ 12 w 14"/>
                <a:gd name="T21" fmla="*/ 17 h 21"/>
                <a:gd name="T22" fmla="*/ 13 w 14"/>
                <a:gd name="T23" fmla="*/ 14 h 21"/>
                <a:gd name="T24" fmla="*/ 13 w 14"/>
                <a:gd name="T25" fmla="*/ 10 h 21"/>
                <a:gd name="T26" fmla="*/ 10 w 14"/>
                <a:gd name="T27" fmla="*/ 0 h 21"/>
                <a:gd name="T28" fmla="*/ 10 w 14"/>
                <a:gd name="T2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21">
                  <a:moveTo>
                    <a:pt x="10" y="0"/>
                  </a:moveTo>
                  <a:cubicBezTo>
                    <a:pt x="9" y="0"/>
                    <a:pt x="9" y="1"/>
                    <a:pt x="9" y="2"/>
                  </a:cubicBezTo>
                  <a:cubicBezTo>
                    <a:pt x="9" y="3"/>
                    <a:pt x="9" y="3"/>
                    <a:pt x="7" y="4"/>
                  </a:cubicBezTo>
                  <a:cubicBezTo>
                    <a:pt x="6" y="4"/>
                    <a:pt x="4" y="6"/>
                    <a:pt x="3" y="6"/>
                  </a:cubicBezTo>
                  <a:cubicBezTo>
                    <a:pt x="1" y="9"/>
                    <a:pt x="0" y="9"/>
                    <a:pt x="2" y="11"/>
                  </a:cubicBezTo>
                  <a:cubicBezTo>
                    <a:pt x="3" y="12"/>
                    <a:pt x="2" y="13"/>
                    <a:pt x="2" y="14"/>
                  </a:cubicBezTo>
                  <a:cubicBezTo>
                    <a:pt x="1" y="16"/>
                    <a:pt x="2" y="17"/>
                    <a:pt x="3" y="18"/>
                  </a:cubicBezTo>
                  <a:cubicBezTo>
                    <a:pt x="5" y="19"/>
                    <a:pt x="7" y="19"/>
                    <a:pt x="8" y="19"/>
                  </a:cubicBezTo>
                  <a:cubicBezTo>
                    <a:pt x="11" y="21"/>
                    <a:pt x="9" y="18"/>
                    <a:pt x="8" y="16"/>
                  </a:cubicBezTo>
                  <a:cubicBezTo>
                    <a:pt x="8" y="16"/>
                    <a:pt x="8" y="12"/>
                    <a:pt x="10" y="12"/>
                  </a:cubicBezTo>
                  <a:cubicBezTo>
                    <a:pt x="11" y="12"/>
                    <a:pt x="11" y="17"/>
                    <a:pt x="12" y="17"/>
                  </a:cubicBezTo>
                  <a:cubicBezTo>
                    <a:pt x="12" y="17"/>
                    <a:pt x="13" y="14"/>
                    <a:pt x="13" y="14"/>
                  </a:cubicBezTo>
                  <a:cubicBezTo>
                    <a:pt x="14" y="12"/>
                    <a:pt x="14" y="11"/>
                    <a:pt x="13" y="10"/>
                  </a:cubicBezTo>
                  <a:cubicBezTo>
                    <a:pt x="13" y="7"/>
                    <a:pt x="13" y="1"/>
                    <a:pt x="10" y="0"/>
                  </a:cubicBezTo>
                  <a:cubicBezTo>
                    <a:pt x="9" y="0"/>
                    <a:pt x="10" y="1"/>
                    <a:pt x="10"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20" name="Freeform 449"/>
            <p:cNvSpPr>
              <a:spLocks/>
            </p:cNvSpPr>
            <p:nvPr/>
          </p:nvSpPr>
          <p:spPr bwMode="auto">
            <a:xfrm>
              <a:off x="17289371" y="8631694"/>
              <a:ext cx="111465" cy="95566"/>
            </a:xfrm>
            <a:custGeom>
              <a:avLst/>
              <a:gdLst>
                <a:gd name="T0" fmla="*/ 8 w 12"/>
                <a:gd name="T1" fmla="*/ 1 h 10"/>
                <a:gd name="T2" fmla="*/ 2 w 12"/>
                <a:gd name="T3" fmla="*/ 4 h 10"/>
                <a:gd name="T4" fmla="*/ 0 w 12"/>
                <a:gd name="T5" fmla="*/ 10 h 10"/>
                <a:gd name="T6" fmla="*/ 2 w 12"/>
                <a:gd name="T7" fmla="*/ 6 h 10"/>
                <a:gd name="T8" fmla="*/ 4 w 12"/>
                <a:gd name="T9" fmla="*/ 6 h 10"/>
                <a:gd name="T10" fmla="*/ 6 w 12"/>
                <a:gd name="T11" fmla="*/ 7 h 10"/>
                <a:gd name="T12" fmla="*/ 8 w 12"/>
                <a:gd name="T13" fmla="*/ 7 h 10"/>
                <a:gd name="T14" fmla="*/ 8 w 12"/>
                <a:gd name="T15" fmla="*/ 5 h 10"/>
                <a:gd name="T16" fmla="*/ 8 w 12"/>
                <a:gd name="T17" fmla="*/ 1 h 10"/>
                <a:gd name="T18" fmla="*/ 8 w 12"/>
                <a:gd name="T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0">
                  <a:moveTo>
                    <a:pt x="8" y="1"/>
                  </a:moveTo>
                  <a:cubicBezTo>
                    <a:pt x="6" y="0"/>
                    <a:pt x="5" y="4"/>
                    <a:pt x="2" y="4"/>
                  </a:cubicBezTo>
                  <a:cubicBezTo>
                    <a:pt x="0" y="5"/>
                    <a:pt x="0" y="9"/>
                    <a:pt x="0" y="10"/>
                  </a:cubicBezTo>
                  <a:cubicBezTo>
                    <a:pt x="1" y="9"/>
                    <a:pt x="1" y="7"/>
                    <a:pt x="2" y="6"/>
                  </a:cubicBezTo>
                  <a:cubicBezTo>
                    <a:pt x="2" y="6"/>
                    <a:pt x="4" y="5"/>
                    <a:pt x="4" y="6"/>
                  </a:cubicBezTo>
                  <a:cubicBezTo>
                    <a:pt x="4" y="7"/>
                    <a:pt x="6" y="7"/>
                    <a:pt x="6" y="7"/>
                  </a:cubicBezTo>
                  <a:cubicBezTo>
                    <a:pt x="7" y="7"/>
                    <a:pt x="7" y="8"/>
                    <a:pt x="8" y="7"/>
                  </a:cubicBezTo>
                  <a:cubicBezTo>
                    <a:pt x="8" y="7"/>
                    <a:pt x="8" y="5"/>
                    <a:pt x="8" y="5"/>
                  </a:cubicBezTo>
                  <a:cubicBezTo>
                    <a:pt x="9" y="3"/>
                    <a:pt x="11" y="2"/>
                    <a:pt x="8" y="1"/>
                  </a:cubicBezTo>
                  <a:cubicBezTo>
                    <a:pt x="7" y="1"/>
                    <a:pt x="12" y="3"/>
                    <a:pt x="8"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21" name="Freeform 450"/>
            <p:cNvSpPr>
              <a:spLocks/>
            </p:cNvSpPr>
            <p:nvPr/>
          </p:nvSpPr>
          <p:spPr bwMode="auto">
            <a:xfrm>
              <a:off x="17063256" y="8539313"/>
              <a:ext cx="111465" cy="111494"/>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22" name="Freeform 451"/>
            <p:cNvSpPr>
              <a:spLocks/>
            </p:cNvSpPr>
            <p:nvPr/>
          </p:nvSpPr>
          <p:spPr bwMode="auto">
            <a:xfrm>
              <a:off x="17391283" y="8399150"/>
              <a:ext cx="19109" cy="9556"/>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23" name="Freeform 452"/>
            <p:cNvSpPr>
              <a:spLocks/>
            </p:cNvSpPr>
            <p:nvPr/>
          </p:nvSpPr>
          <p:spPr bwMode="auto">
            <a:xfrm>
              <a:off x="16037776" y="8781415"/>
              <a:ext cx="522294" cy="544729"/>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24" name="Freeform 453"/>
            <p:cNvSpPr>
              <a:spLocks/>
            </p:cNvSpPr>
            <p:nvPr/>
          </p:nvSpPr>
          <p:spPr bwMode="auto">
            <a:xfrm>
              <a:off x="16130132" y="8978921"/>
              <a:ext cx="47770"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25" name="Freeform 454"/>
            <p:cNvSpPr>
              <a:spLocks/>
            </p:cNvSpPr>
            <p:nvPr/>
          </p:nvSpPr>
          <p:spPr bwMode="auto">
            <a:xfrm>
              <a:off x="16197014" y="9090415"/>
              <a:ext cx="44586"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26" name="Freeform 455"/>
            <p:cNvSpPr>
              <a:spLocks/>
            </p:cNvSpPr>
            <p:nvPr/>
          </p:nvSpPr>
          <p:spPr bwMode="auto">
            <a:xfrm>
              <a:off x="16512300" y="9119082"/>
              <a:ext cx="66879" cy="66896"/>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27" name="Freeform 456"/>
            <p:cNvSpPr>
              <a:spLocks/>
            </p:cNvSpPr>
            <p:nvPr/>
          </p:nvSpPr>
          <p:spPr bwMode="auto">
            <a:xfrm>
              <a:off x="16617396" y="9166867"/>
              <a:ext cx="35033" cy="35042"/>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28" name="Freeform 457"/>
            <p:cNvSpPr>
              <a:spLocks/>
            </p:cNvSpPr>
            <p:nvPr/>
          </p:nvSpPr>
          <p:spPr bwMode="auto">
            <a:xfrm>
              <a:off x="16521853" y="9326144"/>
              <a:ext cx="429938" cy="140163"/>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29" name="Freeform 458"/>
            <p:cNvSpPr>
              <a:spLocks/>
            </p:cNvSpPr>
            <p:nvPr/>
          </p:nvSpPr>
          <p:spPr bwMode="auto">
            <a:xfrm>
              <a:off x="16840326" y="9361183"/>
              <a:ext cx="73248" cy="28669"/>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30" name="Freeform 459"/>
            <p:cNvSpPr>
              <a:spLocks/>
            </p:cNvSpPr>
            <p:nvPr/>
          </p:nvSpPr>
          <p:spPr bwMode="auto">
            <a:xfrm>
              <a:off x="16942236" y="9428080"/>
              <a:ext cx="57323" cy="38227"/>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31" name="Freeform 460"/>
            <p:cNvSpPr>
              <a:spLocks/>
            </p:cNvSpPr>
            <p:nvPr/>
          </p:nvSpPr>
          <p:spPr bwMode="auto">
            <a:xfrm>
              <a:off x="16999562" y="9437635"/>
              <a:ext cx="44586" cy="28669"/>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32" name="Freeform 461"/>
            <p:cNvSpPr>
              <a:spLocks/>
            </p:cNvSpPr>
            <p:nvPr/>
          </p:nvSpPr>
          <p:spPr bwMode="auto">
            <a:xfrm>
              <a:off x="17034592" y="9437635"/>
              <a:ext cx="66879" cy="38227"/>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33" name="Freeform 462"/>
            <p:cNvSpPr>
              <a:spLocks/>
            </p:cNvSpPr>
            <p:nvPr/>
          </p:nvSpPr>
          <p:spPr bwMode="auto">
            <a:xfrm>
              <a:off x="17082363" y="9428080"/>
              <a:ext cx="76432" cy="47785"/>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34" name="Freeform 463"/>
            <p:cNvSpPr>
              <a:spLocks/>
            </p:cNvSpPr>
            <p:nvPr/>
          </p:nvSpPr>
          <p:spPr bwMode="auto">
            <a:xfrm>
              <a:off x="17184277" y="9437635"/>
              <a:ext cx="114649" cy="38227"/>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35" name="Freeform 464"/>
            <p:cNvSpPr>
              <a:spLocks/>
            </p:cNvSpPr>
            <p:nvPr/>
          </p:nvSpPr>
          <p:spPr bwMode="auto">
            <a:xfrm>
              <a:off x="17149244" y="9491791"/>
              <a:ext cx="101909" cy="57338"/>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36" name="Freeform 465"/>
            <p:cNvSpPr>
              <a:spLocks/>
            </p:cNvSpPr>
            <p:nvPr/>
          </p:nvSpPr>
          <p:spPr bwMode="auto">
            <a:xfrm>
              <a:off x="17474083" y="9192351"/>
              <a:ext cx="57323" cy="38227"/>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37" name="Freeform 466"/>
            <p:cNvSpPr>
              <a:spLocks/>
            </p:cNvSpPr>
            <p:nvPr/>
          </p:nvSpPr>
          <p:spPr bwMode="auto">
            <a:xfrm>
              <a:off x="17569627" y="9185981"/>
              <a:ext cx="140127" cy="44598"/>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38" name="Freeform 467"/>
            <p:cNvSpPr>
              <a:spLocks/>
            </p:cNvSpPr>
            <p:nvPr/>
          </p:nvSpPr>
          <p:spPr bwMode="auto">
            <a:xfrm>
              <a:off x="17139689" y="8969361"/>
              <a:ext cx="299364" cy="337667"/>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39" name="Freeform 468"/>
            <p:cNvSpPr>
              <a:spLocks/>
            </p:cNvSpPr>
            <p:nvPr/>
          </p:nvSpPr>
          <p:spPr bwMode="auto">
            <a:xfrm>
              <a:off x="17540962" y="8950247"/>
              <a:ext cx="73248" cy="140163"/>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40" name="Freeform 469"/>
            <p:cNvSpPr>
              <a:spLocks/>
            </p:cNvSpPr>
            <p:nvPr/>
          </p:nvSpPr>
          <p:spPr bwMode="auto">
            <a:xfrm>
              <a:off x="17579182" y="8931136"/>
              <a:ext cx="25477" cy="19114"/>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41" name="Freeform 470"/>
            <p:cNvSpPr>
              <a:spLocks/>
            </p:cNvSpPr>
            <p:nvPr/>
          </p:nvSpPr>
          <p:spPr bwMode="auto">
            <a:xfrm>
              <a:off x="17681092" y="9052186"/>
              <a:ext cx="44586" cy="19114"/>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42" name="Freeform 471"/>
            <p:cNvSpPr>
              <a:spLocks/>
            </p:cNvSpPr>
            <p:nvPr/>
          </p:nvSpPr>
          <p:spPr bwMode="auto">
            <a:xfrm>
              <a:off x="17690647" y="9061741"/>
              <a:ext cx="175160" cy="105124"/>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43" name="Freeform 472"/>
            <p:cNvSpPr>
              <a:spLocks/>
            </p:cNvSpPr>
            <p:nvPr/>
          </p:nvSpPr>
          <p:spPr bwMode="auto">
            <a:xfrm>
              <a:off x="18521857" y="9240134"/>
              <a:ext cx="194268" cy="111494"/>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44" name="Freeform 473"/>
            <p:cNvSpPr>
              <a:spLocks/>
            </p:cNvSpPr>
            <p:nvPr/>
          </p:nvSpPr>
          <p:spPr bwMode="auto">
            <a:xfrm>
              <a:off x="18802113" y="9297472"/>
              <a:ext cx="82803" cy="101936"/>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45" name="Freeform 474"/>
            <p:cNvSpPr>
              <a:spLocks/>
            </p:cNvSpPr>
            <p:nvPr/>
          </p:nvSpPr>
          <p:spPr bwMode="auto">
            <a:xfrm>
              <a:off x="19044149" y="9485423"/>
              <a:ext cx="54139" cy="54153"/>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46" name="Freeform 475"/>
            <p:cNvSpPr>
              <a:spLocks/>
            </p:cNvSpPr>
            <p:nvPr/>
          </p:nvSpPr>
          <p:spPr bwMode="auto">
            <a:xfrm>
              <a:off x="18986825" y="9399411"/>
              <a:ext cx="85988" cy="57338"/>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47" name="Freeform 476"/>
            <p:cNvSpPr>
              <a:spLocks/>
            </p:cNvSpPr>
            <p:nvPr/>
          </p:nvSpPr>
          <p:spPr bwMode="auto">
            <a:xfrm>
              <a:off x="18904022" y="9361183"/>
              <a:ext cx="38217" cy="47785"/>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48" name="Freeform 477"/>
            <p:cNvSpPr>
              <a:spLocks/>
            </p:cNvSpPr>
            <p:nvPr/>
          </p:nvSpPr>
          <p:spPr bwMode="auto">
            <a:xfrm>
              <a:off x="19247970" y="10017406"/>
              <a:ext cx="149680" cy="111494"/>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49" name="Freeform 478"/>
            <p:cNvSpPr>
              <a:spLocks/>
            </p:cNvSpPr>
            <p:nvPr/>
          </p:nvSpPr>
          <p:spPr bwMode="auto">
            <a:xfrm>
              <a:off x="19649244" y="10727782"/>
              <a:ext cx="105096" cy="130608"/>
            </a:xfrm>
            <a:custGeom>
              <a:avLst/>
              <a:gdLst>
                <a:gd name="T0" fmla="*/ 11 w 11"/>
                <a:gd name="T1" fmla="*/ 14 h 14"/>
                <a:gd name="T2" fmla="*/ 9 w 11"/>
                <a:gd name="T3" fmla="*/ 10 h 14"/>
                <a:gd name="T4" fmla="*/ 9 w 11"/>
                <a:gd name="T5" fmla="*/ 7 h 14"/>
                <a:gd name="T6" fmla="*/ 0 w 11"/>
                <a:gd name="T7" fmla="*/ 0 h 14"/>
                <a:gd name="T8" fmla="*/ 3 w 11"/>
                <a:gd name="T9" fmla="*/ 4 h 14"/>
                <a:gd name="T10" fmla="*/ 5 w 11"/>
                <a:gd name="T11" fmla="*/ 8 h 14"/>
                <a:gd name="T12" fmla="*/ 8 w 11"/>
                <a:gd name="T13" fmla="*/ 11 h 14"/>
                <a:gd name="T14" fmla="*/ 11 w 11"/>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4">
                  <a:moveTo>
                    <a:pt x="11" y="14"/>
                  </a:moveTo>
                  <a:cubicBezTo>
                    <a:pt x="10" y="12"/>
                    <a:pt x="11" y="11"/>
                    <a:pt x="9" y="10"/>
                  </a:cubicBezTo>
                  <a:cubicBezTo>
                    <a:pt x="8" y="8"/>
                    <a:pt x="9" y="8"/>
                    <a:pt x="9" y="7"/>
                  </a:cubicBezTo>
                  <a:cubicBezTo>
                    <a:pt x="8" y="5"/>
                    <a:pt x="0" y="1"/>
                    <a:pt x="0" y="0"/>
                  </a:cubicBezTo>
                  <a:cubicBezTo>
                    <a:pt x="0" y="1"/>
                    <a:pt x="3" y="3"/>
                    <a:pt x="3" y="4"/>
                  </a:cubicBezTo>
                  <a:cubicBezTo>
                    <a:pt x="4" y="6"/>
                    <a:pt x="4" y="7"/>
                    <a:pt x="5" y="8"/>
                  </a:cubicBezTo>
                  <a:cubicBezTo>
                    <a:pt x="6" y="9"/>
                    <a:pt x="9" y="10"/>
                    <a:pt x="8" y="11"/>
                  </a:cubicBezTo>
                  <a:cubicBezTo>
                    <a:pt x="8" y="13"/>
                    <a:pt x="9" y="13"/>
                    <a:pt x="11" y="1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50" name="Freeform 479"/>
            <p:cNvSpPr>
              <a:spLocks/>
            </p:cNvSpPr>
            <p:nvPr/>
          </p:nvSpPr>
          <p:spPr bwMode="auto">
            <a:xfrm>
              <a:off x="19677908" y="10848834"/>
              <a:ext cx="242036" cy="283514"/>
            </a:xfrm>
            <a:custGeom>
              <a:avLst/>
              <a:gdLst>
                <a:gd name="T0" fmla="*/ 8 w 26"/>
                <a:gd name="T1" fmla="*/ 2 h 30"/>
                <a:gd name="T2" fmla="*/ 7 w 26"/>
                <a:gd name="T3" fmla="*/ 11 h 30"/>
                <a:gd name="T4" fmla="*/ 5 w 26"/>
                <a:gd name="T5" fmla="*/ 18 h 30"/>
                <a:gd name="T6" fmla="*/ 9 w 26"/>
                <a:gd name="T7" fmla="*/ 25 h 30"/>
                <a:gd name="T8" fmla="*/ 14 w 26"/>
                <a:gd name="T9" fmla="*/ 26 h 30"/>
                <a:gd name="T10" fmla="*/ 17 w 26"/>
                <a:gd name="T11" fmla="*/ 22 h 30"/>
                <a:gd name="T12" fmla="*/ 18 w 26"/>
                <a:gd name="T13" fmla="*/ 16 h 30"/>
                <a:gd name="T14" fmla="*/ 22 w 26"/>
                <a:gd name="T15" fmla="*/ 14 h 30"/>
                <a:gd name="T16" fmla="*/ 26 w 26"/>
                <a:gd name="T17" fmla="*/ 10 h 30"/>
                <a:gd name="T18" fmla="*/ 25 w 26"/>
                <a:gd name="T19" fmla="*/ 6 h 30"/>
                <a:gd name="T20" fmla="*/ 20 w 26"/>
                <a:gd name="T21" fmla="*/ 8 h 30"/>
                <a:gd name="T22" fmla="*/ 14 w 26"/>
                <a:gd name="T23" fmla="*/ 5 h 30"/>
                <a:gd name="T24" fmla="*/ 11 w 26"/>
                <a:gd name="T25" fmla="*/ 0 h 30"/>
                <a:gd name="T26" fmla="*/ 11 w 26"/>
                <a:gd name="T27" fmla="*/ 3 h 30"/>
                <a:gd name="T28" fmla="*/ 8 w 26"/>
                <a:gd name="T29" fmla="*/ 2 h 30"/>
                <a:gd name="T30" fmla="*/ 8 w 26"/>
                <a:gd name="T31"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30">
                  <a:moveTo>
                    <a:pt x="8" y="2"/>
                  </a:moveTo>
                  <a:cubicBezTo>
                    <a:pt x="7" y="2"/>
                    <a:pt x="7" y="9"/>
                    <a:pt x="7" y="11"/>
                  </a:cubicBezTo>
                  <a:cubicBezTo>
                    <a:pt x="6" y="13"/>
                    <a:pt x="0" y="16"/>
                    <a:pt x="5" y="18"/>
                  </a:cubicBezTo>
                  <a:cubicBezTo>
                    <a:pt x="8" y="19"/>
                    <a:pt x="11" y="21"/>
                    <a:pt x="9" y="25"/>
                  </a:cubicBezTo>
                  <a:cubicBezTo>
                    <a:pt x="6" y="30"/>
                    <a:pt x="11" y="29"/>
                    <a:pt x="14" y="26"/>
                  </a:cubicBezTo>
                  <a:cubicBezTo>
                    <a:pt x="15" y="25"/>
                    <a:pt x="16" y="23"/>
                    <a:pt x="17" y="22"/>
                  </a:cubicBezTo>
                  <a:cubicBezTo>
                    <a:pt x="19" y="19"/>
                    <a:pt x="18" y="19"/>
                    <a:pt x="18" y="16"/>
                  </a:cubicBezTo>
                  <a:cubicBezTo>
                    <a:pt x="19" y="14"/>
                    <a:pt x="21" y="14"/>
                    <a:pt x="22" y="14"/>
                  </a:cubicBezTo>
                  <a:cubicBezTo>
                    <a:pt x="23" y="15"/>
                    <a:pt x="25" y="11"/>
                    <a:pt x="26" y="10"/>
                  </a:cubicBezTo>
                  <a:cubicBezTo>
                    <a:pt x="26" y="9"/>
                    <a:pt x="26" y="6"/>
                    <a:pt x="25" y="6"/>
                  </a:cubicBezTo>
                  <a:cubicBezTo>
                    <a:pt x="23" y="6"/>
                    <a:pt x="21" y="8"/>
                    <a:pt x="20" y="8"/>
                  </a:cubicBezTo>
                  <a:cubicBezTo>
                    <a:pt x="18" y="8"/>
                    <a:pt x="15" y="7"/>
                    <a:pt x="14" y="5"/>
                  </a:cubicBezTo>
                  <a:cubicBezTo>
                    <a:pt x="13" y="4"/>
                    <a:pt x="13" y="0"/>
                    <a:pt x="11" y="0"/>
                  </a:cubicBezTo>
                  <a:cubicBezTo>
                    <a:pt x="11" y="0"/>
                    <a:pt x="11" y="3"/>
                    <a:pt x="11" y="3"/>
                  </a:cubicBezTo>
                  <a:cubicBezTo>
                    <a:pt x="10" y="3"/>
                    <a:pt x="9" y="1"/>
                    <a:pt x="8" y="2"/>
                  </a:cubicBezTo>
                  <a:cubicBezTo>
                    <a:pt x="7" y="2"/>
                    <a:pt x="9" y="1"/>
                    <a:pt x="8"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51" name="Freeform 480"/>
            <p:cNvSpPr>
              <a:spLocks/>
            </p:cNvSpPr>
            <p:nvPr/>
          </p:nvSpPr>
          <p:spPr bwMode="auto">
            <a:xfrm>
              <a:off x="19359438" y="11055894"/>
              <a:ext cx="366243" cy="356781"/>
            </a:xfrm>
            <a:custGeom>
              <a:avLst/>
              <a:gdLst>
                <a:gd name="T0" fmla="*/ 33 w 39"/>
                <a:gd name="T1" fmla="*/ 4 h 38"/>
                <a:gd name="T2" fmla="*/ 30 w 39"/>
                <a:gd name="T3" fmla="*/ 1 h 38"/>
                <a:gd name="T4" fmla="*/ 26 w 39"/>
                <a:gd name="T5" fmla="*/ 8 h 38"/>
                <a:gd name="T6" fmla="*/ 22 w 39"/>
                <a:gd name="T7" fmla="*/ 13 h 38"/>
                <a:gd name="T8" fmla="*/ 15 w 39"/>
                <a:gd name="T9" fmla="*/ 18 h 38"/>
                <a:gd name="T10" fmla="*/ 9 w 39"/>
                <a:gd name="T11" fmla="*/ 22 h 38"/>
                <a:gd name="T12" fmla="*/ 4 w 39"/>
                <a:gd name="T13" fmla="*/ 27 h 38"/>
                <a:gd name="T14" fmla="*/ 2 w 39"/>
                <a:gd name="T15" fmla="*/ 33 h 38"/>
                <a:gd name="T16" fmla="*/ 1 w 39"/>
                <a:gd name="T17" fmla="*/ 34 h 38"/>
                <a:gd name="T18" fmla="*/ 3 w 39"/>
                <a:gd name="T19" fmla="*/ 35 h 38"/>
                <a:gd name="T20" fmla="*/ 10 w 39"/>
                <a:gd name="T21" fmla="*/ 37 h 38"/>
                <a:gd name="T22" fmla="*/ 19 w 39"/>
                <a:gd name="T23" fmla="*/ 34 h 38"/>
                <a:gd name="T24" fmla="*/ 22 w 39"/>
                <a:gd name="T25" fmla="*/ 27 h 38"/>
                <a:gd name="T26" fmla="*/ 27 w 39"/>
                <a:gd name="T27" fmla="*/ 22 h 38"/>
                <a:gd name="T28" fmla="*/ 29 w 39"/>
                <a:gd name="T29" fmla="*/ 21 h 38"/>
                <a:gd name="T30" fmla="*/ 33 w 39"/>
                <a:gd name="T31" fmla="*/ 21 h 38"/>
                <a:gd name="T32" fmla="*/ 32 w 39"/>
                <a:gd name="T33" fmla="*/ 19 h 38"/>
                <a:gd name="T34" fmla="*/ 32 w 39"/>
                <a:gd name="T35" fmla="*/ 17 h 38"/>
                <a:gd name="T36" fmla="*/ 38 w 39"/>
                <a:gd name="T37" fmla="*/ 9 h 38"/>
                <a:gd name="T38" fmla="*/ 38 w 39"/>
                <a:gd name="T39" fmla="*/ 6 h 38"/>
                <a:gd name="T40" fmla="*/ 38 w 39"/>
                <a:gd name="T41" fmla="*/ 4 h 38"/>
                <a:gd name="T42" fmla="*/ 37 w 39"/>
                <a:gd name="T43" fmla="*/ 4 h 38"/>
                <a:gd name="T44" fmla="*/ 37 w 39"/>
                <a:gd name="T45" fmla="*/ 2 h 38"/>
                <a:gd name="T46" fmla="*/ 33 w 39"/>
                <a:gd name="T47"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 h="38">
                  <a:moveTo>
                    <a:pt x="33" y="4"/>
                  </a:moveTo>
                  <a:cubicBezTo>
                    <a:pt x="33" y="4"/>
                    <a:pt x="32" y="0"/>
                    <a:pt x="30" y="1"/>
                  </a:cubicBezTo>
                  <a:cubicBezTo>
                    <a:pt x="27" y="3"/>
                    <a:pt x="28" y="5"/>
                    <a:pt x="26" y="8"/>
                  </a:cubicBezTo>
                  <a:cubicBezTo>
                    <a:pt x="25" y="9"/>
                    <a:pt x="24" y="12"/>
                    <a:pt x="22" y="13"/>
                  </a:cubicBezTo>
                  <a:cubicBezTo>
                    <a:pt x="20" y="16"/>
                    <a:pt x="18" y="17"/>
                    <a:pt x="15" y="18"/>
                  </a:cubicBezTo>
                  <a:cubicBezTo>
                    <a:pt x="13" y="19"/>
                    <a:pt x="12" y="21"/>
                    <a:pt x="9" y="22"/>
                  </a:cubicBezTo>
                  <a:cubicBezTo>
                    <a:pt x="7" y="23"/>
                    <a:pt x="7" y="27"/>
                    <a:pt x="4" y="27"/>
                  </a:cubicBezTo>
                  <a:cubicBezTo>
                    <a:pt x="0" y="28"/>
                    <a:pt x="4" y="31"/>
                    <a:pt x="2" y="33"/>
                  </a:cubicBezTo>
                  <a:cubicBezTo>
                    <a:pt x="1" y="33"/>
                    <a:pt x="0" y="33"/>
                    <a:pt x="1" y="34"/>
                  </a:cubicBezTo>
                  <a:cubicBezTo>
                    <a:pt x="1" y="35"/>
                    <a:pt x="1" y="35"/>
                    <a:pt x="3" y="35"/>
                  </a:cubicBezTo>
                  <a:cubicBezTo>
                    <a:pt x="5" y="35"/>
                    <a:pt x="8" y="37"/>
                    <a:pt x="10" y="37"/>
                  </a:cubicBezTo>
                  <a:cubicBezTo>
                    <a:pt x="14" y="38"/>
                    <a:pt x="16" y="36"/>
                    <a:pt x="19" y="34"/>
                  </a:cubicBezTo>
                  <a:cubicBezTo>
                    <a:pt x="21" y="32"/>
                    <a:pt x="22" y="30"/>
                    <a:pt x="22" y="27"/>
                  </a:cubicBezTo>
                  <a:cubicBezTo>
                    <a:pt x="23" y="24"/>
                    <a:pt x="24" y="24"/>
                    <a:pt x="27" y="22"/>
                  </a:cubicBezTo>
                  <a:cubicBezTo>
                    <a:pt x="28" y="22"/>
                    <a:pt x="28" y="21"/>
                    <a:pt x="29" y="21"/>
                  </a:cubicBezTo>
                  <a:cubicBezTo>
                    <a:pt x="30" y="21"/>
                    <a:pt x="31" y="21"/>
                    <a:pt x="33" y="21"/>
                  </a:cubicBezTo>
                  <a:cubicBezTo>
                    <a:pt x="34" y="20"/>
                    <a:pt x="33" y="19"/>
                    <a:pt x="32" y="19"/>
                  </a:cubicBezTo>
                  <a:cubicBezTo>
                    <a:pt x="31" y="18"/>
                    <a:pt x="31" y="18"/>
                    <a:pt x="32" y="17"/>
                  </a:cubicBezTo>
                  <a:cubicBezTo>
                    <a:pt x="34" y="14"/>
                    <a:pt x="36" y="12"/>
                    <a:pt x="38" y="9"/>
                  </a:cubicBezTo>
                  <a:cubicBezTo>
                    <a:pt x="38" y="8"/>
                    <a:pt x="38" y="7"/>
                    <a:pt x="38" y="6"/>
                  </a:cubicBezTo>
                  <a:cubicBezTo>
                    <a:pt x="38" y="5"/>
                    <a:pt x="38" y="5"/>
                    <a:pt x="38" y="4"/>
                  </a:cubicBezTo>
                  <a:cubicBezTo>
                    <a:pt x="39" y="3"/>
                    <a:pt x="37" y="4"/>
                    <a:pt x="37" y="4"/>
                  </a:cubicBezTo>
                  <a:cubicBezTo>
                    <a:pt x="37" y="3"/>
                    <a:pt x="37" y="3"/>
                    <a:pt x="37" y="2"/>
                  </a:cubicBezTo>
                  <a:cubicBezTo>
                    <a:pt x="36" y="3"/>
                    <a:pt x="35" y="5"/>
                    <a:pt x="33"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52" name="Freeform 481"/>
            <p:cNvSpPr>
              <a:spLocks/>
            </p:cNvSpPr>
            <p:nvPr/>
          </p:nvSpPr>
          <p:spPr bwMode="auto">
            <a:xfrm>
              <a:off x="19416761" y="11412677"/>
              <a:ext cx="19109" cy="19114"/>
            </a:xfrm>
            <a:custGeom>
              <a:avLst/>
              <a:gdLst>
                <a:gd name="T0" fmla="*/ 2 w 2"/>
                <a:gd name="T1" fmla="*/ 2 h 2"/>
                <a:gd name="T2" fmla="*/ 1 w 2"/>
                <a:gd name="T3" fmla="*/ 0 h 2"/>
                <a:gd name="T4" fmla="*/ 0 w 2"/>
                <a:gd name="T5" fmla="*/ 2 h 2"/>
                <a:gd name="T6" fmla="*/ 2 w 2"/>
                <a:gd name="T7" fmla="*/ 2 h 2"/>
              </a:gdLst>
              <a:ahLst/>
              <a:cxnLst>
                <a:cxn ang="0">
                  <a:pos x="T0" y="T1"/>
                </a:cxn>
                <a:cxn ang="0">
                  <a:pos x="T2" y="T3"/>
                </a:cxn>
                <a:cxn ang="0">
                  <a:pos x="T4" y="T5"/>
                </a:cxn>
                <a:cxn ang="0">
                  <a:pos x="T6" y="T7"/>
                </a:cxn>
              </a:cxnLst>
              <a:rect l="0" t="0" r="r" b="b"/>
              <a:pathLst>
                <a:path w="2" h="2">
                  <a:moveTo>
                    <a:pt x="2" y="2"/>
                  </a:moveTo>
                  <a:cubicBezTo>
                    <a:pt x="2" y="1"/>
                    <a:pt x="1" y="1"/>
                    <a:pt x="1" y="0"/>
                  </a:cubicBezTo>
                  <a:cubicBezTo>
                    <a:pt x="0" y="1"/>
                    <a:pt x="0" y="1"/>
                    <a:pt x="0" y="2"/>
                  </a:cubicBezTo>
                  <a:cubicBezTo>
                    <a:pt x="1" y="2"/>
                    <a:pt x="2" y="2"/>
                    <a:pt x="2"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53" name="Freeform 482"/>
            <p:cNvSpPr>
              <a:spLocks/>
            </p:cNvSpPr>
            <p:nvPr/>
          </p:nvSpPr>
          <p:spPr bwMode="auto">
            <a:xfrm>
              <a:off x="18343513" y="11065452"/>
              <a:ext cx="178346" cy="168835"/>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54" name="Freeform 483"/>
            <p:cNvSpPr>
              <a:spLocks/>
            </p:cNvSpPr>
            <p:nvPr/>
          </p:nvSpPr>
          <p:spPr bwMode="auto">
            <a:xfrm>
              <a:off x="18483640" y="11017669"/>
              <a:ext cx="28662" cy="47785"/>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55" name="Freeform 484"/>
            <p:cNvSpPr>
              <a:spLocks/>
            </p:cNvSpPr>
            <p:nvPr/>
          </p:nvSpPr>
          <p:spPr bwMode="auto">
            <a:xfrm>
              <a:off x="18295742" y="11017669"/>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56" name="Freeform 485"/>
            <p:cNvSpPr>
              <a:spLocks/>
            </p:cNvSpPr>
            <p:nvPr/>
          </p:nvSpPr>
          <p:spPr bwMode="auto">
            <a:xfrm>
              <a:off x="15384910" y="8593469"/>
              <a:ext cx="101909" cy="168835"/>
            </a:xfrm>
            <a:custGeom>
              <a:avLst/>
              <a:gdLst>
                <a:gd name="T0" fmla="*/ 2 w 11"/>
                <a:gd name="T1" fmla="*/ 0 h 18"/>
                <a:gd name="T2" fmla="*/ 1 w 11"/>
                <a:gd name="T3" fmla="*/ 0 h 18"/>
                <a:gd name="T4" fmla="*/ 1 w 11"/>
                <a:gd name="T5" fmla="*/ 3 h 18"/>
                <a:gd name="T6" fmla="*/ 0 w 11"/>
                <a:gd name="T7" fmla="*/ 8 h 18"/>
                <a:gd name="T8" fmla="*/ 4 w 11"/>
                <a:gd name="T9" fmla="*/ 18 h 18"/>
                <a:gd name="T10" fmla="*/ 9 w 11"/>
                <a:gd name="T11" fmla="*/ 15 h 18"/>
                <a:gd name="T12" fmla="*/ 9 w 11"/>
                <a:gd name="T13" fmla="*/ 8 h 18"/>
                <a:gd name="T14" fmla="*/ 2 w 11"/>
                <a:gd name="T15" fmla="*/ 0 h 18"/>
                <a:gd name="T16" fmla="*/ 2 w 1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8">
                  <a:moveTo>
                    <a:pt x="2" y="0"/>
                  </a:moveTo>
                  <a:cubicBezTo>
                    <a:pt x="2" y="0"/>
                    <a:pt x="2" y="0"/>
                    <a:pt x="1" y="0"/>
                  </a:cubicBezTo>
                  <a:cubicBezTo>
                    <a:pt x="1" y="0"/>
                    <a:pt x="1" y="3"/>
                    <a:pt x="1" y="3"/>
                  </a:cubicBezTo>
                  <a:cubicBezTo>
                    <a:pt x="1" y="5"/>
                    <a:pt x="0" y="6"/>
                    <a:pt x="0" y="8"/>
                  </a:cubicBezTo>
                  <a:cubicBezTo>
                    <a:pt x="0" y="11"/>
                    <a:pt x="0" y="18"/>
                    <a:pt x="4" y="18"/>
                  </a:cubicBezTo>
                  <a:cubicBezTo>
                    <a:pt x="6" y="18"/>
                    <a:pt x="9" y="17"/>
                    <a:pt x="9" y="15"/>
                  </a:cubicBezTo>
                  <a:cubicBezTo>
                    <a:pt x="11" y="13"/>
                    <a:pt x="9" y="10"/>
                    <a:pt x="9" y="8"/>
                  </a:cubicBezTo>
                  <a:cubicBezTo>
                    <a:pt x="7" y="6"/>
                    <a:pt x="5" y="0"/>
                    <a:pt x="2" y="0"/>
                  </a:cubicBezTo>
                  <a:cubicBezTo>
                    <a:pt x="1" y="0"/>
                    <a:pt x="3" y="0"/>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57" name="Freeform 486"/>
            <p:cNvSpPr>
              <a:spLocks/>
            </p:cNvSpPr>
            <p:nvPr/>
          </p:nvSpPr>
          <p:spPr bwMode="auto">
            <a:xfrm>
              <a:off x="13665165" y="9606473"/>
              <a:ext cx="337579" cy="653035"/>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58" name="Freeform 487"/>
            <p:cNvSpPr>
              <a:spLocks/>
            </p:cNvSpPr>
            <p:nvPr/>
          </p:nvSpPr>
          <p:spPr bwMode="auto">
            <a:xfrm>
              <a:off x="14413572" y="5028840"/>
              <a:ext cx="101909" cy="76452"/>
            </a:xfrm>
            <a:custGeom>
              <a:avLst/>
              <a:gdLst>
                <a:gd name="T0" fmla="*/ 9 w 11"/>
                <a:gd name="T1" fmla="*/ 7 h 8"/>
                <a:gd name="T2" fmla="*/ 8 w 11"/>
                <a:gd name="T3" fmla="*/ 4 h 8"/>
                <a:gd name="T4" fmla="*/ 3 w 11"/>
                <a:gd name="T5" fmla="*/ 0 h 8"/>
                <a:gd name="T6" fmla="*/ 1 w 11"/>
                <a:gd name="T7" fmla="*/ 2 h 8"/>
                <a:gd name="T8" fmla="*/ 3 w 11"/>
                <a:gd name="T9" fmla="*/ 5 h 8"/>
                <a:gd name="T10" fmla="*/ 9 w 11"/>
                <a:gd name="T11" fmla="*/ 7 h 8"/>
                <a:gd name="T12" fmla="*/ 9 w 11"/>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9" y="7"/>
                  </a:moveTo>
                  <a:cubicBezTo>
                    <a:pt x="11" y="8"/>
                    <a:pt x="9" y="5"/>
                    <a:pt x="8" y="4"/>
                  </a:cubicBezTo>
                  <a:cubicBezTo>
                    <a:pt x="7" y="3"/>
                    <a:pt x="4" y="1"/>
                    <a:pt x="3" y="0"/>
                  </a:cubicBezTo>
                  <a:cubicBezTo>
                    <a:pt x="2" y="0"/>
                    <a:pt x="1" y="1"/>
                    <a:pt x="1" y="2"/>
                  </a:cubicBezTo>
                  <a:cubicBezTo>
                    <a:pt x="0" y="3"/>
                    <a:pt x="2" y="4"/>
                    <a:pt x="3" y="5"/>
                  </a:cubicBezTo>
                  <a:cubicBezTo>
                    <a:pt x="5" y="6"/>
                    <a:pt x="7" y="7"/>
                    <a:pt x="9" y="7"/>
                  </a:cubicBezTo>
                  <a:cubicBezTo>
                    <a:pt x="10" y="7"/>
                    <a:pt x="7" y="7"/>
                    <a:pt x="9" y="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59" name="Freeform 488"/>
            <p:cNvSpPr>
              <a:spLocks/>
            </p:cNvSpPr>
            <p:nvPr/>
          </p:nvSpPr>
          <p:spPr bwMode="auto">
            <a:xfrm>
              <a:off x="13926310" y="5086181"/>
              <a:ext cx="101909" cy="92380"/>
            </a:xfrm>
            <a:custGeom>
              <a:avLst/>
              <a:gdLst>
                <a:gd name="T0" fmla="*/ 10 w 11"/>
                <a:gd name="T1" fmla="*/ 6 h 10"/>
                <a:gd name="T2" fmla="*/ 6 w 11"/>
                <a:gd name="T3" fmla="*/ 10 h 10"/>
                <a:gd name="T4" fmla="*/ 0 w 11"/>
                <a:gd name="T5" fmla="*/ 6 h 10"/>
                <a:gd name="T6" fmla="*/ 10 w 11"/>
                <a:gd name="T7" fmla="*/ 6 h 10"/>
                <a:gd name="T8" fmla="*/ 10 w 11"/>
                <a:gd name="T9" fmla="*/ 6 h 10"/>
              </a:gdLst>
              <a:ahLst/>
              <a:cxnLst>
                <a:cxn ang="0">
                  <a:pos x="T0" y="T1"/>
                </a:cxn>
                <a:cxn ang="0">
                  <a:pos x="T2" y="T3"/>
                </a:cxn>
                <a:cxn ang="0">
                  <a:pos x="T4" y="T5"/>
                </a:cxn>
                <a:cxn ang="0">
                  <a:pos x="T6" y="T7"/>
                </a:cxn>
                <a:cxn ang="0">
                  <a:pos x="T8" y="T9"/>
                </a:cxn>
              </a:cxnLst>
              <a:rect l="0" t="0" r="r" b="b"/>
              <a:pathLst>
                <a:path w="11" h="10">
                  <a:moveTo>
                    <a:pt x="10" y="6"/>
                  </a:moveTo>
                  <a:cubicBezTo>
                    <a:pt x="10" y="8"/>
                    <a:pt x="7" y="9"/>
                    <a:pt x="6" y="10"/>
                  </a:cubicBezTo>
                  <a:cubicBezTo>
                    <a:pt x="4" y="10"/>
                    <a:pt x="0" y="9"/>
                    <a:pt x="0" y="6"/>
                  </a:cubicBezTo>
                  <a:cubicBezTo>
                    <a:pt x="1" y="0"/>
                    <a:pt x="11" y="6"/>
                    <a:pt x="10" y="6"/>
                  </a:cubicBezTo>
                  <a:cubicBezTo>
                    <a:pt x="10" y="7"/>
                    <a:pt x="11" y="5"/>
                    <a:pt x="10"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60" name="Freeform 489"/>
            <p:cNvSpPr>
              <a:spLocks/>
            </p:cNvSpPr>
            <p:nvPr/>
          </p:nvSpPr>
          <p:spPr bwMode="auto">
            <a:xfrm>
              <a:off x="14945419" y="4767625"/>
              <a:ext cx="82803" cy="47785"/>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61" name="Freeform 490"/>
            <p:cNvSpPr>
              <a:spLocks/>
            </p:cNvSpPr>
            <p:nvPr/>
          </p:nvSpPr>
          <p:spPr bwMode="auto">
            <a:xfrm>
              <a:off x="16811662" y="4675245"/>
              <a:ext cx="92356" cy="44598"/>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62" name="Freeform 491"/>
            <p:cNvSpPr>
              <a:spLocks/>
            </p:cNvSpPr>
            <p:nvPr/>
          </p:nvSpPr>
          <p:spPr bwMode="auto">
            <a:xfrm>
              <a:off x="15868988" y="3999911"/>
              <a:ext cx="57323" cy="19114"/>
            </a:xfrm>
            <a:custGeom>
              <a:avLst/>
              <a:gdLst>
                <a:gd name="T0" fmla="*/ 6 w 6"/>
                <a:gd name="T1" fmla="*/ 1 h 2"/>
                <a:gd name="T2" fmla="*/ 0 w 6"/>
                <a:gd name="T3" fmla="*/ 1 h 2"/>
                <a:gd name="T4" fmla="*/ 6 w 6"/>
                <a:gd name="T5" fmla="*/ 1 h 2"/>
              </a:gdLst>
              <a:ahLst/>
              <a:cxnLst>
                <a:cxn ang="0">
                  <a:pos x="T0" y="T1"/>
                </a:cxn>
                <a:cxn ang="0">
                  <a:pos x="T2" y="T3"/>
                </a:cxn>
                <a:cxn ang="0">
                  <a:pos x="T4" y="T5"/>
                </a:cxn>
              </a:cxnLst>
              <a:rect l="0" t="0" r="r" b="b"/>
              <a:pathLst>
                <a:path w="6" h="2">
                  <a:moveTo>
                    <a:pt x="6" y="1"/>
                  </a:moveTo>
                  <a:cubicBezTo>
                    <a:pt x="6" y="2"/>
                    <a:pt x="0" y="2"/>
                    <a:pt x="0" y="1"/>
                  </a:cubicBezTo>
                  <a:cubicBezTo>
                    <a:pt x="0" y="0"/>
                    <a:pt x="6" y="0"/>
                    <a:pt x="6"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63" name="Freeform 492"/>
            <p:cNvSpPr>
              <a:spLocks/>
            </p:cNvSpPr>
            <p:nvPr/>
          </p:nvSpPr>
          <p:spPr bwMode="auto">
            <a:xfrm>
              <a:off x="15346696" y="4805855"/>
              <a:ext cx="54139" cy="38227"/>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64" name="Freeform 493"/>
            <p:cNvSpPr>
              <a:spLocks/>
            </p:cNvSpPr>
            <p:nvPr/>
          </p:nvSpPr>
          <p:spPr bwMode="auto">
            <a:xfrm>
              <a:off x="12098282" y="6892386"/>
              <a:ext cx="54139" cy="101936"/>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65" name="Freeform 494"/>
            <p:cNvSpPr>
              <a:spLocks/>
            </p:cNvSpPr>
            <p:nvPr/>
          </p:nvSpPr>
          <p:spPr bwMode="auto">
            <a:xfrm>
              <a:off x="12079173" y="6984768"/>
              <a:ext cx="82803" cy="140163"/>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66" name="Freeform 495"/>
            <p:cNvSpPr>
              <a:spLocks/>
            </p:cNvSpPr>
            <p:nvPr/>
          </p:nvSpPr>
          <p:spPr bwMode="auto">
            <a:xfrm>
              <a:off x="12273444" y="7153601"/>
              <a:ext cx="149680" cy="92380"/>
            </a:xfrm>
            <a:custGeom>
              <a:avLst/>
              <a:gdLst>
                <a:gd name="T0" fmla="*/ 5 w 16"/>
                <a:gd name="T1" fmla="*/ 1 h 10"/>
                <a:gd name="T2" fmla="*/ 0 w 16"/>
                <a:gd name="T3" fmla="*/ 2 h 10"/>
                <a:gd name="T4" fmla="*/ 3 w 16"/>
                <a:gd name="T5" fmla="*/ 5 h 10"/>
                <a:gd name="T6" fmla="*/ 8 w 16"/>
                <a:gd name="T7" fmla="*/ 7 h 10"/>
                <a:gd name="T8" fmla="*/ 14 w 16"/>
                <a:gd name="T9" fmla="*/ 8 h 10"/>
                <a:gd name="T10" fmla="*/ 13 w 16"/>
                <a:gd name="T11" fmla="*/ 4 h 10"/>
                <a:gd name="T12" fmla="*/ 15 w 16"/>
                <a:gd name="T13" fmla="*/ 1 h 10"/>
                <a:gd name="T14" fmla="*/ 11 w 16"/>
                <a:gd name="T15" fmla="*/ 1 h 10"/>
                <a:gd name="T16" fmla="*/ 5 w 1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0">
                  <a:moveTo>
                    <a:pt x="5" y="1"/>
                  </a:moveTo>
                  <a:cubicBezTo>
                    <a:pt x="4" y="1"/>
                    <a:pt x="1" y="1"/>
                    <a:pt x="0" y="2"/>
                  </a:cubicBezTo>
                  <a:cubicBezTo>
                    <a:pt x="0" y="3"/>
                    <a:pt x="2" y="4"/>
                    <a:pt x="3" y="5"/>
                  </a:cubicBezTo>
                  <a:cubicBezTo>
                    <a:pt x="5" y="5"/>
                    <a:pt x="7" y="6"/>
                    <a:pt x="8" y="7"/>
                  </a:cubicBezTo>
                  <a:cubicBezTo>
                    <a:pt x="10" y="8"/>
                    <a:pt x="12" y="10"/>
                    <a:pt x="14" y="8"/>
                  </a:cubicBezTo>
                  <a:cubicBezTo>
                    <a:pt x="16" y="7"/>
                    <a:pt x="12" y="6"/>
                    <a:pt x="13" y="4"/>
                  </a:cubicBezTo>
                  <a:cubicBezTo>
                    <a:pt x="13" y="4"/>
                    <a:pt x="16" y="2"/>
                    <a:pt x="15" y="1"/>
                  </a:cubicBezTo>
                  <a:cubicBezTo>
                    <a:pt x="15" y="0"/>
                    <a:pt x="11" y="1"/>
                    <a:pt x="11" y="1"/>
                  </a:cubicBezTo>
                  <a:cubicBezTo>
                    <a:pt x="9" y="2"/>
                    <a:pt x="7" y="1"/>
                    <a:pt x="5"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67" name="Freeform 496"/>
            <p:cNvSpPr>
              <a:spLocks/>
            </p:cNvSpPr>
            <p:nvPr/>
          </p:nvSpPr>
          <p:spPr bwMode="auto">
            <a:xfrm>
              <a:off x="13161977" y="7284208"/>
              <a:ext cx="121018" cy="66896"/>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68" name="Freeform 497"/>
            <p:cNvSpPr>
              <a:spLocks/>
            </p:cNvSpPr>
            <p:nvPr/>
          </p:nvSpPr>
          <p:spPr bwMode="auto">
            <a:xfrm>
              <a:off x="12760705" y="7293764"/>
              <a:ext cx="140127" cy="38227"/>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69" name="Freeform 498"/>
            <p:cNvSpPr>
              <a:spLocks/>
            </p:cNvSpPr>
            <p:nvPr/>
          </p:nvSpPr>
          <p:spPr bwMode="auto">
            <a:xfrm>
              <a:off x="12693826" y="5917609"/>
              <a:ext cx="66879" cy="66896"/>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70" name="Freeform 499"/>
            <p:cNvSpPr>
              <a:spLocks/>
            </p:cNvSpPr>
            <p:nvPr/>
          </p:nvSpPr>
          <p:spPr bwMode="auto">
            <a:xfrm>
              <a:off x="12703380" y="5892125"/>
              <a:ext cx="47770" cy="25484"/>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71" name="Freeform 500"/>
            <p:cNvSpPr>
              <a:spLocks/>
            </p:cNvSpPr>
            <p:nvPr/>
          </p:nvSpPr>
          <p:spPr bwMode="auto">
            <a:xfrm>
              <a:off x="12509111" y="5955834"/>
              <a:ext cx="54139" cy="9238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72" name="Freeform 501"/>
            <p:cNvSpPr>
              <a:spLocks/>
            </p:cNvSpPr>
            <p:nvPr/>
          </p:nvSpPr>
          <p:spPr bwMode="auto">
            <a:xfrm>
              <a:off x="12591917" y="5796557"/>
              <a:ext cx="38217" cy="38227"/>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73" name="Freeform 502"/>
            <p:cNvSpPr>
              <a:spLocks/>
            </p:cNvSpPr>
            <p:nvPr/>
          </p:nvSpPr>
          <p:spPr bwMode="auto">
            <a:xfrm>
              <a:off x="12219302" y="6086441"/>
              <a:ext cx="54139" cy="86010"/>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74" name="Freeform 503"/>
            <p:cNvSpPr>
              <a:spLocks/>
            </p:cNvSpPr>
            <p:nvPr/>
          </p:nvSpPr>
          <p:spPr bwMode="auto">
            <a:xfrm>
              <a:off x="12152426" y="6105555"/>
              <a:ext cx="76432" cy="76452"/>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75" name="Freeform 504"/>
            <p:cNvSpPr>
              <a:spLocks/>
            </p:cNvSpPr>
            <p:nvPr/>
          </p:nvSpPr>
          <p:spPr bwMode="auto">
            <a:xfrm>
              <a:off x="11818028" y="7070776"/>
              <a:ext cx="44586" cy="35042"/>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76" name="Freeform 505"/>
            <p:cNvSpPr>
              <a:spLocks/>
            </p:cNvSpPr>
            <p:nvPr/>
          </p:nvSpPr>
          <p:spPr bwMode="auto">
            <a:xfrm>
              <a:off x="11359426" y="5927165"/>
              <a:ext cx="57323" cy="57338"/>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77" name="Freeform 506"/>
            <p:cNvSpPr>
              <a:spLocks/>
            </p:cNvSpPr>
            <p:nvPr/>
          </p:nvSpPr>
          <p:spPr bwMode="auto">
            <a:xfrm>
              <a:off x="11388093" y="5994061"/>
              <a:ext cx="28662" cy="28669"/>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78" name="Freeform 507"/>
            <p:cNvSpPr>
              <a:spLocks/>
            </p:cNvSpPr>
            <p:nvPr/>
          </p:nvSpPr>
          <p:spPr bwMode="auto">
            <a:xfrm>
              <a:off x="11416754" y="6022733"/>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79" name="Freeform 508"/>
            <p:cNvSpPr>
              <a:spLocks/>
            </p:cNvSpPr>
            <p:nvPr/>
          </p:nvSpPr>
          <p:spPr bwMode="auto">
            <a:xfrm>
              <a:off x="11416754" y="6048217"/>
              <a:ext cx="9553" cy="19114"/>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80" name="Freeform 509"/>
            <p:cNvSpPr>
              <a:spLocks/>
            </p:cNvSpPr>
            <p:nvPr/>
          </p:nvSpPr>
          <p:spPr bwMode="auto">
            <a:xfrm>
              <a:off x="11416754" y="6067328"/>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81" name="Freeform 510"/>
            <p:cNvSpPr>
              <a:spLocks/>
            </p:cNvSpPr>
            <p:nvPr/>
          </p:nvSpPr>
          <p:spPr bwMode="auto">
            <a:xfrm>
              <a:off x="11490002" y="6207491"/>
              <a:ext cx="9553" cy="19114"/>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82" name="Freeform 511"/>
            <p:cNvSpPr>
              <a:spLocks/>
            </p:cNvSpPr>
            <p:nvPr/>
          </p:nvSpPr>
          <p:spPr bwMode="auto">
            <a:xfrm>
              <a:off x="11630131" y="5787002"/>
              <a:ext cx="19109" cy="38227"/>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83" name="Freeform 512"/>
            <p:cNvSpPr>
              <a:spLocks/>
            </p:cNvSpPr>
            <p:nvPr/>
          </p:nvSpPr>
          <p:spPr bwMode="auto">
            <a:xfrm>
              <a:off x="8260699" y="11747159"/>
              <a:ext cx="111465" cy="57338"/>
            </a:xfrm>
            <a:custGeom>
              <a:avLst/>
              <a:gdLst>
                <a:gd name="T0" fmla="*/ 10 w 12"/>
                <a:gd name="T1" fmla="*/ 3 h 6"/>
                <a:gd name="T2" fmla="*/ 8 w 12"/>
                <a:gd name="T3" fmla="*/ 2 h 6"/>
                <a:gd name="T4" fmla="*/ 5 w 12"/>
                <a:gd name="T5" fmla="*/ 2 h 6"/>
                <a:gd name="T6" fmla="*/ 3 w 12"/>
                <a:gd name="T7" fmla="*/ 1 h 6"/>
                <a:gd name="T8" fmla="*/ 0 w 12"/>
                <a:gd name="T9" fmla="*/ 3 h 6"/>
                <a:gd name="T10" fmla="*/ 2 w 12"/>
                <a:gd name="T11" fmla="*/ 5 h 6"/>
                <a:gd name="T12" fmla="*/ 6 w 12"/>
                <a:gd name="T13" fmla="*/ 5 h 6"/>
                <a:gd name="T14" fmla="*/ 11 w 12"/>
                <a:gd name="T15" fmla="*/ 3 h 6"/>
                <a:gd name="T16" fmla="*/ 10 w 12"/>
                <a:gd name="T17" fmla="*/ 3 h 6"/>
                <a:gd name="T18" fmla="*/ 10 w 12"/>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6">
                  <a:moveTo>
                    <a:pt x="10" y="3"/>
                  </a:moveTo>
                  <a:cubicBezTo>
                    <a:pt x="9" y="3"/>
                    <a:pt x="9" y="2"/>
                    <a:pt x="8" y="2"/>
                  </a:cubicBezTo>
                  <a:cubicBezTo>
                    <a:pt x="7" y="2"/>
                    <a:pt x="6" y="2"/>
                    <a:pt x="5" y="2"/>
                  </a:cubicBezTo>
                  <a:cubicBezTo>
                    <a:pt x="4" y="2"/>
                    <a:pt x="4" y="0"/>
                    <a:pt x="3" y="1"/>
                  </a:cubicBezTo>
                  <a:cubicBezTo>
                    <a:pt x="3" y="1"/>
                    <a:pt x="0" y="3"/>
                    <a:pt x="0" y="3"/>
                  </a:cubicBezTo>
                  <a:cubicBezTo>
                    <a:pt x="0" y="3"/>
                    <a:pt x="2" y="5"/>
                    <a:pt x="2" y="5"/>
                  </a:cubicBezTo>
                  <a:cubicBezTo>
                    <a:pt x="3" y="6"/>
                    <a:pt x="5" y="5"/>
                    <a:pt x="6" y="5"/>
                  </a:cubicBezTo>
                  <a:cubicBezTo>
                    <a:pt x="7" y="5"/>
                    <a:pt x="11" y="4"/>
                    <a:pt x="11" y="3"/>
                  </a:cubicBezTo>
                  <a:cubicBezTo>
                    <a:pt x="10" y="3"/>
                    <a:pt x="10" y="3"/>
                    <a:pt x="10" y="3"/>
                  </a:cubicBezTo>
                  <a:cubicBezTo>
                    <a:pt x="9" y="3"/>
                    <a:pt x="12" y="2"/>
                    <a:pt x="10"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84" name="Freeform 513"/>
            <p:cNvSpPr>
              <a:spLocks/>
            </p:cNvSpPr>
            <p:nvPr/>
          </p:nvSpPr>
          <p:spPr bwMode="auto">
            <a:xfrm>
              <a:off x="8251144" y="11804497"/>
              <a:ext cx="82803" cy="57338"/>
            </a:xfrm>
            <a:custGeom>
              <a:avLst/>
              <a:gdLst>
                <a:gd name="T0" fmla="*/ 7 w 9"/>
                <a:gd name="T1" fmla="*/ 3 h 6"/>
                <a:gd name="T2" fmla="*/ 0 w 9"/>
                <a:gd name="T3" fmla="*/ 1 h 6"/>
                <a:gd name="T4" fmla="*/ 2 w 9"/>
                <a:gd name="T5" fmla="*/ 2 h 6"/>
                <a:gd name="T6" fmla="*/ 1 w 9"/>
                <a:gd name="T7" fmla="*/ 5 h 6"/>
                <a:gd name="T8" fmla="*/ 3 w 9"/>
                <a:gd name="T9" fmla="*/ 5 h 6"/>
                <a:gd name="T10" fmla="*/ 4 w 9"/>
                <a:gd name="T11" fmla="*/ 5 h 6"/>
                <a:gd name="T12" fmla="*/ 7 w 9"/>
                <a:gd name="T13" fmla="*/ 3 h 6"/>
                <a:gd name="T14" fmla="*/ 7 w 9"/>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7" y="3"/>
                  </a:moveTo>
                  <a:cubicBezTo>
                    <a:pt x="7" y="2"/>
                    <a:pt x="0" y="0"/>
                    <a:pt x="0" y="1"/>
                  </a:cubicBezTo>
                  <a:cubicBezTo>
                    <a:pt x="0" y="1"/>
                    <a:pt x="2" y="2"/>
                    <a:pt x="2" y="2"/>
                  </a:cubicBezTo>
                  <a:cubicBezTo>
                    <a:pt x="3" y="3"/>
                    <a:pt x="1" y="4"/>
                    <a:pt x="1" y="5"/>
                  </a:cubicBezTo>
                  <a:cubicBezTo>
                    <a:pt x="1" y="6"/>
                    <a:pt x="3" y="5"/>
                    <a:pt x="3" y="5"/>
                  </a:cubicBezTo>
                  <a:cubicBezTo>
                    <a:pt x="4" y="4"/>
                    <a:pt x="3" y="5"/>
                    <a:pt x="4" y="5"/>
                  </a:cubicBezTo>
                  <a:cubicBezTo>
                    <a:pt x="5" y="6"/>
                    <a:pt x="9" y="4"/>
                    <a:pt x="7" y="3"/>
                  </a:cubicBezTo>
                  <a:cubicBezTo>
                    <a:pt x="6" y="2"/>
                    <a:pt x="8" y="3"/>
                    <a:pt x="7"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85" name="Freeform 514"/>
            <p:cNvSpPr>
              <a:spLocks/>
            </p:cNvSpPr>
            <p:nvPr/>
          </p:nvSpPr>
          <p:spPr bwMode="auto">
            <a:xfrm>
              <a:off x="8241593" y="11731231"/>
              <a:ext cx="73248" cy="44598"/>
            </a:xfrm>
            <a:custGeom>
              <a:avLst/>
              <a:gdLst>
                <a:gd name="T0" fmla="*/ 6 w 8"/>
                <a:gd name="T1" fmla="*/ 0 h 5"/>
                <a:gd name="T2" fmla="*/ 3 w 8"/>
                <a:gd name="T3" fmla="*/ 1 h 5"/>
                <a:gd name="T4" fmla="*/ 0 w 8"/>
                <a:gd name="T5" fmla="*/ 1 h 5"/>
                <a:gd name="T6" fmla="*/ 0 w 8"/>
                <a:gd name="T7" fmla="*/ 3 h 5"/>
                <a:gd name="T8" fmla="*/ 5 w 8"/>
                <a:gd name="T9" fmla="*/ 2 h 5"/>
                <a:gd name="T10" fmla="*/ 6 w 8"/>
                <a:gd name="T11" fmla="*/ 0 h 5"/>
                <a:gd name="T12" fmla="*/ 6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6" y="0"/>
                  </a:moveTo>
                  <a:cubicBezTo>
                    <a:pt x="5" y="0"/>
                    <a:pt x="4" y="1"/>
                    <a:pt x="3" y="1"/>
                  </a:cubicBezTo>
                  <a:cubicBezTo>
                    <a:pt x="2" y="0"/>
                    <a:pt x="0" y="1"/>
                    <a:pt x="0" y="1"/>
                  </a:cubicBezTo>
                  <a:cubicBezTo>
                    <a:pt x="1" y="0"/>
                    <a:pt x="0" y="4"/>
                    <a:pt x="0" y="3"/>
                  </a:cubicBezTo>
                  <a:cubicBezTo>
                    <a:pt x="1" y="5"/>
                    <a:pt x="4" y="3"/>
                    <a:pt x="5" y="2"/>
                  </a:cubicBezTo>
                  <a:cubicBezTo>
                    <a:pt x="6" y="2"/>
                    <a:pt x="8" y="0"/>
                    <a:pt x="6" y="0"/>
                  </a:cubicBezTo>
                  <a:cubicBezTo>
                    <a:pt x="5" y="0"/>
                    <a:pt x="8" y="0"/>
                    <a:pt x="6"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86" name="Freeform 515"/>
            <p:cNvSpPr>
              <a:spLocks/>
            </p:cNvSpPr>
            <p:nvPr/>
          </p:nvSpPr>
          <p:spPr bwMode="auto">
            <a:xfrm>
              <a:off x="8203376" y="11766272"/>
              <a:ext cx="76432" cy="47785"/>
            </a:xfrm>
            <a:custGeom>
              <a:avLst/>
              <a:gdLst>
                <a:gd name="T0" fmla="*/ 7 w 8"/>
                <a:gd name="T1" fmla="*/ 4 h 5"/>
                <a:gd name="T2" fmla="*/ 1 w 8"/>
                <a:gd name="T3" fmla="*/ 1 h 5"/>
                <a:gd name="T4" fmla="*/ 7 w 8"/>
                <a:gd name="T5" fmla="*/ 4 h 5"/>
              </a:gdLst>
              <a:ahLst/>
              <a:cxnLst>
                <a:cxn ang="0">
                  <a:pos x="T0" y="T1"/>
                </a:cxn>
                <a:cxn ang="0">
                  <a:pos x="T2" y="T3"/>
                </a:cxn>
                <a:cxn ang="0">
                  <a:pos x="T4" y="T5"/>
                </a:cxn>
              </a:cxnLst>
              <a:rect l="0" t="0" r="r" b="b"/>
              <a:pathLst>
                <a:path w="8" h="5">
                  <a:moveTo>
                    <a:pt x="7" y="4"/>
                  </a:moveTo>
                  <a:cubicBezTo>
                    <a:pt x="6" y="3"/>
                    <a:pt x="0" y="0"/>
                    <a:pt x="1" y="1"/>
                  </a:cubicBezTo>
                  <a:cubicBezTo>
                    <a:pt x="2" y="2"/>
                    <a:pt x="8" y="5"/>
                    <a:pt x="7"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87" name="Freeform 516"/>
            <p:cNvSpPr>
              <a:spLocks/>
            </p:cNvSpPr>
            <p:nvPr/>
          </p:nvSpPr>
          <p:spPr bwMode="auto">
            <a:xfrm>
              <a:off x="8184267" y="11702559"/>
              <a:ext cx="28662" cy="28669"/>
            </a:xfrm>
            <a:custGeom>
              <a:avLst/>
              <a:gdLst>
                <a:gd name="T0" fmla="*/ 2 w 3"/>
                <a:gd name="T1" fmla="*/ 2 h 3"/>
                <a:gd name="T2" fmla="*/ 0 w 3"/>
                <a:gd name="T3" fmla="*/ 1 h 3"/>
                <a:gd name="T4" fmla="*/ 2 w 3"/>
                <a:gd name="T5" fmla="*/ 2 h 3"/>
                <a:gd name="T6" fmla="*/ 2 w 3"/>
                <a:gd name="T7" fmla="*/ 2 h 3"/>
              </a:gdLst>
              <a:ahLst/>
              <a:cxnLst>
                <a:cxn ang="0">
                  <a:pos x="T0" y="T1"/>
                </a:cxn>
                <a:cxn ang="0">
                  <a:pos x="T2" y="T3"/>
                </a:cxn>
                <a:cxn ang="0">
                  <a:pos x="T4" y="T5"/>
                </a:cxn>
                <a:cxn ang="0">
                  <a:pos x="T6" y="T7"/>
                </a:cxn>
              </a:cxnLst>
              <a:rect l="0" t="0" r="r" b="b"/>
              <a:pathLst>
                <a:path w="3" h="3">
                  <a:moveTo>
                    <a:pt x="2" y="2"/>
                  </a:moveTo>
                  <a:cubicBezTo>
                    <a:pt x="2" y="3"/>
                    <a:pt x="1" y="2"/>
                    <a:pt x="0" y="1"/>
                  </a:cubicBezTo>
                  <a:cubicBezTo>
                    <a:pt x="0" y="0"/>
                    <a:pt x="3" y="0"/>
                    <a:pt x="2" y="2"/>
                  </a:cubicBezTo>
                  <a:cubicBezTo>
                    <a:pt x="2" y="3"/>
                    <a:pt x="2" y="1"/>
                    <a:pt x="2"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88" name="Freeform 517"/>
            <p:cNvSpPr>
              <a:spLocks/>
            </p:cNvSpPr>
            <p:nvPr/>
          </p:nvSpPr>
          <p:spPr bwMode="auto">
            <a:xfrm>
              <a:off x="8184267" y="11626107"/>
              <a:ext cx="66879" cy="66896"/>
            </a:xfrm>
            <a:custGeom>
              <a:avLst/>
              <a:gdLst>
                <a:gd name="T0" fmla="*/ 5 w 7"/>
                <a:gd name="T1" fmla="*/ 2 h 7"/>
                <a:gd name="T2" fmla="*/ 4 w 7"/>
                <a:gd name="T3" fmla="*/ 0 h 7"/>
                <a:gd name="T4" fmla="*/ 2 w 7"/>
                <a:gd name="T5" fmla="*/ 1 h 7"/>
                <a:gd name="T6" fmla="*/ 0 w 7"/>
                <a:gd name="T7" fmla="*/ 1 h 7"/>
                <a:gd name="T8" fmla="*/ 2 w 7"/>
                <a:gd name="T9" fmla="*/ 4 h 7"/>
                <a:gd name="T10" fmla="*/ 0 w 7"/>
                <a:gd name="T11" fmla="*/ 6 h 7"/>
                <a:gd name="T12" fmla="*/ 3 w 7"/>
                <a:gd name="T13" fmla="*/ 5 h 7"/>
                <a:gd name="T14" fmla="*/ 4 w 7"/>
                <a:gd name="T15" fmla="*/ 2 h 7"/>
                <a:gd name="T16" fmla="*/ 4 w 7"/>
                <a:gd name="T17" fmla="*/ 4 h 7"/>
                <a:gd name="T18" fmla="*/ 6 w 7"/>
                <a:gd name="T19" fmla="*/ 2 h 7"/>
                <a:gd name="T20" fmla="*/ 5 w 7"/>
                <a:gd name="T21" fmla="*/ 2 h 7"/>
                <a:gd name="T22" fmla="*/ 5 w 7"/>
                <a:gd name="T23"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5" y="2"/>
                  </a:moveTo>
                  <a:cubicBezTo>
                    <a:pt x="5" y="1"/>
                    <a:pt x="4" y="1"/>
                    <a:pt x="4" y="0"/>
                  </a:cubicBezTo>
                  <a:cubicBezTo>
                    <a:pt x="3" y="0"/>
                    <a:pt x="1" y="0"/>
                    <a:pt x="2" y="1"/>
                  </a:cubicBezTo>
                  <a:cubicBezTo>
                    <a:pt x="4" y="3"/>
                    <a:pt x="1" y="2"/>
                    <a:pt x="0" y="1"/>
                  </a:cubicBezTo>
                  <a:cubicBezTo>
                    <a:pt x="1" y="3"/>
                    <a:pt x="2" y="3"/>
                    <a:pt x="2" y="4"/>
                  </a:cubicBezTo>
                  <a:cubicBezTo>
                    <a:pt x="3" y="6"/>
                    <a:pt x="1" y="5"/>
                    <a:pt x="0" y="6"/>
                  </a:cubicBezTo>
                  <a:cubicBezTo>
                    <a:pt x="0" y="7"/>
                    <a:pt x="4" y="6"/>
                    <a:pt x="3" y="5"/>
                  </a:cubicBezTo>
                  <a:cubicBezTo>
                    <a:pt x="3" y="5"/>
                    <a:pt x="4" y="3"/>
                    <a:pt x="4" y="2"/>
                  </a:cubicBezTo>
                  <a:cubicBezTo>
                    <a:pt x="4" y="2"/>
                    <a:pt x="4" y="3"/>
                    <a:pt x="4" y="4"/>
                  </a:cubicBezTo>
                  <a:cubicBezTo>
                    <a:pt x="4" y="3"/>
                    <a:pt x="6" y="2"/>
                    <a:pt x="6" y="2"/>
                  </a:cubicBezTo>
                  <a:cubicBezTo>
                    <a:pt x="6" y="2"/>
                    <a:pt x="6" y="2"/>
                    <a:pt x="5" y="2"/>
                  </a:cubicBezTo>
                  <a:cubicBezTo>
                    <a:pt x="5" y="1"/>
                    <a:pt x="7" y="2"/>
                    <a:pt x="5"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89" name="Freeform 518"/>
            <p:cNvSpPr>
              <a:spLocks/>
            </p:cNvSpPr>
            <p:nvPr/>
          </p:nvSpPr>
          <p:spPr bwMode="auto">
            <a:xfrm>
              <a:off x="8174712" y="11505057"/>
              <a:ext cx="47770" cy="101936"/>
            </a:xfrm>
            <a:custGeom>
              <a:avLst/>
              <a:gdLst>
                <a:gd name="T0" fmla="*/ 5 w 5"/>
                <a:gd name="T1" fmla="*/ 7 h 11"/>
                <a:gd name="T2" fmla="*/ 2 w 5"/>
                <a:gd name="T3" fmla="*/ 2 h 11"/>
                <a:gd name="T4" fmla="*/ 1 w 5"/>
                <a:gd name="T5" fmla="*/ 6 h 11"/>
                <a:gd name="T6" fmla="*/ 0 w 5"/>
                <a:gd name="T7" fmla="*/ 9 h 11"/>
                <a:gd name="T8" fmla="*/ 2 w 5"/>
                <a:gd name="T9" fmla="*/ 7 h 11"/>
                <a:gd name="T10" fmla="*/ 5 w 5"/>
                <a:gd name="T11" fmla="*/ 7 h 11"/>
                <a:gd name="T12" fmla="*/ 5 w 5"/>
                <a:gd name="T13" fmla="*/ 7 h 11"/>
              </a:gdLst>
              <a:ahLst/>
              <a:cxnLst>
                <a:cxn ang="0">
                  <a:pos x="T0" y="T1"/>
                </a:cxn>
                <a:cxn ang="0">
                  <a:pos x="T2" y="T3"/>
                </a:cxn>
                <a:cxn ang="0">
                  <a:pos x="T4" y="T5"/>
                </a:cxn>
                <a:cxn ang="0">
                  <a:pos x="T6" y="T7"/>
                </a:cxn>
                <a:cxn ang="0">
                  <a:pos x="T8" y="T9"/>
                </a:cxn>
                <a:cxn ang="0">
                  <a:pos x="T10" y="T11"/>
                </a:cxn>
                <a:cxn ang="0">
                  <a:pos x="T12" y="T13"/>
                </a:cxn>
              </a:cxnLst>
              <a:rect l="0" t="0" r="r" b="b"/>
              <a:pathLst>
                <a:path w="5" h="11">
                  <a:moveTo>
                    <a:pt x="5" y="7"/>
                  </a:moveTo>
                  <a:cubicBezTo>
                    <a:pt x="5" y="6"/>
                    <a:pt x="4" y="0"/>
                    <a:pt x="2" y="2"/>
                  </a:cubicBezTo>
                  <a:cubicBezTo>
                    <a:pt x="2" y="3"/>
                    <a:pt x="3" y="6"/>
                    <a:pt x="1" y="6"/>
                  </a:cubicBezTo>
                  <a:cubicBezTo>
                    <a:pt x="0" y="6"/>
                    <a:pt x="0" y="7"/>
                    <a:pt x="0" y="9"/>
                  </a:cubicBezTo>
                  <a:cubicBezTo>
                    <a:pt x="1" y="9"/>
                    <a:pt x="2" y="7"/>
                    <a:pt x="2" y="7"/>
                  </a:cubicBezTo>
                  <a:cubicBezTo>
                    <a:pt x="1" y="7"/>
                    <a:pt x="5" y="11"/>
                    <a:pt x="5" y="7"/>
                  </a:cubicBezTo>
                  <a:cubicBezTo>
                    <a:pt x="5" y="6"/>
                    <a:pt x="5" y="8"/>
                    <a:pt x="5" y="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90" name="Freeform 519"/>
            <p:cNvSpPr>
              <a:spLocks/>
            </p:cNvSpPr>
            <p:nvPr/>
          </p:nvSpPr>
          <p:spPr bwMode="auto">
            <a:xfrm>
              <a:off x="8165159" y="11587880"/>
              <a:ext cx="28662" cy="57338"/>
            </a:xfrm>
            <a:custGeom>
              <a:avLst/>
              <a:gdLst>
                <a:gd name="T0" fmla="*/ 3 w 3"/>
                <a:gd name="T1" fmla="*/ 2 h 6"/>
                <a:gd name="T2" fmla="*/ 1 w 3"/>
                <a:gd name="T3" fmla="*/ 6 h 6"/>
                <a:gd name="T4" fmla="*/ 3 w 3"/>
                <a:gd name="T5" fmla="*/ 2 h 6"/>
                <a:gd name="T6" fmla="*/ 3 w 3"/>
                <a:gd name="T7" fmla="*/ 2 h 6"/>
              </a:gdLst>
              <a:ahLst/>
              <a:cxnLst>
                <a:cxn ang="0">
                  <a:pos x="T0" y="T1"/>
                </a:cxn>
                <a:cxn ang="0">
                  <a:pos x="T2" y="T3"/>
                </a:cxn>
                <a:cxn ang="0">
                  <a:pos x="T4" y="T5"/>
                </a:cxn>
                <a:cxn ang="0">
                  <a:pos x="T6" y="T7"/>
                </a:cxn>
              </a:cxnLst>
              <a:rect l="0" t="0" r="r" b="b"/>
              <a:pathLst>
                <a:path w="3" h="6">
                  <a:moveTo>
                    <a:pt x="3" y="2"/>
                  </a:moveTo>
                  <a:cubicBezTo>
                    <a:pt x="2" y="0"/>
                    <a:pt x="0" y="5"/>
                    <a:pt x="1" y="6"/>
                  </a:cubicBezTo>
                  <a:cubicBezTo>
                    <a:pt x="0" y="5"/>
                    <a:pt x="3" y="3"/>
                    <a:pt x="3" y="2"/>
                  </a:cubicBezTo>
                  <a:cubicBezTo>
                    <a:pt x="2" y="1"/>
                    <a:pt x="3" y="2"/>
                    <a:pt x="3"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91" name="Freeform 520"/>
            <p:cNvSpPr>
              <a:spLocks/>
            </p:cNvSpPr>
            <p:nvPr/>
          </p:nvSpPr>
          <p:spPr bwMode="auto">
            <a:xfrm>
              <a:off x="8165159" y="11466830"/>
              <a:ext cx="47770" cy="66896"/>
            </a:xfrm>
            <a:custGeom>
              <a:avLst/>
              <a:gdLst>
                <a:gd name="T0" fmla="*/ 4 w 5"/>
                <a:gd name="T1" fmla="*/ 2 h 7"/>
                <a:gd name="T2" fmla="*/ 3 w 5"/>
                <a:gd name="T3" fmla="*/ 0 h 7"/>
                <a:gd name="T4" fmla="*/ 2 w 5"/>
                <a:gd name="T5" fmla="*/ 3 h 7"/>
                <a:gd name="T6" fmla="*/ 1 w 5"/>
                <a:gd name="T7" fmla="*/ 2 h 7"/>
                <a:gd name="T8" fmla="*/ 0 w 5"/>
                <a:gd name="T9" fmla="*/ 5 h 7"/>
                <a:gd name="T10" fmla="*/ 2 w 5"/>
                <a:gd name="T11" fmla="*/ 7 h 7"/>
                <a:gd name="T12" fmla="*/ 5 w 5"/>
                <a:gd name="T13" fmla="*/ 5 h 7"/>
                <a:gd name="T14" fmla="*/ 4 w 5"/>
                <a:gd name="T15" fmla="*/ 2 h 7"/>
                <a:gd name="T16" fmla="*/ 4 w 5"/>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7">
                  <a:moveTo>
                    <a:pt x="4" y="2"/>
                  </a:moveTo>
                  <a:cubicBezTo>
                    <a:pt x="3" y="3"/>
                    <a:pt x="3" y="0"/>
                    <a:pt x="3" y="0"/>
                  </a:cubicBezTo>
                  <a:cubicBezTo>
                    <a:pt x="3" y="0"/>
                    <a:pt x="3" y="3"/>
                    <a:pt x="2" y="3"/>
                  </a:cubicBezTo>
                  <a:cubicBezTo>
                    <a:pt x="2" y="3"/>
                    <a:pt x="2" y="2"/>
                    <a:pt x="1" y="2"/>
                  </a:cubicBezTo>
                  <a:cubicBezTo>
                    <a:pt x="2" y="2"/>
                    <a:pt x="0" y="5"/>
                    <a:pt x="0" y="5"/>
                  </a:cubicBezTo>
                  <a:cubicBezTo>
                    <a:pt x="0" y="4"/>
                    <a:pt x="4" y="5"/>
                    <a:pt x="2" y="7"/>
                  </a:cubicBezTo>
                  <a:cubicBezTo>
                    <a:pt x="3" y="6"/>
                    <a:pt x="5" y="6"/>
                    <a:pt x="5" y="5"/>
                  </a:cubicBezTo>
                  <a:cubicBezTo>
                    <a:pt x="5" y="4"/>
                    <a:pt x="4" y="1"/>
                    <a:pt x="4" y="2"/>
                  </a:cubicBezTo>
                  <a:cubicBezTo>
                    <a:pt x="3" y="3"/>
                    <a:pt x="4" y="1"/>
                    <a:pt x="4"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92" name="Freeform 521"/>
            <p:cNvSpPr>
              <a:spLocks/>
            </p:cNvSpPr>
            <p:nvPr/>
          </p:nvSpPr>
          <p:spPr bwMode="auto">
            <a:xfrm>
              <a:off x="8212931" y="11282067"/>
              <a:ext cx="47770" cy="44598"/>
            </a:xfrm>
            <a:custGeom>
              <a:avLst/>
              <a:gdLst>
                <a:gd name="T0" fmla="*/ 3 w 5"/>
                <a:gd name="T1" fmla="*/ 4 h 5"/>
                <a:gd name="T2" fmla="*/ 3 w 5"/>
                <a:gd name="T3" fmla="*/ 0 h 5"/>
                <a:gd name="T4" fmla="*/ 0 w 5"/>
                <a:gd name="T5" fmla="*/ 0 h 5"/>
                <a:gd name="T6" fmla="*/ 2 w 5"/>
                <a:gd name="T7" fmla="*/ 1 h 5"/>
                <a:gd name="T8" fmla="*/ 3 w 5"/>
                <a:gd name="T9" fmla="*/ 4 h 5"/>
                <a:gd name="T10" fmla="*/ 3 w 5"/>
                <a:gd name="T11" fmla="*/ 4 h 5"/>
              </a:gdLst>
              <a:ahLst/>
              <a:cxnLst>
                <a:cxn ang="0">
                  <a:pos x="T0" y="T1"/>
                </a:cxn>
                <a:cxn ang="0">
                  <a:pos x="T2" y="T3"/>
                </a:cxn>
                <a:cxn ang="0">
                  <a:pos x="T4" y="T5"/>
                </a:cxn>
                <a:cxn ang="0">
                  <a:pos x="T6" y="T7"/>
                </a:cxn>
                <a:cxn ang="0">
                  <a:pos x="T8" y="T9"/>
                </a:cxn>
                <a:cxn ang="0">
                  <a:pos x="T10" y="T11"/>
                </a:cxn>
              </a:cxnLst>
              <a:rect l="0" t="0" r="r" b="b"/>
              <a:pathLst>
                <a:path w="5" h="5">
                  <a:moveTo>
                    <a:pt x="3" y="4"/>
                  </a:moveTo>
                  <a:cubicBezTo>
                    <a:pt x="5" y="2"/>
                    <a:pt x="2" y="2"/>
                    <a:pt x="3" y="0"/>
                  </a:cubicBezTo>
                  <a:cubicBezTo>
                    <a:pt x="3" y="0"/>
                    <a:pt x="1" y="0"/>
                    <a:pt x="0" y="0"/>
                  </a:cubicBezTo>
                  <a:cubicBezTo>
                    <a:pt x="0" y="0"/>
                    <a:pt x="2" y="1"/>
                    <a:pt x="2" y="1"/>
                  </a:cubicBezTo>
                  <a:cubicBezTo>
                    <a:pt x="2" y="2"/>
                    <a:pt x="3" y="4"/>
                    <a:pt x="3" y="4"/>
                  </a:cubicBezTo>
                  <a:cubicBezTo>
                    <a:pt x="4" y="3"/>
                    <a:pt x="2" y="5"/>
                    <a:pt x="3"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93" name="Freeform 522"/>
            <p:cNvSpPr>
              <a:spLocks/>
            </p:cNvSpPr>
            <p:nvPr/>
          </p:nvSpPr>
          <p:spPr bwMode="auto">
            <a:xfrm>
              <a:off x="8222485" y="11113235"/>
              <a:ext cx="57323" cy="101936"/>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94" name="Freeform 523"/>
            <p:cNvSpPr>
              <a:spLocks/>
            </p:cNvSpPr>
            <p:nvPr/>
          </p:nvSpPr>
          <p:spPr bwMode="auto">
            <a:xfrm>
              <a:off x="8410382" y="8462859"/>
              <a:ext cx="44586" cy="38227"/>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95" name="Freeform 524"/>
            <p:cNvSpPr>
              <a:spLocks/>
            </p:cNvSpPr>
            <p:nvPr/>
          </p:nvSpPr>
          <p:spPr bwMode="auto">
            <a:xfrm>
              <a:off x="8811656" y="8520200"/>
              <a:ext cx="54139" cy="73269"/>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96" name="Freeform 525"/>
            <p:cNvSpPr>
              <a:spLocks/>
            </p:cNvSpPr>
            <p:nvPr/>
          </p:nvSpPr>
          <p:spPr bwMode="auto">
            <a:xfrm>
              <a:off x="9324397" y="9026702"/>
              <a:ext cx="130574" cy="121050"/>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97" name="Freeform 526"/>
            <p:cNvSpPr>
              <a:spLocks/>
            </p:cNvSpPr>
            <p:nvPr/>
          </p:nvSpPr>
          <p:spPr bwMode="auto">
            <a:xfrm>
              <a:off x="8560064" y="8163419"/>
              <a:ext cx="92356" cy="38227"/>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98" name="Freeform 527"/>
            <p:cNvSpPr>
              <a:spLocks/>
            </p:cNvSpPr>
            <p:nvPr/>
          </p:nvSpPr>
          <p:spPr bwMode="auto">
            <a:xfrm>
              <a:off x="8034585" y="8153861"/>
              <a:ext cx="105096" cy="47785"/>
            </a:xfrm>
            <a:custGeom>
              <a:avLst/>
              <a:gdLst>
                <a:gd name="T0" fmla="*/ 10 w 11"/>
                <a:gd name="T1" fmla="*/ 4 h 5"/>
                <a:gd name="T2" fmla="*/ 0 w 11"/>
                <a:gd name="T3" fmla="*/ 2 h 5"/>
                <a:gd name="T4" fmla="*/ 5 w 11"/>
                <a:gd name="T5" fmla="*/ 5 h 5"/>
                <a:gd name="T6" fmla="*/ 10 w 11"/>
                <a:gd name="T7" fmla="*/ 4 h 5"/>
                <a:gd name="T8" fmla="*/ 10 w 11"/>
                <a:gd name="T9" fmla="*/ 4 h 5"/>
              </a:gdLst>
              <a:ahLst/>
              <a:cxnLst>
                <a:cxn ang="0">
                  <a:pos x="T0" y="T1"/>
                </a:cxn>
                <a:cxn ang="0">
                  <a:pos x="T2" y="T3"/>
                </a:cxn>
                <a:cxn ang="0">
                  <a:pos x="T4" y="T5"/>
                </a:cxn>
                <a:cxn ang="0">
                  <a:pos x="T6" y="T7"/>
                </a:cxn>
                <a:cxn ang="0">
                  <a:pos x="T8" y="T9"/>
                </a:cxn>
              </a:cxnLst>
              <a:rect l="0" t="0" r="r" b="b"/>
              <a:pathLst>
                <a:path w="11" h="5">
                  <a:moveTo>
                    <a:pt x="10" y="4"/>
                  </a:moveTo>
                  <a:cubicBezTo>
                    <a:pt x="10" y="1"/>
                    <a:pt x="2" y="0"/>
                    <a:pt x="0" y="2"/>
                  </a:cubicBezTo>
                  <a:cubicBezTo>
                    <a:pt x="0" y="2"/>
                    <a:pt x="4" y="5"/>
                    <a:pt x="5" y="5"/>
                  </a:cubicBezTo>
                  <a:cubicBezTo>
                    <a:pt x="6" y="5"/>
                    <a:pt x="11" y="4"/>
                    <a:pt x="10" y="4"/>
                  </a:cubicBezTo>
                  <a:cubicBezTo>
                    <a:pt x="10" y="3"/>
                    <a:pt x="11" y="5"/>
                    <a:pt x="10"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699" name="Freeform 528"/>
            <p:cNvSpPr>
              <a:spLocks/>
            </p:cNvSpPr>
            <p:nvPr/>
          </p:nvSpPr>
          <p:spPr bwMode="auto">
            <a:xfrm>
              <a:off x="7747963" y="7940431"/>
              <a:ext cx="484077" cy="168835"/>
            </a:xfrm>
            <a:custGeom>
              <a:avLst/>
              <a:gdLst>
                <a:gd name="T0" fmla="*/ 52 w 52"/>
                <a:gd name="T1" fmla="*/ 16 h 18"/>
                <a:gd name="T2" fmla="*/ 41 w 52"/>
                <a:gd name="T3" fmla="*/ 17 h 18"/>
                <a:gd name="T4" fmla="*/ 35 w 52"/>
                <a:gd name="T5" fmla="*/ 17 h 18"/>
                <a:gd name="T6" fmla="*/ 37 w 52"/>
                <a:gd name="T7" fmla="*/ 14 h 18"/>
                <a:gd name="T8" fmla="*/ 32 w 52"/>
                <a:gd name="T9" fmla="*/ 11 h 18"/>
                <a:gd name="T10" fmla="*/ 28 w 52"/>
                <a:gd name="T11" fmla="*/ 8 h 18"/>
                <a:gd name="T12" fmla="*/ 20 w 52"/>
                <a:gd name="T13" fmla="*/ 5 h 18"/>
                <a:gd name="T14" fmla="*/ 14 w 52"/>
                <a:gd name="T15" fmla="*/ 5 h 18"/>
                <a:gd name="T16" fmla="*/ 16 w 52"/>
                <a:gd name="T17" fmla="*/ 3 h 18"/>
                <a:gd name="T18" fmla="*/ 8 w 52"/>
                <a:gd name="T19" fmla="*/ 3 h 18"/>
                <a:gd name="T20" fmla="*/ 0 w 52"/>
                <a:gd name="T21" fmla="*/ 6 h 18"/>
                <a:gd name="T22" fmla="*/ 6 w 52"/>
                <a:gd name="T23" fmla="*/ 2 h 18"/>
                <a:gd name="T24" fmla="*/ 16 w 52"/>
                <a:gd name="T25" fmla="*/ 0 h 18"/>
                <a:gd name="T26" fmla="*/ 24 w 52"/>
                <a:gd name="T27" fmla="*/ 1 h 18"/>
                <a:gd name="T28" fmla="*/ 31 w 52"/>
                <a:gd name="T29" fmla="*/ 4 h 18"/>
                <a:gd name="T30" fmla="*/ 32 w 52"/>
                <a:gd name="T31" fmla="*/ 4 h 18"/>
                <a:gd name="T32" fmla="*/ 34 w 52"/>
                <a:gd name="T33" fmla="*/ 5 h 18"/>
                <a:gd name="T34" fmla="*/ 38 w 52"/>
                <a:gd name="T35" fmla="*/ 8 h 18"/>
                <a:gd name="T36" fmla="*/ 45 w 52"/>
                <a:gd name="T37" fmla="*/ 11 h 18"/>
                <a:gd name="T38" fmla="*/ 52 w 52"/>
                <a:gd name="T39"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18">
                  <a:moveTo>
                    <a:pt x="52" y="16"/>
                  </a:moveTo>
                  <a:cubicBezTo>
                    <a:pt x="52" y="17"/>
                    <a:pt x="42" y="17"/>
                    <a:pt x="41" y="17"/>
                  </a:cubicBezTo>
                  <a:cubicBezTo>
                    <a:pt x="39" y="17"/>
                    <a:pt x="37" y="18"/>
                    <a:pt x="35" y="17"/>
                  </a:cubicBezTo>
                  <a:cubicBezTo>
                    <a:pt x="34" y="16"/>
                    <a:pt x="41" y="15"/>
                    <a:pt x="37" y="14"/>
                  </a:cubicBezTo>
                  <a:cubicBezTo>
                    <a:pt x="35" y="13"/>
                    <a:pt x="33" y="13"/>
                    <a:pt x="32" y="11"/>
                  </a:cubicBezTo>
                  <a:cubicBezTo>
                    <a:pt x="30" y="9"/>
                    <a:pt x="31" y="8"/>
                    <a:pt x="28" y="8"/>
                  </a:cubicBezTo>
                  <a:cubicBezTo>
                    <a:pt x="24" y="9"/>
                    <a:pt x="23" y="6"/>
                    <a:pt x="20" y="5"/>
                  </a:cubicBezTo>
                  <a:cubicBezTo>
                    <a:pt x="19" y="5"/>
                    <a:pt x="15" y="6"/>
                    <a:pt x="14" y="5"/>
                  </a:cubicBezTo>
                  <a:cubicBezTo>
                    <a:pt x="14" y="4"/>
                    <a:pt x="16" y="4"/>
                    <a:pt x="16" y="3"/>
                  </a:cubicBezTo>
                  <a:cubicBezTo>
                    <a:pt x="16" y="2"/>
                    <a:pt x="9" y="3"/>
                    <a:pt x="8" y="3"/>
                  </a:cubicBezTo>
                  <a:cubicBezTo>
                    <a:pt x="8" y="4"/>
                    <a:pt x="0" y="7"/>
                    <a:pt x="0" y="6"/>
                  </a:cubicBezTo>
                  <a:cubicBezTo>
                    <a:pt x="0" y="4"/>
                    <a:pt x="4" y="2"/>
                    <a:pt x="6" y="2"/>
                  </a:cubicBezTo>
                  <a:cubicBezTo>
                    <a:pt x="9" y="0"/>
                    <a:pt x="12" y="0"/>
                    <a:pt x="16" y="0"/>
                  </a:cubicBezTo>
                  <a:cubicBezTo>
                    <a:pt x="18" y="0"/>
                    <a:pt x="22" y="0"/>
                    <a:pt x="24" y="1"/>
                  </a:cubicBezTo>
                  <a:cubicBezTo>
                    <a:pt x="26" y="2"/>
                    <a:pt x="28" y="4"/>
                    <a:pt x="31" y="4"/>
                  </a:cubicBezTo>
                  <a:cubicBezTo>
                    <a:pt x="31" y="4"/>
                    <a:pt x="31" y="3"/>
                    <a:pt x="32" y="4"/>
                  </a:cubicBezTo>
                  <a:cubicBezTo>
                    <a:pt x="33" y="5"/>
                    <a:pt x="33" y="5"/>
                    <a:pt x="34" y="5"/>
                  </a:cubicBezTo>
                  <a:cubicBezTo>
                    <a:pt x="35" y="6"/>
                    <a:pt x="37" y="7"/>
                    <a:pt x="38" y="8"/>
                  </a:cubicBezTo>
                  <a:cubicBezTo>
                    <a:pt x="40" y="9"/>
                    <a:pt x="44" y="9"/>
                    <a:pt x="45" y="11"/>
                  </a:cubicBezTo>
                  <a:cubicBezTo>
                    <a:pt x="47" y="13"/>
                    <a:pt x="52" y="13"/>
                    <a:pt x="52" y="1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00" name="Freeform 529"/>
            <p:cNvSpPr>
              <a:spLocks/>
            </p:cNvSpPr>
            <p:nvPr/>
          </p:nvSpPr>
          <p:spPr bwMode="auto">
            <a:xfrm>
              <a:off x="8034585" y="7838493"/>
              <a:ext cx="38217" cy="35042"/>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01" name="Freeform 530"/>
            <p:cNvSpPr>
              <a:spLocks/>
            </p:cNvSpPr>
            <p:nvPr/>
          </p:nvSpPr>
          <p:spPr bwMode="auto">
            <a:xfrm>
              <a:off x="8270255" y="8032812"/>
              <a:ext cx="19109" cy="19114"/>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0"/>
                    <a:pt x="0" y="0"/>
                    <a:pt x="0" y="1"/>
                  </a:cubicBezTo>
                  <a:cubicBezTo>
                    <a:pt x="0" y="1"/>
                    <a:pt x="2" y="2"/>
                    <a:pt x="2"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02" name="Freeform 531"/>
            <p:cNvSpPr>
              <a:spLocks/>
            </p:cNvSpPr>
            <p:nvPr/>
          </p:nvSpPr>
          <p:spPr bwMode="auto">
            <a:xfrm>
              <a:off x="8830764" y="6656657"/>
              <a:ext cx="54139" cy="95566"/>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03" name="Freeform 532"/>
            <p:cNvSpPr>
              <a:spLocks/>
            </p:cNvSpPr>
            <p:nvPr/>
          </p:nvSpPr>
          <p:spPr bwMode="auto">
            <a:xfrm>
              <a:off x="8856242" y="6704440"/>
              <a:ext cx="66879" cy="38227"/>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04" name="Freeform 533"/>
            <p:cNvSpPr>
              <a:spLocks/>
            </p:cNvSpPr>
            <p:nvPr/>
          </p:nvSpPr>
          <p:spPr bwMode="auto">
            <a:xfrm>
              <a:off x="8671526" y="6666212"/>
              <a:ext cx="140127" cy="66896"/>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05" name="Freeform 534"/>
            <p:cNvSpPr>
              <a:spLocks/>
            </p:cNvSpPr>
            <p:nvPr/>
          </p:nvSpPr>
          <p:spPr bwMode="auto">
            <a:xfrm>
              <a:off x="8700193" y="6481449"/>
              <a:ext cx="146495" cy="73269"/>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06" name="Freeform 535"/>
            <p:cNvSpPr>
              <a:spLocks/>
            </p:cNvSpPr>
            <p:nvPr/>
          </p:nvSpPr>
          <p:spPr bwMode="auto">
            <a:xfrm>
              <a:off x="8932676" y="6385884"/>
              <a:ext cx="299364" cy="289884"/>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07" name="Freeform 536"/>
            <p:cNvSpPr>
              <a:spLocks/>
            </p:cNvSpPr>
            <p:nvPr/>
          </p:nvSpPr>
          <p:spPr bwMode="auto">
            <a:xfrm>
              <a:off x="9174715" y="6592943"/>
              <a:ext cx="76432" cy="9238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08" name="Freeform 537"/>
            <p:cNvSpPr>
              <a:spLocks/>
            </p:cNvSpPr>
            <p:nvPr/>
          </p:nvSpPr>
          <p:spPr bwMode="auto">
            <a:xfrm>
              <a:off x="8652423" y="5694619"/>
              <a:ext cx="28662" cy="54153"/>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09" name="Freeform 538"/>
            <p:cNvSpPr>
              <a:spLocks/>
            </p:cNvSpPr>
            <p:nvPr/>
          </p:nvSpPr>
          <p:spPr bwMode="auto">
            <a:xfrm>
              <a:off x="8512296" y="5787002"/>
              <a:ext cx="28662" cy="28669"/>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10" name="Freeform 539"/>
            <p:cNvSpPr>
              <a:spLocks/>
            </p:cNvSpPr>
            <p:nvPr/>
          </p:nvSpPr>
          <p:spPr bwMode="auto">
            <a:xfrm>
              <a:off x="7868981" y="6283948"/>
              <a:ext cx="63695" cy="38227"/>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11" name="Freeform 540"/>
            <p:cNvSpPr>
              <a:spLocks/>
            </p:cNvSpPr>
            <p:nvPr/>
          </p:nvSpPr>
          <p:spPr bwMode="auto">
            <a:xfrm>
              <a:off x="7970890" y="6057775"/>
              <a:ext cx="57323" cy="57338"/>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12" name="Freeform 541"/>
            <p:cNvSpPr>
              <a:spLocks/>
            </p:cNvSpPr>
            <p:nvPr/>
          </p:nvSpPr>
          <p:spPr bwMode="auto">
            <a:xfrm>
              <a:off x="7942229" y="5656392"/>
              <a:ext cx="57323" cy="66896"/>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13" name="Freeform 542"/>
            <p:cNvSpPr>
              <a:spLocks/>
            </p:cNvSpPr>
            <p:nvPr/>
          </p:nvSpPr>
          <p:spPr bwMode="auto">
            <a:xfrm>
              <a:off x="7782993" y="5618167"/>
              <a:ext cx="111465" cy="57338"/>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14" name="Freeform 543"/>
            <p:cNvSpPr>
              <a:spLocks/>
            </p:cNvSpPr>
            <p:nvPr/>
          </p:nvSpPr>
          <p:spPr bwMode="auto">
            <a:xfrm>
              <a:off x="8018661" y="5583125"/>
              <a:ext cx="63695" cy="25484"/>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15" name="Freeform 544"/>
            <p:cNvSpPr>
              <a:spLocks/>
            </p:cNvSpPr>
            <p:nvPr/>
          </p:nvSpPr>
          <p:spPr bwMode="auto">
            <a:xfrm>
              <a:off x="7623756" y="5395179"/>
              <a:ext cx="318473" cy="222990"/>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16" name="Freeform 545"/>
            <p:cNvSpPr>
              <a:spLocks/>
            </p:cNvSpPr>
            <p:nvPr/>
          </p:nvSpPr>
          <p:spPr bwMode="auto">
            <a:xfrm>
              <a:off x="7747963" y="5376063"/>
              <a:ext cx="63695" cy="47785"/>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17" name="Freeform 546"/>
            <p:cNvSpPr>
              <a:spLocks/>
            </p:cNvSpPr>
            <p:nvPr/>
          </p:nvSpPr>
          <p:spPr bwMode="auto">
            <a:xfrm>
              <a:off x="7728852" y="5385621"/>
              <a:ext cx="35033" cy="47785"/>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18" name="Freeform 547"/>
            <p:cNvSpPr>
              <a:spLocks/>
            </p:cNvSpPr>
            <p:nvPr/>
          </p:nvSpPr>
          <p:spPr bwMode="auto">
            <a:xfrm>
              <a:off x="7642864" y="5207233"/>
              <a:ext cx="28662" cy="57338"/>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19" name="Freeform 548"/>
            <p:cNvSpPr>
              <a:spLocks/>
            </p:cNvSpPr>
            <p:nvPr/>
          </p:nvSpPr>
          <p:spPr bwMode="auto">
            <a:xfrm>
              <a:off x="7502737" y="4719845"/>
              <a:ext cx="1343951" cy="984332"/>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20" name="Freeform 549"/>
            <p:cNvSpPr>
              <a:spLocks/>
            </p:cNvSpPr>
            <p:nvPr/>
          </p:nvSpPr>
          <p:spPr bwMode="auto">
            <a:xfrm>
              <a:off x="8372164" y="5637283"/>
              <a:ext cx="57323" cy="19114"/>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21" name="Freeform 550"/>
            <p:cNvSpPr>
              <a:spLocks/>
            </p:cNvSpPr>
            <p:nvPr/>
          </p:nvSpPr>
          <p:spPr bwMode="auto">
            <a:xfrm>
              <a:off x="8203376" y="5226347"/>
              <a:ext cx="76432" cy="19114"/>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22" name="Freeform 551"/>
            <p:cNvSpPr>
              <a:spLocks/>
            </p:cNvSpPr>
            <p:nvPr/>
          </p:nvSpPr>
          <p:spPr bwMode="auto">
            <a:xfrm>
              <a:off x="8091911" y="5207233"/>
              <a:ext cx="111465" cy="9238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23" name="Freeform 552"/>
            <p:cNvSpPr>
              <a:spLocks/>
            </p:cNvSpPr>
            <p:nvPr/>
          </p:nvSpPr>
          <p:spPr bwMode="auto">
            <a:xfrm>
              <a:off x="7989999" y="5124408"/>
              <a:ext cx="63695" cy="35042"/>
            </a:xfrm>
            <a:custGeom>
              <a:avLst/>
              <a:gdLst>
                <a:gd name="T0" fmla="*/ 1 w 7"/>
                <a:gd name="T1" fmla="*/ 4 h 4"/>
                <a:gd name="T2" fmla="*/ 5 w 7"/>
                <a:gd name="T3" fmla="*/ 0 h 4"/>
                <a:gd name="T4" fmla="*/ 1 w 7"/>
                <a:gd name="T5" fmla="*/ 4 h 4"/>
              </a:gdLst>
              <a:ahLst/>
              <a:cxnLst>
                <a:cxn ang="0">
                  <a:pos x="T0" y="T1"/>
                </a:cxn>
                <a:cxn ang="0">
                  <a:pos x="T2" y="T3"/>
                </a:cxn>
                <a:cxn ang="0">
                  <a:pos x="T4" y="T5"/>
                </a:cxn>
              </a:cxnLst>
              <a:rect l="0" t="0" r="r" b="b"/>
              <a:pathLst>
                <a:path w="7" h="4">
                  <a:moveTo>
                    <a:pt x="1" y="4"/>
                  </a:moveTo>
                  <a:cubicBezTo>
                    <a:pt x="0" y="4"/>
                    <a:pt x="4" y="0"/>
                    <a:pt x="5" y="0"/>
                  </a:cubicBezTo>
                  <a:cubicBezTo>
                    <a:pt x="7" y="1"/>
                    <a:pt x="3" y="4"/>
                    <a:pt x="1"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24" name="Freeform 553"/>
            <p:cNvSpPr>
              <a:spLocks/>
            </p:cNvSpPr>
            <p:nvPr/>
          </p:nvSpPr>
          <p:spPr bwMode="auto">
            <a:xfrm>
              <a:off x="8082358" y="5114850"/>
              <a:ext cx="57323" cy="28669"/>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25" name="Freeform 554"/>
            <p:cNvSpPr>
              <a:spLocks/>
            </p:cNvSpPr>
            <p:nvPr/>
          </p:nvSpPr>
          <p:spPr bwMode="auto">
            <a:xfrm>
              <a:off x="8028216" y="5095739"/>
              <a:ext cx="44586" cy="19114"/>
            </a:xfrm>
            <a:custGeom>
              <a:avLst/>
              <a:gdLst>
                <a:gd name="T0" fmla="*/ 0 w 5"/>
                <a:gd name="T1" fmla="*/ 1 h 2"/>
                <a:gd name="T2" fmla="*/ 4 w 5"/>
                <a:gd name="T3" fmla="*/ 0 h 2"/>
                <a:gd name="T4" fmla="*/ 0 w 5"/>
                <a:gd name="T5" fmla="*/ 1 h 2"/>
              </a:gdLst>
              <a:ahLst/>
              <a:cxnLst>
                <a:cxn ang="0">
                  <a:pos x="T0" y="T1"/>
                </a:cxn>
                <a:cxn ang="0">
                  <a:pos x="T2" y="T3"/>
                </a:cxn>
                <a:cxn ang="0">
                  <a:pos x="T4" y="T5"/>
                </a:cxn>
              </a:cxnLst>
              <a:rect l="0" t="0" r="r" b="b"/>
              <a:pathLst>
                <a:path w="5" h="2">
                  <a:moveTo>
                    <a:pt x="0" y="1"/>
                  </a:moveTo>
                  <a:cubicBezTo>
                    <a:pt x="2" y="2"/>
                    <a:pt x="5" y="1"/>
                    <a:pt x="4" y="0"/>
                  </a:cubicBezTo>
                  <a:cubicBezTo>
                    <a:pt x="2" y="0"/>
                    <a:pt x="0" y="1"/>
                    <a:pt x="0"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26" name="Freeform 555"/>
            <p:cNvSpPr>
              <a:spLocks/>
            </p:cNvSpPr>
            <p:nvPr/>
          </p:nvSpPr>
          <p:spPr bwMode="auto">
            <a:xfrm>
              <a:off x="7913567" y="4738956"/>
              <a:ext cx="245223" cy="105124"/>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27" name="Freeform 556"/>
            <p:cNvSpPr>
              <a:spLocks/>
            </p:cNvSpPr>
            <p:nvPr/>
          </p:nvSpPr>
          <p:spPr bwMode="auto">
            <a:xfrm>
              <a:off x="5709742" y="6433669"/>
              <a:ext cx="270700" cy="178393"/>
            </a:xfrm>
            <a:custGeom>
              <a:avLst/>
              <a:gdLst>
                <a:gd name="T0" fmla="*/ 27 w 29"/>
                <a:gd name="T1" fmla="*/ 16 h 19"/>
                <a:gd name="T2" fmla="*/ 24 w 29"/>
                <a:gd name="T3" fmla="*/ 12 h 19"/>
                <a:gd name="T4" fmla="*/ 19 w 29"/>
                <a:gd name="T5" fmla="*/ 10 h 19"/>
                <a:gd name="T6" fmla="*/ 14 w 29"/>
                <a:gd name="T7" fmla="*/ 3 h 19"/>
                <a:gd name="T8" fmla="*/ 8 w 29"/>
                <a:gd name="T9" fmla="*/ 2 h 19"/>
                <a:gd name="T10" fmla="*/ 2 w 29"/>
                <a:gd name="T11" fmla="*/ 0 h 19"/>
                <a:gd name="T12" fmla="*/ 3 w 29"/>
                <a:gd name="T13" fmla="*/ 2 h 19"/>
                <a:gd name="T14" fmla="*/ 5 w 29"/>
                <a:gd name="T15" fmla="*/ 3 h 19"/>
                <a:gd name="T16" fmla="*/ 6 w 29"/>
                <a:gd name="T17" fmla="*/ 4 h 19"/>
                <a:gd name="T18" fmla="*/ 4 w 29"/>
                <a:gd name="T19" fmla="*/ 2 h 19"/>
                <a:gd name="T20" fmla="*/ 4 w 29"/>
                <a:gd name="T21" fmla="*/ 4 h 19"/>
                <a:gd name="T22" fmla="*/ 7 w 29"/>
                <a:gd name="T23" fmla="*/ 6 h 19"/>
                <a:gd name="T24" fmla="*/ 12 w 29"/>
                <a:gd name="T25" fmla="*/ 9 h 19"/>
                <a:gd name="T26" fmla="*/ 10 w 29"/>
                <a:gd name="T27" fmla="*/ 10 h 19"/>
                <a:gd name="T28" fmla="*/ 14 w 29"/>
                <a:gd name="T29" fmla="*/ 10 h 19"/>
                <a:gd name="T30" fmla="*/ 14 w 29"/>
                <a:gd name="T31" fmla="*/ 12 h 19"/>
                <a:gd name="T32" fmla="*/ 19 w 29"/>
                <a:gd name="T33" fmla="*/ 12 h 19"/>
                <a:gd name="T34" fmla="*/ 27 w 29"/>
                <a:gd name="T35" fmla="*/ 16 h 19"/>
                <a:gd name="T36" fmla="*/ 27 w 29"/>
                <a:gd name="T3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 h="19">
                  <a:moveTo>
                    <a:pt x="27" y="16"/>
                  </a:moveTo>
                  <a:cubicBezTo>
                    <a:pt x="26" y="15"/>
                    <a:pt x="25" y="13"/>
                    <a:pt x="24" y="12"/>
                  </a:cubicBezTo>
                  <a:cubicBezTo>
                    <a:pt x="23" y="10"/>
                    <a:pt x="21" y="10"/>
                    <a:pt x="19" y="10"/>
                  </a:cubicBezTo>
                  <a:cubicBezTo>
                    <a:pt x="17" y="8"/>
                    <a:pt x="17" y="4"/>
                    <a:pt x="14" y="3"/>
                  </a:cubicBezTo>
                  <a:cubicBezTo>
                    <a:pt x="13" y="3"/>
                    <a:pt x="10" y="3"/>
                    <a:pt x="8" y="2"/>
                  </a:cubicBezTo>
                  <a:cubicBezTo>
                    <a:pt x="7" y="1"/>
                    <a:pt x="5" y="0"/>
                    <a:pt x="2" y="0"/>
                  </a:cubicBezTo>
                  <a:cubicBezTo>
                    <a:pt x="0" y="0"/>
                    <a:pt x="1" y="2"/>
                    <a:pt x="3" y="2"/>
                  </a:cubicBezTo>
                  <a:cubicBezTo>
                    <a:pt x="4" y="2"/>
                    <a:pt x="4" y="2"/>
                    <a:pt x="5" y="3"/>
                  </a:cubicBezTo>
                  <a:cubicBezTo>
                    <a:pt x="5" y="3"/>
                    <a:pt x="6" y="4"/>
                    <a:pt x="6" y="4"/>
                  </a:cubicBezTo>
                  <a:cubicBezTo>
                    <a:pt x="5" y="4"/>
                    <a:pt x="4" y="3"/>
                    <a:pt x="4" y="2"/>
                  </a:cubicBezTo>
                  <a:cubicBezTo>
                    <a:pt x="4" y="2"/>
                    <a:pt x="4" y="4"/>
                    <a:pt x="4" y="4"/>
                  </a:cubicBezTo>
                  <a:cubicBezTo>
                    <a:pt x="4" y="6"/>
                    <a:pt x="6" y="6"/>
                    <a:pt x="7" y="6"/>
                  </a:cubicBezTo>
                  <a:cubicBezTo>
                    <a:pt x="7" y="6"/>
                    <a:pt x="12" y="9"/>
                    <a:pt x="12" y="9"/>
                  </a:cubicBezTo>
                  <a:cubicBezTo>
                    <a:pt x="12" y="9"/>
                    <a:pt x="11" y="9"/>
                    <a:pt x="10" y="10"/>
                  </a:cubicBezTo>
                  <a:cubicBezTo>
                    <a:pt x="10" y="10"/>
                    <a:pt x="14" y="10"/>
                    <a:pt x="14" y="10"/>
                  </a:cubicBezTo>
                  <a:cubicBezTo>
                    <a:pt x="16" y="11"/>
                    <a:pt x="14" y="12"/>
                    <a:pt x="14" y="12"/>
                  </a:cubicBezTo>
                  <a:cubicBezTo>
                    <a:pt x="15" y="13"/>
                    <a:pt x="18" y="12"/>
                    <a:pt x="19" y="12"/>
                  </a:cubicBezTo>
                  <a:cubicBezTo>
                    <a:pt x="14" y="13"/>
                    <a:pt x="29" y="19"/>
                    <a:pt x="27" y="16"/>
                  </a:cubicBezTo>
                  <a:cubicBezTo>
                    <a:pt x="26" y="15"/>
                    <a:pt x="28" y="18"/>
                    <a:pt x="27" y="1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28" name="Freeform 557"/>
            <p:cNvSpPr>
              <a:spLocks/>
            </p:cNvSpPr>
            <p:nvPr/>
          </p:nvSpPr>
          <p:spPr bwMode="auto">
            <a:xfrm>
              <a:off x="5496368" y="6226607"/>
              <a:ext cx="121018" cy="130608"/>
            </a:xfrm>
            <a:custGeom>
              <a:avLst/>
              <a:gdLst>
                <a:gd name="T0" fmla="*/ 11 w 13"/>
                <a:gd name="T1" fmla="*/ 14 h 14"/>
                <a:gd name="T2" fmla="*/ 11 w 13"/>
                <a:gd name="T3" fmla="*/ 14 h 14"/>
                <a:gd name="T4" fmla="*/ 8 w 13"/>
                <a:gd name="T5" fmla="*/ 11 h 14"/>
                <a:gd name="T6" fmla="*/ 7 w 13"/>
                <a:gd name="T7" fmla="*/ 7 h 14"/>
                <a:gd name="T8" fmla="*/ 6 w 13"/>
                <a:gd name="T9" fmla="*/ 5 h 14"/>
                <a:gd name="T10" fmla="*/ 7 w 13"/>
                <a:gd name="T11" fmla="*/ 2 h 14"/>
                <a:gd name="T12" fmla="*/ 4 w 13"/>
                <a:gd name="T13" fmla="*/ 4 h 14"/>
                <a:gd name="T14" fmla="*/ 6 w 13"/>
                <a:gd name="T15" fmla="*/ 1 h 14"/>
                <a:gd name="T16" fmla="*/ 1 w 13"/>
                <a:gd name="T17" fmla="*/ 0 h 14"/>
                <a:gd name="T18" fmla="*/ 3 w 13"/>
                <a:gd name="T19" fmla="*/ 6 h 14"/>
                <a:gd name="T20" fmla="*/ 11 w 13"/>
                <a:gd name="T21" fmla="*/ 14 h 14"/>
                <a:gd name="T22" fmla="*/ 11 w 13"/>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4">
                  <a:moveTo>
                    <a:pt x="11" y="14"/>
                  </a:moveTo>
                  <a:cubicBezTo>
                    <a:pt x="11" y="14"/>
                    <a:pt x="11" y="14"/>
                    <a:pt x="11" y="14"/>
                  </a:cubicBezTo>
                  <a:cubicBezTo>
                    <a:pt x="11" y="13"/>
                    <a:pt x="9" y="11"/>
                    <a:pt x="8" y="11"/>
                  </a:cubicBezTo>
                  <a:cubicBezTo>
                    <a:pt x="7" y="9"/>
                    <a:pt x="8" y="8"/>
                    <a:pt x="7" y="7"/>
                  </a:cubicBezTo>
                  <a:cubicBezTo>
                    <a:pt x="6" y="6"/>
                    <a:pt x="6" y="6"/>
                    <a:pt x="6" y="5"/>
                  </a:cubicBezTo>
                  <a:cubicBezTo>
                    <a:pt x="5" y="3"/>
                    <a:pt x="6" y="3"/>
                    <a:pt x="7" y="2"/>
                  </a:cubicBezTo>
                  <a:cubicBezTo>
                    <a:pt x="9" y="0"/>
                    <a:pt x="3" y="3"/>
                    <a:pt x="4" y="4"/>
                  </a:cubicBezTo>
                  <a:cubicBezTo>
                    <a:pt x="3" y="3"/>
                    <a:pt x="6" y="1"/>
                    <a:pt x="6" y="1"/>
                  </a:cubicBezTo>
                  <a:cubicBezTo>
                    <a:pt x="5" y="0"/>
                    <a:pt x="1" y="0"/>
                    <a:pt x="1" y="0"/>
                  </a:cubicBezTo>
                  <a:cubicBezTo>
                    <a:pt x="0" y="1"/>
                    <a:pt x="2" y="5"/>
                    <a:pt x="3" y="6"/>
                  </a:cubicBezTo>
                  <a:cubicBezTo>
                    <a:pt x="5" y="8"/>
                    <a:pt x="8" y="13"/>
                    <a:pt x="11" y="14"/>
                  </a:cubicBezTo>
                  <a:cubicBezTo>
                    <a:pt x="13" y="14"/>
                    <a:pt x="8" y="13"/>
                    <a:pt x="11" y="1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29" name="Freeform 558"/>
            <p:cNvSpPr>
              <a:spLocks/>
            </p:cNvSpPr>
            <p:nvPr/>
          </p:nvSpPr>
          <p:spPr bwMode="auto">
            <a:xfrm>
              <a:off x="5505923" y="6076886"/>
              <a:ext cx="38217" cy="38227"/>
            </a:xfrm>
            <a:custGeom>
              <a:avLst/>
              <a:gdLst>
                <a:gd name="T0" fmla="*/ 3 w 4"/>
                <a:gd name="T1" fmla="*/ 3 h 4"/>
                <a:gd name="T2" fmla="*/ 2 w 4"/>
                <a:gd name="T3" fmla="*/ 1 h 4"/>
                <a:gd name="T4" fmla="*/ 3 w 4"/>
                <a:gd name="T5" fmla="*/ 3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2"/>
                    <a:pt x="0" y="2"/>
                    <a:pt x="2" y="1"/>
                  </a:cubicBezTo>
                  <a:cubicBezTo>
                    <a:pt x="3" y="0"/>
                    <a:pt x="4" y="3"/>
                    <a:pt x="3" y="3"/>
                  </a:cubicBezTo>
                  <a:cubicBezTo>
                    <a:pt x="3" y="3"/>
                    <a:pt x="3" y="3"/>
                    <a:pt x="3" y="3"/>
                  </a:cubicBezTo>
                  <a:cubicBezTo>
                    <a:pt x="2" y="2"/>
                    <a:pt x="4" y="4"/>
                    <a:pt x="3"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30" name="Freeform 559"/>
            <p:cNvSpPr>
              <a:spLocks/>
            </p:cNvSpPr>
            <p:nvPr/>
          </p:nvSpPr>
          <p:spPr bwMode="auto">
            <a:xfrm>
              <a:off x="5458150" y="6032291"/>
              <a:ext cx="57323" cy="54153"/>
            </a:xfrm>
            <a:custGeom>
              <a:avLst/>
              <a:gdLst>
                <a:gd name="T0" fmla="*/ 5 w 6"/>
                <a:gd name="T1" fmla="*/ 2 h 6"/>
                <a:gd name="T2" fmla="*/ 0 w 6"/>
                <a:gd name="T3" fmla="*/ 1 h 6"/>
                <a:gd name="T4" fmla="*/ 1 w 6"/>
                <a:gd name="T5" fmla="*/ 3 h 6"/>
                <a:gd name="T6" fmla="*/ 1 w 6"/>
                <a:gd name="T7" fmla="*/ 6 h 6"/>
                <a:gd name="T8" fmla="*/ 5 w 6"/>
                <a:gd name="T9" fmla="*/ 5 h 6"/>
                <a:gd name="T10" fmla="*/ 3 w 6"/>
                <a:gd name="T11" fmla="*/ 3 h 6"/>
                <a:gd name="T12" fmla="*/ 5 w 6"/>
                <a:gd name="T13" fmla="*/ 2 h 6"/>
                <a:gd name="T14" fmla="*/ 5 w 6"/>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5" y="2"/>
                  </a:moveTo>
                  <a:cubicBezTo>
                    <a:pt x="4" y="2"/>
                    <a:pt x="1" y="0"/>
                    <a:pt x="0" y="1"/>
                  </a:cubicBezTo>
                  <a:cubicBezTo>
                    <a:pt x="1" y="0"/>
                    <a:pt x="2" y="4"/>
                    <a:pt x="1" y="3"/>
                  </a:cubicBezTo>
                  <a:cubicBezTo>
                    <a:pt x="1" y="4"/>
                    <a:pt x="1" y="5"/>
                    <a:pt x="1" y="6"/>
                  </a:cubicBezTo>
                  <a:cubicBezTo>
                    <a:pt x="1" y="5"/>
                    <a:pt x="5" y="4"/>
                    <a:pt x="5" y="5"/>
                  </a:cubicBezTo>
                  <a:cubicBezTo>
                    <a:pt x="5" y="4"/>
                    <a:pt x="4" y="4"/>
                    <a:pt x="3" y="3"/>
                  </a:cubicBezTo>
                  <a:cubicBezTo>
                    <a:pt x="4" y="4"/>
                    <a:pt x="6" y="2"/>
                    <a:pt x="5" y="2"/>
                  </a:cubicBezTo>
                  <a:cubicBezTo>
                    <a:pt x="4" y="2"/>
                    <a:pt x="6" y="2"/>
                    <a:pt x="5"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31" name="Freeform 560"/>
            <p:cNvSpPr>
              <a:spLocks/>
            </p:cNvSpPr>
            <p:nvPr/>
          </p:nvSpPr>
          <p:spPr bwMode="auto">
            <a:xfrm>
              <a:off x="5432673" y="6048217"/>
              <a:ext cx="35033" cy="57338"/>
            </a:xfrm>
            <a:custGeom>
              <a:avLst/>
              <a:gdLst>
                <a:gd name="T0" fmla="*/ 2 w 4"/>
                <a:gd name="T1" fmla="*/ 0 h 6"/>
                <a:gd name="T2" fmla="*/ 2 w 4"/>
                <a:gd name="T3" fmla="*/ 2 h 6"/>
                <a:gd name="T4" fmla="*/ 2 w 4"/>
                <a:gd name="T5" fmla="*/ 5 h 6"/>
                <a:gd name="T6" fmla="*/ 3 w 4"/>
                <a:gd name="T7" fmla="*/ 3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0" y="0"/>
                    <a:pt x="2" y="1"/>
                    <a:pt x="2" y="2"/>
                  </a:cubicBezTo>
                  <a:cubicBezTo>
                    <a:pt x="2" y="3"/>
                    <a:pt x="1" y="5"/>
                    <a:pt x="2" y="5"/>
                  </a:cubicBezTo>
                  <a:cubicBezTo>
                    <a:pt x="3" y="6"/>
                    <a:pt x="3" y="3"/>
                    <a:pt x="3" y="3"/>
                  </a:cubicBezTo>
                  <a:cubicBezTo>
                    <a:pt x="3" y="2"/>
                    <a:pt x="4" y="0"/>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32" name="Freeform 561"/>
            <p:cNvSpPr>
              <a:spLocks/>
            </p:cNvSpPr>
            <p:nvPr/>
          </p:nvSpPr>
          <p:spPr bwMode="auto">
            <a:xfrm>
              <a:off x="5375347" y="5994061"/>
              <a:ext cx="47770" cy="101936"/>
            </a:xfrm>
            <a:custGeom>
              <a:avLst/>
              <a:gdLst>
                <a:gd name="T0" fmla="*/ 4 w 5"/>
                <a:gd name="T1" fmla="*/ 10 h 11"/>
                <a:gd name="T2" fmla="*/ 2 w 5"/>
                <a:gd name="T3" fmla="*/ 6 h 11"/>
                <a:gd name="T4" fmla="*/ 1 w 5"/>
                <a:gd name="T5" fmla="*/ 3 h 11"/>
                <a:gd name="T6" fmla="*/ 5 w 5"/>
                <a:gd name="T7" fmla="*/ 5 h 11"/>
                <a:gd name="T8" fmla="*/ 4 w 5"/>
                <a:gd name="T9" fmla="*/ 10 h 11"/>
                <a:gd name="T10" fmla="*/ 4 w 5"/>
                <a:gd name="T11" fmla="*/ 10 h 11"/>
              </a:gdLst>
              <a:ahLst/>
              <a:cxnLst>
                <a:cxn ang="0">
                  <a:pos x="T0" y="T1"/>
                </a:cxn>
                <a:cxn ang="0">
                  <a:pos x="T2" y="T3"/>
                </a:cxn>
                <a:cxn ang="0">
                  <a:pos x="T4" y="T5"/>
                </a:cxn>
                <a:cxn ang="0">
                  <a:pos x="T6" y="T7"/>
                </a:cxn>
                <a:cxn ang="0">
                  <a:pos x="T8" y="T9"/>
                </a:cxn>
                <a:cxn ang="0">
                  <a:pos x="T10" y="T11"/>
                </a:cxn>
              </a:cxnLst>
              <a:rect l="0" t="0" r="r" b="b"/>
              <a:pathLst>
                <a:path w="5" h="11">
                  <a:moveTo>
                    <a:pt x="4" y="10"/>
                  </a:moveTo>
                  <a:cubicBezTo>
                    <a:pt x="4" y="9"/>
                    <a:pt x="2" y="6"/>
                    <a:pt x="2" y="6"/>
                  </a:cubicBezTo>
                  <a:cubicBezTo>
                    <a:pt x="4" y="4"/>
                    <a:pt x="0" y="4"/>
                    <a:pt x="1" y="3"/>
                  </a:cubicBezTo>
                  <a:cubicBezTo>
                    <a:pt x="2" y="0"/>
                    <a:pt x="5" y="5"/>
                    <a:pt x="5" y="5"/>
                  </a:cubicBezTo>
                  <a:cubicBezTo>
                    <a:pt x="5" y="6"/>
                    <a:pt x="5" y="11"/>
                    <a:pt x="4" y="10"/>
                  </a:cubicBezTo>
                  <a:cubicBezTo>
                    <a:pt x="4" y="9"/>
                    <a:pt x="5" y="11"/>
                    <a:pt x="4"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33" name="Freeform 562"/>
            <p:cNvSpPr>
              <a:spLocks/>
            </p:cNvSpPr>
            <p:nvPr/>
          </p:nvSpPr>
          <p:spPr bwMode="auto">
            <a:xfrm>
              <a:off x="5337130" y="5955834"/>
              <a:ext cx="66879" cy="66896"/>
            </a:xfrm>
            <a:custGeom>
              <a:avLst/>
              <a:gdLst>
                <a:gd name="T0" fmla="*/ 4 w 7"/>
                <a:gd name="T1" fmla="*/ 6 h 7"/>
                <a:gd name="T2" fmla="*/ 2 w 7"/>
                <a:gd name="T3" fmla="*/ 3 h 7"/>
                <a:gd name="T4" fmla="*/ 0 w 7"/>
                <a:gd name="T5" fmla="*/ 2 h 7"/>
                <a:gd name="T6" fmla="*/ 5 w 7"/>
                <a:gd name="T7" fmla="*/ 1 h 7"/>
                <a:gd name="T8" fmla="*/ 4 w 7"/>
                <a:gd name="T9" fmla="*/ 3 h 7"/>
                <a:gd name="T10" fmla="*/ 7 w 7"/>
                <a:gd name="T11" fmla="*/ 4 h 7"/>
                <a:gd name="T12" fmla="*/ 5 w 7"/>
                <a:gd name="T13" fmla="*/ 5 h 7"/>
                <a:gd name="T14" fmla="*/ 4 w 7"/>
                <a:gd name="T15" fmla="*/ 6 h 7"/>
                <a:gd name="T16" fmla="*/ 4 w 7"/>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4" y="6"/>
                  </a:moveTo>
                  <a:cubicBezTo>
                    <a:pt x="2" y="4"/>
                    <a:pt x="1" y="4"/>
                    <a:pt x="2" y="3"/>
                  </a:cubicBezTo>
                  <a:cubicBezTo>
                    <a:pt x="2" y="2"/>
                    <a:pt x="0" y="2"/>
                    <a:pt x="0" y="2"/>
                  </a:cubicBezTo>
                  <a:cubicBezTo>
                    <a:pt x="0" y="1"/>
                    <a:pt x="4" y="0"/>
                    <a:pt x="5" y="1"/>
                  </a:cubicBezTo>
                  <a:cubicBezTo>
                    <a:pt x="5" y="1"/>
                    <a:pt x="3" y="2"/>
                    <a:pt x="4" y="3"/>
                  </a:cubicBezTo>
                  <a:cubicBezTo>
                    <a:pt x="5" y="3"/>
                    <a:pt x="7" y="4"/>
                    <a:pt x="7" y="4"/>
                  </a:cubicBezTo>
                  <a:cubicBezTo>
                    <a:pt x="7" y="5"/>
                    <a:pt x="5" y="5"/>
                    <a:pt x="5" y="5"/>
                  </a:cubicBezTo>
                  <a:cubicBezTo>
                    <a:pt x="4" y="5"/>
                    <a:pt x="5" y="7"/>
                    <a:pt x="4" y="6"/>
                  </a:cubicBezTo>
                  <a:cubicBezTo>
                    <a:pt x="2" y="5"/>
                    <a:pt x="4" y="6"/>
                    <a:pt x="4"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34" name="Freeform 563"/>
            <p:cNvSpPr>
              <a:spLocks/>
            </p:cNvSpPr>
            <p:nvPr/>
          </p:nvSpPr>
          <p:spPr bwMode="auto">
            <a:xfrm>
              <a:off x="5404009" y="5955834"/>
              <a:ext cx="63695" cy="86010"/>
            </a:xfrm>
            <a:custGeom>
              <a:avLst/>
              <a:gdLst>
                <a:gd name="T0" fmla="*/ 3 w 7"/>
                <a:gd name="T1" fmla="*/ 8 h 9"/>
                <a:gd name="T2" fmla="*/ 4 w 7"/>
                <a:gd name="T3" fmla="*/ 6 h 9"/>
                <a:gd name="T4" fmla="*/ 2 w 7"/>
                <a:gd name="T5" fmla="*/ 4 h 9"/>
                <a:gd name="T6" fmla="*/ 3 w 7"/>
                <a:gd name="T7" fmla="*/ 1 h 9"/>
                <a:gd name="T8" fmla="*/ 6 w 7"/>
                <a:gd name="T9" fmla="*/ 5 h 9"/>
                <a:gd name="T10" fmla="*/ 3 w 7"/>
                <a:gd name="T11" fmla="*/ 8 h 9"/>
                <a:gd name="T12" fmla="*/ 3 w 7"/>
                <a:gd name="T13" fmla="*/ 8 h 9"/>
                <a:gd name="T14" fmla="*/ 3 w 7"/>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3" y="8"/>
                  </a:moveTo>
                  <a:cubicBezTo>
                    <a:pt x="4" y="7"/>
                    <a:pt x="5" y="7"/>
                    <a:pt x="4" y="6"/>
                  </a:cubicBezTo>
                  <a:cubicBezTo>
                    <a:pt x="4" y="5"/>
                    <a:pt x="2" y="5"/>
                    <a:pt x="2" y="4"/>
                  </a:cubicBezTo>
                  <a:cubicBezTo>
                    <a:pt x="3" y="3"/>
                    <a:pt x="0" y="0"/>
                    <a:pt x="3" y="1"/>
                  </a:cubicBezTo>
                  <a:cubicBezTo>
                    <a:pt x="6" y="2"/>
                    <a:pt x="6" y="3"/>
                    <a:pt x="6" y="5"/>
                  </a:cubicBezTo>
                  <a:cubicBezTo>
                    <a:pt x="7" y="7"/>
                    <a:pt x="3" y="8"/>
                    <a:pt x="3" y="8"/>
                  </a:cubicBezTo>
                  <a:cubicBezTo>
                    <a:pt x="3" y="8"/>
                    <a:pt x="3" y="8"/>
                    <a:pt x="3" y="8"/>
                  </a:cubicBezTo>
                  <a:cubicBezTo>
                    <a:pt x="4" y="7"/>
                    <a:pt x="2" y="9"/>
                    <a:pt x="3" y="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35" name="Freeform 564"/>
            <p:cNvSpPr>
              <a:spLocks/>
            </p:cNvSpPr>
            <p:nvPr/>
          </p:nvSpPr>
          <p:spPr bwMode="auto">
            <a:xfrm>
              <a:off x="5384900" y="5974948"/>
              <a:ext cx="28662" cy="9556"/>
            </a:xfrm>
            <a:custGeom>
              <a:avLst/>
              <a:gdLst>
                <a:gd name="T0" fmla="*/ 2 w 3"/>
                <a:gd name="T1" fmla="*/ 1 h 1"/>
                <a:gd name="T2" fmla="*/ 0 w 3"/>
                <a:gd name="T3" fmla="*/ 0 h 1"/>
                <a:gd name="T4" fmla="*/ 3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1" y="1"/>
                    <a:pt x="0" y="1"/>
                    <a:pt x="0" y="0"/>
                  </a:cubicBezTo>
                  <a:cubicBezTo>
                    <a:pt x="0" y="0"/>
                    <a:pt x="2" y="0"/>
                    <a:pt x="3" y="0"/>
                  </a:cubicBezTo>
                  <a:cubicBezTo>
                    <a:pt x="3" y="0"/>
                    <a:pt x="2" y="1"/>
                    <a:pt x="2"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36" name="Freeform 565"/>
            <p:cNvSpPr>
              <a:spLocks/>
            </p:cNvSpPr>
            <p:nvPr/>
          </p:nvSpPr>
          <p:spPr bwMode="auto">
            <a:xfrm>
              <a:off x="4486812" y="5984506"/>
              <a:ext cx="124202" cy="63711"/>
            </a:xfrm>
            <a:custGeom>
              <a:avLst/>
              <a:gdLst>
                <a:gd name="T0" fmla="*/ 10 w 13"/>
                <a:gd name="T1" fmla="*/ 1 h 7"/>
                <a:gd name="T2" fmla="*/ 7 w 13"/>
                <a:gd name="T3" fmla="*/ 1 h 7"/>
                <a:gd name="T4" fmla="*/ 5 w 13"/>
                <a:gd name="T5" fmla="*/ 1 h 7"/>
                <a:gd name="T6" fmla="*/ 5 w 13"/>
                <a:gd name="T7" fmla="*/ 4 h 7"/>
                <a:gd name="T8" fmla="*/ 1 w 13"/>
                <a:gd name="T9" fmla="*/ 3 h 7"/>
                <a:gd name="T10" fmla="*/ 1 w 13"/>
                <a:gd name="T11" fmla="*/ 6 h 7"/>
                <a:gd name="T12" fmla="*/ 11 w 13"/>
                <a:gd name="T13" fmla="*/ 4 h 7"/>
                <a:gd name="T14" fmla="*/ 9 w 13"/>
                <a:gd name="T15" fmla="*/ 3 h 7"/>
                <a:gd name="T16" fmla="*/ 12 w 13"/>
                <a:gd name="T17" fmla="*/ 3 h 7"/>
                <a:gd name="T18" fmla="*/ 10 w 13"/>
                <a:gd name="T19" fmla="*/ 1 h 7"/>
                <a:gd name="T20" fmla="*/ 10 w 13"/>
                <a:gd name="T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7">
                  <a:moveTo>
                    <a:pt x="10" y="1"/>
                  </a:moveTo>
                  <a:cubicBezTo>
                    <a:pt x="9" y="1"/>
                    <a:pt x="8" y="1"/>
                    <a:pt x="7" y="1"/>
                  </a:cubicBezTo>
                  <a:cubicBezTo>
                    <a:pt x="6" y="1"/>
                    <a:pt x="6" y="1"/>
                    <a:pt x="5" y="1"/>
                  </a:cubicBezTo>
                  <a:cubicBezTo>
                    <a:pt x="3" y="2"/>
                    <a:pt x="4" y="4"/>
                    <a:pt x="5" y="4"/>
                  </a:cubicBezTo>
                  <a:cubicBezTo>
                    <a:pt x="4" y="4"/>
                    <a:pt x="2" y="1"/>
                    <a:pt x="1" y="3"/>
                  </a:cubicBezTo>
                  <a:cubicBezTo>
                    <a:pt x="0" y="4"/>
                    <a:pt x="0" y="5"/>
                    <a:pt x="1" y="6"/>
                  </a:cubicBezTo>
                  <a:cubicBezTo>
                    <a:pt x="2" y="7"/>
                    <a:pt x="10" y="5"/>
                    <a:pt x="11" y="4"/>
                  </a:cubicBezTo>
                  <a:cubicBezTo>
                    <a:pt x="11" y="4"/>
                    <a:pt x="10" y="3"/>
                    <a:pt x="9" y="3"/>
                  </a:cubicBezTo>
                  <a:cubicBezTo>
                    <a:pt x="10" y="3"/>
                    <a:pt x="12" y="3"/>
                    <a:pt x="12" y="3"/>
                  </a:cubicBezTo>
                  <a:cubicBezTo>
                    <a:pt x="13" y="2"/>
                    <a:pt x="11" y="0"/>
                    <a:pt x="10" y="1"/>
                  </a:cubicBezTo>
                  <a:cubicBezTo>
                    <a:pt x="9" y="1"/>
                    <a:pt x="11" y="0"/>
                    <a:pt x="10"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37" name="Freeform 566"/>
            <p:cNvSpPr>
              <a:spLocks/>
            </p:cNvSpPr>
            <p:nvPr/>
          </p:nvSpPr>
          <p:spPr bwMode="auto">
            <a:xfrm>
              <a:off x="4534582" y="5927165"/>
              <a:ext cx="76432" cy="66896"/>
            </a:xfrm>
            <a:custGeom>
              <a:avLst/>
              <a:gdLst>
                <a:gd name="T0" fmla="*/ 2 w 8"/>
                <a:gd name="T1" fmla="*/ 6 h 7"/>
                <a:gd name="T2" fmla="*/ 5 w 8"/>
                <a:gd name="T3" fmla="*/ 4 h 7"/>
                <a:gd name="T4" fmla="*/ 8 w 8"/>
                <a:gd name="T5" fmla="*/ 4 h 7"/>
                <a:gd name="T6" fmla="*/ 5 w 8"/>
                <a:gd name="T7" fmla="*/ 2 h 7"/>
                <a:gd name="T8" fmla="*/ 2 w 8"/>
                <a:gd name="T9" fmla="*/ 6 h 7"/>
                <a:gd name="T10" fmla="*/ 2 w 8"/>
                <a:gd name="T11" fmla="*/ 6 h 7"/>
                <a:gd name="T12" fmla="*/ 2 w 8"/>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2" y="6"/>
                  </a:moveTo>
                  <a:cubicBezTo>
                    <a:pt x="3" y="5"/>
                    <a:pt x="4" y="5"/>
                    <a:pt x="5" y="4"/>
                  </a:cubicBezTo>
                  <a:cubicBezTo>
                    <a:pt x="6" y="4"/>
                    <a:pt x="8" y="4"/>
                    <a:pt x="8" y="4"/>
                  </a:cubicBezTo>
                  <a:cubicBezTo>
                    <a:pt x="8" y="4"/>
                    <a:pt x="7" y="0"/>
                    <a:pt x="5" y="2"/>
                  </a:cubicBezTo>
                  <a:cubicBezTo>
                    <a:pt x="5" y="2"/>
                    <a:pt x="1" y="5"/>
                    <a:pt x="2" y="6"/>
                  </a:cubicBezTo>
                  <a:cubicBezTo>
                    <a:pt x="2" y="6"/>
                    <a:pt x="2" y="6"/>
                    <a:pt x="2" y="6"/>
                  </a:cubicBezTo>
                  <a:cubicBezTo>
                    <a:pt x="4" y="5"/>
                    <a:pt x="0" y="7"/>
                    <a:pt x="2"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38" name="Freeform 567"/>
            <p:cNvSpPr>
              <a:spLocks/>
            </p:cNvSpPr>
            <p:nvPr/>
          </p:nvSpPr>
          <p:spPr bwMode="auto">
            <a:xfrm>
              <a:off x="4002734" y="6182007"/>
              <a:ext cx="92356" cy="35042"/>
            </a:xfrm>
            <a:custGeom>
              <a:avLst/>
              <a:gdLst>
                <a:gd name="T0" fmla="*/ 9 w 10"/>
                <a:gd name="T1" fmla="*/ 2 h 4"/>
                <a:gd name="T2" fmla="*/ 9 w 10"/>
                <a:gd name="T3" fmla="*/ 1 h 4"/>
                <a:gd name="T4" fmla="*/ 6 w 10"/>
                <a:gd name="T5" fmla="*/ 0 h 4"/>
                <a:gd name="T6" fmla="*/ 2 w 10"/>
                <a:gd name="T7" fmla="*/ 2 h 4"/>
                <a:gd name="T8" fmla="*/ 3 w 10"/>
                <a:gd name="T9" fmla="*/ 4 h 4"/>
                <a:gd name="T10" fmla="*/ 9 w 10"/>
                <a:gd name="T11" fmla="*/ 2 h 4"/>
                <a:gd name="T12" fmla="*/ 9 w 10"/>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10" h="4">
                  <a:moveTo>
                    <a:pt x="9" y="2"/>
                  </a:moveTo>
                  <a:cubicBezTo>
                    <a:pt x="10" y="2"/>
                    <a:pt x="8" y="1"/>
                    <a:pt x="9" y="1"/>
                  </a:cubicBezTo>
                  <a:cubicBezTo>
                    <a:pt x="8" y="0"/>
                    <a:pt x="7" y="0"/>
                    <a:pt x="6" y="0"/>
                  </a:cubicBezTo>
                  <a:cubicBezTo>
                    <a:pt x="5" y="1"/>
                    <a:pt x="3" y="1"/>
                    <a:pt x="2" y="2"/>
                  </a:cubicBezTo>
                  <a:cubicBezTo>
                    <a:pt x="0" y="3"/>
                    <a:pt x="2" y="4"/>
                    <a:pt x="3" y="4"/>
                  </a:cubicBezTo>
                  <a:cubicBezTo>
                    <a:pt x="5" y="4"/>
                    <a:pt x="7" y="1"/>
                    <a:pt x="9" y="2"/>
                  </a:cubicBezTo>
                  <a:cubicBezTo>
                    <a:pt x="10" y="2"/>
                    <a:pt x="7" y="1"/>
                    <a:pt x="9"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39" name="Freeform 568"/>
            <p:cNvSpPr>
              <a:spLocks/>
            </p:cNvSpPr>
            <p:nvPr/>
          </p:nvSpPr>
          <p:spPr bwMode="auto">
            <a:xfrm>
              <a:off x="3891269" y="6236163"/>
              <a:ext cx="54139" cy="47785"/>
            </a:xfrm>
            <a:custGeom>
              <a:avLst/>
              <a:gdLst>
                <a:gd name="T0" fmla="*/ 6 w 6"/>
                <a:gd name="T1" fmla="*/ 2 h 5"/>
                <a:gd name="T2" fmla="*/ 3 w 6"/>
                <a:gd name="T3" fmla="*/ 2 h 5"/>
                <a:gd name="T4" fmla="*/ 3 w 6"/>
                <a:gd name="T5" fmla="*/ 4 h 5"/>
                <a:gd name="T6" fmla="*/ 0 w 6"/>
                <a:gd name="T7" fmla="*/ 5 h 5"/>
                <a:gd name="T8" fmla="*/ 6 w 6"/>
                <a:gd name="T9" fmla="*/ 2 h 5"/>
              </a:gdLst>
              <a:ahLst/>
              <a:cxnLst>
                <a:cxn ang="0">
                  <a:pos x="T0" y="T1"/>
                </a:cxn>
                <a:cxn ang="0">
                  <a:pos x="T2" y="T3"/>
                </a:cxn>
                <a:cxn ang="0">
                  <a:pos x="T4" y="T5"/>
                </a:cxn>
                <a:cxn ang="0">
                  <a:pos x="T6" y="T7"/>
                </a:cxn>
                <a:cxn ang="0">
                  <a:pos x="T8" y="T9"/>
                </a:cxn>
              </a:cxnLst>
              <a:rect l="0" t="0" r="r" b="b"/>
              <a:pathLst>
                <a:path w="6" h="5">
                  <a:moveTo>
                    <a:pt x="6" y="2"/>
                  </a:moveTo>
                  <a:cubicBezTo>
                    <a:pt x="6" y="0"/>
                    <a:pt x="4" y="1"/>
                    <a:pt x="3" y="2"/>
                  </a:cubicBezTo>
                  <a:cubicBezTo>
                    <a:pt x="3" y="2"/>
                    <a:pt x="3" y="3"/>
                    <a:pt x="3" y="4"/>
                  </a:cubicBezTo>
                  <a:cubicBezTo>
                    <a:pt x="2" y="4"/>
                    <a:pt x="0" y="5"/>
                    <a:pt x="0" y="5"/>
                  </a:cubicBezTo>
                  <a:cubicBezTo>
                    <a:pt x="0" y="5"/>
                    <a:pt x="6" y="5"/>
                    <a:pt x="6"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40" name="Freeform 569"/>
            <p:cNvSpPr>
              <a:spLocks/>
            </p:cNvSpPr>
            <p:nvPr/>
          </p:nvSpPr>
          <p:spPr bwMode="auto">
            <a:xfrm>
              <a:off x="7066431" y="5076623"/>
              <a:ext cx="194268" cy="121050"/>
            </a:xfrm>
            <a:custGeom>
              <a:avLst/>
              <a:gdLst>
                <a:gd name="T0" fmla="*/ 19 w 21"/>
                <a:gd name="T1" fmla="*/ 9 h 13"/>
                <a:gd name="T2" fmla="*/ 18 w 21"/>
                <a:gd name="T3" fmla="*/ 7 h 13"/>
                <a:gd name="T4" fmla="*/ 14 w 21"/>
                <a:gd name="T5" fmla="*/ 4 h 13"/>
                <a:gd name="T6" fmla="*/ 8 w 21"/>
                <a:gd name="T7" fmla="*/ 1 h 13"/>
                <a:gd name="T8" fmla="*/ 5 w 21"/>
                <a:gd name="T9" fmla="*/ 6 h 13"/>
                <a:gd name="T10" fmla="*/ 0 w 21"/>
                <a:gd name="T11" fmla="*/ 8 h 13"/>
                <a:gd name="T12" fmla="*/ 7 w 21"/>
                <a:gd name="T13" fmla="*/ 11 h 13"/>
                <a:gd name="T14" fmla="*/ 15 w 21"/>
                <a:gd name="T15" fmla="*/ 12 h 13"/>
                <a:gd name="T16" fmla="*/ 20 w 21"/>
                <a:gd name="T17" fmla="*/ 9 h 13"/>
                <a:gd name="T18" fmla="*/ 19 w 21"/>
                <a:gd name="T19" fmla="*/ 9 h 13"/>
                <a:gd name="T20" fmla="*/ 19 w 21"/>
                <a:gd name="T21"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3">
                  <a:moveTo>
                    <a:pt x="19" y="9"/>
                  </a:moveTo>
                  <a:cubicBezTo>
                    <a:pt x="15" y="10"/>
                    <a:pt x="19" y="8"/>
                    <a:pt x="18" y="7"/>
                  </a:cubicBezTo>
                  <a:cubicBezTo>
                    <a:pt x="17" y="7"/>
                    <a:pt x="15" y="4"/>
                    <a:pt x="14" y="4"/>
                  </a:cubicBezTo>
                  <a:cubicBezTo>
                    <a:pt x="12" y="4"/>
                    <a:pt x="10" y="1"/>
                    <a:pt x="8" y="1"/>
                  </a:cubicBezTo>
                  <a:cubicBezTo>
                    <a:pt x="6" y="0"/>
                    <a:pt x="6" y="5"/>
                    <a:pt x="5" y="6"/>
                  </a:cubicBezTo>
                  <a:cubicBezTo>
                    <a:pt x="4" y="6"/>
                    <a:pt x="0" y="6"/>
                    <a:pt x="0" y="8"/>
                  </a:cubicBezTo>
                  <a:cubicBezTo>
                    <a:pt x="1" y="10"/>
                    <a:pt x="6" y="11"/>
                    <a:pt x="7" y="11"/>
                  </a:cubicBezTo>
                  <a:cubicBezTo>
                    <a:pt x="9" y="12"/>
                    <a:pt x="13" y="13"/>
                    <a:pt x="15" y="12"/>
                  </a:cubicBezTo>
                  <a:cubicBezTo>
                    <a:pt x="15" y="12"/>
                    <a:pt x="20" y="10"/>
                    <a:pt x="20" y="9"/>
                  </a:cubicBezTo>
                  <a:cubicBezTo>
                    <a:pt x="20" y="9"/>
                    <a:pt x="19" y="9"/>
                    <a:pt x="19" y="9"/>
                  </a:cubicBezTo>
                  <a:cubicBezTo>
                    <a:pt x="18" y="10"/>
                    <a:pt x="21" y="9"/>
                    <a:pt x="19" y="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41" name="Freeform 570"/>
            <p:cNvSpPr>
              <a:spLocks/>
            </p:cNvSpPr>
            <p:nvPr/>
          </p:nvSpPr>
          <p:spPr bwMode="auto">
            <a:xfrm>
              <a:off x="6999554" y="5133964"/>
              <a:ext cx="47770" cy="35042"/>
            </a:xfrm>
            <a:custGeom>
              <a:avLst/>
              <a:gdLst>
                <a:gd name="T0" fmla="*/ 2 w 5"/>
                <a:gd name="T1" fmla="*/ 4 h 4"/>
                <a:gd name="T2" fmla="*/ 4 w 5"/>
                <a:gd name="T3" fmla="*/ 1 h 4"/>
                <a:gd name="T4" fmla="*/ 2 w 5"/>
                <a:gd name="T5" fmla="*/ 4 h 4"/>
                <a:gd name="T6" fmla="*/ 2 w 5"/>
                <a:gd name="T7" fmla="*/ 4 h 4"/>
              </a:gdLst>
              <a:ahLst/>
              <a:cxnLst>
                <a:cxn ang="0">
                  <a:pos x="T0" y="T1"/>
                </a:cxn>
                <a:cxn ang="0">
                  <a:pos x="T2" y="T3"/>
                </a:cxn>
                <a:cxn ang="0">
                  <a:pos x="T4" y="T5"/>
                </a:cxn>
                <a:cxn ang="0">
                  <a:pos x="T6" y="T7"/>
                </a:cxn>
              </a:cxnLst>
              <a:rect l="0" t="0" r="r" b="b"/>
              <a:pathLst>
                <a:path w="5" h="4">
                  <a:moveTo>
                    <a:pt x="2" y="4"/>
                  </a:moveTo>
                  <a:cubicBezTo>
                    <a:pt x="0" y="4"/>
                    <a:pt x="4" y="0"/>
                    <a:pt x="4" y="1"/>
                  </a:cubicBezTo>
                  <a:cubicBezTo>
                    <a:pt x="5" y="1"/>
                    <a:pt x="3" y="4"/>
                    <a:pt x="2" y="4"/>
                  </a:cubicBezTo>
                  <a:cubicBezTo>
                    <a:pt x="1" y="4"/>
                    <a:pt x="4" y="4"/>
                    <a:pt x="2"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42" name="Freeform 571"/>
            <p:cNvSpPr>
              <a:spLocks/>
            </p:cNvSpPr>
            <p:nvPr/>
          </p:nvSpPr>
          <p:spPr bwMode="auto">
            <a:xfrm>
              <a:off x="6942228" y="5169003"/>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1"/>
                    <a:pt x="1" y="0"/>
                  </a:cubicBezTo>
                  <a:cubicBezTo>
                    <a:pt x="2" y="0"/>
                    <a:pt x="2" y="2"/>
                    <a:pt x="1"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43" name="Freeform 572"/>
            <p:cNvSpPr>
              <a:spLocks/>
            </p:cNvSpPr>
            <p:nvPr/>
          </p:nvSpPr>
          <p:spPr bwMode="auto">
            <a:xfrm>
              <a:off x="6139678" y="4777183"/>
              <a:ext cx="859874" cy="420492"/>
            </a:xfrm>
            <a:custGeom>
              <a:avLst/>
              <a:gdLst>
                <a:gd name="T0" fmla="*/ 76 w 92"/>
                <a:gd name="T1" fmla="*/ 41 h 45"/>
                <a:gd name="T2" fmla="*/ 71 w 92"/>
                <a:gd name="T3" fmla="*/ 39 h 45"/>
                <a:gd name="T4" fmla="*/ 61 w 92"/>
                <a:gd name="T5" fmla="*/ 38 h 45"/>
                <a:gd name="T6" fmla="*/ 45 w 92"/>
                <a:gd name="T7" fmla="*/ 43 h 45"/>
                <a:gd name="T8" fmla="*/ 29 w 92"/>
                <a:gd name="T9" fmla="*/ 41 h 45"/>
                <a:gd name="T10" fmla="*/ 21 w 92"/>
                <a:gd name="T11" fmla="*/ 38 h 45"/>
                <a:gd name="T12" fmla="*/ 10 w 92"/>
                <a:gd name="T13" fmla="*/ 31 h 45"/>
                <a:gd name="T14" fmla="*/ 40 w 92"/>
                <a:gd name="T15" fmla="*/ 29 h 45"/>
                <a:gd name="T16" fmla="*/ 9 w 92"/>
                <a:gd name="T17" fmla="*/ 26 h 45"/>
                <a:gd name="T18" fmla="*/ 16 w 92"/>
                <a:gd name="T19" fmla="*/ 19 h 45"/>
                <a:gd name="T20" fmla="*/ 14 w 92"/>
                <a:gd name="T21" fmla="*/ 18 h 45"/>
                <a:gd name="T22" fmla="*/ 7 w 92"/>
                <a:gd name="T23" fmla="*/ 17 h 45"/>
                <a:gd name="T24" fmla="*/ 4 w 92"/>
                <a:gd name="T25" fmla="*/ 11 h 45"/>
                <a:gd name="T26" fmla="*/ 8 w 92"/>
                <a:gd name="T27" fmla="*/ 7 h 45"/>
                <a:gd name="T28" fmla="*/ 24 w 92"/>
                <a:gd name="T29" fmla="*/ 1 h 45"/>
                <a:gd name="T30" fmla="*/ 29 w 92"/>
                <a:gd name="T31" fmla="*/ 7 h 45"/>
                <a:gd name="T32" fmla="*/ 39 w 92"/>
                <a:gd name="T33" fmla="*/ 6 h 45"/>
                <a:gd name="T34" fmla="*/ 43 w 92"/>
                <a:gd name="T35" fmla="*/ 8 h 45"/>
                <a:gd name="T36" fmla="*/ 47 w 92"/>
                <a:gd name="T37" fmla="*/ 9 h 45"/>
                <a:gd name="T38" fmla="*/ 43 w 92"/>
                <a:gd name="T39" fmla="*/ 4 h 45"/>
                <a:gd name="T40" fmla="*/ 54 w 92"/>
                <a:gd name="T41" fmla="*/ 10 h 45"/>
                <a:gd name="T42" fmla="*/ 60 w 92"/>
                <a:gd name="T43" fmla="*/ 14 h 45"/>
                <a:gd name="T44" fmla="*/ 59 w 92"/>
                <a:gd name="T45" fmla="*/ 1 h 45"/>
                <a:gd name="T46" fmla="*/ 69 w 92"/>
                <a:gd name="T47" fmla="*/ 6 h 45"/>
                <a:gd name="T48" fmla="*/ 74 w 92"/>
                <a:gd name="T49" fmla="*/ 19 h 45"/>
                <a:gd name="T50" fmla="*/ 82 w 92"/>
                <a:gd name="T51" fmla="*/ 26 h 45"/>
                <a:gd name="T52" fmla="*/ 92 w 92"/>
                <a:gd name="T53" fmla="*/ 33 h 45"/>
                <a:gd name="T54" fmla="*/ 83 w 92"/>
                <a:gd name="T55" fmla="*/ 35 h 45"/>
                <a:gd name="T56" fmla="*/ 81 w 92"/>
                <a:gd name="T57" fmla="*/ 36 h 45"/>
                <a:gd name="T58" fmla="*/ 85 w 92"/>
                <a:gd name="T59" fmla="*/ 36 h 45"/>
                <a:gd name="T60" fmla="*/ 89 w 92"/>
                <a:gd name="T61" fmla="*/ 39 h 45"/>
                <a:gd name="T62" fmla="*/ 83 w 92"/>
                <a:gd name="T63" fmla="*/ 4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45">
                  <a:moveTo>
                    <a:pt x="83" y="41"/>
                  </a:moveTo>
                  <a:cubicBezTo>
                    <a:pt x="81" y="41"/>
                    <a:pt x="79" y="41"/>
                    <a:pt x="76" y="41"/>
                  </a:cubicBezTo>
                  <a:cubicBezTo>
                    <a:pt x="75" y="41"/>
                    <a:pt x="74" y="41"/>
                    <a:pt x="73" y="41"/>
                  </a:cubicBezTo>
                  <a:cubicBezTo>
                    <a:pt x="72" y="41"/>
                    <a:pt x="72" y="40"/>
                    <a:pt x="71" y="39"/>
                  </a:cubicBezTo>
                  <a:cubicBezTo>
                    <a:pt x="70" y="39"/>
                    <a:pt x="66" y="40"/>
                    <a:pt x="65" y="38"/>
                  </a:cubicBezTo>
                  <a:cubicBezTo>
                    <a:pt x="65" y="35"/>
                    <a:pt x="63" y="37"/>
                    <a:pt x="61" y="38"/>
                  </a:cubicBezTo>
                  <a:cubicBezTo>
                    <a:pt x="58" y="40"/>
                    <a:pt x="56" y="39"/>
                    <a:pt x="54" y="40"/>
                  </a:cubicBezTo>
                  <a:cubicBezTo>
                    <a:pt x="51" y="41"/>
                    <a:pt x="48" y="42"/>
                    <a:pt x="45" y="43"/>
                  </a:cubicBezTo>
                  <a:cubicBezTo>
                    <a:pt x="41" y="43"/>
                    <a:pt x="35" y="45"/>
                    <a:pt x="31" y="43"/>
                  </a:cubicBezTo>
                  <a:cubicBezTo>
                    <a:pt x="31" y="43"/>
                    <a:pt x="29" y="42"/>
                    <a:pt x="29" y="41"/>
                  </a:cubicBezTo>
                  <a:cubicBezTo>
                    <a:pt x="29" y="40"/>
                    <a:pt x="29" y="38"/>
                    <a:pt x="27" y="38"/>
                  </a:cubicBezTo>
                  <a:cubicBezTo>
                    <a:pt x="25" y="38"/>
                    <a:pt x="23" y="38"/>
                    <a:pt x="21" y="38"/>
                  </a:cubicBezTo>
                  <a:cubicBezTo>
                    <a:pt x="19" y="38"/>
                    <a:pt x="17" y="38"/>
                    <a:pt x="15" y="36"/>
                  </a:cubicBezTo>
                  <a:cubicBezTo>
                    <a:pt x="14" y="36"/>
                    <a:pt x="9" y="32"/>
                    <a:pt x="10" y="31"/>
                  </a:cubicBezTo>
                  <a:cubicBezTo>
                    <a:pt x="16" y="28"/>
                    <a:pt x="23" y="29"/>
                    <a:pt x="28" y="29"/>
                  </a:cubicBezTo>
                  <a:cubicBezTo>
                    <a:pt x="29" y="29"/>
                    <a:pt x="40" y="29"/>
                    <a:pt x="40" y="29"/>
                  </a:cubicBezTo>
                  <a:cubicBezTo>
                    <a:pt x="40" y="27"/>
                    <a:pt x="26" y="25"/>
                    <a:pt x="25" y="25"/>
                  </a:cubicBezTo>
                  <a:cubicBezTo>
                    <a:pt x="20" y="25"/>
                    <a:pt x="14" y="28"/>
                    <a:pt x="9" y="26"/>
                  </a:cubicBezTo>
                  <a:cubicBezTo>
                    <a:pt x="7" y="25"/>
                    <a:pt x="3" y="23"/>
                    <a:pt x="7" y="21"/>
                  </a:cubicBezTo>
                  <a:cubicBezTo>
                    <a:pt x="10" y="20"/>
                    <a:pt x="13" y="19"/>
                    <a:pt x="16" y="19"/>
                  </a:cubicBezTo>
                  <a:cubicBezTo>
                    <a:pt x="18" y="18"/>
                    <a:pt x="20" y="18"/>
                    <a:pt x="21" y="18"/>
                  </a:cubicBezTo>
                  <a:cubicBezTo>
                    <a:pt x="19" y="19"/>
                    <a:pt x="16" y="18"/>
                    <a:pt x="14" y="18"/>
                  </a:cubicBezTo>
                  <a:cubicBezTo>
                    <a:pt x="13" y="18"/>
                    <a:pt x="7" y="19"/>
                    <a:pt x="6" y="18"/>
                  </a:cubicBezTo>
                  <a:cubicBezTo>
                    <a:pt x="6" y="18"/>
                    <a:pt x="7" y="17"/>
                    <a:pt x="7" y="17"/>
                  </a:cubicBezTo>
                  <a:cubicBezTo>
                    <a:pt x="7" y="16"/>
                    <a:pt x="0" y="17"/>
                    <a:pt x="1" y="15"/>
                  </a:cubicBezTo>
                  <a:cubicBezTo>
                    <a:pt x="2" y="14"/>
                    <a:pt x="3" y="12"/>
                    <a:pt x="4" y="11"/>
                  </a:cubicBezTo>
                  <a:cubicBezTo>
                    <a:pt x="8" y="10"/>
                    <a:pt x="4" y="10"/>
                    <a:pt x="4" y="9"/>
                  </a:cubicBezTo>
                  <a:cubicBezTo>
                    <a:pt x="4" y="9"/>
                    <a:pt x="7" y="7"/>
                    <a:pt x="8" y="7"/>
                  </a:cubicBezTo>
                  <a:cubicBezTo>
                    <a:pt x="10" y="6"/>
                    <a:pt x="11" y="5"/>
                    <a:pt x="13" y="4"/>
                  </a:cubicBezTo>
                  <a:cubicBezTo>
                    <a:pt x="17" y="2"/>
                    <a:pt x="20" y="1"/>
                    <a:pt x="24" y="1"/>
                  </a:cubicBezTo>
                  <a:cubicBezTo>
                    <a:pt x="29" y="1"/>
                    <a:pt x="24" y="7"/>
                    <a:pt x="24" y="7"/>
                  </a:cubicBezTo>
                  <a:cubicBezTo>
                    <a:pt x="26" y="8"/>
                    <a:pt x="28" y="8"/>
                    <a:pt x="29" y="7"/>
                  </a:cubicBezTo>
                  <a:cubicBezTo>
                    <a:pt x="30" y="7"/>
                    <a:pt x="30" y="4"/>
                    <a:pt x="31" y="4"/>
                  </a:cubicBezTo>
                  <a:cubicBezTo>
                    <a:pt x="33" y="4"/>
                    <a:pt x="37" y="4"/>
                    <a:pt x="39" y="6"/>
                  </a:cubicBezTo>
                  <a:cubicBezTo>
                    <a:pt x="42" y="8"/>
                    <a:pt x="35" y="11"/>
                    <a:pt x="40" y="10"/>
                  </a:cubicBezTo>
                  <a:cubicBezTo>
                    <a:pt x="41" y="10"/>
                    <a:pt x="42" y="9"/>
                    <a:pt x="43" y="8"/>
                  </a:cubicBezTo>
                  <a:cubicBezTo>
                    <a:pt x="44" y="8"/>
                    <a:pt x="44" y="8"/>
                    <a:pt x="45" y="8"/>
                  </a:cubicBezTo>
                  <a:cubicBezTo>
                    <a:pt x="46" y="8"/>
                    <a:pt x="46" y="8"/>
                    <a:pt x="47" y="9"/>
                  </a:cubicBezTo>
                  <a:cubicBezTo>
                    <a:pt x="48" y="9"/>
                    <a:pt x="48" y="7"/>
                    <a:pt x="48" y="6"/>
                  </a:cubicBezTo>
                  <a:cubicBezTo>
                    <a:pt x="47" y="6"/>
                    <a:pt x="44" y="4"/>
                    <a:pt x="43" y="4"/>
                  </a:cubicBezTo>
                  <a:cubicBezTo>
                    <a:pt x="45" y="3"/>
                    <a:pt x="49" y="5"/>
                    <a:pt x="50" y="6"/>
                  </a:cubicBezTo>
                  <a:cubicBezTo>
                    <a:pt x="53" y="7"/>
                    <a:pt x="53" y="8"/>
                    <a:pt x="54" y="10"/>
                  </a:cubicBezTo>
                  <a:cubicBezTo>
                    <a:pt x="54" y="11"/>
                    <a:pt x="54" y="16"/>
                    <a:pt x="56" y="16"/>
                  </a:cubicBezTo>
                  <a:cubicBezTo>
                    <a:pt x="57" y="16"/>
                    <a:pt x="61" y="16"/>
                    <a:pt x="60" y="14"/>
                  </a:cubicBezTo>
                  <a:cubicBezTo>
                    <a:pt x="59" y="10"/>
                    <a:pt x="57" y="7"/>
                    <a:pt x="56" y="3"/>
                  </a:cubicBezTo>
                  <a:cubicBezTo>
                    <a:pt x="55" y="0"/>
                    <a:pt x="58" y="1"/>
                    <a:pt x="59" y="1"/>
                  </a:cubicBezTo>
                  <a:cubicBezTo>
                    <a:pt x="62" y="2"/>
                    <a:pt x="62" y="0"/>
                    <a:pt x="64" y="1"/>
                  </a:cubicBezTo>
                  <a:cubicBezTo>
                    <a:pt x="66" y="3"/>
                    <a:pt x="69" y="4"/>
                    <a:pt x="69" y="6"/>
                  </a:cubicBezTo>
                  <a:cubicBezTo>
                    <a:pt x="70" y="9"/>
                    <a:pt x="71" y="11"/>
                    <a:pt x="73" y="13"/>
                  </a:cubicBezTo>
                  <a:cubicBezTo>
                    <a:pt x="74" y="16"/>
                    <a:pt x="75" y="17"/>
                    <a:pt x="74" y="19"/>
                  </a:cubicBezTo>
                  <a:cubicBezTo>
                    <a:pt x="73" y="22"/>
                    <a:pt x="76" y="25"/>
                    <a:pt x="78" y="26"/>
                  </a:cubicBezTo>
                  <a:cubicBezTo>
                    <a:pt x="79" y="26"/>
                    <a:pt x="81" y="26"/>
                    <a:pt x="82" y="26"/>
                  </a:cubicBezTo>
                  <a:cubicBezTo>
                    <a:pt x="83" y="27"/>
                    <a:pt x="84" y="28"/>
                    <a:pt x="85" y="28"/>
                  </a:cubicBezTo>
                  <a:cubicBezTo>
                    <a:pt x="88" y="29"/>
                    <a:pt x="92" y="29"/>
                    <a:pt x="92" y="33"/>
                  </a:cubicBezTo>
                  <a:cubicBezTo>
                    <a:pt x="92" y="35"/>
                    <a:pt x="83" y="32"/>
                    <a:pt x="83" y="32"/>
                  </a:cubicBezTo>
                  <a:cubicBezTo>
                    <a:pt x="83" y="33"/>
                    <a:pt x="83" y="34"/>
                    <a:pt x="83" y="35"/>
                  </a:cubicBezTo>
                  <a:cubicBezTo>
                    <a:pt x="83" y="35"/>
                    <a:pt x="80" y="35"/>
                    <a:pt x="80" y="35"/>
                  </a:cubicBezTo>
                  <a:cubicBezTo>
                    <a:pt x="81" y="35"/>
                    <a:pt x="81" y="36"/>
                    <a:pt x="81" y="36"/>
                  </a:cubicBezTo>
                  <a:cubicBezTo>
                    <a:pt x="81" y="37"/>
                    <a:pt x="81" y="38"/>
                    <a:pt x="81" y="38"/>
                  </a:cubicBezTo>
                  <a:cubicBezTo>
                    <a:pt x="81" y="38"/>
                    <a:pt x="85" y="36"/>
                    <a:pt x="85" y="36"/>
                  </a:cubicBezTo>
                  <a:cubicBezTo>
                    <a:pt x="87" y="36"/>
                    <a:pt x="86" y="37"/>
                    <a:pt x="86" y="38"/>
                  </a:cubicBezTo>
                  <a:cubicBezTo>
                    <a:pt x="86" y="38"/>
                    <a:pt x="88" y="38"/>
                    <a:pt x="89" y="39"/>
                  </a:cubicBezTo>
                  <a:cubicBezTo>
                    <a:pt x="89" y="39"/>
                    <a:pt x="83" y="41"/>
                    <a:pt x="83" y="41"/>
                  </a:cubicBezTo>
                  <a:cubicBezTo>
                    <a:pt x="81" y="41"/>
                    <a:pt x="86" y="41"/>
                    <a:pt x="83" y="4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44" name="Freeform 573"/>
            <p:cNvSpPr>
              <a:spLocks/>
            </p:cNvSpPr>
            <p:nvPr/>
          </p:nvSpPr>
          <p:spPr bwMode="auto">
            <a:xfrm>
              <a:off x="6709745" y="4738956"/>
              <a:ext cx="130574" cy="86010"/>
            </a:xfrm>
            <a:custGeom>
              <a:avLst/>
              <a:gdLst>
                <a:gd name="T0" fmla="*/ 9 w 14"/>
                <a:gd name="T1" fmla="*/ 8 h 9"/>
                <a:gd name="T2" fmla="*/ 5 w 14"/>
                <a:gd name="T3" fmla="*/ 5 h 9"/>
                <a:gd name="T4" fmla="*/ 0 w 14"/>
                <a:gd name="T5" fmla="*/ 3 h 9"/>
                <a:gd name="T6" fmla="*/ 4 w 14"/>
                <a:gd name="T7" fmla="*/ 0 h 9"/>
                <a:gd name="T8" fmla="*/ 10 w 14"/>
                <a:gd name="T9" fmla="*/ 1 h 9"/>
                <a:gd name="T10" fmla="*/ 12 w 14"/>
                <a:gd name="T11" fmla="*/ 4 h 9"/>
                <a:gd name="T12" fmla="*/ 9 w 14"/>
                <a:gd name="T13" fmla="*/ 8 h 9"/>
                <a:gd name="T14" fmla="*/ 9 w 14"/>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9">
                  <a:moveTo>
                    <a:pt x="9" y="8"/>
                  </a:moveTo>
                  <a:cubicBezTo>
                    <a:pt x="7" y="8"/>
                    <a:pt x="6" y="5"/>
                    <a:pt x="5" y="5"/>
                  </a:cubicBezTo>
                  <a:cubicBezTo>
                    <a:pt x="4" y="4"/>
                    <a:pt x="0" y="3"/>
                    <a:pt x="0" y="3"/>
                  </a:cubicBezTo>
                  <a:cubicBezTo>
                    <a:pt x="1" y="2"/>
                    <a:pt x="3" y="1"/>
                    <a:pt x="4" y="0"/>
                  </a:cubicBezTo>
                  <a:cubicBezTo>
                    <a:pt x="6" y="0"/>
                    <a:pt x="8" y="0"/>
                    <a:pt x="10" y="1"/>
                  </a:cubicBezTo>
                  <a:cubicBezTo>
                    <a:pt x="12" y="2"/>
                    <a:pt x="14" y="2"/>
                    <a:pt x="12" y="4"/>
                  </a:cubicBezTo>
                  <a:cubicBezTo>
                    <a:pt x="11" y="5"/>
                    <a:pt x="10" y="9"/>
                    <a:pt x="9" y="8"/>
                  </a:cubicBezTo>
                  <a:cubicBezTo>
                    <a:pt x="8" y="8"/>
                    <a:pt x="9" y="8"/>
                    <a:pt x="9" y="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45" name="Freeform 574"/>
            <p:cNvSpPr>
              <a:spLocks/>
            </p:cNvSpPr>
            <p:nvPr/>
          </p:nvSpPr>
          <p:spPr bwMode="auto">
            <a:xfrm>
              <a:off x="6916751" y="4700729"/>
              <a:ext cx="296178" cy="273958"/>
            </a:xfrm>
            <a:custGeom>
              <a:avLst/>
              <a:gdLst>
                <a:gd name="T0" fmla="*/ 18 w 32"/>
                <a:gd name="T1" fmla="*/ 27 h 29"/>
                <a:gd name="T2" fmla="*/ 10 w 32"/>
                <a:gd name="T3" fmla="*/ 19 h 29"/>
                <a:gd name="T4" fmla="*/ 1 w 32"/>
                <a:gd name="T5" fmla="*/ 15 h 29"/>
                <a:gd name="T6" fmla="*/ 0 w 32"/>
                <a:gd name="T7" fmla="*/ 13 h 29"/>
                <a:gd name="T8" fmla="*/ 4 w 32"/>
                <a:gd name="T9" fmla="*/ 12 h 29"/>
                <a:gd name="T10" fmla="*/ 11 w 32"/>
                <a:gd name="T11" fmla="*/ 14 h 29"/>
                <a:gd name="T12" fmla="*/ 11 w 32"/>
                <a:gd name="T13" fmla="*/ 12 h 29"/>
                <a:gd name="T14" fmla="*/ 13 w 32"/>
                <a:gd name="T15" fmla="*/ 11 h 29"/>
                <a:gd name="T16" fmla="*/ 7 w 32"/>
                <a:gd name="T17" fmla="*/ 8 h 29"/>
                <a:gd name="T18" fmla="*/ 7 w 32"/>
                <a:gd name="T19" fmla="*/ 6 h 29"/>
                <a:gd name="T20" fmla="*/ 10 w 32"/>
                <a:gd name="T21" fmla="*/ 7 h 29"/>
                <a:gd name="T22" fmla="*/ 11 w 32"/>
                <a:gd name="T23" fmla="*/ 5 h 29"/>
                <a:gd name="T24" fmla="*/ 8 w 32"/>
                <a:gd name="T25" fmla="*/ 4 h 29"/>
                <a:gd name="T26" fmla="*/ 10 w 32"/>
                <a:gd name="T27" fmla="*/ 3 h 29"/>
                <a:gd name="T28" fmla="*/ 14 w 32"/>
                <a:gd name="T29" fmla="*/ 4 h 29"/>
                <a:gd name="T30" fmla="*/ 13 w 32"/>
                <a:gd name="T31" fmla="*/ 3 h 29"/>
                <a:gd name="T32" fmla="*/ 19 w 32"/>
                <a:gd name="T33" fmla="*/ 5 h 29"/>
                <a:gd name="T34" fmla="*/ 18 w 32"/>
                <a:gd name="T35" fmla="*/ 3 h 29"/>
                <a:gd name="T36" fmla="*/ 19 w 32"/>
                <a:gd name="T37" fmla="*/ 3 h 29"/>
                <a:gd name="T38" fmla="*/ 17 w 32"/>
                <a:gd name="T39" fmla="*/ 2 h 29"/>
                <a:gd name="T40" fmla="*/ 25 w 32"/>
                <a:gd name="T41" fmla="*/ 1 h 29"/>
                <a:gd name="T42" fmla="*/ 23 w 32"/>
                <a:gd name="T43" fmla="*/ 3 h 29"/>
                <a:gd name="T44" fmla="*/ 28 w 32"/>
                <a:gd name="T45" fmla="*/ 4 h 29"/>
                <a:gd name="T46" fmla="*/ 27 w 32"/>
                <a:gd name="T47" fmla="*/ 7 h 29"/>
                <a:gd name="T48" fmla="*/ 26 w 32"/>
                <a:gd name="T49" fmla="*/ 8 h 29"/>
                <a:gd name="T50" fmla="*/ 23 w 32"/>
                <a:gd name="T51" fmla="*/ 10 h 29"/>
                <a:gd name="T52" fmla="*/ 21 w 32"/>
                <a:gd name="T53" fmla="*/ 13 h 29"/>
                <a:gd name="T54" fmla="*/ 24 w 32"/>
                <a:gd name="T55" fmla="*/ 11 h 29"/>
                <a:gd name="T56" fmla="*/ 26 w 32"/>
                <a:gd name="T57" fmla="*/ 13 h 29"/>
                <a:gd name="T58" fmla="*/ 29 w 32"/>
                <a:gd name="T59" fmla="*/ 13 h 29"/>
                <a:gd name="T60" fmla="*/ 28 w 32"/>
                <a:gd name="T61" fmla="*/ 10 h 29"/>
                <a:gd name="T62" fmla="*/ 30 w 32"/>
                <a:gd name="T63" fmla="*/ 11 h 29"/>
                <a:gd name="T64" fmla="*/ 30 w 32"/>
                <a:gd name="T65" fmla="*/ 14 h 29"/>
                <a:gd name="T66" fmla="*/ 31 w 32"/>
                <a:gd name="T67" fmla="*/ 17 h 29"/>
                <a:gd name="T68" fmla="*/ 28 w 32"/>
                <a:gd name="T69" fmla="*/ 23 h 29"/>
                <a:gd name="T70" fmla="*/ 22 w 32"/>
                <a:gd name="T71" fmla="*/ 23 h 29"/>
                <a:gd name="T72" fmla="*/ 21 w 32"/>
                <a:gd name="T73" fmla="*/ 23 h 29"/>
                <a:gd name="T74" fmla="*/ 23 w 32"/>
                <a:gd name="T75" fmla="*/ 26 h 29"/>
                <a:gd name="T76" fmla="*/ 18 w 32"/>
                <a:gd name="T77" fmla="*/ 27 h 29"/>
                <a:gd name="T78" fmla="*/ 18 w 32"/>
                <a:gd name="T79" fmla="*/ 2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 h="29">
                  <a:moveTo>
                    <a:pt x="18" y="27"/>
                  </a:moveTo>
                  <a:cubicBezTo>
                    <a:pt x="15" y="25"/>
                    <a:pt x="13" y="21"/>
                    <a:pt x="10" y="19"/>
                  </a:cubicBezTo>
                  <a:cubicBezTo>
                    <a:pt x="7" y="18"/>
                    <a:pt x="4" y="16"/>
                    <a:pt x="1" y="15"/>
                  </a:cubicBezTo>
                  <a:cubicBezTo>
                    <a:pt x="0" y="14"/>
                    <a:pt x="0" y="14"/>
                    <a:pt x="0" y="13"/>
                  </a:cubicBezTo>
                  <a:cubicBezTo>
                    <a:pt x="0" y="10"/>
                    <a:pt x="2" y="11"/>
                    <a:pt x="4" y="12"/>
                  </a:cubicBezTo>
                  <a:cubicBezTo>
                    <a:pt x="6" y="13"/>
                    <a:pt x="8" y="15"/>
                    <a:pt x="11" y="14"/>
                  </a:cubicBezTo>
                  <a:cubicBezTo>
                    <a:pt x="12" y="14"/>
                    <a:pt x="11" y="12"/>
                    <a:pt x="11" y="12"/>
                  </a:cubicBezTo>
                  <a:cubicBezTo>
                    <a:pt x="11" y="11"/>
                    <a:pt x="13" y="12"/>
                    <a:pt x="13" y="11"/>
                  </a:cubicBezTo>
                  <a:cubicBezTo>
                    <a:pt x="14" y="10"/>
                    <a:pt x="7" y="8"/>
                    <a:pt x="7" y="8"/>
                  </a:cubicBezTo>
                  <a:cubicBezTo>
                    <a:pt x="5" y="7"/>
                    <a:pt x="6" y="6"/>
                    <a:pt x="7" y="6"/>
                  </a:cubicBezTo>
                  <a:cubicBezTo>
                    <a:pt x="9" y="5"/>
                    <a:pt x="9" y="6"/>
                    <a:pt x="10" y="7"/>
                  </a:cubicBezTo>
                  <a:cubicBezTo>
                    <a:pt x="10" y="7"/>
                    <a:pt x="11" y="5"/>
                    <a:pt x="11" y="5"/>
                  </a:cubicBezTo>
                  <a:cubicBezTo>
                    <a:pt x="12" y="5"/>
                    <a:pt x="8" y="4"/>
                    <a:pt x="8" y="4"/>
                  </a:cubicBezTo>
                  <a:cubicBezTo>
                    <a:pt x="8" y="4"/>
                    <a:pt x="10" y="3"/>
                    <a:pt x="10" y="3"/>
                  </a:cubicBezTo>
                  <a:cubicBezTo>
                    <a:pt x="11" y="3"/>
                    <a:pt x="13" y="4"/>
                    <a:pt x="14" y="4"/>
                  </a:cubicBezTo>
                  <a:cubicBezTo>
                    <a:pt x="14" y="4"/>
                    <a:pt x="13" y="3"/>
                    <a:pt x="13" y="3"/>
                  </a:cubicBezTo>
                  <a:cubicBezTo>
                    <a:pt x="14" y="2"/>
                    <a:pt x="18" y="5"/>
                    <a:pt x="19" y="5"/>
                  </a:cubicBezTo>
                  <a:cubicBezTo>
                    <a:pt x="20" y="4"/>
                    <a:pt x="18" y="4"/>
                    <a:pt x="18" y="3"/>
                  </a:cubicBezTo>
                  <a:cubicBezTo>
                    <a:pt x="18" y="3"/>
                    <a:pt x="19" y="3"/>
                    <a:pt x="19" y="3"/>
                  </a:cubicBezTo>
                  <a:cubicBezTo>
                    <a:pt x="19" y="3"/>
                    <a:pt x="17" y="3"/>
                    <a:pt x="17" y="2"/>
                  </a:cubicBezTo>
                  <a:cubicBezTo>
                    <a:pt x="17" y="2"/>
                    <a:pt x="24" y="0"/>
                    <a:pt x="25" y="1"/>
                  </a:cubicBezTo>
                  <a:cubicBezTo>
                    <a:pt x="26" y="1"/>
                    <a:pt x="23" y="2"/>
                    <a:pt x="23" y="3"/>
                  </a:cubicBezTo>
                  <a:cubicBezTo>
                    <a:pt x="24" y="4"/>
                    <a:pt x="27" y="3"/>
                    <a:pt x="28" y="4"/>
                  </a:cubicBezTo>
                  <a:cubicBezTo>
                    <a:pt x="28" y="5"/>
                    <a:pt x="24" y="7"/>
                    <a:pt x="27" y="7"/>
                  </a:cubicBezTo>
                  <a:cubicBezTo>
                    <a:pt x="28" y="7"/>
                    <a:pt x="27" y="8"/>
                    <a:pt x="26" y="8"/>
                  </a:cubicBezTo>
                  <a:cubicBezTo>
                    <a:pt x="25" y="8"/>
                    <a:pt x="24" y="8"/>
                    <a:pt x="23" y="10"/>
                  </a:cubicBezTo>
                  <a:cubicBezTo>
                    <a:pt x="23" y="10"/>
                    <a:pt x="21" y="13"/>
                    <a:pt x="21" y="13"/>
                  </a:cubicBezTo>
                  <a:cubicBezTo>
                    <a:pt x="22" y="13"/>
                    <a:pt x="23" y="11"/>
                    <a:pt x="24" y="11"/>
                  </a:cubicBezTo>
                  <a:cubicBezTo>
                    <a:pt x="25" y="11"/>
                    <a:pt x="25" y="12"/>
                    <a:pt x="26" y="13"/>
                  </a:cubicBezTo>
                  <a:cubicBezTo>
                    <a:pt x="27" y="13"/>
                    <a:pt x="30" y="17"/>
                    <a:pt x="29" y="13"/>
                  </a:cubicBezTo>
                  <a:cubicBezTo>
                    <a:pt x="29" y="12"/>
                    <a:pt x="27" y="11"/>
                    <a:pt x="28" y="10"/>
                  </a:cubicBezTo>
                  <a:cubicBezTo>
                    <a:pt x="29" y="10"/>
                    <a:pt x="30" y="10"/>
                    <a:pt x="30" y="11"/>
                  </a:cubicBezTo>
                  <a:cubicBezTo>
                    <a:pt x="30" y="12"/>
                    <a:pt x="29" y="13"/>
                    <a:pt x="30" y="14"/>
                  </a:cubicBezTo>
                  <a:cubicBezTo>
                    <a:pt x="31" y="15"/>
                    <a:pt x="32" y="16"/>
                    <a:pt x="31" y="17"/>
                  </a:cubicBezTo>
                  <a:cubicBezTo>
                    <a:pt x="29" y="19"/>
                    <a:pt x="32" y="22"/>
                    <a:pt x="28" y="23"/>
                  </a:cubicBezTo>
                  <a:cubicBezTo>
                    <a:pt x="28" y="23"/>
                    <a:pt x="21" y="25"/>
                    <a:pt x="22" y="23"/>
                  </a:cubicBezTo>
                  <a:cubicBezTo>
                    <a:pt x="22" y="22"/>
                    <a:pt x="21" y="22"/>
                    <a:pt x="21" y="23"/>
                  </a:cubicBezTo>
                  <a:cubicBezTo>
                    <a:pt x="22" y="24"/>
                    <a:pt x="22" y="25"/>
                    <a:pt x="23" y="26"/>
                  </a:cubicBezTo>
                  <a:cubicBezTo>
                    <a:pt x="23" y="28"/>
                    <a:pt x="19" y="27"/>
                    <a:pt x="18" y="27"/>
                  </a:cubicBezTo>
                  <a:cubicBezTo>
                    <a:pt x="17" y="26"/>
                    <a:pt x="22" y="29"/>
                    <a:pt x="18" y="2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46" name="Freeform 575"/>
            <p:cNvSpPr>
              <a:spLocks/>
            </p:cNvSpPr>
            <p:nvPr/>
          </p:nvSpPr>
          <p:spPr bwMode="auto">
            <a:xfrm>
              <a:off x="7232037" y="4700729"/>
              <a:ext cx="261145" cy="207060"/>
            </a:xfrm>
            <a:custGeom>
              <a:avLst/>
              <a:gdLst>
                <a:gd name="T0" fmla="*/ 7 w 28"/>
                <a:gd name="T1" fmla="*/ 22 h 22"/>
                <a:gd name="T2" fmla="*/ 3 w 28"/>
                <a:gd name="T3" fmla="*/ 19 h 22"/>
                <a:gd name="T4" fmla="*/ 1 w 28"/>
                <a:gd name="T5" fmla="*/ 11 h 22"/>
                <a:gd name="T6" fmla="*/ 1 w 28"/>
                <a:gd name="T7" fmla="*/ 4 h 22"/>
                <a:gd name="T8" fmla="*/ 6 w 28"/>
                <a:gd name="T9" fmla="*/ 4 h 22"/>
                <a:gd name="T10" fmla="*/ 5 w 28"/>
                <a:gd name="T11" fmla="*/ 1 h 22"/>
                <a:gd name="T12" fmla="*/ 16 w 28"/>
                <a:gd name="T13" fmla="*/ 2 h 22"/>
                <a:gd name="T14" fmla="*/ 25 w 28"/>
                <a:gd name="T15" fmla="*/ 3 h 22"/>
                <a:gd name="T16" fmla="*/ 23 w 28"/>
                <a:gd name="T17" fmla="*/ 8 h 22"/>
                <a:gd name="T18" fmla="*/ 19 w 28"/>
                <a:gd name="T19" fmla="*/ 13 h 22"/>
                <a:gd name="T20" fmla="*/ 12 w 28"/>
                <a:gd name="T21" fmla="*/ 13 h 22"/>
                <a:gd name="T22" fmla="*/ 10 w 28"/>
                <a:gd name="T23" fmla="*/ 14 h 22"/>
                <a:gd name="T24" fmla="*/ 11 w 28"/>
                <a:gd name="T25" fmla="*/ 17 h 22"/>
                <a:gd name="T26" fmla="*/ 7 w 28"/>
                <a:gd name="T27" fmla="*/ 22 h 22"/>
                <a:gd name="T28" fmla="*/ 7 w 28"/>
                <a:gd name="T2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22">
                  <a:moveTo>
                    <a:pt x="7" y="22"/>
                  </a:moveTo>
                  <a:cubicBezTo>
                    <a:pt x="5" y="21"/>
                    <a:pt x="3" y="21"/>
                    <a:pt x="3" y="19"/>
                  </a:cubicBezTo>
                  <a:cubicBezTo>
                    <a:pt x="3" y="16"/>
                    <a:pt x="0" y="14"/>
                    <a:pt x="1" y="11"/>
                  </a:cubicBezTo>
                  <a:cubicBezTo>
                    <a:pt x="1" y="9"/>
                    <a:pt x="0" y="6"/>
                    <a:pt x="1" y="4"/>
                  </a:cubicBezTo>
                  <a:cubicBezTo>
                    <a:pt x="2" y="4"/>
                    <a:pt x="6" y="5"/>
                    <a:pt x="6" y="4"/>
                  </a:cubicBezTo>
                  <a:cubicBezTo>
                    <a:pt x="6" y="3"/>
                    <a:pt x="0" y="3"/>
                    <a:pt x="5" y="1"/>
                  </a:cubicBezTo>
                  <a:cubicBezTo>
                    <a:pt x="9" y="0"/>
                    <a:pt x="12" y="1"/>
                    <a:pt x="16" y="2"/>
                  </a:cubicBezTo>
                  <a:cubicBezTo>
                    <a:pt x="19" y="2"/>
                    <a:pt x="22" y="2"/>
                    <a:pt x="25" y="3"/>
                  </a:cubicBezTo>
                  <a:cubicBezTo>
                    <a:pt x="28" y="4"/>
                    <a:pt x="25" y="6"/>
                    <a:pt x="23" y="8"/>
                  </a:cubicBezTo>
                  <a:cubicBezTo>
                    <a:pt x="22" y="10"/>
                    <a:pt x="21" y="12"/>
                    <a:pt x="19" y="13"/>
                  </a:cubicBezTo>
                  <a:cubicBezTo>
                    <a:pt x="18" y="15"/>
                    <a:pt x="14" y="13"/>
                    <a:pt x="12" y="13"/>
                  </a:cubicBezTo>
                  <a:cubicBezTo>
                    <a:pt x="12" y="13"/>
                    <a:pt x="9" y="13"/>
                    <a:pt x="10" y="14"/>
                  </a:cubicBezTo>
                  <a:cubicBezTo>
                    <a:pt x="10" y="15"/>
                    <a:pt x="12" y="15"/>
                    <a:pt x="11" y="17"/>
                  </a:cubicBezTo>
                  <a:cubicBezTo>
                    <a:pt x="10" y="17"/>
                    <a:pt x="8" y="22"/>
                    <a:pt x="7" y="22"/>
                  </a:cubicBezTo>
                  <a:cubicBezTo>
                    <a:pt x="5" y="21"/>
                    <a:pt x="8" y="22"/>
                    <a:pt x="7" y="2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47" name="Freeform 576"/>
            <p:cNvSpPr>
              <a:spLocks/>
            </p:cNvSpPr>
            <p:nvPr/>
          </p:nvSpPr>
          <p:spPr bwMode="auto">
            <a:xfrm>
              <a:off x="5833947" y="4675245"/>
              <a:ext cx="503186" cy="308998"/>
            </a:xfrm>
            <a:custGeom>
              <a:avLst/>
              <a:gdLst>
                <a:gd name="T0" fmla="*/ 52 w 54"/>
                <a:gd name="T1" fmla="*/ 10 h 33"/>
                <a:gd name="T2" fmla="*/ 45 w 54"/>
                <a:gd name="T3" fmla="*/ 4 h 33"/>
                <a:gd name="T4" fmla="*/ 41 w 54"/>
                <a:gd name="T5" fmla="*/ 3 h 33"/>
                <a:gd name="T6" fmla="*/ 35 w 54"/>
                <a:gd name="T7" fmla="*/ 4 h 33"/>
                <a:gd name="T8" fmla="*/ 32 w 54"/>
                <a:gd name="T9" fmla="*/ 3 h 33"/>
                <a:gd name="T10" fmla="*/ 27 w 54"/>
                <a:gd name="T11" fmla="*/ 1 h 33"/>
                <a:gd name="T12" fmla="*/ 20 w 54"/>
                <a:gd name="T13" fmla="*/ 0 h 33"/>
                <a:gd name="T14" fmla="*/ 11 w 54"/>
                <a:gd name="T15" fmla="*/ 1 h 33"/>
                <a:gd name="T16" fmla="*/ 8 w 54"/>
                <a:gd name="T17" fmla="*/ 3 h 33"/>
                <a:gd name="T18" fmla="*/ 7 w 54"/>
                <a:gd name="T19" fmla="*/ 11 h 33"/>
                <a:gd name="T20" fmla="*/ 7 w 54"/>
                <a:gd name="T21" fmla="*/ 15 h 33"/>
                <a:gd name="T22" fmla="*/ 4 w 54"/>
                <a:gd name="T23" fmla="*/ 18 h 33"/>
                <a:gd name="T24" fmla="*/ 0 w 54"/>
                <a:gd name="T25" fmla="*/ 24 h 33"/>
                <a:gd name="T26" fmla="*/ 7 w 54"/>
                <a:gd name="T27" fmla="*/ 26 h 33"/>
                <a:gd name="T28" fmla="*/ 15 w 54"/>
                <a:gd name="T29" fmla="*/ 32 h 33"/>
                <a:gd name="T30" fmla="*/ 19 w 54"/>
                <a:gd name="T31" fmla="*/ 30 h 33"/>
                <a:gd name="T32" fmla="*/ 25 w 54"/>
                <a:gd name="T33" fmla="*/ 29 h 33"/>
                <a:gd name="T34" fmla="*/ 28 w 54"/>
                <a:gd name="T35" fmla="*/ 26 h 33"/>
                <a:gd name="T36" fmla="*/ 31 w 54"/>
                <a:gd name="T37" fmla="*/ 21 h 33"/>
                <a:gd name="T38" fmla="*/ 37 w 54"/>
                <a:gd name="T39" fmla="*/ 17 h 33"/>
                <a:gd name="T40" fmla="*/ 46 w 54"/>
                <a:gd name="T41" fmla="*/ 13 h 33"/>
                <a:gd name="T42" fmla="*/ 52 w 54"/>
                <a:gd name="T43" fmla="*/ 10 h 33"/>
                <a:gd name="T44" fmla="*/ 52 w 54"/>
                <a:gd name="T45" fmla="*/ 1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4" h="33">
                  <a:moveTo>
                    <a:pt x="52" y="10"/>
                  </a:moveTo>
                  <a:cubicBezTo>
                    <a:pt x="50" y="8"/>
                    <a:pt x="48" y="6"/>
                    <a:pt x="45" y="4"/>
                  </a:cubicBezTo>
                  <a:cubicBezTo>
                    <a:pt x="44" y="4"/>
                    <a:pt x="42" y="3"/>
                    <a:pt x="41" y="3"/>
                  </a:cubicBezTo>
                  <a:cubicBezTo>
                    <a:pt x="38" y="2"/>
                    <a:pt x="37" y="3"/>
                    <a:pt x="35" y="4"/>
                  </a:cubicBezTo>
                  <a:cubicBezTo>
                    <a:pt x="34" y="4"/>
                    <a:pt x="33" y="3"/>
                    <a:pt x="32" y="3"/>
                  </a:cubicBezTo>
                  <a:cubicBezTo>
                    <a:pt x="31" y="2"/>
                    <a:pt x="29" y="2"/>
                    <a:pt x="27" y="1"/>
                  </a:cubicBezTo>
                  <a:cubicBezTo>
                    <a:pt x="25" y="1"/>
                    <a:pt x="22" y="0"/>
                    <a:pt x="20" y="0"/>
                  </a:cubicBezTo>
                  <a:cubicBezTo>
                    <a:pt x="17" y="0"/>
                    <a:pt x="14" y="1"/>
                    <a:pt x="11" y="1"/>
                  </a:cubicBezTo>
                  <a:cubicBezTo>
                    <a:pt x="9" y="2"/>
                    <a:pt x="6" y="1"/>
                    <a:pt x="8" y="3"/>
                  </a:cubicBezTo>
                  <a:cubicBezTo>
                    <a:pt x="10" y="7"/>
                    <a:pt x="10" y="8"/>
                    <a:pt x="7" y="11"/>
                  </a:cubicBezTo>
                  <a:cubicBezTo>
                    <a:pt x="5" y="13"/>
                    <a:pt x="7" y="14"/>
                    <a:pt x="7" y="15"/>
                  </a:cubicBezTo>
                  <a:cubicBezTo>
                    <a:pt x="6" y="16"/>
                    <a:pt x="4" y="16"/>
                    <a:pt x="4" y="18"/>
                  </a:cubicBezTo>
                  <a:cubicBezTo>
                    <a:pt x="3" y="20"/>
                    <a:pt x="1" y="22"/>
                    <a:pt x="0" y="24"/>
                  </a:cubicBezTo>
                  <a:cubicBezTo>
                    <a:pt x="0" y="25"/>
                    <a:pt x="6" y="26"/>
                    <a:pt x="7" y="26"/>
                  </a:cubicBezTo>
                  <a:cubicBezTo>
                    <a:pt x="10" y="28"/>
                    <a:pt x="12" y="32"/>
                    <a:pt x="15" y="32"/>
                  </a:cubicBezTo>
                  <a:cubicBezTo>
                    <a:pt x="16" y="33"/>
                    <a:pt x="18" y="31"/>
                    <a:pt x="19" y="30"/>
                  </a:cubicBezTo>
                  <a:cubicBezTo>
                    <a:pt x="21" y="29"/>
                    <a:pt x="23" y="30"/>
                    <a:pt x="25" y="29"/>
                  </a:cubicBezTo>
                  <a:cubicBezTo>
                    <a:pt x="27" y="29"/>
                    <a:pt x="27" y="28"/>
                    <a:pt x="28" y="26"/>
                  </a:cubicBezTo>
                  <a:cubicBezTo>
                    <a:pt x="28" y="24"/>
                    <a:pt x="28" y="23"/>
                    <a:pt x="31" y="21"/>
                  </a:cubicBezTo>
                  <a:cubicBezTo>
                    <a:pt x="33" y="20"/>
                    <a:pt x="34" y="18"/>
                    <a:pt x="37" y="17"/>
                  </a:cubicBezTo>
                  <a:cubicBezTo>
                    <a:pt x="40" y="15"/>
                    <a:pt x="43" y="14"/>
                    <a:pt x="46" y="13"/>
                  </a:cubicBezTo>
                  <a:cubicBezTo>
                    <a:pt x="46" y="13"/>
                    <a:pt x="53" y="10"/>
                    <a:pt x="52" y="10"/>
                  </a:cubicBezTo>
                  <a:cubicBezTo>
                    <a:pt x="51" y="9"/>
                    <a:pt x="54" y="11"/>
                    <a:pt x="52"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48" name="Freeform 577"/>
            <p:cNvSpPr>
              <a:spLocks/>
            </p:cNvSpPr>
            <p:nvPr/>
          </p:nvSpPr>
          <p:spPr bwMode="auto">
            <a:xfrm>
              <a:off x="6811655" y="4589235"/>
              <a:ext cx="66879" cy="38227"/>
            </a:xfrm>
            <a:custGeom>
              <a:avLst/>
              <a:gdLst>
                <a:gd name="T0" fmla="*/ 4 w 7"/>
                <a:gd name="T1" fmla="*/ 4 h 4"/>
                <a:gd name="T2" fmla="*/ 1 w 7"/>
                <a:gd name="T3" fmla="*/ 3 h 4"/>
                <a:gd name="T4" fmla="*/ 3 w 7"/>
                <a:gd name="T5" fmla="*/ 0 h 4"/>
                <a:gd name="T6" fmla="*/ 4 w 7"/>
                <a:gd name="T7" fmla="*/ 4 h 4"/>
                <a:gd name="T8" fmla="*/ 4 w 7"/>
                <a:gd name="T9" fmla="*/ 4 h 4"/>
              </a:gdLst>
              <a:ahLst/>
              <a:cxnLst>
                <a:cxn ang="0">
                  <a:pos x="T0" y="T1"/>
                </a:cxn>
                <a:cxn ang="0">
                  <a:pos x="T2" y="T3"/>
                </a:cxn>
                <a:cxn ang="0">
                  <a:pos x="T4" y="T5"/>
                </a:cxn>
                <a:cxn ang="0">
                  <a:pos x="T6" y="T7"/>
                </a:cxn>
                <a:cxn ang="0">
                  <a:pos x="T8" y="T9"/>
                </a:cxn>
              </a:cxnLst>
              <a:rect l="0" t="0" r="r" b="b"/>
              <a:pathLst>
                <a:path w="7" h="4">
                  <a:moveTo>
                    <a:pt x="4" y="4"/>
                  </a:moveTo>
                  <a:cubicBezTo>
                    <a:pt x="3" y="4"/>
                    <a:pt x="1" y="4"/>
                    <a:pt x="1" y="3"/>
                  </a:cubicBezTo>
                  <a:cubicBezTo>
                    <a:pt x="0" y="2"/>
                    <a:pt x="3" y="0"/>
                    <a:pt x="3" y="0"/>
                  </a:cubicBezTo>
                  <a:cubicBezTo>
                    <a:pt x="6" y="0"/>
                    <a:pt x="7" y="4"/>
                    <a:pt x="4" y="4"/>
                  </a:cubicBezTo>
                  <a:cubicBezTo>
                    <a:pt x="1" y="3"/>
                    <a:pt x="6" y="4"/>
                    <a:pt x="4"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49" name="Freeform 578"/>
            <p:cNvSpPr>
              <a:spLocks/>
            </p:cNvSpPr>
            <p:nvPr/>
          </p:nvSpPr>
          <p:spPr bwMode="auto">
            <a:xfrm>
              <a:off x="6235221" y="4420403"/>
              <a:ext cx="560509" cy="264400"/>
            </a:xfrm>
            <a:custGeom>
              <a:avLst/>
              <a:gdLst>
                <a:gd name="T0" fmla="*/ 50 w 60"/>
                <a:gd name="T1" fmla="*/ 22 h 28"/>
                <a:gd name="T2" fmla="*/ 48 w 60"/>
                <a:gd name="T3" fmla="*/ 21 h 28"/>
                <a:gd name="T4" fmla="*/ 46 w 60"/>
                <a:gd name="T5" fmla="*/ 23 h 28"/>
                <a:gd name="T6" fmla="*/ 43 w 60"/>
                <a:gd name="T7" fmla="*/ 22 h 28"/>
                <a:gd name="T8" fmla="*/ 40 w 60"/>
                <a:gd name="T9" fmla="*/ 23 h 28"/>
                <a:gd name="T10" fmla="*/ 24 w 60"/>
                <a:gd name="T11" fmla="*/ 27 h 28"/>
                <a:gd name="T12" fmla="*/ 19 w 60"/>
                <a:gd name="T13" fmla="*/ 28 h 28"/>
                <a:gd name="T14" fmla="*/ 17 w 60"/>
                <a:gd name="T15" fmla="*/ 24 h 28"/>
                <a:gd name="T16" fmla="*/ 24 w 60"/>
                <a:gd name="T17" fmla="*/ 22 h 28"/>
                <a:gd name="T18" fmla="*/ 29 w 60"/>
                <a:gd name="T19" fmla="*/ 22 h 28"/>
                <a:gd name="T20" fmla="*/ 31 w 60"/>
                <a:gd name="T21" fmla="*/ 20 h 28"/>
                <a:gd name="T22" fmla="*/ 24 w 60"/>
                <a:gd name="T23" fmla="*/ 20 h 28"/>
                <a:gd name="T24" fmla="*/ 19 w 60"/>
                <a:gd name="T25" fmla="*/ 21 h 28"/>
                <a:gd name="T26" fmla="*/ 19 w 60"/>
                <a:gd name="T27" fmla="*/ 19 h 28"/>
                <a:gd name="T28" fmla="*/ 12 w 60"/>
                <a:gd name="T29" fmla="*/ 21 h 28"/>
                <a:gd name="T30" fmla="*/ 11 w 60"/>
                <a:gd name="T31" fmla="*/ 22 h 28"/>
                <a:gd name="T32" fmla="*/ 9 w 60"/>
                <a:gd name="T33" fmla="*/ 23 h 28"/>
                <a:gd name="T34" fmla="*/ 5 w 60"/>
                <a:gd name="T35" fmla="*/ 21 h 28"/>
                <a:gd name="T36" fmla="*/ 0 w 60"/>
                <a:gd name="T37" fmla="*/ 20 h 28"/>
                <a:gd name="T38" fmla="*/ 4 w 60"/>
                <a:gd name="T39" fmla="*/ 18 h 28"/>
                <a:gd name="T40" fmla="*/ 9 w 60"/>
                <a:gd name="T41" fmla="*/ 17 h 28"/>
                <a:gd name="T42" fmla="*/ 11 w 60"/>
                <a:gd name="T43" fmla="*/ 16 h 28"/>
                <a:gd name="T44" fmla="*/ 5 w 60"/>
                <a:gd name="T45" fmla="*/ 16 h 28"/>
                <a:gd name="T46" fmla="*/ 4 w 60"/>
                <a:gd name="T47" fmla="*/ 14 h 28"/>
                <a:gd name="T48" fmla="*/ 12 w 60"/>
                <a:gd name="T49" fmla="*/ 13 h 28"/>
                <a:gd name="T50" fmla="*/ 4 w 60"/>
                <a:gd name="T51" fmla="*/ 12 h 28"/>
                <a:gd name="T52" fmla="*/ 13 w 60"/>
                <a:gd name="T53" fmla="*/ 10 h 28"/>
                <a:gd name="T54" fmla="*/ 9 w 60"/>
                <a:gd name="T55" fmla="*/ 8 h 28"/>
                <a:gd name="T56" fmla="*/ 14 w 60"/>
                <a:gd name="T57" fmla="*/ 6 h 28"/>
                <a:gd name="T58" fmla="*/ 17 w 60"/>
                <a:gd name="T59" fmla="*/ 10 h 28"/>
                <a:gd name="T60" fmla="*/ 25 w 60"/>
                <a:gd name="T61" fmla="*/ 11 h 28"/>
                <a:gd name="T62" fmla="*/ 29 w 60"/>
                <a:gd name="T63" fmla="*/ 14 h 28"/>
                <a:gd name="T64" fmla="*/ 32 w 60"/>
                <a:gd name="T65" fmla="*/ 17 h 28"/>
                <a:gd name="T66" fmla="*/ 39 w 60"/>
                <a:gd name="T67" fmla="*/ 16 h 28"/>
                <a:gd name="T68" fmla="*/ 37 w 60"/>
                <a:gd name="T69" fmla="*/ 13 h 28"/>
                <a:gd name="T70" fmla="*/ 38 w 60"/>
                <a:gd name="T71" fmla="*/ 9 h 28"/>
                <a:gd name="T72" fmla="*/ 36 w 60"/>
                <a:gd name="T73" fmla="*/ 8 h 28"/>
                <a:gd name="T74" fmla="*/ 38 w 60"/>
                <a:gd name="T75" fmla="*/ 5 h 28"/>
                <a:gd name="T76" fmla="*/ 43 w 60"/>
                <a:gd name="T77" fmla="*/ 3 h 28"/>
                <a:gd name="T78" fmla="*/ 44 w 60"/>
                <a:gd name="T79" fmla="*/ 7 h 28"/>
                <a:gd name="T80" fmla="*/ 45 w 60"/>
                <a:gd name="T81" fmla="*/ 9 h 28"/>
                <a:gd name="T82" fmla="*/ 44 w 60"/>
                <a:gd name="T83" fmla="*/ 10 h 28"/>
                <a:gd name="T84" fmla="*/ 47 w 60"/>
                <a:gd name="T85" fmla="*/ 11 h 28"/>
                <a:gd name="T86" fmla="*/ 51 w 60"/>
                <a:gd name="T87" fmla="*/ 14 h 28"/>
                <a:gd name="T88" fmla="*/ 53 w 60"/>
                <a:gd name="T89" fmla="*/ 13 h 28"/>
                <a:gd name="T90" fmla="*/ 57 w 60"/>
                <a:gd name="T91" fmla="*/ 12 h 28"/>
                <a:gd name="T92" fmla="*/ 59 w 60"/>
                <a:gd name="T93" fmla="*/ 15 h 28"/>
                <a:gd name="T94" fmla="*/ 58 w 60"/>
                <a:gd name="T95" fmla="*/ 20 h 28"/>
                <a:gd name="T96" fmla="*/ 50 w 60"/>
                <a:gd name="T97" fmla="*/ 22 h 28"/>
                <a:gd name="T98" fmla="*/ 50 w 60"/>
                <a:gd name="T99"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0" h="28">
                  <a:moveTo>
                    <a:pt x="50" y="22"/>
                  </a:moveTo>
                  <a:cubicBezTo>
                    <a:pt x="49" y="22"/>
                    <a:pt x="49" y="21"/>
                    <a:pt x="48" y="21"/>
                  </a:cubicBezTo>
                  <a:cubicBezTo>
                    <a:pt x="48" y="21"/>
                    <a:pt x="46" y="22"/>
                    <a:pt x="46" y="23"/>
                  </a:cubicBezTo>
                  <a:cubicBezTo>
                    <a:pt x="45" y="23"/>
                    <a:pt x="44" y="23"/>
                    <a:pt x="43" y="22"/>
                  </a:cubicBezTo>
                  <a:cubicBezTo>
                    <a:pt x="42" y="22"/>
                    <a:pt x="41" y="22"/>
                    <a:pt x="40" y="23"/>
                  </a:cubicBezTo>
                  <a:cubicBezTo>
                    <a:pt x="35" y="25"/>
                    <a:pt x="30" y="26"/>
                    <a:pt x="24" y="27"/>
                  </a:cubicBezTo>
                  <a:cubicBezTo>
                    <a:pt x="23" y="27"/>
                    <a:pt x="20" y="28"/>
                    <a:pt x="19" y="28"/>
                  </a:cubicBezTo>
                  <a:cubicBezTo>
                    <a:pt x="17" y="27"/>
                    <a:pt x="13" y="26"/>
                    <a:pt x="17" y="24"/>
                  </a:cubicBezTo>
                  <a:cubicBezTo>
                    <a:pt x="19" y="24"/>
                    <a:pt x="22" y="22"/>
                    <a:pt x="24" y="22"/>
                  </a:cubicBezTo>
                  <a:cubicBezTo>
                    <a:pt x="26" y="22"/>
                    <a:pt x="28" y="22"/>
                    <a:pt x="29" y="22"/>
                  </a:cubicBezTo>
                  <a:cubicBezTo>
                    <a:pt x="29" y="22"/>
                    <a:pt x="32" y="20"/>
                    <a:pt x="31" y="20"/>
                  </a:cubicBezTo>
                  <a:cubicBezTo>
                    <a:pt x="30" y="19"/>
                    <a:pt x="25" y="20"/>
                    <a:pt x="24" y="20"/>
                  </a:cubicBezTo>
                  <a:cubicBezTo>
                    <a:pt x="22" y="21"/>
                    <a:pt x="21" y="21"/>
                    <a:pt x="19" y="21"/>
                  </a:cubicBezTo>
                  <a:cubicBezTo>
                    <a:pt x="17" y="21"/>
                    <a:pt x="19" y="20"/>
                    <a:pt x="19" y="19"/>
                  </a:cubicBezTo>
                  <a:cubicBezTo>
                    <a:pt x="19" y="16"/>
                    <a:pt x="13" y="21"/>
                    <a:pt x="12" y="21"/>
                  </a:cubicBezTo>
                  <a:cubicBezTo>
                    <a:pt x="12" y="21"/>
                    <a:pt x="11" y="22"/>
                    <a:pt x="11" y="22"/>
                  </a:cubicBezTo>
                  <a:cubicBezTo>
                    <a:pt x="9" y="20"/>
                    <a:pt x="9" y="22"/>
                    <a:pt x="9" y="23"/>
                  </a:cubicBezTo>
                  <a:cubicBezTo>
                    <a:pt x="9" y="23"/>
                    <a:pt x="6" y="21"/>
                    <a:pt x="5" y="21"/>
                  </a:cubicBezTo>
                  <a:cubicBezTo>
                    <a:pt x="4" y="21"/>
                    <a:pt x="0" y="22"/>
                    <a:pt x="0" y="20"/>
                  </a:cubicBezTo>
                  <a:cubicBezTo>
                    <a:pt x="0" y="18"/>
                    <a:pt x="2" y="19"/>
                    <a:pt x="4" y="18"/>
                  </a:cubicBezTo>
                  <a:cubicBezTo>
                    <a:pt x="6" y="18"/>
                    <a:pt x="8" y="18"/>
                    <a:pt x="9" y="17"/>
                  </a:cubicBezTo>
                  <a:cubicBezTo>
                    <a:pt x="9" y="17"/>
                    <a:pt x="12" y="16"/>
                    <a:pt x="11" y="16"/>
                  </a:cubicBezTo>
                  <a:cubicBezTo>
                    <a:pt x="9" y="15"/>
                    <a:pt x="6" y="16"/>
                    <a:pt x="5" y="16"/>
                  </a:cubicBezTo>
                  <a:cubicBezTo>
                    <a:pt x="2" y="16"/>
                    <a:pt x="0" y="14"/>
                    <a:pt x="4" y="14"/>
                  </a:cubicBezTo>
                  <a:cubicBezTo>
                    <a:pt x="6" y="14"/>
                    <a:pt x="10" y="13"/>
                    <a:pt x="12" y="13"/>
                  </a:cubicBezTo>
                  <a:cubicBezTo>
                    <a:pt x="11" y="13"/>
                    <a:pt x="4" y="14"/>
                    <a:pt x="4" y="12"/>
                  </a:cubicBezTo>
                  <a:cubicBezTo>
                    <a:pt x="3" y="10"/>
                    <a:pt x="12" y="11"/>
                    <a:pt x="13" y="10"/>
                  </a:cubicBezTo>
                  <a:cubicBezTo>
                    <a:pt x="13" y="10"/>
                    <a:pt x="9" y="9"/>
                    <a:pt x="9" y="8"/>
                  </a:cubicBezTo>
                  <a:cubicBezTo>
                    <a:pt x="8" y="7"/>
                    <a:pt x="14" y="6"/>
                    <a:pt x="14" y="6"/>
                  </a:cubicBezTo>
                  <a:cubicBezTo>
                    <a:pt x="17" y="6"/>
                    <a:pt x="15" y="10"/>
                    <a:pt x="17" y="10"/>
                  </a:cubicBezTo>
                  <a:cubicBezTo>
                    <a:pt x="20" y="10"/>
                    <a:pt x="22" y="10"/>
                    <a:pt x="25" y="11"/>
                  </a:cubicBezTo>
                  <a:cubicBezTo>
                    <a:pt x="26" y="12"/>
                    <a:pt x="28" y="13"/>
                    <a:pt x="29" y="14"/>
                  </a:cubicBezTo>
                  <a:cubicBezTo>
                    <a:pt x="31" y="16"/>
                    <a:pt x="30" y="17"/>
                    <a:pt x="32" y="17"/>
                  </a:cubicBezTo>
                  <a:cubicBezTo>
                    <a:pt x="35" y="17"/>
                    <a:pt x="37" y="17"/>
                    <a:pt x="39" y="16"/>
                  </a:cubicBezTo>
                  <a:cubicBezTo>
                    <a:pt x="43" y="15"/>
                    <a:pt x="37" y="14"/>
                    <a:pt x="37" y="13"/>
                  </a:cubicBezTo>
                  <a:cubicBezTo>
                    <a:pt x="37" y="13"/>
                    <a:pt x="45" y="12"/>
                    <a:pt x="38" y="9"/>
                  </a:cubicBezTo>
                  <a:cubicBezTo>
                    <a:pt x="37" y="9"/>
                    <a:pt x="35" y="9"/>
                    <a:pt x="36" y="8"/>
                  </a:cubicBezTo>
                  <a:cubicBezTo>
                    <a:pt x="37" y="7"/>
                    <a:pt x="38" y="6"/>
                    <a:pt x="38" y="5"/>
                  </a:cubicBezTo>
                  <a:cubicBezTo>
                    <a:pt x="39" y="4"/>
                    <a:pt x="43" y="0"/>
                    <a:pt x="43" y="3"/>
                  </a:cubicBezTo>
                  <a:cubicBezTo>
                    <a:pt x="43" y="4"/>
                    <a:pt x="44" y="5"/>
                    <a:pt x="44" y="7"/>
                  </a:cubicBezTo>
                  <a:cubicBezTo>
                    <a:pt x="45" y="7"/>
                    <a:pt x="45" y="8"/>
                    <a:pt x="45" y="9"/>
                  </a:cubicBezTo>
                  <a:cubicBezTo>
                    <a:pt x="46" y="10"/>
                    <a:pt x="44" y="9"/>
                    <a:pt x="44" y="10"/>
                  </a:cubicBezTo>
                  <a:cubicBezTo>
                    <a:pt x="44" y="12"/>
                    <a:pt x="47" y="10"/>
                    <a:pt x="47" y="11"/>
                  </a:cubicBezTo>
                  <a:cubicBezTo>
                    <a:pt x="47" y="13"/>
                    <a:pt x="50" y="14"/>
                    <a:pt x="51" y="14"/>
                  </a:cubicBezTo>
                  <a:cubicBezTo>
                    <a:pt x="53" y="14"/>
                    <a:pt x="53" y="15"/>
                    <a:pt x="53" y="13"/>
                  </a:cubicBezTo>
                  <a:cubicBezTo>
                    <a:pt x="53" y="11"/>
                    <a:pt x="55" y="11"/>
                    <a:pt x="57" y="12"/>
                  </a:cubicBezTo>
                  <a:cubicBezTo>
                    <a:pt x="58" y="12"/>
                    <a:pt x="60" y="14"/>
                    <a:pt x="59" y="15"/>
                  </a:cubicBezTo>
                  <a:cubicBezTo>
                    <a:pt x="59" y="16"/>
                    <a:pt x="58" y="19"/>
                    <a:pt x="58" y="20"/>
                  </a:cubicBezTo>
                  <a:cubicBezTo>
                    <a:pt x="57" y="21"/>
                    <a:pt x="51" y="22"/>
                    <a:pt x="50" y="22"/>
                  </a:cubicBezTo>
                  <a:cubicBezTo>
                    <a:pt x="48" y="21"/>
                    <a:pt x="51" y="22"/>
                    <a:pt x="50" y="2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50" name="Freeform 579"/>
            <p:cNvSpPr>
              <a:spLocks/>
            </p:cNvSpPr>
            <p:nvPr/>
          </p:nvSpPr>
          <p:spPr bwMode="auto">
            <a:xfrm>
              <a:off x="6139678" y="4525526"/>
              <a:ext cx="95541" cy="63711"/>
            </a:xfrm>
            <a:custGeom>
              <a:avLst/>
              <a:gdLst>
                <a:gd name="T0" fmla="*/ 9 w 10"/>
                <a:gd name="T1" fmla="*/ 1 h 7"/>
                <a:gd name="T2" fmla="*/ 0 w 10"/>
                <a:gd name="T3" fmla="*/ 5 h 7"/>
                <a:gd name="T4" fmla="*/ 6 w 10"/>
                <a:gd name="T5" fmla="*/ 5 h 7"/>
                <a:gd name="T6" fmla="*/ 9 w 10"/>
                <a:gd name="T7" fmla="*/ 1 h 7"/>
                <a:gd name="T8" fmla="*/ 9 w 10"/>
                <a:gd name="T9" fmla="*/ 1 h 7"/>
              </a:gdLst>
              <a:ahLst/>
              <a:cxnLst>
                <a:cxn ang="0">
                  <a:pos x="T0" y="T1"/>
                </a:cxn>
                <a:cxn ang="0">
                  <a:pos x="T2" y="T3"/>
                </a:cxn>
                <a:cxn ang="0">
                  <a:pos x="T4" y="T5"/>
                </a:cxn>
                <a:cxn ang="0">
                  <a:pos x="T6" y="T7"/>
                </a:cxn>
                <a:cxn ang="0">
                  <a:pos x="T8" y="T9"/>
                </a:cxn>
              </a:cxnLst>
              <a:rect l="0" t="0" r="r" b="b"/>
              <a:pathLst>
                <a:path w="10" h="7">
                  <a:moveTo>
                    <a:pt x="9" y="1"/>
                  </a:moveTo>
                  <a:cubicBezTo>
                    <a:pt x="8" y="1"/>
                    <a:pt x="0" y="5"/>
                    <a:pt x="0" y="5"/>
                  </a:cubicBezTo>
                  <a:cubicBezTo>
                    <a:pt x="2" y="6"/>
                    <a:pt x="5" y="7"/>
                    <a:pt x="6" y="5"/>
                  </a:cubicBezTo>
                  <a:cubicBezTo>
                    <a:pt x="7" y="4"/>
                    <a:pt x="9" y="0"/>
                    <a:pt x="9" y="1"/>
                  </a:cubicBezTo>
                  <a:cubicBezTo>
                    <a:pt x="7" y="1"/>
                    <a:pt x="10" y="0"/>
                    <a:pt x="9"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51" name="Freeform 580"/>
            <p:cNvSpPr>
              <a:spLocks/>
            </p:cNvSpPr>
            <p:nvPr/>
          </p:nvSpPr>
          <p:spPr bwMode="auto">
            <a:xfrm>
              <a:off x="5974074" y="4385363"/>
              <a:ext cx="343950" cy="159279"/>
            </a:xfrm>
            <a:custGeom>
              <a:avLst/>
              <a:gdLst>
                <a:gd name="T0" fmla="*/ 30 w 37"/>
                <a:gd name="T1" fmla="*/ 12 h 17"/>
                <a:gd name="T2" fmla="*/ 27 w 37"/>
                <a:gd name="T3" fmla="*/ 13 h 17"/>
                <a:gd name="T4" fmla="*/ 26 w 37"/>
                <a:gd name="T5" fmla="*/ 10 h 17"/>
                <a:gd name="T6" fmla="*/ 23 w 37"/>
                <a:gd name="T7" fmla="*/ 8 h 17"/>
                <a:gd name="T8" fmla="*/ 22 w 37"/>
                <a:gd name="T9" fmla="*/ 10 h 17"/>
                <a:gd name="T10" fmla="*/ 21 w 37"/>
                <a:gd name="T11" fmla="*/ 9 h 17"/>
                <a:gd name="T12" fmla="*/ 20 w 37"/>
                <a:gd name="T13" fmla="*/ 13 h 17"/>
                <a:gd name="T14" fmla="*/ 17 w 37"/>
                <a:gd name="T15" fmla="*/ 14 h 17"/>
                <a:gd name="T16" fmla="*/ 16 w 37"/>
                <a:gd name="T17" fmla="*/ 16 h 17"/>
                <a:gd name="T18" fmla="*/ 12 w 37"/>
                <a:gd name="T19" fmla="*/ 17 h 17"/>
                <a:gd name="T20" fmla="*/ 10 w 37"/>
                <a:gd name="T21" fmla="*/ 15 h 17"/>
                <a:gd name="T22" fmla="*/ 5 w 37"/>
                <a:gd name="T23" fmla="*/ 16 h 17"/>
                <a:gd name="T24" fmla="*/ 1 w 37"/>
                <a:gd name="T25" fmla="*/ 17 h 17"/>
                <a:gd name="T26" fmla="*/ 2 w 37"/>
                <a:gd name="T27" fmla="*/ 13 h 17"/>
                <a:gd name="T28" fmla="*/ 0 w 37"/>
                <a:gd name="T29" fmla="*/ 14 h 17"/>
                <a:gd name="T30" fmla="*/ 6 w 37"/>
                <a:gd name="T31" fmla="*/ 12 h 17"/>
                <a:gd name="T32" fmla="*/ 9 w 37"/>
                <a:gd name="T33" fmla="*/ 10 h 17"/>
                <a:gd name="T34" fmla="*/ 13 w 37"/>
                <a:gd name="T35" fmla="*/ 7 h 17"/>
                <a:gd name="T36" fmla="*/ 18 w 37"/>
                <a:gd name="T37" fmla="*/ 3 h 17"/>
                <a:gd name="T38" fmla="*/ 24 w 37"/>
                <a:gd name="T39" fmla="*/ 3 h 17"/>
                <a:gd name="T40" fmla="*/ 30 w 37"/>
                <a:gd name="T41" fmla="*/ 3 h 17"/>
                <a:gd name="T42" fmla="*/ 32 w 37"/>
                <a:gd name="T43" fmla="*/ 0 h 17"/>
                <a:gd name="T44" fmla="*/ 36 w 37"/>
                <a:gd name="T45" fmla="*/ 2 h 17"/>
                <a:gd name="T46" fmla="*/ 34 w 37"/>
                <a:gd name="T47" fmla="*/ 4 h 17"/>
                <a:gd name="T48" fmla="*/ 34 w 37"/>
                <a:gd name="T49" fmla="*/ 7 h 17"/>
                <a:gd name="T50" fmla="*/ 35 w 37"/>
                <a:gd name="T51" fmla="*/ 9 h 17"/>
                <a:gd name="T52" fmla="*/ 31 w 37"/>
                <a:gd name="T53" fmla="*/ 10 h 17"/>
                <a:gd name="T54" fmla="*/ 30 w 37"/>
                <a:gd name="T55" fmla="*/ 12 h 17"/>
                <a:gd name="T56" fmla="*/ 30 w 37"/>
                <a:gd name="T5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17">
                  <a:moveTo>
                    <a:pt x="30" y="12"/>
                  </a:moveTo>
                  <a:cubicBezTo>
                    <a:pt x="29" y="13"/>
                    <a:pt x="27" y="13"/>
                    <a:pt x="27" y="13"/>
                  </a:cubicBezTo>
                  <a:cubicBezTo>
                    <a:pt x="24" y="13"/>
                    <a:pt x="25" y="11"/>
                    <a:pt x="26" y="10"/>
                  </a:cubicBezTo>
                  <a:cubicBezTo>
                    <a:pt x="27" y="8"/>
                    <a:pt x="24" y="7"/>
                    <a:pt x="23" y="8"/>
                  </a:cubicBezTo>
                  <a:cubicBezTo>
                    <a:pt x="23" y="9"/>
                    <a:pt x="23" y="10"/>
                    <a:pt x="22" y="10"/>
                  </a:cubicBezTo>
                  <a:cubicBezTo>
                    <a:pt x="22" y="10"/>
                    <a:pt x="21" y="10"/>
                    <a:pt x="21" y="9"/>
                  </a:cubicBezTo>
                  <a:cubicBezTo>
                    <a:pt x="20" y="10"/>
                    <a:pt x="21" y="12"/>
                    <a:pt x="20" y="13"/>
                  </a:cubicBezTo>
                  <a:cubicBezTo>
                    <a:pt x="19" y="15"/>
                    <a:pt x="18" y="13"/>
                    <a:pt x="17" y="14"/>
                  </a:cubicBezTo>
                  <a:cubicBezTo>
                    <a:pt x="16" y="14"/>
                    <a:pt x="17" y="16"/>
                    <a:pt x="16" y="16"/>
                  </a:cubicBezTo>
                  <a:cubicBezTo>
                    <a:pt x="16" y="17"/>
                    <a:pt x="13" y="17"/>
                    <a:pt x="12" y="17"/>
                  </a:cubicBezTo>
                  <a:cubicBezTo>
                    <a:pt x="11" y="16"/>
                    <a:pt x="11" y="14"/>
                    <a:pt x="10" y="15"/>
                  </a:cubicBezTo>
                  <a:cubicBezTo>
                    <a:pt x="8" y="16"/>
                    <a:pt x="7" y="16"/>
                    <a:pt x="5" y="16"/>
                  </a:cubicBezTo>
                  <a:cubicBezTo>
                    <a:pt x="4" y="16"/>
                    <a:pt x="2" y="17"/>
                    <a:pt x="1" y="17"/>
                  </a:cubicBezTo>
                  <a:cubicBezTo>
                    <a:pt x="0" y="17"/>
                    <a:pt x="3" y="14"/>
                    <a:pt x="2" y="13"/>
                  </a:cubicBezTo>
                  <a:cubicBezTo>
                    <a:pt x="2" y="13"/>
                    <a:pt x="1" y="14"/>
                    <a:pt x="0" y="14"/>
                  </a:cubicBezTo>
                  <a:cubicBezTo>
                    <a:pt x="0" y="13"/>
                    <a:pt x="5" y="12"/>
                    <a:pt x="6" y="12"/>
                  </a:cubicBezTo>
                  <a:cubicBezTo>
                    <a:pt x="8" y="12"/>
                    <a:pt x="8" y="11"/>
                    <a:pt x="9" y="10"/>
                  </a:cubicBezTo>
                  <a:cubicBezTo>
                    <a:pt x="11" y="8"/>
                    <a:pt x="12" y="8"/>
                    <a:pt x="13" y="7"/>
                  </a:cubicBezTo>
                  <a:cubicBezTo>
                    <a:pt x="15" y="5"/>
                    <a:pt x="16" y="3"/>
                    <a:pt x="18" y="3"/>
                  </a:cubicBezTo>
                  <a:cubicBezTo>
                    <a:pt x="20" y="2"/>
                    <a:pt x="22" y="2"/>
                    <a:pt x="24" y="3"/>
                  </a:cubicBezTo>
                  <a:cubicBezTo>
                    <a:pt x="26" y="3"/>
                    <a:pt x="29" y="4"/>
                    <a:pt x="30" y="3"/>
                  </a:cubicBezTo>
                  <a:cubicBezTo>
                    <a:pt x="31" y="2"/>
                    <a:pt x="30" y="0"/>
                    <a:pt x="32" y="0"/>
                  </a:cubicBezTo>
                  <a:cubicBezTo>
                    <a:pt x="32" y="0"/>
                    <a:pt x="36" y="1"/>
                    <a:pt x="36" y="2"/>
                  </a:cubicBezTo>
                  <a:cubicBezTo>
                    <a:pt x="37" y="2"/>
                    <a:pt x="34" y="3"/>
                    <a:pt x="34" y="4"/>
                  </a:cubicBezTo>
                  <a:cubicBezTo>
                    <a:pt x="34" y="5"/>
                    <a:pt x="37" y="6"/>
                    <a:pt x="34" y="7"/>
                  </a:cubicBezTo>
                  <a:cubicBezTo>
                    <a:pt x="33" y="8"/>
                    <a:pt x="36" y="9"/>
                    <a:pt x="35" y="9"/>
                  </a:cubicBezTo>
                  <a:cubicBezTo>
                    <a:pt x="33" y="10"/>
                    <a:pt x="32" y="10"/>
                    <a:pt x="31" y="10"/>
                  </a:cubicBezTo>
                  <a:cubicBezTo>
                    <a:pt x="31" y="11"/>
                    <a:pt x="31" y="11"/>
                    <a:pt x="30" y="12"/>
                  </a:cubicBezTo>
                  <a:cubicBezTo>
                    <a:pt x="29" y="13"/>
                    <a:pt x="31" y="11"/>
                    <a:pt x="30" y="1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52" name="Freeform 581"/>
            <p:cNvSpPr>
              <a:spLocks/>
            </p:cNvSpPr>
            <p:nvPr/>
          </p:nvSpPr>
          <p:spPr bwMode="auto">
            <a:xfrm>
              <a:off x="6346686" y="4449069"/>
              <a:ext cx="73248" cy="19114"/>
            </a:xfrm>
            <a:custGeom>
              <a:avLst/>
              <a:gdLst>
                <a:gd name="T0" fmla="*/ 6 w 8"/>
                <a:gd name="T1" fmla="*/ 2 h 2"/>
                <a:gd name="T2" fmla="*/ 3 w 8"/>
                <a:gd name="T3" fmla="*/ 0 h 2"/>
                <a:gd name="T4" fmla="*/ 6 w 8"/>
                <a:gd name="T5" fmla="*/ 2 h 2"/>
              </a:gdLst>
              <a:ahLst/>
              <a:cxnLst>
                <a:cxn ang="0">
                  <a:pos x="T0" y="T1"/>
                </a:cxn>
                <a:cxn ang="0">
                  <a:pos x="T2" y="T3"/>
                </a:cxn>
                <a:cxn ang="0">
                  <a:pos x="T4" y="T5"/>
                </a:cxn>
              </a:cxnLst>
              <a:rect l="0" t="0" r="r" b="b"/>
              <a:pathLst>
                <a:path w="8" h="2">
                  <a:moveTo>
                    <a:pt x="6" y="2"/>
                  </a:moveTo>
                  <a:cubicBezTo>
                    <a:pt x="4" y="2"/>
                    <a:pt x="0" y="1"/>
                    <a:pt x="3" y="0"/>
                  </a:cubicBezTo>
                  <a:cubicBezTo>
                    <a:pt x="5" y="0"/>
                    <a:pt x="8" y="2"/>
                    <a:pt x="6"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53" name="Freeform 582"/>
            <p:cNvSpPr>
              <a:spLocks/>
            </p:cNvSpPr>
            <p:nvPr/>
          </p:nvSpPr>
          <p:spPr bwMode="auto">
            <a:xfrm>
              <a:off x="6410381" y="4318467"/>
              <a:ext cx="197453" cy="92380"/>
            </a:xfrm>
            <a:custGeom>
              <a:avLst/>
              <a:gdLst>
                <a:gd name="T0" fmla="*/ 7 w 21"/>
                <a:gd name="T1" fmla="*/ 9 h 10"/>
                <a:gd name="T2" fmla="*/ 2 w 21"/>
                <a:gd name="T3" fmla="*/ 4 h 10"/>
                <a:gd name="T4" fmla="*/ 9 w 21"/>
                <a:gd name="T5" fmla="*/ 2 h 10"/>
                <a:gd name="T6" fmla="*/ 17 w 21"/>
                <a:gd name="T7" fmla="*/ 0 h 10"/>
                <a:gd name="T8" fmla="*/ 19 w 21"/>
                <a:gd name="T9" fmla="*/ 2 h 10"/>
                <a:gd name="T10" fmla="*/ 14 w 21"/>
                <a:gd name="T11" fmla="*/ 4 h 10"/>
                <a:gd name="T12" fmla="*/ 15 w 21"/>
                <a:gd name="T13" fmla="*/ 7 h 10"/>
                <a:gd name="T14" fmla="*/ 7 w 21"/>
                <a:gd name="T15" fmla="*/ 9 h 10"/>
                <a:gd name="T16" fmla="*/ 7 w 21"/>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
                  <a:moveTo>
                    <a:pt x="7" y="9"/>
                  </a:moveTo>
                  <a:cubicBezTo>
                    <a:pt x="6" y="9"/>
                    <a:pt x="0" y="6"/>
                    <a:pt x="2" y="4"/>
                  </a:cubicBezTo>
                  <a:cubicBezTo>
                    <a:pt x="4" y="2"/>
                    <a:pt x="7" y="2"/>
                    <a:pt x="9" y="2"/>
                  </a:cubicBezTo>
                  <a:cubicBezTo>
                    <a:pt x="12" y="1"/>
                    <a:pt x="15" y="0"/>
                    <a:pt x="17" y="0"/>
                  </a:cubicBezTo>
                  <a:cubicBezTo>
                    <a:pt x="18" y="0"/>
                    <a:pt x="21" y="1"/>
                    <a:pt x="19" y="2"/>
                  </a:cubicBezTo>
                  <a:cubicBezTo>
                    <a:pt x="18" y="3"/>
                    <a:pt x="15" y="2"/>
                    <a:pt x="14" y="4"/>
                  </a:cubicBezTo>
                  <a:cubicBezTo>
                    <a:pt x="14" y="4"/>
                    <a:pt x="19" y="6"/>
                    <a:pt x="15" y="7"/>
                  </a:cubicBezTo>
                  <a:cubicBezTo>
                    <a:pt x="13" y="8"/>
                    <a:pt x="10" y="10"/>
                    <a:pt x="7" y="9"/>
                  </a:cubicBezTo>
                  <a:cubicBezTo>
                    <a:pt x="5" y="9"/>
                    <a:pt x="9" y="10"/>
                    <a:pt x="7" y="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54" name="Freeform 583"/>
            <p:cNvSpPr>
              <a:spLocks/>
            </p:cNvSpPr>
            <p:nvPr/>
          </p:nvSpPr>
          <p:spPr bwMode="auto">
            <a:xfrm>
              <a:off x="6327577" y="4337578"/>
              <a:ext cx="73248" cy="38227"/>
            </a:xfrm>
            <a:custGeom>
              <a:avLst/>
              <a:gdLst>
                <a:gd name="T0" fmla="*/ 6 w 8"/>
                <a:gd name="T1" fmla="*/ 4 h 4"/>
                <a:gd name="T2" fmla="*/ 3 w 8"/>
                <a:gd name="T3" fmla="*/ 0 h 4"/>
                <a:gd name="T4" fmla="*/ 6 w 8"/>
                <a:gd name="T5" fmla="*/ 4 h 4"/>
              </a:gdLst>
              <a:ahLst/>
              <a:cxnLst>
                <a:cxn ang="0">
                  <a:pos x="T0" y="T1"/>
                </a:cxn>
                <a:cxn ang="0">
                  <a:pos x="T2" y="T3"/>
                </a:cxn>
                <a:cxn ang="0">
                  <a:pos x="T4" y="T5"/>
                </a:cxn>
              </a:cxnLst>
              <a:rect l="0" t="0" r="r" b="b"/>
              <a:pathLst>
                <a:path w="8" h="4">
                  <a:moveTo>
                    <a:pt x="6" y="4"/>
                  </a:moveTo>
                  <a:cubicBezTo>
                    <a:pt x="4" y="4"/>
                    <a:pt x="0" y="0"/>
                    <a:pt x="3" y="0"/>
                  </a:cubicBezTo>
                  <a:cubicBezTo>
                    <a:pt x="6" y="0"/>
                    <a:pt x="8" y="3"/>
                    <a:pt x="6"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55" name="Freeform 584"/>
            <p:cNvSpPr>
              <a:spLocks/>
            </p:cNvSpPr>
            <p:nvPr/>
          </p:nvSpPr>
          <p:spPr bwMode="auto">
            <a:xfrm>
              <a:off x="6429489" y="4251568"/>
              <a:ext cx="197453" cy="66896"/>
            </a:xfrm>
            <a:custGeom>
              <a:avLst/>
              <a:gdLst>
                <a:gd name="T0" fmla="*/ 1 w 21"/>
                <a:gd name="T1" fmla="*/ 5 h 7"/>
                <a:gd name="T2" fmla="*/ 4 w 21"/>
                <a:gd name="T3" fmla="*/ 4 h 7"/>
                <a:gd name="T4" fmla="*/ 9 w 21"/>
                <a:gd name="T5" fmla="*/ 1 h 7"/>
                <a:gd name="T6" fmla="*/ 18 w 21"/>
                <a:gd name="T7" fmla="*/ 3 h 7"/>
                <a:gd name="T8" fmla="*/ 11 w 21"/>
                <a:gd name="T9" fmla="*/ 6 h 7"/>
                <a:gd name="T10" fmla="*/ 6 w 21"/>
                <a:gd name="T11" fmla="*/ 6 h 7"/>
                <a:gd name="T12" fmla="*/ 1 w 21"/>
                <a:gd name="T13" fmla="*/ 5 h 7"/>
                <a:gd name="T14" fmla="*/ 1 w 21"/>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7">
                  <a:moveTo>
                    <a:pt x="1" y="5"/>
                  </a:moveTo>
                  <a:cubicBezTo>
                    <a:pt x="0" y="5"/>
                    <a:pt x="3" y="4"/>
                    <a:pt x="4" y="4"/>
                  </a:cubicBezTo>
                  <a:cubicBezTo>
                    <a:pt x="6" y="3"/>
                    <a:pt x="7" y="2"/>
                    <a:pt x="9" y="1"/>
                  </a:cubicBezTo>
                  <a:cubicBezTo>
                    <a:pt x="12" y="0"/>
                    <a:pt x="15" y="1"/>
                    <a:pt x="18" y="3"/>
                  </a:cubicBezTo>
                  <a:cubicBezTo>
                    <a:pt x="21" y="6"/>
                    <a:pt x="12" y="6"/>
                    <a:pt x="11" y="6"/>
                  </a:cubicBezTo>
                  <a:cubicBezTo>
                    <a:pt x="9" y="6"/>
                    <a:pt x="8" y="7"/>
                    <a:pt x="6" y="6"/>
                  </a:cubicBezTo>
                  <a:cubicBezTo>
                    <a:pt x="4" y="5"/>
                    <a:pt x="2" y="6"/>
                    <a:pt x="1" y="5"/>
                  </a:cubicBezTo>
                  <a:cubicBezTo>
                    <a:pt x="0" y="4"/>
                    <a:pt x="2" y="6"/>
                    <a:pt x="1"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56" name="Freeform 585"/>
            <p:cNvSpPr>
              <a:spLocks/>
            </p:cNvSpPr>
            <p:nvPr/>
          </p:nvSpPr>
          <p:spPr bwMode="auto">
            <a:xfrm>
              <a:off x="6907195" y="4449069"/>
              <a:ext cx="261145" cy="178393"/>
            </a:xfrm>
            <a:custGeom>
              <a:avLst/>
              <a:gdLst>
                <a:gd name="T0" fmla="*/ 22 w 28"/>
                <a:gd name="T1" fmla="*/ 19 h 19"/>
                <a:gd name="T2" fmla="*/ 15 w 28"/>
                <a:gd name="T3" fmla="*/ 19 h 19"/>
                <a:gd name="T4" fmla="*/ 15 w 28"/>
                <a:gd name="T5" fmla="*/ 17 h 19"/>
                <a:gd name="T6" fmla="*/ 12 w 28"/>
                <a:gd name="T7" fmla="*/ 15 h 19"/>
                <a:gd name="T8" fmla="*/ 17 w 28"/>
                <a:gd name="T9" fmla="*/ 13 h 19"/>
                <a:gd name="T10" fmla="*/ 16 w 28"/>
                <a:gd name="T11" fmla="*/ 12 h 19"/>
                <a:gd name="T12" fmla="*/ 9 w 28"/>
                <a:gd name="T13" fmla="*/ 13 h 19"/>
                <a:gd name="T14" fmla="*/ 2 w 28"/>
                <a:gd name="T15" fmla="*/ 13 h 19"/>
                <a:gd name="T16" fmla="*/ 1 w 28"/>
                <a:gd name="T17" fmla="*/ 12 h 19"/>
                <a:gd name="T18" fmla="*/ 7 w 28"/>
                <a:gd name="T19" fmla="*/ 10 h 19"/>
                <a:gd name="T20" fmla="*/ 4 w 28"/>
                <a:gd name="T21" fmla="*/ 8 h 19"/>
                <a:gd name="T22" fmla="*/ 7 w 28"/>
                <a:gd name="T23" fmla="*/ 6 h 19"/>
                <a:gd name="T24" fmla="*/ 3 w 28"/>
                <a:gd name="T25" fmla="*/ 6 h 19"/>
                <a:gd name="T26" fmla="*/ 7 w 28"/>
                <a:gd name="T27" fmla="*/ 4 h 19"/>
                <a:gd name="T28" fmla="*/ 13 w 28"/>
                <a:gd name="T29" fmla="*/ 8 h 19"/>
                <a:gd name="T30" fmla="*/ 16 w 28"/>
                <a:gd name="T31" fmla="*/ 9 h 19"/>
                <a:gd name="T32" fmla="*/ 13 w 28"/>
                <a:gd name="T33" fmla="*/ 7 h 19"/>
                <a:gd name="T34" fmla="*/ 14 w 28"/>
                <a:gd name="T35" fmla="*/ 5 h 19"/>
                <a:gd name="T36" fmla="*/ 11 w 28"/>
                <a:gd name="T37" fmla="*/ 4 h 19"/>
                <a:gd name="T38" fmla="*/ 11 w 28"/>
                <a:gd name="T39" fmla="*/ 2 h 19"/>
                <a:gd name="T40" fmla="*/ 7 w 28"/>
                <a:gd name="T41" fmla="*/ 3 h 19"/>
                <a:gd name="T42" fmla="*/ 13 w 28"/>
                <a:gd name="T43" fmla="*/ 1 h 19"/>
                <a:gd name="T44" fmla="*/ 12 w 28"/>
                <a:gd name="T45" fmla="*/ 2 h 19"/>
                <a:gd name="T46" fmla="*/ 15 w 28"/>
                <a:gd name="T47" fmla="*/ 3 h 19"/>
                <a:gd name="T48" fmla="*/ 21 w 28"/>
                <a:gd name="T49" fmla="*/ 2 h 19"/>
                <a:gd name="T50" fmla="*/ 26 w 28"/>
                <a:gd name="T51" fmla="*/ 8 h 19"/>
                <a:gd name="T52" fmla="*/ 27 w 28"/>
                <a:gd name="T53" fmla="*/ 12 h 19"/>
                <a:gd name="T54" fmla="*/ 26 w 28"/>
                <a:gd name="T55" fmla="*/ 14 h 19"/>
                <a:gd name="T56" fmla="*/ 26 w 28"/>
                <a:gd name="T57" fmla="*/ 17 h 19"/>
                <a:gd name="T58" fmla="*/ 22 w 28"/>
                <a:gd name="T5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19">
                  <a:moveTo>
                    <a:pt x="22" y="19"/>
                  </a:moveTo>
                  <a:cubicBezTo>
                    <a:pt x="20" y="19"/>
                    <a:pt x="17" y="19"/>
                    <a:pt x="15" y="19"/>
                  </a:cubicBezTo>
                  <a:cubicBezTo>
                    <a:pt x="12" y="19"/>
                    <a:pt x="15" y="18"/>
                    <a:pt x="15" y="17"/>
                  </a:cubicBezTo>
                  <a:cubicBezTo>
                    <a:pt x="16" y="16"/>
                    <a:pt x="11" y="16"/>
                    <a:pt x="12" y="15"/>
                  </a:cubicBezTo>
                  <a:cubicBezTo>
                    <a:pt x="13" y="14"/>
                    <a:pt x="15" y="13"/>
                    <a:pt x="17" y="13"/>
                  </a:cubicBezTo>
                  <a:cubicBezTo>
                    <a:pt x="18" y="12"/>
                    <a:pt x="17" y="12"/>
                    <a:pt x="16" y="12"/>
                  </a:cubicBezTo>
                  <a:cubicBezTo>
                    <a:pt x="14" y="11"/>
                    <a:pt x="12" y="12"/>
                    <a:pt x="9" y="13"/>
                  </a:cubicBezTo>
                  <a:cubicBezTo>
                    <a:pt x="7" y="13"/>
                    <a:pt x="5" y="13"/>
                    <a:pt x="2" y="13"/>
                  </a:cubicBezTo>
                  <a:cubicBezTo>
                    <a:pt x="2" y="14"/>
                    <a:pt x="0" y="14"/>
                    <a:pt x="1" y="12"/>
                  </a:cubicBezTo>
                  <a:cubicBezTo>
                    <a:pt x="3" y="10"/>
                    <a:pt x="5" y="11"/>
                    <a:pt x="7" y="10"/>
                  </a:cubicBezTo>
                  <a:cubicBezTo>
                    <a:pt x="11" y="9"/>
                    <a:pt x="4" y="9"/>
                    <a:pt x="4" y="8"/>
                  </a:cubicBezTo>
                  <a:cubicBezTo>
                    <a:pt x="3" y="8"/>
                    <a:pt x="7" y="6"/>
                    <a:pt x="7" y="6"/>
                  </a:cubicBezTo>
                  <a:cubicBezTo>
                    <a:pt x="7" y="6"/>
                    <a:pt x="4" y="6"/>
                    <a:pt x="3" y="6"/>
                  </a:cubicBezTo>
                  <a:cubicBezTo>
                    <a:pt x="3" y="5"/>
                    <a:pt x="6" y="4"/>
                    <a:pt x="7" y="4"/>
                  </a:cubicBezTo>
                  <a:cubicBezTo>
                    <a:pt x="9" y="4"/>
                    <a:pt x="11" y="7"/>
                    <a:pt x="13" y="8"/>
                  </a:cubicBezTo>
                  <a:cubicBezTo>
                    <a:pt x="14" y="8"/>
                    <a:pt x="15" y="10"/>
                    <a:pt x="16" y="9"/>
                  </a:cubicBezTo>
                  <a:cubicBezTo>
                    <a:pt x="19" y="7"/>
                    <a:pt x="13" y="7"/>
                    <a:pt x="13" y="7"/>
                  </a:cubicBezTo>
                  <a:cubicBezTo>
                    <a:pt x="14" y="7"/>
                    <a:pt x="18" y="6"/>
                    <a:pt x="14" y="5"/>
                  </a:cubicBezTo>
                  <a:cubicBezTo>
                    <a:pt x="13" y="5"/>
                    <a:pt x="12" y="5"/>
                    <a:pt x="11" y="4"/>
                  </a:cubicBezTo>
                  <a:cubicBezTo>
                    <a:pt x="9" y="3"/>
                    <a:pt x="11" y="3"/>
                    <a:pt x="11" y="2"/>
                  </a:cubicBezTo>
                  <a:cubicBezTo>
                    <a:pt x="10" y="2"/>
                    <a:pt x="7" y="3"/>
                    <a:pt x="7" y="3"/>
                  </a:cubicBezTo>
                  <a:cubicBezTo>
                    <a:pt x="6" y="2"/>
                    <a:pt x="13" y="1"/>
                    <a:pt x="13" y="1"/>
                  </a:cubicBezTo>
                  <a:cubicBezTo>
                    <a:pt x="13" y="1"/>
                    <a:pt x="12" y="2"/>
                    <a:pt x="12" y="2"/>
                  </a:cubicBezTo>
                  <a:cubicBezTo>
                    <a:pt x="11" y="3"/>
                    <a:pt x="14" y="3"/>
                    <a:pt x="15" y="3"/>
                  </a:cubicBezTo>
                  <a:cubicBezTo>
                    <a:pt x="18" y="4"/>
                    <a:pt x="19" y="4"/>
                    <a:pt x="21" y="2"/>
                  </a:cubicBezTo>
                  <a:cubicBezTo>
                    <a:pt x="24" y="0"/>
                    <a:pt x="27" y="6"/>
                    <a:pt x="26" y="8"/>
                  </a:cubicBezTo>
                  <a:cubicBezTo>
                    <a:pt x="26" y="10"/>
                    <a:pt x="26" y="11"/>
                    <a:pt x="27" y="12"/>
                  </a:cubicBezTo>
                  <a:cubicBezTo>
                    <a:pt x="28" y="14"/>
                    <a:pt x="28" y="15"/>
                    <a:pt x="26" y="14"/>
                  </a:cubicBezTo>
                  <a:cubicBezTo>
                    <a:pt x="24" y="12"/>
                    <a:pt x="25" y="16"/>
                    <a:pt x="26" y="17"/>
                  </a:cubicBezTo>
                  <a:cubicBezTo>
                    <a:pt x="27" y="18"/>
                    <a:pt x="23" y="19"/>
                    <a:pt x="22" y="1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57" name="Freeform 586"/>
            <p:cNvSpPr>
              <a:spLocks/>
            </p:cNvSpPr>
            <p:nvPr/>
          </p:nvSpPr>
          <p:spPr bwMode="auto">
            <a:xfrm>
              <a:off x="6878534" y="4535082"/>
              <a:ext cx="82803" cy="25484"/>
            </a:xfrm>
            <a:custGeom>
              <a:avLst/>
              <a:gdLst>
                <a:gd name="T0" fmla="*/ 1 w 9"/>
                <a:gd name="T1" fmla="*/ 3 h 3"/>
                <a:gd name="T2" fmla="*/ 7 w 9"/>
                <a:gd name="T3" fmla="*/ 0 h 3"/>
                <a:gd name="T4" fmla="*/ 1 w 9"/>
                <a:gd name="T5" fmla="*/ 3 h 3"/>
              </a:gdLst>
              <a:ahLst/>
              <a:cxnLst>
                <a:cxn ang="0">
                  <a:pos x="T0" y="T1"/>
                </a:cxn>
                <a:cxn ang="0">
                  <a:pos x="T2" y="T3"/>
                </a:cxn>
                <a:cxn ang="0">
                  <a:pos x="T4" y="T5"/>
                </a:cxn>
              </a:cxnLst>
              <a:rect l="0" t="0" r="r" b="b"/>
              <a:pathLst>
                <a:path w="9" h="3">
                  <a:moveTo>
                    <a:pt x="1" y="3"/>
                  </a:moveTo>
                  <a:cubicBezTo>
                    <a:pt x="4" y="2"/>
                    <a:pt x="9" y="0"/>
                    <a:pt x="7" y="0"/>
                  </a:cubicBezTo>
                  <a:cubicBezTo>
                    <a:pt x="4" y="0"/>
                    <a:pt x="0" y="3"/>
                    <a:pt x="1"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58" name="Freeform 587"/>
            <p:cNvSpPr>
              <a:spLocks/>
            </p:cNvSpPr>
            <p:nvPr/>
          </p:nvSpPr>
          <p:spPr bwMode="auto">
            <a:xfrm>
              <a:off x="6859425" y="4525526"/>
              <a:ext cx="76432" cy="19114"/>
            </a:xfrm>
            <a:custGeom>
              <a:avLst/>
              <a:gdLst>
                <a:gd name="T0" fmla="*/ 1 w 8"/>
                <a:gd name="T1" fmla="*/ 2 h 2"/>
                <a:gd name="T2" fmla="*/ 6 w 8"/>
                <a:gd name="T3" fmla="*/ 0 h 2"/>
                <a:gd name="T4" fmla="*/ 1 w 8"/>
                <a:gd name="T5" fmla="*/ 2 h 2"/>
              </a:gdLst>
              <a:ahLst/>
              <a:cxnLst>
                <a:cxn ang="0">
                  <a:pos x="T0" y="T1"/>
                </a:cxn>
                <a:cxn ang="0">
                  <a:pos x="T2" y="T3"/>
                </a:cxn>
                <a:cxn ang="0">
                  <a:pos x="T4" y="T5"/>
                </a:cxn>
              </a:cxnLst>
              <a:rect l="0" t="0" r="r" b="b"/>
              <a:pathLst>
                <a:path w="8" h="2">
                  <a:moveTo>
                    <a:pt x="1" y="2"/>
                  </a:moveTo>
                  <a:cubicBezTo>
                    <a:pt x="0" y="2"/>
                    <a:pt x="4" y="0"/>
                    <a:pt x="6" y="0"/>
                  </a:cubicBezTo>
                  <a:cubicBezTo>
                    <a:pt x="8" y="0"/>
                    <a:pt x="4" y="2"/>
                    <a:pt x="1"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59" name="Freeform 588"/>
            <p:cNvSpPr>
              <a:spLocks/>
            </p:cNvSpPr>
            <p:nvPr/>
          </p:nvSpPr>
          <p:spPr bwMode="auto">
            <a:xfrm>
              <a:off x="6821208" y="4496854"/>
              <a:ext cx="95541" cy="47785"/>
            </a:xfrm>
            <a:custGeom>
              <a:avLst/>
              <a:gdLst>
                <a:gd name="T0" fmla="*/ 2 w 10"/>
                <a:gd name="T1" fmla="*/ 3 h 5"/>
                <a:gd name="T2" fmla="*/ 10 w 10"/>
                <a:gd name="T3" fmla="*/ 1 h 5"/>
                <a:gd name="T4" fmla="*/ 2 w 10"/>
                <a:gd name="T5" fmla="*/ 3 h 5"/>
              </a:gdLst>
              <a:ahLst/>
              <a:cxnLst>
                <a:cxn ang="0">
                  <a:pos x="T0" y="T1"/>
                </a:cxn>
                <a:cxn ang="0">
                  <a:pos x="T2" y="T3"/>
                </a:cxn>
                <a:cxn ang="0">
                  <a:pos x="T4" y="T5"/>
                </a:cxn>
              </a:cxnLst>
              <a:rect l="0" t="0" r="r" b="b"/>
              <a:pathLst>
                <a:path w="10" h="5">
                  <a:moveTo>
                    <a:pt x="2" y="3"/>
                  </a:moveTo>
                  <a:cubicBezTo>
                    <a:pt x="0" y="2"/>
                    <a:pt x="10" y="0"/>
                    <a:pt x="10" y="1"/>
                  </a:cubicBezTo>
                  <a:cubicBezTo>
                    <a:pt x="10" y="2"/>
                    <a:pt x="6" y="5"/>
                    <a:pt x="2"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60" name="Freeform 589"/>
            <p:cNvSpPr>
              <a:spLocks/>
            </p:cNvSpPr>
            <p:nvPr/>
          </p:nvSpPr>
          <p:spPr bwMode="auto">
            <a:xfrm>
              <a:off x="6830763" y="4458630"/>
              <a:ext cx="66879" cy="47785"/>
            </a:xfrm>
            <a:custGeom>
              <a:avLst/>
              <a:gdLst>
                <a:gd name="T0" fmla="*/ 1 w 7"/>
                <a:gd name="T1" fmla="*/ 5 h 5"/>
                <a:gd name="T2" fmla="*/ 0 w 7"/>
                <a:gd name="T3" fmla="*/ 1 h 5"/>
                <a:gd name="T4" fmla="*/ 4 w 7"/>
                <a:gd name="T5" fmla="*/ 2 h 5"/>
                <a:gd name="T6" fmla="*/ 7 w 7"/>
                <a:gd name="T7" fmla="*/ 4 h 5"/>
                <a:gd name="T8" fmla="*/ 1 w 7"/>
                <a:gd name="T9" fmla="*/ 5 h 5"/>
                <a:gd name="T10" fmla="*/ 1 w 7"/>
                <a:gd name="T11" fmla="*/ 5 h 5"/>
              </a:gdLst>
              <a:ahLst/>
              <a:cxnLst>
                <a:cxn ang="0">
                  <a:pos x="T0" y="T1"/>
                </a:cxn>
                <a:cxn ang="0">
                  <a:pos x="T2" y="T3"/>
                </a:cxn>
                <a:cxn ang="0">
                  <a:pos x="T4" y="T5"/>
                </a:cxn>
                <a:cxn ang="0">
                  <a:pos x="T6" y="T7"/>
                </a:cxn>
                <a:cxn ang="0">
                  <a:pos x="T8" y="T9"/>
                </a:cxn>
                <a:cxn ang="0">
                  <a:pos x="T10" y="T11"/>
                </a:cxn>
              </a:cxnLst>
              <a:rect l="0" t="0" r="r" b="b"/>
              <a:pathLst>
                <a:path w="7" h="5">
                  <a:moveTo>
                    <a:pt x="1" y="5"/>
                  </a:moveTo>
                  <a:cubicBezTo>
                    <a:pt x="0" y="4"/>
                    <a:pt x="0" y="2"/>
                    <a:pt x="0" y="1"/>
                  </a:cubicBezTo>
                  <a:cubicBezTo>
                    <a:pt x="1" y="0"/>
                    <a:pt x="3" y="1"/>
                    <a:pt x="4" y="2"/>
                  </a:cubicBezTo>
                  <a:cubicBezTo>
                    <a:pt x="4" y="2"/>
                    <a:pt x="7" y="3"/>
                    <a:pt x="7" y="4"/>
                  </a:cubicBezTo>
                  <a:cubicBezTo>
                    <a:pt x="7" y="4"/>
                    <a:pt x="2" y="5"/>
                    <a:pt x="1" y="5"/>
                  </a:cubicBezTo>
                  <a:cubicBezTo>
                    <a:pt x="0" y="4"/>
                    <a:pt x="4" y="5"/>
                    <a:pt x="1"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61" name="Freeform 590"/>
            <p:cNvSpPr>
              <a:spLocks/>
            </p:cNvSpPr>
            <p:nvPr/>
          </p:nvSpPr>
          <p:spPr bwMode="auto">
            <a:xfrm>
              <a:off x="6738407" y="4347133"/>
              <a:ext cx="111465" cy="82827"/>
            </a:xfrm>
            <a:custGeom>
              <a:avLst/>
              <a:gdLst>
                <a:gd name="T0" fmla="*/ 8 w 12"/>
                <a:gd name="T1" fmla="*/ 8 h 9"/>
                <a:gd name="T2" fmla="*/ 3 w 12"/>
                <a:gd name="T3" fmla="*/ 1 h 9"/>
                <a:gd name="T4" fmla="*/ 8 w 12"/>
                <a:gd name="T5" fmla="*/ 8 h 9"/>
              </a:gdLst>
              <a:ahLst/>
              <a:cxnLst>
                <a:cxn ang="0">
                  <a:pos x="T0" y="T1"/>
                </a:cxn>
                <a:cxn ang="0">
                  <a:pos x="T2" y="T3"/>
                </a:cxn>
                <a:cxn ang="0">
                  <a:pos x="T4" y="T5"/>
                </a:cxn>
              </a:cxnLst>
              <a:rect l="0" t="0" r="r" b="b"/>
              <a:pathLst>
                <a:path w="12" h="9">
                  <a:moveTo>
                    <a:pt x="8" y="8"/>
                  </a:moveTo>
                  <a:cubicBezTo>
                    <a:pt x="6" y="9"/>
                    <a:pt x="0" y="0"/>
                    <a:pt x="3" y="1"/>
                  </a:cubicBezTo>
                  <a:cubicBezTo>
                    <a:pt x="6" y="3"/>
                    <a:pt x="12" y="8"/>
                    <a:pt x="8" y="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62" name="Freeform 591"/>
            <p:cNvSpPr>
              <a:spLocks/>
            </p:cNvSpPr>
            <p:nvPr/>
          </p:nvSpPr>
          <p:spPr bwMode="auto">
            <a:xfrm>
              <a:off x="6916751" y="4337578"/>
              <a:ext cx="82803" cy="28669"/>
            </a:xfrm>
            <a:custGeom>
              <a:avLst/>
              <a:gdLst>
                <a:gd name="T0" fmla="*/ 2 w 9"/>
                <a:gd name="T1" fmla="*/ 1 h 3"/>
                <a:gd name="T2" fmla="*/ 8 w 9"/>
                <a:gd name="T3" fmla="*/ 2 h 3"/>
                <a:gd name="T4" fmla="*/ 2 w 9"/>
                <a:gd name="T5" fmla="*/ 1 h 3"/>
              </a:gdLst>
              <a:ahLst/>
              <a:cxnLst>
                <a:cxn ang="0">
                  <a:pos x="T0" y="T1"/>
                </a:cxn>
                <a:cxn ang="0">
                  <a:pos x="T2" y="T3"/>
                </a:cxn>
                <a:cxn ang="0">
                  <a:pos x="T4" y="T5"/>
                </a:cxn>
              </a:cxnLst>
              <a:rect l="0" t="0" r="r" b="b"/>
              <a:pathLst>
                <a:path w="9" h="3">
                  <a:moveTo>
                    <a:pt x="2" y="1"/>
                  </a:moveTo>
                  <a:cubicBezTo>
                    <a:pt x="5" y="0"/>
                    <a:pt x="9" y="2"/>
                    <a:pt x="8" y="2"/>
                  </a:cubicBezTo>
                  <a:cubicBezTo>
                    <a:pt x="3" y="3"/>
                    <a:pt x="0" y="2"/>
                    <a:pt x="2"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63" name="Freeform 592"/>
            <p:cNvSpPr>
              <a:spLocks/>
            </p:cNvSpPr>
            <p:nvPr/>
          </p:nvSpPr>
          <p:spPr bwMode="auto">
            <a:xfrm>
              <a:off x="6757513" y="4187857"/>
              <a:ext cx="334395" cy="178393"/>
            </a:xfrm>
            <a:custGeom>
              <a:avLst/>
              <a:gdLst>
                <a:gd name="T0" fmla="*/ 28 w 36"/>
                <a:gd name="T1" fmla="*/ 17 h 19"/>
                <a:gd name="T2" fmla="*/ 27 w 36"/>
                <a:gd name="T3" fmla="*/ 15 h 19"/>
                <a:gd name="T4" fmla="*/ 22 w 36"/>
                <a:gd name="T5" fmla="*/ 13 h 19"/>
                <a:gd name="T6" fmla="*/ 14 w 36"/>
                <a:gd name="T7" fmla="*/ 14 h 19"/>
                <a:gd name="T8" fmla="*/ 18 w 36"/>
                <a:gd name="T9" fmla="*/ 12 h 19"/>
                <a:gd name="T10" fmla="*/ 8 w 36"/>
                <a:gd name="T11" fmla="*/ 12 h 19"/>
                <a:gd name="T12" fmla="*/ 13 w 36"/>
                <a:gd name="T13" fmla="*/ 10 h 19"/>
                <a:gd name="T14" fmla="*/ 12 w 36"/>
                <a:gd name="T15" fmla="*/ 9 h 19"/>
                <a:gd name="T16" fmla="*/ 13 w 36"/>
                <a:gd name="T17" fmla="*/ 8 h 19"/>
                <a:gd name="T18" fmla="*/ 11 w 36"/>
                <a:gd name="T19" fmla="*/ 8 h 19"/>
                <a:gd name="T20" fmla="*/ 10 w 36"/>
                <a:gd name="T21" fmla="*/ 6 h 19"/>
                <a:gd name="T22" fmla="*/ 6 w 36"/>
                <a:gd name="T23" fmla="*/ 6 h 19"/>
                <a:gd name="T24" fmla="*/ 3 w 36"/>
                <a:gd name="T25" fmla="*/ 5 h 19"/>
                <a:gd name="T26" fmla="*/ 9 w 36"/>
                <a:gd name="T27" fmla="*/ 2 h 19"/>
                <a:gd name="T28" fmla="*/ 16 w 36"/>
                <a:gd name="T29" fmla="*/ 1 h 19"/>
                <a:gd name="T30" fmla="*/ 18 w 36"/>
                <a:gd name="T31" fmla="*/ 5 h 19"/>
                <a:gd name="T32" fmla="*/ 22 w 36"/>
                <a:gd name="T33" fmla="*/ 4 h 19"/>
                <a:gd name="T34" fmla="*/ 25 w 36"/>
                <a:gd name="T35" fmla="*/ 7 h 19"/>
                <a:gd name="T36" fmla="*/ 30 w 36"/>
                <a:gd name="T37" fmla="*/ 7 h 19"/>
                <a:gd name="T38" fmla="*/ 33 w 36"/>
                <a:gd name="T39" fmla="*/ 12 h 19"/>
                <a:gd name="T40" fmla="*/ 34 w 36"/>
                <a:gd name="T41" fmla="*/ 16 h 19"/>
                <a:gd name="T42" fmla="*/ 28 w 36"/>
                <a:gd name="T43" fmla="*/ 17 h 19"/>
                <a:gd name="T44" fmla="*/ 28 w 36"/>
                <a:gd name="T45"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19">
                  <a:moveTo>
                    <a:pt x="28" y="17"/>
                  </a:moveTo>
                  <a:cubicBezTo>
                    <a:pt x="27" y="17"/>
                    <a:pt x="27" y="16"/>
                    <a:pt x="27" y="15"/>
                  </a:cubicBezTo>
                  <a:cubicBezTo>
                    <a:pt x="26" y="14"/>
                    <a:pt x="23" y="13"/>
                    <a:pt x="22" y="13"/>
                  </a:cubicBezTo>
                  <a:cubicBezTo>
                    <a:pt x="21" y="13"/>
                    <a:pt x="14" y="15"/>
                    <a:pt x="14" y="14"/>
                  </a:cubicBezTo>
                  <a:cubicBezTo>
                    <a:pt x="14" y="14"/>
                    <a:pt x="18" y="12"/>
                    <a:pt x="18" y="12"/>
                  </a:cubicBezTo>
                  <a:cubicBezTo>
                    <a:pt x="15" y="11"/>
                    <a:pt x="11" y="14"/>
                    <a:pt x="8" y="12"/>
                  </a:cubicBezTo>
                  <a:cubicBezTo>
                    <a:pt x="2" y="9"/>
                    <a:pt x="13" y="10"/>
                    <a:pt x="13" y="10"/>
                  </a:cubicBezTo>
                  <a:cubicBezTo>
                    <a:pt x="13" y="10"/>
                    <a:pt x="12" y="9"/>
                    <a:pt x="12" y="9"/>
                  </a:cubicBezTo>
                  <a:cubicBezTo>
                    <a:pt x="12" y="9"/>
                    <a:pt x="13" y="8"/>
                    <a:pt x="13" y="8"/>
                  </a:cubicBezTo>
                  <a:cubicBezTo>
                    <a:pt x="14" y="7"/>
                    <a:pt x="11" y="8"/>
                    <a:pt x="11" y="8"/>
                  </a:cubicBezTo>
                  <a:cubicBezTo>
                    <a:pt x="10" y="7"/>
                    <a:pt x="12" y="6"/>
                    <a:pt x="10" y="6"/>
                  </a:cubicBezTo>
                  <a:cubicBezTo>
                    <a:pt x="9" y="6"/>
                    <a:pt x="7" y="7"/>
                    <a:pt x="6" y="6"/>
                  </a:cubicBezTo>
                  <a:cubicBezTo>
                    <a:pt x="6" y="5"/>
                    <a:pt x="4" y="6"/>
                    <a:pt x="3" y="5"/>
                  </a:cubicBezTo>
                  <a:cubicBezTo>
                    <a:pt x="0" y="0"/>
                    <a:pt x="7" y="2"/>
                    <a:pt x="9" y="2"/>
                  </a:cubicBezTo>
                  <a:cubicBezTo>
                    <a:pt x="11" y="1"/>
                    <a:pt x="14" y="0"/>
                    <a:pt x="16" y="1"/>
                  </a:cubicBezTo>
                  <a:cubicBezTo>
                    <a:pt x="19" y="2"/>
                    <a:pt x="14" y="7"/>
                    <a:pt x="18" y="5"/>
                  </a:cubicBezTo>
                  <a:cubicBezTo>
                    <a:pt x="19" y="5"/>
                    <a:pt x="21" y="3"/>
                    <a:pt x="22" y="4"/>
                  </a:cubicBezTo>
                  <a:cubicBezTo>
                    <a:pt x="23" y="5"/>
                    <a:pt x="24" y="7"/>
                    <a:pt x="25" y="7"/>
                  </a:cubicBezTo>
                  <a:cubicBezTo>
                    <a:pt x="26" y="7"/>
                    <a:pt x="29" y="6"/>
                    <a:pt x="30" y="7"/>
                  </a:cubicBezTo>
                  <a:cubicBezTo>
                    <a:pt x="32" y="8"/>
                    <a:pt x="32" y="11"/>
                    <a:pt x="33" y="12"/>
                  </a:cubicBezTo>
                  <a:cubicBezTo>
                    <a:pt x="34" y="14"/>
                    <a:pt x="36" y="15"/>
                    <a:pt x="34" y="16"/>
                  </a:cubicBezTo>
                  <a:cubicBezTo>
                    <a:pt x="33" y="18"/>
                    <a:pt x="30" y="18"/>
                    <a:pt x="28" y="17"/>
                  </a:cubicBezTo>
                  <a:cubicBezTo>
                    <a:pt x="27" y="16"/>
                    <a:pt x="31" y="19"/>
                    <a:pt x="28" y="1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64" name="Freeform 593"/>
            <p:cNvSpPr>
              <a:spLocks/>
            </p:cNvSpPr>
            <p:nvPr/>
          </p:nvSpPr>
          <p:spPr bwMode="auto">
            <a:xfrm>
              <a:off x="7018660" y="4101847"/>
              <a:ext cx="101909" cy="47785"/>
            </a:xfrm>
            <a:custGeom>
              <a:avLst/>
              <a:gdLst>
                <a:gd name="T0" fmla="*/ 8 w 11"/>
                <a:gd name="T1" fmla="*/ 5 h 5"/>
                <a:gd name="T2" fmla="*/ 4 w 11"/>
                <a:gd name="T3" fmla="*/ 4 h 5"/>
                <a:gd name="T4" fmla="*/ 2 w 11"/>
                <a:gd name="T5" fmla="*/ 3 h 5"/>
                <a:gd name="T6" fmla="*/ 7 w 11"/>
                <a:gd name="T7" fmla="*/ 2 h 5"/>
                <a:gd name="T8" fmla="*/ 8 w 11"/>
                <a:gd name="T9" fmla="*/ 5 h 5"/>
              </a:gdLst>
              <a:ahLst/>
              <a:cxnLst>
                <a:cxn ang="0">
                  <a:pos x="T0" y="T1"/>
                </a:cxn>
                <a:cxn ang="0">
                  <a:pos x="T2" y="T3"/>
                </a:cxn>
                <a:cxn ang="0">
                  <a:pos x="T4" y="T5"/>
                </a:cxn>
                <a:cxn ang="0">
                  <a:pos x="T6" y="T7"/>
                </a:cxn>
                <a:cxn ang="0">
                  <a:pos x="T8" y="T9"/>
                </a:cxn>
              </a:cxnLst>
              <a:rect l="0" t="0" r="r" b="b"/>
              <a:pathLst>
                <a:path w="11" h="5">
                  <a:moveTo>
                    <a:pt x="8" y="5"/>
                  </a:moveTo>
                  <a:cubicBezTo>
                    <a:pt x="6" y="5"/>
                    <a:pt x="6" y="4"/>
                    <a:pt x="4" y="4"/>
                  </a:cubicBezTo>
                  <a:cubicBezTo>
                    <a:pt x="4" y="4"/>
                    <a:pt x="0" y="4"/>
                    <a:pt x="2" y="3"/>
                  </a:cubicBezTo>
                  <a:cubicBezTo>
                    <a:pt x="3" y="1"/>
                    <a:pt x="6" y="0"/>
                    <a:pt x="7" y="2"/>
                  </a:cubicBezTo>
                  <a:cubicBezTo>
                    <a:pt x="9" y="3"/>
                    <a:pt x="11" y="5"/>
                    <a:pt x="8"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65" name="Freeform 594"/>
            <p:cNvSpPr>
              <a:spLocks/>
            </p:cNvSpPr>
            <p:nvPr/>
          </p:nvSpPr>
          <p:spPr bwMode="auto">
            <a:xfrm>
              <a:off x="7101463" y="4251568"/>
              <a:ext cx="187897" cy="105124"/>
            </a:xfrm>
            <a:custGeom>
              <a:avLst/>
              <a:gdLst>
                <a:gd name="T0" fmla="*/ 8 w 20"/>
                <a:gd name="T1" fmla="*/ 7 h 11"/>
                <a:gd name="T2" fmla="*/ 3 w 20"/>
                <a:gd name="T3" fmla="*/ 5 h 11"/>
                <a:gd name="T4" fmla="*/ 4 w 20"/>
                <a:gd name="T5" fmla="*/ 3 h 11"/>
                <a:gd name="T6" fmla="*/ 1 w 20"/>
                <a:gd name="T7" fmla="*/ 1 h 11"/>
                <a:gd name="T8" fmla="*/ 6 w 20"/>
                <a:gd name="T9" fmla="*/ 1 h 11"/>
                <a:gd name="T10" fmla="*/ 12 w 20"/>
                <a:gd name="T11" fmla="*/ 3 h 11"/>
                <a:gd name="T12" fmla="*/ 16 w 20"/>
                <a:gd name="T13" fmla="*/ 3 h 11"/>
                <a:gd name="T14" fmla="*/ 19 w 20"/>
                <a:gd name="T15" fmla="*/ 4 h 11"/>
                <a:gd name="T16" fmla="*/ 18 w 20"/>
                <a:gd name="T17" fmla="*/ 8 h 11"/>
                <a:gd name="T18" fmla="*/ 15 w 20"/>
                <a:gd name="T19" fmla="*/ 10 h 11"/>
                <a:gd name="T20" fmla="*/ 9 w 20"/>
                <a:gd name="T21" fmla="*/ 11 h 11"/>
                <a:gd name="T22" fmla="*/ 4 w 20"/>
                <a:gd name="T23" fmla="*/ 8 h 11"/>
                <a:gd name="T24" fmla="*/ 8 w 20"/>
                <a:gd name="T25" fmla="*/ 7 h 11"/>
                <a:gd name="T26" fmla="*/ 8 w 20"/>
                <a:gd name="T2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11">
                  <a:moveTo>
                    <a:pt x="8" y="7"/>
                  </a:moveTo>
                  <a:cubicBezTo>
                    <a:pt x="6" y="7"/>
                    <a:pt x="4" y="6"/>
                    <a:pt x="3" y="5"/>
                  </a:cubicBezTo>
                  <a:cubicBezTo>
                    <a:pt x="0" y="4"/>
                    <a:pt x="4" y="3"/>
                    <a:pt x="4" y="3"/>
                  </a:cubicBezTo>
                  <a:cubicBezTo>
                    <a:pt x="4" y="2"/>
                    <a:pt x="2" y="1"/>
                    <a:pt x="1" y="1"/>
                  </a:cubicBezTo>
                  <a:cubicBezTo>
                    <a:pt x="1" y="0"/>
                    <a:pt x="6" y="1"/>
                    <a:pt x="6" y="1"/>
                  </a:cubicBezTo>
                  <a:cubicBezTo>
                    <a:pt x="8" y="1"/>
                    <a:pt x="10" y="2"/>
                    <a:pt x="12" y="3"/>
                  </a:cubicBezTo>
                  <a:cubicBezTo>
                    <a:pt x="14" y="3"/>
                    <a:pt x="15" y="3"/>
                    <a:pt x="16" y="3"/>
                  </a:cubicBezTo>
                  <a:cubicBezTo>
                    <a:pt x="17" y="3"/>
                    <a:pt x="20" y="4"/>
                    <a:pt x="19" y="4"/>
                  </a:cubicBezTo>
                  <a:cubicBezTo>
                    <a:pt x="17" y="6"/>
                    <a:pt x="16" y="5"/>
                    <a:pt x="18" y="8"/>
                  </a:cubicBezTo>
                  <a:cubicBezTo>
                    <a:pt x="19" y="9"/>
                    <a:pt x="16" y="9"/>
                    <a:pt x="15" y="10"/>
                  </a:cubicBezTo>
                  <a:cubicBezTo>
                    <a:pt x="13" y="10"/>
                    <a:pt x="11" y="11"/>
                    <a:pt x="9" y="11"/>
                  </a:cubicBezTo>
                  <a:cubicBezTo>
                    <a:pt x="8" y="10"/>
                    <a:pt x="4" y="9"/>
                    <a:pt x="4" y="8"/>
                  </a:cubicBezTo>
                  <a:cubicBezTo>
                    <a:pt x="4" y="8"/>
                    <a:pt x="10" y="7"/>
                    <a:pt x="8" y="7"/>
                  </a:cubicBezTo>
                  <a:cubicBezTo>
                    <a:pt x="5" y="6"/>
                    <a:pt x="10" y="7"/>
                    <a:pt x="8" y="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66" name="Freeform 595"/>
            <p:cNvSpPr>
              <a:spLocks/>
            </p:cNvSpPr>
            <p:nvPr/>
          </p:nvSpPr>
          <p:spPr bwMode="auto">
            <a:xfrm>
              <a:off x="7206560" y="4347133"/>
              <a:ext cx="165604" cy="47785"/>
            </a:xfrm>
            <a:custGeom>
              <a:avLst/>
              <a:gdLst>
                <a:gd name="T0" fmla="*/ 14 w 18"/>
                <a:gd name="T1" fmla="*/ 5 h 5"/>
                <a:gd name="T2" fmla="*/ 16 w 18"/>
                <a:gd name="T3" fmla="*/ 2 h 5"/>
                <a:gd name="T4" fmla="*/ 13 w 18"/>
                <a:gd name="T5" fmla="*/ 1 h 5"/>
                <a:gd name="T6" fmla="*/ 3 w 18"/>
                <a:gd name="T7" fmla="*/ 1 h 5"/>
                <a:gd name="T8" fmla="*/ 4 w 18"/>
                <a:gd name="T9" fmla="*/ 4 h 5"/>
                <a:gd name="T10" fmla="*/ 14 w 18"/>
                <a:gd name="T11" fmla="*/ 5 h 5"/>
                <a:gd name="T12" fmla="*/ 14 w 18"/>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8" h="5">
                  <a:moveTo>
                    <a:pt x="14" y="5"/>
                  </a:moveTo>
                  <a:cubicBezTo>
                    <a:pt x="14" y="4"/>
                    <a:pt x="18" y="2"/>
                    <a:pt x="16" y="2"/>
                  </a:cubicBezTo>
                  <a:cubicBezTo>
                    <a:pt x="15" y="1"/>
                    <a:pt x="14" y="1"/>
                    <a:pt x="13" y="1"/>
                  </a:cubicBezTo>
                  <a:cubicBezTo>
                    <a:pt x="10" y="1"/>
                    <a:pt x="6" y="0"/>
                    <a:pt x="3" y="1"/>
                  </a:cubicBezTo>
                  <a:cubicBezTo>
                    <a:pt x="0" y="1"/>
                    <a:pt x="1" y="4"/>
                    <a:pt x="4" y="4"/>
                  </a:cubicBezTo>
                  <a:cubicBezTo>
                    <a:pt x="7" y="4"/>
                    <a:pt x="11" y="5"/>
                    <a:pt x="14" y="5"/>
                  </a:cubicBezTo>
                  <a:cubicBezTo>
                    <a:pt x="16" y="4"/>
                    <a:pt x="12" y="5"/>
                    <a:pt x="14"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67" name="Freeform 596"/>
            <p:cNvSpPr>
              <a:spLocks/>
            </p:cNvSpPr>
            <p:nvPr/>
          </p:nvSpPr>
          <p:spPr bwMode="auto">
            <a:xfrm>
              <a:off x="7197007" y="4560566"/>
              <a:ext cx="156051" cy="105124"/>
            </a:xfrm>
            <a:custGeom>
              <a:avLst/>
              <a:gdLst>
                <a:gd name="T0" fmla="*/ 7 w 17"/>
                <a:gd name="T1" fmla="*/ 1 h 11"/>
                <a:gd name="T2" fmla="*/ 1 w 17"/>
                <a:gd name="T3" fmla="*/ 6 h 11"/>
                <a:gd name="T4" fmla="*/ 10 w 17"/>
                <a:gd name="T5" fmla="*/ 10 h 11"/>
                <a:gd name="T6" fmla="*/ 15 w 17"/>
                <a:gd name="T7" fmla="*/ 10 h 11"/>
                <a:gd name="T8" fmla="*/ 15 w 17"/>
                <a:gd name="T9" fmla="*/ 8 h 11"/>
                <a:gd name="T10" fmla="*/ 16 w 17"/>
                <a:gd name="T11" fmla="*/ 6 h 11"/>
                <a:gd name="T12" fmla="*/ 7 w 17"/>
                <a:gd name="T13" fmla="*/ 1 h 11"/>
                <a:gd name="T14" fmla="*/ 7 w 17"/>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1">
                  <a:moveTo>
                    <a:pt x="7" y="1"/>
                  </a:moveTo>
                  <a:cubicBezTo>
                    <a:pt x="5" y="0"/>
                    <a:pt x="2" y="4"/>
                    <a:pt x="1" y="6"/>
                  </a:cubicBezTo>
                  <a:cubicBezTo>
                    <a:pt x="0" y="8"/>
                    <a:pt x="8" y="10"/>
                    <a:pt x="10" y="10"/>
                  </a:cubicBezTo>
                  <a:cubicBezTo>
                    <a:pt x="11" y="11"/>
                    <a:pt x="14" y="11"/>
                    <a:pt x="15" y="10"/>
                  </a:cubicBezTo>
                  <a:cubicBezTo>
                    <a:pt x="16" y="10"/>
                    <a:pt x="15" y="9"/>
                    <a:pt x="15" y="8"/>
                  </a:cubicBezTo>
                  <a:cubicBezTo>
                    <a:pt x="15" y="7"/>
                    <a:pt x="15" y="6"/>
                    <a:pt x="16" y="6"/>
                  </a:cubicBezTo>
                  <a:cubicBezTo>
                    <a:pt x="17" y="4"/>
                    <a:pt x="9" y="1"/>
                    <a:pt x="7" y="1"/>
                  </a:cubicBezTo>
                  <a:cubicBezTo>
                    <a:pt x="5" y="0"/>
                    <a:pt x="8" y="1"/>
                    <a:pt x="7"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68" name="Freeform 597"/>
            <p:cNvSpPr>
              <a:spLocks/>
            </p:cNvSpPr>
            <p:nvPr/>
          </p:nvSpPr>
          <p:spPr bwMode="auto">
            <a:xfrm>
              <a:off x="7270254" y="4535082"/>
              <a:ext cx="38217" cy="25484"/>
            </a:xfrm>
            <a:custGeom>
              <a:avLst/>
              <a:gdLst>
                <a:gd name="T0" fmla="*/ 3 w 4"/>
                <a:gd name="T1" fmla="*/ 2 h 3"/>
                <a:gd name="T2" fmla="*/ 1 w 4"/>
                <a:gd name="T3" fmla="*/ 1 h 3"/>
                <a:gd name="T4" fmla="*/ 3 w 4"/>
                <a:gd name="T5" fmla="*/ 2 h 3"/>
              </a:gdLst>
              <a:ahLst/>
              <a:cxnLst>
                <a:cxn ang="0">
                  <a:pos x="T0" y="T1"/>
                </a:cxn>
                <a:cxn ang="0">
                  <a:pos x="T2" y="T3"/>
                </a:cxn>
                <a:cxn ang="0">
                  <a:pos x="T4" y="T5"/>
                </a:cxn>
              </a:cxnLst>
              <a:rect l="0" t="0" r="r" b="b"/>
              <a:pathLst>
                <a:path w="4" h="3">
                  <a:moveTo>
                    <a:pt x="3" y="2"/>
                  </a:moveTo>
                  <a:cubicBezTo>
                    <a:pt x="1" y="3"/>
                    <a:pt x="0" y="1"/>
                    <a:pt x="1" y="1"/>
                  </a:cubicBezTo>
                  <a:cubicBezTo>
                    <a:pt x="2" y="0"/>
                    <a:pt x="4" y="2"/>
                    <a:pt x="3"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69" name="Freeform 598"/>
            <p:cNvSpPr>
              <a:spLocks/>
            </p:cNvSpPr>
            <p:nvPr/>
          </p:nvSpPr>
          <p:spPr bwMode="auto">
            <a:xfrm>
              <a:off x="7439043" y="4366247"/>
              <a:ext cx="82803" cy="54153"/>
            </a:xfrm>
            <a:custGeom>
              <a:avLst/>
              <a:gdLst>
                <a:gd name="T0" fmla="*/ 1 w 9"/>
                <a:gd name="T1" fmla="*/ 5 h 6"/>
                <a:gd name="T2" fmla="*/ 1 w 9"/>
                <a:gd name="T3" fmla="*/ 1 h 6"/>
                <a:gd name="T4" fmla="*/ 5 w 9"/>
                <a:gd name="T5" fmla="*/ 1 h 6"/>
                <a:gd name="T6" fmla="*/ 9 w 9"/>
                <a:gd name="T7" fmla="*/ 3 h 6"/>
                <a:gd name="T8" fmla="*/ 5 w 9"/>
                <a:gd name="T9" fmla="*/ 5 h 6"/>
                <a:gd name="T10" fmla="*/ 1 w 9"/>
                <a:gd name="T11" fmla="*/ 5 h 6"/>
                <a:gd name="T12" fmla="*/ 1 w 9"/>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1" y="5"/>
                  </a:moveTo>
                  <a:cubicBezTo>
                    <a:pt x="1" y="5"/>
                    <a:pt x="2" y="2"/>
                    <a:pt x="1" y="1"/>
                  </a:cubicBezTo>
                  <a:cubicBezTo>
                    <a:pt x="1" y="0"/>
                    <a:pt x="4" y="1"/>
                    <a:pt x="5" y="1"/>
                  </a:cubicBezTo>
                  <a:cubicBezTo>
                    <a:pt x="6" y="1"/>
                    <a:pt x="9" y="2"/>
                    <a:pt x="9" y="3"/>
                  </a:cubicBezTo>
                  <a:cubicBezTo>
                    <a:pt x="8" y="4"/>
                    <a:pt x="6" y="5"/>
                    <a:pt x="5" y="5"/>
                  </a:cubicBezTo>
                  <a:cubicBezTo>
                    <a:pt x="3" y="6"/>
                    <a:pt x="3" y="6"/>
                    <a:pt x="1" y="5"/>
                  </a:cubicBezTo>
                  <a:cubicBezTo>
                    <a:pt x="0" y="4"/>
                    <a:pt x="2" y="6"/>
                    <a:pt x="1"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70" name="Freeform 599"/>
            <p:cNvSpPr>
              <a:spLocks/>
            </p:cNvSpPr>
            <p:nvPr/>
          </p:nvSpPr>
          <p:spPr bwMode="auto">
            <a:xfrm>
              <a:off x="7483629" y="4449069"/>
              <a:ext cx="28662" cy="38227"/>
            </a:xfrm>
            <a:custGeom>
              <a:avLst/>
              <a:gdLst>
                <a:gd name="T0" fmla="*/ 2 w 3"/>
                <a:gd name="T1" fmla="*/ 1 h 4"/>
                <a:gd name="T2" fmla="*/ 1 w 3"/>
                <a:gd name="T3" fmla="*/ 3 h 4"/>
                <a:gd name="T4" fmla="*/ 2 w 3"/>
                <a:gd name="T5" fmla="*/ 1 h 4"/>
              </a:gdLst>
              <a:ahLst/>
              <a:cxnLst>
                <a:cxn ang="0">
                  <a:pos x="T0" y="T1"/>
                </a:cxn>
                <a:cxn ang="0">
                  <a:pos x="T2" y="T3"/>
                </a:cxn>
                <a:cxn ang="0">
                  <a:pos x="T4" y="T5"/>
                </a:cxn>
              </a:cxnLst>
              <a:rect l="0" t="0" r="r" b="b"/>
              <a:pathLst>
                <a:path w="3" h="4">
                  <a:moveTo>
                    <a:pt x="2" y="1"/>
                  </a:moveTo>
                  <a:cubicBezTo>
                    <a:pt x="0" y="0"/>
                    <a:pt x="0" y="3"/>
                    <a:pt x="1" y="3"/>
                  </a:cubicBezTo>
                  <a:cubicBezTo>
                    <a:pt x="2" y="4"/>
                    <a:pt x="3" y="2"/>
                    <a:pt x="2"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71" name="Freeform 600"/>
            <p:cNvSpPr>
              <a:spLocks/>
            </p:cNvSpPr>
            <p:nvPr/>
          </p:nvSpPr>
          <p:spPr bwMode="auto">
            <a:xfrm>
              <a:off x="7177896" y="4420403"/>
              <a:ext cx="831212" cy="254845"/>
            </a:xfrm>
            <a:custGeom>
              <a:avLst/>
              <a:gdLst>
                <a:gd name="T0" fmla="*/ 17 w 89"/>
                <a:gd name="T1" fmla="*/ 7 h 27"/>
                <a:gd name="T2" fmla="*/ 19 w 89"/>
                <a:gd name="T3" fmla="*/ 4 h 27"/>
                <a:gd name="T4" fmla="*/ 15 w 89"/>
                <a:gd name="T5" fmla="*/ 2 h 27"/>
                <a:gd name="T6" fmla="*/ 12 w 89"/>
                <a:gd name="T7" fmla="*/ 2 h 27"/>
                <a:gd name="T8" fmla="*/ 4 w 89"/>
                <a:gd name="T9" fmla="*/ 1 h 27"/>
                <a:gd name="T10" fmla="*/ 4 w 89"/>
                <a:gd name="T11" fmla="*/ 3 h 27"/>
                <a:gd name="T12" fmla="*/ 0 w 89"/>
                <a:gd name="T13" fmla="*/ 4 h 27"/>
                <a:gd name="T14" fmla="*/ 5 w 89"/>
                <a:gd name="T15" fmla="*/ 5 h 27"/>
                <a:gd name="T16" fmla="*/ 7 w 89"/>
                <a:gd name="T17" fmla="*/ 6 h 27"/>
                <a:gd name="T18" fmla="*/ 6 w 89"/>
                <a:gd name="T19" fmla="*/ 7 h 27"/>
                <a:gd name="T20" fmla="*/ 24 w 89"/>
                <a:gd name="T21" fmla="*/ 13 h 27"/>
                <a:gd name="T22" fmla="*/ 25 w 89"/>
                <a:gd name="T23" fmla="*/ 16 h 27"/>
                <a:gd name="T24" fmla="*/ 24 w 89"/>
                <a:gd name="T25" fmla="*/ 21 h 27"/>
                <a:gd name="T26" fmla="*/ 27 w 89"/>
                <a:gd name="T27" fmla="*/ 25 h 27"/>
                <a:gd name="T28" fmla="*/ 30 w 89"/>
                <a:gd name="T29" fmla="*/ 24 h 27"/>
                <a:gd name="T30" fmla="*/ 33 w 89"/>
                <a:gd name="T31" fmla="*/ 26 h 27"/>
                <a:gd name="T32" fmla="*/ 38 w 89"/>
                <a:gd name="T33" fmla="*/ 26 h 27"/>
                <a:gd name="T34" fmla="*/ 42 w 89"/>
                <a:gd name="T35" fmla="*/ 23 h 27"/>
                <a:gd name="T36" fmla="*/ 45 w 89"/>
                <a:gd name="T37" fmla="*/ 26 h 27"/>
                <a:gd name="T38" fmla="*/ 52 w 89"/>
                <a:gd name="T39" fmla="*/ 27 h 27"/>
                <a:gd name="T40" fmla="*/ 62 w 89"/>
                <a:gd name="T41" fmla="*/ 27 h 27"/>
                <a:gd name="T42" fmla="*/ 65 w 89"/>
                <a:gd name="T43" fmla="*/ 27 h 27"/>
                <a:gd name="T44" fmla="*/ 67 w 89"/>
                <a:gd name="T45" fmla="*/ 24 h 27"/>
                <a:gd name="T46" fmla="*/ 70 w 89"/>
                <a:gd name="T47" fmla="*/ 25 h 27"/>
                <a:gd name="T48" fmla="*/ 76 w 89"/>
                <a:gd name="T49" fmla="*/ 27 h 27"/>
                <a:gd name="T50" fmla="*/ 82 w 89"/>
                <a:gd name="T51" fmla="*/ 26 h 27"/>
                <a:gd name="T52" fmla="*/ 85 w 89"/>
                <a:gd name="T53" fmla="*/ 24 h 27"/>
                <a:gd name="T54" fmla="*/ 85 w 89"/>
                <a:gd name="T55" fmla="*/ 22 h 27"/>
                <a:gd name="T56" fmla="*/ 82 w 89"/>
                <a:gd name="T57" fmla="*/ 22 h 27"/>
                <a:gd name="T58" fmla="*/ 85 w 89"/>
                <a:gd name="T59" fmla="*/ 17 h 27"/>
                <a:gd name="T60" fmla="*/ 80 w 89"/>
                <a:gd name="T61" fmla="*/ 16 h 27"/>
                <a:gd name="T62" fmla="*/ 78 w 89"/>
                <a:gd name="T63" fmla="*/ 14 h 27"/>
                <a:gd name="T64" fmla="*/ 70 w 89"/>
                <a:gd name="T65" fmla="*/ 14 h 27"/>
                <a:gd name="T66" fmla="*/ 65 w 89"/>
                <a:gd name="T67" fmla="*/ 14 h 27"/>
                <a:gd name="T68" fmla="*/ 55 w 89"/>
                <a:gd name="T69" fmla="*/ 17 h 27"/>
                <a:gd name="T70" fmla="*/ 56 w 89"/>
                <a:gd name="T71" fmla="*/ 18 h 27"/>
                <a:gd name="T72" fmla="*/ 52 w 89"/>
                <a:gd name="T73" fmla="*/ 18 h 27"/>
                <a:gd name="T74" fmla="*/ 49 w 89"/>
                <a:gd name="T75" fmla="*/ 16 h 27"/>
                <a:gd name="T76" fmla="*/ 46 w 89"/>
                <a:gd name="T77" fmla="*/ 17 h 27"/>
                <a:gd name="T78" fmla="*/ 42 w 89"/>
                <a:gd name="T79" fmla="*/ 16 h 27"/>
                <a:gd name="T80" fmla="*/ 41 w 89"/>
                <a:gd name="T81" fmla="*/ 18 h 27"/>
                <a:gd name="T82" fmla="*/ 38 w 89"/>
                <a:gd name="T83" fmla="*/ 16 h 27"/>
                <a:gd name="T84" fmla="*/ 39 w 89"/>
                <a:gd name="T85" fmla="*/ 14 h 27"/>
                <a:gd name="T86" fmla="*/ 34 w 89"/>
                <a:gd name="T87" fmla="*/ 12 h 27"/>
                <a:gd name="T88" fmla="*/ 30 w 89"/>
                <a:gd name="T89" fmla="*/ 13 h 27"/>
                <a:gd name="T90" fmla="*/ 32 w 89"/>
                <a:gd name="T91" fmla="*/ 12 h 27"/>
                <a:gd name="T92" fmla="*/ 28 w 89"/>
                <a:gd name="T93" fmla="*/ 9 h 27"/>
                <a:gd name="T94" fmla="*/ 38 w 89"/>
                <a:gd name="T95" fmla="*/ 10 h 27"/>
                <a:gd name="T96" fmla="*/ 33 w 89"/>
                <a:gd name="T97" fmla="*/ 7 h 27"/>
                <a:gd name="T98" fmla="*/ 28 w 89"/>
                <a:gd name="T99" fmla="*/ 7 h 27"/>
                <a:gd name="T100" fmla="*/ 32 w 89"/>
                <a:gd name="T101" fmla="*/ 6 h 27"/>
                <a:gd name="T102" fmla="*/ 27 w 89"/>
                <a:gd name="T103" fmla="*/ 5 h 27"/>
                <a:gd name="T104" fmla="*/ 17 w 89"/>
                <a:gd name="T105" fmla="*/ 7 h 27"/>
                <a:gd name="T106" fmla="*/ 17 w 89"/>
                <a:gd name="T107"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 h="27">
                  <a:moveTo>
                    <a:pt x="17" y="7"/>
                  </a:moveTo>
                  <a:cubicBezTo>
                    <a:pt x="18" y="7"/>
                    <a:pt x="20" y="5"/>
                    <a:pt x="19" y="4"/>
                  </a:cubicBezTo>
                  <a:cubicBezTo>
                    <a:pt x="18" y="3"/>
                    <a:pt x="16" y="2"/>
                    <a:pt x="15" y="2"/>
                  </a:cubicBezTo>
                  <a:cubicBezTo>
                    <a:pt x="14" y="2"/>
                    <a:pt x="13" y="2"/>
                    <a:pt x="12" y="2"/>
                  </a:cubicBezTo>
                  <a:cubicBezTo>
                    <a:pt x="9" y="1"/>
                    <a:pt x="7" y="0"/>
                    <a:pt x="4" y="1"/>
                  </a:cubicBezTo>
                  <a:cubicBezTo>
                    <a:pt x="0" y="2"/>
                    <a:pt x="3" y="2"/>
                    <a:pt x="4" y="3"/>
                  </a:cubicBezTo>
                  <a:cubicBezTo>
                    <a:pt x="4" y="3"/>
                    <a:pt x="0" y="3"/>
                    <a:pt x="0" y="4"/>
                  </a:cubicBezTo>
                  <a:cubicBezTo>
                    <a:pt x="0" y="5"/>
                    <a:pt x="4" y="5"/>
                    <a:pt x="5" y="5"/>
                  </a:cubicBezTo>
                  <a:cubicBezTo>
                    <a:pt x="5" y="6"/>
                    <a:pt x="7" y="6"/>
                    <a:pt x="7" y="6"/>
                  </a:cubicBezTo>
                  <a:cubicBezTo>
                    <a:pt x="7" y="7"/>
                    <a:pt x="6" y="7"/>
                    <a:pt x="6" y="7"/>
                  </a:cubicBezTo>
                  <a:cubicBezTo>
                    <a:pt x="12" y="11"/>
                    <a:pt x="21" y="5"/>
                    <a:pt x="24" y="13"/>
                  </a:cubicBezTo>
                  <a:cubicBezTo>
                    <a:pt x="24" y="14"/>
                    <a:pt x="26" y="15"/>
                    <a:pt x="25" y="16"/>
                  </a:cubicBezTo>
                  <a:cubicBezTo>
                    <a:pt x="24" y="18"/>
                    <a:pt x="23" y="19"/>
                    <a:pt x="24" y="21"/>
                  </a:cubicBezTo>
                  <a:cubicBezTo>
                    <a:pt x="24" y="21"/>
                    <a:pt x="26" y="25"/>
                    <a:pt x="27" y="25"/>
                  </a:cubicBezTo>
                  <a:cubicBezTo>
                    <a:pt x="28" y="26"/>
                    <a:pt x="30" y="23"/>
                    <a:pt x="30" y="24"/>
                  </a:cubicBezTo>
                  <a:cubicBezTo>
                    <a:pt x="31" y="24"/>
                    <a:pt x="32" y="26"/>
                    <a:pt x="33" y="26"/>
                  </a:cubicBezTo>
                  <a:cubicBezTo>
                    <a:pt x="35" y="27"/>
                    <a:pt x="37" y="26"/>
                    <a:pt x="38" y="26"/>
                  </a:cubicBezTo>
                  <a:cubicBezTo>
                    <a:pt x="39" y="25"/>
                    <a:pt x="41" y="23"/>
                    <a:pt x="42" y="23"/>
                  </a:cubicBezTo>
                  <a:cubicBezTo>
                    <a:pt x="42" y="23"/>
                    <a:pt x="44" y="26"/>
                    <a:pt x="45" y="26"/>
                  </a:cubicBezTo>
                  <a:cubicBezTo>
                    <a:pt x="47" y="27"/>
                    <a:pt x="50" y="27"/>
                    <a:pt x="52" y="27"/>
                  </a:cubicBezTo>
                  <a:cubicBezTo>
                    <a:pt x="56" y="27"/>
                    <a:pt x="59" y="27"/>
                    <a:pt x="62" y="27"/>
                  </a:cubicBezTo>
                  <a:cubicBezTo>
                    <a:pt x="63" y="27"/>
                    <a:pt x="64" y="27"/>
                    <a:pt x="65" y="27"/>
                  </a:cubicBezTo>
                  <a:cubicBezTo>
                    <a:pt x="67" y="26"/>
                    <a:pt x="66" y="24"/>
                    <a:pt x="67" y="24"/>
                  </a:cubicBezTo>
                  <a:cubicBezTo>
                    <a:pt x="68" y="23"/>
                    <a:pt x="69" y="24"/>
                    <a:pt x="70" y="25"/>
                  </a:cubicBezTo>
                  <a:cubicBezTo>
                    <a:pt x="71" y="26"/>
                    <a:pt x="74" y="27"/>
                    <a:pt x="76" y="27"/>
                  </a:cubicBezTo>
                  <a:cubicBezTo>
                    <a:pt x="78" y="27"/>
                    <a:pt x="80" y="27"/>
                    <a:pt x="82" y="26"/>
                  </a:cubicBezTo>
                  <a:cubicBezTo>
                    <a:pt x="84" y="26"/>
                    <a:pt x="83" y="24"/>
                    <a:pt x="85" y="24"/>
                  </a:cubicBezTo>
                  <a:cubicBezTo>
                    <a:pt x="86" y="24"/>
                    <a:pt x="87" y="21"/>
                    <a:pt x="85" y="22"/>
                  </a:cubicBezTo>
                  <a:cubicBezTo>
                    <a:pt x="85" y="22"/>
                    <a:pt x="83" y="22"/>
                    <a:pt x="82" y="22"/>
                  </a:cubicBezTo>
                  <a:cubicBezTo>
                    <a:pt x="82" y="22"/>
                    <a:pt x="89" y="18"/>
                    <a:pt x="85" y="17"/>
                  </a:cubicBezTo>
                  <a:cubicBezTo>
                    <a:pt x="84" y="17"/>
                    <a:pt x="82" y="16"/>
                    <a:pt x="80" y="16"/>
                  </a:cubicBezTo>
                  <a:cubicBezTo>
                    <a:pt x="78" y="16"/>
                    <a:pt x="80" y="14"/>
                    <a:pt x="78" y="14"/>
                  </a:cubicBezTo>
                  <a:cubicBezTo>
                    <a:pt x="75" y="14"/>
                    <a:pt x="73" y="14"/>
                    <a:pt x="70" y="14"/>
                  </a:cubicBezTo>
                  <a:cubicBezTo>
                    <a:pt x="68" y="14"/>
                    <a:pt x="67" y="13"/>
                    <a:pt x="65" y="14"/>
                  </a:cubicBezTo>
                  <a:cubicBezTo>
                    <a:pt x="64" y="14"/>
                    <a:pt x="55" y="16"/>
                    <a:pt x="55" y="17"/>
                  </a:cubicBezTo>
                  <a:cubicBezTo>
                    <a:pt x="55" y="17"/>
                    <a:pt x="56" y="17"/>
                    <a:pt x="56" y="18"/>
                  </a:cubicBezTo>
                  <a:cubicBezTo>
                    <a:pt x="56" y="18"/>
                    <a:pt x="53" y="18"/>
                    <a:pt x="52" y="18"/>
                  </a:cubicBezTo>
                  <a:cubicBezTo>
                    <a:pt x="51" y="18"/>
                    <a:pt x="50" y="17"/>
                    <a:pt x="49" y="16"/>
                  </a:cubicBezTo>
                  <a:cubicBezTo>
                    <a:pt x="48" y="16"/>
                    <a:pt x="47" y="17"/>
                    <a:pt x="46" y="17"/>
                  </a:cubicBezTo>
                  <a:cubicBezTo>
                    <a:pt x="45" y="17"/>
                    <a:pt x="43" y="16"/>
                    <a:pt x="42" y="16"/>
                  </a:cubicBezTo>
                  <a:cubicBezTo>
                    <a:pt x="41" y="16"/>
                    <a:pt x="42" y="18"/>
                    <a:pt x="41" y="18"/>
                  </a:cubicBezTo>
                  <a:cubicBezTo>
                    <a:pt x="40" y="18"/>
                    <a:pt x="39" y="16"/>
                    <a:pt x="38" y="16"/>
                  </a:cubicBezTo>
                  <a:cubicBezTo>
                    <a:pt x="35" y="16"/>
                    <a:pt x="39" y="15"/>
                    <a:pt x="39" y="14"/>
                  </a:cubicBezTo>
                  <a:cubicBezTo>
                    <a:pt x="39" y="13"/>
                    <a:pt x="35" y="12"/>
                    <a:pt x="34" y="12"/>
                  </a:cubicBezTo>
                  <a:cubicBezTo>
                    <a:pt x="34" y="12"/>
                    <a:pt x="30" y="13"/>
                    <a:pt x="30" y="13"/>
                  </a:cubicBezTo>
                  <a:cubicBezTo>
                    <a:pt x="30" y="12"/>
                    <a:pt x="32" y="12"/>
                    <a:pt x="32" y="12"/>
                  </a:cubicBezTo>
                  <a:cubicBezTo>
                    <a:pt x="32" y="11"/>
                    <a:pt x="27" y="10"/>
                    <a:pt x="28" y="9"/>
                  </a:cubicBezTo>
                  <a:cubicBezTo>
                    <a:pt x="28" y="9"/>
                    <a:pt x="38" y="10"/>
                    <a:pt x="38" y="10"/>
                  </a:cubicBezTo>
                  <a:cubicBezTo>
                    <a:pt x="38" y="9"/>
                    <a:pt x="34" y="8"/>
                    <a:pt x="33" y="7"/>
                  </a:cubicBezTo>
                  <a:cubicBezTo>
                    <a:pt x="32" y="7"/>
                    <a:pt x="30" y="7"/>
                    <a:pt x="28" y="7"/>
                  </a:cubicBezTo>
                  <a:cubicBezTo>
                    <a:pt x="29" y="7"/>
                    <a:pt x="31" y="7"/>
                    <a:pt x="32" y="6"/>
                  </a:cubicBezTo>
                  <a:cubicBezTo>
                    <a:pt x="32" y="5"/>
                    <a:pt x="27" y="5"/>
                    <a:pt x="27" y="5"/>
                  </a:cubicBezTo>
                  <a:cubicBezTo>
                    <a:pt x="23" y="5"/>
                    <a:pt x="21" y="6"/>
                    <a:pt x="17" y="7"/>
                  </a:cubicBezTo>
                  <a:cubicBezTo>
                    <a:pt x="17" y="7"/>
                    <a:pt x="18" y="7"/>
                    <a:pt x="17" y="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72" name="Freeform 601"/>
            <p:cNvSpPr>
              <a:spLocks/>
            </p:cNvSpPr>
            <p:nvPr/>
          </p:nvSpPr>
          <p:spPr bwMode="auto">
            <a:xfrm>
              <a:off x="7197007" y="3980797"/>
              <a:ext cx="550956" cy="347225"/>
            </a:xfrm>
            <a:custGeom>
              <a:avLst/>
              <a:gdLst>
                <a:gd name="T0" fmla="*/ 55 w 59"/>
                <a:gd name="T1" fmla="*/ 21 h 37"/>
                <a:gd name="T2" fmla="*/ 46 w 59"/>
                <a:gd name="T3" fmla="*/ 20 h 37"/>
                <a:gd name="T4" fmla="*/ 46 w 59"/>
                <a:gd name="T5" fmla="*/ 18 h 37"/>
                <a:gd name="T6" fmla="*/ 44 w 59"/>
                <a:gd name="T7" fmla="*/ 15 h 37"/>
                <a:gd name="T8" fmla="*/ 44 w 59"/>
                <a:gd name="T9" fmla="*/ 11 h 37"/>
                <a:gd name="T10" fmla="*/ 43 w 59"/>
                <a:gd name="T11" fmla="*/ 15 h 37"/>
                <a:gd name="T12" fmla="*/ 35 w 59"/>
                <a:gd name="T13" fmla="*/ 10 h 37"/>
                <a:gd name="T14" fmla="*/ 24 w 59"/>
                <a:gd name="T15" fmla="*/ 2 h 37"/>
                <a:gd name="T16" fmla="*/ 12 w 59"/>
                <a:gd name="T17" fmla="*/ 1 h 37"/>
                <a:gd name="T18" fmla="*/ 12 w 59"/>
                <a:gd name="T19" fmla="*/ 3 h 37"/>
                <a:gd name="T20" fmla="*/ 6 w 59"/>
                <a:gd name="T21" fmla="*/ 5 h 37"/>
                <a:gd name="T22" fmla="*/ 11 w 59"/>
                <a:gd name="T23" fmla="*/ 9 h 37"/>
                <a:gd name="T24" fmla="*/ 6 w 59"/>
                <a:gd name="T25" fmla="*/ 9 h 37"/>
                <a:gd name="T26" fmla="*/ 5 w 59"/>
                <a:gd name="T27" fmla="*/ 11 h 37"/>
                <a:gd name="T28" fmla="*/ 6 w 59"/>
                <a:gd name="T29" fmla="*/ 14 h 37"/>
                <a:gd name="T30" fmla="*/ 10 w 59"/>
                <a:gd name="T31" fmla="*/ 14 h 37"/>
                <a:gd name="T32" fmla="*/ 0 w 59"/>
                <a:gd name="T33" fmla="*/ 15 h 37"/>
                <a:gd name="T34" fmla="*/ 7 w 59"/>
                <a:gd name="T35" fmla="*/ 20 h 37"/>
                <a:gd name="T36" fmla="*/ 8 w 59"/>
                <a:gd name="T37" fmla="*/ 23 h 37"/>
                <a:gd name="T38" fmla="*/ 14 w 59"/>
                <a:gd name="T39" fmla="*/ 23 h 37"/>
                <a:gd name="T40" fmla="*/ 26 w 59"/>
                <a:gd name="T41" fmla="*/ 23 h 37"/>
                <a:gd name="T42" fmla="*/ 28 w 59"/>
                <a:gd name="T43" fmla="*/ 24 h 37"/>
                <a:gd name="T44" fmla="*/ 16 w 59"/>
                <a:gd name="T45" fmla="*/ 25 h 37"/>
                <a:gd name="T46" fmla="*/ 16 w 59"/>
                <a:gd name="T47" fmla="*/ 30 h 37"/>
                <a:gd name="T48" fmla="*/ 19 w 59"/>
                <a:gd name="T49" fmla="*/ 33 h 37"/>
                <a:gd name="T50" fmla="*/ 32 w 59"/>
                <a:gd name="T51" fmla="*/ 35 h 37"/>
                <a:gd name="T52" fmla="*/ 34 w 59"/>
                <a:gd name="T53" fmla="*/ 36 h 37"/>
                <a:gd name="T54" fmla="*/ 40 w 59"/>
                <a:gd name="T55" fmla="*/ 35 h 37"/>
                <a:gd name="T56" fmla="*/ 41 w 59"/>
                <a:gd name="T57" fmla="*/ 35 h 37"/>
                <a:gd name="T58" fmla="*/ 41 w 59"/>
                <a:gd name="T59" fmla="*/ 29 h 37"/>
                <a:gd name="T60" fmla="*/ 46 w 59"/>
                <a:gd name="T61" fmla="*/ 30 h 37"/>
                <a:gd name="T62" fmla="*/ 51 w 59"/>
                <a:gd name="T63" fmla="*/ 28 h 37"/>
                <a:gd name="T64" fmla="*/ 54 w 59"/>
                <a:gd name="T65" fmla="*/ 26 h 37"/>
                <a:gd name="T66" fmla="*/ 58 w 59"/>
                <a:gd name="T67" fmla="*/ 2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 h="37">
                  <a:moveTo>
                    <a:pt x="58" y="24"/>
                  </a:moveTo>
                  <a:cubicBezTo>
                    <a:pt x="58" y="22"/>
                    <a:pt x="56" y="22"/>
                    <a:pt x="55" y="21"/>
                  </a:cubicBezTo>
                  <a:cubicBezTo>
                    <a:pt x="54" y="20"/>
                    <a:pt x="53" y="22"/>
                    <a:pt x="52" y="21"/>
                  </a:cubicBezTo>
                  <a:cubicBezTo>
                    <a:pt x="50" y="19"/>
                    <a:pt x="48" y="21"/>
                    <a:pt x="46" y="20"/>
                  </a:cubicBezTo>
                  <a:cubicBezTo>
                    <a:pt x="46" y="20"/>
                    <a:pt x="48" y="19"/>
                    <a:pt x="48" y="18"/>
                  </a:cubicBezTo>
                  <a:cubicBezTo>
                    <a:pt x="48" y="18"/>
                    <a:pt x="46" y="18"/>
                    <a:pt x="46" y="18"/>
                  </a:cubicBezTo>
                  <a:cubicBezTo>
                    <a:pt x="46" y="17"/>
                    <a:pt x="47" y="17"/>
                    <a:pt x="47" y="16"/>
                  </a:cubicBezTo>
                  <a:cubicBezTo>
                    <a:pt x="47" y="15"/>
                    <a:pt x="44" y="16"/>
                    <a:pt x="44" y="15"/>
                  </a:cubicBezTo>
                  <a:cubicBezTo>
                    <a:pt x="43" y="15"/>
                    <a:pt x="45" y="14"/>
                    <a:pt x="45" y="14"/>
                  </a:cubicBezTo>
                  <a:cubicBezTo>
                    <a:pt x="46" y="13"/>
                    <a:pt x="44" y="12"/>
                    <a:pt x="44" y="11"/>
                  </a:cubicBezTo>
                  <a:cubicBezTo>
                    <a:pt x="43" y="10"/>
                    <a:pt x="38" y="11"/>
                    <a:pt x="38" y="11"/>
                  </a:cubicBezTo>
                  <a:cubicBezTo>
                    <a:pt x="38" y="12"/>
                    <a:pt x="43" y="14"/>
                    <a:pt x="43" y="15"/>
                  </a:cubicBezTo>
                  <a:cubicBezTo>
                    <a:pt x="42" y="16"/>
                    <a:pt x="39" y="14"/>
                    <a:pt x="38" y="13"/>
                  </a:cubicBezTo>
                  <a:cubicBezTo>
                    <a:pt x="36" y="12"/>
                    <a:pt x="39" y="10"/>
                    <a:pt x="35" y="10"/>
                  </a:cubicBezTo>
                  <a:cubicBezTo>
                    <a:pt x="33" y="10"/>
                    <a:pt x="30" y="10"/>
                    <a:pt x="29" y="8"/>
                  </a:cubicBezTo>
                  <a:cubicBezTo>
                    <a:pt x="28" y="6"/>
                    <a:pt x="26" y="3"/>
                    <a:pt x="24" y="2"/>
                  </a:cubicBezTo>
                  <a:cubicBezTo>
                    <a:pt x="21" y="1"/>
                    <a:pt x="18" y="0"/>
                    <a:pt x="16" y="0"/>
                  </a:cubicBezTo>
                  <a:cubicBezTo>
                    <a:pt x="15" y="0"/>
                    <a:pt x="10" y="0"/>
                    <a:pt x="12" y="1"/>
                  </a:cubicBezTo>
                  <a:cubicBezTo>
                    <a:pt x="13" y="1"/>
                    <a:pt x="17" y="2"/>
                    <a:pt x="17" y="2"/>
                  </a:cubicBezTo>
                  <a:cubicBezTo>
                    <a:pt x="17" y="4"/>
                    <a:pt x="13" y="3"/>
                    <a:pt x="12" y="3"/>
                  </a:cubicBezTo>
                  <a:cubicBezTo>
                    <a:pt x="12" y="3"/>
                    <a:pt x="13" y="4"/>
                    <a:pt x="13" y="4"/>
                  </a:cubicBezTo>
                  <a:cubicBezTo>
                    <a:pt x="13" y="5"/>
                    <a:pt x="7" y="2"/>
                    <a:pt x="6" y="5"/>
                  </a:cubicBezTo>
                  <a:cubicBezTo>
                    <a:pt x="6" y="5"/>
                    <a:pt x="11" y="7"/>
                    <a:pt x="12" y="7"/>
                  </a:cubicBezTo>
                  <a:cubicBezTo>
                    <a:pt x="10" y="6"/>
                    <a:pt x="11" y="9"/>
                    <a:pt x="11" y="9"/>
                  </a:cubicBezTo>
                  <a:cubicBezTo>
                    <a:pt x="11" y="10"/>
                    <a:pt x="4" y="7"/>
                    <a:pt x="3" y="8"/>
                  </a:cubicBezTo>
                  <a:cubicBezTo>
                    <a:pt x="3" y="7"/>
                    <a:pt x="6" y="8"/>
                    <a:pt x="6" y="9"/>
                  </a:cubicBezTo>
                  <a:cubicBezTo>
                    <a:pt x="6" y="8"/>
                    <a:pt x="4" y="9"/>
                    <a:pt x="4" y="9"/>
                  </a:cubicBezTo>
                  <a:cubicBezTo>
                    <a:pt x="3" y="10"/>
                    <a:pt x="5" y="11"/>
                    <a:pt x="5" y="11"/>
                  </a:cubicBezTo>
                  <a:cubicBezTo>
                    <a:pt x="6" y="12"/>
                    <a:pt x="2" y="12"/>
                    <a:pt x="1" y="12"/>
                  </a:cubicBezTo>
                  <a:cubicBezTo>
                    <a:pt x="2" y="12"/>
                    <a:pt x="4" y="13"/>
                    <a:pt x="6" y="14"/>
                  </a:cubicBezTo>
                  <a:cubicBezTo>
                    <a:pt x="8" y="14"/>
                    <a:pt x="10" y="13"/>
                    <a:pt x="12" y="13"/>
                  </a:cubicBezTo>
                  <a:cubicBezTo>
                    <a:pt x="12" y="13"/>
                    <a:pt x="10" y="14"/>
                    <a:pt x="10" y="14"/>
                  </a:cubicBezTo>
                  <a:cubicBezTo>
                    <a:pt x="10" y="15"/>
                    <a:pt x="11" y="15"/>
                    <a:pt x="11" y="15"/>
                  </a:cubicBezTo>
                  <a:cubicBezTo>
                    <a:pt x="11" y="16"/>
                    <a:pt x="0" y="15"/>
                    <a:pt x="0" y="15"/>
                  </a:cubicBezTo>
                  <a:cubicBezTo>
                    <a:pt x="0" y="15"/>
                    <a:pt x="2" y="18"/>
                    <a:pt x="2" y="18"/>
                  </a:cubicBezTo>
                  <a:cubicBezTo>
                    <a:pt x="3" y="19"/>
                    <a:pt x="7" y="21"/>
                    <a:pt x="7" y="20"/>
                  </a:cubicBezTo>
                  <a:cubicBezTo>
                    <a:pt x="7" y="21"/>
                    <a:pt x="5" y="20"/>
                    <a:pt x="6" y="22"/>
                  </a:cubicBezTo>
                  <a:cubicBezTo>
                    <a:pt x="6" y="22"/>
                    <a:pt x="7" y="23"/>
                    <a:pt x="8" y="23"/>
                  </a:cubicBezTo>
                  <a:cubicBezTo>
                    <a:pt x="9" y="24"/>
                    <a:pt x="10" y="23"/>
                    <a:pt x="11" y="23"/>
                  </a:cubicBezTo>
                  <a:cubicBezTo>
                    <a:pt x="12" y="22"/>
                    <a:pt x="13" y="24"/>
                    <a:pt x="14" y="23"/>
                  </a:cubicBezTo>
                  <a:cubicBezTo>
                    <a:pt x="17" y="22"/>
                    <a:pt x="19" y="21"/>
                    <a:pt x="21" y="22"/>
                  </a:cubicBezTo>
                  <a:cubicBezTo>
                    <a:pt x="23" y="23"/>
                    <a:pt x="24" y="23"/>
                    <a:pt x="26" y="23"/>
                  </a:cubicBezTo>
                  <a:cubicBezTo>
                    <a:pt x="25" y="23"/>
                    <a:pt x="23" y="23"/>
                    <a:pt x="21" y="23"/>
                  </a:cubicBezTo>
                  <a:cubicBezTo>
                    <a:pt x="23" y="23"/>
                    <a:pt x="27" y="23"/>
                    <a:pt x="28" y="24"/>
                  </a:cubicBezTo>
                  <a:cubicBezTo>
                    <a:pt x="28" y="24"/>
                    <a:pt x="23" y="25"/>
                    <a:pt x="23" y="25"/>
                  </a:cubicBezTo>
                  <a:cubicBezTo>
                    <a:pt x="21" y="25"/>
                    <a:pt x="18" y="25"/>
                    <a:pt x="16" y="25"/>
                  </a:cubicBezTo>
                  <a:cubicBezTo>
                    <a:pt x="16" y="26"/>
                    <a:pt x="12" y="27"/>
                    <a:pt x="13" y="27"/>
                  </a:cubicBezTo>
                  <a:cubicBezTo>
                    <a:pt x="14" y="28"/>
                    <a:pt x="15" y="28"/>
                    <a:pt x="16" y="30"/>
                  </a:cubicBezTo>
                  <a:cubicBezTo>
                    <a:pt x="16" y="32"/>
                    <a:pt x="22" y="30"/>
                    <a:pt x="23" y="32"/>
                  </a:cubicBezTo>
                  <a:cubicBezTo>
                    <a:pt x="23" y="32"/>
                    <a:pt x="19" y="32"/>
                    <a:pt x="19" y="33"/>
                  </a:cubicBezTo>
                  <a:cubicBezTo>
                    <a:pt x="20" y="34"/>
                    <a:pt x="25" y="36"/>
                    <a:pt x="26" y="36"/>
                  </a:cubicBezTo>
                  <a:cubicBezTo>
                    <a:pt x="26" y="36"/>
                    <a:pt x="32" y="36"/>
                    <a:pt x="32" y="35"/>
                  </a:cubicBezTo>
                  <a:cubicBezTo>
                    <a:pt x="32" y="35"/>
                    <a:pt x="31" y="35"/>
                    <a:pt x="31" y="35"/>
                  </a:cubicBezTo>
                  <a:cubicBezTo>
                    <a:pt x="31" y="33"/>
                    <a:pt x="35" y="36"/>
                    <a:pt x="34" y="36"/>
                  </a:cubicBezTo>
                  <a:cubicBezTo>
                    <a:pt x="35" y="36"/>
                    <a:pt x="33" y="33"/>
                    <a:pt x="33" y="32"/>
                  </a:cubicBezTo>
                  <a:cubicBezTo>
                    <a:pt x="35" y="31"/>
                    <a:pt x="37" y="37"/>
                    <a:pt x="40" y="35"/>
                  </a:cubicBezTo>
                  <a:cubicBezTo>
                    <a:pt x="41" y="34"/>
                    <a:pt x="39" y="32"/>
                    <a:pt x="40" y="32"/>
                  </a:cubicBezTo>
                  <a:cubicBezTo>
                    <a:pt x="41" y="32"/>
                    <a:pt x="41" y="34"/>
                    <a:pt x="41" y="35"/>
                  </a:cubicBezTo>
                  <a:cubicBezTo>
                    <a:pt x="42" y="35"/>
                    <a:pt x="43" y="31"/>
                    <a:pt x="42" y="31"/>
                  </a:cubicBezTo>
                  <a:cubicBezTo>
                    <a:pt x="42" y="30"/>
                    <a:pt x="42" y="29"/>
                    <a:pt x="41" y="29"/>
                  </a:cubicBezTo>
                  <a:cubicBezTo>
                    <a:pt x="41" y="28"/>
                    <a:pt x="42" y="26"/>
                    <a:pt x="43" y="27"/>
                  </a:cubicBezTo>
                  <a:cubicBezTo>
                    <a:pt x="44" y="28"/>
                    <a:pt x="43" y="32"/>
                    <a:pt x="46" y="30"/>
                  </a:cubicBezTo>
                  <a:cubicBezTo>
                    <a:pt x="47" y="29"/>
                    <a:pt x="50" y="25"/>
                    <a:pt x="52" y="27"/>
                  </a:cubicBezTo>
                  <a:cubicBezTo>
                    <a:pt x="53" y="27"/>
                    <a:pt x="51" y="28"/>
                    <a:pt x="51" y="28"/>
                  </a:cubicBezTo>
                  <a:cubicBezTo>
                    <a:pt x="51" y="28"/>
                    <a:pt x="56" y="27"/>
                    <a:pt x="56" y="27"/>
                  </a:cubicBezTo>
                  <a:cubicBezTo>
                    <a:pt x="56" y="27"/>
                    <a:pt x="54" y="27"/>
                    <a:pt x="54" y="26"/>
                  </a:cubicBezTo>
                  <a:cubicBezTo>
                    <a:pt x="54" y="25"/>
                    <a:pt x="59" y="25"/>
                    <a:pt x="58" y="24"/>
                  </a:cubicBezTo>
                  <a:cubicBezTo>
                    <a:pt x="58" y="22"/>
                    <a:pt x="58" y="25"/>
                    <a:pt x="58" y="2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73" name="Freeform 602"/>
            <p:cNvSpPr>
              <a:spLocks/>
            </p:cNvSpPr>
            <p:nvPr/>
          </p:nvSpPr>
          <p:spPr bwMode="auto">
            <a:xfrm>
              <a:off x="7419934" y="3767367"/>
              <a:ext cx="1455416" cy="75815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74" name="Freeform 604"/>
            <p:cNvSpPr>
              <a:spLocks/>
            </p:cNvSpPr>
            <p:nvPr/>
          </p:nvSpPr>
          <p:spPr bwMode="auto">
            <a:xfrm>
              <a:off x="8101466" y="4187857"/>
              <a:ext cx="130574" cy="47785"/>
            </a:xfrm>
            <a:custGeom>
              <a:avLst/>
              <a:gdLst>
                <a:gd name="T0" fmla="*/ 13 w 14"/>
                <a:gd name="T1" fmla="*/ 4 h 5"/>
                <a:gd name="T2" fmla="*/ 11 w 14"/>
                <a:gd name="T3" fmla="*/ 2 h 5"/>
                <a:gd name="T4" fmla="*/ 8 w 14"/>
                <a:gd name="T5" fmla="*/ 2 h 5"/>
                <a:gd name="T6" fmla="*/ 1 w 14"/>
                <a:gd name="T7" fmla="*/ 1 h 5"/>
                <a:gd name="T8" fmla="*/ 2 w 14"/>
                <a:gd name="T9" fmla="*/ 2 h 5"/>
                <a:gd name="T10" fmla="*/ 0 w 14"/>
                <a:gd name="T11" fmla="*/ 3 h 5"/>
                <a:gd name="T12" fmla="*/ 3 w 14"/>
                <a:gd name="T13" fmla="*/ 3 h 5"/>
                <a:gd name="T14" fmla="*/ 8 w 14"/>
                <a:gd name="T15" fmla="*/ 4 h 5"/>
                <a:gd name="T16" fmla="*/ 13 w 14"/>
                <a:gd name="T17" fmla="*/ 4 h 5"/>
                <a:gd name="T18" fmla="*/ 13 w 14"/>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5">
                  <a:moveTo>
                    <a:pt x="13" y="4"/>
                  </a:moveTo>
                  <a:cubicBezTo>
                    <a:pt x="12" y="3"/>
                    <a:pt x="13" y="3"/>
                    <a:pt x="11" y="2"/>
                  </a:cubicBezTo>
                  <a:cubicBezTo>
                    <a:pt x="10" y="2"/>
                    <a:pt x="9" y="2"/>
                    <a:pt x="8" y="2"/>
                  </a:cubicBezTo>
                  <a:cubicBezTo>
                    <a:pt x="7" y="2"/>
                    <a:pt x="2" y="0"/>
                    <a:pt x="1" y="1"/>
                  </a:cubicBezTo>
                  <a:cubicBezTo>
                    <a:pt x="1" y="1"/>
                    <a:pt x="3" y="2"/>
                    <a:pt x="2" y="2"/>
                  </a:cubicBezTo>
                  <a:cubicBezTo>
                    <a:pt x="2" y="3"/>
                    <a:pt x="0" y="4"/>
                    <a:pt x="0" y="3"/>
                  </a:cubicBezTo>
                  <a:cubicBezTo>
                    <a:pt x="0" y="4"/>
                    <a:pt x="2" y="3"/>
                    <a:pt x="3" y="3"/>
                  </a:cubicBezTo>
                  <a:cubicBezTo>
                    <a:pt x="4" y="3"/>
                    <a:pt x="6" y="4"/>
                    <a:pt x="8" y="4"/>
                  </a:cubicBezTo>
                  <a:cubicBezTo>
                    <a:pt x="9" y="4"/>
                    <a:pt x="13" y="4"/>
                    <a:pt x="13" y="4"/>
                  </a:cubicBezTo>
                  <a:cubicBezTo>
                    <a:pt x="12" y="3"/>
                    <a:pt x="14" y="5"/>
                    <a:pt x="13"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75" name="Freeform 605"/>
            <p:cNvSpPr>
              <a:spLocks/>
            </p:cNvSpPr>
            <p:nvPr/>
          </p:nvSpPr>
          <p:spPr bwMode="auto">
            <a:xfrm>
              <a:off x="7738407" y="4226081"/>
              <a:ext cx="54142" cy="19114"/>
            </a:xfrm>
            <a:custGeom>
              <a:avLst/>
              <a:gdLst>
                <a:gd name="T0" fmla="*/ 5 w 6"/>
                <a:gd name="T1" fmla="*/ 1 h 2"/>
                <a:gd name="T2" fmla="*/ 2 w 6"/>
                <a:gd name="T3" fmla="*/ 0 h 2"/>
                <a:gd name="T4" fmla="*/ 5 w 6"/>
                <a:gd name="T5" fmla="*/ 1 h 2"/>
              </a:gdLst>
              <a:ahLst/>
              <a:cxnLst>
                <a:cxn ang="0">
                  <a:pos x="T0" y="T1"/>
                </a:cxn>
                <a:cxn ang="0">
                  <a:pos x="T2" y="T3"/>
                </a:cxn>
                <a:cxn ang="0">
                  <a:pos x="T4" y="T5"/>
                </a:cxn>
              </a:cxnLst>
              <a:rect l="0" t="0" r="r" b="b"/>
              <a:pathLst>
                <a:path w="6" h="2">
                  <a:moveTo>
                    <a:pt x="5" y="1"/>
                  </a:moveTo>
                  <a:cubicBezTo>
                    <a:pt x="4" y="2"/>
                    <a:pt x="0" y="0"/>
                    <a:pt x="2" y="0"/>
                  </a:cubicBezTo>
                  <a:cubicBezTo>
                    <a:pt x="3" y="0"/>
                    <a:pt x="6" y="1"/>
                    <a:pt x="5"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76" name="Freeform 606"/>
            <p:cNvSpPr>
              <a:spLocks/>
            </p:cNvSpPr>
            <p:nvPr/>
          </p:nvSpPr>
          <p:spPr bwMode="auto">
            <a:xfrm>
              <a:off x="7980446" y="4515968"/>
              <a:ext cx="54142" cy="28672"/>
            </a:xfrm>
            <a:custGeom>
              <a:avLst/>
              <a:gdLst>
                <a:gd name="T0" fmla="*/ 4 w 6"/>
                <a:gd name="T1" fmla="*/ 1 h 3"/>
                <a:gd name="T2" fmla="*/ 1 w 6"/>
                <a:gd name="T3" fmla="*/ 2 h 3"/>
                <a:gd name="T4" fmla="*/ 4 w 6"/>
                <a:gd name="T5" fmla="*/ 1 h 3"/>
              </a:gdLst>
              <a:ahLst/>
              <a:cxnLst>
                <a:cxn ang="0">
                  <a:pos x="T0" y="T1"/>
                </a:cxn>
                <a:cxn ang="0">
                  <a:pos x="T2" y="T3"/>
                </a:cxn>
                <a:cxn ang="0">
                  <a:pos x="T4" y="T5"/>
                </a:cxn>
              </a:cxnLst>
              <a:rect l="0" t="0" r="r" b="b"/>
              <a:pathLst>
                <a:path w="6" h="3">
                  <a:moveTo>
                    <a:pt x="4" y="1"/>
                  </a:moveTo>
                  <a:cubicBezTo>
                    <a:pt x="3" y="0"/>
                    <a:pt x="0" y="2"/>
                    <a:pt x="1" y="2"/>
                  </a:cubicBezTo>
                  <a:cubicBezTo>
                    <a:pt x="2" y="3"/>
                    <a:pt x="6" y="1"/>
                    <a:pt x="4"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77" name="Freeform 607"/>
            <p:cNvSpPr>
              <a:spLocks/>
            </p:cNvSpPr>
            <p:nvPr/>
          </p:nvSpPr>
          <p:spPr bwMode="auto">
            <a:xfrm>
              <a:off x="4805282" y="5815671"/>
              <a:ext cx="47770" cy="38227"/>
            </a:xfrm>
            <a:custGeom>
              <a:avLst/>
              <a:gdLst>
                <a:gd name="T0" fmla="*/ 4 w 5"/>
                <a:gd name="T1" fmla="*/ 1 h 4"/>
                <a:gd name="T2" fmla="*/ 1 w 5"/>
                <a:gd name="T3" fmla="*/ 4 h 4"/>
                <a:gd name="T4" fmla="*/ 4 w 5"/>
                <a:gd name="T5" fmla="*/ 1 h 4"/>
              </a:gdLst>
              <a:ahLst/>
              <a:cxnLst>
                <a:cxn ang="0">
                  <a:pos x="T0" y="T1"/>
                </a:cxn>
                <a:cxn ang="0">
                  <a:pos x="T2" y="T3"/>
                </a:cxn>
                <a:cxn ang="0">
                  <a:pos x="T4" y="T5"/>
                </a:cxn>
              </a:cxnLst>
              <a:rect l="0" t="0" r="r" b="b"/>
              <a:pathLst>
                <a:path w="5" h="4">
                  <a:moveTo>
                    <a:pt x="4" y="1"/>
                  </a:moveTo>
                  <a:cubicBezTo>
                    <a:pt x="3" y="0"/>
                    <a:pt x="0" y="4"/>
                    <a:pt x="1" y="4"/>
                  </a:cubicBezTo>
                  <a:cubicBezTo>
                    <a:pt x="1" y="4"/>
                    <a:pt x="5" y="1"/>
                    <a:pt x="4"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78" name="Freeform 608"/>
            <p:cNvSpPr>
              <a:spLocks/>
            </p:cNvSpPr>
            <p:nvPr/>
          </p:nvSpPr>
          <p:spPr bwMode="auto">
            <a:xfrm>
              <a:off x="4872164" y="5806113"/>
              <a:ext cx="9556" cy="955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0"/>
                    <a:pt x="0" y="0"/>
                    <a:pt x="0"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79" name="Freeform 609"/>
            <p:cNvSpPr>
              <a:spLocks/>
            </p:cNvSpPr>
            <p:nvPr/>
          </p:nvSpPr>
          <p:spPr bwMode="auto">
            <a:xfrm>
              <a:off x="3919931" y="5815671"/>
              <a:ext cx="63695" cy="57338"/>
            </a:xfrm>
            <a:custGeom>
              <a:avLst/>
              <a:gdLst>
                <a:gd name="T0" fmla="*/ 5 w 7"/>
                <a:gd name="T1" fmla="*/ 2 h 6"/>
                <a:gd name="T2" fmla="*/ 1 w 7"/>
                <a:gd name="T3" fmla="*/ 2 h 6"/>
                <a:gd name="T4" fmla="*/ 5 w 7"/>
                <a:gd name="T5" fmla="*/ 2 h 6"/>
                <a:gd name="T6" fmla="*/ 5 w 7"/>
                <a:gd name="T7" fmla="*/ 2 h 6"/>
              </a:gdLst>
              <a:ahLst/>
              <a:cxnLst>
                <a:cxn ang="0">
                  <a:pos x="T0" y="T1"/>
                </a:cxn>
                <a:cxn ang="0">
                  <a:pos x="T2" y="T3"/>
                </a:cxn>
                <a:cxn ang="0">
                  <a:pos x="T4" y="T5"/>
                </a:cxn>
                <a:cxn ang="0">
                  <a:pos x="T6" y="T7"/>
                </a:cxn>
              </a:cxnLst>
              <a:rect l="0" t="0" r="r" b="b"/>
              <a:pathLst>
                <a:path w="7" h="6">
                  <a:moveTo>
                    <a:pt x="5" y="2"/>
                  </a:moveTo>
                  <a:cubicBezTo>
                    <a:pt x="7" y="0"/>
                    <a:pt x="2" y="0"/>
                    <a:pt x="1" y="2"/>
                  </a:cubicBezTo>
                  <a:cubicBezTo>
                    <a:pt x="0" y="3"/>
                    <a:pt x="4" y="5"/>
                    <a:pt x="5" y="2"/>
                  </a:cubicBezTo>
                  <a:cubicBezTo>
                    <a:pt x="6" y="1"/>
                    <a:pt x="3" y="6"/>
                    <a:pt x="5"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80" name="Freeform 610"/>
            <p:cNvSpPr>
              <a:spLocks/>
            </p:cNvSpPr>
            <p:nvPr/>
          </p:nvSpPr>
          <p:spPr bwMode="auto">
            <a:xfrm>
              <a:off x="17661981" y="9138193"/>
              <a:ext cx="19109" cy="9558"/>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81" name="Freeform 611"/>
            <p:cNvSpPr>
              <a:spLocks/>
            </p:cNvSpPr>
            <p:nvPr/>
          </p:nvSpPr>
          <p:spPr bwMode="auto">
            <a:xfrm>
              <a:off x="17540962" y="9119079"/>
              <a:ext cx="19109" cy="1911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82" name="Freeform 612"/>
            <p:cNvSpPr>
              <a:spLocks/>
            </p:cNvSpPr>
            <p:nvPr/>
          </p:nvSpPr>
          <p:spPr bwMode="auto">
            <a:xfrm>
              <a:off x="17961345" y="10785121"/>
              <a:ext cx="63695" cy="47785"/>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83" name="Rectangle 613"/>
            <p:cNvSpPr>
              <a:spLocks noChangeArrowheads="1"/>
            </p:cNvSpPr>
            <p:nvPr/>
          </p:nvSpPr>
          <p:spPr bwMode="auto">
            <a:xfrm>
              <a:off x="12451788" y="5197675"/>
              <a:ext cx="3187" cy="3188"/>
            </a:xfrm>
            <a:prstGeom prst="rect">
              <a:avLst/>
            </a:pr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84" name="Freeform 614"/>
            <p:cNvSpPr>
              <a:spLocks/>
            </p:cNvSpPr>
            <p:nvPr/>
          </p:nvSpPr>
          <p:spPr bwMode="auto">
            <a:xfrm>
              <a:off x="9257516" y="10504795"/>
              <a:ext cx="95541" cy="82827"/>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85" name="Freeform 615"/>
            <p:cNvSpPr>
              <a:spLocks/>
            </p:cNvSpPr>
            <p:nvPr/>
          </p:nvSpPr>
          <p:spPr bwMode="auto">
            <a:xfrm>
              <a:off x="7821211" y="6733109"/>
              <a:ext cx="66879" cy="28672"/>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86" name="Freeform 616"/>
            <p:cNvSpPr>
              <a:spLocks/>
            </p:cNvSpPr>
            <p:nvPr/>
          </p:nvSpPr>
          <p:spPr bwMode="auto">
            <a:xfrm>
              <a:off x="8483629" y="11766268"/>
              <a:ext cx="168791" cy="149721"/>
            </a:xfrm>
            <a:custGeom>
              <a:avLst/>
              <a:gdLst>
                <a:gd name="T0" fmla="*/ 17 w 18"/>
                <a:gd name="T1" fmla="*/ 14 h 16"/>
                <a:gd name="T2" fmla="*/ 8 w 18"/>
                <a:gd name="T3" fmla="*/ 9 h 16"/>
                <a:gd name="T4" fmla="*/ 4 w 18"/>
                <a:gd name="T5" fmla="*/ 5 h 16"/>
                <a:gd name="T6" fmla="*/ 1 w 18"/>
                <a:gd name="T7" fmla="*/ 3 h 16"/>
                <a:gd name="T8" fmla="*/ 2 w 18"/>
                <a:gd name="T9" fmla="*/ 2 h 16"/>
                <a:gd name="T10" fmla="*/ 0 w 18"/>
                <a:gd name="T11" fmla="*/ 0 h 16"/>
                <a:gd name="T12" fmla="*/ 0 w 18"/>
                <a:gd name="T13" fmla="*/ 14 h 16"/>
                <a:gd name="T14" fmla="*/ 7 w 18"/>
                <a:gd name="T15" fmla="*/ 15 h 16"/>
                <a:gd name="T16" fmla="*/ 10 w 18"/>
                <a:gd name="T17" fmla="*/ 16 h 16"/>
                <a:gd name="T18" fmla="*/ 13 w 18"/>
                <a:gd name="T19" fmla="*/ 15 h 16"/>
                <a:gd name="T20" fmla="*/ 18 w 18"/>
                <a:gd name="T21" fmla="*/ 14 h 16"/>
                <a:gd name="T22" fmla="*/ 17 w 18"/>
                <a:gd name="T2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6">
                  <a:moveTo>
                    <a:pt x="17" y="14"/>
                  </a:moveTo>
                  <a:cubicBezTo>
                    <a:pt x="13" y="14"/>
                    <a:pt x="11" y="11"/>
                    <a:pt x="8" y="9"/>
                  </a:cubicBezTo>
                  <a:cubicBezTo>
                    <a:pt x="7" y="7"/>
                    <a:pt x="5" y="6"/>
                    <a:pt x="4" y="5"/>
                  </a:cubicBezTo>
                  <a:cubicBezTo>
                    <a:pt x="3" y="5"/>
                    <a:pt x="1" y="4"/>
                    <a:pt x="1" y="3"/>
                  </a:cubicBezTo>
                  <a:cubicBezTo>
                    <a:pt x="1" y="3"/>
                    <a:pt x="2" y="3"/>
                    <a:pt x="2" y="2"/>
                  </a:cubicBezTo>
                  <a:cubicBezTo>
                    <a:pt x="3" y="2"/>
                    <a:pt x="1" y="0"/>
                    <a:pt x="0" y="0"/>
                  </a:cubicBezTo>
                  <a:cubicBezTo>
                    <a:pt x="0" y="5"/>
                    <a:pt x="0" y="10"/>
                    <a:pt x="0" y="14"/>
                  </a:cubicBezTo>
                  <a:cubicBezTo>
                    <a:pt x="0" y="15"/>
                    <a:pt x="6" y="15"/>
                    <a:pt x="7" y="15"/>
                  </a:cubicBezTo>
                  <a:cubicBezTo>
                    <a:pt x="8" y="15"/>
                    <a:pt x="9" y="15"/>
                    <a:pt x="10" y="16"/>
                  </a:cubicBezTo>
                  <a:cubicBezTo>
                    <a:pt x="12" y="16"/>
                    <a:pt x="12" y="16"/>
                    <a:pt x="13" y="15"/>
                  </a:cubicBezTo>
                  <a:cubicBezTo>
                    <a:pt x="14" y="15"/>
                    <a:pt x="18" y="15"/>
                    <a:pt x="18" y="14"/>
                  </a:cubicBezTo>
                  <a:cubicBezTo>
                    <a:pt x="18" y="14"/>
                    <a:pt x="18" y="13"/>
                    <a:pt x="17" y="1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87" name="Freeform 617"/>
            <p:cNvSpPr>
              <a:spLocks/>
            </p:cNvSpPr>
            <p:nvPr/>
          </p:nvSpPr>
          <p:spPr bwMode="auto">
            <a:xfrm>
              <a:off x="8305288" y="11747159"/>
              <a:ext cx="280256" cy="216615"/>
            </a:xfrm>
            <a:custGeom>
              <a:avLst/>
              <a:gdLst>
                <a:gd name="T0" fmla="*/ 19 w 30"/>
                <a:gd name="T1" fmla="*/ 17 h 23"/>
                <a:gd name="T2" fmla="*/ 19 w 30"/>
                <a:gd name="T3" fmla="*/ 7 h 23"/>
                <a:gd name="T4" fmla="*/ 19 w 30"/>
                <a:gd name="T5" fmla="*/ 3 h 23"/>
                <a:gd name="T6" fmla="*/ 15 w 30"/>
                <a:gd name="T7" fmla="*/ 1 h 23"/>
                <a:gd name="T8" fmla="*/ 12 w 30"/>
                <a:gd name="T9" fmla="*/ 3 h 23"/>
                <a:gd name="T10" fmla="*/ 13 w 30"/>
                <a:gd name="T11" fmla="*/ 6 h 23"/>
                <a:gd name="T12" fmla="*/ 15 w 30"/>
                <a:gd name="T13" fmla="*/ 6 h 23"/>
                <a:gd name="T14" fmla="*/ 14 w 30"/>
                <a:gd name="T15" fmla="*/ 8 h 23"/>
                <a:gd name="T16" fmla="*/ 13 w 30"/>
                <a:gd name="T17" fmla="*/ 11 h 23"/>
                <a:gd name="T18" fmla="*/ 16 w 30"/>
                <a:gd name="T19" fmla="*/ 13 h 23"/>
                <a:gd name="T20" fmla="*/ 12 w 30"/>
                <a:gd name="T21" fmla="*/ 13 h 23"/>
                <a:gd name="T22" fmla="*/ 9 w 30"/>
                <a:gd name="T23" fmla="*/ 12 h 23"/>
                <a:gd name="T24" fmla="*/ 10 w 30"/>
                <a:gd name="T25" fmla="*/ 12 h 23"/>
                <a:gd name="T26" fmla="*/ 10 w 30"/>
                <a:gd name="T27" fmla="*/ 9 h 23"/>
                <a:gd name="T28" fmla="*/ 8 w 30"/>
                <a:gd name="T29" fmla="*/ 11 h 23"/>
                <a:gd name="T30" fmla="*/ 5 w 30"/>
                <a:gd name="T31" fmla="*/ 11 h 23"/>
                <a:gd name="T32" fmla="*/ 0 w 30"/>
                <a:gd name="T33" fmla="*/ 12 h 23"/>
                <a:gd name="T34" fmla="*/ 2 w 30"/>
                <a:gd name="T35" fmla="*/ 12 h 23"/>
                <a:gd name="T36" fmla="*/ 3 w 30"/>
                <a:gd name="T37" fmla="*/ 12 h 23"/>
                <a:gd name="T38" fmla="*/ 5 w 30"/>
                <a:gd name="T39" fmla="*/ 12 h 23"/>
                <a:gd name="T40" fmla="*/ 6 w 30"/>
                <a:gd name="T41" fmla="*/ 13 h 23"/>
                <a:gd name="T42" fmla="*/ 4 w 30"/>
                <a:gd name="T43" fmla="*/ 15 h 23"/>
                <a:gd name="T44" fmla="*/ 6 w 30"/>
                <a:gd name="T45" fmla="*/ 15 h 23"/>
                <a:gd name="T46" fmla="*/ 8 w 30"/>
                <a:gd name="T47" fmla="*/ 16 h 23"/>
                <a:gd name="T48" fmla="*/ 7 w 30"/>
                <a:gd name="T49" fmla="*/ 16 h 23"/>
                <a:gd name="T50" fmla="*/ 10 w 30"/>
                <a:gd name="T51" fmla="*/ 17 h 23"/>
                <a:gd name="T52" fmla="*/ 12 w 30"/>
                <a:gd name="T53" fmla="*/ 17 h 23"/>
                <a:gd name="T54" fmla="*/ 17 w 30"/>
                <a:gd name="T55" fmla="*/ 21 h 23"/>
                <a:gd name="T56" fmla="*/ 16 w 30"/>
                <a:gd name="T57" fmla="*/ 20 h 23"/>
                <a:gd name="T58" fmla="*/ 23 w 30"/>
                <a:gd name="T59" fmla="*/ 23 h 23"/>
                <a:gd name="T60" fmla="*/ 19 w 30"/>
                <a:gd name="T61" fmla="*/ 18 h 23"/>
                <a:gd name="T62" fmla="*/ 24 w 30"/>
                <a:gd name="T63" fmla="*/ 19 h 23"/>
                <a:gd name="T64" fmla="*/ 30 w 30"/>
                <a:gd name="T65" fmla="*/ 18 h 23"/>
                <a:gd name="T66" fmla="*/ 19 w 30"/>
                <a:gd name="T6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 h="23">
                  <a:moveTo>
                    <a:pt x="19" y="17"/>
                  </a:moveTo>
                  <a:cubicBezTo>
                    <a:pt x="19" y="13"/>
                    <a:pt x="19" y="10"/>
                    <a:pt x="19" y="7"/>
                  </a:cubicBezTo>
                  <a:cubicBezTo>
                    <a:pt x="19" y="6"/>
                    <a:pt x="19" y="4"/>
                    <a:pt x="19" y="3"/>
                  </a:cubicBezTo>
                  <a:cubicBezTo>
                    <a:pt x="19" y="2"/>
                    <a:pt x="16" y="0"/>
                    <a:pt x="15" y="1"/>
                  </a:cubicBezTo>
                  <a:cubicBezTo>
                    <a:pt x="14" y="2"/>
                    <a:pt x="12" y="1"/>
                    <a:pt x="12" y="3"/>
                  </a:cubicBezTo>
                  <a:cubicBezTo>
                    <a:pt x="11" y="5"/>
                    <a:pt x="9" y="7"/>
                    <a:pt x="13" y="6"/>
                  </a:cubicBezTo>
                  <a:cubicBezTo>
                    <a:pt x="13" y="6"/>
                    <a:pt x="15" y="6"/>
                    <a:pt x="15" y="6"/>
                  </a:cubicBezTo>
                  <a:cubicBezTo>
                    <a:pt x="16" y="6"/>
                    <a:pt x="14" y="8"/>
                    <a:pt x="14" y="8"/>
                  </a:cubicBezTo>
                  <a:cubicBezTo>
                    <a:pt x="13" y="8"/>
                    <a:pt x="11" y="10"/>
                    <a:pt x="13" y="11"/>
                  </a:cubicBezTo>
                  <a:cubicBezTo>
                    <a:pt x="13" y="12"/>
                    <a:pt x="16" y="12"/>
                    <a:pt x="16" y="13"/>
                  </a:cubicBezTo>
                  <a:cubicBezTo>
                    <a:pt x="16" y="13"/>
                    <a:pt x="12" y="13"/>
                    <a:pt x="12" y="13"/>
                  </a:cubicBezTo>
                  <a:cubicBezTo>
                    <a:pt x="11" y="13"/>
                    <a:pt x="9" y="12"/>
                    <a:pt x="9" y="12"/>
                  </a:cubicBezTo>
                  <a:cubicBezTo>
                    <a:pt x="9" y="12"/>
                    <a:pt x="10" y="13"/>
                    <a:pt x="10" y="12"/>
                  </a:cubicBezTo>
                  <a:cubicBezTo>
                    <a:pt x="10" y="11"/>
                    <a:pt x="11" y="10"/>
                    <a:pt x="10" y="9"/>
                  </a:cubicBezTo>
                  <a:cubicBezTo>
                    <a:pt x="10" y="9"/>
                    <a:pt x="8" y="11"/>
                    <a:pt x="8" y="11"/>
                  </a:cubicBezTo>
                  <a:cubicBezTo>
                    <a:pt x="7" y="12"/>
                    <a:pt x="6" y="11"/>
                    <a:pt x="5" y="11"/>
                  </a:cubicBezTo>
                  <a:cubicBezTo>
                    <a:pt x="4" y="11"/>
                    <a:pt x="0" y="10"/>
                    <a:pt x="0" y="12"/>
                  </a:cubicBezTo>
                  <a:cubicBezTo>
                    <a:pt x="0" y="13"/>
                    <a:pt x="2" y="12"/>
                    <a:pt x="2" y="12"/>
                  </a:cubicBezTo>
                  <a:cubicBezTo>
                    <a:pt x="3" y="11"/>
                    <a:pt x="2" y="12"/>
                    <a:pt x="3" y="12"/>
                  </a:cubicBezTo>
                  <a:cubicBezTo>
                    <a:pt x="4" y="13"/>
                    <a:pt x="4" y="11"/>
                    <a:pt x="5" y="12"/>
                  </a:cubicBezTo>
                  <a:cubicBezTo>
                    <a:pt x="5" y="12"/>
                    <a:pt x="6" y="13"/>
                    <a:pt x="6" y="13"/>
                  </a:cubicBezTo>
                  <a:cubicBezTo>
                    <a:pt x="6" y="13"/>
                    <a:pt x="2" y="14"/>
                    <a:pt x="4" y="15"/>
                  </a:cubicBezTo>
                  <a:cubicBezTo>
                    <a:pt x="5" y="16"/>
                    <a:pt x="6" y="14"/>
                    <a:pt x="6" y="15"/>
                  </a:cubicBezTo>
                  <a:cubicBezTo>
                    <a:pt x="7" y="15"/>
                    <a:pt x="8" y="16"/>
                    <a:pt x="8" y="16"/>
                  </a:cubicBezTo>
                  <a:cubicBezTo>
                    <a:pt x="8" y="16"/>
                    <a:pt x="8" y="16"/>
                    <a:pt x="7" y="16"/>
                  </a:cubicBezTo>
                  <a:cubicBezTo>
                    <a:pt x="7" y="17"/>
                    <a:pt x="9" y="17"/>
                    <a:pt x="10" y="17"/>
                  </a:cubicBezTo>
                  <a:cubicBezTo>
                    <a:pt x="11" y="17"/>
                    <a:pt x="11" y="15"/>
                    <a:pt x="12" y="17"/>
                  </a:cubicBezTo>
                  <a:cubicBezTo>
                    <a:pt x="12" y="17"/>
                    <a:pt x="16" y="22"/>
                    <a:pt x="17" y="21"/>
                  </a:cubicBezTo>
                  <a:cubicBezTo>
                    <a:pt x="17" y="21"/>
                    <a:pt x="16" y="20"/>
                    <a:pt x="16" y="20"/>
                  </a:cubicBezTo>
                  <a:cubicBezTo>
                    <a:pt x="16" y="19"/>
                    <a:pt x="22" y="23"/>
                    <a:pt x="23" y="23"/>
                  </a:cubicBezTo>
                  <a:cubicBezTo>
                    <a:pt x="23" y="22"/>
                    <a:pt x="19" y="19"/>
                    <a:pt x="19" y="18"/>
                  </a:cubicBezTo>
                  <a:cubicBezTo>
                    <a:pt x="20" y="18"/>
                    <a:pt x="24" y="19"/>
                    <a:pt x="24" y="19"/>
                  </a:cubicBezTo>
                  <a:cubicBezTo>
                    <a:pt x="26" y="19"/>
                    <a:pt x="28" y="19"/>
                    <a:pt x="30" y="18"/>
                  </a:cubicBezTo>
                  <a:cubicBezTo>
                    <a:pt x="27" y="16"/>
                    <a:pt x="23" y="17"/>
                    <a:pt x="19" y="1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88" name="Freeform 618"/>
            <p:cNvSpPr>
              <a:spLocks/>
            </p:cNvSpPr>
            <p:nvPr/>
          </p:nvSpPr>
          <p:spPr bwMode="auto">
            <a:xfrm>
              <a:off x="8260699" y="8501084"/>
              <a:ext cx="710194" cy="516057"/>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89" name="Freeform 619"/>
            <p:cNvSpPr>
              <a:spLocks/>
            </p:cNvSpPr>
            <p:nvPr/>
          </p:nvSpPr>
          <p:spPr bwMode="auto">
            <a:xfrm>
              <a:off x="8830764" y="8641249"/>
              <a:ext cx="242036" cy="356781"/>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90" name="Freeform 620"/>
            <p:cNvSpPr>
              <a:spLocks/>
            </p:cNvSpPr>
            <p:nvPr/>
          </p:nvSpPr>
          <p:spPr bwMode="auto">
            <a:xfrm>
              <a:off x="8986815" y="8752743"/>
              <a:ext cx="207006" cy="216615"/>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91" name="Freeform 621"/>
            <p:cNvSpPr>
              <a:spLocks/>
            </p:cNvSpPr>
            <p:nvPr/>
          </p:nvSpPr>
          <p:spPr bwMode="auto">
            <a:xfrm>
              <a:off x="9155606" y="8771859"/>
              <a:ext cx="149682" cy="168837"/>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92" name="Freeform 622"/>
            <p:cNvSpPr>
              <a:spLocks/>
            </p:cNvSpPr>
            <p:nvPr/>
          </p:nvSpPr>
          <p:spPr bwMode="auto">
            <a:xfrm>
              <a:off x="7821211" y="8453303"/>
              <a:ext cx="754780" cy="786831"/>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93" name="Freeform 623"/>
            <p:cNvSpPr>
              <a:spLocks/>
            </p:cNvSpPr>
            <p:nvPr/>
          </p:nvSpPr>
          <p:spPr bwMode="auto">
            <a:xfrm>
              <a:off x="7923120" y="8978916"/>
              <a:ext cx="261145" cy="3090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94" name="Freeform 624"/>
            <p:cNvSpPr>
              <a:spLocks/>
            </p:cNvSpPr>
            <p:nvPr/>
          </p:nvSpPr>
          <p:spPr bwMode="auto">
            <a:xfrm>
              <a:off x="7894458" y="9036257"/>
              <a:ext cx="598727" cy="888769"/>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95" name="Freeform 625"/>
            <p:cNvSpPr>
              <a:spLocks/>
            </p:cNvSpPr>
            <p:nvPr/>
          </p:nvSpPr>
          <p:spPr bwMode="auto">
            <a:xfrm>
              <a:off x="8158790" y="9867685"/>
              <a:ext cx="407643" cy="1984597"/>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96" name="Freeform 626"/>
            <p:cNvSpPr>
              <a:spLocks/>
            </p:cNvSpPr>
            <p:nvPr/>
          </p:nvSpPr>
          <p:spPr bwMode="auto">
            <a:xfrm>
              <a:off x="8435859" y="9485418"/>
              <a:ext cx="598727" cy="653038"/>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97" name="Freeform 627"/>
            <p:cNvSpPr>
              <a:spLocks/>
            </p:cNvSpPr>
            <p:nvPr/>
          </p:nvSpPr>
          <p:spPr bwMode="auto">
            <a:xfrm>
              <a:off x="8773441" y="9950508"/>
              <a:ext cx="420383" cy="41412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98" name="Freeform 628"/>
            <p:cNvSpPr>
              <a:spLocks noEditPoints="1"/>
            </p:cNvSpPr>
            <p:nvPr/>
          </p:nvSpPr>
          <p:spPr bwMode="auto">
            <a:xfrm>
              <a:off x="8241593" y="8800526"/>
              <a:ext cx="1856688" cy="188265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grpFill/>
            <a:ln w="9525"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799" name="Freeform 629"/>
            <p:cNvSpPr>
              <a:spLocks/>
            </p:cNvSpPr>
            <p:nvPr/>
          </p:nvSpPr>
          <p:spPr bwMode="auto">
            <a:xfrm>
              <a:off x="8961338" y="10485681"/>
              <a:ext cx="251592" cy="261215"/>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00" name="Freeform 630"/>
            <p:cNvSpPr>
              <a:spLocks/>
            </p:cNvSpPr>
            <p:nvPr/>
          </p:nvSpPr>
          <p:spPr bwMode="auto">
            <a:xfrm>
              <a:off x="8241593" y="10074745"/>
              <a:ext cx="961783" cy="1672412"/>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01" name="Freeform 631"/>
            <p:cNvSpPr>
              <a:spLocks/>
            </p:cNvSpPr>
            <p:nvPr/>
          </p:nvSpPr>
          <p:spPr bwMode="auto">
            <a:xfrm>
              <a:off x="7617387" y="8313140"/>
              <a:ext cx="203824" cy="226173"/>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02" name="Freeform 632"/>
            <p:cNvSpPr>
              <a:spLocks/>
            </p:cNvSpPr>
            <p:nvPr/>
          </p:nvSpPr>
          <p:spPr bwMode="auto">
            <a:xfrm>
              <a:off x="7681084" y="8520197"/>
              <a:ext cx="159235" cy="140163"/>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03" name="Freeform 633"/>
            <p:cNvSpPr>
              <a:spLocks/>
            </p:cNvSpPr>
            <p:nvPr/>
          </p:nvSpPr>
          <p:spPr bwMode="auto">
            <a:xfrm>
              <a:off x="7502737" y="8360921"/>
              <a:ext cx="105096" cy="82827"/>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04" name="Freeform 634"/>
            <p:cNvSpPr>
              <a:spLocks/>
            </p:cNvSpPr>
            <p:nvPr/>
          </p:nvSpPr>
          <p:spPr bwMode="auto">
            <a:xfrm>
              <a:off x="7391272" y="8192091"/>
              <a:ext cx="187902" cy="216615"/>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05" name="Freeform 635"/>
            <p:cNvSpPr>
              <a:spLocks/>
            </p:cNvSpPr>
            <p:nvPr/>
          </p:nvSpPr>
          <p:spPr bwMode="auto">
            <a:xfrm>
              <a:off x="6254330" y="7453043"/>
              <a:ext cx="1398093" cy="898324"/>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06" name="Freeform 636"/>
            <p:cNvSpPr>
              <a:spLocks/>
            </p:cNvSpPr>
            <p:nvPr/>
          </p:nvSpPr>
          <p:spPr bwMode="auto">
            <a:xfrm>
              <a:off x="7531402" y="8287656"/>
              <a:ext cx="280256" cy="14972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07" name="Freeform 637"/>
            <p:cNvSpPr>
              <a:spLocks/>
            </p:cNvSpPr>
            <p:nvPr/>
          </p:nvSpPr>
          <p:spPr bwMode="auto">
            <a:xfrm>
              <a:off x="7531402" y="8163419"/>
              <a:ext cx="66879" cy="140163"/>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08" name="Freeform 638"/>
            <p:cNvSpPr>
              <a:spLocks/>
            </p:cNvSpPr>
            <p:nvPr/>
          </p:nvSpPr>
          <p:spPr bwMode="auto">
            <a:xfrm>
              <a:off x="8232035" y="8080592"/>
              <a:ext cx="121018" cy="101936"/>
            </a:xfrm>
            <a:custGeom>
              <a:avLst/>
              <a:gdLst>
                <a:gd name="T0" fmla="*/ 12 w 13"/>
                <a:gd name="T1" fmla="*/ 3 h 11"/>
                <a:gd name="T2" fmla="*/ 6 w 13"/>
                <a:gd name="T3" fmla="*/ 1 h 11"/>
                <a:gd name="T4" fmla="*/ 7 w 13"/>
                <a:gd name="T5" fmla="*/ 5 h 11"/>
                <a:gd name="T6" fmla="*/ 9 w 13"/>
                <a:gd name="T7" fmla="*/ 9 h 11"/>
                <a:gd name="T8" fmla="*/ 6 w 13"/>
                <a:gd name="T9" fmla="*/ 10 h 11"/>
                <a:gd name="T10" fmla="*/ 5 w 13"/>
                <a:gd name="T11" fmla="*/ 8 h 11"/>
                <a:gd name="T12" fmla="*/ 0 w 13"/>
                <a:gd name="T13" fmla="*/ 9 h 11"/>
                <a:gd name="T14" fmla="*/ 3 w 13"/>
                <a:gd name="T15" fmla="*/ 11 h 11"/>
                <a:gd name="T16" fmla="*/ 13 w 13"/>
                <a:gd name="T17" fmla="*/ 11 h 11"/>
                <a:gd name="T18" fmla="*/ 12 w 13"/>
                <a:gd name="T19" fmla="*/ 3 h 11"/>
                <a:gd name="T20" fmla="*/ 12 w 13"/>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1">
                  <a:moveTo>
                    <a:pt x="12" y="3"/>
                  </a:moveTo>
                  <a:cubicBezTo>
                    <a:pt x="10" y="3"/>
                    <a:pt x="8" y="0"/>
                    <a:pt x="6" y="1"/>
                  </a:cubicBezTo>
                  <a:cubicBezTo>
                    <a:pt x="3" y="2"/>
                    <a:pt x="7" y="3"/>
                    <a:pt x="7" y="5"/>
                  </a:cubicBezTo>
                  <a:cubicBezTo>
                    <a:pt x="8" y="6"/>
                    <a:pt x="10" y="8"/>
                    <a:pt x="9" y="9"/>
                  </a:cubicBezTo>
                  <a:cubicBezTo>
                    <a:pt x="8" y="10"/>
                    <a:pt x="7" y="10"/>
                    <a:pt x="6" y="10"/>
                  </a:cubicBezTo>
                  <a:cubicBezTo>
                    <a:pt x="4" y="9"/>
                    <a:pt x="6" y="9"/>
                    <a:pt x="5" y="8"/>
                  </a:cubicBezTo>
                  <a:cubicBezTo>
                    <a:pt x="5" y="8"/>
                    <a:pt x="0" y="9"/>
                    <a:pt x="0" y="9"/>
                  </a:cubicBezTo>
                  <a:cubicBezTo>
                    <a:pt x="0" y="11"/>
                    <a:pt x="2" y="11"/>
                    <a:pt x="3" y="11"/>
                  </a:cubicBezTo>
                  <a:cubicBezTo>
                    <a:pt x="6" y="10"/>
                    <a:pt x="9" y="11"/>
                    <a:pt x="13" y="11"/>
                  </a:cubicBezTo>
                  <a:cubicBezTo>
                    <a:pt x="13" y="8"/>
                    <a:pt x="12" y="5"/>
                    <a:pt x="12" y="3"/>
                  </a:cubicBezTo>
                  <a:cubicBezTo>
                    <a:pt x="11" y="3"/>
                    <a:pt x="12" y="5"/>
                    <a:pt x="12"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09" name="Freeform 639"/>
            <p:cNvSpPr>
              <a:spLocks/>
            </p:cNvSpPr>
            <p:nvPr/>
          </p:nvSpPr>
          <p:spPr bwMode="auto">
            <a:xfrm>
              <a:off x="8343503" y="8080592"/>
              <a:ext cx="168791" cy="140163"/>
            </a:xfrm>
            <a:custGeom>
              <a:avLst/>
              <a:gdLst>
                <a:gd name="T0" fmla="*/ 14 w 18"/>
                <a:gd name="T1" fmla="*/ 7 h 15"/>
                <a:gd name="T2" fmla="*/ 8 w 18"/>
                <a:gd name="T3" fmla="*/ 3 h 15"/>
                <a:gd name="T4" fmla="*/ 1 w 18"/>
                <a:gd name="T5" fmla="*/ 1 h 15"/>
                <a:gd name="T6" fmla="*/ 0 w 18"/>
                <a:gd name="T7" fmla="*/ 3 h 15"/>
                <a:gd name="T8" fmla="*/ 1 w 18"/>
                <a:gd name="T9" fmla="*/ 10 h 15"/>
                <a:gd name="T10" fmla="*/ 2 w 18"/>
                <a:gd name="T11" fmla="*/ 12 h 15"/>
                <a:gd name="T12" fmla="*/ 4 w 18"/>
                <a:gd name="T13" fmla="*/ 10 h 15"/>
                <a:gd name="T14" fmla="*/ 13 w 18"/>
                <a:gd name="T15" fmla="*/ 10 h 15"/>
                <a:gd name="T16" fmla="*/ 17 w 18"/>
                <a:gd name="T17" fmla="*/ 10 h 15"/>
                <a:gd name="T18" fmla="*/ 14 w 18"/>
                <a:gd name="T19" fmla="*/ 7 h 15"/>
                <a:gd name="T20" fmla="*/ 14 w 18"/>
                <a:gd name="T21"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5">
                  <a:moveTo>
                    <a:pt x="14" y="7"/>
                  </a:moveTo>
                  <a:cubicBezTo>
                    <a:pt x="12" y="6"/>
                    <a:pt x="10" y="4"/>
                    <a:pt x="8" y="3"/>
                  </a:cubicBezTo>
                  <a:cubicBezTo>
                    <a:pt x="7" y="2"/>
                    <a:pt x="2" y="0"/>
                    <a:pt x="1" y="1"/>
                  </a:cubicBezTo>
                  <a:cubicBezTo>
                    <a:pt x="1" y="1"/>
                    <a:pt x="3" y="3"/>
                    <a:pt x="0" y="3"/>
                  </a:cubicBezTo>
                  <a:cubicBezTo>
                    <a:pt x="0" y="5"/>
                    <a:pt x="1" y="7"/>
                    <a:pt x="1" y="10"/>
                  </a:cubicBezTo>
                  <a:cubicBezTo>
                    <a:pt x="1" y="11"/>
                    <a:pt x="1" y="11"/>
                    <a:pt x="2" y="12"/>
                  </a:cubicBezTo>
                  <a:cubicBezTo>
                    <a:pt x="3" y="15"/>
                    <a:pt x="3" y="11"/>
                    <a:pt x="4" y="10"/>
                  </a:cubicBezTo>
                  <a:cubicBezTo>
                    <a:pt x="6" y="8"/>
                    <a:pt x="11" y="10"/>
                    <a:pt x="13" y="10"/>
                  </a:cubicBezTo>
                  <a:cubicBezTo>
                    <a:pt x="15" y="10"/>
                    <a:pt x="15" y="11"/>
                    <a:pt x="17" y="10"/>
                  </a:cubicBezTo>
                  <a:cubicBezTo>
                    <a:pt x="18" y="8"/>
                    <a:pt x="17" y="7"/>
                    <a:pt x="14" y="7"/>
                  </a:cubicBezTo>
                  <a:cubicBezTo>
                    <a:pt x="12" y="7"/>
                    <a:pt x="16" y="7"/>
                    <a:pt x="14" y="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10" name="Freeform 640"/>
            <p:cNvSpPr>
              <a:spLocks/>
            </p:cNvSpPr>
            <p:nvPr/>
          </p:nvSpPr>
          <p:spPr bwMode="auto">
            <a:xfrm>
              <a:off x="3843499" y="4965129"/>
              <a:ext cx="1812106" cy="1216878"/>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11" name="Freeform 641"/>
            <p:cNvSpPr>
              <a:spLocks/>
            </p:cNvSpPr>
            <p:nvPr/>
          </p:nvSpPr>
          <p:spPr bwMode="auto">
            <a:xfrm>
              <a:off x="5888086" y="6516489"/>
              <a:ext cx="2697455" cy="1337930"/>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grpFill/>
            <a:ln w="9525"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12" name="Freeform 642"/>
            <p:cNvSpPr>
              <a:spLocks noEditPoints="1"/>
            </p:cNvSpPr>
            <p:nvPr/>
          </p:nvSpPr>
          <p:spPr bwMode="auto">
            <a:xfrm>
              <a:off x="5133309" y="4907791"/>
              <a:ext cx="3984080" cy="2048308"/>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13" name="Freeform 643"/>
            <p:cNvSpPr>
              <a:spLocks/>
            </p:cNvSpPr>
            <p:nvPr/>
          </p:nvSpPr>
          <p:spPr bwMode="auto">
            <a:xfrm>
              <a:off x="17343512" y="9466307"/>
              <a:ext cx="95541" cy="82827"/>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14" name="Freeform 644"/>
            <p:cNvSpPr>
              <a:spLocks/>
            </p:cNvSpPr>
            <p:nvPr/>
          </p:nvSpPr>
          <p:spPr bwMode="auto">
            <a:xfrm>
              <a:off x="17419944" y="9447193"/>
              <a:ext cx="121018" cy="44598"/>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15" name="Freeform 645"/>
            <p:cNvSpPr>
              <a:spLocks/>
            </p:cNvSpPr>
            <p:nvPr/>
          </p:nvSpPr>
          <p:spPr bwMode="auto">
            <a:xfrm>
              <a:off x="12273444" y="6414553"/>
              <a:ext cx="289811" cy="159279"/>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16" name="Freeform 646"/>
            <p:cNvSpPr>
              <a:spLocks/>
            </p:cNvSpPr>
            <p:nvPr/>
          </p:nvSpPr>
          <p:spPr bwMode="auto">
            <a:xfrm>
              <a:off x="12142870" y="6545160"/>
              <a:ext cx="347132" cy="14972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17" name="Freeform 647"/>
            <p:cNvSpPr>
              <a:spLocks/>
            </p:cNvSpPr>
            <p:nvPr/>
          </p:nvSpPr>
          <p:spPr bwMode="auto">
            <a:xfrm>
              <a:off x="12021850" y="6656654"/>
              <a:ext cx="531848" cy="516057"/>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18" name="Freeform 648"/>
            <p:cNvSpPr>
              <a:spLocks/>
            </p:cNvSpPr>
            <p:nvPr/>
          </p:nvSpPr>
          <p:spPr bwMode="auto">
            <a:xfrm>
              <a:off x="12330767" y="6685324"/>
              <a:ext cx="251592" cy="235731"/>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19" name="Freeform 649"/>
            <p:cNvSpPr>
              <a:spLocks/>
            </p:cNvSpPr>
            <p:nvPr/>
          </p:nvSpPr>
          <p:spPr bwMode="auto">
            <a:xfrm>
              <a:off x="11470893" y="6414553"/>
              <a:ext cx="617835" cy="531986"/>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9525"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20" name="Freeform 650"/>
            <p:cNvSpPr>
              <a:spLocks/>
            </p:cNvSpPr>
            <p:nvPr/>
          </p:nvSpPr>
          <p:spPr bwMode="auto">
            <a:xfrm>
              <a:off x="11983632" y="6621615"/>
              <a:ext cx="207006" cy="140163"/>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21" name="Freeform 651"/>
            <p:cNvSpPr>
              <a:spLocks/>
            </p:cNvSpPr>
            <p:nvPr/>
          </p:nvSpPr>
          <p:spPr bwMode="auto">
            <a:xfrm>
              <a:off x="11808475" y="6395439"/>
              <a:ext cx="194268" cy="121050"/>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22" name="Freeform 652"/>
            <p:cNvSpPr>
              <a:spLocks/>
            </p:cNvSpPr>
            <p:nvPr/>
          </p:nvSpPr>
          <p:spPr bwMode="auto">
            <a:xfrm>
              <a:off x="11967711" y="6481449"/>
              <a:ext cx="35033" cy="35042"/>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23" name="Freeform 653"/>
            <p:cNvSpPr>
              <a:spLocks/>
            </p:cNvSpPr>
            <p:nvPr/>
          </p:nvSpPr>
          <p:spPr bwMode="auto">
            <a:xfrm>
              <a:off x="11853061" y="6264832"/>
              <a:ext cx="187902" cy="168837"/>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24" name="Freeform 654"/>
            <p:cNvSpPr>
              <a:spLocks/>
            </p:cNvSpPr>
            <p:nvPr/>
          </p:nvSpPr>
          <p:spPr bwMode="auto">
            <a:xfrm>
              <a:off x="12079173" y="5984503"/>
              <a:ext cx="140127" cy="20706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25" name="Freeform 655"/>
            <p:cNvSpPr>
              <a:spLocks/>
            </p:cNvSpPr>
            <p:nvPr/>
          </p:nvSpPr>
          <p:spPr bwMode="auto">
            <a:xfrm>
              <a:off x="11977264" y="6172454"/>
              <a:ext cx="417198" cy="484203"/>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26" name="Freeform 656"/>
            <p:cNvSpPr>
              <a:spLocks/>
            </p:cNvSpPr>
            <p:nvPr/>
          </p:nvSpPr>
          <p:spPr bwMode="auto">
            <a:xfrm>
              <a:off x="12712935" y="6322173"/>
              <a:ext cx="831212" cy="49376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27" name="Freeform 657"/>
            <p:cNvSpPr>
              <a:spLocks/>
            </p:cNvSpPr>
            <p:nvPr/>
          </p:nvSpPr>
          <p:spPr bwMode="auto">
            <a:xfrm>
              <a:off x="12451788" y="6506933"/>
              <a:ext cx="280256" cy="114679"/>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28" name="Freeform 658"/>
            <p:cNvSpPr>
              <a:spLocks/>
            </p:cNvSpPr>
            <p:nvPr/>
          </p:nvSpPr>
          <p:spPr bwMode="auto">
            <a:xfrm>
              <a:off x="12760703" y="6086441"/>
              <a:ext cx="439491" cy="328114"/>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29" name="Freeform 659"/>
            <p:cNvSpPr>
              <a:spLocks/>
            </p:cNvSpPr>
            <p:nvPr/>
          </p:nvSpPr>
          <p:spPr bwMode="auto">
            <a:xfrm>
              <a:off x="12658794" y="6067328"/>
              <a:ext cx="270700" cy="178393"/>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30" name="Freeform 660"/>
            <p:cNvSpPr>
              <a:spLocks/>
            </p:cNvSpPr>
            <p:nvPr/>
          </p:nvSpPr>
          <p:spPr bwMode="auto">
            <a:xfrm>
              <a:off x="12658794" y="5955834"/>
              <a:ext cx="334397" cy="168837"/>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31" name="Freeform 661"/>
            <p:cNvSpPr>
              <a:spLocks/>
            </p:cNvSpPr>
            <p:nvPr/>
          </p:nvSpPr>
          <p:spPr bwMode="auto">
            <a:xfrm>
              <a:off x="12760703" y="5853898"/>
              <a:ext cx="222932" cy="140163"/>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32" name="Freeform 662"/>
            <p:cNvSpPr>
              <a:spLocks/>
            </p:cNvSpPr>
            <p:nvPr/>
          </p:nvSpPr>
          <p:spPr bwMode="auto">
            <a:xfrm>
              <a:off x="12591917" y="6143782"/>
              <a:ext cx="149682" cy="73269"/>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33" name="Freeform 663"/>
            <p:cNvSpPr>
              <a:spLocks/>
            </p:cNvSpPr>
            <p:nvPr/>
          </p:nvSpPr>
          <p:spPr bwMode="auto">
            <a:xfrm>
              <a:off x="12359429" y="6162893"/>
              <a:ext cx="445860" cy="391823"/>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34" name="Freeform 664"/>
            <p:cNvSpPr>
              <a:spLocks/>
            </p:cNvSpPr>
            <p:nvPr/>
          </p:nvSpPr>
          <p:spPr bwMode="auto">
            <a:xfrm>
              <a:off x="12630129" y="6573832"/>
              <a:ext cx="429938" cy="280329"/>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35" name="Freeform 665"/>
            <p:cNvSpPr>
              <a:spLocks/>
            </p:cNvSpPr>
            <p:nvPr/>
          </p:nvSpPr>
          <p:spPr bwMode="auto">
            <a:xfrm>
              <a:off x="12929494" y="6564274"/>
              <a:ext cx="156051" cy="187951"/>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36" name="Freeform 666"/>
            <p:cNvSpPr>
              <a:spLocks/>
            </p:cNvSpPr>
            <p:nvPr/>
          </p:nvSpPr>
          <p:spPr bwMode="auto">
            <a:xfrm>
              <a:off x="12993189" y="6666210"/>
              <a:ext cx="92356" cy="95566"/>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37" name="Freeform 667"/>
            <p:cNvSpPr>
              <a:spLocks/>
            </p:cNvSpPr>
            <p:nvPr/>
          </p:nvSpPr>
          <p:spPr bwMode="auto">
            <a:xfrm>
              <a:off x="12712935" y="6815931"/>
              <a:ext cx="299364" cy="178393"/>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38" name="Freeform 668"/>
            <p:cNvSpPr>
              <a:spLocks/>
            </p:cNvSpPr>
            <p:nvPr/>
          </p:nvSpPr>
          <p:spPr bwMode="auto">
            <a:xfrm>
              <a:off x="12423124" y="6771334"/>
              <a:ext cx="168791" cy="140163"/>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39" name="Freeform 669"/>
            <p:cNvSpPr>
              <a:spLocks/>
            </p:cNvSpPr>
            <p:nvPr/>
          </p:nvSpPr>
          <p:spPr bwMode="auto">
            <a:xfrm>
              <a:off x="12544142" y="6704437"/>
              <a:ext cx="207006" cy="251657"/>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40" name="Freeform 670"/>
            <p:cNvSpPr>
              <a:spLocks/>
            </p:cNvSpPr>
            <p:nvPr/>
          </p:nvSpPr>
          <p:spPr bwMode="auto">
            <a:xfrm>
              <a:off x="12432679" y="6554719"/>
              <a:ext cx="328029" cy="178393"/>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41" name="Freeform 671"/>
            <p:cNvSpPr>
              <a:spLocks/>
            </p:cNvSpPr>
            <p:nvPr/>
          </p:nvSpPr>
          <p:spPr bwMode="auto">
            <a:xfrm>
              <a:off x="12620574" y="6956097"/>
              <a:ext cx="289811" cy="299442"/>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42" name="Freeform 672"/>
            <p:cNvSpPr>
              <a:spLocks/>
            </p:cNvSpPr>
            <p:nvPr/>
          </p:nvSpPr>
          <p:spPr bwMode="auto">
            <a:xfrm>
              <a:off x="12881724" y="6940166"/>
              <a:ext cx="140127" cy="9238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43" name="Freeform 673"/>
            <p:cNvSpPr>
              <a:spLocks/>
            </p:cNvSpPr>
            <p:nvPr/>
          </p:nvSpPr>
          <p:spPr bwMode="auto">
            <a:xfrm>
              <a:off x="12582361" y="6911499"/>
              <a:ext cx="82803" cy="168837"/>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44" name="Freeform 674"/>
            <p:cNvSpPr>
              <a:spLocks/>
            </p:cNvSpPr>
            <p:nvPr/>
          </p:nvSpPr>
          <p:spPr bwMode="auto">
            <a:xfrm>
              <a:off x="12630129" y="6930613"/>
              <a:ext cx="121018" cy="82827"/>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45" name="Freeform 675"/>
            <p:cNvSpPr>
              <a:spLocks/>
            </p:cNvSpPr>
            <p:nvPr/>
          </p:nvSpPr>
          <p:spPr bwMode="auto">
            <a:xfrm>
              <a:off x="13655610" y="6984764"/>
              <a:ext cx="178346" cy="14972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46" name="Freeform 676"/>
            <p:cNvSpPr>
              <a:spLocks/>
            </p:cNvSpPr>
            <p:nvPr/>
          </p:nvSpPr>
          <p:spPr bwMode="auto">
            <a:xfrm>
              <a:off x="13722489" y="7061218"/>
              <a:ext cx="923568" cy="783643"/>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47" name="Freeform 677"/>
            <p:cNvSpPr>
              <a:spLocks/>
            </p:cNvSpPr>
            <p:nvPr/>
          </p:nvSpPr>
          <p:spPr bwMode="auto">
            <a:xfrm>
              <a:off x="13741597" y="7070776"/>
              <a:ext cx="73250" cy="54156"/>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48" name="Freeform 678"/>
            <p:cNvSpPr>
              <a:spLocks/>
            </p:cNvSpPr>
            <p:nvPr/>
          </p:nvSpPr>
          <p:spPr bwMode="auto">
            <a:xfrm>
              <a:off x="13525034" y="6844600"/>
              <a:ext cx="328029" cy="168837"/>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49" name="Freeform 679"/>
            <p:cNvSpPr>
              <a:spLocks/>
            </p:cNvSpPr>
            <p:nvPr/>
          </p:nvSpPr>
          <p:spPr bwMode="auto">
            <a:xfrm>
              <a:off x="13751153" y="6956097"/>
              <a:ext cx="251592" cy="197506"/>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50" name="Freeform 680"/>
            <p:cNvSpPr>
              <a:spLocks/>
            </p:cNvSpPr>
            <p:nvPr/>
          </p:nvSpPr>
          <p:spPr bwMode="auto">
            <a:xfrm>
              <a:off x="13833954" y="7574093"/>
              <a:ext cx="82803" cy="95566"/>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51" name="Freeform 681"/>
            <p:cNvSpPr>
              <a:spLocks/>
            </p:cNvSpPr>
            <p:nvPr/>
          </p:nvSpPr>
          <p:spPr bwMode="auto">
            <a:xfrm>
              <a:off x="13311662" y="7220495"/>
              <a:ext cx="324842" cy="251657"/>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52" name="Freeform 682"/>
            <p:cNvSpPr>
              <a:spLocks/>
            </p:cNvSpPr>
            <p:nvPr/>
          </p:nvSpPr>
          <p:spPr bwMode="auto">
            <a:xfrm>
              <a:off x="13461341" y="7201383"/>
              <a:ext cx="464969" cy="439605"/>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53" name="Freeform 683"/>
            <p:cNvSpPr>
              <a:spLocks/>
            </p:cNvSpPr>
            <p:nvPr/>
          </p:nvSpPr>
          <p:spPr bwMode="auto">
            <a:xfrm>
              <a:off x="12872168" y="6946541"/>
              <a:ext cx="885351" cy="337667"/>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9525"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54" name="Freeform 684"/>
            <p:cNvSpPr>
              <a:spLocks/>
            </p:cNvSpPr>
            <p:nvPr/>
          </p:nvSpPr>
          <p:spPr bwMode="auto">
            <a:xfrm>
              <a:off x="13273442" y="7481712"/>
              <a:ext cx="980892" cy="786831"/>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55" name="Freeform 685"/>
            <p:cNvSpPr>
              <a:spLocks/>
            </p:cNvSpPr>
            <p:nvPr/>
          </p:nvSpPr>
          <p:spPr bwMode="auto">
            <a:xfrm>
              <a:off x="13292551" y="7424369"/>
              <a:ext cx="194268" cy="20706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56" name="Freeform 686"/>
            <p:cNvSpPr>
              <a:spLocks/>
            </p:cNvSpPr>
            <p:nvPr/>
          </p:nvSpPr>
          <p:spPr bwMode="auto">
            <a:xfrm>
              <a:off x="13302106" y="7351105"/>
              <a:ext cx="73250" cy="82827"/>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57" name="Freeform 687"/>
            <p:cNvSpPr>
              <a:spLocks/>
            </p:cNvSpPr>
            <p:nvPr/>
          </p:nvSpPr>
          <p:spPr bwMode="auto">
            <a:xfrm>
              <a:off x="13292551" y="7462599"/>
              <a:ext cx="28664" cy="66896"/>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58" name="Freeform 688"/>
            <p:cNvSpPr>
              <a:spLocks/>
            </p:cNvSpPr>
            <p:nvPr/>
          </p:nvSpPr>
          <p:spPr bwMode="auto">
            <a:xfrm>
              <a:off x="13254336" y="7424369"/>
              <a:ext cx="76432" cy="245289"/>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59" name="Freeform 689"/>
            <p:cNvSpPr>
              <a:spLocks/>
            </p:cNvSpPr>
            <p:nvPr/>
          </p:nvSpPr>
          <p:spPr bwMode="auto">
            <a:xfrm>
              <a:off x="14028220" y="7790708"/>
              <a:ext cx="47770" cy="73269"/>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60" name="Freeform 690"/>
            <p:cNvSpPr>
              <a:spLocks/>
            </p:cNvSpPr>
            <p:nvPr/>
          </p:nvSpPr>
          <p:spPr bwMode="auto">
            <a:xfrm>
              <a:off x="13646057" y="8137935"/>
              <a:ext cx="496815" cy="315371"/>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61" name="Freeform 691"/>
            <p:cNvSpPr>
              <a:spLocks/>
            </p:cNvSpPr>
            <p:nvPr/>
          </p:nvSpPr>
          <p:spPr bwMode="auto">
            <a:xfrm>
              <a:off x="14085545" y="7790708"/>
              <a:ext cx="382165" cy="458719"/>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62" name="Freeform 692"/>
            <p:cNvSpPr>
              <a:spLocks/>
            </p:cNvSpPr>
            <p:nvPr/>
          </p:nvSpPr>
          <p:spPr bwMode="auto">
            <a:xfrm>
              <a:off x="14897646" y="6892386"/>
              <a:ext cx="512741" cy="222990"/>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63" name="Freeform 693"/>
            <p:cNvSpPr>
              <a:spLocks/>
            </p:cNvSpPr>
            <p:nvPr/>
          </p:nvSpPr>
          <p:spPr bwMode="auto">
            <a:xfrm>
              <a:off x="14273445" y="6752222"/>
              <a:ext cx="831212" cy="487388"/>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64" name="Freeform 694"/>
            <p:cNvSpPr>
              <a:spLocks/>
            </p:cNvSpPr>
            <p:nvPr/>
          </p:nvSpPr>
          <p:spPr bwMode="auto">
            <a:xfrm>
              <a:off x="14525037" y="7293764"/>
              <a:ext cx="0" cy="955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65" name="Freeform 695"/>
            <p:cNvSpPr>
              <a:spLocks/>
            </p:cNvSpPr>
            <p:nvPr/>
          </p:nvSpPr>
          <p:spPr bwMode="auto">
            <a:xfrm>
              <a:off x="14095099" y="6921055"/>
              <a:ext cx="681527" cy="401378"/>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66" name="Freeform 696"/>
            <p:cNvSpPr>
              <a:spLocks/>
            </p:cNvSpPr>
            <p:nvPr/>
          </p:nvSpPr>
          <p:spPr bwMode="auto">
            <a:xfrm>
              <a:off x="14814846" y="7013435"/>
              <a:ext cx="372610" cy="251657"/>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67" name="Freeform 697"/>
            <p:cNvSpPr>
              <a:spLocks/>
            </p:cNvSpPr>
            <p:nvPr/>
          </p:nvSpPr>
          <p:spPr bwMode="auto">
            <a:xfrm>
              <a:off x="14515484" y="7230053"/>
              <a:ext cx="773889" cy="691265"/>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68" name="Freeform 698"/>
            <p:cNvSpPr>
              <a:spLocks/>
            </p:cNvSpPr>
            <p:nvPr/>
          </p:nvSpPr>
          <p:spPr bwMode="auto">
            <a:xfrm>
              <a:off x="14477266" y="7144043"/>
              <a:ext cx="700638" cy="496944"/>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69" name="Freeform 699"/>
            <p:cNvSpPr>
              <a:spLocks/>
            </p:cNvSpPr>
            <p:nvPr/>
          </p:nvSpPr>
          <p:spPr bwMode="auto">
            <a:xfrm>
              <a:off x="14413572" y="6742664"/>
              <a:ext cx="25477" cy="38227"/>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70" name="Freeform 700"/>
            <p:cNvSpPr>
              <a:spLocks noEditPoints="1"/>
            </p:cNvSpPr>
            <p:nvPr/>
          </p:nvSpPr>
          <p:spPr bwMode="auto">
            <a:xfrm>
              <a:off x="13824398" y="6153340"/>
              <a:ext cx="1894907" cy="907882"/>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71" name="Freeform 701"/>
            <p:cNvSpPr>
              <a:spLocks/>
            </p:cNvSpPr>
            <p:nvPr/>
          </p:nvSpPr>
          <p:spPr bwMode="auto">
            <a:xfrm>
              <a:off x="14849878" y="7284206"/>
              <a:ext cx="1308918" cy="1395268"/>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72" name="Freeform 702"/>
            <p:cNvSpPr>
              <a:spLocks/>
            </p:cNvSpPr>
            <p:nvPr/>
          </p:nvSpPr>
          <p:spPr bwMode="auto">
            <a:xfrm>
              <a:off x="15926311" y="7669658"/>
              <a:ext cx="382165" cy="917438"/>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73" name="Freeform 703"/>
            <p:cNvSpPr>
              <a:spLocks/>
            </p:cNvSpPr>
            <p:nvPr/>
          </p:nvSpPr>
          <p:spPr bwMode="auto">
            <a:xfrm>
              <a:off x="15747967" y="7781150"/>
              <a:ext cx="213379" cy="261215"/>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74" name="Freeform 704"/>
            <p:cNvSpPr>
              <a:spLocks/>
            </p:cNvSpPr>
            <p:nvPr/>
          </p:nvSpPr>
          <p:spPr bwMode="auto">
            <a:xfrm>
              <a:off x="16149241" y="8071036"/>
              <a:ext cx="391721" cy="719934"/>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75" name="Freeform 705"/>
            <p:cNvSpPr>
              <a:spLocks/>
            </p:cNvSpPr>
            <p:nvPr/>
          </p:nvSpPr>
          <p:spPr bwMode="auto">
            <a:xfrm>
              <a:off x="16362618" y="7921315"/>
              <a:ext cx="356688" cy="729492"/>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76" name="Freeform 706"/>
            <p:cNvSpPr>
              <a:spLocks/>
            </p:cNvSpPr>
            <p:nvPr/>
          </p:nvSpPr>
          <p:spPr bwMode="auto">
            <a:xfrm>
              <a:off x="16279815" y="7978656"/>
              <a:ext cx="343950" cy="420492"/>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77" name="Freeform 707"/>
            <p:cNvSpPr>
              <a:spLocks/>
            </p:cNvSpPr>
            <p:nvPr/>
          </p:nvSpPr>
          <p:spPr bwMode="auto">
            <a:xfrm>
              <a:off x="17754337" y="9119079"/>
              <a:ext cx="420383" cy="356781"/>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78" name="Freeform 708"/>
            <p:cNvSpPr>
              <a:spLocks/>
            </p:cNvSpPr>
            <p:nvPr/>
          </p:nvSpPr>
          <p:spPr bwMode="auto">
            <a:xfrm>
              <a:off x="18165166" y="9176423"/>
              <a:ext cx="477708" cy="382265"/>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79" name="Freeform 709"/>
            <p:cNvSpPr>
              <a:spLocks/>
            </p:cNvSpPr>
            <p:nvPr/>
          </p:nvSpPr>
          <p:spPr bwMode="auto">
            <a:xfrm>
              <a:off x="16681089" y="8829198"/>
              <a:ext cx="477708" cy="420492"/>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80" name="Freeform 710"/>
            <p:cNvSpPr>
              <a:spLocks/>
            </p:cNvSpPr>
            <p:nvPr/>
          </p:nvSpPr>
          <p:spPr bwMode="auto">
            <a:xfrm>
              <a:off x="16709750" y="8717701"/>
              <a:ext cx="458600" cy="299442"/>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81" name="Freeform 711"/>
            <p:cNvSpPr>
              <a:spLocks/>
            </p:cNvSpPr>
            <p:nvPr/>
          </p:nvSpPr>
          <p:spPr bwMode="auto">
            <a:xfrm>
              <a:off x="15776631" y="7679214"/>
              <a:ext cx="159235" cy="9238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82" name="Freeform 712"/>
            <p:cNvSpPr>
              <a:spLocks/>
            </p:cNvSpPr>
            <p:nvPr/>
          </p:nvSpPr>
          <p:spPr bwMode="auto">
            <a:xfrm>
              <a:off x="15410388" y="7574093"/>
              <a:ext cx="347132" cy="216615"/>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83" name="Freeform 713"/>
            <p:cNvSpPr>
              <a:spLocks/>
            </p:cNvSpPr>
            <p:nvPr/>
          </p:nvSpPr>
          <p:spPr bwMode="auto">
            <a:xfrm>
              <a:off x="16372171" y="8360921"/>
              <a:ext cx="261145" cy="216615"/>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84" name="Freeform 714"/>
            <p:cNvSpPr>
              <a:spLocks/>
            </p:cNvSpPr>
            <p:nvPr/>
          </p:nvSpPr>
          <p:spPr bwMode="auto">
            <a:xfrm>
              <a:off x="16270259" y="8743185"/>
              <a:ext cx="207006" cy="245289"/>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85" name="Freeform 715"/>
            <p:cNvSpPr>
              <a:spLocks/>
            </p:cNvSpPr>
            <p:nvPr/>
          </p:nvSpPr>
          <p:spPr bwMode="auto">
            <a:xfrm>
              <a:off x="15104655" y="6264832"/>
              <a:ext cx="2799367" cy="1825318"/>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9525"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86" name="Freeform 716"/>
            <p:cNvSpPr>
              <a:spLocks/>
            </p:cNvSpPr>
            <p:nvPr/>
          </p:nvSpPr>
          <p:spPr bwMode="auto">
            <a:xfrm>
              <a:off x="15747967" y="6357215"/>
              <a:ext cx="1464969" cy="637107"/>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87" name="Freeform 717"/>
            <p:cNvSpPr>
              <a:spLocks/>
            </p:cNvSpPr>
            <p:nvPr/>
          </p:nvSpPr>
          <p:spPr bwMode="auto">
            <a:xfrm>
              <a:off x="12219302" y="5133964"/>
              <a:ext cx="585987" cy="1009821"/>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88" name="Freeform 718"/>
            <p:cNvSpPr>
              <a:spLocks/>
            </p:cNvSpPr>
            <p:nvPr/>
          </p:nvSpPr>
          <p:spPr bwMode="auto">
            <a:xfrm>
              <a:off x="12649240" y="5057512"/>
              <a:ext cx="503186" cy="786831"/>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89" name="Freeform 719"/>
            <p:cNvSpPr>
              <a:spLocks/>
            </p:cNvSpPr>
            <p:nvPr/>
          </p:nvSpPr>
          <p:spPr bwMode="auto">
            <a:xfrm>
              <a:off x="11929493" y="4965129"/>
              <a:ext cx="1194269" cy="1000263"/>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90" name="Freeform 720"/>
            <p:cNvSpPr>
              <a:spLocks noEditPoints="1"/>
            </p:cNvSpPr>
            <p:nvPr/>
          </p:nvSpPr>
          <p:spPr bwMode="auto">
            <a:xfrm>
              <a:off x="12945416" y="4366247"/>
              <a:ext cx="7563702" cy="2637633"/>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91" name="Freeform 721"/>
            <p:cNvSpPr>
              <a:spLocks/>
            </p:cNvSpPr>
            <p:nvPr/>
          </p:nvSpPr>
          <p:spPr bwMode="auto">
            <a:xfrm>
              <a:off x="18193828" y="6226607"/>
              <a:ext cx="140127" cy="299442"/>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92" name="Freeform 722"/>
            <p:cNvSpPr>
              <a:spLocks/>
            </p:cNvSpPr>
            <p:nvPr/>
          </p:nvSpPr>
          <p:spPr bwMode="auto">
            <a:xfrm>
              <a:off x="18222490" y="6516489"/>
              <a:ext cx="140127" cy="216615"/>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93" name="Freeform 723"/>
            <p:cNvSpPr>
              <a:spLocks/>
            </p:cNvSpPr>
            <p:nvPr/>
          </p:nvSpPr>
          <p:spPr bwMode="auto">
            <a:xfrm>
              <a:off x="17483637" y="7153601"/>
              <a:ext cx="197453" cy="235731"/>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94" name="Freeform 724"/>
            <p:cNvSpPr>
              <a:spLocks/>
            </p:cNvSpPr>
            <p:nvPr/>
          </p:nvSpPr>
          <p:spPr bwMode="auto">
            <a:xfrm>
              <a:off x="17400836" y="6901941"/>
              <a:ext cx="299364" cy="289887"/>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95" name="Freeform 725"/>
            <p:cNvSpPr>
              <a:spLocks/>
            </p:cNvSpPr>
            <p:nvPr/>
          </p:nvSpPr>
          <p:spPr bwMode="auto">
            <a:xfrm>
              <a:off x="11209749" y="6162893"/>
              <a:ext cx="222932" cy="232543"/>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96" name="Freeform 726"/>
            <p:cNvSpPr>
              <a:spLocks/>
            </p:cNvSpPr>
            <p:nvPr/>
          </p:nvSpPr>
          <p:spPr bwMode="auto">
            <a:xfrm>
              <a:off x="11321211" y="6153340"/>
              <a:ext cx="149682" cy="9238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97" name="Freeform 727"/>
            <p:cNvSpPr>
              <a:spLocks/>
            </p:cNvSpPr>
            <p:nvPr/>
          </p:nvSpPr>
          <p:spPr bwMode="auto">
            <a:xfrm>
              <a:off x="11267072" y="6854158"/>
              <a:ext cx="585987" cy="430050"/>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98" name="Freeform 728"/>
            <p:cNvSpPr>
              <a:spLocks/>
            </p:cNvSpPr>
            <p:nvPr/>
          </p:nvSpPr>
          <p:spPr bwMode="auto">
            <a:xfrm>
              <a:off x="11267072" y="6946541"/>
              <a:ext cx="149682" cy="283516"/>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899" name="Freeform 729"/>
            <p:cNvSpPr>
              <a:spLocks/>
            </p:cNvSpPr>
            <p:nvPr/>
          </p:nvSpPr>
          <p:spPr bwMode="auto">
            <a:xfrm>
              <a:off x="13069621" y="9510902"/>
              <a:ext cx="493633" cy="825058"/>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00" name="Freeform 730"/>
            <p:cNvSpPr>
              <a:spLocks/>
            </p:cNvSpPr>
            <p:nvPr/>
          </p:nvSpPr>
          <p:spPr bwMode="auto">
            <a:xfrm>
              <a:off x="13181086" y="9485418"/>
              <a:ext cx="149682" cy="353598"/>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01" name="Freeform 731"/>
            <p:cNvSpPr>
              <a:spLocks/>
            </p:cNvSpPr>
            <p:nvPr/>
          </p:nvSpPr>
          <p:spPr bwMode="auto">
            <a:xfrm>
              <a:off x="12674715" y="9418522"/>
              <a:ext cx="560509" cy="468277"/>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02" name="Freeform 732"/>
            <p:cNvSpPr>
              <a:spLocks/>
            </p:cNvSpPr>
            <p:nvPr/>
          </p:nvSpPr>
          <p:spPr bwMode="auto">
            <a:xfrm>
              <a:off x="12247966" y="9839014"/>
              <a:ext cx="595542" cy="589329"/>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03" name="Freeform 733"/>
            <p:cNvSpPr>
              <a:spLocks/>
            </p:cNvSpPr>
            <p:nvPr/>
          </p:nvSpPr>
          <p:spPr bwMode="auto">
            <a:xfrm>
              <a:off x="12263888" y="8781415"/>
              <a:ext cx="850321" cy="888769"/>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04" name="Freeform 734"/>
            <p:cNvSpPr>
              <a:spLocks/>
            </p:cNvSpPr>
            <p:nvPr/>
          </p:nvSpPr>
          <p:spPr bwMode="auto">
            <a:xfrm>
              <a:off x="12254333" y="9307030"/>
              <a:ext cx="525479" cy="589329"/>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05" name="Freeform 735"/>
            <p:cNvSpPr>
              <a:spLocks/>
            </p:cNvSpPr>
            <p:nvPr/>
          </p:nvSpPr>
          <p:spPr bwMode="auto">
            <a:xfrm>
              <a:off x="12591915" y="9867685"/>
              <a:ext cx="429938" cy="449163"/>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06" name="Freeform 736"/>
            <p:cNvSpPr>
              <a:spLocks/>
            </p:cNvSpPr>
            <p:nvPr/>
          </p:nvSpPr>
          <p:spPr bwMode="auto">
            <a:xfrm>
              <a:off x="12824398" y="9775302"/>
              <a:ext cx="366243" cy="324926"/>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07" name="Freeform 737"/>
            <p:cNvSpPr>
              <a:spLocks/>
            </p:cNvSpPr>
            <p:nvPr/>
          </p:nvSpPr>
          <p:spPr bwMode="auto">
            <a:xfrm>
              <a:off x="13069621" y="10259505"/>
              <a:ext cx="92356" cy="105124"/>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08" name="Freeform 738"/>
            <p:cNvSpPr>
              <a:spLocks noEditPoints="1"/>
            </p:cNvSpPr>
            <p:nvPr/>
          </p:nvSpPr>
          <p:spPr bwMode="auto">
            <a:xfrm>
              <a:off x="12442232" y="10090673"/>
              <a:ext cx="738853" cy="646665"/>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9525"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09" name="Freeform 739"/>
            <p:cNvSpPr>
              <a:spLocks/>
            </p:cNvSpPr>
            <p:nvPr/>
          </p:nvSpPr>
          <p:spPr bwMode="auto">
            <a:xfrm>
              <a:off x="12919938" y="10399671"/>
              <a:ext cx="121018" cy="124237"/>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10" name="Freeform 740"/>
            <p:cNvSpPr>
              <a:spLocks/>
            </p:cNvSpPr>
            <p:nvPr/>
          </p:nvSpPr>
          <p:spPr bwMode="auto">
            <a:xfrm>
              <a:off x="12263888" y="9240129"/>
              <a:ext cx="47770" cy="76452"/>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11" name="Freeform 741"/>
            <p:cNvSpPr>
              <a:spLocks/>
            </p:cNvSpPr>
            <p:nvPr/>
          </p:nvSpPr>
          <p:spPr bwMode="auto">
            <a:xfrm>
              <a:off x="12219300" y="8857867"/>
              <a:ext cx="324842" cy="420492"/>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12" name="Freeform 742"/>
            <p:cNvSpPr>
              <a:spLocks/>
            </p:cNvSpPr>
            <p:nvPr/>
          </p:nvSpPr>
          <p:spPr bwMode="auto">
            <a:xfrm>
              <a:off x="12359429" y="8520197"/>
              <a:ext cx="595542" cy="420492"/>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13" name="Freeform 743"/>
            <p:cNvSpPr>
              <a:spLocks/>
            </p:cNvSpPr>
            <p:nvPr/>
          </p:nvSpPr>
          <p:spPr bwMode="auto">
            <a:xfrm>
              <a:off x="11697008" y="7921315"/>
              <a:ext cx="1092359" cy="767717"/>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14" name="Freeform 744"/>
            <p:cNvSpPr>
              <a:spLocks/>
            </p:cNvSpPr>
            <p:nvPr/>
          </p:nvSpPr>
          <p:spPr bwMode="auto">
            <a:xfrm>
              <a:off x="12684268" y="7940429"/>
              <a:ext cx="767517" cy="946107"/>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15" name="Freeform 745"/>
            <p:cNvSpPr>
              <a:spLocks/>
            </p:cNvSpPr>
            <p:nvPr/>
          </p:nvSpPr>
          <p:spPr bwMode="auto">
            <a:xfrm>
              <a:off x="13356248" y="8182530"/>
              <a:ext cx="299364" cy="270773"/>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16" name="Freeform 746"/>
            <p:cNvSpPr>
              <a:spLocks/>
            </p:cNvSpPr>
            <p:nvPr/>
          </p:nvSpPr>
          <p:spPr bwMode="auto">
            <a:xfrm>
              <a:off x="13200194" y="8313140"/>
              <a:ext cx="691083" cy="573398"/>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17" name="Freeform 747"/>
            <p:cNvSpPr>
              <a:spLocks/>
            </p:cNvSpPr>
            <p:nvPr/>
          </p:nvSpPr>
          <p:spPr bwMode="auto">
            <a:xfrm>
              <a:off x="13235227" y="8481973"/>
              <a:ext cx="812103" cy="777272"/>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18" name="Freeform 748"/>
            <p:cNvSpPr>
              <a:spLocks/>
            </p:cNvSpPr>
            <p:nvPr/>
          </p:nvSpPr>
          <p:spPr bwMode="auto">
            <a:xfrm>
              <a:off x="13601471" y="8437375"/>
              <a:ext cx="82803" cy="101936"/>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19" name="Freeform 749"/>
            <p:cNvSpPr>
              <a:spLocks/>
            </p:cNvSpPr>
            <p:nvPr/>
          </p:nvSpPr>
          <p:spPr bwMode="auto">
            <a:xfrm>
              <a:off x="13040961" y="8848311"/>
              <a:ext cx="242036" cy="261215"/>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20" name="Freeform 750"/>
            <p:cNvSpPr>
              <a:spLocks/>
            </p:cNvSpPr>
            <p:nvPr/>
          </p:nvSpPr>
          <p:spPr bwMode="auto">
            <a:xfrm>
              <a:off x="13012297" y="9147751"/>
              <a:ext cx="92356" cy="9238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21" name="Freeform 751"/>
            <p:cNvSpPr>
              <a:spLocks/>
            </p:cNvSpPr>
            <p:nvPr/>
          </p:nvSpPr>
          <p:spPr bwMode="auto">
            <a:xfrm>
              <a:off x="13012297" y="9090413"/>
              <a:ext cx="101909" cy="86010"/>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22" name="Freeform 752"/>
            <p:cNvSpPr>
              <a:spLocks/>
            </p:cNvSpPr>
            <p:nvPr/>
          </p:nvSpPr>
          <p:spPr bwMode="auto">
            <a:xfrm>
              <a:off x="13031406" y="9061741"/>
              <a:ext cx="503186" cy="544729"/>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23" name="Freeform 753"/>
            <p:cNvSpPr>
              <a:spLocks/>
            </p:cNvSpPr>
            <p:nvPr/>
          </p:nvSpPr>
          <p:spPr bwMode="auto">
            <a:xfrm>
              <a:off x="12117393" y="8931134"/>
              <a:ext cx="251592" cy="289887"/>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24" name="Freeform 754"/>
            <p:cNvSpPr>
              <a:spLocks/>
            </p:cNvSpPr>
            <p:nvPr/>
          </p:nvSpPr>
          <p:spPr bwMode="auto">
            <a:xfrm>
              <a:off x="12133315" y="8931134"/>
              <a:ext cx="105096" cy="66896"/>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25" name="Freeform 755"/>
            <p:cNvSpPr>
              <a:spLocks/>
            </p:cNvSpPr>
            <p:nvPr/>
          </p:nvSpPr>
          <p:spPr bwMode="auto">
            <a:xfrm>
              <a:off x="12098282" y="8427819"/>
              <a:ext cx="343950" cy="531986"/>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26" name="Freeform 756"/>
            <p:cNvSpPr>
              <a:spLocks/>
            </p:cNvSpPr>
            <p:nvPr/>
          </p:nvSpPr>
          <p:spPr bwMode="auto">
            <a:xfrm>
              <a:off x="11732043" y="8453303"/>
              <a:ext cx="140127" cy="289887"/>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27" name="Freeform 757"/>
            <p:cNvSpPr>
              <a:spLocks/>
            </p:cNvSpPr>
            <p:nvPr/>
          </p:nvSpPr>
          <p:spPr bwMode="auto">
            <a:xfrm>
              <a:off x="11827584" y="8380032"/>
              <a:ext cx="550956" cy="477833"/>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28" name="Freeform 758"/>
            <p:cNvSpPr>
              <a:spLocks/>
            </p:cNvSpPr>
            <p:nvPr/>
          </p:nvSpPr>
          <p:spPr bwMode="auto">
            <a:xfrm>
              <a:off x="11432679" y="8322691"/>
              <a:ext cx="394905" cy="280329"/>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29" name="Freeform 759"/>
            <p:cNvSpPr>
              <a:spLocks/>
            </p:cNvSpPr>
            <p:nvPr/>
          </p:nvSpPr>
          <p:spPr bwMode="auto">
            <a:xfrm>
              <a:off x="11697010" y="8529753"/>
              <a:ext cx="92356" cy="222990"/>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30" name="Freeform 760"/>
            <p:cNvSpPr>
              <a:spLocks/>
            </p:cNvSpPr>
            <p:nvPr/>
          </p:nvSpPr>
          <p:spPr bwMode="auto">
            <a:xfrm>
              <a:off x="11295734" y="8539311"/>
              <a:ext cx="296178" cy="289887"/>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31" name="Freeform 761"/>
            <p:cNvSpPr>
              <a:spLocks/>
            </p:cNvSpPr>
            <p:nvPr/>
          </p:nvSpPr>
          <p:spPr bwMode="auto">
            <a:xfrm>
              <a:off x="11547328" y="8529753"/>
              <a:ext cx="213379" cy="280329"/>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32" name="Freeform 762"/>
            <p:cNvSpPr>
              <a:spLocks/>
            </p:cNvSpPr>
            <p:nvPr/>
          </p:nvSpPr>
          <p:spPr bwMode="auto">
            <a:xfrm>
              <a:off x="11079175" y="8558422"/>
              <a:ext cx="140127" cy="168835"/>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33" name="Freeform 763"/>
            <p:cNvSpPr>
              <a:spLocks/>
            </p:cNvSpPr>
            <p:nvPr/>
          </p:nvSpPr>
          <p:spPr bwMode="auto">
            <a:xfrm>
              <a:off x="11161976" y="8631691"/>
              <a:ext cx="207006" cy="197506"/>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34" name="Freeform 764"/>
            <p:cNvSpPr>
              <a:spLocks/>
            </p:cNvSpPr>
            <p:nvPr/>
          </p:nvSpPr>
          <p:spPr bwMode="auto">
            <a:xfrm>
              <a:off x="11015478" y="8443745"/>
              <a:ext cx="324842" cy="273958"/>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35" name="Freeform 765"/>
            <p:cNvSpPr>
              <a:spLocks/>
            </p:cNvSpPr>
            <p:nvPr/>
          </p:nvSpPr>
          <p:spPr bwMode="auto">
            <a:xfrm>
              <a:off x="10929493" y="8453303"/>
              <a:ext cx="149682" cy="66896"/>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36" name="Freeform 766"/>
            <p:cNvSpPr>
              <a:spLocks/>
            </p:cNvSpPr>
            <p:nvPr/>
          </p:nvSpPr>
          <p:spPr bwMode="auto">
            <a:xfrm>
              <a:off x="10919937" y="8389590"/>
              <a:ext cx="140127" cy="38227"/>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37" name="Freeform 767"/>
            <p:cNvSpPr>
              <a:spLocks/>
            </p:cNvSpPr>
            <p:nvPr/>
          </p:nvSpPr>
          <p:spPr bwMode="auto">
            <a:xfrm>
              <a:off x="10900829" y="7733369"/>
              <a:ext cx="560509" cy="637107"/>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38" name="Freeform 768"/>
            <p:cNvSpPr>
              <a:spLocks/>
            </p:cNvSpPr>
            <p:nvPr/>
          </p:nvSpPr>
          <p:spPr bwMode="auto">
            <a:xfrm>
              <a:off x="10900829" y="8258982"/>
              <a:ext cx="270700" cy="213435"/>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39" name="Freeform 769"/>
            <p:cNvSpPr>
              <a:spLocks/>
            </p:cNvSpPr>
            <p:nvPr/>
          </p:nvSpPr>
          <p:spPr bwMode="auto">
            <a:xfrm>
              <a:off x="11136499" y="7838490"/>
              <a:ext cx="783439" cy="729492"/>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40" name="Freeform 770"/>
            <p:cNvSpPr>
              <a:spLocks/>
            </p:cNvSpPr>
            <p:nvPr/>
          </p:nvSpPr>
          <p:spPr bwMode="auto">
            <a:xfrm>
              <a:off x="12814845" y="7500821"/>
              <a:ext cx="515923" cy="503317"/>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41" name="Freeform 771"/>
            <p:cNvSpPr>
              <a:spLocks/>
            </p:cNvSpPr>
            <p:nvPr/>
          </p:nvSpPr>
          <p:spPr bwMode="auto">
            <a:xfrm>
              <a:off x="12050511" y="7210939"/>
              <a:ext cx="187902" cy="363153"/>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42" name="Freeform 772"/>
            <p:cNvSpPr>
              <a:spLocks/>
            </p:cNvSpPr>
            <p:nvPr/>
          </p:nvSpPr>
          <p:spPr bwMode="auto">
            <a:xfrm>
              <a:off x="12133317" y="7424369"/>
              <a:ext cx="710194" cy="684895"/>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43" name="Freeform 773"/>
            <p:cNvSpPr>
              <a:spLocks/>
            </p:cNvSpPr>
            <p:nvPr/>
          </p:nvSpPr>
          <p:spPr bwMode="auto">
            <a:xfrm>
              <a:off x="10910384" y="7714256"/>
              <a:ext cx="391721" cy="318556"/>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44" name="Freeform 774"/>
            <p:cNvSpPr>
              <a:spLocks/>
            </p:cNvSpPr>
            <p:nvPr/>
          </p:nvSpPr>
          <p:spPr bwMode="auto">
            <a:xfrm>
              <a:off x="11098281" y="7265092"/>
              <a:ext cx="560509" cy="449163"/>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45" name="Freeform 775"/>
            <p:cNvSpPr>
              <a:spLocks/>
            </p:cNvSpPr>
            <p:nvPr/>
          </p:nvSpPr>
          <p:spPr bwMode="auto">
            <a:xfrm>
              <a:off x="11295736" y="7220495"/>
              <a:ext cx="968154" cy="923808"/>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46" name="Freeform 776"/>
            <p:cNvSpPr>
              <a:spLocks/>
            </p:cNvSpPr>
            <p:nvPr/>
          </p:nvSpPr>
          <p:spPr bwMode="auto">
            <a:xfrm>
              <a:off x="8295732" y="3719582"/>
              <a:ext cx="2850322" cy="212476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47" name="Freeform 777"/>
            <p:cNvSpPr>
              <a:spLocks/>
            </p:cNvSpPr>
            <p:nvPr/>
          </p:nvSpPr>
          <p:spPr bwMode="auto">
            <a:xfrm>
              <a:off x="9136497" y="5038398"/>
              <a:ext cx="149682" cy="105124"/>
            </a:xfrm>
            <a:custGeom>
              <a:avLst/>
              <a:gdLst>
                <a:gd name="T0" fmla="*/ 16 w 16"/>
                <a:gd name="T1" fmla="*/ 6 h 11"/>
                <a:gd name="T2" fmla="*/ 11 w 16"/>
                <a:gd name="T3" fmla="*/ 3 h 11"/>
                <a:gd name="T4" fmla="*/ 5 w 16"/>
                <a:gd name="T5" fmla="*/ 1 h 11"/>
                <a:gd name="T6" fmla="*/ 1 w 16"/>
                <a:gd name="T7" fmla="*/ 1 h 11"/>
                <a:gd name="T8" fmla="*/ 3 w 16"/>
                <a:gd name="T9" fmla="*/ 3 h 11"/>
                <a:gd name="T10" fmla="*/ 1 w 16"/>
                <a:gd name="T11" fmla="*/ 7 h 11"/>
                <a:gd name="T12" fmla="*/ 5 w 16"/>
                <a:gd name="T13" fmla="*/ 7 h 11"/>
                <a:gd name="T14" fmla="*/ 5 w 16"/>
                <a:gd name="T15" fmla="*/ 9 h 11"/>
                <a:gd name="T16" fmla="*/ 16 w 16"/>
                <a:gd name="T17" fmla="*/ 6 h 11"/>
                <a:gd name="T18" fmla="*/ 16 w 16"/>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1">
                  <a:moveTo>
                    <a:pt x="16" y="6"/>
                  </a:moveTo>
                  <a:cubicBezTo>
                    <a:pt x="15" y="5"/>
                    <a:pt x="11" y="3"/>
                    <a:pt x="11" y="3"/>
                  </a:cubicBezTo>
                  <a:cubicBezTo>
                    <a:pt x="9" y="2"/>
                    <a:pt x="7" y="1"/>
                    <a:pt x="5" y="1"/>
                  </a:cubicBezTo>
                  <a:cubicBezTo>
                    <a:pt x="4" y="1"/>
                    <a:pt x="2" y="0"/>
                    <a:pt x="1" y="1"/>
                  </a:cubicBezTo>
                  <a:cubicBezTo>
                    <a:pt x="0" y="2"/>
                    <a:pt x="3" y="3"/>
                    <a:pt x="3" y="3"/>
                  </a:cubicBezTo>
                  <a:cubicBezTo>
                    <a:pt x="2" y="3"/>
                    <a:pt x="0" y="6"/>
                    <a:pt x="1" y="7"/>
                  </a:cubicBezTo>
                  <a:cubicBezTo>
                    <a:pt x="2" y="7"/>
                    <a:pt x="4" y="6"/>
                    <a:pt x="5" y="7"/>
                  </a:cubicBezTo>
                  <a:cubicBezTo>
                    <a:pt x="7" y="8"/>
                    <a:pt x="5" y="8"/>
                    <a:pt x="5" y="9"/>
                  </a:cubicBezTo>
                  <a:cubicBezTo>
                    <a:pt x="5" y="11"/>
                    <a:pt x="16" y="8"/>
                    <a:pt x="16" y="6"/>
                  </a:cubicBezTo>
                  <a:cubicBezTo>
                    <a:pt x="15" y="5"/>
                    <a:pt x="16" y="7"/>
                    <a:pt x="16" y="6"/>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48" name="Freeform 778"/>
            <p:cNvSpPr>
              <a:spLocks/>
            </p:cNvSpPr>
            <p:nvPr/>
          </p:nvSpPr>
          <p:spPr bwMode="auto">
            <a:xfrm>
              <a:off x="9184270" y="4965129"/>
              <a:ext cx="38217" cy="19114"/>
            </a:xfrm>
            <a:custGeom>
              <a:avLst/>
              <a:gdLst>
                <a:gd name="T0" fmla="*/ 2 w 4"/>
                <a:gd name="T1" fmla="*/ 2 h 2"/>
                <a:gd name="T2" fmla="*/ 2 w 4"/>
                <a:gd name="T3" fmla="*/ 0 h 2"/>
                <a:gd name="T4" fmla="*/ 2 w 4"/>
                <a:gd name="T5" fmla="*/ 2 h 2"/>
              </a:gdLst>
              <a:ahLst/>
              <a:cxnLst>
                <a:cxn ang="0">
                  <a:pos x="T0" y="T1"/>
                </a:cxn>
                <a:cxn ang="0">
                  <a:pos x="T2" y="T3"/>
                </a:cxn>
                <a:cxn ang="0">
                  <a:pos x="T4" y="T5"/>
                </a:cxn>
              </a:cxnLst>
              <a:rect l="0" t="0" r="r" b="b"/>
              <a:pathLst>
                <a:path w="4" h="2">
                  <a:moveTo>
                    <a:pt x="2" y="2"/>
                  </a:moveTo>
                  <a:cubicBezTo>
                    <a:pt x="0" y="2"/>
                    <a:pt x="1" y="0"/>
                    <a:pt x="2" y="0"/>
                  </a:cubicBezTo>
                  <a:cubicBezTo>
                    <a:pt x="3" y="0"/>
                    <a:pt x="4" y="2"/>
                    <a:pt x="2"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49" name="Freeform 779"/>
            <p:cNvSpPr>
              <a:spLocks/>
            </p:cNvSpPr>
            <p:nvPr/>
          </p:nvSpPr>
          <p:spPr bwMode="auto">
            <a:xfrm>
              <a:off x="9212932" y="3859745"/>
              <a:ext cx="101909" cy="57338"/>
            </a:xfrm>
            <a:custGeom>
              <a:avLst/>
              <a:gdLst>
                <a:gd name="T0" fmla="*/ 9 w 11"/>
                <a:gd name="T1" fmla="*/ 4 h 6"/>
                <a:gd name="T2" fmla="*/ 9 w 11"/>
                <a:gd name="T3" fmla="*/ 5 h 6"/>
                <a:gd name="T4" fmla="*/ 3 w 11"/>
                <a:gd name="T5" fmla="*/ 4 h 6"/>
                <a:gd name="T6" fmla="*/ 2 w 11"/>
                <a:gd name="T7" fmla="*/ 1 h 6"/>
                <a:gd name="T8" fmla="*/ 9 w 11"/>
                <a:gd name="T9" fmla="*/ 4 h 6"/>
                <a:gd name="T10" fmla="*/ 9 w 11"/>
                <a:gd name="T11" fmla="*/ 4 h 6"/>
              </a:gdLst>
              <a:ahLst/>
              <a:cxnLst>
                <a:cxn ang="0">
                  <a:pos x="T0" y="T1"/>
                </a:cxn>
                <a:cxn ang="0">
                  <a:pos x="T2" y="T3"/>
                </a:cxn>
                <a:cxn ang="0">
                  <a:pos x="T4" y="T5"/>
                </a:cxn>
                <a:cxn ang="0">
                  <a:pos x="T6" y="T7"/>
                </a:cxn>
                <a:cxn ang="0">
                  <a:pos x="T8" y="T9"/>
                </a:cxn>
                <a:cxn ang="0">
                  <a:pos x="T10" y="T11"/>
                </a:cxn>
              </a:cxnLst>
              <a:rect l="0" t="0" r="r" b="b"/>
              <a:pathLst>
                <a:path w="11" h="6">
                  <a:moveTo>
                    <a:pt x="9" y="4"/>
                  </a:moveTo>
                  <a:cubicBezTo>
                    <a:pt x="11" y="5"/>
                    <a:pt x="11" y="6"/>
                    <a:pt x="9" y="5"/>
                  </a:cubicBezTo>
                  <a:cubicBezTo>
                    <a:pt x="7" y="5"/>
                    <a:pt x="4" y="4"/>
                    <a:pt x="3" y="4"/>
                  </a:cubicBezTo>
                  <a:cubicBezTo>
                    <a:pt x="2" y="3"/>
                    <a:pt x="0" y="0"/>
                    <a:pt x="2" y="1"/>
                  </a:cubicBezTo>
                  <a:cubicBezTo>
                    <a:pt x="4" y="2"/>
                    <a:pt x="7" y="3"/>
                    <a:pt x="9" y="4"/>
                  </a:cubicBezTo>
                  <a:cubicBezTo>
                    <a:pt x="11" y="5"/>
                    <a:pt x="7" y="3"/>
                    <a:pt x="9"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50" name="Freeform 780"/>
            <p:cNvSpPr>
              <a:spLocks/>
            </p:cNvSpPr>
            <p:nvPr/>
          </p:nvSpPr>
          <p:spPr bwMode="auto">
            <a:xfrm>
              <a:off x="9528218" y="3776918"/>
              <a:ext cx="76432" cy="44598"/>
            </a:xfrm>
            <a:custGeom>
              <a:avLst/>
              <a:gdLst>
                <a:gd name="T0" fmla="*/ 8 w 8"/>
                <a:gd name="T1" fmla="*/ 3 h 5"/>
                <a:gd name="T2" fmla="*/ 0 w 8"/>
                <a:gd name="T3" fmla="*/ 2 h 5"/>
                <a:gd name="T4" fmla="*/ 8 w 8"/>
                <a:gd name="T5" fmla="*/ 3 h 5"/>
              </a:gdLst>
              <a:ahLst/>
              <a:cxnLst>
                <a:cxn ang="0">
                  <a:pos x="T0" y="T1"/>
                </a:cxn>
                <a:cxn ang="0">
                  <a:pos x="T2" y="T3"/>
                </a:cxn>
                <a:cxn ang="0">
                  <a:pos x="T4" y="T5"/>
                </a:cxn>
              </a:cxnLst>
              <a:rect l="0" t="0" r="r" b="b"/>
              <a:pathLst>
                <a:path w="8" h="5">
                  <a:moveTo>
                    <a:pt x="8" y="3"/>
                  </a:moveTo>
                  <a:cubicBezTo>
                    <a:pt x="8" y="5"/>
                    <a:pt x="0" y="4"/>
                    <a:pt x="0" y="2"/>
                  </a:cubicBezTo>
                  <a:cubicBezTo>
                    <a:pt x="0" y="0"/>
                    <a:pt x="8" y="1"/>
                    <a:pt x="8"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51" name="Freeform 782"/>
            <p:cNvSpPr>
              <a:spLocks/>
            </p:cNvSpPr>
            <p:nvPr/>
          </p:nvSpPr>
          <p:spPr bwMode="auto">
            <a:xfrm>
              <a:off x="10735225" y="3897972"/>
              <a:ext cx="54142" cy="38227"/>
            </a:xfrm>
            <a:custGeom>
              <a:avLst/>
              <a:gdLst>
                <a:gd name="T0" fmla="*/ 5 w 6"/>
                <a:gd name="T1" fmla="*/ 3 h 4"/>
                <a:gd name="T2" fmla="*/ 1 w 6"/>
                <a:gd name="T3" fmla="*/ 0 h 4"/>
                <a:gd name="T4" fmla="*/ 5 w 6"/>
                <a:gd name="T5" fmla="*/ 3 h 4"/>
              </a:gdLst>
              <a:ahLst/>
              <a:cxnLst>
                <a:cxn ang="0">
                  <a:pos x="T0" y="T1"/>
                </a:cxn>
                <a:cxn ang="0">
                  <a:pos x="T2" y="T3"/>
                </a:cxn>
                <a:cxn ang="0">
                  <a:pos x="T4" y="T5"/>
                </a:cxn>
              </a:cxnLst>
              <a:rect l="0" t="0" r="r" b="b"/>
              <a:pathLst>
                <a:path w="6" h="4">
                  <a:moveTo>
                    <a:pt x="5" y="3"/>
                  </a:moveTo>
                  <a:cubicBezTo>
                    <a:pt x="4" y="4"/>
                    <a:pt x="0" y="0"/>
                    <a:pt x="1" y="0"/>
                  </a:cubicBezTo>
                  <a:cubicBezTo>
                    <a:pt x="2" y="0"/>
                    <a:pt x="6" y="2"/>
                    <a:pt x="5" y="3"/>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52" name="Freeform 783"/>
            <p:cNvSpPr>
              <a:spLocks/>
            </p:cNvSpPr>
            <p:nvPr/>
          </p:nvSpPr>
          <p:spPr bwMode="auto">
            <a:xfrm>
              <a:off x="10808475" y="3936197"/>
              <a:ext cx="47770" cy="9558"/>
            </a:xfrm>
            <a:custGeom>
              <a:avLst/>
              <a:gdLst>
                <a:gd name="T0" fmla="*/ 4 w 5"/>
                <a:gd name="T1" fmla="*/ 1 h 1"/>
                <a:gd name="T2" fmla="*/ 2 w 5"/>
                <a:gd name="T3" fmla="*/ 0 h 1"/>
                <a:gd name="T4" fmla="*/ 4 w 5"/>
                <a:gd name="T5" fmla="*/ 1 h 1"/>
              </a:gdLst>
              <a:ahLst/>
              <a:cxnLst>
                <a:cxn ang="0">
                  <a:pos x="T0" y="T1"/>
                </a:cxn>
                <a:cxn ang="0">
                  <a:pos x="T2" y="T3"/>
                </a:cxn>
                <a:cxn ang="0">
                  <a:pos x="T4" y="T5"/>
                </a:cxn>
              </a:cxnLst>
              <a:rect l="0" t="0" r="r" b="b"/>
              <a:pathLst>
                <a:path w="5" h="1">
                  <a:moveTo>
                    <a:pt x="4" y="1"/>
                  </a:moveTo>
                  <a:cubicBezTo>
                    <a:pt x="2" y="1"/>
                    <a:pt x="0" y="0"/>
                    <a:pt x="2" y="0"/>
                  </a:cubicBezTo>
                  <a:cubicBezTo>
                    <a:pt x="3" y="0"/>
                    <a:pt x="5" y="1"/>
                    <a:pt x="4"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53" name="Freeform 784"/>
            <p:cNvSpPr>
              <a:spLocks/>
            </p:cNvSpPr>
            <p:nvPr/>
          </p:nvSpPr>
          <p:spPr bwMode="auto">
            <a:xfrm>
              <a:off x="10808475" y="4468183"/>
              <a:ext cx="38217" cy="66896"/>
            </a:xfrm>
            <a:custGeom>
              <a:avLst/>
              <a:gdLst>
                <a:gd name="T0" fmla="*/ 2 w 4"/>
                <a:gd name="T1" fmla="*/ 0 h 7"/>
                <a:gd name="T2" fmla="*/ 4 w 4"/>
                <a:gd name="T3" fmla="*/ 7 h 7"/>
                <a:gd name="T4" fmla="*/ 2 w 4"/>
                <a:gd name="T5" fmla="*/ 0 h 7"/>
              </a:gdLst>
              <a:ahLst/>
              <a:cxnLst>
                <a:cxn ang="0">
                  <a:pos x="T0" y="T1"/>
                </a:cxn>
                <a:cxn ang="0">
                  <a:pos x="T2" y="T3"/>
                </a:cxn>
                <a:cxn ang="0">
                  <a:pos x="T4" y="T5"/>
                </a:cxn>
              </a:cxnLst>
              <a:rect l="0" t="0" r="r" b="b"/>
              <a:pathLst>
                <a:path w="4" h="7">
                  <a:moveTo>
                    <a:pt x="2" y="0"/>
                  </a:moveTo>
                  <a:cubicBezTo>
                    <a:pt x="0" y="0"/>
                    <a:pt x="3" y="7"/>
                    <a:pt x="4" y="7"/>
                  </a:cubicBezTo>
                  <a:cubicBezTo>
                    <a:pt x="4" y="7"/>
                    <a:pt x="3" y="0"/>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54" name="Freeform 785"/>
            <p:cNvSpPr>
              <a:spLocks/>
            </p:cNvSpPr>
            <p:nvPr/>
          </p:nvSpPr>
          <p:spPr bwMode="auto">
            <a:xfrm>
              <a:off x="10827583" y="4589232"/>
              <a:ext cx="63695" cy="38227"/>
            </a:xfrm>
            <a:custGeom>
              <a:avLst/>
              <a:gdLst>
                <a:gd name="T0" fmla="*/ 1 w 7"/>
                <a:gd name="T1" fmla="*/ 0 h 4"/>
                <a:gd name="T2" fmla="*/ 1 w 7"/>
                <a:gd name="T3" fmla="*/ 4 h 4"/>
                <a:gd name="T4" fmla="*/ 5 w 7"/>
                <a:gd name="T5" fmla="*/ 4 h 4"/>
                <a:gd name="T6" fmla="*/ 1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3"/>
                    <a:pt x="1" y="4"/>
                  </a:cubicBezTo>
                  <a:cubicBezTo>
                    <a:pt x="2" y="4"/>
                    <a:pt x="3" y="4"/>
                    <a:pt x="5" y="4"/>
                  </a:cubicBezTo>
                  <a:cubicBezTo>
                    <a:pt x="7" y="4"/>
                    <a:pt x="1" y="0"/>
                    <a:pt x="1" y="0"/>
                  </a:cubicBezTo>
                  <a:cubicBezTo>
                    <a:pt x="0" y="1"/>
                    <a:pt x="1" y="0"/>
                    <a:pt x="1"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55" name="Freeform 786"/>
            <p:cNvSpPr>
              <a:spLocks/>
            </p:cNvSpPr>
            <p:nvPr/>
          </p:nvSpPr>
          <p:spPr bwMode="auto">
            <a:xfrm>
              <a:off x="10566434" y="4796294"/>
              <a:ext cx="159235" cy="92380"/>
            </a:xfrm>
            <a:custGeom>
              <a:avLst/>
              <a:gdLst>
                <a:gd name="T0" fmla="*/ 0 w 17"/>
                <a:gd name="T1" fmla="*/ 4 h 10"/>
                <a:gd name="T2" fmla="*/ 10 w 17"/>
                <a:gd name="T3" fmla="*/ 2 h 10"/>
                <a:gd name="T4" fmla="*/ 8 w 17"/>
                <a:gd name="T5" fmla="*/ 4 h 10"/>
                <a:gd name="T6" fmla="*/ 12 w 17"/>
                <a:gd name="T7" fmla="*/ 7 h 10"/>
                <a:gd name="T8" fmla="*/ 9 w 17"/>
                <a:gd name="T9" fmla="*/ 7 h 10"/>
                <a:gd name="T10" fmla="*/ 11 w 17"/>
                <a:gd name="T11" fmla="*/ 10 h 10"/>
                <a:gd name="T12" fmla="*/ 8 w 17"/>
                <a:gd name="T13" fmla="*/ 9 h 10"/>
                <a:gd name="T14" fmla="*/ 0 w 17"/>
                <a:gd name="T15" fmla="*/ 4 h 10"/>
                <a:gd name="T16" fmla="*/ 0 w 17"/>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0" y="4"/>
                  </a:moveTo>
                  <a:cubicBezTo>
                    <a:pt x="1" y="0"/>
                    <a:pt x="7" y="2"/>
                    <a:pt x="10" y="2"/>
                  </a:cubicBezTo>
                  <a:cubicBezTo>
                    <a:pt x="17" y="3"/>
                    <a:pt x="8" y="4"/>
                    <a:pt x="8" y="4"/>
                  </a:cubicBezTo>
                  <a:cubicBezTo>
                    <a:pt x="8" y="6"/>
                    <a:pt x="12" y="5"/>
                    <a:pt x="12" y="7"/>
                  </a:cubicBezTo>
                  <a:cubicBezTo>
                    <a:pt x="12" y="7"/>
                    <a:pt x="10" y="6"/>
                    <a:pt x="9" y="7"/>
                  </a:cubicBezTo>
                  <a:cubicBezTo>
                    <a:pt x="9" y="7"/>
                    <a:pt x="12" y="10"/>
                    <a:pt x="11" y="10"/>
                  </a:cubicBezTo>
                  <a:cubicBezTo>
                    <a:pt x="10" y="10"/>
                    <a:pt x="9" y="9"/>
                    <a:pt x="8" y="9"/>
                  </a:cubicBezTo>
                  <a:cubicBezTo>
                    <a:pt x="6" y="8"/>
                    <a:pt x="0" y="7"/>
                    <a:pt x="0" y="4"/>
                  </a:cubicBezTo>
                  <a:cubicBezTo>
                    <a:pt x="0" y="3"/>
                    <a:pt x="0" y="7"/>
                    <a:pt x="0"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56" name="Freeform 787"/>
            <p:cNvSpPr>
              <a:spLocks/>
            </p:cNvSpPr>
            <p:nvPr/>
          </p:nvSpPr>
          <p:spPr bwMode="auto">
            <a:xfrm>
              <a:off x="10537774" y="4777183"/>
              <a:ext cx="82803" cy="28672"/>
            </a:xfrm>
            <a:custGeom>
              <a:avLst/>
              <a:gdLst>
                <a:gd name="T0" fmla="*/ 8 w 9"/>
                <a:gd name="T1" fmla="*/ 1 h 3"/>
                <a:gd name="T2" fmla="*/ 5 w 9"/>
                <a:gd name="T3" fmla="*/ 0 h 3"/>
                <a:gd name="T4" fmla="*/ 0 w 9"/>
                <a:gd name="T5" fmla="*/ 0 h 3"/>
                <a:gd name="T6" fmla="*/ 8 w 9"/>
                <a:gd name="T7" fmla="*/ 1 h 3"/>
                <a:gd name="T8" fmla="*/ 8 w 9"/>
                <a:gd name="T9" fmla="*/ 1 h 3"/>
              </a:gdLst>
              <a:ahLst/>
              <a:cxnLst>
                <a:cxn ang="0">
                  <a:pos x="T0" y="T1"/>
                </a:cxn>
                <a:cxn ang="0">
                  <a:pos x="T2" y="T3"/>
                </a:cxn>
                <a:cxn ang="0">
                  <a:pos x="T4" y="T5"/>
                </a:cxn>
                <a:cxn ang="0">
                  <a:pos x="T6" y="T7"/>
                </a:cxn>
                <a:cxn ang="0">
                  <a:pos x="T8" y="T9"/>
                </a:cxn>
              </a:cxnLst>
              <a:rect l="0" t="0" r="r" b="b"/>
              <a:pathLst>
                <a:path w="9" h="3">
                  <a:moveTo>
                    <a:pt x="8" y="1"/>
                  </a:moveTo>
                  <a:cubicBezTo>
                    <a:pt x="9" y="1"/>
                    <a:pt x="5" y="0"/>
                    <a:pt x="5" y="0"/>
                  </a:cubicBezTo>
                  <a:cubicBezTo>
                    <a:pt x="3" y="0"/>
                    <a:pt x="1" y="0"/>
                    <a:pt x="0" y="0"/>
                  </a:cubicBezTo>
                  <a:cubicBezTo>
                    <a:pt x="2" y="0"/>
                    <a:pt x="6" y="3"/>
                    <a:pt x="8" y="1"/>
                  </a:cubicBezTo>
                  <a:cubicBezTo>
                    <a:pt x="9" y="1"/>
                    <a:pt x="7" y="2"/>
                    <a:pt x="8"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57" name="Freeform 788"/>
            <p:cNvSpPr>
              <a:spLocks/>
            </p:cNvSpPr>
            <p:nvPr/>
          </p:nvSpPr>
          <p:spPr bwMode="auto">
            <a:xfrm>
              <a:off x="10407201" y="4974685"/>
              <a:ext cx="121018" cy="63711"/>
            </a:xfrm>
            <a:custGeom>
              <a:avLst/>
              <a:gdLst>
                <a:gd name="T0" fmla="*/ 12 w 13"/>
                <a:gd name="T1" fmla="*/ 4 h 7"/>
                <a:gd name="T2" fmla="*/ 12 w 13"/>
                <a:gd name="T3" fmla="*/ 1 h 7"/>
                <a:gd name="T4" fmla="*/ 7 w 13"/>
                <a:gd name="T5" fmla="*/ 2 h 7"/>
                <a:gd name="T6" fmla="*/ 3 w 13"/>
                <a:gd name="T7" fmla="*/ 3 h 7"/>
                <a:gd name="T8" fmla="*/ 0 w 13"/>
                <a:gd name="T9" fmla="*/ 5 h 7"/>
                <a:gd name="T10" fmla="*/ 12 w 13"/>
                <a:gd name="T11" fmla="*/ 4 h 7"/>
                <a:gd name="T12" fmla="*/ 12 w 13"/>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13" h="7">
                  <a:moveTo>
                    <a:pt x="12" y="4"/>
                  </a:moveTo>
                  <a:cubicBezTo>
                    <a:pt x="13" y="3"/>
                    <a:pt x="13" y="2"/>
                    <a:pt x="12" y="1"/>
                  </a:cubicBezTo>
                  <a:cubicBezTo>
                    <a:pt x="11" y="0"/>
                    <a:pt x="8" y="1"/>
                    <a:pt x="7" y="2"/>
                  </a:cubicBezTo>
                  <a:cubicBezTo>
                    <a:pt x="6" y="2"/>
                    <a:pt x="4" y="2"/>
                    <a:pt x="3" y="3"/>
                  </a:cubicBezTo>
                  <a:cubicBezTo>
                    <a:pt x="3" y="3"/>
                    <a:pt x="0" y="5"/>
                    <a:pt x="0" y="5"/>
                  </a:cubicBezTo>
                  <a:cubicBezTo>
                    <a:pt x="3" y="7"/>
                    <a:pt x="10" y="6"/>
                    <a:pt x="12" y="4"/>
                  </a:cubicBezTo>
                  <a:cubicBezTo>
                    <a:pt x="13" y="3"/>
                    <a:pt x="9" y="6"/>
                    <a:pt x="12" y="4"/>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58" name="Freeform 789"/>
            <p:cNvSpPr>
              <a:spLocks/>
            </p:cNvSpPr>
            <p:nvPr/>
          </p:nvSpPr>
          <p:spPr bwMode="auto">
            <a:xfrm>
              <a:off x="9305288" y="5067067"/>
              <a:ext cx="38217" cy="57338"/>
            </a:xfrm>
            <a:custGeom>
              <a:avLst/>
              <a:gdLst>
                <a:gd name="T0" fmla="*/ 3 w 4"/>
                <a:gd name="T1" fmla="*/ 2 h 6"/>
                <a:gd name="T2" fmla="*/ 1 w 4"/>
                <a:gd name="T3" fmla="*/ 3 h 6"/>
                <a:gd name="T4" fmla="*/ 3 w 4"/>
                <a:gd name="T5" fmla="*/ 2 h 6"/>
                <a:gd name="T6" fmla="*/ 3 w 4"/>
                <a:gd name="T7" fmla="*/ 2 h 6"/>
              </a:gdLst>
              <a:ahLst/>
              <a:cxnLst>
                <a:cxn ang="0">
                  <a:pos x="T0" y="T1"/>
                </a:cxn>
                <a:cxn ang="0">
                  <a:pos x="T2" y="T3"/>
                </a:cxn>
                <a:cxn ang="0">
                  <a:pos x="T4" y="T5"/>
                </a:cxn>
                <a:cxn ang="0">
                  <a:pos x="T6" y="T7"/>
                </a:cxn>
              </a:cxnLst>
              <a:rect l="0" t="0" r="r" b="b"/>
              <a:pathLst>
                <a:path w="4" h="6">
                  <a:moveTo>
                    <a:pt x="3" y="2"/>
                  </a:moveTo>
                  <a:cubicBezTo>
                    <a:pt x="2" y="0"/>
                    <a:pt x="1" y="1"/>
                    <a:pt x="1" y="3"/>
                  </a:cubicBezTo>
                  <a:cubicBezTo>
                    <a:pt x="0" y="6"/>
                    <a:pt x="4" y="4"/>
                    <a:pt x="3" y="2"/>
                  </a:cubicBezTo>
                  <a:cubicBezTo>
                    <a:pt x="3" y="2"/>
                    <a:pt x="4" y="3"/>
                    <a:pt x="3"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59" name="Freeform 790"/>
            <p:cNvSpPr>
              <a:spLocks/>
            </p:cNvSpPr>
            <p:nvPr/>
          </p:nvSpPr>
          <p:spPr bwMode="auto">
            <a:xfrm>
              <a:off x="9222485" y="4946016"/>
              <a:ext cx="35033" cy="38227"/>
            </a:xfrm>
            <a:custGeom>
              <a:avLst/>
              <a:gdLst>
                <a:gd name="T0" fmla="*/ 4 w 4"/>
                <a:gd name="T1" fmla="*/ 2 h 4"/>
                <a:gd name="T2" fmla="*/ 1 w 4"/>
                <a:gd name="T3" fmla="*/ 1 h 4"/>
                <a:gd name="T4" fmla="*/ 4 w 4"/>
                <a:gd name="T5" fmla="*/ 2 h 4"/>
                <a:gd name="T6" fmla="*/ 4 w 4"/>
                <a:gd name="T7" fmla="*/ 2 h 4"/>
              </a:gdLst>
              <a:ahLst/>
              <a:cxnLst>
                <a:cxn ang="0">
                  <a:pos x="T0" y="T1"/>
                </a:cxn>
                <a:cxn ang="0">
                  <a:pos x="T2" y="T3"/>
                </a:cxn>
                <a:cxn ang="0">
                  <a:pos x="T4" y="T5"/>
                </a:cxn>
                <a:cxn ang="0">
                  <a:pos x="T6" y="T7"/>
                </a:cxn>
              </a:cxnLst>
              <a:rect l="0" t="0" r="r" b="b"/>
              <a:pathLst>
                <a:path w="4" h="4">
                  <a:moveTo>
                    <a:pt x="4" y="2"/>
                  </a:moveTo>
                  <a:cubicBezTo>
                    <a:pt x="3" y="2"/>
                    <a:pt x="1" y="0"/>
                    <a:pt x="1" y="1"/>
                  </a:cubicBezTo>
                  <a:cubicBezTo>
                    <a:pt x="0" y="4"/>
                    <a:pt x="4" y="2"/>
                    <a:pt x="4" y="2"/>
                  </a:cubicBezTo>
                  <a:cubicBezTo>
                    <a:pt x="3" y="2"/>
                    <a:pt x="4" y="2"/>
                    <a:pt x="4"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60" name="Freeform 791"/>
            <p:cNvSpPr>
              <a:spLocks/>
            </p:cNvSpPr>
            <p:nvPr/>
          </p:nvSpPr>
          <p:spPr bwMode="auto">
            <a:xfrm>
              <a:off x="10865798" y="4347133"/>
              <a:ext cx="19109" cy="19114"/>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0"/>
                    <a:pt x="0" y="1"/>
                    <a:pt x="0" y="2"/>
                  </a:cubicBezTo>
                  <a:cubicBezTo>
                    <a:pt x="1" y="2"/>
                    <a:pt x="2" y="2"/>
                    <a:pt x="2"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61" name="Freeform 792"/>
            <p:cNvSpPr>
              <a:spLocks/>
            </p:cNvSpPr>
            <p:nvPr/>
          </p:nvSpPr>
          <p:spPr bwMode="auto">
            <a:xfrm>
              <a:off x="10789366" y="4245195"/>
              <a:ext cx="28664" cy="15928"/>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1" y="0"/>
                    <a:pt x="0" y="1"/>
                    <a:pt x="1" y="1"/>
                  </a:cubicBezTo>
                  <a:cubicBezTo>
                    <a:pt x="2" y="2"/>
                    <a:pt x="3" y="1"/>
                    <a:pt x="2"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62" name="Freeform 793"/>
            <p:cNvSpPr>
              <a:spLocks/>
            </p:cNvSpPr>
            <p:nvPr/>
          </p:nvSpPr>
          <p:spPr bwMode="auto">
            <a:xfrm>
              <a:off x="10865798" y="4206968"/>
              <a:ext cx="25477" cy="28672"/>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1"/>
                    <a:pt x="1" y="2"/>
                  </a:cubicBezTo>
                  <a:cubicBezTo>
                    <a:pt x="1" y="3"/>
                    <a:pt x="3" y="1"/>
                    <a:pt x="2"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63" name="Freeform 794"/>
            <p:cNvSpPr>
              <a:spLocks/>
            </p:cNvSpPr>
            <p:nvPr/>
          </p:nvSpPr>
          <p:spPr bwMode="auto">
            <a:xfrm>
              <a:off x="8314841" y="4394916"/>
              <a:ext cx="47770" cy="6370"/>
            </a:xfrm>
            <a:custGeom>
              <a:avLst/>
              <a:gdLst>
                <a:gd name="T0" fmla="*/ 5 w 5"/>
                <a:gd name="T1" fmla="*/ 1 h 1"/>
                <a:gd name="T2" fmla="*/ 1 w 5"/>
                <a:gd name="T3" fmla="*/ 0 h 1"/>
                <a:gd name="T4" fmla="*/ 5 w 5"/>
                <a:gd name="T5" fmla="*/ 1 h 1"/>
              </a:gdLst>
              <a:ahLst/>
              <a:cxnLst>
                <a:cxn ang="0">
                  <a:pos x="T0" y="T1"/>
                </a:cxn>
                <a:cxn ang="0">
                  <a:pos x="T2" y="T3"/>
                </a:cxn>
                <a:cxn ang="0">
                  <a:pos x="T4" y="T5"/>
                </a:cxn>
              </a:cxnLst>
              <a:rect l="0" t="0" r="r" b="b"/>
              <a:pathLst>
                <a:path w="5" h="1">
                  <a:moveTo>
                    <a:pt x="5" y="1"/>
                  </a:moveTo>
                  <a:cubicBezTo>
                    <a:pt x="4" y="0"/>
                    <a:pt x="0" y="0"/>
                    <a:pt x="1" y="0"/>
                  </a:cubicBezTo>
                  <a:cubicBezTo>
                    <a:pt x="2" y="1"/>
                    <a:pt x="5" y="1"/>
                    <a:pt x="5" y="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64" name="Freeform 795"/>
            <p:cNvSpPr>
              <a:spLocks/>
            </p:cNvSpPr>
            <p:nvPr/>
          </p:nvSpPr>
          <p:spPr bwMode="auto">
            <a:xfrm>
              <a:off x="8372164" y="4394916"/>
              <a:ext cx="57323" cy="0"/>
            </a:xfrm>
            <a:custGeom>
              <a:avLst/>
              <a:gdLst>
                <a:gd name="T0" fmla="*/ 5 w 6"/>
                <a:gd name="T1" fmla="*/ 1 w 6"/>
                <a:gd name="T2" fmla="*/ 5 w 6"/>
              </a:gdLst>
              <a:ahLst/>
              <a:cxnLst>
                <a:cxn ang="0">
                  <a:pos x="T0" y="0"/>
                </a:cxn>
                <a:cxn ang="0">
                  <a:pos x="T1" y="0"/>
                </a:cxn>
                <a:cxn ang="0">
                  <a:pos x="T2" y="0"/>
                </a:cxn>
              </a:cxnLst>
              <a:rect l="0" t="0" r="r" b="b"/>
              <a:pathLst>
                <a:path w="6">
                  <a:moveTo>
                    <a:pt x="5" y="0"/>
                  </a:moveTo>
                  <a:cubicBezTo>
                    <a:pt x="4" y="0"/>
                    <a:pt x="0" y="0"/>
                    <a:pt x="1" y="0"/>
                  </a:cubicBezTo>
                  <a:cubicBezTo>
                    <a:pt x="2" y="0"/>
                    <a:pt x="6" y="0"/>
                    <a:pt x="5" y="0"/>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65" name="Freeform 796"/>
            <p:cNvSpPr>
              <a:spLocks/>
            </p:cNvSpPr>
            <p:nvPr/>
          </p:nvSpPr>
          <p:spPr bwMode="auto">
            <a:xfrm>
              <a:off x="9445417" y="3802407"/>
              <a:ext cx="38217" cy="19114"/>
            </a:xfrm>
            <a:custGeom>
              <a:avLst/>
              <a:gdLst>
                <a:gd name="T0" fmla="*/ 3 w 4"/>
                <a:gd name="T1" fmla="*/ 2 h 2"/>
                <a:gd name="T2" fmla="*/ 2 w 4"/>
                <a:gd name="T3" fmla="*/ 0 h 2"/>
                <a:gd name="T4" fmla="*/ 3 w 4"/>
                <a:gd name="T5" fmla="*/ 2 h 2"/>
              </a:gdLst>
              <a:ahLst/>
              <a:cxnLst>
                <a:cxn ang="0">
                  <a:pos x="T0" y="T1"/>
                </a:cxn>
                <a:cxn ang="0">
                  <a:pos x="T2" y="T3"/>
                </a:cxn>
                <a:cxn ang="0">
                  <a:pos x="T4" y="T5"/>
                </a:cxn>
              </a:cxnLst>
              <a:rect l="0" t="0" r="r" b="b"/>
              <a:pathLst>
                <a:path w="4" h="2">
                  <a:moveTo>
                    <a:pt x="3" y="2"/>
                  </a:moveTo>
                  <a:cubicBezTo>
                    <a:pt x="1" y="2"/>
                    <a:pt x="0" y="0"/>
                    <a:pt x="2" y="0"/>
                  </a:cubicBezTo>
                  <a:cubicBezTo>
                    <a:pt x="3" y="0"/>
                    <a:pt x="4" y="2"/>
                    <a:pt x="3" y="2"/>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sp>
          <p:nvSpPr>
            <p:cNvPr id="966" name="Freeform 797"/>
            <p:cNvSpPr>
              <a:spLocks/>
            </p:cNvSpPr>
            <p:nvPr/>
          </p:nvSpPr>
          <p:spPr bwMode="auto">
            <a:xfrm>
              <a:off x="5467694" y="6086410"/>
              <a:ext cx="85988" cy="111494"/>
            </a:xfrm>
            <a:custGeom>
              <a:avLst/>
              <a:gdLst>
                <a:gd name="T0" fmla="*/ 9 w 9"/>
                <a:gd name="T1" fmla="*/ 11 h 12"/>
                <a:gd name="T2" fmla="*/ 5 w 9"/>
                <a:gd name="T3" fmla="*/ 2 h 12"/>
                <a:gd name="T4" fmla="*/ 2 w 9"/>
                <a:gd name="T5" fmla="*/ 2 h 12"/>
                <a:gd name="T6" fmla="*/ 0 w 9"/>
                <a:gd name="T7" fmla="*/ 3 h 12"/>
                <a:gd name="T8" fmla="*/ 3 w 9"/>
                <a:gd name="T9" fmla="*/ 5 h 12"/>
                <a:gd name="T10" fmla="*/ 3 w 9"/>
                <a:gd name="T11" fmla="*/ 7 h 12"/>
                <a:gd name="T12" fmla="*/ 4 w 9"/>
                <a:gd name="T13" fmla="*/ 7 h 12"/>
                <a:gd name="T14" fmla="*/ 3 w 9"/>
                <a:gd name="T15" fmla="*/ 8 h 12"/>
                <a:gd name="T16" fmla="*/ 6 w 9"/>
                <a:gd name="T17" fmla="*/ 11 h 12"/>
                <a:gd name="T18" fmla="*/ 6 w 9"/>
                <a:gd name="T19" fmla="*/ 9 h 12"/>
                <a:gd name="T20" fmla="*/ 9 w 9"/>
                <a:gd name="T21" fmla="*/ 11 h 12"/>
                <a:gd name="T22" fmla="*/ 9 w 9"/>
                <a:gd name="T2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2">
                  <a:moveTo>
                    <a:pt x="9" y="11"/>
                  </a:moveTo>
                  <a:cubicBezTo>
                    <a:pt x="8" y="8"/>
                    <a:pt x="7" y="4"/>
                    <a:pt x="5" y="2"/>
                  </a:cubicBezTo>
                  <a:cubicBezTo>
                    <a:pt x="4" y="1"/>
                    <a:pt x="3" y="0"/>
                    <a:pt x="2" y="2"/>
                  </a:cubicBezTo>
                  <a:cubicBezTo>
                    <a:pt x="2" y="2"/>
                    <a:pt x="0" y="2"/>
                    <a:pt x="0" y="3"/>
                  </a:cubicBezTo>
                  <a:cubicBezTo>
                    <a:pt x="1" y="4"/>
                    <a:pt x="3" y="3"/>
                    <a:pt x="3" y="5"/>
                  </a:cubicBezTo>
                  <a:cubicBezTo>
                    <a:pt x="3" y="6"/>
                    <a:pt x="3" y="6"/>
                    <a:pt x="3" y="7"/>
                  </a:cubicBezTo>
                  <a:cubicBezTo>
                    <a:pt x="3" y="8"/>
                    <a:pt x="4" y="7"/>
                    <a:pt x="4" y="7"/>
                  </a:cubicBezTo>
                  <a:cubicBezTo>
                    <a:pt x="5" y="8"/>
                    <a:pt x="3" y="8"/>
                    <a:pt x="3" y="8"/>
                  </a:cubicBezTo>
                  <a:cubicBezTo>
                    <a:pt x="3" y="9"/>
                    <a:pt x="5" y="11"/>
                    <a:pt x="6" y="11"/>
                  </a:cubicBezTo>
                  <a:cubicBezTo>
                    <a:pt x="6" y="11"/>
                    <a:pt x="2" y="7"/>
                    <a:pt x="6" y="9"/>
                  </a:cubicBezTo>
                  <a:cubicBezTo>
                    <a:pt x="7" y="9"/>
                    <a:pt x="9" y="12"/>
                    <a:pt x="9" y="11"/>
                  </a:cubicBezTo>
                  <a:cubicBezTo>
                    <a:pt x="8" y="10"/>
                    <a:pt x="9" y="12"/>
                    <a:pt x="9" y="11"/>
                  </a:cubicBezTo>
                  <a:close/>
                </a:path>
              </a:pathLst>
            </a:custGeom>
            <a:grpFill/>
            <a:ln w="4763" cap="flat">
              <a:solidFill>
                <a:schemeClr val="bg1"/>
              </a:solidFill>
              <a:prstDash val="solid"/>
              <a:round/>
              <a:headEnd/>
              <a:tailEnd/>
            </a:ln>
          </p:spPr>
          <p:txBody>
            <a:bodyPr/>
            <a:lstStyle/>
            <a:p>
              <a:pPr defTabSz="1828434" eaLnBrk="1" fontAlgn="auto" hangingPunct="1">
                <a:spcBef>
                  <a:spcPts val="0"/>
                </a:spcBef>
                <a:spcAft>
                  <a:spcPts val="0"/>
                </a:spcAft>
                <a:defRPr/>
              </a:pPr>
              <a:endParaRPr lang="id-ID">
                <a:latin typeface="+mn-lt"/>
              </a:endParaRPr>
            </a:p>
          </p:txBody>
        </p:sp>
      </p:grpSp>
      <p:sp>
        <p:nvSpPr>
          <p:cNvPr id="419" name="TextBox 418"/>
          <p:cNvSpPr txBox="1"/>
          <p:nvPr/>
        </p:nvSpPr>
        <p:spPr>
          <a:xfrm>
            <a:off x="2397407" y="1529754"/>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420" name="TextBox 419"/>
          <p:cNvSpPr txBox="1"/>
          <p:nvPr/>
        </p:nvSpPr>
        <p:spPr>
          <a:xfrm>
            <a:off x="2397407" y="2326640"/>
            <a:ext cx="8438004" cy="3452227"/>
          </a:xfrm>
          <a:prstGeom prst="rect">
            <a:avLst/>
          </a:prstGeom>
          <a:noFill/>
        </p:spPr>
        <p:txBody>
          <a:bodyPr wrap="square" rtlCol="0">
            <a:spAutoFit/>
          </a:bodyPr>
          <a:lstStyle/>
          <a:p>
            <a:pPr>
              <a:lnSpc>
                <a:spcPts val="13060"/>
              </a:lnSpc>
            </a:pPr>
            <a:r>
              <a:rPr lang="en-US" sz="13800" b="1" dirty="0" smtClean="0">
                <a:solidFill>
                  <a:schemeClr val="tx2"/>
                </a:solidFill>
                <a:latin typeface="Montserrat" charset="0"/>
                <a:ea typeface="Montserrat" charset="0"/>
                <a:cs typeface="Montserrat" charset="0"/>
              </a:rPr>
              <a:t>stats &amp;</a:t>
            </a:r>
          </a:p>
          <a:p>
            <a:pPr>
              <a:lnSpc>
                <a:spcPts val="13060"/>
              </a:lnSpc>
            </a:pPr>
            <a:r>
              <a:rPr lang="en-US" sz="13800" b="1" dirty="0" smtClean="0">
                <a:solidFill>
                  <a:schemeClr val="tx2"/>
                </a:solidFill>
                <a:latin typeface="Montserrat" charset="0"/>
                <a:ea typeface="Montserrat" charset="0"/>
                <a:cs typeface="Montserrat" charset="0"/>
              </a:rPr>
              <a:t>reports</a:t>
            </a:r>
          </a:p>
        </p:txBody>
      </p:sp>
      <p:sp>
        <p:nvSpPr>
          <p:cNvPr id="421" name="TextBox 420"/>
          <p:cNvSpPr txBox="1"/>
          <p:nvPr/>
        </p:nvSpPr>
        <p:spPr>
          <a:xfrm>
            <a:off x="10835411" y="1764713"/>
            <a:ext cx="12319290"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t>
            </a:r>
            <a:r>
              <a:rPr lang="en-US" sz="2400" dirty="0" smtClean="0">
                <a:latin typeface="Montserrat Light" charset="0"/>
                <a:ea typeface="Montserrat Light" charset="0"/>
                <a:cs typeface="Montserrat Light" charset="0"/>
              </a:rPr>
              <a:t>activities</a:t>
            </a:r>
            <a:endParaRPr lang="en-US" sz="2400" dirty="0">
              <a:latin typeface="Montserrat Light" charset="0"/>
              <a:ea typeface="Montserrat Light" charset="0"/>
              <a:cs typeface="Montserrat Light" charset="0"/>
            </a:endParaRPr>
          </a:p>
        </p:txBody>
      </p:sp>
      <p:sp>
        <p:nvSpPr>
          <p:cNvPr id="422" name="TextBox 421"/>
          <p:cNvSpPr txBox="1"/>
          <p:nvPr/>
        </p:nvSpPr>
        <p:spPr>
          <a:xfrm>
            <a:off x="10835411" y="3868089"/>
            <a:ext cx="5291283"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t>
            </a:r>
            <a:r>
              <a:rPr lang="en-US" sz="2400" dirty="0" smtClean="0">
                <a:latin typeface="Montserrat Light" charset="0"/>
                <a:ea typeface="Montserrat Light" charset="0"/>
                <a:cs typeface="Montserrat Light" charset="0"/>
              </a:rPr>
              <a:t>and</a:t>
            </a:r>
            <a:endParaRPr lang="en-US" sz="2400" dirty="0">
              <a:latin typeface="Montserrat Light" charset="0"/>
              <a:ea typeface="Montserrat Light" charset="0"/>
              <a:cs typeface="Montserrat Light" charset="0"/>
            </a:endParaRPr>
          </a:p>
        </p:txBody>
      </p:sp>
      <p:sp>
        <p:nvSpPr>
          <p:cNvPr id="423" name="TextBox 422"/>
          <p:cNvSpPr txBox="1"/>
          <p:nvPr/>
        </p:nvSpPr>
        <p:spPr>
          <a:xfrm>
            <a:off x="17347547" y="3868089"/>
            <a:ext cx="5291283"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t>
            </a:r>
            <a:r>
              <a:rPr lang="en-US" sz="2400" dirty="0" smtClean="0">
                <a:latin typeface="Montserrat Light" charset="0"/>
                <a:ea typeface="Montserrat Light" charset="0"/>
                <a:cs typeface="Montserrat Light" charset="0"/>
              </a:rPr>
              <a:t>and</a:t>
            </a:r>
            <a:endParaRPr lang="en-US" sz="2400" dirty="0">
              <a:latin typeface="Montserrat Light" charset="0"/>
              <a:ea typeface="Montserrat Light" charset="0"/>
              <a:cs typeface="Montserrat Light" charset="0"/>
            </a:endParaRPr>
          </a:p>
        </p:txBody>
      </p:sp>
      <p:sp>
        <p:nvSpPr>
          <p:cNvPr id="426" name="Rectangle 425"/>
          <p:cNvSpPr/>
          <p:nvPr/>
        </p:nvSpPr>
        <p:spPr>
          <a:xfrm>
            <a:off x="17185890" y="7310444"/>
            <a:ext cx="275748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TITLE HERE</a:t>
            </a:r>
            <a:endParaRPr lang="en-US" sz="2400" b="1" spc="600" dirty="0">
              <a:solidFill>
                <a:schemeClr val="tx2"/>
              </a:solidFill>
              <a:latin typeface="Montserrat" charset="0"/>
              <a:ea typeface="Montserrat" charset="0"/>
              <a:cs typeface="Montserrat" charset="0"/>
            </a:endParaRPr>
          </a:p>
        </p:txBody>
      </p:sp>
      <p:sp>
        <p:nvSpPr>
          <p:cNvPr id="427" name="Rectangle 426"/>
          <p:cNvSpPr/>
          <p:nvPr/>
        </p:nvSpPr>
        <p:spPr>
          <a:xfrm>
            <a:off x="17185890" y="9827247"/>
            <a:ext cx="3967753"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AWESOME THING</a:t>
            </a:r>
            <a:endParaRPr lang="en-US" sz="2400" b="1" spc="600" dirty="0">
              <a:solidFill>
                <a:schemeClr val="tx2"/>
              </a:solidFill>
              <a:latin typeface="Montserrat" charset="0"/>
              <a:ea typeface="Montserrat" charset="0"/>
              <a:cs typeface="Montserrat" charset="0"/>
            </a:endParaRPr>
          </a:p>
        </p:txBody>
      </p:sp>
      <p:sp>
        <p:nvSpPr>
          <p:cNvPr id="428" name="TextBox 427"/>
          <p:cNvSpPr txBox="1"/>
          <p:nvPr/>
        </p:nvSpPr>
        <p:spPr>
          <a:xfrm>
            <a:off x="17185890" y="7980854"/>
            <a:ext cx="5528585"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a:latin typeface="Lato Light" charset="0"/>
                <a:ea typeface="Lato Light" charset="0"/>
                <a:cs typeface="Lato Light" charset="0"/>
              </a:rPr>
              <a:t>of Entrepreneurial activities </a:t>
            </a:r>
            <a:r>
              <a:rPr lang="en-US" sz="2500" dirty="0" smtClean="0">
                <a:latin typeface="Lato Light" charset="0"/>
                <a:ea typeface="Lato Light" charset="0"/>
                <a:cs typeface="Lato Light" charset="0"/>
              </a:rPr>
              <a:t>differ</a:t>
            </a:r>
            <a:endParaRPr lang="en-US" sz="2500" dirty="0">
              <a:latin typeface="Lato Light" charset="0"/>
              <a:ea typeface="Lato Light" charset="0"/>
              <a:cs typeface="Lato Light" charset="0"/>
            </a:endParaRPr>
          </a:p>
        </p:txBody>
      </p:sp>
      <p:sp>
        <p:nvSpPr>
          <p:cNvPr id="429" name="TextBox 428"/>
          <p:cNvSpPr txBox="1"/>
          <p:nvPr/>
        </p:nvSpPr>
        <p:spPr>
          <a:xfrm>
            <a:off x="17185890" y="10497657"/>
            <a:ext cx="5528585"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depending on the type of Entrepreneurial activities differ</a:t>
            </a:r>
          </a:p>
        </p:txBody>
      </p:sp>
      <p:sp>
        <p:nvSpPr>
          <p:cNvPr id="430" name="Shape 2645"/>
          <p:cNvSpPr/>
          <p:nvPr/>
        </p:nvSpPr>
        <p:spPr>
          <a:xfrm>
            <a:off x="15994757" y="7310444"/>
            <a:ext cx="758616" cy="55172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431" name="Shape 2688"/>
          <p:cNvSpPr/>
          <p:nvPr/>
        </p:nvSpPr>
        <p:spPr>
          <a:xfrm>
            <a:off x="15994757" y="9678771"/>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5307889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13779220" y="1285588"/>
            <a:ext cx="8324577" cy="11144824"/>
            <a:chOff x="3366645" y="2581680"/>
            <a:chExt cx="7359460" cy="9852739"/>
          </a:xfrm>
          <a:solidFill>
            <a:schemeClr val="bg1">
              <a:lumMod val="85000"/>
            </a:schemeClr>
          </a:solidFill>
        </p:grpSpPr>
        <p:sp>
          <p:nvSpPr>
            <p:cNvPr id="91" name="Freeform 90"/>
            <p:cNvSpPr>
              <a:spLocks noChangeArrowheads="1"/>
            </p:cNvSpPr>
            <p:nvPr/>
          </p:nvSpPr>
          <p:spPr bwMode="auto">
            <a:xfrm>
              <a:off x="7853453" y="3772691"/>
              <a:ext cx="1824" cy="182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2" name="Freeform 91"/>
            <p:cNvSpPr>
              <a:spLocks noChangeArrowheads="1"/>
            </p:cNvSpPr>
            <p:nvPr/>
          </p:nvSpPr>
          <p:spPr bwMode="auto">
            <a:xfrm>
              <a:off x="7853453" y="3772691"/>
              <a:ext cx="3648" cy="5471"/>
            </a:xfrm>
            <a:custGeom>
              <a:avLst/>
              <a:gdLst>
                <a:gd name="T0" fmla="*/ 0 w 9"/>
                <a:gd name="T1" fmla="*/ 0 h 16"/>
                <a:gd name="T2" fmla="*/ 0 w 9"/>
                <a:gd name="T3" fmla="*/ 0 h 16"/>
              </a:gdLst>
              <a:ahLst/>
              <a:cxnLst>
                <a:cxn ang="0">
                  <a:pos x="T0" y="T1"/>
                </a:cxn>
                <a:cxn ang="0">
                  <a:pos x="T2" y="T3"/>
                </a:cxn>
              </a:cxnLst>
              <a:rect l="0" t="0" r="r" b="b"/>
              <a:pathLst>
                <a:path w="9" h="16">
                  <a:moveTo>
                    <a:pt x="0" y="0"/>
                  </a:moveTo>
                  <a:cubicBezTo>
                    <a:pt x="0" y="0"/>
                    <a:pt x="8" y="15"/>
                    <a:pt x="0" y="0"/>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3" name="Freeform 92"/>
            <p:cNvSpPr>
              <a:spLocks noChangeArrowheads="1"/>
            </p:cNvSpPr>
            <p:nvPr/>
          </p:nvSpPr>
          <p:spPr bwMode="auto">
            <a:xfrm>
              <a:off x="7851630" y="3754452"/>
              <a:ext cx="3648" cy="18239"/>
            </a:xfrm>
            <a:custGeom>
              <a:avLst/>
              <a:gdLst>
                <a:gd name="T0" fmla="*/ 7 w 8"/>
                <a:gd name="T1" fmla="*/ 44 h 45"/>
                <a:gd name="T2" fmla="*/ 7 w 8"/>
                <a:gd name="T3" fmla="*/ 44 h 45"/>
                <a:gd name="T4" fmla="*/ 7 w 8"/>
                <a:gd name="T5" fmla="*/ 22 h 45"/>
                <a:gd name="T6" fmla="*/ 0 w 8"/>
                <a:gd name="T7" fmla="*/ 0 h 45"/>
                <a:gd name="T8" fmla="*/ 7 w 8"/>
                <a:gd name="T9" fmla="*/ 44 h 45"/>
              </a:gdLst>
              <a:ahLst/>
              <a:cxnLst>
                <a:cxn ang="0">
                  <a:pos x="T0" y="T1"/>
                </a:cxn>
                <a:cxn ang="0">
                  <a:pos x="T2" y="T3"/>
                </a:cxn>
                <a:cxn ang="0">
                  <a:pos x="T4" y="T5"/>
                </a:cxn>
                <a:cxn ang="0">
                  <a:pos x="T6" y="T7"/>
                </a:cxn>
                <a:cxn ang="0">
                  <a:pos x="T8" y="T9"/>
                </a:cxn>
              </a:cxnLst>
              <a:rect l="0" t="0" r="r" b="b"/>
              <a:pathLst>
                <a:path w="8" h="45">
                  <a:moveTo>
                    <a:pt x="7" y="44"/>
                  </a:moveTo>
                  <a:lnTo>
                    <a:pt x="7" y="44"/>
                  </a:lnTo>
                  <a:cubicBezTo>
                    <a:pt x="7" y="37"/>
                    <a:pt x="7" y="30"/>
                    <a:pt x="7" y="22"/>
                  </a:cubicBezTo>
                  <a:cubicBezTo>
                    <a:pt x="7" y="8"/>
                    <a:pt x="0" y="0"/>
                    <a:pt x="0" y="0"/>
                  </a:cubicBezTo>
                  <a:cubicBezTo>
                    <a:pt x="0" y="0"/>
                    <a:pt x="7" y="22"/>
                    <a:pt x="7" y="44"/>
                  </a:cubicBez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4" name="Freeform 93"/>
            <p:cNvSpPr>
              <a:spLocks noChangeArrowheads="1"/>
            </p:cNvSpPr>
            <p:nvPr/>
          </p:nvSpPr>
          <p:spPr bwMode="auto">
            <a:xfrm>
              <a:off x="3693125" y="9424974"/>
              <a:ext cx="871827" cy="673022"/>
            </a:xfrm>
            <a:custGeom>
              <a:avLst/>
              <a:gdLst>
                <a:gd name="T0" fmla="*/ 2169 w 2266"/>
                <a:gd name="T1" fmla="*/ 923 h 1767"/>
                <a:gd name="T2" fmla="*/ 2169 w 2266"/>
                <a:gd name="T3" fmla="*/ 923 h 1767"/>
                <a:gd name="T4" fmla="*/ 2045 w 2266"/>
                <a:gd name="T5" fmla="*/ 842 h 1767"/>
                <a:gd name="T6" fmla="*/ 1971 w 2266"/>
                <a:gd name="T7" fmla="*/ 725 h 1767"/>
                <a:gd name="T8" fmla="*/ 2023 w 2266"/>
                <a:gd name="T9" fmla="*/ 622 h 1767"/>
                <a:gd name="T10" fmla="*/ 2008 w 2266"/>
                <a:gd name="T11" fmla="*/ 461 h 1767"/>
                <a:gd name="T12" fmla="*/ 2037 w 2266"/>
                <a:gd name="T13" fmla="*/ 337 h 1767"/>
                <a:gd name="T14" fmla="*/ 1935 w 2266"/>
                <a:gd name="T15" fmla="*/ 263 h 1767"/>
                <a:gd name="T16" fmla="*/ 1796 w 2266"/>
                <a:gd name="T17" fmla="*/ 205 h 1767"/>
                <a:gd name="T18" fmla="*/ 1715 w 2266"/>
                <a:gd name="T19" fmla="*/ 183 h 1767"/>
                <a:gd name="T20" fmla="*/ 1583 w 2266"/>
                <a:gd name="T21" fmla="*/ 110 h 1767"/>
                <a:gd name="T22" fmla="*/ 1459 w 2266"/>
                <a:gd name="T23" fmla="*/ 14 h 1767"/>
                <a:gd name="T24" fmla="*/ 1231 w 2266"/>
                <a:gd name="T25" fmla="*/ 66 h 1767"/>
                <a:gd name="T26" fmla="*/ 1034 w 2266"/>
                <a:gd name="T27" fmla="*/ 161 h 1767"/>
                <a:gd name="T28" fmla="*/ 880 w 2266"/>
                <a:gd name="T29" fmla="*/ 241 h 1767"/>
                <a:gd name="T30" fmla="*/ 755 w 2266"/>
                <a:gd name="T31" fmla="*/ 300 h 1767"/>
                <a:gd name="T32" fmla="*/ 609 w 2266"/>
                <a:gd name="T33" fmla="*/ 315 h 1767"/>
                <a:gd name="T34" fmla="*/ 499 w 2266"/>
                <a:gd name="T35" fmla="*/ 373 h 1767"/>
                <a:gd name="T36" fmla="*/ 389 w 2266"/>
                <a:gd name="T37" fmla="*/ 329 h 1767"/>
                <a:gd name="T38" fmla="*/ 132 w 2266"/>
                <a:gd name="T39" fmla="*/ 278 h 1767"/>
                <a:gd name="T40" fmla="*/ 8 w 2266"/>
                <a:gd name="T41" fmla="*/ 300 h 1767"/>
                <a:gd name="T42" fmla="*/ 8 w 2266"/>
                <a:gd name="T43" fmla="*/ 366 h 1767"/>
                <a:gd name="T44" fmla="*/ 132 w 2266"/>
                <a:gd name="T45" fmla="*/ 535 h 1767"/>
                <a:gd name="T46" fmla="*/ 279 w 2266"/>
                <a:gd name="T47" fmla="*/ 586 h 1767"/>
                <a:gd name="T48" fmla="*/ 418 w 2266"/>
                <a:gd name="T49" fmla="*/ 710 h 1767"/>
                <a:gd name="T50" fmla="*/ 469 w 2266"/>
                <a:gd name="T51" fmla="*/ 842 h 1767"/>
                <a:gd name="T52" fmla="*/ 469 w 2266"/>
                <a:gd name="T53" fmla="*/ 908 h 1767"/>
                <a:gd name="T54" fmla="*/ 521 w 2266"/>
                <a:gd name="T55" fmla="*/ 1040 h 1767"/>
                <a:gd name="T56" fmla="*/ 675 w 2266"/>
                <a:gd name="T57" fmla="*/ 1245 h 1767"/>
                <a:gd name="T58" fmla="*/ 770 w 2266"/>
                <a:gd name="T59" fmla="*/ 1370 h 1767"/>
                <a:gd name="T60" fmla="*/ 755 w 2266"/>
                <a:gd name="T61" fmla="*/ 1465 h 1767"/>
                <a:gd name="T62" fmla="*/ 858 w 2266"/>
                <a:gd name="T63" fmla="*/ 1568 h 1767"/>
                <a:gd name="T64" fmla="*/ 968 w 2266"/>
                <a:gd name="T65" fmla="*/ 1619 h 1767"/>
                <a:gd name="T66" fmla="*/ 1063 w 2266"/>
                <a:gd name="T67" fmla="*/ 1495 h 1767"/>
                <a:gd name="T68" fmla="*/ 1041 w 2266"/>
                <a:gd name="T69" fmla="*/ 1392 h 1767"/>
                <a:gd name="T70" fmla="*/ 1231 w 2266"/>
                <a:gd name="T71" fmla="*/ 1385 h 1767"/>
                <a:gd name="T72" fmla="*/ 1400 w 2266"/>
                <a:gd name="T73" fmla="*/ 1472 h 1767"/>
                <a:gd name="T74" fmla="*/ 1459 w 2266"/>
                <a:gd name="T75" fmla="*/ 1656 h 1767"/>
                <a:gd name="T76" fmla="*/ 1561 w 2266"/>
                <a:gd name="T77" fmla="*/ 1663 h 1767"/>
                <a:gd name="T78" fmla="*/ 1664 w 2266"/>
                <a:gd name="T79" fmla="*/ 1663 h 1767"/>
                <a:gd name="T80" fmla="*/ 1913 w 2266"/>
                <a:gd name="T81" fmla="*/ 1736 h 1767"/>
                <a:gd name="T82" fmla="*/ 2037 w 2266"/>
                <a:gd name="T83" fmla="*/ 1714 h 1767"/>
                <a:gd name="T84" fmla="*/ 2125 w 2266"/>
                <a:gd name="T85" fmla="*/ 1619 h 1767"/>
                <a:gd name="T86" fmla="*/ 2111 w 2266"/>
                <a:gd name="T87" fmla="*/ 1538 h 1767"/>
                <a:gd name="T88" fmla="*/ 2008 w 2266"/>
                <a:gd name="T89" fmla="*/ 1436 h 1767"/>
                <a:gd name="T90" fmla="*/ 2037 w 2266"/>
                <a:gd name="T91" fmla="*/ 1311 h 1767"/>
                <a:gd name="T92" fmla="*/ 2133 w 2266"/>
                <a:gd name="T93" fmla="*/ 1209 h 1767"/>
                <a:gd name="T94" fmla="*/ 2206 w 2266"/>
                <a:gd name="T95" fmla="*/ 1165 h 1767"/>
                <a:gd name="T96" fmla="*/ 2257 w 2266"/>
                <a:gd name="T97" fmla="*/ 1003 h 1767"/>
                <a:gd name="T98" fmla="*/ 2169 w 2266"/>
                <a:gd name="T99" fmla="*/ 923 h 1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66" h="1767">
                  <a:moveTo>
                    <a:pt x="2169" y="923"/>
                  </a:moveTo>
                  <a:lnTo>
                    <a:pt x="2169" y="923"/>
                  </a:lnTo>
                  <a:cubicBezTo>
                    <a:pt x="2111" y="930"/>
                    <a:pt x="2052" y="872"/>
                    <a:pt x="2045" y="842"/>
                  </a:cubicBezTo>
                  <a:cubicBezTo>
                    <a:pt x="2037" y="820"/>
                    <a:pt x="2023" y="776"/>
                    <a:pt x="1971" y="725"/>
                  </a:cubicBezTo>
                  <a:cubicBezTo>
                    <a:pt x="1920" y="674"/>
                    <a:pt x="1949" y="652"/>
                    <a:pt x="2023" y="622"/>
                  </a:cubicBezTo>
                  <a:cubicBezTo>
                    <a:pt x="2089" y="600"/>
                    <a:pt x="1994" y="512"/>
                    <a:pt x="2008" y="461"/>
                  </a:cubicBezTo>
                  <a:cubicBezTo>
                    <a:pt x="2030" y="410"/>
                    <a:pt x="2045" y="373"/>
                    <a:pt x="2037" y="337"/>
                  </a:cubicBezTo>
                  <a:cubicBezTo>
                    <a:pt x="2030" y="293"/>
                    <a:pt x="1971" y="249"/>
                    <a:pt x="1935" y="263"/>
                  </a:cubicBezTo>
                  <a:cubicBezTo>
                    <a:pt x="1898" y="286"/>
                    <a:pt x="1832" y="256"/>
                    <a:pt x="1796" y="205"/>
                  </a:cubicBezTo>
                  <a:cubicBezTo>
                    <a:pt x="1766" y="153"/>
                    <a:pt x="1744" y="131"/>
                    <a:pt x="1715" y="183"/>
                  </a:cubicBezTo>
                  <a:cubicBezTo>
                    <a:pt x="1678" y="234"/>
                    <a:pt x="1627" y="139"/>
                    <a:pt x="1583" y="110"/>
                  </a:cubicBezTo>
                  <a:cubicBezTo>
                    <a:pt x="1547" y="88"/>
                    <a:pt x="1510" y="22"/>
                    <a:pt x="1459" y="14"/>
                  </a:cubicBezTo>
                  <a:cubicBezTo>
                    <a:pt x="1407" y="0"/>
                    <a:pt x="1312" y="22"/>
                    <a:pt x="1231" y="66"/>
                  </a:cubicBezTo>
                  <a:cubicBezTo>
                    <a:pt x="1144" y="102"/>
                    <a:pt x="1092" y="131"/>
                    <a:pt x="1034" y="161"/>
                  </a:cubicBezTo>
                  <a:cubicBezTo>
                    <a:pt x="975" y="198"/>
                    <a:pt x="924" y="234"/>
                    <a:pt x="880" y="241"/>
                  </a:cubicBezTo>
                  <a:cubicBezTo>
                    <a:pt x="836" y="249"/>
                    <a:pt x="806" y="263"/>
                    <a:pt x="755" y="300"/>
                  </a:cubicBezTo>
                  <a:cubicBezTo>
                    <a:pt x="704" y="337"/>
                    <a:pt x="653" y="263"/>
                    <a:pt x="609" y="315"/>
                  </a:cubicBezTo>
                  <a:cubicBezTo>
                    <a:pt x="565" y="366"/>
                    <a:pt x="521" y="373"/>
                    <a:pt x="499" y="373"/>
                  </a:cubicBezTo>
                  <a:cubicBezTo>
                    <a:pt x="469" y="373"/>
                    <a:pt x="447" y="315"/>
                    <a:pt x="389" y="329"/>
                  </a:cubicBezTo>
                  <a:cubicBezTo>
                    <a:pt x="330" y="337"/>
                    <a:pt x="206" y="307"/>
                    <a:pt x="132" y="278"/>
                  </a:cubicBezTo>
                  <a:cubicBezTo>
                    <a:pt x="88" y="256"/>
                    <a:pt x="37" y="278"/>
                    <a:pt x="8" y="300"/>
                  </a:cubicBezTo>
                  <a:cubicBezTo>
                    <a:pt x="0" y="322"/>
                    <a:pt x="0" y="344"/>
                    <a:pt x="8" y="366"/>
                  </a:cubicBezTo>
                  <a:cubicBezTo>
                    <a:pt x="30" y="417"/>
                    <a:pt x="30" y="586"/>
                    <a:pt x="132" y="535"/>
                  </a:cubicBezTo>
                  <a:cubicBezTo>
                    <a:pt x="235" y="476"/>
                    <a:pt x="235" y="564"/>
                    <a:pt x="279" y="586"/>
                  </a:cubicBezTo>
                  <a:cubicBezTo>
                    <a:pt x="323" y="615"/>
                    <a:pt x="440" y="659"/>
                    <a:pt x="418" y="710"/>
                  </a:cubicBezTo>
                  <a:cubicBezTo>
                    <a:pt x="396" y="769"/>
                    <a:pt x="425" y="813"/>
                    <a:pt x="469" y="842"/>
                  </a:cubicBezTo>
                  <a:cubicBezTo>
                    <a:pt x="521" y="864"/>
                    <a:pt x="506" y="872"/>
                    <a:pt x="469" y="908"/>
                  </a:cubicBezTo>
                  <a:cubicBezTo>
                    <a:pt x="440" y="938"/>
                    <a:pt x="462" y="974"/>
                    <a:pt x="521" y="1040"/>
                  </a:cubicBezTo>
                  <a:cubicBezTo>
                    <a:pt x="572" y="1113"/>
                    <a:pt x="675" y="1179"/>
                    <a:pt x="675" y="1245"/>
                  </a:cubicBezTo>
                  <a:cubicBezTo>
                    <a:pt x="675" y="1311"/>
                    <a:pt x="711" y="1392"/>
                    <a:pt x="770" y="1370"/>
                  </a:cubicBezTo>
                  <a:cubicBezTo>
                    <a:pt x="821" y="1348"/>
                    <a:pt x="770" y="1392"/>
                    <a:pt x="755" y="1465"/>
                  </a:cubicBezTo>
                  <a:cubicBezTo>
                    <a:pt x="748" y="1531"/>
                    <a:pt x="777" y="1553"/>
                    <a:pt x="858" y="1568"/>
                  </a:cubicBezTo>
                  <a:cubicBezTo>
                    <a:pt x="938" y="1575"/>
                    <a:pt x="924" y="1619"/>
                    <a:pt x="968" y="1619"/>
                  </a:cubicBezTo>
                  <a:cubicBezTo>
                    <a:pt x="1019" y="1619"/>
                    <a:pt x="1070" y="1538"/>
                    <a:pt x="1063" y="1495"/>
                  </a:cubicBezTo>
                  <a:cubicBezTo>
                    <a:pt x="1048" y="1450"/>
                    <a:pt x="997" y="1407"/>
                    <a:pt x="1041" y="1392"/>
                  </a:cubicBezTo>
                  <a:cubicBezTo>
                    <a:pt x="1085" y="1385"/>
                    <a:pt x="1173" y="1348"/>
                    <a:pt x="1231" y="1385"/>
                  </a:cubicBezTo>
                  <a:cubicBezTo>
                    <a:pt x="1290" y="1414"/>
                    <a:pt x="1371" y="1392"/>
                    <a:pt x="1400" y="1472"/>
                  </a:cubicBezTo>
                  <a:cubicBezTo>
                    <a:pt x="1437" y="1553"/>
                    <a:pt x="1437" y="1590"/>
                    <a:pt x="1459" y="1656"/>
                  </a:cubicBezTo>
                  <a:cubicBezTo>
                    <a:pt x="1480" y="1722"/>
                    <a:pt x="1561" y="1722"/>
                    <a:pt x="1561" y="1663"/>
                  </a:cubicBezTo>
                  <a:cubicBezTo>
                    <a:pt x="1561" y="1612"/>
                    <a:pt x="1605" y="1619"/>
                    <a:pt x="1664" y="1663"/>
                  </a:cubicBezTo>
                  <a:cubicBezTo>
                    <a:pt x="1722" y="1714"/>
                    <a:pt x="1854" y="1766"/>
                    <a:pt x="1913" y="1736"/>
                  </a:cubicBezTo>
                  <a:cubicBezTo>
                    <a:pt x="1971" y="1700"/>
                    <a:pt x="1979" y="1766"/>
                    <a:pt x="2037" y="1714"/>
                  </a:cubicBezTo>
                  <a:cubicBezTo>
                    <a:pt x="2067" y="1678"/>
                    <a:pt x="2103" y="1641"/>
                    <a:pt x="2125" y="1619"/>
                  </a:cubicBezTo>
                  <a:cubicBezTo>
                    <a:pt x="2118" y="1582"/>
                    <a:pt x="2118" y="1560"/>
                    <a:pt x="2111" y="1538"/>
                  </a:cubicBezTo>
                  <a:cubicBezTo>
                    <a:pt x="2103" y="1502"/>
                    <a:pt x="2052" y="1487"/>
                    <a:pt x="2008" y="1436"/>
                  </a:cubicBezTo>
                  <a:cubicBezTo>
                    <a:pt x="1971" y="1392"/>
                    <a:pt x="1994" y="1370"/>
                    <a:pt x="2037" y="1311"/>
                  </a:cubicBezTo>
                  <a:cubicBezTo>
                    <a:pt x="2081" y="1253"/>
                    <a:pt x="2089" y="1245"/>
                    <a:pt x="2133" y="1209"/>
                  </a:cubicBezTo>
                  <a:cubicBezTo>
                    <a:pt x="2169" y="1179"/>
                    <a:pt x="2169" y="1201"/>
                    <a:pt x="2206" y="1165"/>
                  </a:cubicBezTo>
                  <a:cubicBezTo>
                    <a:pt x="2243" y="1136"/>
                    <a:pt x="2250" y="1055"/>
                    <a:pt x="2257" y="1003"/>
                  </a:cubicBezTo>
                  <a:cubicBezTo>
                    <a:pt x="2265" y="952"/>
                    <a:pt x="2235" y="916"/>
                    <a:pt x="2169" y="923"/>
                  </a:cubicBezTo>
                </a:path>
              </a:pathLst>
            </a:custGeom>
            <a:grpFill/>
            <a:ln w="28575" cap="flat" cmpd="sng">
              <a:solidFill>
                <a:schemeClr val="bg1"/>
              </a:solidFill>
              <a:bevel/>
              <a:headEnd/>
              <a:tailEnd/>
            </a:ln>
            <a:effectLst/>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5" name="Freeform 94"/>
            <p:cNvSpPr>
              <a:spLocks noChangeArrowheads="1"/>
            </p:cNvSpPr>
            <p:nvPr/>
          </p:nvSpPr>
          <p:spPr bwMode="auto">
            <a:xfrm>
              <a:off x="4595957" y="9242584"/>
              <a:ext cx="2558940" cy="2910954"/>
            </a:xfrm>
            <a:custGeom>
              <a:avLst/>
              <a:gdLst>
                <a:gd name="T0" fmla="*/ 3824 w 6660"/>
                <a:gd name="T1" fmla="*/ 7181 h 7659"/>
                <a:gd name="T2" fmla="*/ 3055 w 6660"/>
                <a:gd name="T3" fmla="*/ 7079 h 7659"/>
                <a:gd name="T4" fmla="*/ 2916 w 6660"/>
                <a:gd name="T5" fmla="*/ 7064 h 7659"/>
                <a:gd name="T6" fmla="*/ 2637 w 6660"/>
                <a:gd name="T7" fmla="*/ 6932 h 7659"/>
                <a:gd name="T8" fmla="*/ 2506 w 6660"/>
                <a:gd name="T9" fmla="*/ 6727 h 7659"/>
                <a:gd name="T10" fmla="*/ 2125 w 6660"/>
                <a:gd name="T11" fmla="*/ 6896 h 7659"/>
                <a:gd name="T12" fmla="*/ 2403 w 6660"/>
                <a:gd name="T13" fmla="*/ 7013 h 7659"/>
                <a:gd name="T14" fmla="*/ 2403 w 6660"/>
                <a:gd name="T15" fmla="*/ 7306 h 7659"/>
                <a:gd name="T16" fmla="*/ 2146 w 6660"/>
                <a:gd name="T17" fmla="*/ 7394 h 7659"/>
                <a:gd name="T18" fmla="*/ 930 w 6660"/>
                <a:gd name="T19" fmla="*/ 7475 h 7659"/>
                <a:gd name="T20" fmla="*/ 344 w 6660"/>
                <a:gd name="T21" fmla="*/ 7467 h 7659"/>
                <a:gd name="T22" fmla="*/ 263 w 6660"/>
                <a:gd name="T23" fmla="*/ 7379 h 7659"/>
                <a:gd name="T24" fmla="*/ 80 w 6660"/>
                <a:gd name="T25" fmla="*/ 6786 h 7659"/>
                <a:gd name="T26" fmla="*/ 271 w 6660"/>
                <a:gd name="T27" fmla="*/ 5994 h 7659"/>
                <a:gd name="T28" fmla="*/ 366 w 6660"/>
                <a:gd name="T29" fmla="*/ 5203 h 7659"/>
                <a:gd name="T30" fmla="*/ 593 w 6660"/>
                <a:gd name="T31" fmla="*/ 4448 h 7659"/>
                <a:gd name="T32" fmla="*/ 1157 w 6660"/>
                <a:gd name="T33" fmla="*/ 3415 h 7659"/>
                <a:gd name="T34" fmla="*/ 1604 w 6660"/>
                <a:gd name="T35" fmla="*/ 2777 h 7659"/>
                <a:gd name="T36" fmla="*/ 1963 w 6660"/>
                <a:gd name="T37" fmla="*/ 2184 h 7659"/>
                <a:gd name="T38" fmla="*/ 2205 w 6660"/>
                <a:gd name="T39" fmla="*/ 1664 h 7659"/>
                <a:gd name="T40" fmla="*/ 2271 w 6660"/>
                <a:gd name="T41" fmla="*/ 1217 h 7659"/>
                <a:gd name="T42" fmla="*/ 2103 w 6660"/>
                <a:gd name="T43" fmla="*/ 704 h 7659"/>
                <a:gd name="T44" fmla="*/ 2183 w 6660"/>
                <a:gd name="T45" fmla="*/ 667 h 7659"/>
                <a:gd name="T46" fmla="*/ 2506 w 6660"/>
                <a:gd name="T47" fmla="*/ 616 h 7659"/>
                <a:gd name="T48" fmla="*/ 2975 w 6660"/>
                <a:gd name="T49" fmla="*/ 880 h 7659"/>
                <a:gd name="T50" fmla="*/ 3055 w 6660"/>
                <a:gd name="T51" fmla="*/ 1092 h 7659"/>
                <a:gd name="T52" fmla="*/ 3187 w 6660"/>
                <a:gd name="T53" fmla="*/ 1165 h 7659"/>
                <a:gd name="T54" fmla="*/ 3444 w 6660"/>
                <a:gd name="T55" fmla="*/ 953 h 7659"/>
                <a:gd name="T56" fmla="*/ 3583 w 6660"/>
                <a:gd name="T57" fmla="*/ 748 h 7659"/>
                <a:gd name="T58" fmla="*/ 3766 w 6660"/>
                <a:gd name="T59" fmla="*/ 740 h 7659"/>
                <a:gd name="T60" fmla="*/ 4227 w 6660"/>
                <a:gd name="T61" fmla="*/ 447 h 7659"/>
                <a:gd name="T62" fmla="*/ 4081 w 6660"/>
                <a:gd name="T63" fmla="*/ 257 h 7659"/>
                <a:gd name="T64" fmla="*/ 4337 w 6660"/>
                <a:gd name="T65" fmla="*/ 66 h 7659"/>
                <a:gd name="T66" fmla="*/ 4506 w 6660"/>
                <a:gd name="T67" fmla="*/ 103 h 7659"/>
                <a:gd name="T68" fmla="*/ 4733 w 6660"/>
                <a:gd name="T69" fmla="*/ 8 h 7659"/>
                <a:gd name="T70" fmla="*/ 4909 w 6660"/>
                <a:gd name="T71" fmla="*/ 308 h 7659"/>
                <a:gd name="T72" fmla="*/ 5173 w 6660"/>
                <a:gd name="T73" fmla="*/ 403 h 7659"/>
                <a:gd name="T74" fmla="*/ 5187 w 6660"/>
                <a:gd name="T75" fmla="*/ 777 h 7659"/>
                <a:gd name="T76" fmla="*/ 5495 w 6660"/>
                <a:gd name="T77" fmla="*/ 997 h 7659"/>
                <a:gd name="T78" fmla="*/ 5774 w 6660"/>
                <a:gd name="T79" fmla="*/ 1070 h 7659"/>
                <a:gd name="T80" fmla="*/ 5876 w 6660"/>
                <a:gd name="T81" fmla="*/ 1341 h 7659"/>
                <a:gd name="T82" fmla="*/ 6111 w 6660"/>
                <a:gd name="T83" fmla="*/ 2155 h 7659"/>
                <a:gd name="T84" fmla="*/ 6162 w 6660"/>
                <a:gd name="T85" fmla="*/ 2477 h 7659"/>
                <a:gd name="T86" fmla="*/ 6505 w 6660"/>
                <a:gd name="T87" fmla="*/ 3488 h 7659"/>
                <a:gd name="T88" fmla="*/ 6513 w 6660"/>
                <a:gd name="T89" fmla="*/ 3730 h 7659"/>
                <a:gd name="T90" fmla="*/ 6140 w 6660"/>
                <a:gd name="T91" fmla="*/ 3730 h 7659"/>
                <a:gd name="T92" fmla="*/ 6265 w 6660"/>
                <a:gd name="T93" fmla="*/ 4214 h 7659"/>
                <a:gd name="T94" fmla="*/ 6162 w 6660"/>
                <a:gd name="T95" fmla="*/ 4316 h 7659"/>
                <a:gd name="T96" fmla="*/ 5810 w 6660"/>
                <a:gd name="T97" fmla="*/ 4390 h 7659"/>
                <a:gd name="T98" fmla="*/ 5759 w 6660"/>
                <a:gd name="T99" fmla="*/ 5013 h 7659"/>
                <a:gd name="T100" fmla="*/ 5803 w 6660"/>
                <a:gd name="T101" fmla="*/ 6053 h 7659"/>
                <a:gd name="T102" fmla="*/ 5876 w 6660"/>
                <a:gd name="T103" fmla="*/ 6595 h 7659"/>
                <a:gd name="T104" fmla="*/ 5781 w 6660"/>
                <a:gd name="T105" fmla="*/ 7079 h 7659"/>
                <a:gd name="T106" fmla="*/ 5202 w 6660"/>
                <a:gd name="T107" fmla="*/ 7152 h 7659"/>
                <a:gd name="T108" fmla="*/ 4806 w 6660"/>
                <a:gd name="T109" fmla="*/ 7394 h 7659"/>
                <a:gd name="T110" fmla="*/ 4982 w 6660"/>
                <a:gd name="T111" fmla="*/ 7599 h 7659"/>
                <a:gd name="T112" fmla="*/ 4462 w 6660"/>
                <a:gd name="T113" fmla="*/ 7658 h 7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60" h="7659">
                  <a:moveTo>
                    <a:pt x="4462" y="7658"/>
                  </a:moveTo>
                  <a:lnTo>
                    <a:pt x="4462" y="7658"/>
                  </a:lnTo>
                  <a:cubicBezTo>
                    <a:pt x="4455" y="7658"/>
                    <a:pt x="4440" y="7658"/>
                    <a:pt x="4433" y="7658"/>
                  </a:cubicBezTo>
                  <a:cubicBezTo>
                    <a:pt x="4367" y="7650"/>
                    <a:pt x="4301" y="7548"/>
                    <a:pt x="4213" y="7350"/>
                  </a:cubicBezTo>
                  <a:cubicBezTo>
                    <a:pt x="4191" y="7306"/>
                    <a:pt x="4037" y="7255"/>
                    <a:pt x="3934" y="7218"/>
                  </a:cubicBezTo>
                  <a:cubicBezTo>
                    <a:pt x="3883" y="7203"/>
                    <a:pt x="3846" y="7189"/>
                    <a:pt x="3824" y="7181"/>
                  </a:cubicBezTo>
                  <a:cubicBezTo>
                    <a:pt x="3766" y="7145"/>
                    <a:pt x="3619" y="7086"/>
                    <a:pt x="3509" y="7064"/>
                  </a:cubicBezTo>
                  <a:cubicBezTo>
                    <a:pt x="3495" y="7064"/>
                    <a:pt x="3473" y="7057"/>
                    <a:pt x="3451" y="7057"/>
                  </a:cubicBezTo>
                  <a:cubicBezTo>
                    <a:pt x="3377" y="7057"/>
                    <a:pt x="3304" y="7086"/>
                    <a:pt x="3231" y="7130"/>
                  </a:cubicBezTo>
                  <a:cubicBezTo>
                    <a:pt x="3194" y="7152"/>
                    <a:pt x="3165" y="7167"/>
                    <a:pt x="3136" y="7167"/>
                  </a:cubicBezTo>
                  <a:cubicBezTo>
                    <a:pt x="3106" y="7167"/>
                    <a:pt x="3084" y="7152"/>
                    <a:pt x="3070" y="7137"/>
                  </a:cubicBezTo>
                  <a:cubicBezTo>
                    <a:pt x="3055" y="7123"/>
                    <a:pt x="3055" y="7101"/>
                    <a:pt x="3055" y="7079"/>
                  </a:cubicBezTo>
                  <a:cubicBezTo>
                    <a:pt x="3070" y="7027"/>
                    <a:pt x="3055" y="6991"/>
                    <a:pt x="2975" y="6940"/>
                  </a:cubicBezTo>
                  <a:cubicBezTo>
                    <a:pt x="2938" y="6918"/>
                    <a:pt x="2916" y="6910"/>
                    <a:pt x="2908" y="6910"/>
                  </a:cubicBezTo>
                  <a:cubicBezTo>
                    <a:pt x="2901" y="6910"/>
                    <a:pt x="2901" y="6910"/>
                    <a:pt x="2901" y="6910"/>
                  </a:cubicBezTo>
                  <a:cubicBezTo>
                    <a:pt x="2894" y="6918"/>
                    <a:pt x="2901" y="6925"/>
                    <a:pt x="2916" y="6940"/>
                  </a:cubicBezTo>
                  <a:cubicBezTo>
                    <a:pt x="2945" y="6969"/>
                    <a:pt x="2960" y="7013"/>
                    <a:pt x="2953" y="7042"/>
                  </a:cubicBezTo>
                  <a:cubicBezTo>
                    <a:pt x="2945" y="7057"/>
                    <a:pt x="2930" y="7064"/>
                    <a:pt x="2916" y="7064"/>
                  </a:cubicBezTo>
                  <a:cubicBezTo>
                    <a:pt x="2894" y="7064"/>
                    <a:pt x="2879" y="7057"/>
                    <a:pt x="2857" y="7042"/>
                  </a:cubicBezTo>
                  <a:cubicBezTo>
                    <a:pt x="2843" y="7035"/>
                    <a:pt x="2821" y="7020"/>
                    <a:pt x="2799" y="7020"/>
                  </a:cubicBezTo>
                  <a:cubicBezTo>
                    <a:pt x="2799" y="7020"/>
                    <a:pt x="2799" y="7020"/>
                    <a:pt x="2791" y="7020"/>
                  </a:cubicBezTo>
                  <a:cubicBezTo>
                    <a:pt x="2784" y="7027"/>
                    <a:pt x="2769" y="7027"/>
                    <a:pt x="2755" y="7027"/>
                  </a:cubicBezTo>
                  <a:cubicBezTo>
                    <a:pt x="2733" y="7027"/>
                    <a:pt x="2674" y="7020"/>
                    <a:pt x="2645" y="6984"/>
                  </a:cubicBezTo>
                  <a:cubicBezTo>
                    <a:pt x="2637" y="6976"/>
                    <a:pt x="2630" y="6962"/>
                    <a:pt x="2637" y="6932"/>
                  </a:cubicBezTo>
                  <a:cubicBezTo>
                    <a:pt x="2652" y="6888"/>
                    <a:pt x="2689" y="6874"/>
                    <a:pt x="2718" y="6859"/>
                  </a:cubicBezTo>
                  <a:cubicBezTo>
                    <a:pt x="2740" y="6844"/>
                    <a:pt x="2769" y="6837"/>
                    <a:pt x="2791" y="6808"/>
                  </a:cubicBezTo>
                  <a:cubicBezTo>
                    <a:pt x="2791" y="6800"/>
                    <a:pt x="2791" y="6793"/>
                    <a:pt x="2791" y="6793"/>
                  </a:cubicBezTo>
                  <a:cubicBezTo>
                    <a:pt x="2777" y="6756"/>
                    <a:pt x="2689" y="6713"/>
                    <a:pt x="2623" y="6690"/>
                  </a:cubicBezTo>
                  <a:cubicBezTo>
                    <a:pt x="2615" y="6742"/>
                    <a:pt x="2579" y="6778"/>
                    <a:pt x="2549" y="6778"/>
                  </a:cubicBezTo>
                  <a:cubicBezTo>
                    <a:pt x="2542" y="6778"/>
                    <a:pt x="2513" y="6778"/>
                    <a:pt x="2506" y="6727"/>
                  </a:cubicBezTo>
                  <a:cubicBezTo>
                    <a:pt x="2498" y="6698"/>
                    <a:pt x="2484" y="6661"/>
                    <a:pt x="2454" y="6661"/>
                  </a:cubicBezTo>
                  <a:cubicBezTo>
                    <a:pt x="2439" y="6661"/>
                    <a:pt x="2417" y="6668"/>
                    <a:pt x="2403" y="6676"/>
                  </a:cubicBezTo>
                  <a:cubicBezTo>
                    <a:pt x="2366" y="6698"/>
                    <a:pt x="2322" y="6713"/>
                    <a:pt x="2286" y="6720"/>
                  </a:cubicBezTo>
                  <a:cubicBezTo>
                    <a:pt x="2242" y="6727"/>
                    <a:pt x="2205" y="6734"/>
                    <a:pt x="2205" y="6749"/>
                  </a:cubicBezTo>
                  <a:cubicBezTo>
                    <a:pt x="2198" y="6756"/>
                    <a:pt x="2198" y="6764"/>
                    <a:pt x="2198" y="6778"/>
                  </a:cubicBezTo>
                  <a:cubicBezTo>
                    <a:pt x="2190" y="6822"/>
                    <a:pt x="2183" y="6874"/>
                    <a:pt x="2125" y="6896"/>
                  </a:cubicBezTo>
                  <a:cubicBezTo>
                    <a:pt x="2103" y="6903"/>
                    <a:pt x="2088" y="6932"/>
                    <a:pt x="2080" y="6962"/>
                  </a:cubicBezTo>
                  <a:cubicBezTo>
                    <a:pt x="2066" y="7006"/>
                    <a:pt x="2073" y="7049"/>
                    <a:pt x="2095" y="7079"/>
                  </a:cubicBezTo>
                  <a:cubicBezTo>
                    <a:pt x="2132" y="7115"/>
                    <a:pt x="2168" y="7123"/>
                    <a:pt x="2198" y="7123"/>
                  </a:cubicBezTo>
                  <a:cubicBezTo>
                    <a:pt x="2234" y="7123"/>
                    <a:pt x="2271" y="7108"/>
                    <a:pt x="2293" y="7094"/>
                  </a:cubicBezTo>
                  <a:cubicBezTo>
                    <a:pt x="2308" y="7086"/>
                    <a:pt x="2315" y="7072"/>
                    <a:pt x="2330" y="7064"/>
                  </a:cubicBezTo>
                  <a:cubicBezTo>
                    <a:pt x="2344" y="7042"/>
                    <a:pt x="2359" y="7013"/>
                    <a:pt x="2403" y="7013"/>
                  </a:cubicBezTo>
                  <a:cubicBezTo>
                    <a:pt x="2425" y="7013"/>
                    <a:pt x="2447" y="7020"/>
                    <a:pt x="2476" y="7035"/>
                  </a:cubicBezTo>
                  <a:cubicBezTo>
                    <a:pt x="2520" y="7057"/>
                    <a:pt x="2542" y="7079"/>
                    <a:pt x="2549" y="7094"/>
                  </a:cubicBezTo>
                  <a:cubicBezTo>
                    <a:pt x="2557" y="7115"/>
                    <a:pt x="2542" y="7137"/>
                    <a:pt x="2535" y="7152"/>
                  </a:cubicBezTo>
                  <a:cubicBezTo>
                    <a:pt x="2520" y="7174"/>
                    <a:pt x="2513" y="7189"/>
                    <a:pt x="2513" y="7211"/>
                  </a:cubicBezTo>
                  <a:cubicBezTo>
                    <a:pt x="2498" y="7284"/>
                    <a:pt x="2447" y="7306"/>
                    <a:pt x="2417" y="7306"/>
                  </a:cubicBezTo>
                  <a:cubicBezTo>
                    <a:pt x="2403" y="7306"/>
                    <a:pt x="2403" y="7306"/>
                    <a:pt x="2403" y="7306"/>
                  </a:cubicBezTo>
                  <a:cubicBezTo>
                    <a:pt x="2403" y="7291"/>
                    <a:pt x="2403" y="7291"/>
                    <a:pt x="2403" y="7291"/>
                  </a:cubicBezTo>
                  <a:cubicBezTo>
                    <a:pt x="2396" y="7277"/>
                    <a:pt x="2352" y="7233"/>
                    <a:pt x="2286" y="7233"/>
                  </a:cubicBezTo>
                  <a:cubicBezTo>
                    <a:pt x="2264" y="7233"/>
                    <a:pt x="2249" y="7240"/>
                    <a:pt x="2227" y="7247"/>
                  </a:cubicBezTo>
                  <a:cubicBezTo>
                    <a:pt x="2139" y="7284"/>
                    <a:pt x="2154" y="7372"/>
                    <a:pt x="2161" y="7379"/>
                  </a:cubicBezTo>
                  <a:cubicBezTo>
                    <a:pt x="2161" y="7394"/>
                    <a:pt x="2161" y="7394"/>
                    <a:pt x="2161" y="7394"/>
                  </a:cubicBezTo>
                  <a:cubicBezTo>
                    <a:pt x="2146" y="7394"/>
                    <a:pt x="2146" y="7394"/>
                    <a:pt x="2146" y="7394"/>
                  </a:cubicBezTo>
                  <a:cubicBezTo>
                    <a:pt x="2073" y="7408"/>
                    <a:pt x="2015" y="7416"/>
                    <a:pt x="1971" y="7416"/>
                  </a:cubicBezTo>
                  <a:cubicBezTo>
                    <a:pt x="1861" y="7416"/>
                    <a:pt x="1795" y="7372"/>
                    <a:pt x="1758" y="7284"/>
                  </a:cubicBezTo>
                  <a:cubicBezTo>
                    <a:pt x="1744" y="7262"/>
                    <a:pt x="1722" y="7255"/>
                    <a:pt x="1685" y="7255"/>
                  </a:cubicBezTo>
                  <a:cubicBezTo>
                    <a:pt x="1589" y="7255"/>
                    <a:pt x="1436" y="7328"/>
                    <a:pt x="1370" y="7394"/>
                  </a:cubicBezTo>
                  <a:cubicBezTo>
                    <a:pt x="1289" y="7475"/>
                    <a:pt x="1055" y="7482"/>
                    <a:pt x="1011" y="7482"/>
                  </a:cubicBezTo>
                  <a:cubicBezTo>
                    <a:pt x="974" y="7482"/>
                    <a:pt x="937" y="7475"/>
                    <a:pt x="930" y="7475"/>
                  </a:cubicBezTo>
                  <a:cubicBezTo>
                    <a:pt x="894" y="7467"/>
                    <a:pt x="886" y="7431"/>
                    <a:pt x="879" y="7394"/>
                  </a:cubicBezTo>
                  <a:cubicBezTo>
                    <a:pt x="864" y="7357"/>
                    <a:pt x="857" y="7328"/>
                    <a:pt x="842" y="7328"/>
                  </a:cubicBezTo>
                  <a:cubicBezTo>
                    <a:pt x="806" y="7328"/>
                    <a:pt x="725" y="7379"/>
                    <a:pt x="652" y="7416"/>
                  </a:cubicBezTo>
                  <a:cubicBezTo>
                    <a:pt x="600" y="7445"/>
                    <a:pt x="549" y="7482"/>
                    <a:pt x="505" y="7496"/>
                  </a:cubicBezTo>
                  <a:cubicBezTo>
                    <a:pt x="483" y="7504"/>
                    <a:pt x="461" y="7511"/>
                    <a:pt x="432" y="7511"/>
                  </a:cubicBezTo>
                  <a:cubicBezTo>
                    <a:pt x="395" y="7511"/>
                    <a:pt x="358" y="7496"/>
                    <a:pt x="344" y="7467"/>
                  </a:cubicBezTo>
                  <a:cubicBezTo>
                    <a:pt x="329" y="7445"/>
                    <a:pt x="329" y="7423"/>
                    <a:pt x="337" y="7408"/>
                  </a:cubicBezTo>
                  <a:cubicBezTo>
                    <a:pt x="344" y="7387"/>
                    <a:pt x="358" y="7372"/>
                    <a:pt x="373" y="7357"/>
                  </a:cubicBezTo>
                  <a:cubicBezTo>
                    <a:pt x="395" y="7335"/>
                    <a:pt x="410" y="7306"/>
                    <a:pt x="403" y="7291"/>
                  </a:cubicBezTo>
                  <a:cubicBezTo>
                    <a:pt x="403" y="7284"/>
                    <a:pt x="403" y="7284"/>
                    <a:pt x="395" y="7284"/>
                  </a:cubicBezTo>
                  <a:cubicBezTo>
                    <a:pt x="395" y="7284"/>
                    <a:pt x="373" y="7284"/>
                    <a:pt x="344" y="7335"/>
                  </a:cubicBezTo>
                  <a:cubicBezTo>
                    <a:pt x="322" y="7365"/>
                    <a:pt x="293" y="7379"/>
                    <a:pt x="263" y="7379"/>
                  </a:cubicBezTo>
                  <a:cubicBezTo>
                    <a:pt x="227" y="7379"/>
                    <a:pt x="197" y="7350"/>
                    <a:pt x="190" y="7328"/>
                  </a:cubicBezTo>
                  <a:cubicBezTo>
                    <a:pt x="190" y="7321"/>
                    <a:pt x="183" y="7306"/>
                    <a:pt x="183" y="7291"/>
                  </a:cubicBezTo>
                  <a:cubicBezTo>
                    <a:pt x="183" y="7262"/>
                    <a:pt x="183" y="7211"/>
                    <a:pt x="117" y="7152"/>
                  </a:cubicBezTo>
                  <a:cubicBezTo>
                    <a:pt x="29" y="7079"/>
                    <a:pt x="0" y="6991"/>
                    <a:pt x="44" y="6910"/>
                  </a:cubicBezTo>
                  <a:cubicBezTo>
                    <a:pt x="51" y="6896"/>
                    <a:pt x="58" y="6881"/>
                    <a:pt x="65" y="6866"/>
                  </a:cubicBezTo>
                  <a:cubicBezTo>
                    <a:pt x="87" y="6830"/>
                    <a:pt x="95" y="6822"/>
                    <a:pt x="80" y="6786"/>
                  </a:cubicBezTo>
                  <a:cubicBezTo>
                    <a:pt x="51" y="6720"/>
                    <a:pt x="58" y="6654"/>
                    <a:pt x="102" y="6588"/>
                  </a:cubicBezTo>
                  <a:cubicBezTo>
                    <a:pt x="117" y="6566"/>
                    <a:pt x="117" y="6566"/>
                    <a:pt x="117" y="6566"/>
                  </a:cubicBezTo>
                  <a:cubicBezTo>
                    <a:pt x="146" y="6522"/>
                    <a:pt x="153" y="6515"/>
                    <a:pt x="132" y="6456"/>
                  </a:cubicBezTo>
                  <a:cubicBezTo>
                    <a:pt x="109" y="6383"/>
                    <a:pt x="161" y="6309"/>
                    <a:pt x="175" y="6287"/>
                  </a:cubicBezTo>
                  <a:cubicBezTo>
                    <a:pt x="168" y="6236"/>
                    <a:pt x="190" y="6170"/>
                    <a:pt x="241" y="6126"/>
                  </a:cubicBezTo>
                  <a:cubicBezTo>
                    <a:pt x="278" y="6082"/>
                    <a:pt x="293" y="6031"/>
                    <a:pt x="271" y="5994"/>
                  </a:cubicBezTo>
                  <a:cubicBezTo>
                    <a:pt x="263" y="5980"/>
                    <a:pt x="256" y="5972"/>
                    <a:pt x="249" y="5958"/>
                  </a:cubicBezTo>
                  <a:cubicBezTo>
                    <a:pt x="219" y="5906"/>
                    <a:pt x="183" y="5840"/>
                    <a:pt x="168" y="5760"/>
                  </a:cubicBezTo>
                  <a:cubicBezTo>
                    <a:pt x="146" y="5650"/>
                    <a:pt x="183" y="5547"/>
                    <a:pt x="212" y="5503"/>
                  </a:cubicBezTo>
                  <a:cubicBezTo>
                    <a:pt x="234" y="5481"/>
                    <a:pt x="241" y="5452"/>
                    <a:pt x="256" y="5415"/>
                  </a:cubicBezTo>
                  <a:cubicBezTo>
                    <a:pt x="271" y="5386"/>
                    <a:pt x="285" y="5342"/>
                    <a:pt x="315" y="5291"/>
                  </a:cubicBezTo>
                  <a:cubicBezTo>
                    <a:pt x="337" y="5254"/>
                    <a:pt x="351" y="5225"/>
                    <a:pt x="366" y="5203"/>
                  </a:cubicBezTo>
                  <a:cubicBezTo>
                    <a:pt x="403" y="5152"/>
                    <a:pt x="425" y="5115"/>
                    <a:pt x="439" y="5049"/>
                  </a:cubicBezTo>
                  <a:cubicBezTo>
                    <a:pt x="461" y="4961"/>
                    <a:pt x="498" y="4932"/>
                    <a:pt x="542" y="4903"/>
                  </a:cubicBezTo>
                  <a:cubicBezTo>
                    <a:pt x="549" y="4895"/>
                    <a:pt x="549" y="4895"/>
                    <a:pt x="549" y="4895"/>
                  </a:cubicBezTo>
                  <a:cubicBezTo>
                    <a:pt x="571" y="4881"/>
                    <a:pt x="571" y="4771"/>
                    <a:pt x="571" y="4690"/>
                  </a:cubicBezTo>
                  <a:cubicBezTo>
                    <a:pt x="578" y="4624"/>
                    <a:pt x="578" y="4565"/>
                    <a:pt x="586" y="4529"/>
                  </a:cubicBezTo>
                  <a:cubicBezTo>
                    <a:pt x="593" y="4507"/>
                    <a:pt x="593" y="4477"/>
                    <a:pt x="593" y="4448"/>
                  </a:cubicBezTo>
                  <a:cubicBezTo>
                    <a:pt x="593" y="4404"/>
                    <a:pt x="586" y="4360"/>
                    <a:pt x="637" y="4316"/>
                  </a:cubicBezTo>
                  <a:cubicBezTo>
                    <a:pt x="703" y="4265"/>
                    <a:pt x="732" y="4184"/>
                    <a:pt x="732" y="4067"/>
                  </a:cubicBezTo>
                  <a:cubicBezTo>
                    <a:pt x="732" y="3943"/>
                    <a:pt x="820" y="3818"/>
                    <a:pt x="886" y="3767"/>
                  </a:cubicBezTo>
                  <a:cubicBezTo>
                    <a:pt x="945" y="3723"/>
                    <a:pt x="1018" y="3642"/>
                    <a:pt x="1040" y="3606"/>
                  </a:cubicBezTo>
                  <a:cubicBezTo>
                    <a:pt x="1047" y="3598"/>
                    <a:pt x="1062" y="3576"/>
                    <a:pt x="1069" y="3554"/>
                  </a:cubicBezTo>
                  <a:cubicBezTo>
                    <a:pt x="1099" y="3510"/>
                    <a:pt x="1128" y="3452"/>
                    <a:pt x="1157" y="3415"/>
                  </a:cubicBezTo>
                  <a:cubicBezTo>
                    <a:pt x="1201" y="3356"/>
                    <a:pt x="1245" y="3327"/>
                    <a:pt x="1326" y="3305"/>
                  </a:cubicBezTo>
                  <a:cubicBezTo>
                    <a:pt x="1370" y="3290"/>
                    <a:pt x="1392" y="3210"/>
                    <a:pt x="1414" y="3137"/>
                  </a:cubicBezTo>
                  <a:cubicBezTo>
                    <a:pt x="1421" y="3100"/>
                    <a:pt x="1428" y="3071"/>
                    <a:pt x="1436" y="3041"/>
                  </a:cubicBezTo>
                  <a:cubicBezTo>
                    <a:pt x="1465" y="2968"/>
                    <a:pt x="1568" y="2851"/>
                    <a:pt x="1604" y="2814"/>
                  </a:cubicBezTo>
                  <a:cubicBezTo>
                    <a:pt x="1626" y="2792"/>
                    <a:pt x="1626" y="2792"/>
                    <a:pt x="1626" y="2792"/>
                  </a:cubicBezTo>
                  <a:cubicBezTo>
                    <a:pt x="1604" y="2777"/>
                    <a:pt x="1604" y="2777"/>
                    <a:pt x="1604" y="2777"/>
                  </a:cubicBezTo>
                  <a:cubicBezTo>
                    <a:pt x="1670" y="2741"/>
                    <a:pt x="1670" y="2741"/>
                    <a:pt x="1670" y="2741"/>
                  </a:cubicBezTo>
                  <a:cubicBezTo>
                    <a:pt x="1677" y="2741"/>
                    <a:pt x="1677" y="2741"/>
                    <a:pt x="1677" y="2741"/>
                  </a:cubicBezTo>
                  <a:cubicBezTo>
                    <a:pt x="1677" y="2741"/>
                    <a:pt x="1736" y="2734"/>
                    <a:pt x="1787" y="2602"/>
                  </a:cubicBezTo>
                  <a:cubicBezTo>
                    <a:pt x="1824" y="2514"/>
                    <a:pt x="1868" y="2455"/>
                    <a:pt x="1897" y="2404"/>
                  </a:cubicBezTo>
                  <a:cubicBezTo>
                    <a:pt x="1927" y="2353"/>
                    <a:pt x="1956" y="2316"/>
                    <a:pt x="1956" y="2279"/>
                  </a:cubicBezTo>
                  <a:cubicBezTo>
                    <a:pt x="1963" y="2243"/>
                    <a:pt x="1963" y="2213"/>
                    <a:pt x="1963" y="2184"/>
                  </a:cubicBezTo>
                  <a:cubicBezTo>
                    <a:pt x="1956" y="2147"/>
                    <a:pt x="1956" y="2111"/>
                    <a:pt x="1971" y="2089"/>
                  </a:cubicBezTo>
                  <a:cubicBezTo>
                    <a:pt x="1978" y="2081"/>
                    <a:pt x="1985" y="2067"/>
                    <a:pt x="2000" y="2059"/>
                  </a:cubicBezTo>
                  <a:cubicBezTo>
                    <a:pt x="2022" y="2037"/>
                    <a:pt x="2051" y="2008"/>
                    <a:pt x="2037" y="1964"/>
                  </a:cubicBezTo>
                  <a:cubicBezTo>
                    <a:pt x="2022" y="1920"/>
                    <a:pt x="2022" y="1847"/>
                    <a:pt x="2125" y="1781"/>
                  </a:cubicBezTo>
                  <a:cubicBezTo>
                    <a:pt x="2139" y="1766"/>
                    <a:pt x="2154" y="1759"/>
                    <a:pt x="2161" y="1759"/>
                  </a:cubicBezTo>
                  <a:cubicBezTo>
                    <a:pt x="2198" y="1737"/>
                    <a:pt x="2205" y="1730"/>
                    <a:pt x="2205" y="1664"/>
                  </a:cubicBezTo>
                  <a:cubicBezTo>
                    <a:pt x="2205" y="1627"/>
                    <a:pt x="2198" y="1620"/>
                    <a:pt x="2183" y="1605"/>
                  </a:cubicBezTo>
                  <a:cubicBezTo>
                    <a:pt x="2168" y="1590"/>
                    <a:pt x="2161" y="1576"/>
                    <a:pt x="2176" y="1539"/>
                  </a:cubicBezTo>
                  <a:cubicBezTo>
                    <a:pt x="2183" y="1503"/>
                    <a:pt x="2205" y="1480"/>
                    <a:pt x="2220" y="1466"/>
                  </a:cubicBezTo>
                  <a:cubicBezTo>
                    <a:pt x="2242" y="1444"/>
                    <a:pt x="2256" y="1429"/>
                    <a:pt x="2256" y="1407"/>
                  </a:cubicBezTo>
                  <a:cubicBezTo>
                    <a:pt x="2256" y="1385"/>
                    <a:pt x="2256" y="1356"/>
                    <a:pt x="2264" y="1327"/>
                  </a:cubicBezTo>
                  <a:cubicBezTo>
                    <a:pt x="2271" y="1297"/>
                    <a:pt x="2286" y="1224"/>
                    <a:pt x="2271" y="1217"/>
                  </a:cubicBezTo>
                  <a:cubicBezTo>
                    <a:pt x="2264" y="1217"/>
                    <a:pt x="2256" y="1217"/>
                    <a:pt x="2249" y="1217"/>
                  </a:cubicBezTo>
                  <a:cubicBezTo>
                    <a:pt x="2213" y="1217"/>
                    <a:pt x="2176" y="1202"/>
                    <a:pt x="2161" y="1173"/>
                  </a:cubicBezTo>
                  <a:cubicBezTo>
                    <a:pt x="2161" y="1158"/>
                    <a:pt x="2154" y="1136"/>
                    <a:pt x="2176" y="1099"/>
                  </a:cubicBezTo>
                  <a:cubicBezTo>
                    <a:pt x="2198" y="1070"/>
                    <a:pt x="2190" y="1063"/>
                    <a:pt x="2161" y="1019"/>
                  </a:cubicBezTo>
                  <a:cubicBezTo>
                    <a:pt x="2146" y="1012"/>
                    <a:pt x="2132" y="989"/>
                    <a:pt x="2117" y="975"/>
                  </a:cubicBezTo>
                  <a:cubicBezTo>
                    <a:pt x="2073" y="902"/>
                    <a:pt x="2103" y="726"/>
                    <a:pt x="2103" y="704"/>
                  </a:cubicBezTo>
                  <a:cubicBezTo>
                    <a:pt x="2103" y="696"/>
                    <a:pt x="2103" y="696"/>
                    <a:pt x="2103" y="696"/>
                  </a:cubicBezTo>
                  <a:cubicBezTo>
                    <a:pt x="2110" y="689"/>
                    <a:pt x="2110" y="689"/>
                    <a:pt x="2110" y="689"/>
                  </a:cubicBezTo>
                  <a:lnTo>
                    <a:pt x="2110" y="689"/>
                  </a:lnTo>
                  <a:cubicBezTo>
                    <a:pt x="2117" y="689"/>
                    <a:pt x="2117" y="689"/>
                    <a:pt x="2117" y="689"/>
                  </a:cubicBezTo>
                  <a:cubicBezTo>
                    <a:pt x="2168" y="667"/>
                    <a:pt x="2168" y="667"/>
                    <a:pt x="2168" y="667"/>
                  </a:cubicBezTo>
                  <a:cubicBezTo>
                    <a:pt x="2176" y="667"/>
                    <a:pt x="2183" y="667"/>
                    <a:pt x="2183" y="667"/>
                  </a:cubicBezTo>
                  <a:cubicBezTo>
                    <a:pt x="2227" y="667"/>
                    <a:pt x="2264" y="718"/>
                    <a:pt x="2308" y="777"/>
                  </a:cubicBezTo>
                  <a:cubicBezTo>
                    <a:pt x="2344" y="828"/>
                    <a:pt x="2381" y="880"/>
                    <a:pt x="2410" y="894"/>
                  </a:cubicBezTo>
                  <a:cubicBezTo>
                    <a:pt x="2425" y="902"/>
                    <a:pt x="2432" y="902"/>
                    <a:pt x="2439" y="902"/>
                  </a:cubicBezTo>
                  <a:cubicBezTo>
                    <a:pt x="2454" y="902"/>
                    <a:pt x="2462" y="894"/>
                    <a:pt x="2476" y="887"/>
                  </a:cubicBezTo>
                  <a:cubicBezTo>
                    <a:pt x="2498" y="858"/>
                    <a:pt x="2506" y="806"/>
                    <a:pt x="2491" y="763"/>
                  </a:cubicBezTo>
                  <a:cubicBezTo>
                    <a:pt x="2476" y="704"/>
                    <a:pt x="2484" y="653"/>
                    <a:pt x="2506" y="616"/>
                  </a:cubicBezTo>
                  <a:cubicBezTo>
                    <a:pt x="2527" y="587"/>
                    <a:pt x="2557" y="572"/>
                    <a:pt x="2594" y="565"/>
                  </a:cubicBezTo>
                  <a:cubicBezTo>
                    <a:pt x="2601" y="565"/>
                    <a:pt x="2615" y="565"/>
                    <a:pt x="2615" y="565"/>
                  </a:cubicBezTo>
                  <a:cubicBezTo>
                    <a:pt x="2689" y="565"/>
                    <a:pt x="2696" y="608"/>
                    <a:pt x="2711" y="726"/>
                  </a:cubicBezTo>
                  <a:cubicBezTo>
                    <a:pt x="2718" y="755"/>
                    <a:pt x="2718" y="784"/>
                    <a:pt x="2725" y="814"/>
                  </a:cubicBezTo>
                  <a:cubicBezTo>
                    <a:pt x="2740" y="887"/>
                    <a:pt x="2777" y="916"/>
                    <a:pt x="2843" y="916"/>
                  </a:cubicBezTo>
                  <a:cubicBezTo>
                    <a:pt x="2908" y="916"/>
                    <a:pt x="2975" y="880"/>
                    <a:pt x="2975" y="880"/>
                  </a:cubicBezTo>
                  <a:cubicBezTo>
                    <a:pt x="2996" y="872"/>
                    <a:pt x="2996" y="872"/>
                    <a:pt x="2996" y="872"/>
                  </a:cubicBezTo>
                  <a:cubicBezTo>
                    <a:pt x="2996" y="894"/>
                    <a:pt x="2996" y="894"/>
                    <a:pt x="2996" y="894"/>
                  </a:cubicBezTo>
                  <a:cubicBezTo>
                    <a:pt x="3004" y="938"/>
                    <a:pt x="3018" y="946"/>
                    <a:pt x="3106" y="946"/>
                  </a:cubicBezTo>
                  <a:cubicBezTo>
                    <a:pt x="3158" y="946"/>
                    <a:pt x="3165" y="982"/>
                    <a:pt x="3172" y="989"/>
                  </a:cubicBezTo>
                  <a:cubicBezTo>
                    <a:pt x="3172" y="1034"/>
                    <a:pt x="3128" y="1085"/>
                    <a:pt x="3077" y="1092"/>
                  </a:cubicBezTo>
                  <a:cubicBezTo>
                    <a:pt x="3070" y="1092"/>
                    <a:pt x="3062" y="1092"/>
                    <a:pt x="3055" y="1092"/>
                  </a:cubicBezTo>
                  <a:cubicBezTo>
                    <a:pt x="3026" y="1099"/>
                    <a:pt x="3026" y="1099"/>
                    <a:pt x="3026" y="1180"/>
                  </a:cubicBezTo>
                  <a:cubicBezTo>
                    <a:pt x="3018" y="1239"/>
                    <a:pt x="3018" y="1239"/>
                    <a:pt x="3018" y="1239"/>
                  </a:cubicBezTo>
                  <a:cubicBezTo>
                    <a:pt x="3018" y="1275"/>
                    <a:pt x="3026" y="1283"/>
                    <a:pt x="3026" y="1290"/>
                  </a:cubicBezTo>
                  <a:lnTo>
                    <a:pt x="3026" y="1290"/>
                  </a:lnTo>
                  <a:cubicBezTo>
                    <a:pt x="3055" y="1290"/>
                    <a:pt x="3099" y="1246"/>
                    <a:pt x="3136" y="1217"/>
                  </a:cubicBezTo>
                  <a:cubicBezTo>
                    <a:pt x="3158" y="1187"/>
                    <a:pt x="3180" y="1173"/>
                    <a:pt x="3187" y="1165"/>
                  </a:cubicBezTo>
                  <a:cubicBezTo>
                    <a:pt x="3209" y="1158"/>
                    <a:pt x="3209" y="1151"/>
                    <a:pt x="3216" y="1122"/>
                  </a:cubicBezTo>
                  <a:cubicBezTo>
                    <a:pt x="3216" y="1107"/>
                    <a:pt x="3216" y="1085"/>
                    <a:pt x="3231" y="1048"/>
                  </a:cubicBezTo>
                  <a:cubicBezTo>
                    <a:pt x="3238" y="1004"/>
                    <a:pt x="3260" y="953"/>
                    <a:pt x="3304" y="953"/>
                  </a:cubicBezTo>
                  <a:cubicBezTo>
                    <a:pt x="3326" y="953"/>
                    <a:pt x="3348" y="968"/>
                    <a:pt x="3377" y="982"/>
                  </a:cubicBezTo>
                  <a:cubicBezTo>
                    <a:pt x="3392" y="997"/>
                    <a:pt x="3407" y="1004"/>
                    <a:pt x="3414" y="1004"/>
                  </a:cubicBezTo>
                  <a:cubicBezTo>
                    <a:pt x="3429" y="1004"/>
                    <a:pt x="3436" y="982"/>
                    <a:pt x="3444" y="953"/>
                  </a:cubicBezTo>
                  <a:cubicBezTo>
                    <a:pt x="3451" y="938"/>
                    <a:pt x="3458" y="924"/>
                    <a:pt x="3465" y="909"/>
                  </a:cubicBezTo>
                  <a:cubicBezTo>
                    <a:pt x="3473" y="902"/>
                    <a:pt x="3487" y="880"/>
                    <a:pt x="3524" y="880"/>
                  </a:cubicBezTo>
                  <a:cubicBezTo>
                    <a:pt x="3539" y="880"/>
                    <a:pt x="3561" y="887"/>
                    <a:pt x="3583" y="902"/>
                  </a:cubicBezTo>
                  <a:cubicBezTo>
                    <a:pt x="3517" y="799"/>
                    <a:pt x="3517" y="799"/>
                    <a:pt x="3517" y="799"/>
                  </a:cubicBezTo>
                  <a:cubicBezTo>
                    <a:pt x="3583" y="755"/>
                    <a:pt x="3583" y="755"/>
                    <a:pt x="3583" y="755"/>
                  </a:cubicBezTo>
                  <a:cubicBezTo>
                    <a:pt x="3583" y="748"/>
                    <a:pt x="3583" y="748"/>
                    <a:pt x="3583" y="748"/>
                  </a:cubicBezTo>
                  <a:cubicBezTo>
                    <a:pt x="3590" y="748"/>
                    <a:pt x="3590" y="748"/>
                    <a:pt x="3590" y="748"/>
                  </a:cubicBezTo>
                  <a:cubicBezTo>
                    <a:pt x="3605" y="733"/>
                    <a:pt x="3605" y="733"/>
                    <a:pt x="3605" y="733"/>
                  </a:cubicBezTo>
                  <a:cubicBezTo>
                    <a:pt x="3612" y="733"/>
                    <a:pt x="3612" y="733"/>
                    <a:pt x="3612" y="733"/>
                  </a:cubicBezTo>
                  <a:cubicBezTo>
                    <a:pt x="3619" y="733"/>
                    <a:pt x="3634" y="726"/>
                    <a:pt x="3649" y="726"/>
                  </a:cubicBezTo>
                  <a:cubicBezTo>
                    <a:pt x="3663" y="726"/>
                    <a:pt x="3685" y="733"/>
                    <a:pt x="3707" y="733"/>
                  </a:cubicBezTo>
                  <a:cubicBezTo>
                    <a:pt x="3722" y="740"/>
                    <a:pt x="3744" y="740"/>
                    <a:pt x="3766" y="740"/>
                  </a:cubicBezTo>
                  <a:cubicBezTo>
                    <a:pt x="3780" y="740"/>
                    <a:pt x="3795" y="740"/>
                    <a:pt x="3803" y="733"/>
                  </a:cubicBezTo>
                  <a:cubicBezTo>
                    <a:pt x="3817" y="726"/>
                    <a:pt x="3839" y="718"/>
                    <a:pt x="3854" y="718"/>
                  </a:cubicBezTo>
                  <a:cubicBezTo>
                    <a:pt x="3898" y="696"/>
                    <a:pt x="3927" y="689"/>
                    <a:pt x="3927" y="616"/>
                  </a:cubicBezTo>
                  <a:cubicBezTo>
                    <a:pt x="3927" y="499"/>
                    <a:pt x="4030" y="491"/>
                    <a:pt x="4125" y="491"/>
                  </a:cubicBezTo>
                  <a:cubicBezTo>
                    <a:pt x="4139" y="484"/>
                    <a:pt x="4154" y="484"/>
                    <a:pt x="4169" y="484"/>
                  </a:cubicBezTo>
                  <a:cubicBezTo>
                    <a:pt x="4235" y="477"/>
                    <a:pt x="4235" y="469"/>
                    <a:pt x="4227" y="447"/>
                  </a:cubicBezTo>
                  <a:cubicBezTo>
                    <a:pt x="4227" y="440"/>
                    <a:pt x="4227" y="418"/>
                    <a:pt x="4235" y="403"/>
                  </a:cubicBezTo>
                  <a:cubicBezTo>
                    <a:pt x="4249" y="381"/>
                    <a:pt x="4271" y="323"/>
                    <a:pt x="4220" y="271"/>
                  </a:cubicBezTo>
                  <a:cubicBezTo>
                    <a:pt x="4206" y="257"/>
                    <a:pt x="4191" y="249"/>
                    <a:pt x="4169" y="249"/>
                  </a:cubicBezTo>
                  <a:cubicBezTo>
                    <a:pt x="4161" y="249"/>
                    <a:pt x="4154" y="257"/>
                    <a:pt x="4139" y="257"/>
                  </a:cubicBezTo>
                  <a:cubicBezTo>
                    <a:pt x="4132" y="257"/>
                    <a:pt x="4118" y="257"/>
                    <a:pt x="4110" y="257"/>
                  </a:cubicBezTo>
                  <a:cubicBezTo>
                    <a:pt x="4096" y="257"/>
                    <a:pt x="4088" y="257"/>
                    <a:pt x="4081" y="257"/>
                  </a:cubicBezTo>
                  <a:cubicBezTo>
                    <a:pt x="4015" y="242"/>
                    <a:pt x="4008" y="213"/>
                    <a:pt x="4008" y="206"/>
                  </a:cubicBezTo>
                  <a:cubicBezTo>
                    <a:pt x="4015" y="198"/>
                    <a:pt x="4037" y="125"/>
                    <a:pt x="4081" y="88"/>
                  </a:cubicBezTo>
                  <a:cubicBezTo>
                    <a:pt x="4132" y="52"/>
                    <a:pt x="4191" y="44"/>
                    <a:pt x="4249" y="30"/>
                  </a:cubicBezTo>
                  <a:cubicBezTo>
                    <a:pt x="4257" y="30"/>
                    <a:pt x="4257" y="30"/>
                    <a:pt x="4264" y="30"/>
                  </a:cubicBezTo>
                  <a:cubicBezTo>
                    <a:pt x="4294" y="30"/>
                    <a:pt x="4308" y="44"/>
                    <a:pt x="4315" y="59"/>
                  </a:cubicBezTo>
                  <a:cubicBezTo>
                    <a:pt x="4323" y="66"/>
                    <a:pt x="4330" y="66"/>
                    <a:pt x="4337" y="66"/>
                  </a:cubicBezTo>
                  <a:lnTo>
                    <a:pt x="4345" y="66"/>
                  </a:lnTo>
                  <a:cubicBezTo>
                    <a:pt x="4367" y="59"/>
                    <a:pt x="4374" y="52"/>
                    <a:pt x="4381" y="37"/>
                  </a:cubicBezTo>
                  <a:cubicBezTo>
                    <a:pt x="4389" y="30"/>
                    <a:pt x="4403" y="15"/>
                    <a:pt x="4418" y="15"/>
                  </a:cubicBezTo>
                  <a:cubicBezTo>
                    <a:pt x="4425" y="15"/>
                    <a:pt x="4433" y="15"/>
                    <a:pt x="4440" y="22"/>
                  </a:cubicBezTo>
                  <a:cubicBezTo>
                    <a:pt x="4462" y="30"/>
                    <a:pt x="4469" y="52"/>
                    <a:pt x="4484" y="66"/>
                  </a:cubicBezTo>
                  <a:cubicBezTo>
                    <a:pt x="4491" y="81"/>
                    <a:pt x="4499" y="96"/>
                    <a:pt x="4506" y="103"/>
                  </a:cubicBezTo>
                  <a:cubicBezTo>
                    <a:pt x="4513" y="103"/>
                    <a:pt x="4513" y="103"/>
                    <a:pt x="4520" y="103"/>
                  </a:cubicBezTo>
                  <a:cubicBezTo>
                    <a:pt x="4535" y="103"/>
                    <a:pt x="4550" y="88"/>
                    <a:pt x="4572" y="74"/>
                  </a:cubicBezTo>
                  <a:cubicBezTo>
                    <a:pt x="4587" y="66"/>
                    <a:pt x="4601" y="52"/>
                    <a:pt x="4616" y="44"/>
                  </a:cubicBezTo>
                  <a:cubicBezTo>
                    <a:pt x="4638" y="30"/>
                    <a:pt x="4638" y="30"/>
                    <a:pt x="4638" y="30"/>
                  </a:cubicBezTo>
                  <a:cubicBezTo>
                    <a:pt x="4667" y="15"/>
                    <a:pt x="4682" y="0"/>
                    <a:pt x="4704" y="0"/>
                  </a:cubicBezTo>
                  <a:cubicBezTo>
                    <a:pt x="4711" y="0"/>
                    <a:pt x="4726" y="8"/>
                    <a:pt x="4733" y="8"/>
                  </a:cubicBezTo>
                  <a:cubicBezTo>
                    <a:pt x="4770" y="22"/>
                    <a:pt x="4770" y="110"/>
                    <a:pt x="4755" y="242"/>
                  </a:cubicBezTo>
                  <a:cubicBezTo>
                    <a:pt x="4740" y="323"/>
                    <a:pt x="4748" y="352"/>
                    <a:pt x="4755" y="352"/>
                  </a:cubicBezTo>
                  <a:cubicBezTo>
                    <a:pt x="4755" y="352"/>
                    <a:pt x="4762" y="345"/>
                    <a:pt x="4770" y="330"/>
                  </a:cubicBezTo>
                  <a:cubicBezTo>
                    <a:pt x="4784" y="315"/>
                    <a:pt x="4792" y="301"/>
                    <a:pt x="4799" y="286"/>
                  </a:cubicBezTo>
                  <a:cubicBezTo>
                    <a:pt x="4814" y="271"/>
                    <a:pt x="4821" y="257"/>
                    <a:pt x="4836" y="257"/>
                  </a:cubicBezTo>
                  <a:cubicBezTo>
                    <a:pt x="4858" y="257"/>
                    <a:pt x="4872" y="271"/>
                    <a:pt x="4909" y="308"/>
                  </a:cubicBezTo>
                  <a:cubicBezTo>
                    <a:pt x="4924" y="323"/>
                    <a:pt x="4931" y="330"/>
                    <a:pt x="4946" y="330"/>
                  </a:cubicBezTo>
                  <a:cubicBezTo>
                    <a:pt x="4960" y="330"/>
                    <a:pt x="4975" y="308"/>
                    <a:pt x="4997" y="286"/>
                  </a:cubicBezTo>
                  <a:cubicBezTo>
                    <a:pt x="5011" y="264"/>
                    <a:pt x="5034" y="235"/>
                    <a:pt x="5063" y="227"/>
                  </a:cubicBezTo>
                  <a:cubicBezTo>
                    <a:pt x="5070" y="220"/>
                    <a:pt x="5077" y="220"/>
                    <a:pt x="5085" y="220"/>
                  </a:cubicBezTo>
                  <a:cubicBezTo>
                    <a:pt x="5099" y="220"/>
                    <a:pt x="5121" y="235"/>
                    <a:pt x="5136" y="249"/>
                  </a:cubicBezTo>
                  <a:cubicBezTo>
                    <a:pt x="5165" y="294"/>
                    <a:pt x="5180" y="367"/>
                    <a:pt x="5173" y="403"/>
                  </a:cubicBezTo>
                  <a:cubicBezTo>
                    <a:pt x="5165" y="440"/>
                    <a:pt x="5173" y="462"/>
                    <a:pt x="5224" y="484"/>
                  </a:cubicBezTo>
                  <a:cubicBezTo>
                    <a:pt x="5224" y="491"/>
                    <a:pt x="5231" y="491"/>
                    <a:pt x="5239" y="491"/>
                  </a:cubicBezTo>
                  <a:cubicBezTo>
                    <a:pt x="5246" y="499"/>
                    <a:pt x="5261" y="499"/>
                    <a:pt x="5261" y="506"/>
                  </a:cubicBezTo>
                  <a:cubicBezTo>
                    <a:pt x="5268" y="521"/>
                    <a:pt x="5268" y="535"/>
                    <a:pt x="5246" y="579"/>
                  </a:cubicBezTo>
                  <a:cubicBezTo>
                    <a:pt x="5239" y="601"/>
                    <a:pt x="5224" y="645"/>
                    <a:pt x="5209" y="696"/>
                  </a:cubicBezTo>
                  <a:cubicBezTo>
                    <a:pt x="5187" y="748"/>
                    <a:pt x="5187" y="770"/>
                    <a:pt x="5187" y="777"/>
                  </a:cubicBezTo>
                  <a:cubicBezTo>
                    <a:pt x="5202" y="770"/>
                    <a:pt x="5246" y="726"/>
                    <a:pt x="5268" y="682"/>
                  </a:cubicBezTo>
                  <a:cubicBezTo>
                    <a:pt x="5283" y="667"/>
                    <a:pt x="5290" y="667"/>
                    <a:pt x="5297" y="667"/>
                  </a:cubicBezTo>
                  <a:cubicBezTo>
                    <a:pt x="5349" y="667"/>
                    <a:pt x="5378" y="821"/>
                    <a:pt x="5378" y="872"/>
                  </a:cubicBezTo>
                  <a:cubicBezTo>
                    <a:pt x="5378" y="909"/>
                    <a:pt x="5385" y="938"/>
                    <a:pt x="5393" y="960"/>
                  </a:cubicBezTo>
                  <a:cubicBezTo>
                    <a:pt x="5407" y="989"/>
                    <a:pt x="5429" y="997"/>
                    <a:pt x="5458" y="997"/>
                  </a:cubicBezTo>
                  <a:cubicBezTo>
                    <a:pt x="5473" y="997"/>
                    <a:pt x="5480" y="997"/>
                    <a:pt x="5495" y="997"/>
                  </a:cubicBezTo>
                  <a:cubicBezTo>
                    <a:pt x="5568" y="982"/>
                    <a:pt x="5568" y="968"/>
                    <a:pt x="5583" y="938"/>
                  </a:cubicBezTo>
                  <a:cubicBezTo>
                    <a:pt x="5583" y="924"/>
                    <a:pt x="5590" y="909"/>
                    <a:pt x="5598" y="887"/>
                  </a:cubicBezTo>
                  <a:cubicBezTo>
                    <a:pt x="5620" y="843"/>
                    <a:pt x="5656" y="814"/>
                    <a:pt x="5686" y="814"/>
                  </a:cubicBezTo>
                  <a:cubicBezTo>
                    <a:pt x="5700" y="814"/>
                    <a:pt x="5730" y="821"/>
                    <a:pt x="5737" y="880"/>
                  </a:cubicBezTo>
                  <a:cubicBezTo>
                    <a:pt x="5744" y="916"/>
                    <a:pt x="5751" y="946"/>
                    <a:pt x="5759" y="960"/>
                  </a:cubicBezTo>
                  <a:cubicBezTo>
                    <a:pt x="5774" y="989"/>
                    <a:pt x="5781" y="1019"/>
                    <a:pt x="5774" y="1070"/>
                  </a:cubicBezTo>
                  <a:cubicBezTo>
                    <a:pt x="5766" y="1129"/>
                    <a:pt x="5788" y="1144"/>
                    <a:pt x="5825" y="1165"/>
                  </a:cubicBezTo>
                  <a:cubicBezTo>
                    <a:pt x="5832" y="1165"/>
                    <a:pt x="5832" y="1165"/>
                    <a:pt x="5832" y="1165"/>
                  </a:cubicBezTo>
                  <a:cubicBezTo>
                    <a:pt x="5884" y="1195"/>
                    <a:pt x="5898" y="1312"/>
                    <a:pt x="5898" y="1327"/>
                  </a:cubicBezTo>
                  <a:cubicBezTo>
                    <a:pt x="5898" y="1349"/>
                    <a:pt x="5898" y="1349"/>
                    <a:pt x="5898" y="1349"/>
                  </a:cubicBezTo>
                  <a:cubicBezTo>
                    <a:pt x="5884" y="1341"/>
                    <a:pt x="5884" y="1341"/>
                    <a:pt x="5884" y="1341"/>
                  </a:cubicBezTo>
                  <a:lnTo>
                    <a:pt x="5876" y="1341"/>
                  </a:lnTo>
                  <a:cubicBezTo>
                    <a:pt x="5854" y="1341"/>
                    <a:pt x="5818" y="1349"/>
                    <a:pt x="5796" y="1393"/>
                  </a:cubicBezTo>
                  <a:cubicBezTo>
                    <a:pt x="5766" y="1451"/>
                    <a:pt x="5810" y="1568"/>
                    <a:pt x="5847" y="1613"/>
                  </a:cubicBezTo>
                  <a:cubicBezTo>
                    <a:pt x="5884" y="1642"/>
                    <a:pt x="5869" y="1686"/>
                    <a:pt x="5854" y="1737"/>
                  </a:cubicBezTo>
                  <a:cubicBezTo>
                    <a:pt x="5839" y="1774"/>
                    <a:pt x="5832" y="1810"/>
                    <a:pt x="5832" y="1847"/>
                  </a:cubicBezTo>
                  <a:cubicBezTo>
                    <a:pt x="5832" y="1942"/>
                    <a:pt x="5964" y="2052"/>
                    <a:pt x="6037" y="2081"/>
                  </a:cubicBezTo>
                  <a:cubicBezTo>
                    <a:pt x="6081" y="2103"/>
                    <a:pt x="6111" y="2125"/>
                    <a:pt x="6111" y="2155"/>
                  </a:cubicBezTo>
                  <a:cubicBezTo>
                    <a:pt x="6111" y="2177"/>
                    <a:pt x="6111" y="2199"/>
                    <a:pt x="6074" y="2221"/>
                  </a:cubicBezTo>
                  <a:cubicBezTo>
                    <a:pt x="6008" y="2272"/>
                    <a:pt x="6008" y="2294"/>
                    <a:pt x="6023" y="2301"/>
                  </a:cubicBezTo>
                  <a:cubicBezTo>
                    <a:pt x="6030" y="2316"/>
                    <a:pt x="6045" y="2323"/>
                    <a:pt x="6059" y="2323"/>
                  </a:cubicBezTo>
                  <a:cubicBezTo>
                    <a:pt x="6081" y="2338"/>
                    <a:pt x="6103" y="2345"/>
                    <a:pt x="6111" y="2375"/>
                  </a:cubicBezTo>
                  <a:cubicBezTo>
                    <a:pt x="6118" y="2389"/>
                    <a:pt x="6118" y="2404"/>
                    <a:pt x="6118" y="2418"/>
                  </a:cubicBezTo>
                  <a:cubicBezTo>
                    <a:pt x="6118" y="2448"/>
                    <a:pt x="6118" y="2470"/>
                    <a:pt x="6162" y="2477"/>
                  </a:cubicBezTo>
                  <a:cubicBezTo>
                    <a:pt x="6242" y="2506"/>
                    <a:pt x="6316" y="2543"/>
                    <a:pt x="6439" y="2668"/>
                  </a:cubicBezTo>
                  <a:cubicBezTo>
                    <a:pt x="6564" y="2792"/>
                    <a:pt x="6579" y="3012"/>
                    <a:pt x="6564" y="3063"/>
                  </a:cubicBezTo>
                  <a:cubicBezTo>
                    <a:pt x="6557" y="3093"/>
                    <a:pt x="6535" y="3107"/>
                    <a:pt x="6520" y="3107"/>
                  </a:cubicBezTo>
                  <a:lnTo>
                    <a:pt x="6520" y="3107"/>
                  </a:lnTo>
                  <a:cubicBezTo>
                    <a:pt x="6557" y="3173"/>
                    <a:pt x="6557" y="3232"/>
                    <a:pt x="6520" y="3283"/>
                  </a:cubicBezTo>
                  <a:cubicBezTo>
                    <a:pt x="6476" y="3349"/>
                    <a:pt x="6476" y="3415"/>
                    <a:pt x="6505" y="3488"/>
                  </a:cubicBezTo>
                  <a:cubicBezTo>
                    <a:pt x="6520" y="3510"/>
                    <a:pt x="6535" y="3518"/>
                    <a:pt x="6557" y="3518"/>
                  </a:cubicBezTo>
                  <a:cubicBezTo>
                    <a:pt x="6579" y="3525"/>
                    <a:pt x="6608" y="3525"/>
                    <a:pt x="6630" y="3576"/>
                  </a:cubicBezTo>
                  <a:cubicBezTo>
                    <a:pt x="6652" y="3613"/>
                    <a:pt x="6659" y="3649"/>
                    <a:pt x="6637" y="3686"/>
                  </a:cubicBezTo>
                  <a:cubicBezTo>
                    <a:pt x="6615" y="3715"/>
                    <a:pt x="6586" y="3737"/>
                    <a:pt x="6564" y="3737"/>
                  </a:cubicBezTo>
                  <a:cubicBezTo>
                    <a:pt x="6557" y="3737"/>
                    <a:pt x="6549" y="3730"/>
                    <a:pt x="6542" y="3730"/>
                  </a:cubicBezTo>
                  <a:cubicBezTo>
                    <a:pt x="6535" y="3730"/>
                    <a:pt x="6520" y="3730"/>
                    <a:pt x="6513" y="3730"/>
                  </a:cubicBezTo>
                  <a:cubicBezTo>
                    <a:pt x="6476" y="3730"/>
                    <a:pt x="6454" y="3737"/>
                    <a:pt x="6439" y="3752"/>
                  </a:cubicBezTo>
                  <a:cubicBezTo>
                    <a:pt x="6432" y="3759"/>
                    <a:pt x="6425" y="3767"/>
                    <a:pt x="6410" y="3767"/>
                  </a:cubicBezTo>
                  <a:cubicBezTo>
                    <a:pt x="6395" y="3767"/>
                    <a:pt x="6381" y="3752"/>
                    <a:pt x="6360" y="3730"/>
                  </a:cubicBezTo>
                  <a:cubicBezTo>
                    <a:pt x="6338" y="3708"/>
                    <a:pt x="6301" y="3679"/>
                    <a:pt x="6257" y="3664"/>
                  </a:cubicBezTo>
                  <a:cubicBezTo>
                    <a:pt x="6220" y="3657"/>
                    <a:pt x="6206" y="3657"/>
                    <a:pt x="6191" y="3657"/>
                  </a:cubicBezTo>
                  <a:cubicBezTo>
                    <a:pt x="6162" y="3657"/>
                    <a:pt x="6155" y="3664"/>
                    <a:pt x="6140" y="3730"/>
                  </a:cubicBezTo>
                  <a:cubicBezTo>
                    <a:pt x="6118" y="3796"/>
                    <a:pt x="6242" y="3877"/>
                    <a:pt x="6286" y="3899"/>
                  </a:cubicBezTo>
                  <a:cubicBezTo>
                    <a:pt x="6279" y="3928"/>
                    <a:pt x="6279" y="3928"/>
                    <a:pt x="6279" y="3928"/>
                  </a:cubicBezTo>
                  <a:cubicBezTo>
                    <a:pt x="6272" y="3928"/>
                    <a:pt x="6257" y="3921"/>
                    <a:pt x="6250" y="3921"/>
                  </a:cubicBezTo>
                  <a:cubicBezTo>
                    <a:pt x="6235" y="3921"/>
                    <a:pt x="6228" y="3928"/>
                    <a:pt x="6228" y="3928"/>
                  </a:cubicBezTo>
                  <a:cubicBezTo>
                    <a:pt x="6228" y="3935"/>
                    <a:pt x="6220" y="3950"/>
                    <a:pt x="6257" y="3994"/>
                  </a:cubicBezTo>
                  <a:cubicBezTo>
                    <a:pt x="6308" y="4053"/>
                    <a:pt x="6294" y="4155"/>
                    <a:pt x="6265" y="4214"/>
                  </a:cubicBezTo>
                  <a:cubicBezTo>
                    <a:pt x="6250" y="4243"/>
                    <a:pt x="6235" y="4258"/>
                    <a:pt x="6220" y="4258"/>
                  </a:cubicBezTo>
                  <a:cubicBezTo>
                    <a:pt x="6213" y="4258"/>
                    <a:pt x="6206" y="4258"/>
                    <a:pt x="6199" y="4250"/>
                  </a:cubicBezTo>
                  <a:cubicBezTo>
                    <a:pt x="6184" y="4236"/>
                    <a:pt x="6169" y="4228"/>
                    <a:pt x="6147" y="4228"/>
                  </a:cubicBezTo>
                  <a:cubicBezTo>
                    <a:pt x="6133" y="4228"/>
                    <a:pt x="6125" y="4228"/>
                    <a:pt x="6125" y="4243"/>
                  </a:cubicBezTo>
                  <a:cubicBezTo>
                    <a:pt x="6125" y="4258"/>
                    <a:pt x="6133" y="4265"/>
                    <a:pt x="6147" y="4280"/>
                  </a:cubicBezTo>
                  <a:cubicBezTo>
                    <a:pt x="6155" y="4294"/>
                    <a:pt x="6169" y="4302"/>
                    <a:pt x="6162" y="4316"/>
                  </a:cubicBezTo>
                  <a:cubicBezTo>
                    <a:pt x="6155" y="4331"/>
                    <a:pt x="6140" y="4331"/>
                    <a:pt x="6140" y="4331"/>
                  </a:cubicBezTo>
                  <a:cubicBezTo>
                    <a:pt x="6103" y="4346"/>
                    <a:pt x="6045" y="4360"/>
                    <a:pt x="5971" y="4419"/>
                  </a:cubicBezTo>
                  <a:cubicBezTo>
                    <a:pt x="5949" y="4441"/>
                    <a:pt x="5935" y="4448"/>
                    <a:pt x="5913" y="4448"/>
                  </a:cubicBezTo>
                  <a:cubicBezTo>
                    <a:pt x="5884" y="4448"/>
                    <a:pt x="5861" y="4426"/>
                    <a:pt x="5839" y="4412"/>
                  </a:cubicBezTo>
                  <a:cubicBezTo>
                    <a:pt x="5832" y="4404"/>
                    <a:pt x="5818" y="4397"/>
                    <a:pt x="5810" y="4390"/>
                  </a:cubicBezTo>
                  <a:lnTo>
                    <a:pt x="5810" y="4390"/>
                  </a:lnTo>
                  <a:cubicBezTo>
                    <a:pt x="5766" y="4390"/>
                    <a:pt x="5678" y="4485"/>
                    <a:pt x="5627" y="4609"/>
                  </a:cubicBezTo>
                  <a:cubicBezTo>
                    <a:pt x="5598" y="4668"/>
                    <a:pt x="5568" y="4697"/>
                    <a:pt x="5546" y="4719"/>
                  </a:cubicBezTo>
                  <a:cubicBezTo>
                    <a:pt x="5539" y="4719"/>
                    <a:pt x="5532" y="4734"/>
                    <a:pt x="5532" y="4734"/>
                  </a:cubicBezTo>
                  <a:lnTo>
                    <a:pt x="5532" y="4734"/>
                  </a:lnTo>
                  <a:cubicBezTo>
                    <a:pt x="5532" y="4734"/>
                    <a:pt x="5539" y="4741"/>
                    <a:pt x="5554" y="4749"/>
                  </a:cubicBezTo>
                  <a:cubicBezTo>
                    <a:pt x="5620" y="4793"/>
                    <a:pt x="5751" y="5005"/>
                    <a:pt x="5759" y="5013"/>
                  </a:cubicBezTo>
                  <a:cubicBezTo>
                    <a:pt x="5766" y="5020"/>
                    <a:pt x="5766" y="5020"/>
                    <a:pt x="5766" y="5020"/>
                  </a:cubicBezTo>
                  <a:cubicBezTo>
                    <a:pt x="5759" y="5027"/>
                    <a:pt x="5759" y="5027"/>
                    <a:pt x="5759" y="5027"/>
                  </a:cubicBezTo>
                  <a:cubicBezTo>
                    <a:pt x="5759" y="5027"/>
                    <a:pt x="5751" y="5071"/>
                    <a:pt x="5766" y="5225"/>
                  </a:cubicBezTo>
                  <a:cubicBezTo>
                    <a:pt x="5766" y="5306"/>
                    <a:pt x="5818" y="5408"/>
                    <a:pt x="5869" y="5503"/>
                  </a:cubicBezTo>
                  <a:cubicBezTo>
                    <a:pt x="5906" y="5591"/>
                    <a:pt x="5942" y="5665"/>
                    <a:pt x="5942" y="5716"/>
                  </a:cubicBezTo>
                  <a:cubicBezTo>
                    <a:pt x="5942" y="5826"/>
                    <a:pt x="5876" y="5994"/>
                    <a:pt x="5803" y="6053"/>
                  </a:cubicBezTo>
                  <a:cubicBezTo>
                    <a:pt x="5781" y="6075"/>
                    <a:pt x="5788" y="6082"/>
                    <a:pt x="5810" y="6119"/>
                  </a:cubicBezTo>
                  <a:cubicBezTo>
                    <a:pt x="5832" y="6156"/>
                    <a:pt x="5861" y="6199"/>
                    <a:pt x="5839" y="6265"/>
                  </a:cubicBezTo>
                  <a:cubicBezTo>
                    <a:pt x="5839" y="6280"/>
                    <a:pt x="5832" y="6295"/>
                    <a:pt x="5825" y="6309"/>
                  </a:cubicBezTo>
                  <a:cubicBezTo>
                    <a:pt x="5803" y="6383"/>
                    <a:pt x="5796" y="6405"/>
                    <a:pt x="5869" y="6471"/>
                  </a:cubicBezTo>
                  <a:cubicBezTo>
                    <a:pt x="5913" y="6507"/>
                    <a:pt x="5927" y="6537"/>
                    <a:pt x="5927" y="6551"/>
                  </a:cubicBezTo>
                  <a:cubicBezTo>
                    <a:pt x="5920" y="6573"/>
                    <a:pt x="5898" y="6588"/>
                    <a:pt x="5876" y="6595"/>
                  </a:cubicBezTo>
                  <a:cubicBezTo>
                    <a:pt x="5854" y="6603"/>
                    <a:pt x="5839" y="6610"/>
                    <a:pt x="5825" y="6625"/>
                  </a:cubicBezTo>
                  <a:cubicBezTo>
                    <a:pt x="5796" y="6639"/>
                    <a:pt x="5803" y="6661"/>
                    <a:pt x="5839" y="6727"/>
                  </a:cubicBezTo>
                  <a:cubicBezTo>
                    <a:pt x="5854" y="6756"/>
                    <a:pt x="5876" y="6793"/>
                    <a:pt x="5898" y="6844"/>
                  </a:cubicBezTo>
                  <a:cubicBezTo>
                    <a:pt x="5942" y="6940"/>
                    <a:pt x="5891" y="7020"/>
                    <a:pt x="5876" y="7049"/>
                  </a:cubicBezTo>
                  <a:cubicBezTo>
                    <a:pt x="5854" y="7079"/>
                    <a:pt x="5825" y="7101"/>
                    <a:pt x="5810" y="7101"/>
                  </a:cubicBezTo>
                  <a:cubicBezTo>
                    <a:pt x="5796" y="7101"/>
                    <a:pt x="5788" y="7094"/>
                    <a:pt x="5781" y="7079"/>
                  </a:cubicBezTo>
                  <a:cubicBezTo>
                    <a:pt x="5766" y="7057"/>
                    <a:pt x="5730" y="7027"/>
                    <a:pt x="5693" y="7027"/>
                  </a:cubicBezTo>
                  <a:cubicBezTo>
                    <a:pt x="5671" y="7027"/>
                    <a:pt x="5649" y="7035"/>
                    <a:pt x="5634" y="7049"/>
                  </a:cubicBezTo>
                  <a:cubicBezTo>
                    <a:pt x="5590" y="7086"/>
                    <a:pt x="5532" y="7130"/>
                    <a:pt x="5466" y="7130"/>
                  </a:cubicBezTo>
                  <a:cubicBezTo>
                    <a:pt x="5437" y="7130"/>
                    <a:pt x="5400" y="7115"/>
                    <a:pt x="5363" y="7101"/>
                  </a:cubicBezTo>
                  <a:cubicBezTo>
                    <a:pt x="5341" y="7086"/>
                    <a:pt x="5319" y="7079"/>
                    <a:pt x="5305" y="7079"/>
                  </a:cubicBezTo>
                  <a:cubicBezTo>
                    <a:pt x="5261" y="7079"/>
                    <a:pt x="5231" y="7115"/>
                    <a:pt x="5202" y="7152"/>
                  </a:cubicBezTo>
                  <a:cubicBezTo>
                    <a:pt x="5195" y="7167"/>
                    <a:pt x="5195" y="7167"/>
                    <a:pt x="5195" y="7167"/>
                  </a:cubicBezTo>
                  <a:cubicBezTo>
                    <a:pt x="5143" y="7218"/>
                    <a:pt x="5063" y="7269"/>
                    <a:pt x="4989" y="7284"/>
                  </a:cubicBezTo>
                  <a:cubicBezTo>
                    <a:pt x="4960" y="7284"/>
                    <a:pt x="4960" y="7284"/>
                    <a:pt x="4960" y="7284"/>
                  </a:cubicBezTo>
                  <a:cubicBezTo>
                    <a:pt x="4894" y="7299"/>
                    <a:pt x="4806" y="7313"/>
                    <a:pt x="4770" y="7343"/>
                  </a:cubicBezTo>
                  <a:cubicBezTo>
                    <a:pt x="4762" y="7357"/>
                    <a:pt x="4762" y="7365"/>
                    <a:pt x="4762" y="7365"/>
                  </a:cubicBezTo>
                  <a:cubicBezTo>
                    <a:pt x="4762" y="7372"/>
                    <a:pt x="4784" y="7387"/>
                    <a:pt x="4806" y="7394"/>
                  </a:cubicBezTo>
                  <a:cubicBezTo>
                    <a:pt x="4821" y="7408"/>
                    <a:pt x="4836" y="7416"/>
                    <a:pt x="4850" y="7423"/>
                  </a:cubicBezTo>
                  <a:cubicBezTo>
                    <a:pt x="4894" y="7453"/>
                    <a:pt x="4989" y="7467"/>
                    <a:pt x="5034" y="7475"/>
                  </a:cubicBezTo>
                  <a:cubicBezTo>
                    <a:pt x="5048" y="7475"/>
                    <a:pt x="5048" y="7475"/>
                    <a:pt x="5048" y="7475"/>
                  </a:cubicBezTo>
                  <a:cubicBezTo>
                    <a:pt x="5048" y="7489"/>
                    <a:pt x="5048" y="7489"/>
                    <a:pt x="5048" y="7489"/>
                  </a:cubicBezTo>
                  <a:cubicBezTo>
                    <a:pt x="5056" y="7504"/>
                    <a:pt x="5056" y="7548"/>
                    <a:pt x="5034" y="7584"/>
                  </a:cubicBezTo>
                  <a:cubicBezTo>
                    <a:pt x="5026" y="7592"/>
                    <a:pt x="5011" y="7599"/>
                    <a:pt x="4982" y="7599"/>
                  </a:cubicBezTo>
                  <a:cubicBezTo>
                    <a:pt x="4946" y="7599"/>
                    <a:pt x="4894" y="7584"/>
                    <a:pt x="4879" y="7577"/>
                  </a:cubicBezTo>
                  <a:cubicBezTo>
                    <a:pt x="4784" y="7636"/>
                    <a:pt x="4784" y="7636"/>
                    <a:pt x="4784" y="7636"/>
                  </a:cubicBezTo>
                  <a:cubicBezTo>
                    <a:pt x="4770" y="7628"/>
                    <a:pt x="4770" y="7628"/>
                    <a:pt x="4770" y="7628"/>
                  </a:cubicBezTo>
                  <a:cubicBezTo>
                    <a:pt x="4770" y="7628"/>
                    <a:pt x="4726" y="7577"/>
                    <a:pt x="4682" y="7577"/>
                  </a:cubicBezTo>
                  <a:cubicBezTo>
                    <a:pt x="4667" y="7577"/>
                    <a:pt x="4652" y="7577"/>
                    <a:pt x="4645" y="7584"/>
                  </a:cubicBezTo>
                  <a:cubicBezTo>
                    <a:pt x="4587" y="7628"/>
                    <a:pt x="4528" y="7658"/>
                    <a:pt x="4462" y="7658"/>
                  </a:cubicBezTo>
                </a:path>
              </a:pathLst>
            </a:custGeom>
            <a:grpFill/>
            <a:ln w="28575" cap="flat" cmpd="sng">
              <a:solidFill>
                <a:schemeClr val="bg1"/>
              </a:solidFill>
              <a:bevel/>
              <a:headEnd/>
              <a:tailEnd/>
            </a:ln>
            <a:effectLst/>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6" name="Freeform 95"/>
            <p:cNvSpPr>
              <a:spLocks noChangeArrowheads="1"/>
            </p:cNvSpPr>
            <p:nvPr/>
          </p:nvSpPr>
          <p:spPr bwMode="auto">
            <a:xfrm>
              <a:off x="4588662" y="9238936"/>
              <a:ext cx="2573531" cy="2918249"/>
            </a:xfrm>
            <a:custGeom>
              <a:avLst/>
              <a:gdLst>
                <a:gd name="T0" fmla="*/ 4969 w 6698"/>
                <a:gd name="T1" fmla="*/ 359 h 7687"/>
                <a:gd name="T2" fmla="*/ 5386 w 6698"/>
                <a:gd name="T3" fmla="*/ 886 h 7687"/>
                <a:gd name="T4" fmla="*/ 5899 w 6698"/>
                <a:gd name="T5" fmla="*/ 1341 h 7687"/>
                <a:gd name="T6" fmla="*/ 6448 w 6698"/>
                <a:gd name="T7" fmla="*/ 2689 h 7687"/>
                <a:gd name="T8" fmla="*/ 6433 w 6698"/>
                <a:gd name="T9" fmla="*/ 3759 h 7687"/>
                <a:gd name="T10" fmla="*/ 6170 w 6698"/>
                <a:gd name="T11" fmla="*/ 4228 h 7687"/>
                <a:gd name="T12" fmla="*/ 5767 w 6698"/>
                <a:gd name="T13" fmla="*/ 5034 h 7687"/>
                <a:gd name="T14" fmla="*/ 5819 w 6698"/>
                <a:gd name="T15" fmla="*/ 7086 h 7687"/>
                <a:gd name="T16" fmla="*/ 4866 w 6698"/>
                <a:gd name="T17" fmla="*/ 7452 h 7687"/>
                <a:gd name="T18" fmla="*/ 4456 w 6698"/>
                <a:gd name="T19" fmla="*/ 7657 h 7687"/>
                <a:gd name="T20" fmla="*/ 2931 w 6698"/>
                <a:gd name="T21" fmla="*/ 6910 h 7687"/>
                <a:gd name="T22" fmla="*/ 2572 w 6698"/>
                <a:gd name="T23" fmla="*/ 6778 h 7687"/>
                <a:gd name="T24" fmla="*/ 2426 w 6698"/>
                <a:gd name="T25" fmla="*/ 7049 h 7687"/>
                <a:gd name="T26" fmla="*/ 1708 w 6698"/>
                <a:gd name="T27" fmla="*/ 7254 h 7687"/>
                <a:gd name="T28" fmla="*/ 418 w 6698"/>
                <a:gd name="T29" fmla="*/ 7283 h 7687"/>
                <a:gd name="T30" fmla="*/ 213 w 6698"/>
                <a:gd name="T31" fmla="*/ 6309 h 7687"/>
                <a:gd name="T32" fmla="*/ 667 w 6698"/>
                <a:gd name="T33" fmla="*/ 4345 h 7687"/>
                <a:gd name="T34" fmla="*/ 1657 w 6698"/>
                <a:gd name="T35" fmla="*/ 2791 h 7687"/>
                <a:gd name="T36" fmla="*/ 2213 w 6698"/>
                <a:gd name="T37" fmla="*/ 1553 h 7687"/>
                <a:gd name="T38" fmla="*/ 2162 w 6698"/>
                <a:gd name="T39" fmla="*/ 747 h 7687"/>
                <a:gd name="T40" fmla="*/ 2734 w 6698"/>
                <a:gd name="T41" fmla="*/ 828 h 7687"/>
                <a:gd name="T42" fmla="*/ 3327 w 6698"/>
                <a:gd name="T43" fmla="*/ 982 h 7687"/>
                <a:gd name="T44" fmla="*/ 3620 w 6698"/>
                <a:gd name="T45" fmla="*/ 791 h 7687"/>
                <a:gd name="T46" fmla="*/ 4272 w 6698"/>
                <a:gd name="T47" fmla="*/ 425 h 7687"/>
                <a:gd name="T48" fmla="*/ 4360 w 6698"/>
                <a:gd name="T49" fmla="*/ 102 h 7687"/>
                <a:gd name="T50" fmla="*/ 4727 w 6698"/>
                <a:gd name="T51" fmla="*/ 0 h 7687"/>
                <a:gd name="T52" fmla="*/ 4397 w 6698"/>
                <a:gd name="T53" fmla="*/ 44 h 7687"/>
                <a:gd name="T54" fmla="*/ 4016 w 6698"/>
                <a:gd name="T55" fmla="*/ 220 h 7687"/>
                <a:gd name="T56" fmla="*/ 4192 w 6698"/>
                <a:gd name="T57" fmla="*/ 483 h 7687"/>
                <a:gd name="T58" fmla="*/ 3650 w 6698"/>
                <a:gd name="T59" fmla="*/ 710 h 7687"/>
                <a:gd name="T60" fmla="*/ 3481 w 6698"/>
                <a:gd name="T61" fmla="*/ 916 h 7687"/>
                <a:gd name="T62" fmla="*/ 3056 w 6698"/>
                <a:gd name="T63" fmla="*/ 1289 h 7687"/>
                <a:gd name="T64" fmla="*/ 3027 w 6698"/>
                <a:gd name="T65" fmla="*/ 864 h 7687"/>
                <a:gd name="T66" fmla="*/ 2485 w 6698"/>
                <a:gd name="T67" fmla="*/ 886 h 7687"/>
                <a:gd name="T68" fmla="*/ 2126 w 6698"/>
                <a:gd name="T69" fmla="*/ 696 h 7687"/>
                <a:gd name="T70" fmla="*/ 2272 w 6698"/>
                <a:gd name="T71" fmla="*/ 1341 h 7687"/>
                <a:gd name="T72" fmla="*/ 2008 w 6698"/>
                <a:gd name="T73" fmla="*/ 2066 h 7687"/>
                <a:gd name="T74" fmla="*/ 1642 w 6698"/>
                <a:gd name="T75" fmla="*/ 2770 h 7687"/>
                <a:gd name="T76" fmla="*/ 1056 w 6698"/>
                <a:gd name="T77" fmla="*/ 3612 h 7687"/>
                <a:gd name="T78" fmla="*/ 448 w 6698"/>
                <a:gd name="T79" fmla="*/ 5063 h 7687"/>
                <a:gd name="T80" fmla="*/ 184 w 6698"/>
                <a:gd name="T81" fmla="*/ 6301 h 7687"/>
                <a:gd name="T82" fmla="*/ 198 w 6698"/>
                <a:gd name="T83" fmla="*/ 7349 h 7687"/>
                <a:gd name="T84" fmla="*/ 682 w 6698"/>
                <a:gd name="T85" fmla="*/ 7445 h 7687"/>
                <a:gd name="T86" fmla="*/ 2169 w 6698"/>
                <a:gd name="T87" fmla="*/ 7422 h 7687"/>
                <a:gd name="T88" fmla="*/ 2572 w 6698"/>
                <a:gd name="T89" fmla="*/ 7181 h 7687"/>
                <a:gd name="T90" fmla="*/ 2155 w 6698"/>
                <a:gd name="T91" fmla="*/ 6924 h 7687"/>
                <a:gd name="T92" fmla="*/ 2800 w 6698"/>
                <a:gd name="T93" fmla="*/ 6807 h 7687"/>
                <a:gd name="T94" fmla="*/ 2990 w 6698"/>
                <a:gd name="T95" fmla="*/ 7063 h 7687"/>
                <a:gd name="T96" fmla="*/ 3840 w 6698"/>
                <a:gd name="T97" fmla="*/ 7203 h 7687"/>
                <a:gd name="T98" fmla="*/ 4822 w 6698"/>
                <a:gd name="T99" fmla="*/ 7657 h 7687"/>
                <a:gd name="T100" fmla="*/ 4800 w 6698"/>
                <a:gd name="T101" fmla="*/ 7379 h 7687"/>
                <a:gd name="T102" fmla="*/ 5665 w 6698"/>
                <a:gd name="T103" fmla="*/ 7078 h 7687"/>
                <a:gd name="T104" fmla="*/ 5965 w 6698"/>
                <a:gd name="T105" fmla="*/ 6572 h 7687"/>
                <a:gd name="T106" fmla="*/ 5804 w 6698"/>
                <a:gd name="T107" fmla="*/ 5041 h 7687"/>
                <a:gd name="T108" fmla="*/ 5936 w 6698"/>
                <a:gd name="T109" fmla="*/ 4477 h 7687"/>
                <a:gd name="T110" fmla="*/ 6302 w 6698"/>
                <a:gd name="T111" fmla="*/ 4235 h 7687"/>
                <a:gd name="T112" fmla="*/ 6375 w 6698"/>
                <a:gd name="T113" fmla="*/ 3759 h 7687"/>
                <a:gd name="T114" fmla="*/ 6543 w 6698"/>
                <a:gd name="T115" fmla="*/ 3495 h 7687"/>
                <a:gd name="T116" fmla="*/ 6060 w 6698"/>
                <a:gd name="T117" fmla="*/ 2308 h 7687"/>
                <a:gd name="T118" fmla="*/ 5899 w 6698"/>
                <a:gd name="T119" fmla="*/ 1370 h 7687"/>
                <a:gd name="T120" fmla="*/ 5606 w 6698"/>
                <a:gd name="T121" fmla="*/ 894 h 7687"/>
                <a:gd name="T122" fmla="*/ 5284 w 6698"/>
                <a:gd name="T123" fmla="*/ 601 h 7687"/>
                <a:gd name="T124" fmla="*/ 4969 w 6698"/>
                <a:gd name="T125" fmla="*/ 329 h 7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698" h="7687">
                  <a:moveTo>
                    <a:pt x="4727" y="36"/>
                  </a:moveTo>
                  <a:lnTo>
                    <a:pt x="4727" y="36"/>
                  </a:lnTo>
                  <a:cubicBezTo>
                    <a:pt x="4734" y="36"/>
                    <a:pt x="4741" y="36"/>
                    <a:pt x="4749" y="36"/>
                  </a:cubicBezTo>
                  <a:cubicBezTo>
                    <a:pt x="4785" y="51"/>
                    <a:pt x="4771" y="161"/>
                    <a:pt x="4763" y="256"/>
                  </a:cubicBezTo>
                  <a:cubicBezTo>
                    <a:pt x="4756" y="322"/>
                    <a:pt x="4749" y="388"/>
                    <a:pt x="4771" y="388"/>
                  </a:cubicBezTo>
                  <a:cubicBezTo>
                    <a:pt x="4778" y="388"/>
                    <a:pt x="4793" y="373"/>
                    <a:pt x="4807" y="351"/>
                  </a:cubicBezTo>
                  <a:cubicBezTo>
                    <a:pt x="4837" y="308"/>
                    <a:pt x="4844" y="285"/>
                    <a:pt x="4859" y="285"/>
                  </a:cubicBezTo>
                  <a:cubicBezTo>
                    <a:pt x="4873" y="285"/>
                    <a:pt x="4888" y="300"/>
                    <a:pt x="4917" y="329"/>
                  </a:cubicBezTo>
                  <a:cubicBezTo>
                    <a:pt x="4939" y="351"/>
                    <a:pt x="4954" y="359"/>
                    <a:pt x="4969" y="359"/>
                  </a:cubicBezTo>
                  <a:cubicBezTo>
                    <a:pt x="5012" y="359"/>
                    <a:pt x="5034" y="271"/>
                    <a:pt x="5093" y="256"/>
                  </a:cubicBezTo>
                  <a:cubicBezTo>
                    <a:pt x="5093" y="249"/>
                    <a:pt x="5100" y="249"/>
                    <a:pt x="5108" y="249"/>
                  </a:cubicBezTo>
                  <a:cubicBezTo>
                    <a:pt x="5166" y="249"/>
                    <a:pt x="5188" y="366"/>
                    <a:pt x="5181" y="410"/>
                  </a:cubicBezTo>
                  <a:cubicBezTo>
                    <a:pt x="5174" y="454"/>
                    <a:pt x="5181" y="491"/>
                    <a:pt x="5240" y="513"/>
                  </a:cubicBezTo>
                  <a:cubicBezTo>
                    <a:pt x="5298" y="535"/>
                    <a:pt x="5284" y="505"/>
                    <a:pt x="5218" y="703"/>
                  </a:cubicBezTo>
                  <a:cubicBezTo>
                    <a:pt x="5188" y="784"/>
                    <a:pt x="5188" y="813"/>
                    <a:pt x="5203" y="813"/>
                  </a:cubicBezTo>
                  <a:cubicBezTo>
                    <a:pt x="5232" y="813"/>
                    <a:pt x="5284" y="740"/>
                    <a:pt x="5306" y="703"/>
                  </a:cubicBezTo>
                  <a:cubicBezTo>
                    <a:pt x="5313" y="696"/>
                    <a:pt x="5313" y="696"/>
                    <a:pt x="5320" y="696"/>
                  </a:cubicBezTo>
                  <a:cubicBezTo>
                    <a:pt x="5350" y="696"/>
                    <a:pt x="5386" y="820"/>
                    <a:pt x="5386" y="886"/>
                  </a:cubicBezTo>
                  <a:cubicBezTo>
                    <a:pt x="5386" y="960"/>
                    <a:pt x="5401" y="1026"/>
                    <a:pt x="5481" y="1026"/>
                  </a:cubicBezTo>
                  <a:cubicBezTo>
                    <a:pt x="5496" y="1026"/>
                    <a:pt x="5511" y="1026"/>
                    <a:pt x="5518" y="1026"/>
                  </a:cubicBezTo>
                  <a:cubicBezTo>
                    <a:pt x="5635" y="1003"/>
                    <a:pt x="5599" y="982"/>
                    <a:pt x="5635" y="908"/>
                  </a:cubicBezTo>
                  <a:cubicBezTo>
                    <a:pt x="5657" y="872"/>
                    <a:pt x="5687" y="842"/>
                    <a:pt x="5709" y="842"/>
                  </a:cubicBezTo>
                  <a:cubicBezTo>
                    <a:pt x="5731" y="842"/>
                    <a:pt x="5745" y="857"/>
                    <a:pt x="5745" y="901"/>
                  </a:cubicBezTo>
                  <a:cubicBezTo>
                    <a:pt x="5760" y="989"/>
                    <a:pt x="5797" y="1003"/>
                    <a:pt x="5782" y="1077"/>
                  </a:cubicBezTo>
                  <a:cubicBezTo>
                    <a:pt x="5767" y="1158"/>
                    <a:pt x="5804" y="1172"/>
                    <a:pt x="5848" y="1194"/>
                  </a:cubicBezTo>
                  <a:cubicBezTo>
                    <a:pt x="5899" y="1216"/>
                    <a:pt x="5907" y="1341"/>
                    <a:pt x="5907" y="1341"/>
                  </a:cubicBezTo>
                  <a:lnTo>
                    <a:pt x="5899" y="1341"/>
                  </a:lnTo>
                  <a:cubicBezTo>
                    <a:pt x="5877" y="1341"/>
                    <a:pt x="5833" y="1348"/>
                    <a:pt x="5804" y="1399"/>
                  </a:cubicBezTo>
                  <a:cubicBezTo>
                    <a:pt x="5767" y="1465"/>
                    <a:pt x="5819" y="1590"/>
                    <a:pt x="5862" y="1634"/>
                  </a:cubicBezTo>
                  <a:cubicBezTo>
                    <a:pt x="5907" y="1678"/>
                    <a:pt x="5841" y="1758"/>
                    <a:pt x="5841" y="1861"/>
                  </a:cubicBezTo>
                  <a:cubicBezTo>
                    <a:pt x="5841" y="1963"/>
                    <a:pt x="5972" y="2081"/>
                    <a:pt x="6053" y="2110"/>
                  </a:cubicBezTo>
                  <a:cubicBezTo>
                    <a:pt x="6134" y="2147"/>
                    <a:pt x="6134" y="2191"/>
                    <a:pt x="6090" y="2227"/>
                  </a:cubicBezTo>
                  <a:cubicBezTo>
                    <a:pt x="6046" y="2257"/>
                    <a:pt x="6009" y="2293"/>
                    <a:pt x="6031" y="2330"/>
                  </a:cubicBezTo>
                  <a:cubicBezTo>
                    <a:pt x="6053" y="2359"/>
                    <a:pt x="6112" y="2352"/>
                    <a:pt x="6119" y="2396"/>
                  </a:cubicBezTo>
                  <a:cubicBezTo>
                    <a:pt x="6134" y="2440"/>
                    <a:pt x="6097" y="2484"/>
                    <a:pt x="6178" y="2506"/>
                  </a:cubicBezTo>
                  <a:cubicBezTo>
                    <a:pt x="6258" y="2528"/>
                    <a:pt x="6324" y="2564"/>
                    <a:pt x="6448" y="2689"/>
                  </a:cubicBezTo>
                  <a:cubicBezTo>
                    <a:pt x="6572" y="2813"/>
                    <a:pt x="6587" y="3033"/>
                    <a:pt x="6572" y="3077"/>
                  </a:cubicBezTo>
                  <a:cubicBezTo>
                    <a:pt x="6565" y="3121"/>
                    <a:pt x="6506" y="3099"/>
                    <a:pt x="6528" y="3129"/>
                  </a:cubicBezTo>
                  <a:cubicBezTo>
                    <a:pt x="6550" y="3165"/>
                    <a:pt x="6572" y="3224"/>
                    <a:pt x="6528" y="3290"/>
                  </a:cubicBezTo>
                  <a:cubicBezTo>
                    <a:pt x="6484" y="3356"/>
                    <a:pt x="6484" y="3436"/>
                    <a:pt x="6521" y="3510"/>
                  </a:cubicBezTo>
                  <a:cubicBezTo>
                    <a:pt x="6550" y="3576"/>
                    <a:pt x="6594" y="3517"/>
                    <a:pt x="6646" y="3598"/>
                  </a:cubicBezTo>
                  <a:cubicBezTo>
                    <a:pt x="6690" y="3678"/>
                    <a:pt x="6623" y="3729"/>
                    <a:pt x="6587" y="3729"/>
                  </a:cubicBezTo>
                  <a:cubicBezTo>
                    <a:pt x="6572" y="3729"/>
                    <a:pt x="6550" y="3729"/>
                    <a:pt x="6536" y="3729"/>
                  </a:cubicBezTo>
                  <a:cubicBezTo>
                    <a:pt x="6506" y="3729"/>
                    <a:pt x="6470" y="3737"/>
                    <a:pt x="6448" y="3759"/>
                  </a:cubicBezTo>
                  <a:cubicBezTo>
                    <a:pt x="6448" y="3759"/>
                    <a:pt x="6440" y="3759"/>
                    <a:pt x="6433" y="3759"/>
                  </a:cubicBezTo>
                  <a:cubicBezTo>
                    <a:pt x="6404" y="3759"/>
                    <a:pt x="6368" y="3686"/>
                    <a:pt x="6280" y="3663"/>
                  </a:cubicBezTo>
                  <a:cubicBezTo>
                    <a:pt x="6251" y="3656"/>
                    <a:pt x="6229" y="3656"/>
                    <a:pt x="6214" y="3656"/>
                  </a:cubicBezTo>
                  <a:cubicBezTo>
                    <a:pt x="6170" y="3656"/>
                    <a:pt x="6163" y="3678"/>
                    <a:pt x="6148" y="3744"/>
                  </a:cubicBezTo>
                  <a:cubicBezTo>
                    <a:pt x="6119" y="3832"/>
                    <a:pt x="6302" y="3927"/>
                    <a:pt x="6302" y="3927"/>
                  </a:cubicBezTo>
                  <a:cubicBezTo>
                    <a:pt x="6295" y="3927"/>
                    <a:pt x="6280" y="3920"/>
                    <a:pt x="6273" y="3920"/>
                  </a:cubicBezTo>
                  <a:cubicBezTo>
                    <a:pt x="6229" y="3920"/>
                    <a:pt x="6214" y="3949"/>
                    <a:pt x="6273" y="4015"/>
                  </a:cubicBezTo>
                  <a:cubicBezTo>
                    <a:pt x="6331" y="4089"/>
                    <a:pt x="6280" y="4257"/>
                    <a:pt x="6243" y="4257"/>
                  </a:cubicBezTo>
                  <a:lnTo>
                    <a:pt x="6236" y="4257"/>
                  </a:lnTo>
                  <a:cubicBezTo>
                    <a:pt x="6214" y="4235"/>
                    <a:pt x="6192" y="4228"/>
                    <a:pt x="6170" y="4228"/>
                  </a:cubicBezTo>
                  <a:cubicBezTo>
                    <a:pt x="6156" y="4228"/>
                    <a:pt x="6141" y="4235"/>
                    <a:pt x="6134" y="4257"/>
                  </a:cubicBezTo>
                  <a:cubicBezTo>
                    <a:pt x="6119" y="4301"/>
                    <a:pt x="6200" y="4323"/>
                    <a:pt x="6156" y="4330"/>
                  </a:cubicBezTo>
                  <a:cubicBezTo>
                    <a:pt x="6112" y="4345"/>
                    <a:pt x="6053" y="4367"/>
                    <a:pt x="5987" y="4426"/>
                  </a:cubicBezTo>
                  <a:cubicBezTo>
                    <a:pt x="5965" y="4440"/>
                    <a:pt x="5950" y="4448"/>
                    <a:pt x="5936" y="4448"/>
                  </a:cubicBezTo>
                  <a:cubicBezTo>
                    <a:pt x="5899" y="4448"/>
                    <a:pt x="5870" y="4404"/>
                    <a:pt x="5841" y="4389"/>
                  </a:cubicBezTo>
                  <a:cubicBezTo>
                    <a:pt x="5833" y="4389"/>
                    <a:pt x="5833" y="4389"/>
                    <a:pt x="5826" y="4389"/>
                  </a:cubicBezTo>
                  <a:cubicBezTo>
                    <a:pt x="5774" y="4389"/>
                    <a:pt x="5687" y="4499"/>
                    <a:pt x="5635" y="4616"/>
                  </a:cubicBezTo>
                  <a:cubicBezTo>
                    <a:pt x="5577" y="4741"/>
                    <a:pt x="5496" y="4733"/>
                    <a:pt x="5569" y="4777"/>
                  </a:cubicBezTo>
                  <a:cubicBezTo>
                    <a:pt x="5635" y="4821"/>
                    <a:pt x="5767" y="5034"/>
                    <a:pt x="5767" y="5034"/>
                  </a:cubicBezTo>
                  <a:cubicBezTo>
                    <a:pt x="5767" y="5034"/>
                    <a:pt x="5760" y="5085"/>
                    <a:pt x="5767" y="5239"/>
                  </a:cubicBezTo>
                  <a:cubicBezTo>
                    <a:pt x="5782" y="5400"/>
                    <a:pt x="5950" y="5627"/>
                    <a:pt x="5950" y="5730"/>
                  </a:cubicBezTo>
                  <a:cubicBezTo>
                    <a:pt x="5950" y="5832"/>
                    <a:pt x="5884" y="6001"/>
                    <a:pt x="5819" y="6060"/>
                  </a:cubicBezTo>
                  <a:cubicBezTo>
                    <a:pt x="5745" y="6111"/>
                    <a:pt x="5884" y="6162"/>
                    <a:pt x="5848" y="6272"/>
                  </a:cubicBezTo>
                  <a:cubicBezTo>
                    <a:pt x="5819" y="6382"/>
                    <a:pt x="5782" y="6411"/>
                    <a:pt x="5884" y="6499"/>
                  </a:cubicBezTo>
                  <a:cubicBezTo>
                    <a:pt x="5987" y="6587"/>
                    <a:pt x="5907" y="6580"/>
                    <a:pt x="5841" y="6624"/>
                  </a:cubicBezTo>
                  <a:cubicBezTo>
                    <a:pt x="5767" y="6668"/>
                    <a:pt x="5848" y="6727"/>
                    <a:pt x="5907" y="6858"/>
                  </a:cubicBezTo>
                  <a:cubicBezTo>
                    <a:pt x="5958" y="6983"/>
                    <a:pt x="5870" y="7100"/>
                    <a:pt x="5833" y="7100"/>
                  </a:cubicBezTo>
                  <a:cubicBezTo>
                    <a:pt x="5826" y="7100"/>
                    <a:pt x="5819" y="7093"/>
                    <a:pt x="5819" y="7086"/>
                  </a:cubicBezTo>
                  <a:cubicBezTo>
                    <a:pt x="5804" y="7056"/>
                    <a:pt x="5760" y="7027"/>
                    <a:pt x="5716" y="7027"/>
                  </a:cubicBezTo>
                  <a:cubicBezTo>
                    <a:pt x="5694" y="7027"/>
                    <a:pt x="5672" y="7034"/>
                    <a:pt x="5643" y="7056"/>
                  </a:cubicBezTo>
                  <a:cubicBezTo>
                    <a:pt x="5599" y="7093"/>
                    <a:pt x="5548" y="7122"/>
                    <a:pt x="5489" y="7122"/>
                  </a:cubicBezTo>
                  <a:cubicBezTo>
                    <a:pt x="5460" y="7122"/>
                    <a:pt x="5430" y="7115"/>
                    <a:pt x="5393" y="7100"/>
                  </a:cubicBezTo>
                  <a:cubicBezTo>
                    <a:pt x="5372" y="7086"/>
                    <a:pt x="5350" y="7078"/>
                    <a:pt x="5328" y="7078"/>
                  </a:cubicBezTo>
                  <a:cubicBezTo>
                    <a:pt x="5269" y="7078"/>
                    <a:pt x="5240" y="7129"/>
                    <a:pt x="5203" y="7166"/>
                  </a:cubicBezTo>
                  <a:cubicBezTo>
                    <a:pt x="5159" y="7225"/>
                    <a:pt x="5079" y="7269"/>
                    <a:pt x="5012" y="7283"/>
                  </a:cubicBezTo>
                  <a:cubicBezTo>
                    <a:pt x="4947" y="7291"/>
                    <a:pt x="4829" y="7305"/>
                    <a:pt x="4785" y="7349"/>
                  </a:cubicBezTo>
                  <a:cubicBezTo>
                    <a:pt x="4741" y="7393"/>
                    <a:pt x="4793" y="7408"/>
                    <a:pt x="4866" y="7452"/>
                  </a:cubicBezTo>
                  <a:cubicBezTo>
                    <a:pt x="4910" y="7481"/>
                    <a:pt x="5005" y="7496"/>
                    <a:pt x="5057" y="7503"/>
                  </a:cubicBezTo>
                  <a:cubicBezTo>
                    <a:pt x="5057" y="7518"/>
                    <a:pt x="5064" y="7562"/>
                    <a:pt x="5042" y="7584"/>
                  </a:cubicBezTo>
                  <a:cubicBezTo>
                    <a:pt x="5042" y="7598"/>
                    <a:pt x="5027" y="7598"/>
                    <a:pt x="5005" y="7598"/>
                  </a:cubicBezTo>
                  <a:cubicBezTo>
                    <a:pt x="4961" y="7598"/>
                    <a:pt x="4895" y="7577"/>
                    <a:pt x="4895" y="7577"/>
                  </a:cubicBezTo>
                  <a:cubicBezTo>
                    <a:pt x="4807" y="7635"/>
                    <a:pt x="4807" y="7635"/>
                    <a:pt x="4807" y="7635"/>
                  </a:cubicBezTo>
                  <a:cubicBezTo>
                    <a:pt x="4807" y="7635"/>
                    <a:pt x="4756" y="7577"/>
                    <a:pt x="4705" y="7577"/>
                  </a:cubicBezTo>
                  <a:cubicBezTo>
                    <a:pt x="4690" y="7577"/>
                    <a:pt x="4675" y="7577"/>
                    <a:pt x="4661" y="7584"/>
                  </a:cubicBezTo>
                  <a:cubicBezTo>
                    <a:pt x="4602" y="7628"/>
                    <a:pt x="4551" y="7657"/>
                    <a:pt x="4485" y="7657"/>
                  </a:cubicBezTo>
                  <a:cubicBezTo>
                    <a:pt x="4478" y="7657"/>
                    <a:pt x="4463" y="7657"/>
                    <a:pt x="4456" y="7657"/>
                  </a:cubicBezTo>
                  <a:cubicBezTo>
                    <a:pt x="4375" y="7642"/>
                    <a:pt x="4287" y="7437"/>
                    <a:pt x="4250" y="7364"/>
                  </a:cubicBezTo>
                  <a:cubicBezTo>
                    <a:pt x="4221" y="7283"/>
                    <a:pt x="3921" y="7210"/>
                    <a:pt x="3855" y="7181"/>
                  </a:cubicBezTo>
                  <a:cubicBezTo>
                    <a:pt x="3789" y="7144"/>
                    <a:pt x="3642" y="7086"/>
                    <a:pt x="3540" y="7063"/>
                  </a:cubicBezTo>
                  <a:cubicBezTo>
                    <a:pt x="3518" y="7063"/>
                    <a:pt x="3496" y="7056"/>
                    <a:pt x="3474" y="7056"/>
                  </a:cubicBezTo>
                  <a:cubicBezTo>
                    <a:pt x="3393" y="7056"/>
                    <a:pt x="3312" y="7086"/>
                    <a:pt x="3247" y="7137"/>
                  </a:cubicBezTo>
                  <a:cubicBezTo>
                    <a:pt x="3210" y="7151"/>
                    <a:pt x="3181" y="7166"/>
                    <a:pt x="3159" y="7166"/>
                  </a:cubicBezTo>
                  <a:cubicBezTo>
                    <a:pt x="3115" y="7166"/>
                    <a:pt x="3085" y="7137"/>
                    <a:pt x="3093" y="7100"/>
                  </a:cubicBezTo>
                  <a:cubicBezTo>
                    <a:pt x="3107" y="7041"/>
                    <a:pt x="3093" y="6998"/>
                    <a:pt x="3005" y="6939"/>
                  </a:cubicBezTo>
                  <a:cubicBezTo>
                    <a:pt x="2968" y="6917"/>
                    <a:pt x="2946" y="6910"/>
                    <a:pt x="2931" y="6910"/>
                  </a:cubicBezTo>
                  <a:cubicBezTo>
                    <a:pt x="2902" y="6910"/>
                    <a:pt x="2895" y="6932"/>
                    <a:pt x="2924" y="6961"/>
                  </a:cubicBezTo>
                  <a:cubicBezTo>
                    <a:pt x="2968" y="7012"/>
                    <a:pt x="2968" y="7063"/>
                    <a:pt x="2939" y="7063"/>
                  </a:cubicBezTo>
                  <a:cubicBezTo>
                    <a:pt x="2910" y="7063"/>
                    <a:pt x="2866" y="7020"/>
                    <a:pt x="2822" y="7020"/>
                  </a:cubicBezTo>
                  <a:lnTo>
                    <a:pt x="2814" y="7020"/>
                  </a:lnTo>
                  <a:cubicBezTo>
                    <a:pt x="2800" y="7020"/>
                    <a:pt x="2792" y="7027"/>
                    <a:pt x="2778" y="7027"/>
                  </a:cubicBezTo>
                  <a:cubicBezTo>
                    <a:pt x="2726" y="7027"/>
                    <a:pt x="2660" y="7005"/>
                    <a:pt x="2675" y="6954"/>
                  </a:cubicBezTo>
                  <a:cubicBezTo>
                    <a:pt x="2697" y="6888"/>
                    <a:pt x="2778" y="6895"/>
                    <a:pt x="2822" y="6829"/>
                  </a:cubicBezTo>
                  <a:cubicBezTo>
                    <a:pt x="2866" y="6763"/>
                    <a:pt x="2631" y="6682"/>
                    <a:pt x="2631" y="6682"/>
                  </a:cubicBezTo>
                  <a:cubicBezTo>
                    <a:pt x="2631" y="6741"/>
                    <a:pt x="2602" y="6778"/>
                    <a:pt x="2572" y="6778"/>
                  </a:cubicBezTo>
                  <a:cubicBezTo>
                    <a:pt x="2558" y="6778"/>
                    <a:pt x="2543" y="6763"/>
                    <a:pt x="2543" y="6734"/>
                  </a:cubicBezTo>
                  <a:cubicBezTo>
                    <a:pt x="2536" y="6682"/>
                    <a:pt x="2514" y="6660"/>
                    <a:pt x="2477" y="6660"/>
                  </a:cubicBezTo>
                  <a:cubicBezTo>
                    <a:pt x="2462" y="6660"/>
                    <a:pt x="2440" y="6668"/>
                    <a:pt x="2419" y="6682"/>
                  </a:cubicBezTo>
                  <a:cubicBezTo>
                    <a:pt x="2345" y="6727"/>
                    <a:pt x="2221" y="6712"/>
                    <a:pt x="2213" y="6763"/>
                  </a:cubicBezTo>
                  <a:cubicBezTo>
                    <a:pt x="2199" y="6807"/>
                    <a:pt x="2199" y="6873"/>
                    <a:pt x="2140" y="6895"/>
                  </a:cubicBezTo>
                  <a:cubicBezTo>
                    <a:pt x="2089" y="6917"/>
                    <a:pt x="2052" y="7034"/>
                    <a:pt x="2111" y="7100"/>
                  </a:cubicBezTo>
                  <a:cubicBezTo>
                    <a:pt x="2140" y="7137"/>
                    <a:pt x="2184" y="7151"/>
                    <a:pt x="2221" y="7151"/>
                  </a:cubicBezTo>
                  <a:cubicBezTo>
                    <a:pt x="2265" y="7151"/>
                    <a:pt x="2301" y="7137"/>
                    <a:pt x="2323" y="7122"/>
                  </a:cubicBezTo>
                  <a:cubicBezTo>
                    <a:pt x="2367" y="7100"/>
                    <a:pt x="2375" y="7049"/>
                    <a:pt x="2426" y="7049"/>
                  </a:cubicBezTo>
                  <a:cubicBezTo>
                    <a:pt x="2440" y="7049"/>
                    <a:pt x="2462" y="7049"/>
                    <a:pt x="2492" y="7063"/>
                  </a:cubicBezTo>
                  <a:cubicBezTo>
                    <a:pt x="2617" y="7122"/>
                    <a:pt x="2529" y="7144"/>
                    <a:pt x="2514" y="7225"/>
                  </a:cubicBezTo>
                  <a:cubicBezTo>
                    <a:pt x="2507" y="7305"/>
                    <a:pt x="2440" y="7305"/>
                    <a:pt x="2440" y="7305"/>
                  </a:cubicBezTo>
                  <a:cubicBezTo>
                    <a:pt x="2440" y="7283"/>
                    <a:pt x="2382" y="7232"/>
                    <a:pt x="2309" y="7232"/>
                  </a:cubicBezTo>
                  <a:cubicBezTo>
                    <a:pt x="2287" y="7232"/>
                    <a:pt x="2265" y="7239"/>
                    <a:pt x="2243" y="7247"/>
                  </a:cubicBezTo>
                  <a:cubicBezTo>
                    <a:pt x="2140" y="7291"/>
                    <a:pt x="2169" y="7393"/>
                    <a:pt x="2169" y="7393"/>
                  </a:cubicBezTo>
                  <a:cubicBezTo>
                    <a:pt x="2103" y="7408"/>
                    <a:pt x="2045" y="7415"/>
                    <a:pt x="1994" y="7415"/>
                  </a:cubicBezTo>
                  <a:cubicBezTo>
                    <a:pt x="1898" y="7415"/>
                    <a:pt x="1832" y="7386"/>
                    <a:pt x="1796" y="7291"/>
                  </a:cubicBezTo>
                  <a:cubicBezTo>
                    <a:pt x="1781" y="7261"/>
                    <a:pt x="1752" y="7254"/>
                    <a:pt x="1708" y="7254"/>
                  </a:cubicBezTo>
                  <a:cubicBezTo>
                    <a:pt x="1612" y="7254"/>
                    <a:pt x="1451" y="7327"/>
                    <a:pt x="1386" y="7393"/>
                  </a:cubicBezTo>
                  <a:cubicBezTo>
                    <a:pt x="1319" y="7459"/>
                    <a:pt x="1136" y="7481"/>
                    <a:pt x="1034" y="7481"/>
                  </a:cubicBezTo>
                  <a:cubicBezTo>
                    <a:pt x="997" y="7481"/>
                    <a:pt x="968" y="7474"/>
                    <a:pt x="953" y="7474"/>
                  </a:cubicBezTo>
                  <a:cubicBezTo>
                    <a:pt x="909" y="7459"/>
                    <a:pt x="917" y="7327"/>
                    <a:pt x="865" y="7327"/>
                  </a:cubicBezTo>
                  <a:cubicBezTo>
                    <a:pt x="807" y="7327"/>
                    <a:pt x="623" y="7452"/>
                    <a:pt x="521" y="7496"/>
                  </a:cubicBezTo>
                  <a:cubicBezTo>
                    <a:pt x="499" y="7510"/>
                    <a:pt x="477" y="7510"/>
                    <a:pt x="455" y="7510"/>
                  </a:cubicBezTo>
                  <a:cubicBezTo>
                    <a:pt x="396" y="7510"/>
                    <a:pt x="360" y="7467"/>
                    <a:pt x="374" y="7430"/>
                  </a:cubicBezTo>
                  <a:cubicBezTo>
                    <a:pt x="396" y="7386"/>
                    <a:pt x="455" y="7335"/>
                    <a:pt x="440" y="7305"/>
                  </a:cubicBezTo>
                  <a:cubicBezTo>
                    <a:pt x="440" y="7291"/>
                    <a:pt x="433" y="7283"/>
                    <a:pt x="418" y="7283"/>
                  </a:cubicBezTo>
                  <a:cubicBezTo>
                    <a:pt x="404" y="7283"/>
                    <a:pt x="381" y="7298"/>
                    <a:pt x="352" y="7335"/>
                  </a:cubicBezTo>
                  <a:cubicBezTo>
                    <a:pt x="330" y="7364"/>
                    <a:pt x="308" y="7379"/>
                    <a:pt x="286" y="7379"/>
                  </a:cubicBezTo>
                  <a:cubicBezTo>
                    <a:pt x="257" y="7379"/>
                    <a:pt x="235" y="7357"/>
                    <a:pt x="228" y="7335"/>
                  </a:cubicBezTo>
                  <a:cubicBezTo>
                    <a:pt x="213" y="7305"/>
                    <a:pt x="242" y="7232"/>
                    <a:pt x="147" y="7159"/>
                  </a:cubicBezTo>
                  <a:cubicBezTo>
                    <a:pt x="59" y="7078"/>
                    <a:pt x="45" y="6998"/>
                    <a:pt x="81" y="6932"/>
                  </a:cubicBezTo>
                  <a:cubicBezTo>
                    <a:pt x="118" y="6858"/>
                    <a:pt x="140" y="6851"/>
                    <a:pt x="118" y="6792"/>
                  </a:cubicBezTo>
                  <a:cubicBezTo>
                    <a:pt x="88" y="6734"/>
                    <a:pt x="88" y="6682"/>
                    <a:pt x="140" y="6609"/>
                  </a:cubicBezTo>
                  <a:cubicBezTo>
                    <a:pt x="184" y="6543"/>
                    <a:pt x="191" y="6543"/>
                    <a:pt x="169" y="6463"/>
                  </a:cubicBezTo>
                  <a:cubicBezTo>
                    <a:pt x="147" y="6382"/>
                    <a:pt x="213" y="6309"/>
                    <a:pt x="213" y="6309"/>
                  </a:cubicBezTo>
                  <a:cubicBezTo>
                    <a:pt x="206" y="6258"/>
                    <a:pt x="228" y="6191"/>
                    <a:pt x="272" y="6148"/>
                  </a:cubicBezTo>
                  <a:cubicBezTo>
                    <a:pt x="316" y="6104"/>
                    <a:pt x="330" y="6045"/>
                    <a:pt x="308" y="6001"/>
                  </a:cubicBezTo>
                  <a:cubicBezTo>
                    <a:pt x="286" y="5957"/>
                    <a:pt x="228" y="5877"/>
                    <a:pt x="206" y="5774"/>
                  </a:cubicBezTo>
                  <a:cubicBezTo>
                    <a:pt x="184" y="5671"/>
                    <a:pt x="213" y="5569"/>
                    <a:pt x="250" y="5525"/>
                  </a:cubicBezTo>
                  <a:cubicBezTo>
                    <a:pt x="286" y="5481"/>
                    <a:pt x="294" y="5408"/>
                    <a:pt x="352" y="5312"/>
                  </a:cubicBezTo>
                  <a:cubicBezTo>
                    <a:pt x="411" y="5210"/>
                    <a:pt x="455" y="5158"/>
                    <a:pt x="477" y="5070"/>
                  </a:cubicBezTo>
                  <a:cubicBezTo>
                    <a:pt x="499" y="4982"/>
                    <a:pt x="536" y="4960"/>
                    <a:pt x="579" y="4924"/>
                  </a:cubicBezTo>
                  <a:cubicBezTo>
                    <a:pt x="623" y="4887"/>
                    <a:pt x="601" y="4631"/>
                    <a:pt x="623" y="4550"/>
                  </a:cubicBezTo>
                  <a:cubicBezTo>
                    <a:pt x="645" y="4470"/>
                    <a:pt x="601" y="4404"/>
                    <a:pt x="667" y="4345"/>
                  </a:cubicBezTo>
                  <a:cubicBezTo>
                    <a:pt x="741" y="4286"/>
                    <a:pt x="770" y="4206"/>
                    <a:pt x="770" y="4081"/>
                  </a:cubicBezTo>
                  <a:cubicBezTo>
                    <a:pt x="770" y="3957"/>
                    <a:pt x="865" y="3832"/>
                    <a:pt x="917" y="3788"/>
                  </a:cubicBezTo>
                  <a:cubicBezTo>
                    <a:pt x="975" y="3744"/>
                    <a:pt x="1056" y="3663"/>
                    <a:pt x="1078" y="3634"/>
                  </a:cubicBezTo>
                  <a:cubicBezTo>
                    <a:pt x="1100" y="3598"/>
                    <a:pt x="1144" y="3495"/>
                    <a:pt x="1195" y="3436"/>
                  </a:cubicBezTo>
                  <a:cubicBezTo>
                    <a:pt x="1239" y="3378"/>
                    <a:pt x="1268" y="3356"/>
                    <a:pt x="1349" y="3334"/>
                  </a:cubicBezTo>
                  <a:cubicBezTo>
                    <a:pt x="1429" y="3312"/>
                    <a:pt x="1444" y="3158"/>
                    <a:pt x="1473" y="3063"/>
                  </a:cubicBezTo>
                  <a:cubicBezTo>
                    <a:pt x="1503" y="2989"/>
                    <a:pt x="1598" y="2887"/>
                    <a:pt x="1635" y="2843"/>
                  </a:cubicBezTo>
                  <a:cubicBezTo>
                    <a:pt x="1664" y="2806"/>
                    <a:pt x="1664" y="2806"/>
                    <a:pt x="1664" y="2806"/>
                  </a:cubicBezTo>
                  <a:cubicBezTo>
                    <a:pt x="1664" y="2806"/>
                    <a:pt x="1664" y="2799"/>
                    <a:pt x="1657" y="2791"/>
                  </a:cubicBezTo>
                  <a:cubicBezTo>
                    <a:pt x="1700" y="2770"/>
                    <a:pt x="1700" y="2770"/>
                    <a:pt x="1700" y="2770"/>
                  </a:cubicBezTo>
                  <a:lnTo>
                    <a:pt x="1700" y="2770"/>
                  </a:lnTo>
                  <a:cubicBezTo>
                    <a:pt x="1708" y="2770"/>
                    <a:pt x="1767" y="2762"/>
                    <a:pt x="1825" y="2623"/>
                  </a:cubicBezTo>
                  <a:cubicBezTo>
                    <a:pt x="1898" y="2447"/>
                    <a:pt x="1986" y="2374"/>
                    <a:pt x="1994" y="2293"/>
                  </a:cubicBezTo>
                  <a:cubicBezTo>
                    <a:pt x="2008" y="2213"/>
                    <a:pt x="1986" y="2147"/>
                    <a:pt x="2008" y="2110"/>
                  </a:cubicBezTo>
                  <a:cubicBezTo>
                    <a:pt x="2030" y="2081"/>
                    <a:pt x="2096" y="2044"/>
                    <a:pt x="2074" y="1978"/>
                  </a:cubicBezTo>
                  <a:cubicBezTo>
                    <a:pt x="2052" y="1905"/>
                    <a:pt x="2089" y="1853"/>
                    <a:pt x="2155" y="1802"/>
                  </a:cubicBezTo>
                  <a:cubicBezTo>
                    <a:pt x="2221" y="1758"/>
                    <a:pt x="2243" y="1773"/>
                    <a:pt x="2243" y="1678"/>
                  </a:cubicBezTo>
                  <a:cubicBezTo>
                    <a:pt x="2243" y="1590"/>
                    <a:pt x="2191" y="1627"/>
                    <a:pt x="2213" y="1553"/>
                  </a:cubicBezTo>
                  <a:cubicBezTo>
                    <a:pt x="2236" y="1487"/>
                    <a:pt x="2294" y="1480"/>
                    <a:pt x="2294" y="1421"/>
                  </a:cubicBezTo>
                  <a:cubicBezTo>
                    <a:pt x="2294" y="1363"/>
                    <a:pt x="2345" y="1216"/>
                    <a:pt x="2294" y="1216"/>
                  </a:cubicBezTo>
                  <a:lnTo>
                    <a:pt x="2294" y="1216"/>
                  </a:lnTo>
                  <a:cubicBezTo>
                    <a:pt x="2287" y="1216"/>
                    <a:pt x="2279" y="1216"/>
                    <a:pt x="2272" y="1216"/>
                  </a:cubicBezTo>
                  <a:cubicBezTo>
                    <a:pt x="2221" y="1216"/>
                    <a:pt x="2169" y="1179"/>
                    <a:pt x="2213" y="1128"/>
                  </a:cubicBezTo>
                  <a:cubicBezTo>
                    <a:pt x="2257" y="1070"/>
                    <a:pt x="2199" y="1048"/>
                    <a:pt x="2155" y="982"/>
                  </a:cubicBezTo>
                  <a:cubicBezTo>
                    <a:pt x="2111" y="908"/>
                    <a:pt x="2140" y="718"/>
                    <a:pt x="2140" y="718"/>
                  </a:cubicBezTo>
                  <a:cubicBezTo>
                    <a:pt x="2140" y="718"/>
                    <a:pt x="2140" y="718"/>
                    <a:pt x="2148" y="718"/>
                  </a:cubicBezTo>
                  <a:cubicBezTo>
                    <a:pt x="2155" y="732"/>
                    <a:pt x="2162" y="747"/>
                    <a:pt x="2162" y="747"/>
                  </a:cubicBezTo>
                  <a:cubicBezTo>
                    <a:pt x="2162" y="747"/>
                    <a:pt x="2155" y="732"/>
                    <a:pt x="2148" y="718"/>
                  </a:cubicBezTo>
                  <a:cubicBezTo>
                    <a:pt x="2148" y="718"/>
                    <a:pt x="2162" y="710"/>
                    <a:pt x="2199" y="696"/>
                  </a:cubicBezTo>
                  <a:cubicBezTo>
                    <a:pt x="2206" y="696"/>
                    <a:pt x="2206" y="696"/>
                    <a:pt x="2206" y="696"/>
                  </a:cubicBezTo>
                  <a:cubicBezTo>
                    <a:pt x="2265" y="696"/>
                    <a:pt x="2353" y="879"/>
                    <a:pt x="2426" y="923"/>
                  </a:cubicBezTo>
                  <a:cubicBezTo>
                    <a:pt x="2440" y="930"/>
                    <a:pt x="2455" y="930"/>
                    <a:pt x="2462" y="930"/>
                  </a:cubicBezTo>
                  <a:cubicBezTo>
                    <a:pt x="2521" y="930"/>
                    <a:pt x="2550" y="850"/>
                    <a:pt x="2529" y="777"/>
                  </a:cubicBezTo>
                  <a:cubicBezTo>
                    <a:pt x="2507" y="681"/>
                    <a:pt x="2529" y="601"/>
                    <a:pt x="2617" y="593"/>
                  </a:cubicBezTo>
                  <a:cubicBezTo>
                    <a:pt x="2631" y="593"/>
                    <a:pt x="2638" y="593"/>
                    <a:pt x="2638" y="593"/>
                  </a:cubicBezTo>
                  <a:cubicBezTo>
                    <a:pt x="2712" y="593"/>
                    <a:pt x="2704" y="644"/>
                    <a:pt x="2734" y="828"/>
                  </a:cubicBezTo>
                  <a:cubicBezTo>
                    <a:pt x="2748" y="923"/>
                    <a:pt x="2807" y="945"/>
                    <a:pt x="2866" y="945"/>
                  </a:cubicBezTo>
                  <a:cubicBezTo>
                    <a:pt x="2931" y="945"/>
                    <a:pt x="3005" y="908"/>
                    <a:pt x="3005" y="908"/>
                  </a:cubicBezTo>
                  <a:cubicBezTo>
                    <a:pt x="3019" y="967"/>
                    <a:pt x="3041" y="982"/>
                    <a:pt x="3129" y="982"/>
                  </a:cubicBezTo>
                  <a:cubicBezTo>
                    <a:pt x="3217" y="982"/>
                    <a:pt x="3166" y="1077"/>
                    <a:pt x="3093" y="1091"/>
                  </a:cubicBezTo>
                  <a:cubicBezTo>
                    <a:pt x="3027" y="1106"/>
                    <a:pt x="3041" y="1077"/>
                    <a:pt x="3027" y="1253"/>
                  </a:cubicBezTo>
                  <a:cubicBezTo>
                    <a:pt x="3027" y="1297"/>
                    <a:pt x="3034" y="1319"/>
                    <a:pt x="3056" y="1319"/>
                  </a:cubicBezTo>
                  <a:cubicBezTo>
                    <a:pt x="3100" y="1319"/>
                    <a:pt x="3188" y="1209"/>
                    <a:pt x="3217" y="1194"/>
                  </a:cubicBezTo>
                  <a:cubicBezTo>
                    <a:pt x="3269" y="1172"/>
                    <a:pt x="3247" y="1150"/>
                    <a:pt x="3269" y="1070"/>
                  </a:cubicBezTo>
                  <a:cubicBezTo>
                    <a:pt x="3283" y="1018"/>
                    <a:pt x="3298" y="982"/>
                    <a:pt x="3327" y="982"/>
                  </a:cubicBezTo>
                  <a:cubicBezTo>
                    <a:pt x="3342" y="982"/>
                    <a:pt x="3364" y="996"/>
                    <a:pt x="3393" y="1011"/>
                  </a:cubicBezTo>
                  <a:cubicBezTo>
                    <a:pt x="3408" y="1026"/>
                    <a:pt x="3422" y="1033"/>
                    <a:pt x="3437" y="1033"/>
                  </a:cubicBezTo>
                  <a:cubicBezTo>
                    <a:pt x="3474" y="1033"/>
                    <a:pt x="3481" y="974"/>
                    <a:pt x="3503" y="930"/>
                  </a:cubicBezTo>
                  <a:cubicBezTo>
                    <a:pt x="3510" y="916"/>
                    <a:pt x="3525" y="916"/>
                    <a:pt x="3547" y="916"/>
                  </a:cubicBezTo>
                  <a:cubicBezTo>
                    <a:pt x="3591" y="916"/>
                    <a:pt x="3650" y="952"/>
                    <a:pt x="3650" y="952"/>
                  </a:cubicBezTo>
                  <a:cubicBezTo>
                    <a:pt x="3562" y="820"/>
                    <a:pt x="3562" y="820"/>
                    <a:pt x="3562" y="820"/>
                  </a:cubicBezTo>
                  <a:cubicBezTo>
                    <a:pt x="3562" y="820"/>
                    <a:pt x="3562" y="820"/>
                    <a:pt x="3620" y="777"/>
                  </a:cubicBezTo>
                  <a:cubicBezTo>
                    <a:pt x="3620" y="777"/>
                    <a:pt x="3620" y="777"/>
                    <a:pt x="3620" y="769"/>
                  </a:cubicBezTo>
                  <a:cubicBezTo>
                    <a:pt x="3620" y="777"/>
                    <a:pt x="3620" y="784"/>
                    <a:pt x="3620" y="791"/>
                  </a:cubicBezTo>
                  <a:cubicBezTo>
                    <a:pt x="3620" y="813"/>
                    <a:pt x="3620" y="828"/>
                    <a:pt x="3620" y="828"/>
                  </a:cubicBezTo>
                  <a:cubicBezTo>
                    <a:pt x="3620" y="828"/>
                    <a:pt x="3620" y="813"/>
                    <a:pt x="3620" y="791"/>
                  </a:cubicBezTo>
                  <a:cubicBezTo>
                    <a:pt x="3620" y="784"/>
                    <a:pt x="3620" y="777"/>
                    <a:pt x="3620" y="769"/>
                  </a:cubicBezTo>
                  <a:cubicBezTo>
                    <a:pt x="3635" y="762"/>
                    <a:pt x="3650" y="762"/>
                    <a:pt x="3672" y="762"/>
                  </a:cubicBezTo>
                  <a:cubicBezTo>
                    <a:pt x="3708" y="762"/>
                    <a:pt x="3745" y="769"/>
                    <a:pt x="3789" y="769"/>
                  </a:cubicBezTo>
                  <a:cubicBezTo>
                    <a:pt x="3803" y="769"/>
                    <a:pt x="3818" y="769"/>
                    <a:pt x="3833" y="762"/>
                  </a:cubicBezTo>
                  <a:cubicBezTo>
                    <a:pt x="3899" y="725"/>
                    <a:pt x="3972" y="740"/>
                    <a:pt x="3972" y="630"/>
                  </a:cubicBezTo>
                  <a:cubicBezTo>
                    <a:pt x="3972" y="513"/>
                    <a:pt x="4082" y="527"/>
                    <a:pt x="4192" y="513"/>
                  </a:cubicBezTo>
                  <a:cubicBezTo>
                    <a:pt x="4309" y="505"/>
                    <a:pt x="4250" y="469"/>
                    <a:pt x="4272" y="425"/>
                  </a:cubicBezTo>
                  <a:cubicBezTo>
                    <a:pt x="4294" y="381"/>
                    <a:pt x="4294" y="322"/>
                    <a:pt x="4250" y="278"/>
                  </a:cubicBezTo>
                  <a:cubicBezTo>
                    <a:pt x="4236" y="256"/>
                    <a:pt x="4214" y="249"/>
                    <a:pt x="4192" y="249"/>
                  </a:cubicBezTo>
                  <a:cubicBezTo>
                    <a:pt x="4170" y="249"/>
                    <a:pt x="4155" y="256"/>
                    <a:pt x="4133" y="256"/>
                  </a:cubicBezTo>
                  <a:cubicBezTo>
                    <a:pt x="4126" y="256"/>
                    <a:pt x="4111" y="256"/>
                    <a:pt x="4104" y="256"/>
                  </a:cubicBezTo>
                  <a:cubicBezTo>
                    <a:pt x="4045" y="241"/>
                    <a:pt x="4045" y="220"/>
                    <a:pt x="4045" y="220"/>
                  </a:cubicBezTo>
                  <a:cubicBezTo>
                    <a:pt x="4045" y="220"/>
                    <a:pt x="4067" y="153"/>
                    <a:pt x="4119" y="117"/>
                  </a:cubicBezTo>
                  <a:cubicBezTo>
                    <a:pt x="4162" y="80"/>
                    <a:pt x="4221" y="73"/>
                    <a:pt x="4272" y="58"/>
                  </a:cubicBezTo>
                  <a:cubicBezTo>
                    <a:pt x="4280" y="58"/>
                    <a:pt x="4280" y="58"/>
                    <a:pt x="4287" y="58"/>
                  </a:cubicBezTo>
                  <a:cubicBezTo>
                    <a:pt x="4324" y="58"/>
                    <a:pt x="4331" y="102"/>
                    <a:pt x="4360" y="102"/>
                  </a:cubicBezTo>
                  <a:cubicBezTo>
                    <a:pt x="4368" y="102"/>
                    <a:pt x="4368" y="95"/>
                    <a:pt x="4375" y="95"/>
                  </a:cubicBezTo>
                  <a:cubicBezTo>
                    <a:pt x="4419" y="73"/>
                    <a:pt x="4419" y="44"/>
                    <a:pt x="4441" y="44"/>
                  </a:cubicBezTo>
                  <a:cubicBezTo>
                    <a:pt x="4448" y="44"/>
                    <a:pt x="4448" y="44"/>
                    <a:pt x="4456" y="51"/>
                  </a:cubicBezTo>
                  <a:cubicBezTo>
                    <a:pt x="4492" y="58"/>
                    <a:pt x="4492" y="102"/>
                    <a:pt x="4522" y="132"/>
                  </a:cubicBezTo>
                  <a:cubicBezTo>
                    <a:pt x="4529" y="132"/>
                    <a:pt x="4536" y="132"/>
                    <a:pt x="4543" y="132"/>
                  </a:cubicBezTo>
                  <a:cubicBezTo>
                    <a:pt x="4573" y="132"/>
                    <a:pt x="4602" y="102"/>
                    <a:pt x="4646" y="73"/>
                  </a:cubicBezTo>
                  <a:cubicBezTo>
                    <a:pt x="4690" y="44"/>
                    <a:pt x="4705" y="36"/>
                    <a:pt x="4727" y="36"/>
                  </a:cubicBezTo>
                  <a:lnTo>
                    <a:pt x="4727" y="0"/>
                  </a:lnTo>
                  <a:lnTo>
                    <a:pt x="4727" y="0"/>
                  </a:lnTo>
                  <a:lnTo>
                    <a:pt x="4727" y="0"/>
                  </a:lnTo>
                  <a:cubicBezTo>
                    <a:pt x="4705" y="0"/>
                    <a:pt x="4683" y="14"/>
                    <a:pt x="4653" y="36"/>
                  </a:cubicBezTo>
                  <a:cubicBezTo>
                    <a:pt x="4631" y="44"/>
                    <a:pt x="4631" y="44"/>
                    <a:pt x="4631" y="44"/>
                  </a:cubicBezTo>
                  <a:cubicBezTo>
                    <a:pt x="4617" y="58"/>
                    <a:pt x="4602" y="66"/>
                    <a:pt x="4588" y="80"/>
                  </a:cubicBezTo>
                  <a:cubicBezTo>
                    <a:pt x="4573" y="88"/>
                    <a:pt x="4551" y="102"/>
                    <a:pt x="4543" y="102"/>
                  </a:cubicBezTo>
                  <a:cubicBezTo>
                    <a:pt x="4529" y="95"/>
                    <a:pt x="4522" y="88"/>
                    <a:pt x="4522" y="73"/>
                  </a:cubicBezTo>
                  <a:cubicBezTo>
                    <a:pt x="4507" y="51"/>
                    <a:pt x="4492" y="29"/>
                    <a:pt x="4463" y="22"/>
                  </a:cubicBezTo>
                  <a:cubicBezTo>
                    <a:pt x="4456" y="14"/>
                    <a:pt x="4448" y="14"/>
                    <a:pt x="4441" y="14"/>
                  </a:cubicBezTo>
                  <a:cubicBezTo>
                    <a:pt x="4419" y="14"/>
                    <a:pt x="4404" y="29"/>
                    <a:pt x="4397" y="44"/>
                  </a:cubicBezTo>
                  <a:cubicBezTo>
                    <a:pt x="4382" y="51"/>
                    <a:pt x="4375" y="58"/>
                    <a:pt x="4360" y="66"/>
                  </a:cubicBezTo>
                  <a:lnTo>
                    <a:pt x="4360" y="66"/>
                  </a:lnTo>
                  <a:cubicBezTo>
                    <a:pt x="4360" y="66"/>
                    <a:pt x="4353" y="66"/>
                    <a:pt x="4353" y="58"/>
                  </a:cubicBezTo>
                  <a:cubicBezTo>
                    <a:pt x="4338" y="44"/>
                    <a:pt x="4317" y="29"/>
                    <a:pt x="4287" y="29"/>
                  </a:cubicBezTo>
                  <a:cubicBezTo>
                    <a:pt x="4280" y="29"/>
                    <a:pt x="4272" y="29"/>
                    <a:pt x="4265" y="29"/>
                  </a:cubicBezTo>
                  <a:cubicBezTo>
                    <a:pt x="4207" y="44"/>
                    <a:pt x="4148" y="51"/>
                    <a:pt x="4097" y="95"/>
                  </a:cubicBezTo>
                  <a:cubicBezTo>
                    <a:pt x="4045" y="132"/>
                    <a:pt x="4023" y="205"/>
                    <a:pt x="4016" y="212"/>
                  </a:cubicBezTo>
                  <a:lnTo>
                    <a:pt x="4016" y="212"/>
                  </a:lnTo>
                  <a:cubicBezTo>
                    <a:pt x="4016" y="220"/>
                    <a:pt x="4016" y="220"/>
                    <a:pt x="4016" y="220"/>
                  </a:cubicBezTo>
                  <a:cubicBezTo>
                    <a:pt x="4016" y="227"/>
                    <a:pt x="4023" y="271"/>
                    <a:pt x="4097" y="285"/>
                  </a:cubicBezTo>
                  <a:cubicBezTo>
                    <a:pt x="4111" y="285"/>
                    <a:pt x="4119" y="285"/>
                    <a:pt x="4133" y="285"/>
                  </a:cubicBezTo>
                  <a:cubicBezTo>
                    <a:pt x="4141" y="285"/>
                    <a:pt x="4155" y="285"/>
                    <a:pt x="4170" y="285"/>
                  </a:cubicBezTo>
                  <a:cubicBezTo>
                    <a:pt x="4177" y="285"/>
                    <a:pt x="4184" y="278"/>
                    <a:pt x="4192" y="278"/>
                  </a:cubicBezTo>
                  <a:cubicBezTo>
                    <a:pt x="4207" y="278"/>
                    <a:pt x="4214" y="285"/>
                    <a:pt x="4229" y="300"/>
                  </a:cubicBezTo>
                  <a:cubicBezTo>
                    <a:pt x="4272" y="344"/>
                    <a:pt x="4258" y="388"/>
                    <a:pt x="4250" y="410"/>
                  </a:cubicBezTo>
                  <a:cubicBezTo>
                    <a:pt x="4236" y="432"/>
                    <a:pt x="4236" y="454"/>
                    <a:pt x="4236" y="461"/>
                  </a:cubicBezTo>
                  <a:cubicBezTo>
                    <a:pt x="4236" y="469"/>
                    <a:pt x="4236" y="469"/>
                    <a:pt x="4236" y="476"/>
                  </a:cubicBezTo>
                  <a:cubicBezTo>
                    <a:pt x="4236" y="476"/>
                    <a:pt x="4221" y="483"/>
                    <a:pt x="4192" y="483"/>
                  </a:cubicBezTo>
                  <a:cubicBezTo>
                    <a:pt x="4177" y="483"/>
                    <a:pt x="4162" y="483"/>
                    <a:pt x="4148" y="491"/>
                  </a:cubicBezTo>
                  <a:cubicBezTo>
                    <a:pt x="4045" y="491"/>
                    <a:pt x="3935" y="498"/>
                    <a:pt x="3935" y="630"/>
                  </a:cubicBezTo>
                  <a:cubicBezTo>
                    <a:pt x="3935" y="689"/>
                    <a:pt x="3913" y="696"/>
                    <a:pt x="3869" y="718"/>
                  </a:cubicBezTo>
                  <a:cubicBezTo>
                    <a:pt x="3855" y="718"/>
                    <a:pt x="3840" y="725"/>
                    <a:pt x="3818" y="732"/>
                  </a:cubicBezTo>
                  <a:cubicBezTo>
                    <a:pt x="3811" y="740"/>
                    <a:pt x="3796" y="740"/>
                    <a:pt x="3789" y="740"/>
                  </a:cubicBezTo>
                  <a:cubicBezTo>
                    <a:pt x="3767" y="740"/>
                    <a:pt x="3752" y="740"/>
                    <a:pt x="3730" y="732"/>
                  </a:cubicBezTo>
                  <a:cubicBezTo>
                    <a:pt x="3708" y="732"/>
                    <a:pt x="3686" y="725"/>
                    <a:pt x="3672" y="725"/>
                  </a:cubicBezTo>
                  <a:cubicBezTo>
                    <a:pt x="3664" y="725"/>
                    <a:pt x="3657" y="725"/>
                    <a:pt x="3650" y="732"/>
                  </a:cubicBezTo>
                  <a:cubicBezTo>
                    <a:pt x="3650" y="710"/>
                    <a:pt x="3650" y="710"/>
                    <a:pt x="3650" y="710"/>
                  </a:cubicBezTo>
                  <a:cubicBezTo>
                    <a:pt x="3598" y="747"/>
                    <a:pt x="3598" y="747"/>
                    <a:pt x="3598" y="747"/>
                  </a:cubicBezTo>
                  <a:cubicBezTo>
                    <a:pt x="3591" y="754"/>
                    <a:pt x="3591" y="754"/>
                    <a:pt x="3591" y="754"/>
                  </a:cubicBezTo>
                  <a:cubicBezTo>
                    <a:pt x="3591" y="762"/>
                    <a:pt x="3591" y="762"/>
                    <a:pt x="3591" y="762"/>
                  </a:cubicBezTo>
                  <a:cubicBezTo>
                    <a:pt x="3540" y="798"/>
                    <a:pt x="3540" y="798"/>
                    <a:pt x="3540" y="798"/>
                  </a:cubicBezTo>
                  <a:cubicBezTo>
                    <a:pt x="3518" y="813"/>
                    <a:pt x="3518" y="813"/>
                    <a:pt x="3518" y="813"/>
                  </a:cubicBezTo>
                  <a:cubicBezTo>
                    <a:pt x="3532" y="835"/>
                    <a:pt x="3532" y="835"/>
                    <a:pt x="3532" y="835"/>
                  </a:cubicBezTo>
                  <a:cubicBezTo>
                    <a:pt x="3569" y="886"/>
                    <a:pt x="3569" y="886"/>
                    <a:pt x="3569" y="886"/>
                  </a:cubicBezTo>
                  <a:cubicBezTo>
                    <a:pt x="3562" y="886"/>
                    <a:pt x="3554" y="879"/>
                    <a:pt x="3547" y="879"/>
                  </a:cubicBezTo>
                  <a:cubicBezTo>
                    <a:pt x="3518" y="879"/>
                    <a:pt x="3488" y="894"/>
                    <a:pt x="3481" y="916"/>
                  </a:cubicBezTo>
                  <a:cubicBezTo>
                    <a:pt x="3467" y="930"/>
                    <a:pt x="3459" y="952"/>
                    <a:pt x="3452" y="967"/>
                  </a:cubicBezTo>
                  <a:cubicBezTo>
                    <a:pt x="3452" y="974"/>
                    <a:pt x="3444" y="996"/>
                    <a:pt x="3437" y="1003"/>
                  </a:cubicBezTo>
                  <a:cubicBezTo>
                    <a:pt x="3437" y="1003"/>
                    <a:pt x="3430" y="1003"/>
                    <a:pt x="3408" y="989"/>
                  </a:cubicBezTo>
                  <a:cubicBezTo>
                    <a:pt x="3379" y="967"/>
                    <a:pt x="3349" y="952"/>
                    <a:pt x="3327" y="952"/>
                  </a:cubicBezTo>
                  <a:cubicBezTo>
                    <a:pt x="3269" y="952"/>
                    <a:pt x="3247" y="1018"/>
                    <a:pt x="3239" y="1062"/>
                  </a:cubicBezTo>
                  <a:cubicBezTo>
                    <a:pt x="3225" y="1091"/>
                    <a:pt x="3225" y="1113"/>
                    <a:pt x="3225" y="1136"/>
                  </a:cubicBezTo>
                  <a:cubicBezTo>
                    <a:pt x="3217" y="1158"/>
                    <a:pt x="3217" y="1158"/>
                    <a:pt x="3210" y="1165"/>
                  </a:cubicBezTo>
                  <a:cubicBezTo>
                    <a:pt x="3195" y="1172"/>
                    <a:pt x="3173" y="1187"/>
                    <a:pt x="3144" y="1216"/>
                  </a:cubicBezTo>
                  <a:cubicBezTo>
                    <a:pt x="3122" y="1238"/>
                    <a:pt x="3078" y="1275"/>
                    <a:pt x="3056" y="1289"/>
                  </a:cubicBezTo>
                  <a:cubicBezTo>
                    <a:pt x="3056" y="1282"/>
                    <a:pt x="3056" y="1267"/>
                    <a:pt x="3056" y="1253"/>
                  </a:cubicBezTo>
                  <a:cubicBezTo>
                    <a:pt x="3056" y="1231"/>
                    <a:pt x="3063" y="1209"/>
                    <a:pt x="3063" y="1194"/>
                  </a:cubicBezTo>
                  <a:cubicBezTo>
                    <a:pt x="3063" y="1165"/>
                    <a:pt x="3063" y="1136"/>
                    <a:pt x="3071" y="1128"/>
                  </a:cubicBezTo>
                  <a:lnTo>
                    <a:pt x="3078" y="1128"/>
                  </a:lnTo>
                  <a:cubicBezTo>
                    <a:pt x="3085" y="1121"/>
                    <a:pt x="3093" y="1121"/>
                    <a:pt x="3100" y="1121"/>
                  </a:cubicBezTo>
                  <a:cubicBezTo>
                    <a:pt x="3159" y="1113"/>
                    <a:pt x="3210" y="1055"/>
                    <a:pt x="3210" y="1003"/>
                  </a:cubicBezTo>
                  <a:cubicBezTo>
                    <a:pt x="3203" y="974"/>
                    <a:pt x="3181" y="945"/>
                    <a:pt x="3129" y="945"/>
                  </a:cubicBezTo>
                  <a:cubicBezTo>
                    <a:pt x="3041" y="945"/>
                    <a:pt x="3041" y="938"/>
                    <a:pt x="3034" y="901"/>
                  </a:cubicBezTo>
                  <a:cubicBezTo>
                    <a:pt x="3027" y="864"/>
                    <a:pt x="3027" y="864"/>
                    <a:pt x="3027" y="864"/>
                  </a:cubicBezTo>
                  <a:cubicBezTo>
                    <a:pt x="2990" y="886"/>
                    <a:pt x="2990" y="886"/>
                    <a:pt x="2990" y="886"/>
                  </a:cubicBezTo>
                  <a:cubicBezTo>
                    <a:pt x="2990" y="886"/>
                    <a:pt x="2924" y="916"/>
                    <a:pt x="2866" y="916"/>
                  </a:cubicBezTo>
                  <a:cubicBezTo>
                    <a:pt x="2807" y="916"/>
                    <a:pt x="2770" y="886"/>
                    <a:pt x="2763" y="828"/>
                  </a:cubicBezTo>
                  <a:cubicBezTo>
                    <a:pt x="2756" y="791"/>
                    <a:pt x="2756" y="762"/>
                    <a:pt x="2748" y="740"/>
                  </a:cubicBezTo>
                  <a:cubicBezTo>
                    <a:pt x="2734" y="622"/>
                    <a:pt x="2726" y="564"/>
                    <a:pt x="2638" y="564"/>
                  </a:cubicBezTo>
                  <a:cubicBezTo>
                    <a:pt x="2631" y="564"/>
                    <a:pt x="2624" y="564"/>
                    <a:pt x="2617" y="564"/>
                  </a:cubicBezTo>
                  <a:cubicBezTo>
                    <a:pt x="2572" y="571"/>
                    <a:pt x="2536" y="586"/>
                    <a:pt x="2514" y="622"/>
                  </a:cubicBezTo>
                  <a:cubicBezTo>
                    <a:pt x="2492" y="659"/>
                    <a:pt x="2485" y="718"/>
                    <a:pt x="2499" y="784"/>
                  </a:cubicBezTo>
                  <a:cubicBezTo>
                    <a:pt x="2507" y="820"/>
                    <a:pt x="2507" y="864"/>
                    <a:pt x="2485" y="886"/>
                  </a:cubicBezTo>
                  <a:cubicBezTo>
                    <a:pt x="2477" y="901"/>
                    <a:pt x="2470" y="901"/>
                    <a:pt x="2462" y="901"/>
                  </a:cubicBezTo>
                  <a:cubicBezTo>
                    <a:pt x="2455" y="901"/>
                    <a:pt x="2448" y="901"/>
                    <a:pt x="2440" y="894"/>
                  </a:cubicBezTo>
                  <a:cubicBezTo>
                    <a:pt x="2411" y="879"/>
                    <a:pt x="2375" y="828"/>
                    <a:pt x="2345" y="784"/>
                  </a:cubicBezTo>
                  <a:cubicBezTo>
                    <a:pt x="2294" y="718"/>
                    <a:pt x="2257" y="659"/>
                    <a:pt x="2206" y="659"/>
                  </a:cubicBezTo>
                  <a:cubicBezTo>
                    <a:pt x="2199" y="659"/>
                    <a:pt x="2199" y="667"/>
                    <a:pt x="2191" y="667"/>
                  </a:cubicBezTo>
                  <a:cubicBezTo>
                    <a:pt x="2133" y="689"/>
                    <a:pt x="2133" y="689"/>
                    <a:pt x="2133" y="689"/>
                  </a:cubicBezTo>
                  <a:lnTo>
                    <a:pt x="2133" y="689"/>
                  </a:lnTo>
                  <a:cubicBezTo>
                    <a:pt x="2126" y="689"/>
                    <a:pt x="2126" y="689"/>
                    <a:pt x="2126" y="689"/>
                  </a:cubicBezTo>
                  <a:cubicBezTo>
                    <a:pt x="2126" y="696"/>
                    <a:pt x="2126" y="696"/>
                    <a:pt x="2126" y="696"/>
                  </a:cubicBezTo>
                  <a:cubicBezTo>
                    <a:pt x="2103" y="703"/>
                    <a:pt x="2103" y="703"/>
                    <a:pt x="2103" y="703"/>
                  </a:cubicBezTo>
                  <a:cubicBezTo>
                    <a:pt x="2111" y="718"/>
                    <a:pt x="2111" y="718"/>
                    <a:pt x="2111" y="718"/>
                  </a:cubicBezTo>
                  <a:cubicBezTo>
                    <a:pt x="2103" y="762"/>
                    <a:pt x="2081" y="923"/>
                    <a:pt x="2133" y="996"/>
                  </a:cubicBezTo>
                  <a:cubicBezTo>
                    <a:pt x="2140" y="1018"/>
                    <a:pt x="2155" y="1033"/>
                    <a:pt x="2169" y="1048"/>
                  </a:cubicBezTo>
                  <a:cubicBezTo>
                    <a:pt x="2206" y="1084"/>
                    <a:pt x="2206" y="1084"/>
                    <a:pt x="2184" y="1106"/>
                  </a:cubicBezTo>
                  <a:cubicBezTo>
                    <a:pt x="2162" y="1136"/>
                    <a:pt x="2162" y="1165"/>
                    <a:pt x="2177" y="1194"/>
                  </a:cubicBezTo>
                  <a:cubicBezTo>
                    <a:pt x="2191" y="1223"/>
                    <a:pt x="2228" y="1245"/>
                    <a:pt x="2272" y="1245"/>
                  </a:cubicBezTo>
                  <a:cubicBezTo>
                    <a:pt x="2279" y="1245"/>
                    <a:pt x="2279" y="1245"/>
                    <a:pt x="2287" y="1245"/>
                  </a:cubicBezTo>
                  <a:cubicBezTo>
                    <a:pt x="2287" y="1267"/>
                    <a:pt x="2279" y="1311"/>
                    <a:pt x="2272" y="1341"/>
                  </a:cubicBezTo>
                  <a:cubicBezTo>
                    <a:pt x="2265" y="1370"/>
                    <a:pt x="2257" y="1399"/>
                    <a:pt x="2257" y="1421"/>
                  </a:cubicBezTo>
                  <a:cubicBezTo>
                    <a:pt x="2257" y="1436"/>
                    <a:pt x="2250" y="1451"/>
                    <a:pt x="2236" y="1465"/>
                  </a:cubicBezTo>
                  <a:cubicBezTo>
                    <a:pt x="2213" y="1487"/>
                    <a:pt x="2199" y="1509"/>
                    <a:pt x="2184" y="1546"/>
                  </a:cubicBezTo>
                  <a:cubicBezTo>
                    <a:pt x="2169" y="1597"/>
                    <a:pt x="2184" y="1612"/>
                    <a:pt x="2199" y="1634"/>
                  </a:cubicBezTo>
                  <a:cubicBezTo>
                    <a:pt x="2206" y="1641"/>
                    <a:pt x="2213" y="1648"/>
                    <a:pt x="2213" y="1678"/>
                  </a:cubicBezTo>
                  <a:cubicBezTo>
                    <a:pt x="2213" y="1736"/>
                    <a:pt x="2213" y="1736"/>
                    <a:pt x="2177" y="1758"/>
                  </a:cubicBezTo>
                  <a:cubicBezTo>
                    <a:pt x="2169" y="1766"/>
                    <a:pt x="2155" y="1773"/>
                    <a:pt x="2140" y="1780"/>
                  </a:cubicBezTo>
                  <a:cubicBezTo>
                    <a:pt x="2030" y="1853"/>
                    <a:pt x="2030" y="1934"/>
                    <a:pt x="2045" y="1986"/>
                  </a:cubicBezTo>
                  <a:cubicBezTo>
                    <a:pt x="2060" y="2015"/>
                    <a:pt x="2045" y="2029"/>
                    <a:pt x="2008" y="2066"/>
                  </a:cubicBezTo>
                  <a:cubicBezTo>
                    <a:pt x="2001" y="2073"/>
                    <a:pt x="1994" y="2081"/>
                    <a:pt x="1979" y="2095"/>
                  </a:cubicBezTo>
                  <a:cubicBezTo>
                    <a:pt x="1964" y="2125"/>
                    <a:pt x="1964" y="2154"/>
                    <a:pt x="1964" y="2198"/>
                  </a:cubicBezTo>
                  <a:cubicBezTo>
                    <a:pt x="1972" y="2227"/>
                    <a:pt x="1972" y="2257"/>
                    <a:pt x="1964" y="2286"/>
                  </a:cubicBezTo>
                  <a:cubicBezTo>
                    <a:pt x="1964" y="2322"/>
                    <a:pt x="1935" y="2359"/>
                    <a:pt x="1906" y="2410"/>
                  </a:cubicBezTo>
                  <a:cubicBezTo>
                    <a:pt x="1876" y="2462"/>
                    <a:pt x="1832" y="2520"/>
                    <a:pt x="1796" y="2608"/>
                  </a:cubicBezTo>
                  <a:cubicBezTo>
                    <a:pt x="1745" y="2733"/>
                    <a:pt x="1700" y="2740"/>
                    <a:pt x="1700" y="2740"/>
                  </a:cubicBezTo>
                  <a:cubicBezTo>
                    <a:pt x="1693" y="2740"/>
                    <a:pt x="1693" y="2740"/>
                    <a:pt x="1693" y="2740"/>
                  </a:cubicBezTo>
                  <a:cubicBezTo>
                    <a:pt x="1686" y="2740"/>
                    <a:pt x="1686" y="2740"/>
                    <a:pt x="1686" y="2740"/>
                  </a:cubicBezTo>
                  <a:cubicBezTo>
                    <a:pt x="1642" y="2770"/>
                    <a:pt x="1642" y="2770"/>
                    <a:pt x="1642" y="2770"/>
                  </a:cubicBezTo>
                  <a:cubicBezTo>
                    <a:pt x="1605" y="2784"/>
                    <a:pt x="1605" y="2784"/>
                    <a:pt x="1605" y="2784"/>
                  </a:cubicBezTo>
                  <a:cubicBezTo>
                    <a:pt x="1627" y="2806"/>
                    <a:pt x="1627" y="2806"/>
                    <a:pt x="1627" y="2806"/>
                  </a:cubicBezTo>
                  <a:cubicBezTo>
                    <a:pt x="1612" y="2821"/>
                    <a:pt x="1612" y="2821"/>
                    <a:pt x="1612" y="2821"/>
                  </a:cubicBezTo>
                  <a:cubicBezTo>
                    <a:pt x="1554" y="2887"/>
                    <a:pt x="1473" y="2982"/>
                    <a:pt x="1444" y="3055"/>
                  </a:cubicBezTo>
                  <a:cubicBezTo>
                    <a:pt x="1437" y="3077"/>
                    <a:pt x="1429" y="3114"/>
                    <a:pt x="1422" y="3143"/>
                  </a:cubicBezTo>
                  <a:cubicBezTo>
                    <a:pt x="1400" y="3209"/>
                    <a:pt x="1386" y="3297"/>
                    <a:pt x="1341" y="3304"/>
                  </a:cubicBezTo>
                  <a:cubicBezTo>
                    <a:pt x="1254" y="3334"/>
                    <a:pt x="1217" y="3356"/>
                    <a:pt x="1166" y="3422"/>
                  </a:cubicBezTo>
                  <a:cubicBezTo>
                    <a:pt x="1136" y="3458"/>
                    <a:pt x="1107" y="3517"/>
                    <a:pt x="1085" y="3561"/>
                  </a:cubicBezTo>
                  <a:cubicBezTo>
                    <a:pt x="1070" y="3583"/>
                    <a:pt x="1063" y="3605"/>
                    <a:pt x="1056" y="3612"/>
                  </a:cubicBezTo>
                  <a:cubicBezTo>
                    <a:pt x="1034" y="3641"/>
                    <a:pt x="960" y="3722"/>
                    <a:pt x="902" y="3766"/>
                  </a:cubicBezTo>
                  <a:cubicBezTo>
                    <a:pt x="836" y="3817"/>
                    <a:pt x="741" y="3949"/>
                    <a:pt x="741" y="4081"/>
                  </a:cubicBezTo>
                  <a:cubicBezTo>
                    <a:pt x="741" y="4198"/>
                    <a:pt x="711" y="4272"/>
                    <a:pt x="653" y="4323"/>
                  </a:cubicBezTo>
                  <a:cubicBezTo>
                    <a:pt x="594" y="4367"/>
                    <a:pt x="601" y="4418"/>
                    <a:pt x="601" y="4462"/>
                  </a:cubicBezTo>
                  <a:cubicBezTo>
                    <a:pt x="601" y="4491"/>
                    <a:pt x="601" y="4513"/>
                    <a:pt x="594" y="4543"/>
                  </a:cubicBezTo>
                  <a:cubicBezTo>
                    <a:pt x="587" y="4579"/>
                    <a:pt x="587" y="4638"/>
                    <a:pt x="579" y="4704"/>
                  </a:cubicBezTo>
                  <a:cubicBezTo>
                    <a:pt x="579" y="4770"/>
                    <a:pt x="579" y="4880"/>
                    <a:pt x="557" y="4902"/>
                  </a:cubicBezTo>
                  <a:lnTo>
                    <a:pt x="557" y="4902"/>
                  </a:lnTo>
                  <a:cubicBezTo>
                    <a:pt x="513" y="4939"/>
                    <a:pt x="469" y="4968"/>
                    <a:pt x="448" y="5063"/>
                  </a:cubicBezTo>
                  <a:cubicBezTo>
                    <a:pt x="433" y="5122"/>
                    <a:pt x="411" y="5158"/>
                    <a:pt x="381" y="5210"/>
                  </a:cubicBezTo>
                  <a:cubicBezTo>
                    <a:pt x="360" y="5232"/>
                    <a:pt x="345" y="5261"/>
                    <a:pt x="323" y="5298"/>
                  </a:cubicBezTo>
                  <a:cubicBezTo>
                    <a:pt x="294" y="5349"/>
                    <a:pt x="279" y="5393"/>
                    <a:pt x="264" y="5429"/>
                  </a:cubicBezTo>
                  <a:cubicBezTo>
                    <a:pt x="250" y="5459"/>
                    <a:pt x="242" y="5488"/>
                    <a:pt x="228" y="5503"/>
                  </a:cubicBezTo>
                  <a:cubicBezTo>
                    <a:pt x="184" y="5561"/>
                    <a:pt x="155" y="5679"/>
                    <a:pt x="176" y="5781"/>
                  </a:cubicBezTo>
                  <a:cubicBezTo>
                    <a:pt x="191" y="5862"/>
                    <a:pt x="235" y="5928"/>
                    <a:pt x="257" y="5979"/>
                  </a:cubicBezTo>
                  <a:cubicBezTo>
                    <a:pt x="272" y="5994"/>
                    <a:pt x="272" y="6001"/>
                    <a:pt x="279" y="6016"/>
                  </a:cubicBezTo>
                  <a:cubicBezTo>
                    <a:pt x="294" y="6045"/>
                    <a:pt x="286" y="6089"/>
                    <a:pt x="250" y="6126"/>
                  </a:cubicBezTo>
                  <a:cubicBezTo>
                    <a:pt x="206" y="6170"/>
                    <a:pt x="176" y="6243"/>
                    <a:pt x="184" y="6301"/>
                  </a:cubicBezTo>
                  <a:cubicBezTo>
                    <a:pt x="162" y="6323"/>
                    <a:pt x="118" y="6397"/>
                    <a:pt x="140" y="6470"/>
                  </a:cubicBezTo>
                  <a:cubicBezTo>
                    <a:pt x="155" y="6529"/>
                    <a:pt x="155" y="6529"/>
                    <a:pt x="125" y="6572"/>
                  </a:cubicBezTo>
                  <a:cubicBezTo>
                    <a:pt x="125" y="6580"/>
                    <a:pt x="118" y="6587"/>
                    <a:pt x="110" y="6595"/>
                  </a:cubicBezTo>
                  <a:cubicBezTo>
                    <a:pt x="67" y="6668"/>
                    <a:pt x="59" y="6734"/>
                    <a:pt x="88" y="6807"/>
                  </a:cubicBezTo>
                  <a:cubicBezTo>
                    <a:pt x="96" y="6836"/>
                    <a:pt x="96" y="6844"/>
                    <a:pt x="74" y="6873"/>
                  </a:cubicBezTo>
                  <a:cubicBezTo>
                    <a:pt x="67" y="6888"/>
                    <a:pt x="59" y="6902"/>
                    <a:pt x="52" y="6917"/>
                  </a:cubicBezTo>
                  <a:cubicBezTo>
                    <a:pt x="30" y="6968"/>
                    <a:pt x="0" y="7071"/>
                    <a:pt x="125" y="7181"/>
                  </a:cubicBezTo>
                  <a:cubicBezTo>
                    <a:pt x="191" y="7232"/>
                    <a:pt x="191" y="7276"/>
                    <a:pt x="191" y="7313"/>
                  </a:cubicBezTo>
                  <a:cubicBezTo>
                    <a:pt x="191" y="7320"/>
                    <a:pt x="198" y="7335"/>
                    <a:pt x="198" y="7349"/>
                  </a:cubicBezTo>
                  <a:cubicBezTo>
                    <a:pt x="213" y="7379"/>
                    <a:pt x="250" y="7408"/>
                    <a:pt x="286" y="7408"/>
                  </a:cubicBezTo>
                  <a:cubicBezTo>
                    <a:pt x="323" y="7408"/>
                    <a:pt x="352" y="7386"/>
                    <a:pt x="381" y="7357"/>
                  </a:cubicBezTo>
                  <a:cubicBezTo>
                    <a:pt x="396" y="7327"/>
                    <a:pt x="411" y="7320"/>
                    <a:pt x="411" y="7313"/>
                  </a:cubicBezTo>
                  <a:cubicBezTo>
                    <a:pt x="411" y="7320"/>
                    <a:pt x="396" y="7349"/>
                    <a:pt x="381" y="7364"/>
                  </a:cubicBezTo>
                  <a:cubicBezTo>
                    <a:pt x="374" y="7379"/>
                    <a:pt x="360" y="7393"/>
                    <a:pt x="345" y="7415"/>
                  </a:cubicBezTo>
                  <a:cubicBezTo>
                    <a:pt x="338" y="7437"/>
                    <a:pt x="338" y="7467"/>
                    <a:pt x="352" y="7489"/>
                  </a:cubicBezTo>
                  <a:cubicBezTo>
                    <a:pt x="374" y="7525"/>
                    <a:pt x="411" y="7540"/>
                    <a:pt x="455" y="7540"/>
                  </a:cubicBezTo>
                  <a:cubicBezTo>
                    <a:pt x="484" y="7540"/>
                    <a:pt x="506" y="7532"/>
                    <a:pt x="536" y="7525"/>
                  </a:cubicBezTo>
                  <a:cubicBezTo>
                    <a:pt x="579" y="7503"/>
                    <a:pt x="631" y="7474"/>
                    <a:pt x="682" y="7445"/>
                  </a:cubicBezTo>
                  <a:cubicBezTo>
                    <a:pt x="748" y="7408"/>
                    <a:pt x="836" y="7357"/>
                    <a:pt x="865" y="7357"/>
                  </a:cubicBezTo>
                  <a:cubicBezTo>
                    <a:pt x="872" y="7364"/>
                    <a:pt x="880" y="7393"/>
                    <a:pt x="887" y="7415"/>
                  </a:cubicBezTo>
                  <a:cubicBezTo>
                    <a:pt x="895" y="7452"/>
                    <a:pt x="909" y="7496"/>
                    <a:pt x="946" y="7503"/>
                  </a:cubicBezTo>
                  <a:cubicBezTo>
                    <a:pt x="968" y="7510"/>
                    <a:pt x="1012" y="7510"/>
                    <a:pt x="1034" y="7510"/>
                  </a:cubicBezTo>
                  <a:cubicBezTo>
                    <a:pt x="1078" y="7510"/>
                    <a:pt x="1319" y="7503"/>
                    <a:pt x="1407" y="7415"/>
                  </a:cubicBezTo>
                  <a:cubicBezTo>
                    <a:pt x="1466" y="7357"/>
                    <a:pt x="1620" y="7283"/>
                    <a:pt x="1708" y="7283"/>
                  </a:cubicBezTo>
                  <a:cubicBezTo>
                    <a:pt x="1737" y="7283"/>
                    <a:pt x="1759" y="7291"/>
                    <a:pt x="1767" y="7305"/>
                  </a:cubicBezTo>
                  <a:cubicBezTo>
                    <a:pt x="1818" y="7430"/>
                    <a:pt x="1920" y="7445"/>
                    <a:pt x="1994" y="7445"/>
                  </a:cubicBezTo>
                  <a:cubicBezTo>
                    <a:pt x="2045" y="7445"/>
                    <a:pt x="2096" y="7437"/>
                    <a:pt x="2169" y="7422"/>
                  </a:cubicBezTo>
                  <a:cubicBezTo>
                    <a:pt x="2206" y="7415"/>
                    <a:pt x="2206" y="7415"/>
                    <a:pt x="2206" y="7415"/>
                  </a:cubicBezTo>
                  <a:cubicBezTo>
                    <a:pt x="2199" y="7386"/>
                    <a:pt x="2199" y="7386"/>
                    <a:pt x="2199" y="7386"/>
                  </a:cubicBezTo>
                  <a:cubicBezTo>
                    <a:pt x="2191" y="7379"/>
                    <a:pt x="2184" y="7305"/>
                    <a:pt x="2257" y="7276"/>
                  </a:cubicBezTo>
                  <a:cubicBezTo>
                    <a:pt x="2272" y="7269"/>
                    <a:pt x="2294" y="7261"/>
                    <a:pt x="2309" y="7261"/>
                  </a:cubicBezTo>
                  <a:cubicBezTo>
                    <a:pt x="2360" y="7261"/>
                    <a:pt x="2397" y="7298"/>
                    <a:pt x="2411" y="7305"/>
                  </a:cubicBezTo>
                  <a:cubicBezTo>
                    <a:pt x="2411" y="7335"/>
                    <a:pt x="2411" y="7335"/>
                    <a:pt x="2411" y="7335"/>
                  </a:cubicBezTo>
                  <a:cubicBezTo>
                    <a:pt x="2440" y="7335"/>
                    <a:pt x="2440" y="7335"/>
                    <a:pt x="2440" y="7335"/>
                  </a:cubicBezTo>
                  <a:cubicBezTo>
                    <a:pt x="2470" y="7335"/>
                    <a:pt x="2536" y="7313"/>
                    <a:pt x="2550" y="7232"/>
                  </a:cubicBezTo>
                  <a:cubicBezTo>
                    <a:pt x="2550" y="7210"/>
                    <a:pt x="2558" y="7195"/>
                    <a:pt x="2572" y="7181"/>
                  </a:cubicBezTo>
                  <a:cubicBezTo>
                    <a:pt x="2580" y="7159"/>
                    <a:pt x="2594" y="7137"/>
                    <a:pt x="2587" y="7108"/>
                  </a:cubicBezTo>
                  <a:cubicBezTo>
                    <a:pt x="2580" y="7078"/>
                    <a:pt x="2558" y="7063"/>
                    <a:pt x="2507" y="7034"/>
                  </a:cubicBezTo>
                  <a:cubicBezTo>
                    <a:pt x="2477" y="7020"/>
                    <a:pt x="2448" y="7012"/>
                    <a:pt x="2426" y="7012"/>
                  </a:cubicBezTo>
                  <a:cubicBezTo>
                    <a:pt x="2375" y="7012"/>
                    <a:pt x="2353" y="7041"/>
                    <a:pt x="2338" y="7063"/>
                  </a:cubicBezTo>
                  <a:cubicBezTo>
                    <a:pt x="2331" y="7078"/>
                    <a:pt x="2323" y="7086"/>
                    <a:pt x="2309" y="7093"/>
                  </a:cubicBezTo>
                  <a:cubicBezTo>
                    <a:pt x="2287" y="7108"/>
                    <a:pt x="2250" y="7122"/>
                    <a:pt x="2221" y="7122"/>
                  </a:cubicBezTo>
                  <a:cubicBezTo>
                    <a:pt x="2199" y="7122"/>
                    <a:pt x="2162" y="7115"/>
                    <a:pt x="2133" y="7078"/>
                  </a:cubicBezTo>
                  <a:cubicBezTo>
                    <a:pt x="2111" y="7056"/>
                    <a:pt x="2103" y="7020"/>
                    <a:pt x="2118" y="6983"/>
                  </a:cubicBezTo>
                  <a:cubicBezTo>
                    <a:pt x="2126" y="6954"/>
                    <a:pt x="2140" y="6932"/>
                    <a:pt x="2155" y="6924"/>
                  </a:cubicBezTo>
                  <a:cubicBezTo>
                    <a:pt x="2213" y="6902"/>
                    <a:pt x="2228" y="6836"/>
                    <a:pt x="2236" y="6792"/>
                  </a:cubicBezTo>
                  <a:cubicBezTo>
                    <a:pt x="2236" y="6785"/>
                    <a:pt x="2236" y="6778"/>
                    <a:pt x="2243" y="6770"/>
                  </a:cubicBezTo>
                  <a:cubicBezTo>
                    <a:pt x="2250" y="6763"/>
                    <a:pt x="2287" y="6756"/>
                    <a:pt x="2309" y="6748"/>
                  </a:cubicBezTo>
                  <a:cubicBezTo>
                    <a:pt x="2353" y="6741"/>
                    <a:pt x="2397" y="6727"/>
                    <a:pt x="2433" y="6704"/>
                  </a:cubicBezTo>
                  <a:cubicBezTo>
                    <a:pt x="2455" y="6690"/>
                    <a:pt x="2470" y="6690"/>
                    <a:pt x="2477" y="6690"/>
                  </a:cubicBezTo>
                  <a:cubicBezTo>
                    <a:pt x="2499" y="6690"/>
                    <a:pt x="2507" y="6719"/>
                    <a:pt x="2514" y="6741"/>
                  </a:cubicBezTo>
                  <a:cubicBezTo>
                    <a:pt x="2514" y="6792"/>
                    <a:pt x="2543" y="6807"/>
                    <a:pt x="2572" y="6807"/>
                  </a:cubicBezTo>
                  <a:cubicBezTo>
                    <a:pt x="2609" y="6807"/>
                    <a:pt x="2646" y="6778"/>
                    <a:pt x="2653" y="6719"/>
                  </a:cubicBezTo>
                  <a:cubicBezTo>
                    <a:pt x="2741" y="6756"/>
                    <a:pt x="2800" y="6792"/>
                    <a:pt x="2800" y="6807"/>
                  </a:cubicBezTo>
                  <a:cubicBezTo>
                    <a:pt x="2785" y="6836"/>
                    <a:pt x="2756" y="6851"/>
                    <a:pt x="2734" y="6858"/>
                  </a:cubicBezTo>
                  <a:cubicBezTo>
                    <a:pt x="2697" y="6873"/>
                    <a:pt x="2660" y="6895"/>
                    <a:pt x="2646" y="6939"/>
                  </a:cubicBezTo>
                  <a:cubicBezTo>
                    <a:pt x="2638" y="6976"/>
                    <a:pt x="2646" y="6998"/>
                    <a:pt x="2653" y="7012"/>
                  </a:cubicBezTo>
                  <a:cubicBezTo>
                    <a:pt x="2682" y="7049"/>
                    <a:pt x="2756" y="7056"/>
                    <a:pt x="2778" y="7056"/>
                  </a:cubicBezTo>
                  <a:cubicBezTo>
                    <a:pt x="2792" y="7056"/>
                    <a:pt x="2807" y="7056"/>
                    <a:pt x="2822" y="7049"/>
                  </a:cubicBezTo>
                  <a:lnTo>
                    <a:pt x="2822" y="7049"/>
                  </a:lnTo>
                  <a:cubicBezTo>
                    <a:pt x="2836" y="7049"/>
                    <a:pt x="2858" y="7063"/>
                    <a:pt x="2873" y="7071"/>
                  </a:cubicBezTo>
                  <a:cubicBezTo>
                    <a:pt x="2895" y="7086"/>
                    <a:pt x="2917" y="7093"/>
                    <a:pt x="2939" y="7093"/>
                  </a:cubicBezTo>
                  <a:cubicBezTo>
                    <a:pt x="2961" y="7093"/>
                    <a:pt x="2976" y="7086"/>
                    <a:pt x="2990" y="7063"/>
                  </a:cubicBezTo>
                  <a:cubicBezTo>
                    <a:pt x="2998" y="7034"/>
                    <a:pt x="2983" y="6983"/>
                    <a:pt x="2953" y="6946"/>
                  </a:cubicBezTo>
                  <a:cubicBezTo>
                    <a:pt x="2961" y="6954"/>
                    <a:pt x="2976" y="6961"/>
                    <a:pt x="2990" y="6968"/>
                  </a:cubicBezTo>
                  <a:cubicBezTo>
                    <a:pt x="3071" y="7020"/>
                    <a:pt x="3071" y="7056"/>
                    <a:pt x="3063" y="7093"/>
                  </a:cubicBezTo>
                  <a:cubicBezTo>
                    <a:pt x="3063" y="7122"/>
                    <a:pt x="3063" y="7144"/>
                    <a:pt x="3078" y="7159"/>
                  </a:cubicBezTo>
                  <a:cubicBezTo>
                    <a:pt x="3100" y="7181"/>
                    <a:pt x="3122" y="7195"/>
                    <a:pt x="3159" y="7195"/>
                  </a:cubicBezTo>
                  <a:cubicBezTo>
                    <a:pt x="3188" y="7195"/>
                    <a:pt x="3225" y="7181"/>
                    <a:pt x="3261" y="7159"/>
                  </a:cubicBezTo>
                  <a:cubicBezTo>
                    <a:pt x="3335" y="7115"/>
                    <a:pt x="3408" y="7086"/>
                    <a:pt x="3474" y="7086"/>
                  </a:cubicBezTo>
                  <a:cubicBezTo>
                    <a:pt x="3496" y="7086"/>
                    <a:pt x="3510" y="7093"/>
                    <a:pt x="3532" y="7093"/>
                  </a:cubicBezTo>
                  <a:cubicBezTo>
                    <a:pt x="3635" y="7115"/>
                    <a:pt x="3781" y="7173"/>
                    <a:pt x="3840" y="7203"/>
                  </a:cubicBezTo>
                  <a:cubicBezTo>
                    <a:pt x="3862" y="7217"/>
                    <a:pt x="3906" y="7232"/>
                    <a:pt x="3950" y="7247"/>
                  </a:cubicBezTo>
                  <a:cubicBezTo>
                    <a:pt x="4038" y="7276"/>
                    <a:pt x="4207" y="7327"/>
                    <a:pt x="4221" y="7371"/>
                  </a:cubicBezTo>
                  <a:cubicBezTo>
                    <a:pt x="4309" y="7577"/>
                    <a:pt x="4382" y="7679"/>
                    <a:pt x="4448" y="7686"/>
                  </a:cubicBezTo>
                  <a:cubicBezTo>
                    <a:pt x="4463" y="7686"/>
                    <a:pt x="4478" y="7686"/>
                    <a:pt x="4485" y="7686"/>
                  </a:cubicBezTo>
                  <a:cubicBezTo>
                    <a:pt x="4558" y="7686"/>
                    <a:pt x="4617" y="7650"/>
                    <a:pt x="4675" y="7613"/>
                  </a:cubicBezTo>
                  <a:cubicBezTo>
                    <a:pt x="4683" y="7606"/>
                    <a:pt x="4690" y="7606"/>
                    <a:pt x="4705" y="7606"/>
                  </a:cubicBezTo>
                  <a:cubicBezTo>
                    <a:pt x="4734" y="7606"/>
                    <a:pt x="4771" y="7642"/>
                    <a:pt x="4785" y="7650"/>
                  </a:cubicBezTo>
                  <a:cubicBezTo>
                    <a:pt x="4800" y="7672"/>
                    <a:pt x="4800" y="7672"/>
                    <a:pt x="4800" y="7672"/>
                  </a:cubicBezTo>
                  <a:cubicBezTo>
                    <a:pt x="4822" y="7657"/>
                    <a:pt x="4822" y="7657"/>
                    <a:pt x="4822" y="7657"/>
                  </a:cubicBezTo>
                  <a:cubicBezTo>
                    <a:pt x="4902" y="7606"/>
                    <a:pt x="4902" y="7606"/>
                    <a:pt x="4902" y="7606"/>
                  </a:cubicBezTo>
                  <a:cubicBezTo>
                    <a:pt x="4925" y="7613"/>
                    <a:pt x="4969" y="7628"/>
                    <a:pt x="5005" y="7628"/>
                  </a:cubicBezTo>
                  <a:cubicBezTo>
                    <a:pt x="5034" y="7628"/>
                    <a:pt x="5057" y="7620"/>
                    <a:pt x="5071" y="7606"/>
                  </a:cubicBezTo>
                  <a:cubicBezTo>
                    <a:pt x="5093" y="7569"/>
                    <a:pt x="5093" y="7525"/>
                    <a:pt x="5086" y="7503"/>
                  </a:cubicBezTo>
                  <a:cubicBezTo>
                    <a:pt x="5086" y="7474"/>
                    <a:pt x="5086" y="7474"/>
                    <a:pt x="5086" y="7474"/>
                  </a:cubicBezTo>
                  <a:cubicBezTo>
                    <a:pt x="5064" y="7474"/>
                    <a:pt x="5064" y="7474"/>
                    <a:pt x="5064" y="7474"/>
                  </a:cubicBezTo>
                  <a:cubicBezTo>
                    <a:pt x="4976" y="7467"/>
                    <a:pt x="4910" y="7445"/>
                    <a:pt x="4881" y="7422"/>
                  </a:cubicBezTo>
                  <a:cubicBezTo>
                    <a:pt x="4866" y="7415"/>
                    <a:pt x="4851" y="7408"/>
                    <a:pt x="4837" y="7401"/>
                  </a:cubicBezTo>
                  <a:cubicBezTo>
                    <a:pt x="4822" y="7393"/>
                    <a:pt x="4807" y="7379"/>
                    <a:pt x="4800" y="7379"/>
                  </a:cubicBezTo>
                  <a:cubicBezTo>
                    <a:pt x="4800" y="7371"/>
                    <a:pt x="4807" y="7371"/>
                    <a:pt x="4807" y="7371"/>
                  </a:cubicBezTo>
                  <a:cubicBezTo>
                    <a:pt x="4837" y="7342"/>
                    <a:pt x="4925" y="7327"/>
                    <a:pt x="4983" y="7313"/>
                  </a:cubicBezTo>
                  <a:cubicBezTo>
                    <a:pt x="4998" y="7313"/>
                    <a:pt x="5005" y="7313"/>
                    <a:pt x="5020" y="7313"/>
                  </a:cubicBezTo>
                  <a:cubicBezTo>
                    <a:pt x="5093" y="7298"/>
                    <a:pt x="5181" y="7247"/>
                    <a:pt x="5225" y="7188"/>
                  </a:cubicBezTo>
                  <a:cubicBezTo>
                    <a:pt x="5232" y="7173"/>
                    <a:pt x="5232" y="7173"/>
                    <a:pt x="5232" y="7173"/>
                  </a:cubicBezTo>
                  <a:cubicBezTo>
                    <a:pt x="5262" y="7144"/>
                    <a:pt x="5291" y="7108"/>
                    <a:pt x="5328" y="7108"/>
                  </a:cubicBezTo>
                  <a:cubicBezTo>
                    <a:pt x="5342" y="7108"/>
                    <a:pt x="5364" y="7115"/>
                    <a:pt x="5379" y="7129"/>
                  </a:cubicBezTo>
                  <a:cubicBezTo>
                    <a:pt x="5416" y="7144"/>
                    <a:pt x="5452" y="7159"/>
                    <a:pt x="5489" y="7159"/>
                  </a:cubicBezTo>
                  <a:cubicBezTo>
                    <a:pt x="5562" y="7159"/>
                    <a:pt x="5621" y="7115"/>
                    <a:pt x="5665" y="7078"/>
                  </a:cubicBezTo>
                  <a:cubicBezTo>
                    <a:pt x="5679" y="7063"/>
                    <a:pt x="5701" y="7056"/>
                    <a:pt x="5716" y="7056"/>
                  </a:cubicBezTo>
                  <a:cubicBezTo>
                    <a:pt x="5745" y="7056"/>
                    <a:pt x="5782" y="7078"/>
                    <a:pt x="5789" y="7100"/>
                  </a:cubicBezTo>
                  <a:cubicBezTo>
                    <a:pt x="5797" y="7115"/>
                    <a:pt x="5811" y="7129"/>
                    <a:pt x="5833" y="7129"/>
                  </a:cubicBezTo>
                  <a:cubicBezTo>
                    <a:pt x="5870" y="7129"/>
                    <a:pt x="5899" y="7086"/>
                    <a:pt x="5914" y="7071"/>
                  </a:cubicBezTo>
                  <a:cubicBezTo>
                    <a:pt x="5929" y="7041"/>
                    <a:pt x="5980" y="6954"/>
                    <a:pt x="5936" y="6851"/>
                  </a:cubicBezTo>
                  <a:cubicBezTo>
                    <a:pt x="5914" y="6800"/>
                    <a:pt x="5892" y="6763"/>
                    <a:pt x="5877" y="6734"/>
                  </a:cubicBezTo>
                  <a:cubicBezTo>
                    <a:pt x="5833" y="6660"/>
                    <a:pt x="5841" y="6660"/>
                    <a:pt x="5855" y="6646"/>
                  </a:cubicBezTo>
                  <a:cubicBezTo>
                    <a:pt x="5870" y="6639"/>
                    <a:pt x="5884" y="6631"/>
                    <a:pt x="5899" y="6624"/>
                  </a:cubicBezTo>
                  <a:cubicBezTo>
                    <a:pt x="5929" y="6617"/>
                    <a:pt x="5958" y="6602"/>
                    <a:pt x="5965" y="6572"/>
                  </a:cubicBezTo>
                  <a:cubicBezTo>
                    <a:pt x="5965" y="6536"/>
                    <a:pt x="5943" y="6514"/>
                    <a:pt x="5907" y="6477"/>
                  </a:cubicBezTo>
                  <a:cubicBezTo>
                    <a:pt x="5833" y="6411"/>
                    <a:pt x="5841" y="6404"/>
                    <a:pt x="5862" y="6331"/>
                  </a:cubicBezTo>
                  <a:cubicBezTo>
                    <a:pt x="5870" y="6316"/>
                    <a:pt x="5877" y="6301"/>
                    <a:pt x="5877" y="6279"/>
                  </a:cubicBezTo>
                  <a:cubicBezTo>
                    <a:pt x="5899" y="6213"/>
                    <a:pt x="5870" y="6162"/>
                    <a:pt x="5848" y="6126"/>
                  </a:cubicBezTo>
                  <a:cubicBezTo>
                    <a:pt x="5826" y="6089"/>
                    <a:pt x="5826" y="6089"/>
                    <a:pt x="5833" y="6082"/>
                  </a:cubicBezTo>
                  <a:cubicBezTo>
                    <a:pt x="5914" y="6016"/>
                    <a:pt x="5980" y="5832"/>
                    <a:pt x="5980" y="5730"/>
                  </a:cubicBezTo>
                  <a:cubicBezTo>
                    <a:pt x="5980" y="5671"/>
                    <a:pt x="5943" y="5598"/>
                    <a:pt x="5899" y="5510"/>
                  </a:cubicBezTo>
                  <a:cubicBezTo>
                    <a:pt x="5855" y="5422"/>
                    <a:pt x="5804" y="5320"/>
                    <a:pt x="5804" y="5239"/>
                  </a:cubicBezTo>
                  <a:cubicBezTo>
                    <a:pt x="5789" y="5092"/>
                    <a:pt x="5804" y="5041"/>
                    <a:pt x="5804" y="5041"/>
                  </a:cubicBezTo>
                  <a:cubicBezTo>
                    <a:pt x="5804" y="5034"/>
                    <a:pt x="5804" y="5034"/>
                    <a:pt x="5804" y="5034"/>
                  </a:cubicBezTo>
                  <a:cubicBezTo>
                    <a:pt x="5797" y="5019"/>
                    <a:pt x="5797" y="5019"/>
                    <a:pt x="5797" y="5019"/>
                  </a:cubicBezTo>
                  <a:cubicBezTo>
                    <a:pt x="5782" y="4997"/>
                    <a:pt x="5657" y="4799"/>
                    <a:pt x="5584" y="4748"/>
                  </a:cubicBezTo>
                  <a:lnTo>
                    <a:pt x="5577" y="4748"/>
                  </a:lnTo>
                  <a:lnTo>
                    <a:pt x="5584" y="4741"/>
                  </a:lnTo>
                  <a:cubicBezTo>
                    <a:pt x="5599" y="4719"/>
                    <a:pt x="5635" y="4689"/>
                    <a:pt x="5665" y="4631"/>
                  </a:cubicBezTo>
                  <a:cubicBezTo>
                    <a:pt x="5723" y="4499"/>
                    <a:pt x="5804" y="4418"/>
                    <a:pt x="5826" y="4418"/>
                  </a:cubicBezTo>
                  <a:cubicBezTo>
                    <a:pt x="5833" y="4426"/>
                    <a:pt x="5841" y="4433"/>
                    <a:pt x="5855" y="4440"/>
                  </a:cubicBezTo>
                  <a:cubicBezTo>
                    <a:pt x="5877" y="4455"/>
                    <a:pt x="5899" y="4477"/>
                    <a:pt x="5936" y="4477"/>
                  </a:cubicBezTo>
                  <a:cubicBezTo>
                    <a:pt x="5958" y="4477"/>
                    <a:pt x="5980" y="4470"/>
                    <a:pt x="6009" y="4448"/>
                  </a:cubicBezTo>
                  <a:cubicBezTo>
                    <a:pt x="6075" y="4389"/>
                    <a:pt x="6126" y="4374"/>
                    <a:pt x="6163" y="4360"/>
                  </a:cubicBezTo>
                  <a:cubicBezTo>
                    <a:pt x="6185" y="4360"/>
                    <a:pt x="6192" y="4345"/>
                    <a:pt x="6200" y="4330"/>
                  </a:cubicBezTo>
                  <a:cubicBezTo>
                    <a:pt x="6207" y="4308"/>
                    <a:pt x="6192" y="4294"/>
                    <a:pt x="6178" y="4286"/>
                  </a:cubicBezTo>
                  <a:cubicBezTo>
                    <a:pt x="6170" y="4279"/>
                    <a:pt x="6163" y="4264"/>
                    <a:pt x="6163" y="4264"/>
                  </a:cubicBezTo>
                  <a:cubicBezTo>
                    <a:pt x="6163" y="4257"/>
                    <a:pt x="6163" y="4257"/>
                    <a:pt x="6170" y="4257"/>
                  </a:cubicBezTo>
                  <a:cubicBezTo>
                    <a:pt x="6185" y="4257"/>
                    <a:pt x="6200" y="4264"/>
                    <a:pt x="6214" y="4279"/>
                  </a:cubicBezTo>
                  <a:cubicBezTo>
                    <a:pt x="6222" y="4286"/>
                    <a:pt x="6236" y="4286"/>
                    <a:pt x="6243" y="4286"/>
                  </a:cubicBezTo>
                  <a:cubicBezTo>
                    <a:pt x="6265" y="4286"/>
                    <a:pt x="6288" y="4272"/>
                    <a:pt x="6302" y="4235"/>
                  </a:cubicBezTo>
                  <a:cubicBezTo>
                    <a:pt x="6331" y="4177"/>
                    <a:pt x="6346" y="4059"/>
                    <a:pt x="6295" y="3993"/>
                  </a:cubicBezTo>
                  <a:cubicBezTo>
                    <a:pt x="6273" y="3971"/>
                    <a:pt x="6265" y="3964"/>
                    <a:pt x="6265" y="3957"/>
                  </a:cubicBezTo>
                  <a:lnTo>
                    <a:pt x="6273" y="3957"/>
                  </a:lnTo>
                  <a:cubicBezTo>
                    <a:pt x="6280" y="3957"/>
                    <a:pt x="6288" y="3957"/>
                    <a:pt x="6302" y="3957"/>
                  </a:cubicBezTo>
                  <a:cubicBezTo>
                    <a:pt x="6317" y="3898"/>
                    <a:pt x="6317" y="3898"/>
                    <a:pt x="6317" y="3898"/>
                  </a:cubicBezTo>
                  <a:cubicBezTo>
                    <a:pt x="6265" y="3869"/>
                    <a:pt x="6163" y="3803"/>
                    <a:pt x="6178" y="3751"/>
                  </a:cubicBezTo>
                  <a:cubicBezTo>
                    <a:pt x="6192" y="3686"/>
                    <a:pt x="6200" y="3686"/>
                    <a:pt x="6214" y="3686"/>
                  </a:cubicBezTo>
                  <a:cubicBezTo>
                    <a:pt x="6229" y="3686"/>
                    <a:pt x="6243" y="3686"/>
                    <a:pt x="6273" y="3693"/>
                  </a:cubicBezTo>
                  <a:cubicBezTo>
                    <a:pt x="6317" y="3708"/>
                    <a:pt x="6346" y="3729"/>
                    <a:pt x="6375" y="3759"/>
                  </a:cubicBezTo>
                  <a:cubicBezTo>
                    <a:pt x="6397" y="3773"/>
                    <a:pt x="6411" y="3795"/>
                    <a:pt x="6433" y="3795"/>
                  </a:cubicBezTo>
                  <a:cubicBezTo>
                    <a:pt x="6448" y="3795"/>
                    <a:pt x="6455" y="3788"/>
                    <a:pt x="6470" y="3773"/>
                  </a:cubicBezTo>
                  <a:cubicBezTo>
                    <a:pt x="6484" y="3766"/>
                    <a:pt x="6499" y="3759"/>
                    <a:pt x="6536" y="3759"/>
                  </a:cubicBezTo>
                  <a:cubicBezTo>
                    <a:pt x="6543" y="3759"/>
                    <a:pt x="6550" y="3759"/>
                    <a:pt x="6565" y="3766"/>
                  </a:cubicBezTo>
                  <a:cubicBezTo>
                    <a:pt x="6572" y="3766"/>
                    <a:pt x="6580" y="3766"/>
                    <a:pt x="6587" y="3766"/>
                  </a:cubicBezTo>
                  <a:cubicBezTo>
                    <a:pt x="6616" y="3766"/>
                    <a:pt x="6653" y="3737"/>
                    <a:pt x="6675" y="3708"/>
                  </a:cubicBezTo>
                  <a:cubicBezTo>
                    <a:pt x="6697" y="3671"/>
                    <a:pt x="6697" y="3627"/>
                    <a:pt x="6668" y="3583"/>
                  </a:cubicBezTo>
                  <a:cubicBezTo>
                    <a:pt x="6638" y="3532"/>
                    <a:pt x="6602" y="3524"/>
                    <a:pt x="6580" y="3517"/>
                  </a:cubicBezTo>
                  <a:cubicBezTo>
                    <a:pt x="6565" y="3517"/>
                    <a:pt x="6558" y="3510"/>
                    <a:pt x="6543" y="3495"/>
                  </a:cubicBezTo>
                  <a:cubicBezTo>
                    <a:pt x="6514" y="3429"/>
                    <a:pt x="6521" y="3363"/>
                    <a:pt x="6558" y="3304"/>
                  </a:cubicBezTo>
                  <a:cubicBezTo>
                    <a:pt x="6594" y="3253"/>
                    <a:pt x="6594" y="3187"/>
                    <a:pt x="6565" y="3129"/>
                  </a:cubicBezTo>
                  <a:cubicBezTo>
                    <a:pt x="6580" y="3121"/>
                    <a:pt x="6594" y="3114"/>
                    <a:pt x="6602" y="3085"/>
                  </a:cubicBezTo>
                  <a:cubicBezTo>
                    <a:pt x="6616" y="3026"/>
                    <a:pt x="6602" y="2799"/>
                    <a:pt x="6470" y="2667"/>
                  </a:cubicBezTo>
                  <a:cubicBezTo>
                    <a:pt x="6346" y="2542"/>
                    <a:pt x="6273" y="2506"/>
                    <a:pt x="6185" y="2477"/>
                  </a:cubicBezTo>
                  <a:cubicBezTo>
                    <a:pt x="6156" y="2469"/>
                    <a:pt x="6156" y="2462"/>
                    <a:pt x="6156" y="2432"/>
                  </a:cubicBezTo>
                  <a:cubicBezTo>
                    <a:pt x="6156" y="2418"/>
                    <a:pt x="6156" y="2403"/>
                    <a:pt x="6148" y="2389"/>
                  </a:cubicBezTo>
                  <a:cubicBezTo>
                    <a:pt x="6141" y="2344"/>
                    <a:pt x="6104" y="2337"/>
                    <a:pt x="6082" y="2322"/>
                  </a:cubicBezTo>
                  <a:cubicBezTo>
                    <a:pt x="6075" y="2322"/>
                    <a:pt x="6060" y="2315"/>
                    <a:pt x="6060" y="2308"/>
                  </a:cubicBezTo>
                  <a:cubicBezTo>
                    <a:pt x="6053" y="2301"/>
                    <a:pt x="6068" y="2279"/>
                    <a:pt x="6104" y="2249"/>
                  </a:cubicBezTo>
                  <a:cubicBezTo>
                    <a:pt x="6141" y="2227"/>
                    <a:pt x="6156" y="2198"/>
                    <a:pt x="6148" y="2169"/>
                  </a:cubicBezTo>
                  <a:cubicBezTo>
                    <a:pt x="6148" y="2132"/>
                    <a:pt x="6119" y="2103"/>
                    <a:pt x="6068" y="2081"/>
                  </a:cubicBezTo>
                  <a:cubicBezTo>
                    <a:pt x="5987" y="2051"/>
                    <a:pt x="5870" y="1941"/>
                    <a:pt x="5870" y="1861"/>
                  </a:cubicBezTo>
                  <a:cubicBezTo>
                    <a:pt x="5870" y="1824"/>
                    <a:pt x="5877" y="1788"/>
                    <a:pt x="5892" y="1758"/>
                  </a:cubicBezTo>
                  <a:cubicBezTo>
                    <a:pt x="5907" y="1707"/>
                    <a:pt x="5921" y="1656"/>
                    <a:pt x="5884" y="1612"/>
                  </a:cubicBezTo>
                  <a:cubicBezTo>
                    <a:pt x="5848" y="1575"/>
                    <a:pt x="5804" y="1465"/>
                    <a:pt x="5833" y="1414"/>
                  </a:cubicBezTo>
                  <a:cubicBezTo>
                    <a:pt x="5848" y="1377"/>
                    <a:pt x="5877" y="1370"/>
                    <a:pt x="5899" y="1370"/>
                  </a:cubicBezTo>
                  <a:lnTo>
                    <a:pt x="5899" y="1370"/>
                  </a:lnTo>
                  <a:cubicBezTo>
                    <a:pt x="5943" y="1377"/>
                    <a:pt x="5943" y="1377"/>
                    <a:pt x="5943" y="1377"/>
                  </a:cubicBezTo>
                  <a:cubicBezTo>
                    <a:pt x="5936" y="1341"/>
                    <a:pt x="5936" y="1341"/>
                    <a:pt x="5936" y="1341"/>
                  </a:cubicBezTo>
                  <a:cubicBezTo>
                    <a:pt x="5936" y="1304"/>
                    <a:pt x="5921" y="1194"/>
                    <a:pt x="5862" y="1165"/>
                  </a:cubicBezTo>
                  <a:cubicBezTo>
                    <a:pt x="5855" y="1165"/>
                    <a:pt x="5855" y="1165"/>
                    <a:pt x="5855" y="1165"/>
                  </a:cubicBezTo>
                  <a:cubicBezTo>
                    <a:pt x="5819" y="1143"/>
                    <a:pt x="5804" y="1136"/>
                    <a:pt x="5811" y="1084"/>
                  </a:cubicBezTo>
                  <a:cubicBezTo>
                    <a:pt x="5819" y="1033"/>
                    <a:pt x="5811" y="1003"/>
                    <a:pt x="5797" y="974"/>
                  </a:cubicBezTo>
                  <a:cubicBezTo>
                    <a:pt x="5789" y="952"/>
                    <a:pt x="5782" y="930"/>
                    <a:pt x="5782" y="894"/>
                  </a:cubicBezTo>
                  <a:cubicBezTo>
                    <a:pt x="5767" y="820"/>
                    <a:pt x="5723" y="813"/>
                    <a:pt x="5709" y="813"/>
                  </a:cubicBezTo>
                  <a:cubicBezTo>
                    <a:pt x="5672" y="813"/>
                    <a:pt x="5635" y="842"/>
                    <a:pt x="5606" y="894"/>
                  </a:cubicBezTo>
                  <a:cubicBezTo>
                    <a:pt x="5599" y="916"/>
                    <a:pt x="5591" y="938"/>
                    <a:pt x="5591" y="952"/>
                  </a:cubicBezTo>
                  <a:cubicBezTo>
                    <a:pt x="5584" y="974"/>
                    <a:pt x="5577" y="982"/>
                    <a:pt x="5518" y="996"/>
                  </a:cubicBezTo>
                  <a:cubicBezTo>
                    <a:pt x="5503" y="996"/>
                    <a:pt x="5496" y="996"/>
                    <a:pt x="5481" y="996"/>
                  </a:cubicBezTo>
                  <a:cubicBezTo>
                    <a:pt x="5460" y="996"/>
                    <a:pt x="5416" y="996"/>
                    <a:pt x="5416" y="886"/>
                  </a:cubicBezTo>
                  <a:cubicBezTo>
                    <a:pt x="5416" y="842"/>
                    <a:pt x="5393" y="667"/>
                    <a:pt x="5320" y="667"/>
                  </a:cubicBezTo>
                  <a:cubicBezTo>
                    <a:pt x="5313" y="667"/>
                    <a:pt x="5291" y="667"/>
                    <a:pt x="5276" y="689"/>
                  </a:cubicBezTo>
                  <a:cubicBezTo>
                    <a:pt x="5269" y="710"/>
                    <a:pt x="5247" y="732"/>
                    <a:pt x="5232" y="754"/>
                  </a:cubicBezTo>
                  <a:cubicBezTo>
                    <a:pt x="5232" y="740"/>
                    <a:pt x="5240" y="732"/>
                    <a:pt x="5247" y="718"/>
                  </a:cubicBezTo>
                  <a:cubicBezTo>
                    <a:pt x="5262" y="659"/>
                    <a:pt x="5276" y="622"/>
                    <a:pt x="5284" y="601"/>
                  </a:cubicBezTo>
                  <a:cubicBezTo>
                    <a:pt x="5306" y="549"/>
                    <a:pt x="5313" y="535"/>
                    <a:pt x="5298" y="520"/>
                  </a:cubicBezTo>
                  <a:cubicBezTo>
                    <a:pt x="5291" y="498"/>
                    <a:pt x="5276" y="498"/>
                    <a:pt x="5262" y="491"/>
                  </a:cubicBezTo>
                  <a:cubicBezTo>
                    <a:pt x="5262" y="491"/>
                    <a:pt x="5254" y="491"/>
                    <a:pt x="5247" y="483"/>
                  </a:cubicBezTo>
                  <a:cubicBezTo>
                    <a:pt x="5210" y="469"/>
                    <a:pt x="5203" y="447"/>
                    <a:pt x="5210" y="417"/>
                  </a:cubicBezTo>
                  <a:cubicBezTo>
                    <a:pt x="5218" y="381"/>
                    <a:pt x="5203" y="300"/>
                    <a:pt x="5174" y="256"/>
                  </a:cubicBezTo>
                  <a:cubicBezTo>
                    <a:pt x="5152" y="227"/>
                    <a:pt x="5122" y="220"/>
                    <a:pt x="5108" y="220"/>
                  </a:cubicBezTo>
                  <a:cubicBezTo>
                    <a:pt x="5100" y="220"/>
                    <a:pt x="5086" y="220"/>
                    <a:pt x="5079" y="227"/>
                  </a:cubicBezTo>
                  <a:cubicBezTo>
                    <a:pt x="5049" y="234"/>
                    <a:pt x="5027" y="263"/>
                    <a:pt x="5005" y="293"/>
                  </a:cubicBezTo>
                  <a:cubicBezTo>
                    <a:pt x="4991" y="308"/>
                    <a:pt x="4976" y="329"/>
                    <a:pt x="4969" y="329"/>
                  </a:cubicBezTo>
                  <a:cubicBezTo>
                    <a:pt x="4961" y="329"/>
                    <a:pt x="4954" y="322"/>
                    <a:pt x="4939" y="308"/>
                  </a:cubicBezTo>
                  <a:cubicBezTo>
                    <a:pt x="4902" y="271"/>
                    <a:pt x="4881" y="249"/>
                    <a:pt x="4859" y="249"/>
                  </a:cubicBezTo>
                  <a:cubicBezTo>
                    <a:pt x="4837" y="249"/>
                    <a:pt x="4822" y="271"/>
                    <a:pt x="4807" y="293"/>
                  </a:cubicBezTo>
                  <a:cubicBezTo>
                    <a:pt x="4800" y="308"/>
                    <a:pt x="4793" y="315"/>
                    <a:pt x="4785" y="329"/>
                  </a:cubicBezTo>
                  <a:cubicBezTo>
                    <a:pt x="4785" y="315"/>
                    <a:pt x="4785" y="293"/>
                    <a:pt x="4793" y="256"/>
                  </a:cubicBezTo>
                  <a:cubicBezTo>
                    <a:pt x="4807" y="110"/>
                    <a:pt x="4815" y="29"/>
                    <a:pt x="4763" y="7"/>
                  </a:cubicBezTo>
                  <a:cubicBezTo>
                    <a:pt x="4749" y="7"/>
                    <a:pt x="4741" y="0"/>
                    <a:pt x="4727" y="0"/>
                  </a:cubicBezTo>
                  <a:lnTo>
                    <a:pt x="4727" y="36"/>
                  </a:ln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7" name="Freeform 96"/>
            <p:cNvSpPr>
              <a:spLocks noChangeArrowheads="1"/>
            </p:cNvSpPr>
            <p:nvPr/>
          </p:nvSpPr>
          <p:spPr bwMode="auto">
            <a:xfrm>
              <a:off x="5863572" y="8279562"/>
              <a:ext cx="4125675" cy="4147562"/>
            </a:xfrm>
            <a:custGeom>
              <a:avLst/>
              <a:gdLst>
                <a:gd name="T0" fmla="*/ 2616 w 10735"/>
                <a:gd name="T1" fmla="*/ 10618 h 10919"/>
                <a:gd name="T2" fmla="*/ 2183 w 10735"/>
                <a:gd name="T3" fmla="*/ 10031 h 10919"/>
                <a:gd name="T4" fmla="*/ 1759 w 10735"/>
                <a:gd name="T5" fmla="*/ 10039 h 10919"/>
                <a:gd name="T6" fmla="*/ 2008 w 10735"/>
                <a:gd name="T7" fmla="*/ 9584 h 10919"/>
                <a:gd name="T8" fmla="*/ 2513 w 10735"/>
                <a:gd name="T9" fmla="*/ 9130 h 10919"/>
                <a:gd name="T10" fmla="*/ 2433 w 10735"/>
                <a:gd name="T11" fmla="*/ 7760 h 10919"/>
                <a:gd name="T12" fmla="*/ 2660 w 10735"/>
                <a:gd name="T13" fmla="*/ 6932 h 10919"/>
                <a:gd name="T14" fmla="*/ 2814 w 10735"/>
                <a:gd name="T15" fmla="*/ 6258 h 10919"/>
                <a:gd name="T16" fmla="*/ 3252 w 10735"/>
                <a:gd name="T17" fmla="*/ 6082 h 10919"/>
                <a:gd name="T18" fmla="*/ 2784 w 10735"/>
                <a:gd name="T19" fmla="*/ 4917 h 10919"/>
                <a:gd name="T20" fmla="*/ 2572 w 10735"/>
                <a:gd name="T21" fmla="*/ 3847 h 10919"/>
                <a:gd name="T22" fmla="*/ 2161 w 10735"/>
                <a:gd name="T23" fmla="*/ 3561 h 10919"/>
                <a:gd name="T24" fmla="*/ 1927 w 10735"/>
                <a:gd name="T25" fmla="*/ 3056 h 10919"/>
                <a:gd name="T26" fmla="*/ 1531 w 10735"/>
                <a:gd name="T27" fmla="*/ 2843 h 10919"/>
                <a:gd name="T28" fmla="*/ 1223 w 10735"/>
                <a:gd name="T29" fmla="*/ 2667 h 10919"/>
                <a:gd name="T30" fmla="*/ 960 w 10735"/>
                <a:gd name="T31" fmla="*/ 2594 h 10919"/>
                <a:gd name="T32" fmla="*/ 879 w 10735"/>
                <a:gd name="T33" fmla="*/ 3048 h 10919"/>
                <a:gd name="T34" fmla="*/ 286 w 10735"/>
                <a:gd name="T35" fmla="*/ 3298 h 10919"/>
                <a:gd name="T36" fmla="*/ 300 w 10735"/>
                <a:gd name="T37" fmla="*/ 2865 h 10919"/>
                <a:gd name="T38" fmla="*/ 51 w 10735"/>
                <a:gd name="T39" fmla="*/ 1590 h 10919"/>
                <a:gd name="T40" fmla="*/ 659 w 10735"/>
                <a:gd name="T41" fmla="*/ 1363 h 10919"/>
                <a:gd name="T42" fmla="*/ 1121 w 10735"/>
                <a:gd name="T43" fmla="*/ 1062 h 10919"/>
                <a:gd name="T44" fmla="*/ 1590 w 10735"/>
                <a:gd name="T45" fmla="*/ 879 h 10919"/>
                <a:gd name="T46" fmla="*/ 2220 w 10735"/>
                <a:gd name="T47" fmla="*/ 286 h 10919"/>
                <a:gd name="T48" fmla="*/ 2506 w 10735"/>
                <a:gd name="T49" fmla="*/ 29 h 10919"/>
                <a:gd name="T50" fmla="*/ 3098 w 10735"/>
                <a:gd name="T51" fmla="*/ 542 h 10919"/>
                <a:gd name="T52" fmla="*/ 3523 w 10735"/>
                <a:gd name="T53" fmla="*/ 1062 h 10919"/>
                <a:gd name="T54" fmla="*/ 3919 w 10735"/>
                <a:gd name="T55" fmla="*/ 1004 h 10919"/>
                <a:gd name="T56" fmla="*/ 4007 w 10735"/>
                <a:gd name="T57" fmla="*/ 506 h 10919"/>
                <a:gd name="T58" fmla="*/ 4622 w 10735"/>
                <a:gd name="T59" fmla="*/ 623 h 10919"/>
                <a:gd name="T60" fmla="*/ 4886 w 10735"/>
                <a:gd name="T61" fmla="*/ 872 h 10919"/>
                <a:gd name="T62" fmla="*/ 5128 w 10735"/>
                <a:gd name="T63" fmla="*/ 51 h 10919"/>
                <a:gd name="T64" fmla="*/ 5560 w 10735"/>
                <a:gd name="T65" fmla="*/ 410 h 10919"/>
                <a:gd name="T66" fmla="*/ 6286 w 10735"/>
                <a:gd name="T67" fmla="*/ 352 h 10919"/>
                <a:gd name="T68" fmla="*/ 6682 w 10735"/>
                <a:gd name="T69" fmla="*/ 901 h 10919"/>
                <a:gd name="T70" fmla="*/ 7158 w 10735"/>
                <a:gd name="T71" fmla="*/ 1546 h 10919"/>
                <a:gd name="T72" fmla="*/ 7539 w 10735"/>
                <a:gd name="T73" fmla="*/ 2293 h 10919"/>
                <a:gd name="T74" fmla="*/ 7700 w 10735"/>
                <a:gd name="T75" fmla="*/ 2909 h 10919"/>
                <a:gd name="T76" fmla="*/ 8477 w 10735"/>
                <a:gd name="T77" fmla="*/ 3803 h 10919"/>
                <a:gd name="T78" fmla="*/ 9708 w 10735"/>
                <a:gd name="T79" fmla="*/ 4778 h 10919"/>
                <a:gd name="T80" fmla="*/ 10331 w 10735"/>
                <a:gd name="T81" fmla="*/ 5239 h 10919"/>
                <a:gd name="T82" fmla="*/ 10682 w 10735"/>
                <a:gd name="T83" fmla="*/ 5884 h 10919"/>
                <a:gd name="T84" fmla="*/ 10360 w 10735"/>
                <a:gd name="T85" fmla="*/ 6419 h 10919"/>
                <a:gd name="T86" fmla="*/ 9869 w 10735"/>
                <a:gd name="T87" fmla="*/ 6390 h 10919"/>
                <a:gd name="T88" fmla="*/ 9100 w 10735"/>
                <a:gd name="T89" fmla="*/ 7379 h 10919"/>
                <a:gd name="T90" fmla="*/ 8418 w 10735"/>
                <a:gd name="T91" fmla="*/ 8031 h 10919"/>
                <a:gd name="T92" fmla="*/ 8836 w 10735"/>
                <a:gd name="T93" fmla="*/ 9174 h 10919"/>
                <a:gd name="T94" fmla="*/ 9165 w 10735"/>
                <a:gd name="T95" fmla="*/ 9812 h 10919"/>
                <a:gd name="T96" fmla="*/ 8557 w 10735"/>
                <a:gd name="T97" fmla="*/ 9636 h 10919"/>
                <a:gd name="T98" fmla="*/ 8081 w 10735"/>
                <a:gd name="T99" fmla="*/ 9526 h 10919"/>
                <a:gd name="T100" fmla="*/ 7334 w 10735"/>
                <a:gd name="T101" fmla="*/ 9350 h 10919"/>
                <a:gd name="T102" fmla="*/ 6938 w 10735"/>
                <a:gd name="T103" fmla="*/ 9665 h 10919"/>
                <a:gd name="T104" fmla="*/ 5883 w 10735"/>
                <a:gd name="T105" fmla="*/ 9973 h 10919"/>
                <a:gd name="T106" fmla="*/ 5516 w 10735"/>
                <a:gd name="T107" fmla="*/ 10302 h 10919"/>
                <a:gd name="T108" fmla="*/ 4989 w 10735"/>
                <a:gd name="T109" fmla="*/ 10369 h 10919"/>
                <a:gd name="T110" fmla="*/ 4256 w 10735"/>
                <a:gd name="T111" fmla="*/ 10017 h 10919"/>
                <a:gd name="T112" fmla="*/ 3355 w 10735"/>
                <a:gd name="T113" fmla="*/ 9951 h 10919"/>
                <a:gd name="T114" fmla="*/ 2784 w 10735"/>
                <a:gd name="T115" fmla="*/ 10918 h 10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35" h="10919">
                  <a:moveTo>
                    <a:pt x="2784" y="10918"/>
                  </a:moveTo>
                  <a:lnTo>
                    <a:pt x="2784" y="10918"/>
                  </a:lnTo>
                  <a:cubicBezTo>
                    <a:pt x="2755" y="10918"/>
                    <a:pt x="2733" y="10911"/>
                    <a:pt x="2726" y="10889"/>
                  </a:cubicBezTo>
                  <a:cubicBezTo>
                    <a:pt x="2718" y="10860"/>
                    <a:pt x="2733" y="10830"/>
                    <a:pt x="2762" y="10808"/>
                  </a:cubicBezTo>
                  <a:cubicBezTo>
                    <a:pt x="2792" y="10786"/>
                    <a:pt x="2799" y="10750"/>
                    <a:pt x="2806" y="10684"/>
                  </a:cubicBezTo>
                  <a:cubicBezTo>
                    <a:pt x="2814" y="10662"/>
                    <a:pt x="2814" y="10640"/>
                    <a:pt x="2821" y="10618"/>
                  </a:cubicBezTo>
                  <a:cubicBezTo>
                    <a:pt x="2828" y="10574"/>
                    <a:pt x="2814" y="10552"/>
                    <a:pt x="2806" y="10537"/>
                  </a:cubicBezTo>
                  <a:cubicBezTo>
                    <a:pt x="2799" y="10530"/>
                    <a:pt x="2784" y="10522"/>
                    <a:pt x="2777" y="10522"/>
                  </a:cubicBezTo>
                  <a:cubicBezTo>
                    <a:pt x="2762" y="10522"/>
                    <a:pt x="2755" y="10530"/>
                    <a:pt x="2748" y="10544"/>
                  </a:cubicBezTo>
                  <a:cubicBezTo>
                    <a:pt x="2733" y="10588"/>
                    <a:pt x="2682" y="10618"/>
                    <a:pt x="2616" y="10618"/>
                  </a:cubicBezTo>
                  <a:cubicBezTo>
                    <a:pt x="2587" y="10618"/>
                    <a:pt x="2557" y="10610"/>
                    <a:pt x="2535" y="10596"/>
                  </a:cubicBezTo>
                  <a:cubicBezTo>
                    <a:pt x="2506" y="10581"/>
                    <a:pt x="2491" y="10552"/>
                    <a:pt x="2484" y="10522"/>
                  </a:cubicBezTo>
                  <a:cubicBezTo>
                    <a:pt x="2477" y="10486"/>
                    <a:pt x="2499" y="10449"/>
                    <a:pt x="2528" y="10412"/>
                  </a:cubicBezTo>
                  <a:cubicBezTo>
                    <a:pt x="2557" y="10391"/>
                    <a:pt x="2542" y="10339"/>
                    <a:pt x="2535" y="10325"/>
                  </a:cubicBezTo>
                  <a:cubicBezTo>
                    <a:pt x="2513" y="10281"/>
                    <a:pt x="2484" y="10244"/>
                    <a:pt x="2477" y="10244"/>
                  </a:cubicBezTo>
                  <a:cubicBezTo>
                    <a:pt x="2469" y="10251"/>
                    <a:pt x="2462" y="10251"/>
                    <a:pt x="2454" y="10251"/>
                  </a:cubicBezTo>
                  <a:cubicBezTo>
                    <a:pt x="2411" y="10251"/>
                    <a:pt x="2345" y="10229"/>
                    <a:pt x="2301" y="10185"/>
                  </a:cubicBezTo>
                  <a:cubicBezTo>
                    <a:pt x="2271" y="10156"/>
                    <a:pt x="2257" y="10112"/>
                    <a:pt x="2242" y="10083"/>
                  </a:cubicBezTo>
                  <a:cubicBezTo>
                    <a:pt x="2235" y="10068"/>
                    <a:pt x="2228" y="10046"/>
                    <a:pt x="2220" y="10039"/>
                  </a:cubicBezTo>
                  <a:cubicBezTo>
                    <a:pt x="2220" y="10039"/>
                    <a:pt x="2220" y="10031"/>
                    <a:pt x="2183" y="10031"/>
                  </a:cubicBezTo>
                  <a:cubicBezTo>
                    <a:pt x="2147" y="10031"/>
                    <a:pt x="2096" y="10039"/>
                    <a:pt x="2052" y="10046"/>
                  </a:cubicBezTo>
                  <a:cubicBezTo>
                    <a:pt x="2037" y="10053"/>
                    <a:pt x="2022" y="10053"/>
                    <a:pt x="2015" y="10053"/>
                  </a:cubicBezTo>
                  <a:cubicBezTo>
                    <a:pt x="2000" y="10053"/>
                    <a:pt x="1993" y="10053"/>
                    <a:pt x="1986" y="10053"/>
                  </a:cubicBezTo>
                  <a:cubicBezTo>
                    <a:pt x="1964" y="10053"/>
                    <a:pt x="1942" y="10046"/>
                    <a:pt x="1927" y="10024"/>
                  </a:cubicBezTo>
                  <a:cubicBezTo>
                    <a:pt x="1905" y="10002"/>
                    <a:pt x="1905" y="9966"/>
                    <a:pt x="1912" y="9922"/>
                  </a:cubicBezTo>
                  <a:cubicBezTo>
                    <a:pt x="1920" y="9907"/>
                    <a:pt x="1920" y="9892"/>
                    <a:pt x="1912" y="9878"/>
                  </a:cubicBezTo>
                  <a:cubicBezTo>
                    <a:pt x="1898" y="9870"/>
                    <a:pt x="1876" y="9856"/>
                    <a:pt x="1854" y="9856"/>
                  </a:cubicBezTo>
                  <a:cubicBezTo>
                    <a:pt x="1839" y="9856"/>
                    <a:pt x="1824" y="9863"/>
                    <a:pt x="1817" y="9870"/>
                  </a:cubicBezTo>
                  <a:cubicBezTo>
                    <a:pt x="1780" y="9892"/>
                    <a:pt x="1759" y="9980"/>
                    <a:pt x="1751" y="10017"/>
                  </a:cubicBezTo>
                  <a:lnTo>
                    <a:pt x="1759" y="10039"/>
                  </a:lnTo>
                  <a:cubicBezTo>
                    <a:pt x="1737" y="10039"/>
                    <a:pt x="1737" y="10039"/>
                    <a:pt x="1737" y="10039"/>
                  </a:cubicBezTo>
                  <a:cubicBezTo>
                    <a:pt x="1685" y="10031"/>
                    <a:pt x="1582" y="10017"/>
                    <a:pt x="1539" y="9988"/>
                  </a:cubicBezTo>
                  <a:cubicBezTo>
                    <a:pt x="1524" y="9973"/>
                    <a:pt x="1509" y="9966"/>
                    <a:pt x="1495" y="9958"/>
                  </a:cubicBezTo>
                  <a:cubicBezTo>
                    <a:pt x="1458" y="9943"/>
                    <a:pt x="1436" y="9929"/>
                    <a:pt x="1436" y="9900"/>
                  </a:cubicBezTo>
                  <a:cubicBezTo>
                    <a:pt x="1429" y="9885"/>
                    <a:pt x="1443" y="9870"/>
                    <a:pt x="1451" y="9856"/>
                  </a:cubicBezTo>
                  <a:cubicBezTo>
                    <a:pt x="1495" y="9819"/>
                    <a:pt x="1582" y="9804"/>
                    <a:pt x="1656" y="9790"/>
                  </a:cubicBezTo>
                  <a:cubicBezTo>
                    <a:pt x="1685" y="9790"/>
                    <a:pt x="1685" y="9790"/>
                    <a:pt x="1685" y="9790"/>
                  </a:cubicBezTo>
                  <a:cubicBezTo>
                    <a:pt x="1751" y="9775"/>
                    <a:pt x="1832" y="9731"/>
                    <a:pt x="1876" y="9680"/>
                  </a:cubicBezTo>
                  <a:cubicBezTo>
                    <a:pt x="1883" y="9672"/>
                    <a:pt x="1883" y="9672"/>
                    <a:pt x="1883" y="9672"/>
                  </a:cubicBezTo>
                  <a:cubicBezTo>
                    <a:pt x="1912" y="9629"/>
                    <a:pt x="1949" y="9584"/>
                    <a:pt x="2008" y="9584"/>
                  </a:cubicBezTo>
                  <a:cubicBezTo>
                    <a:pt x="2030" y="9584"/>
                    <a:pt x="2059" y="9592"/>
                    <a:pt x="2081" y="9607"/>
                  </a:cubicBezTo>
                  <a:cubicBezTo>
                    <a:pt x="2110" y="9621"/>
                    <a:pt x="2140" y="9629"/>
                    <a:pt x="2169" y="9629"/>
                  </a:cubicBezTo>
                  <a:cubicBezTo>
                    <a:pt x="2228" y="9629"/>
                    <a:pt x="2279" y="9592"/>
                    <a:pt x="2315" y="9562"/>
                  </a:cubicBezTo>
                  <a:cubicBezTo>
                    <a:pt x="2337" y="9541"/>
                    <a:pt x="2367" y="9533"/>
                    <a:pt x="2396" y="9533"/>
                  </a:cubicBezTo>
                  <a:cubicBezTo>
                    <a:pt x="2447" y="9533"/>
                    <a:pt x="2491" y="9570"/>
                    <a:pt x="2513" y="9599"/>
                  </a:cubicBezTo>
                  <a:lnTo>
                    <a:pt x="2513" y="9599"/>
                  </a:lnTo>
                  <a:cubicBezTo>
                    <a:pt x="2521" y="9599"/>
                    <a:pt x="2535" y="9592"/>
                    <a:pt x="2550" y="9562"/>
                  </a:cubicBezTo>
                  <a:cubicBezTo>
                    <a:pt x="2579" y="9526"/>
                    <a:pt x="2601" y="9453"/>
                    <a:pt x="2572" y="9387"/>
                  </a:cubicBezTo>
                  <a:cubicBezTo>
                    <a:pt x="2557" y="9343"/>
                    <a:pt x="2535" y="9306"/>
                    <a:pt x="2513" y="9277"/>
                  </a:cubicBezTo>
                  <a:cubicBezTo>
                    <a:pt x="2484" y="9218"/>
                    <a:pt x="2454" y="9167"/>
                    <a:pt x="2513" y="9130"/>
                  </a:cubicBezTo>
                  <a:cubicBezTo>
                    <a:pt x="2528" y="9123"/>
                    <a:pt x="2550" y="9108"/>
                    <a:pt x="2564" y="9101"/>
                  </a:cubicBezTo>
                  <a:cubicBezTo>
                    <a:pt x="2579" y="9101"/>
                    <a:pt x="2594" y="9086"/>
                    <a:pt x="2601" y="9086"/>
                  </a:cubicBezTo>
                  <a:cubicBezTo>
                    <a:pt x="2601" y="9079"/>
                    <a:pt x="2594" y="9072"/>
                    <a:pt x="2557" y="9028"/>
                  </a:cubicBezTo>
                  <a:cubicBezTo>
                    <a:pt x="2462" y="8954"/>
                    <a:pt x="2469" y="8918"/>
                    <a:pt x="2499" y="8837"/>
                  </a:cubicBezTo>
                  <a:cubicBezTo>
                    <a:pt x="2506" y="8822"/>
                    <a:pt x="2513" y="8808"/>
                    <a:pt x="2513" y="8786"/>
                  </a:cubicBezTo>
                  <a:cubicBezTo>
                    <a:pt x="2528" y="8742"/>
                    <a:pt x="2506" y="8705"/>
                    <a:pt x="2484" y="8669"/>
                  </a:cubicBezTo>
                  <a:cubicBezTo>
                    <a:pt x="2469" y="8639"/>
                    <a:pt x="2440" y="8603"/>
                    <a:pt x="2484" y="8566"/>
                  </a:cubicBezTo>
                  <a:cubicBezTo>
                    <a:pt x="2550" y="8515"/>
                    <a:pt x="2616" y="8346"/>
                    <a:pt x="2616" y="8251"/>
                  </a:cubicBezTo>
                  <a:cubicBezTo>
                    <a:pt x="2616" y="8207"/>
                    <a:pt x="2579" y="8134"/>
                    <a:pt x="2542" y="8053"/>
                  </a:cubicBezTo>
                  <a:cubicBezTo>
                    <a:pt x="2491" y="7958"/>
                    <a:pt x="2440" y="7848"/>
                    <a:pt x="2433" y="7760"/>
                  </a:cubicBezTo>
                  <a:cubicBezTo>
                    <a:pt x="2425" y="7635"/>
                    <a:pt x="2433" y="7577"/>
                    <a:pt x="2433" y="7562"/>
                  </a:cubicBezTo>
                  <a:cubicBezTo>
                    <a:pt x="2411" y="7525"/>
                    <a:pt x="2301" y="7350"/>
                    <a:pt x="2242" y="7313"/>
                  </a:cubicBezTo>
                  <a:cubicBezTo>
                    <a:pt x="2220" y="7298"/>
                    <a:pt x="2205" y="7284"/>
                    <a:pt x="2205" y="7269"/>
                  </a:cubicBezTo>
                  <a:cubicBezTo>
                    <a:pt x="2205" y="7254"/>
                    <a:pt x="2213" y="7247"/>
                    <a:pt x="2228" y="7232"/>
                  </a:cubicBezTo>
                  <a:cubicBezTo>
                    <a:pt x="2249" y="7210"/>
                    <a:pt x="2279" y="7181"/>
                    <a:pt x="2301" y="7130"/>
                  </a:cubicBezTo>
                  <a:cubicBezTo>
                    <a:pt x="2352" y="7020"/>
                    <a:pt x="2447" y="6895"/>
                    <a:pt x="2506" y="6895"/>
                  </a:cubicBezTo>
                  <a:cubicBezTo>
                    <a:pt x="2513" y="6895"/>
                    <a:pt x="2521" y="6895"/>
                    <a:pt x="2528" y="6895"/>
                  </a:cubicBezTo>
                  <a:cubicBezTo>
                    <a:pt x="2542" y="6903"/>
                    <a:pt x="2550" y="6917"/>
                    <a:pt x="2564" y="6925"/>
                  </a:cubicBezTo>
                  <a:cubicBezTo>
                    <a:pt x="2579" y="6939"/>
                    <a:pt x="2601" y="6954"/>
                    <a:pt x="2616" y="6954"/>
                  </a:cubicBezTo>
                  <a:cubicBezTo>
                    <a:pt x="2630" y="6954"/>
                    <a:pt x="2645" y="6947"/>
                    <a:pt x="2660" y="6932"/>
                  </a:cubicBezTo>
                  <a:cubicBezTo>
                    <a:pt x="2711" y="6888"/>
                    <a:pt x="2770" y="6859"/>
                    <a:pt x="2828" y="6844"/>
                  </a:cubicBezTo>
                  <a:cubicBezTo>
                    <a:pt x="2828" y="6837"/>
                    <a:pt x="2828" y="6837"/>
                    <a:pt x="2828" y="6837"/>
                  </a:cubicBezTo>
                  <a:cubicBezTo>
                    <a:pt x="2814" y="6822"/>
                    <a:pt x="2792" y="6800"/>
                    <a:pt x="2799" y="6771"/>
                  </a:cubicBezTo>
                  <a:cubicBezTo>
                    <a:pt x="2806" y="6749"/>
                    <a:pt x="2828" y="6727"/>
                    <a:pt x="2850" y="6727"/>
                  </a:cubicBezTo>
                  <a:cubicBezTo>
                    <a:pt x="2880" y="6727"/>
                    <a:pt x="2902" y="6741"/>
                    <a:pt x="2923" y="6763"/>
                  </a:cubicBezTo>
                  <a:cubicBezTo>
                    <a:pt x="2931" y="6763"/>
                    <a:pt x="2945" y="6741"/>
                    <a:pt x="2953" y="6705"/>
                  </a:cubicBezTo>
                  <a:cubicBezTo>
                    <a:pt x="2968" y="6653"/>
                    <a:pt x="2968" y="6588"/>
                    <a:pt x="2938" y="6551"/>
                  </a:cubicBezTo>
                  <a:cubicBezTo>
                    <a:pt x="2902" y="6507"/>
                    <a:pt x="2894" y="6478"/>
                    <a:pt x="2902" y="6456"/>
                  </a:cubicBezTo>
                  <a:cubicBezTo>
                    <a:pt x="2902" y="6448"/>
                    <a:pt x="2909" y="6434"/>
                    <a:pt x="2931" y="6434"/>
                  </a:cubicBezTo>
                  <a:cubicBezTo>
                    <a:pt x="2872" y="6397"/>
                    <a:pt x="2792" y="6331"/>
                    <a:pt x="2814" y="6258"/>
                  </a:cubicBezTo>
                  <a:cubicBezTo>
                    <a:pt x="2828" y="6199"/>
                    <a:pt x="2836" y="6162"/>
                    <a:pt x="2894" y="6162"/>
                  </a:cubicBezTo>
                  <a:cubicBezTo>
                    <a:pt x="2909" y="6162"/>
                    <a:pt x="2931" y="6162"/>
                    <a:pt x="2968" y="6170"/>
                  </a:cubicBezTo>
                  <a:cubicBezTo>
                    <a:pt x="3019" y="6184"/>
                    <a:pt x="3055" y="6221"/>
                    <a:pt x="3084" y="6243"/>
                  </a:cubicBezTo>
                  <a:cubicBezTo>
                    <a:pt x="3098" y="6258"/>
                    <a:pt x="3106" y="6265"/>
                    <a:pt x="3113" y="6265"/>
                  </a:cubicBezTo>
                  <a:cubicBezTo>
                    <a:pt x="3142" y="6243"/>
                    <a:pt x="3186" y="6236"/>
                    <a:pt x="3216" y="6236"/>
                  </a:cubicBezTo>
                  <a:cubicBezTo>
                    <a:pt x="3223" y="6236"/>
                    <a:pt x="3238" y="6236"/>
                    <a:pt x="3245" y="6236"/>
                  </a:cubicBezTo>
                  <a:cubicBezTo>
                    <a:pt x="3252" y="6236"/>
                    <a:pt x="3260" y="6236"/>
                    <a:pt x="3267" y="6236"/>
                  </a:cubicBezTo>
                  <a:cubicBezTo>
                    <a:pt x="3274" y="6236"/>
                    <a:pt x="3303" y="6229"/>
                    <a:pt x="3311" y="6207"/>
                  </a:cubicBezTo>
                  <a:cubicBezTo>
                    <a:pt x="3326" y="6184"/>
                    <a:pt x="3333" y="6162"/>
                    <a:pt x="3311" y="6126"/>
                  </a:cubicBezTo>
                  <a:cubicBezTo>
                    <a:pt x="3289" y="6089"/>
                    <a:pt x="3274" y="6089"/>
                    <a:pt x="3252" y="6082"/>
                  </a:cubicBezTo>
                  <a:cubicBezTo>
                    <a:pt x="3230" y="6082"/>
                    <a:pt x="3201" y="6074"/>
                    <a:pt x="3186" y="6031"/>
                  </a:cubicBezTo>
                  <a:cubicBezTo>
                    <a:pt x="3150" y="5957"/>
                    <a:pt x="3150" y="5869"/>
                    <a:pt x="3194" y="5803"/>
                  </a:cubicBezTo>
                  <a:cubicBezTo>
                    <a:pt x="3230" y="5760"/>
                    <a:pt x="3230" y="5708"/>
                    <a:pt x="3194" y="5664"/>
                  </a:cubicBezTo>
                  <a:cubicBezTo>
                    <a:pt x="3194" y="5657"/>
                    <a:pt x="3186" y="5642"/>
                    <a:pt x="3194" y="5635"/>
                  </a:cubicBezTo>
                  <a:cubicBezTo>
                    <a:pt x="3194" y="5620"/>
                    <a:pt x="3208" y="5620"/>
                    <a:pt x="3216" y="5613"/>
                  </a:cubicBezTo>
                  <a:cubicBezTo>
                    <a:pt x="3230" y="5613"/>
                    <a:pt x="3238" y="5606"/>
                    <a:pt x="3238" y="5591"/>
                  </a:cubicBezTo>
                  <a:cubicBezTo>
                    <a:pt x="3252" y="5547"/>
                    <a:pt x="3238" y="5342"/>
                    <a:pt x="3120" y="5224"/>
                  </a:cubicBezTo>
                  <a:cubicBezTo>
                    <a:pt x="2997" y="5100"/>
                    <a:pt x="2931" y="5063"/>
                    <a:pt x="2858" y="5041"/>
                  </a:cubicBezTo>
                  <a:cubicBezTo>
                    <a:pt x="2784" y="5027"/>
                    <a:pt x="2792" y="4983"/>
                    <a:pt x="2792" y="4953"/>
                  </a:cubicBezTo>
                  <a:cubicBezTo>
                    <a:pt x="2792" y="4939"/>
                    <a:pt x="2792" y="4931"/>
                    <a:pt x="2784" y="4917"/>
                  </a:cubicBezTo>
                  <a:cubicBezTo>
                    <a:pt x="2784" y="4902"/>
                    <a:pt x="2770" y="4895"/>
                    <a:pt x="2748" y="4888"/>
                  </a:cubicBezTo>
                  <a:cubicBezTo>
                    <a:pt x="2733" y="4880"/>
                    <a:pt x="2711" y="4873"/>
                    <a:pt x="2696" y="4858"/>
                  </a:cubicBezTo>
                  <a:cubicBezTo>
                    <a:pt x="2667" y="4807"/>
                    <a:pt x="2726" y="4756"/>
                    <a:pt x="2762" y="4734"/>
                  </a:cubicBezTo>
                  <a:cubicBezTo>
                    <a:pt x="2770" y="4726"/>
                    <a:pt x="2784" y="4712"/>
                    <a:pt x="2784" y="4697"/>
                  </a:cubicBezTo>
                  <a:cubicBezTo>
                    <a:pt x="2784" y="4675"/>
                    <a:pt x="2762" y="4660"/>
                    <a:pt x="2726" y="4646"/>
                  </a:cubicBezTo>
                  <a:cubicBezTo>
                    <a:pt x="2645" y="4609"/>
                    <a:pt x="2506" y="4492"/>
                    <a:pt x="2506" y="4382"/>
                  </a:cubicBezTo>
                  <a:cubicBezTo>
                    <a:pt x="2506" y="4338"/>
                    <a:pt x="2513" y="4301"/>
                    <a:pt x="2528" y="4265"/>
                  </a:cubicBezTo>
                  <a:cubicBezTo>
                    <a:pt x="2542" y="4213"/>
                    <a:pt x="2550" y="4184"/>
                    <a:pt x="2528" y="4169"/>
                  </a:cubicBezTo>
                  <a:cubicBezTo>
                    <a:pt x="2484" y="4118"/>
                    <a:pt x="2433" y="3986"/>
                    <a:pt x="2469" y="3913"/>
                  </a:cubicBezTo>
                  <a:cubicBezTo>
                    <a:pt x="2499" y="3854"/>
                    <a:pt x="2542" y="3847"/>
                    <a:pt x="2572" y="3847"/>
                  </a:cubicBezTo>
                  <a:cubicBezTo>
                    <a:pt x="2564" y="3803"/>
                    <a:pt x="2550" y="3737"/>
                    <a:pt x="2521" y="3730"/>
                  </a:cubicBezTo>
                  <a:cubicBezTo>
                    <a:pt x="2513" y="3722"/>
                    <a:pt x="2513" y="3722"/>
                    <a:pt x="2513" y="3722"/>
                  </a:cubicBezTo>
                  <a:cubicBezTo>
                    <a:pt x="2477" y="3700"/>
                    <a:pt x="2433" y="3686"/>
                    <a:pt x="2447" y="3598"/>
                  </a:cubicBezTo>
                  <a:cubicBezTo>
                    <a:pt x="2454" y="3554"/>
                    <a:pt x="2447" y="3539"/>
                    <a:pt x="2433" y="3510"/>
                  </a:cubicBezTo>
                  <a:cubicBezTo>
                    <a:pt x="2425" y="3488"/>
                    <a:pt x="2418" y="3459"/>
                    <a:pt x="2411" y="3422"/>
                  </a:cubicBezTo>
                  <a:cubicBezTo>
                    <a:pt x="2411" y="3407"/>
                    <a:pt x="2403" y="3378"/>
                    <a:pt x="2389" y="3378"/>
                  </a:cubicBezTo>
                  <a:cubicBezTo>
                    <a:pt x="2374" y="3378"/>
                    <a:pt x="2345" y="3400"/>
                    <a:pt x="2330" y="3437"/>
                  </a:cubicBezTo>
                  <a:cubicBezTo>
                    <a:pt x="2323" y="3459"/>
                    <a:pt x="2315" y="3466"/>
                    <a:pt x="2315" y="3481"/>
                  </a:cubicBezTo>
                  <a:cubicBezTo>
                    <a:pt x="2301" y="3524"/>
                    <a:pt x="2293" y="3539"/>
                    <a:pt x="2205" y="3561"/>
                  </a:cubicBezTo>
                  <a:cubicBezTo>
                    <a:pt x="2191" y="3561"/>
                    <a:pt x="2176" y="3561"/>
                    <a:pt x="2161" y="3561"/>
                  </a:cubicBezTo>
                  <a:cubicBezTo>
                    <a:pt x="2088" y="3561"/>
                    <a:pt x="2052" y="3510"/>
                    <a:pt x="2052" y="3407"/>
                  </a:cubicBezTo>
                  <a:cubicBezTo>
                    <a:pt x="2052" y="3341"/>
                    <a:pt x="2015" y="3239"/>
                    <a:pt x="2000" y="3231"/>
                  </a:cubicBezTo>
                  <a:lnTo>
                    <a:pt x="2000" y="3231"/>
                  </a:lnTo>
                  <a:cubicBezTo>
                    <a:pt x="2000" y="3239"/>
                    <a:pt x="1927" y="3349"/>
                    <a:pt x="1883" y="3349"/>
                  </a:cubicBezTo>
                  <a:cubicBezTo>
                    <a:pt x="1876" y="3349"/>
                    <a:pt x="1868" y="3341"/>
                    <a:pt x="1868" y="3334"/>
                  </a:cubicBezTo>
                  <a:cubicBezTo>
                    <a:pt x="1861" y="3327"/>
                    <a:pt x="1854" y="3305"/>
                    <a:pt x="1883" y="3224"/>
                  </a:cubicBezTo>
                  <a:cubicBezTo>
                    <a:pt x="1898" y="3165"/>
                    <a:pt x="1912" y="3129"/>
                    <a:pt x="1927" y="3100"/>
                  </a:cubicBezTo>
                  <a:cubicBezTo>
                    <a:pt x="1934" y="3078"/>
                    <a:pt x="1942" y="3063"/>
                    <a:pt x="1942" y="3056"/>
                  </a:cubicBezTo>
                  <a:cubicBezTo>
                    <a:pt x="1942" y="3056"/>
                    <a:pt x="1942" y="3056"/>
                    <a:pt x="1934" y="3056"/>
                  </a:cubicBezTo>
                  <a:cubicBezTo>
                    <a:pt x="1934" y="3056"/>
                    <a:pt x="1934" y="3056"/>
                    <a:pt x="1927" y="3056"/>
                  </a:cubicBezTo>
                  <a:cubicBezTo>
                    <a:pt x="1927" y="3056"/>
                    <a:pt x="1920" y="3048"/>
                    <a:pt x="1912" y="3048"/>
                  </a:cubicBezTo>
                  <a:cubicBezTo>
                    <a:pt x="1854" y="3026"/>
                    <a:pt x="1832" y="2990"/>
                    <a:pt x="1846" y="2931"/>
                  </a:cubicBezTo>
                  <a:cubicBezTo>
                    <a:pt x="1854" y="2902"/>
                    <a:pt x="1839" y="2836"/>
                    <a:pt x="1817" y="2806"/>
                  </a:cubicBezTo>
                  <a:cubicBezTo>
                    <a:pt x="1802" y="2792"/>
                    <a:pt x="1795" y="2784"/>
                    <a:pt x="1788" y="2784"/>
                  </a:cubicBezTo>
                  <a:cubicBezTo>
                    <a:pt x="1780" y="2784"/>
                    <a:pt x="1780" y="2784"/>
                    <a:pt x="1773" y="2792"/>
                  </a:cubicBezTo>
                  <a:cubicBezTo>
                    <a:pt x="1751" y="2792"/>
                    <a:pt x="1737" y="2814"/>
                    <a:pt x="1722" y="2836"/>
                  </a:cubicBezTo>
                  <a:cubicBezTo>
                    <a:pt x="1700" y="2865"/>
                    <a:pt x="1678" y="2894"/>
                    <a:pt x="1649" y="2894"/>
                  </a:cubicBezTo>
                  <a:cubicBezTo>
                    <a:pt x="1627" y="2894"/>
                    <a:pt x="1612" y="2887"/>
                    <a:pt x="1590" y="2865"/>
                  </a:cubicBezTo>
                  <a:cubicBezTo>
                    <a:pt x="1568" y="2843"/>
                    <a:pt x="1546" y="2821"/>
                    <a:pt x="1539" y="2821"/>
                  </a:cubicBezTo>
                  <a:cubicBezTo>
                    <a:pt x="1539" y="2821"/>
                    <a:pt x="1531" y="2829"/>
                    <a:pt x="1531" y="2843"/>
                  </a:cubicBezTo>
                  <a:cubicBezTo>
                    <a:pt x="1524" y="2850"/>
                    <a:pt x="1509" y="2865"/>
                    <a:pt x="1502" y="2887"/>
                  </a:cubicBezTo>
                  <a:cubicBezTo>
                    <a:pt x="1480" y="2909"/>
                    <a:pt x="1465" y="2924"/>
                    <a:pt x="1451" y="2924"/>
                  </a:cubicBezTo>
                  <a:cubicBezTo>
                    <a:pt x="1443" y="2924"/>
                    <a:pt x="1436" y="2916"/>
                    <a:pt x="1436" y="2909"/>
                  </a:cubicBezTo>
                  <a:cubicBezTo>
                    <a:pt x="1429" y="2909"/>
                    <a:pt x="1414" y="2887"/>
                    <a:pt x="1429" y="2770"/>
                  </a:cubicBezTo>
                  <a:cubicBezTo>
                    <a:pt x="1451" y="2601"/>
                    <a:pt x="1436" y="2572"/>
                    <a:pt x="1429" y="2572"/>
                  </a:cubicBezTo>
                  <a:cubicBezTo>
                    <a:pt x="1421" y="2572"/>
                    <a:pt x="1414" y="2572"/>
                    <a:pt x="1407" y="2572"/>
                  </a:cubicBezTo>
                  <a:cubicBezTo>
                    <a:pt x="1399" y="2572"/>
                    <a:pt x="1385" y="2579"/>
                    <a:pt x="1355" y="2594"/>
                  </a:cubicBezTo>
                  <a:cubicBezTo>
                    <a:pt x="1333" y="2609"/>
                    <a:pt x="1333" y="2609"/>
                    <a:pt x="1333" y="2609"/>
                  </a:cubicBezTo>
                  <a:cubicBezTo>
                    <a:pt x="1319" y="2616"/>
                    <a:pt x="1304" y="2623"/>
                    <a:pt x="1290" y="2638"/>
                  </a:cubicBezTo>
                  <a:cubicBezTo>
                    <a:pt x="1268" y="2653"/>
                    <a:pt x="1246" y="2667"/>
                    <a:pt x="1223" y="2667"/>
                  </a:cubicBezTo>
                  <a:cubicBezTo>
                    <a:pt x="1216" y="2667"/>
                    <a:pt x="1202" y="2667"/>
                    <a:pt x="1194" y="2660"/>
                  </a:cubicBezTo>
                  <a:cubicBezTo>
                    <a:pt x="1180" y="2645"/>
                    <a:pt x="1165" y="2631"/>
                    <a:pt x="1158" y="2616"/>
                  </a:cubicBezTo>
                  <a:cubicBezTo>
                    <a:pt x="1150" y="2601"/>
                    <a:pt x="1143" y="2587"/>
                    <a:pt x="1128" y="2587"/>
                  </a:cubicBezTo>
                  <a:cubicBezTo>
                    <a:pt x="1128" y="2587"/>
                    <a:pt x="1128" y="2579"/>
                    <a:pt x="1121" y="2579"/>
                  </a:cubicBezTo>
                  <a:cubicBezTo>
                    <a:pt x="1121" y="2579"/>
                    <a:pt x="1114" y="2587"/>
                    <a:pt x="1106" y="2594"/>
                  </a:cubicBezTo>
                  <a:cubicBezTo>
                    <a:pt x="1099" y="2601"/>
                    <a:pt x="1084" y="2616"/>
                    <a:pt x="1062" y="2631"/>
                  </a:cubicBezTo>
                  <a:cubicBezTo>
                    <a:pt x="1055" y="2631"/>
                    <a:pt x="1048" y="2638"/>
                    <a:pt x="1040" y="2638"/>
                  </a:cubicBezTo>
                  <a:cubicBezTo>
                    <a:pt x="1018" y="2638"/>
                    <a:pt x="1011" y="2623"/>
                    <a:pt x="997" y="2616"/>
                  </a:cubicBezTo>
                  <a:cubicBezTo>
                    <a:pt x="989" y="2601"/>
                    <a:pt x="982" y="2594"/>
                    <a:pt x="967" y="2594"/>
                  </a:cubicBezTo>
                  <a:lnTo>
                    <a:pt x="960" y="2594"/>
                  </a:lnTo>
                  <a:cubicBezTo>
                    <a:pt x="901" y="2609"/>
                    <a:pt x="850" y="2616"/>
                    <a:pt x="806" y="2653"/>
                  </a:cubicBezTo>
                  <a:cubicBezTo>
                    <a:pt x="769" y="2674"/>
                    <a:pt x="747" y="2726"/>
                    <a:pt x="747" y="2741"/>
                  </a:cubicBezTo>
                  <a:cubicBezTo>
                    <a:pt x="747" y="2748"/>
                    <a:pt x="762" y="2755"/>
                    <a:pt x="791" y="2755"/>
                  </a:cubicBezTo>
                  <a:cubicBezTo>
                    <a:pt x="799" y="2762"/>
                    <a:pt x="806" y="2762"/>
                    <a:pt x="813" y="2762"/>
                  </a:cubicBezTo>
                  <a:cubicBezTo>
                    <a:pt x="821" y="2762"/>
                    <a:pt x="835" y="2762"/>
                    <a:pt x="842" y="2762"/>
                  </a:cubicBezTo>
                  <a:cubicBezTo>
                    <a:pt x="850" y="2755"/>
                    <a:pt x="864" y="2755"/>
                    <a:pt x="872" y="2755"/>
                  </a:cubicBezTo>
                  <a:cubicBezTo>
                    <a:pt x="894" y="2755"/>
                    <a:pt x="916" y="2762"/>
                    <a:pt x="945" y="2784"/>
                  </a:cubicBezTo>
                  <a:cubicBezTo>
                    <a:pt x="989" y="2829"/>
                    <a:pt x="997" y="2894"/>
                    <a:pt x="967" y="2953"/>
                  </a:cubicBezTo>
                  <a:cubicBezTo>
                    <a:pt x="960" y="2960"/>
                    <a:pt x="960" y="2975"/>
                    <a:pt x="967" y="2982"/>
                  </a:cubicBezTo>
                  <a:cubicBezTo>
                    <a:pt x="967" y="3019"/>
                    <a:pt x="952" y="3041"/>
                    <a:pt x="879" y="3048"/>
                  </a:cubicBezTo>
                  <a:cubicBezTo>
                    <a:pt x="857" y="3048"/>
                    <a:pt x="842" y="3056"/>
                    <a:pt x="828" y="3056"/>
                  </a:cubicBezTo>
                  <a:cubicBezTo>
                    <a:pt x="725" y="3063"/>
                    <a:pt x="667" y="3070"/>
                    <a:pt x="667" y="3151"/>
                  </a:cubicBezTo>
                  <a:cubicBezTo>
                    <a:pt x="667" y="3246"/>
                    <a:pt x="615" y="3261"/>
                    <a:pt x="564" y="3283"/>
                  </a:cubicBezTo>
                  <a:cubicBezTo>
                    <a:pt x="549" y="3283"/>
                    <a:pt x="535" y="3290"/>
                    <a:pt x="520" y="3298"/>
                  </a:cubicBezTo>
                  <a:cubicBezTo>
                    <a:pt x="506" y="3305"/>
                    <a:pt x="483" y="3312"/>
                    <a:pt x="469" y="3312"/>
                  </a:cubicBezTo>
                  <a:cubicBezTo>
                    <a:pt x="447" y="3312"/>
                    <a:pt x="425" y="3305"/>
                    <a:pt x="403" y="3305"/>
                  </a:cubicBezTo>
                  <a:cubicBezTo>
                    <a:pt x="381" y="3298"/>
                    <a:pt x="366" y="3298"/>
                    <a:pt x="352" y="3298"/>
                  </a:cubicBezTo>
                  <a:cubicBezTo>
                    <a:pt x="330" y="3298"/>
                    <a:pt x="322" y="3298"/>
                    <a:pt x="308" y="3305"/>
                  </a:cubicBezTo>
                  <a:cubicBezTo>
                    <a:pt x="286" y="3319"/>
                    <a:pt x="286" y="3319"/>
                    <a:pt x="286" y="3319"/>
                  </a:cubicBezTo>
                  <a:cubicBezTo>
                    <a:pt x="286" y="3298"/>
                    <a:pt x="286" y="3298"/>
                    <a:pt x="286" y="3298"/>
                  </a:cubicBezTo>
                  <a:cubicBezTo>
                    <a:pt x="286" y="3268"/>
                    <a:pt x="278" y="3253"/>
                    <a:pt x="271" y="3246"/>
                  </a:cubicBezTo>
                  <a:cubicBezTo>
                    <a:pt x="271" y="3246"/>
                    <a:pt x="271" y="3239"/>
                    <a:pt x="256" y="3239"/>
                  </a:cubicBezTo>
                  <a:lnTo>
                    <a:pt x="242" y="3239"/>
                  </a:lnTo>
                  <a:cubicBezTo>
                    <a:pt x="234" y="3239"/>
                    <a:pt x="220" y="3239"/>
                    <a:pt x="212" y="3231"/>
                  </a:cubicBezTo>
                  <a:cubicBezTo>
                    <a:pt x="205" y="3224"/>
                    <a:pt x="198" y="3202"/>
                    <a:pt x="205" y="3180"/>
                  </a:cubicBezTo>
                  <a:cubicBezTo>
                    <a:pt x="212" y="3129"/>
                    <a:pt x="227" y="3122"/>
                    <a:pt x="242" y="3114"/>
                  </a:cubicBezTo>
                  <a:cubicBezTo>
                    <a:pt x="256" y="3114"/>
                    <a:pt x="264" y="3114"/>
                    <a:pt x="271" y="3085"/>
                  </a:cubicBezTo>
                  <a:cubicBezTo>
                    <a:pt x="286" y="3048"/>
                    <a:pt x="278" y="3026"/>
                    <a:pt x="278" y="2997"/>
                  </a:cubicBezTo>
                  <a:cubicBezTo>
                    <a:pt x="271" y="2975"/>
                    <a:pt x="271" y="2960"/>
                    <a:pt x="271" y="2931"/>
                  </a:cubicBezTo>
                  <a:cubicBezTo>
                    <a:pt x="271" y="2894"/>
                    <a:pt x="278" y="2880"/>
                    <a:pt x="300" y="2865"/>
                  </a:cubicBezTo>
                  <a:cubicBezTo>
                    <a:pt x="308" y="2858"/>
                    <a:pt x="315" y="2850"/>
                    <a:pt x="330" y="2814"/>
                  </a:cubicBezTo>
                  <a:cubicBezTo>
                    <a:pt x="344" y="2762"/>
                    <a:pt x="337" y="2741"/>
                    <a:pt x="330" y="2697"/>
                  </a:cubicBezTo>
                  <a:cubicBezTo>
                    <a:pt x="322" y="2682"/>
                    <a:pt x="322" y="2667"/>
                    <a:pt x="315" y="2638"/>
                  </a:cubicBezTo>
                  <a:cubicBezTo>
                    <a:pt x="308" y="2572"/>
                    <a:pt x="278" y="2535"/>
                    <a:pt x="249" y="2484"/>
                  </a:cubicBezTo>
                  <a:cubicBezTo>
                    <a:pt x="227" y="2440"/>
                    <a:pt x="227" y="2440"/>
                    <a:pt x="227" y="2440"/>
                  </a:cubicBezTo>
                  <a:cubicBezTo>
                    <a:pt x="190" y="2381"/>
                    <a:pt x="132" y="2293"/>
                    <a:pt x="110" y="2198"/>
                  </a:cubicBezTo>
                  <a:cubicBezTo>
                    <a:pt x="88" y="2096"/>
                    <a:pt x="88" y="1964"/>
                    <a:pt x="110" y="1920"/>
                  </a:cubicBezTo>
                  <a:cubicBezTo>
                    <a:pt x="124" y="1891"/>
                    <a:pt x="168" y="1795"/>
                    <a:pt x="117" y="1766"/>
                  </a:cubicBezTo>
                  <a:cubicBezTo>
                    <a:pt x="73" y="1737"/>
                    <a:pt x="0" y="1700"/>
                    <a:pt x="44" y="1597"/>
                  </a:cubicBezTo>
                  <a:cubicBezTo>
                    <a:pt x="51" y="1590"/>
                    <a:pt x="51" y="1590"/>
                    <a:pt x="51" y="1590"/>
                  </a:cubicBezTo>
                  <a:cubicBezTo>
                    <a:pt x="80" y="1517"/>
                    <a:pt x="95" y="1480"/>
                    <a:pt x="190" y="1443"/>
                  </a:cubicBezTo>
                  <a:cubicBezTo>
                    <a:pt x="212" y="1436"/>
                    <a:pt x="234" y="1436"/>
                    <a:pt x="249" y="1436"/>
                  </a:cubicBezTo>
                  <a:cubicBezTo>
                    <a:pt x="278" y="1436"/>
                    <a:pt x="308" y="1443"/>
                    <a:pt x="322" y="1451"/>
                  </a:cubicBezTo>
                  <a:cubicBezTo>
                    <a:pt x="337" y="1451"/>
                    <a:pt x="352" y="1458"/>
                    <a:pt x="366" y="1458"/>
                  </a:cubicBezTo>
                  <a:cubicBezTo>
                    <a:pt x="366" y="1458"/>
                    <a:pt x="366" y="1458"/>
                    <a:pt x="373" y="1458"/>
                  </a:cubicBezTo>
                  <a:cubicBezTo>
                    <a:pt x="373" y="1451"/>
                    <a:pt x="381" y="1451"/>
                    <a:pt x="381" y="1451"/>
                  </a:cubicBezTo>
                  <a:cubicBezTo>
                    <a:pt x="396" y="1451"/>
                    <a:pt x="403" y="1458"/>
                    <a:pt x="410" y="1465"/>
                  </a:cubicBezTo>
                  <a:lnTo>
                    <a:pt x="410" y="1465"/>
                  </a:lnTo>
                  <a:cubicBezTo>
                    <a:pt x="440" y="1429"/>
                    <a:pt x="483" y="1385"/>
                    <a:pt x="520" y="1378"/>
                  </a:cubicBezTo>
                  <a:cubicBezTo>
                    <a:pt x="557" y="1370"/>
                    <a:pt x="608" y="1363"/>
                    <a:pt x="659" y="1363"/>
                  </a:cubicBezTo>
                  <a:cubicBezTo>
                    <a:pt x="703" y="1363"/>
                    <a:pt x="740" y="1370"/>
                    <a:pt x="755" y="1378"/>
                  </a:cubicBezTo>
                  <a:cubicBezTo>
                    <a:pt x="791" y="1392"/>
                    <a:pt x="850" y="1429"/>
                    <a:pt x="887" y="1488"/>
                  </a:cubicBezTo>
                  <a:cubicBezTo>
                    <a:pt x="916" y="1517"/>
                    <a:pt x="967" y="1553"/>
                    <a:pt x="1018" y="1553"/>
                  </a:cubicBezTo>
                  <a:cubicBezTo>
                    <a:pt x="1033" y="1553"/>
                    <a:pt x="1040" y="1553"/>
                    <a:pt x="1055" y="1546"/>
                  </a:cubicBezTo>
                  <a:cubicBezTo>
                    <a:pt x="1114" y="1524"/>
                    <a:pt x="1143" y="1495"/>
                    <a:pt x="1143" y="1451"/>
                  </a:cubicBezTo>
                  <a:cubicBezTo>
                    <a:pt x="1143" y="1414"/>
                    <a:pt x="1165" y="1392"/>
                    <a:pt x="1180" y="1370"/>
                  </a:cubicBezTo>
                  <a:cubicBezTo>
                    <a:pt x="1187" y="1356"/>
                    <a:pt x="1202" y="1341"/>
                    <a:pt x="1202" y="1326"/>
                  </a:cubicBezTo>
                  <a:cubicBezTo>
                    <a:pt x="1202" y="1312"/>
                    <a:pt x="1194" y="1304"/>
                    <a:pt x="1180" y="1297"/>
                  </a:cubicBezTo>
                  <a:cubicBezTo>
                    <a:pt x="1158" y="1282"/>
                    <a:pt x="1136" y="1268"/>
                    <a:pt x="1136" y="1231"/>
                  </a:cubicBezTo>
                  <a:cubicBezTo>
                    <a:pt x="1136" y="1180"/>
                    <a:pt x="1121" y="1062"/>
                    <a:pt x="1121" y="1062"/>
                  </a:cubicBezTo>
                  <a:cubicBezTo>
                    <a:pt x="1121" y="1048"/>
                    <a:pt x="1121" y="1048"/>
                    <a:pt x="1121" y="1048"/>
                  </a:cubicBezTo>
                  <a:cubicBezTo>
                    <a:pt x="1136" y="1048"/>
                    <a:pt x="1136" y="1048"/>
                    <a:pt x="1136" y="1048"/>
                  </a:cubicBezTo>
                  <a:cubicBezTo>
                    <a:pt x="1150" y="1048"/>
                    <a:pt x="1260" y="1048"/>
                    <a:pt x="1297" y="1084"/>
                  </a:cubicBezTo>
                  <a:cubicBezTo>
                    <a:pt x="1297" y="1084"/>
                    <a:pt x="1304" y="1092"/>
                    <a:pt x="1326" y="1092"/>
                  </a:cubicBezTo>
                  <a:cubicBezTo>
                    <a:pt x="1355" y="1092"/>
                    <a:pt x="1407" y="1084"/>
                    <a:pt x="1436" y="1070"/>
                  </a:cubicBezTo>
                  <a:cubicBezTo>
                    <a:pt x="1421" y="1062"/>
                    <a:pt x="1407" y="1055"/>
                    <a:pt x="1399" y="1033"/>
                  </a:cubicBezTo>
                  <a:cubicBezTo>
                    <a:pt x="1399" y="1026"/>
                    <a:pt x="1399" y="1004"/>
                    <a:pt x="1421" y="982"/>
                  </a:cubicBezTo>
                  <a:cubicBezTo>
                    <a:pt x="1451" y="953"/>
                    <a:pt x="1480" y="945"/>
                    <a:pt x="1502" y="938"/>
                  </a:cubicBezTo>
                  <a:cubicBezTo>
                    <a:pt x="1531" y="938"/>
                    <a:pt x="1546" y="931"/>
                    <a:pt x="1568" y="909"/>
                  </a:cubicBezTo>
                  <a:cubicBezTo>
                    <a:pt x="1575" y="894"/>
                    <a:pt x="1582" y="887"/>
                    <a:pt x="1590" y="879"/>
                  </a:cubicBezTo>
                  <a:cubicBezTo>
                    <a:pt x="1619" y="843"/>
                    <a:pt x="1641" y="813"/>
                    <a:pt x="1641" y="755"/>
                  </a:cubicBezTo>
                  <a:cubicBezTo>
                    <a:pt x="1641" y="733"/>
                    <a:pt x="1634" y="711"/>
                    <a:pt x="1627" y="681"/>
                  </a:cubicBezTo>
                  <a:cubicBezTo>
                    <a:pt x="1605" y="638"/>
                    <a:pt x="1582" y="586"/>
                    <a:pt x="1634" y="520"/>
                  </a:cubicBezTo>
                  <a:cubicBezTo>
                    <a:pt x="1671" y="469"/>
                    <a:pt x="1692" y="447"/>
                    <a:pt x="1722" y="447"/>
                  </a:cubicBezTo>
                  <a:cubicBezTo>
                    <a:pt x="1737" y="447"/>
                    <a:pt x="1751" y="462"/>
                    <a:pt x="1773" y="469"/>
                  </a:cubicBezTo>
                  <a:cubicBezTo>
                    <a:pt x="1788" y="484"/>
                    <a:pt x="1788" y="484"/>
                    <a:pt x="1788" y="484"/>
                  </a:cubicBezTo>
                  <a:cubicBezTo>
                    <a:pt x="1810" y="491"/>
                    <a:pt x="1839" y="498"/>
                    <a:pt x="1868" y="498"/>
                  </a:cubicBezTo>
                  <a:cubicBezTo>
                    <a:pt x="1920" y="498"/>
                    <a:pt x="2000" y="484"/>
                    <a:pt x="2044" y="440"/>
                  </a:cubicBezTo>
                  <a:cubicBezTo>
                    <a:pt x="2073" y="410"/>
                    <a:pt x="2103" y="388"/>
                    <a:pt x="2132" y="366"/>
                  </a:cubicBezTo>
                  <a:cubicBezTo>
                    <a:pt x="2169" y="337"/>
                    <a:pt x="2205" y="315"/>
                    <a:pt x="2220" y="286"/>
                  </a:cubicBezTo>
                  <a:cubicBezTo>
                    <a:pt x="2235" y="264"/>
                    <a:pt x="2235" y="242"/>
                    <a:pt x="2235" y="220"/>
                  </a:cubicBezTo>
                  <a:cubicBezTo>
                    <a:pt x="2242" y="191"/>
                    <a:pt x="2242" y="154"/>
                    <a:pt x="2271" y="124"/>
                  </a:cubicBezTo>
                  <a:cubicBezTo>
                    <a:pt x="2286" y="103"/>
                    <a:pt x="2301" y="88"/>
                    <a:pt x="2323" y="73"/>
                  </a:cubicBezTo>
                  <a:cubicBezTo>
                    <a:pt x="2323" y="66"/>
                    <a:pt x="2323" y="66"/>
                    <a:pt x="2323" y="66"/>
                  </a:cubicBezTo>
                  <a:cubicBezTo>
                    <a:pt x="2345" y="51"/>
                    <a:pt x="2345" y="51"/>
                    <a:pt x="2345" y="51"/>
                  </a:cubicBezTo>
                  <a:lnTo>
                    <a:pt x="2345" y="51"/>
                  </a:lnTo>
                  <a:cubicBezTo>
                    <a:pt x="2374" y="29"/>
                    <a:pt x="2403" y="15"/>
                    <a:pt x="2425" y="7"/>
                  </a:cubicBezTo>
                  <a:cubicBezTo>
                    <a:pt x="2433" y="0"/>
                    <a:pt x="2433" y="0"/>
                    <a:pt x="2440" y="0"/>
                  </a:cubicBezTo>
                  <a:cubicBezTo>
                    <a:pt x="2454" y="0"/>
                    <a:pt x="2462" y="7"/>
                    <a:pt x="2462" y="15"/>
                  </a:cubicBezTo>
                  <a:cubicBezTo>
                    <a:pt x="2469" y="22"/>
                    <a:pt x="2477" y="29"/>
                    <a:pt x="2506" y="29"/>
                  </a:cubicBezTo>
                  <a:cubicBezTo>
                    <a:pt x="2528" y="29"/>
                    <a:pt x="2542" y="15"/>
                    <a:pt x="2557" y="7"/>
                  </a:cubicBezTo>
                  <a:cubicBezTo>
                    <a:pt x="2572" y="0"/>
                    <a:pt x="2587" y="0"/>
                    <a:pt x="2601" y="0"/>
                  </a:cubicBezTo>
                  <a:cubicBezTo>
                    <a:pt x="2616" y="0"/>
                    <a:pt x="2638" y="7"/>
                    <a:pt x="2652" y="29"/>
                  </a:cubicBezTo>
                  <a:cubicBezTo>
                    <a:pt x="2674" y="51"/>
                    <a:pt x="2689" y="73"/>
                    <a:pt x="2696" y="95"/>
                  </a:cubicBezTo>
                  <a:cubicBezTo>
                    <a:pt x="2733" y="147"/>
                    <a:pt x="2762" y="191"/>
                    <a:pt x="2814" y="198"/>
                  </a:cubicBezTo>
                  <a:cubicBezTo>
                    <a:pt x="2872" y="205"/>
                    <a:pt x="2880" y="227"/>
                    <a:pt x="2894" y="256"/>
                  </a:cubicBezTo>
                  <a:cubicBezTo>
                    <a:pt x="2902" y="271"/>
                    <a:pt x="2909" y="293"/>
                    <a:pt x="2931" y="315"/>
                  </a:cubicBezTo>
                  <a:cubicBezTo>
                    <a:pt x="2982" y="374"/>
                    <a:pt x="2997" y="403"/>
                    <a:pt x="3019" y="447"/>
                  </a:cubicBezTo>
                  <a:cubicBezTo>
                    <a:pt x="3041" y="484"/>
                    <a:pt x="3041" y="484"/>
                    <a:pt x="3041" y="484"/>
                  </a:cubicBezTo>
                  <a:cubicBezTo>
                    <a:pt x="3063" y="520"/>
                    <a:pt x="3077" y="542"/>
                    <a:pt x="3098" y="542"/>
                  </a:cubicBezTo>
                  <a:cubicBezTo>
                    <a:pt x="3106" y="542"/>
                    <a:pt x="3113" y="535"/>
                    <a:pt x="3113" y="535"/>
                  </a:cubicBezTo>
                  <a:cubicBezTo>
                    <a:pt x="3120" y="535"/>
                    <a:pt x="3128" y="535"/>
                    <a:pt x="3128" y="535"/>
                  </a:cubicBezTo>
                  <a:cubicBezTo>
                    <a:pt x="3164" y="535"/>
                    <a:pt x="3179" y="564"/>
                    <a:pt x="3194" y="586"/>
                  </a:cubicBezTo>
                  <a:cubicBezTo>
                    <a:pt x="3208" y="601"/>
                    <a:pt x="3216" y="615"/>
                    <a:pt x="3230" y="630"/>
                  </a:cubicBezTo>
                  <a:cubicBezTo>
                    <a:pt x="3245" y="645"/>
                    <a:pt x="3282" y="652"/>
                    <a:pt x="3326" y="652"/>
                  </a:cubicBezTo>
                  <a:cubicBezTo>
                    <a:pt x="3348" y="652"/>
                    <a:pt x="3370" y="652"/>
                    <a:pt x="3370" y="652"/>
                  </a:cubicBezTo>
                  <a:cubicBezTo>
                    <a:pt x="3399" y="652"/>
                    <a:pt x="3450" y="681"/>
                    <a:pt x="3450" y="747"/>
                  </a:cubicBezTo>
                  <a:cubicBezTo>
                    <a:pt x="3450" y="769"/>
                    <a:pt x="3458" y="791"/>
                    <a:pt x="3472" y="813"/>
                  </a:cubicBezTo>
                  <a:cubicBezTo>
                    <a:pt x="3479" y="835"/>
                    <a:pt x="3494" y="865"/>
                    <a:pt x="3487" y="909"/>
                  </a:cubicBezTo>
                  <a:cubicBezTo>
                    <a:pt x="3472" y="982"/>
                    <a:pt x="3465" y="1041"/>
                    <a:pt x="3523" y="1062"/>
                  </a:cubicBezTo>
                  <a:cubicBezTo>
                    <a:pt x="3589" y="1077"/>
                    <a:pt x="3655" y="1092"/>
                    <a:pt x="3655" y="1092"/>
                  </a:cubicBezTo>
                  <a:cubicBezTo>
                    <a:pt x="3655" y="1092"/>
                    <a:pt x="3677" y="1099"/>
                    <a:pt x="3692" y="1099"/>
                  </a:cubicBezTo>
                  <a:cubicBezTo>
                    <a:pt x="3707" y="1099"/>
                    <a:pt x="3714" y="1099"/>
                    <a:pt x="3721" y="1092"/>
                  </a:cubicBezTo>
                  <a:cubicBezTo>
                    <a:pt x="3729" y="1077"/>
                    <a:pt x="3736" y="1055"/>
                    <a:pt x="3729" y="1033"/>
                  </a:cubicBezTo>
                  <a:cubicBezTo>
                    <a:pt x="3721" y="997"/>
                    <a:pt x="3721" y="997"/>
                    <a:pt x="3721" y="997"/>
                  </a:cubicBezTo>
                  <a:cubicBezTo>
                    <a:pt x="3751" y="1019"/>
                    <a:pt x="3751" y="1019"/>
                    <a:pt x="3751" y="1019"/>
                  </a:cubicBezTo>
                  <a:cubicBezTo>
                    <a:pt x="3751" y="1019"/>
                    <a:pt x="3794" y="1041"/>
                    <a:pt x="3824" y="1041"/>
                  </a:cubicBezTo>
                  <a:cubicBezTo>
                    <a:pt x="3839" y="1041"/>
                    <a:pt x="3846" y="1041"/>
                    <a:pt x="3853" y="1033"/>
                  </a:cubicBezTo>
                  <a:cubicBezTo>
                    <a:pt x="3868" y="1011"/>
                    <a:pt x="3882" y="1004"/>
                    <a:pt x="3897" y="1004"/>
                  </a:cubicBezTo>
                  <a:cubicBezTo>
                    <a:pt x="3904" y="1004"/>
                    <a:pt x="3912" y="1004"/>
                    <a:pt x="3919" y="1004"/>
                  </a:cubicBezTo>
                  <a:cubicBezTo>
                    <a:pt x="3926" y="1011"/>
                    <a:pt x="3934" y="1011"/>
                    <a:pt x="3948" y="1011"/>
                  </a:cubicBezTo>
                  <a:cubicBezTo>
                    <a:pt x="3963" y="1011"/>
                    <a:pt x="3978" y="997"/>
                    <a:pt x="3985" y="974"/>
                  </a:cubicBezTo>
                  <a:cubicBezTo>
                    <a:pt x="3992" y="953"/>
                    <a:pt x="3978" y="931"/>
                    <a:pt x="3948" y="916"/>
                  </a:cubicBezTo>
                  <a:cubicBezTo>
                    <a:pt x="3926" y="901"/>
                    <a:pt x="3897" y="894"/>
                    <a:pt x="3868" y="879"/>
                  </a:cubicBezTo>
                  <a:cubicBezTo>
                    <a:pt x="3809" y="857"/>
                    <a:pt x="3758" y="835"/>
                    <a:pt x="3736" y="784"/>
                  </a:cubicBezTo>
                  <a:cubicBezTo>
                    <a:pt x="3736" y="762"/>
                    <a:pt x="3736" y="762"/>
                    <a:pt x="3736" y="762"/>
                  </a:cubicBezTo>
                  <a:cubicBezTo>
                    <a:pt x="3714" y="711"/>
                    <a:pt x="3699" y="667"/>
                    <a:pt x="3780" y="608"/>
                  </a:cubicBezTo>
                  <a:cubicBezTo>
                    <a:pt x="3802" y="593"/>
                    <a:pt x="3802" y="593"/>
                    <a:pt x="3802" y="593"/>
                  </a:cubicBezTo>
                  <a:cubicBezTo>
                    <a:pt x="3860" y="550"/>
                    <a:pt x="3875" y="535"/>
                    <a:pt x="3941" y="513"/>
                  </a:cubicBezTo>
                  <a:cubicBezTo>
                    <a:pt x="3963" y="506"/>
                    <a:pt x="3985" y="506"/>
                    <a:pt x="4007" y="506"/>
                  </a:cubicBezTo>
                  <a:cubicBezTo>
                    <a:pt x="4022" y="506"/>
                    <a:pt x="4036" y="506"/>
                    <a:pt x="4051" y="513"/>
                  </a:cubicBezTo>
                  <a:cubicBezTo>
                    <a:pt x="4066" y="513"/>
                    <a:pt x="4080" y="513"/>
                    <a:pt x="4095" y="513"/>
                  </a:cubicBezTo>
                  <a:cubicBezTo>
                    <a:pt x="4117" y="513"/>
                    <a:pt x="4227" y="520"/>
                    <a:pt x="4256" y="579"/>
                  </a:cubicBezTo>
                  <a:cubicBezTo>
                    <a:pt x="4271" y="608"/>
                    <a:pt x="4293" y="623"/>
                    <a:pt x="4293" y="623"/>
                  </a:cubicBezTo>
                  <a:cubicBezTo>
                    <a:pt x="4293" y="601"/>
                    <a:pt x="4308" y="593"/>
                    <a:pt x="4322" y="593"/>
                  </a:cubicBezTo>
                  <a:cubicBezTo>
                    <a:pt x="4337" y="593"/>
                    <a:pt x="4366" y="601"/>
                    <a:pt x="4410" y="630"/>
                  </a:cubicBezTo>
                  <a:lnTo>
                    <a:pt x="4417" y="630"/>
                  </a:lnTo>
                  <a:cubicBezTo>
                    <a:pt x="4454" y="630"/>
                    <a:pt x="4498" y="608"/>
                    <a:pt x="4513" y="593"/>
                  </a:cubicBezTo>
                  <a:cubicBezTo>
                    <a:pt x="4520" y="593"/>
                    <a:pt x="4534" y="593"/>
                    <a:pt x="4549" y="593"/>
                  </a:cubicBezTo>
                  <a:cubicBezTo>
                    <a:pt x="4571" y="593"/>
                    <a:pt x="4601" y="593"/>
                    <a:pt x="4622" y="623"/>
                  </a:cubicBezTo>
                  <a:cubicBezTo>
                    <a:pt x="4666" y="660"/>
                    <a:pt x="4644" y="747"/>
                    <a:pt x="4644" y="762"/>
                  </a:cubicBezTo>
                  <a:cubicBezTo>
                    <a:pt x="4637" y="762"/>
                    <a:pt x="4622" y="806"/>
                    <a:pt x="4652" y="835"/>
                  </a:cubicBezTo>
                  <a:cubicBezTo>
                    <a:pt x="4674" y="865"/>
                    <a:pt x="4703" y="879"/>
                    <a:pt x="4718" y="879"/>
                  </a:cubicBezTo>
                  <a:cubicBezTo>
                    <a:pt x="4725" y="879"/>
                    <a:pt x="4732" y="879"/>
                    <a:pt x="4740" y="872"/>
                  </a:cubicBezTo>
                  <a:cubicBezTo>
                    <a:pt x="4754" y="857"/>
                    <a:pt x="4762" y="850"/>
                    <a:pt x="4776" y="850"/>
                  </a:cubicBezTo>
                  <a:cubicBezTo>
                    <a:pt x="4791" y="850"/>
                    <a:pt x="4798" y="857"/>
                    <a:pt x="4806" y="865"/>
                  </a:cubicBezTo>
                  <a:cubicBezTo>
                    <a:pt x="4813" y="872"/>
                    <a:pt x="4820" y="879"/>
                    <a:pt x="4828" y="879"/>
                  </a:cubicBezTo>
                  <a:cubicBezTo>
                    <a:pt x="4835" y="879"/>
                    <a:pt x="4842" y="879"/>
                    <a:pt x="4842" y="879"/>
                  </a:cubicBezTo>
                  <a:cubicBezTo>
                    <a:pt x="4850" y="879"/>
                    <a:pt x="4857" y="879"/>
                    <a:pt x="4857" y="879"/>
                  </a:cubicBezTo>
                  <a:cubicBezTo>
                    <a:pt x="4872" y="879"/>
                    <a:pt x="4879" y="879"/>
                    <a:pt x="4886" y="872"/>
                  </a:cubicBezTo>
                  <a:cubicBezTo>
                    <a:pt x="4894" y="865"/>
                    <a:pt x="4901" y="835"/>
                    <a:pt x="4894" y="777"/>
                  </a:cubicBezTo>
                  <a:cubicBezTo>
                    <a:pt x="4894" y="725"/>
                    <a:pt x="4894" y="681"/>
                    <a:pt x="4894" y="638"/>
                  </a:cubicBezTo>
                  <a:cubicBezTo>
                    <a:pt x="4901" y="572"/>
                    <a:pt x="4901" y="513"/>
                    <a:pt x="4872" y="469"/>
                  </a:cubicBezTo>
                  <a:cubicBezTo>
                    <a:pt x="4828" y="388"/>
                    <a:pt x="4813" y="249"/>
                    <a:pt x="4813" y="249"/>
                  </a:cubicBezTo>
                  <a:cubicBezTo>
                    <a:pt x="4813" y="242"/>
                    <a:pt x="4813" y="242"/>
                    <a:pt x="4813" y="242"/>
                  </a:cubicBezTo>
                  <a:cubicBezTo>
                    <a:pt x="4820" y="234"/>
                    <a:pt x="4820" y="234"/>
                    <a:pt x="4820" y="234"/>
                  </a:cubicBezTo>
                  <a:cubicBezTo>
                    <a:pt x="4820" y="234"/>
                    <a:pt x="4864" y="198"/>
                    <a:pt x="4923" y="161"/>
                  </a:cubicBezTo>
                  <a:cubicBezTo>
                    <a:pt x="4974" y="132"/>
                    <a:pt x="5011" y="110"/>
                    <a:pt x="5018" y="81"/>
                  </a:cubicBezTo>
                  <a:cubicBezTo>
                    <a:pt x="5033" y="44"/>
                    <a:pt x="5077" y="44"/>
                    <a:pt x="5091" y="44"/>
                  </a:cubicBezTo>
                  <a:cubicBezTo>
                    <a:pt x="5106" y="44"/>
                    <a:pt x="5113" y="51"/>
                    <a:pt x="5128" y="51"/>
                  </a:cubicBezTo>
                  <a:cubicBezTo>
                    <a:pt x="5135" y="51"/>
                    <a:pt x="5150" y="51"/>
                    <a:pt x="5157" y="51"/>
                  </a:cubicBezTo>
                  <a:cubicBezTo>
                    <a:pt x="5179" y="51"/>
                    <a:pt x="5194" y="59"/>
                    <a:pt x="5209" y="73"/>
                  </a:cubicBezTo>
                  <a:cubicBezTo>
                    <a:pt x="5231" y="110"/>
                    <a:pt x="5231" y="176"/>
                    <a:pt x="5216" y="205"/>
                  </a:cubicBezTo>
                  <a:cubicBezTo>
                    <a:pt x="5216" y="220"/>
                    <a:pt x="5216" y="256"/>
                    <a:pt x="5238" y="286"/>
                  </a:cubicBezTo>
                  <a:cubicBezTo>
                    <a:pt x="5245" y="300"/>
                    <a:pt x="5253" y="315"/>
                    <a:pt x="5275" y="322"/>
                  </a:cubicBezTo>
                  <a:cubicBezTo>
                    <a:pt x="5341" y="337"/>
                    <a:pt x="5355" y="381"/>
                    <a:pt x="5370" y="425"/>
                  </a:cubicBezTo>
                  <a:cubicBezTo>
                    <a:pt x="5377" y="462"/>
                    <a:pt x="5407" y="513"/>
                    <a:pt x="5436" y="513"/>
                  </a:cubicBezTo>
                  <a:cubicBezTo>
                    <a:pt x="5443" y="513"/>
                    <a:pt x="5451" y="513"/>
                    <a:pt x="5458" y="506"/>
                  </a:cubicBezTo>
                  <a:cubicBezTo>
                    <a:pt x="5472" y="491"/>
                    <a:pt x="5487" y="469"/>
                    <a:pt x="5502" y="454"/>
                  </a:cubicBezTo>
                  <a:cubicBezTo>
                    <a:pt x="5524" y="432"/>
                    <a:pt x="5539" y="410"/>
                    <a:pt x="5560" y="410"/>
                  </a:cubicBezTo>
                  <a:cubicBezTo>
                    <a:pt x="5568" y="410"/>
                    <a:pt x="5575" y="410"/>
                    <a:pt x="5582" y="410"/>
                  </a:cubicBezTo>
                  <a:cubicBezTo>
                    <a:pt x="5604" y="425"/>
                    <a:pt x="5612" y="432"/>
                    <a:pt x="5626" y="447"/>
                  </a:cubicBezTo>
                  <a:cubicBezTo>
                    <a:pt x="5641" y="462"/>
                    <a:pt x="5648" y="469"/>
                    <a:pt x="5663" y="469"/>
                  </a:cubicBezTo>
                  <a:cubicBezTo>
                    <a:pt x="5678" y="469"/>
                    <a:pt x="5685" y="462"/>
                    <a:pt x="5700" y="462"/>
                  </a:cubicBezTo>
                  <a:cubicBezTo>
                    <a:pt x="5773" y="425"/>
                    <a:pt x="5883" y="381"/>
                    <a:pt x="5956" y="381"/>
                  </a:cubicBezTo>
                  <a:cubicBezTo>
                    <a:pt x="5985" y="381"/>
                    <a:pt x="6000" y="381"/>
                    <a:pt x="6000" y="403"/>
                  </a:cubicBezTo>
                  <a:cubicBezTo>
                    <a:pt x="6007" y="410"/>
                    <a:pt x="6007" y="410"/>
                    <a:pt x="6044" y="410"/>
                  </a:cubicBezTo>
                  <a:cubicBezTo>
                    <a:pt x="6132" y="410"/>
                    <a:pt x="6139" y="410"/>
                    <a:pt x="6198" y="381"/>
                  </a:cubicBezTo>
                  <a:cubicBezTo>
                    <a:pt x="6220" y="366"/>
                    <a:pt x="6249" y="359"/>
                    <a:pt x="6271" y="352"/>
                  </a:cubicBezTo>
                  <a:cubicBezTo>
                    <a:pt x="6271" y="352"/>
                    <a:pt x="6279" y="352"/>
                    <a:pt x="6286" y="352"/>
                  </a:cubicBezTo>
                  <a:cubicBezTo>
                    <a:pt x="6315" y="352"/>
                    <a:pt x="6337" y="366"/>
                    <a:pt x="6352" y="381"/>
                  </a:cubicBezTo>
                  <a:cubicBezTo>
                    <a:pt x="6359" y="403"/>
                    <a:pt x="6366" y="425"/>
                    <a:pt x="6366" y="462"/>
                  </a:cubicBezTo>
                  <a:cubicBezTo>
                    <a:pt x="6374" y="506"/>
                    <a:pt x="6381" y="564"/>
                    <a:pt x="6410" y="572"/>
                  </a:cubicBezTo>
                  <a:cubicBezTo>
                    <a:pt x="6469" y="593"/>
                    <a:pt x="6520" y="615"/>
                    <a:pt x="6564" y="615"/>
                  </a:cubicBezTo>
                  <a:cubicBezTo>
                    <a:pt x="6572" y="615"/>
                    <a:pt x="6601" y="615"/>
                    <a:pt x="6718" y="681"/>
                  </a:cubicBezTo>
                  <a:cubicBezTo>
                    <a:pt x="6725" y="681"/>
                    <a:pt x="6725" y="681"/>
                    <a:pt x="6725" y="681"/>
                  </a:cubicBezTo>
                  <a:cubicBezTo>
                    <a:pt x="6725" y="689"/>
                    <a:pt x="6725" y="689"/>
                    <a:pt x="6725" y="689"/>
                  </a:cubicBezTo>
                  <a:cubicBezTo>
                    <a:pt x="6740" y="711"/>
                    <a:pt x="6770" y="762"/>
                    <a:pt x="6755" y="806"/>
                  </a:cubicBezTo>
                  <a:cubicBezTo>
                    <a:pt x="6747" y="828"/>
                    <a:pt x="6733" y="843"/>
                    <a:pt x="6718" y="850"/>
                  </a:cubicBezTo>
                  <a:cubicBezTo>
                    <a:pt x="6696" y="865"/>
                    <a:pt x="6682" y="879"/>
                    <a:pt x="6682" y="901"/>
                  </a:cubicBezTo>
                  <a:cubicBezTo>
                    <a:pt x="6682" y="931"/>
                    <a:pt x="6703" y="945"/>
                    <a:pt x="6725" y="960"/>
                  </a:cubicBezTo>
                  <a:cubicBezTo>
                    <a:pt x="6762" y="967"/>
                    <a:pt x="6777" y="982"/>
                    <a:pt x="6791" y="989"/>
                  </a:cubicBezTo>
                  <a:cubicBezTo>
                    <a:pt x="6813" y="1004"/>
                    <a:pt x="6828" y="1019"/>
                    <a:pt x="6872" y="1026"/>
                  </a:cubicBezTo>
                  <a:cubicBezTo>
                    <a:pt x="6909" y="1026"/>
                    <a:pt x="6931" y="1048"/>
                    <a:pt x="6938" y="1077"/>
                  </a:cubicBezTo>
                  <a:cubicBezTo>
                    <a:pt x="6953" y="1121"/>
                    <a:pt x="6945" y="1172"/>
                    <a:pt x="6916" y="1194"/>
                  </a:cubicBezTo>
                  <a:cubicBezTo>
                    <a:pt x="6901" y="1216"/>
                    <a:pt x="6887" y="1253"/>
                    <a:pt x="6894" y="1290"/>
                  </a:cubicBezTo>
                  <a:cubicBezTo>
                    <a:pt x="6894" y="1312"/>
                    <a:pt x="6901" y="1334"/>
                    <a:pt x="6916" y="1348"/>
                  </a:cubicBezTo>
                  <a:cubicBezTo>
                    <a:pt x="6923" y="1356"/>
                    <a:pt x="6938" y="1363"/>
                    <a:pt x="6953" y="1370"/>
                  </a:cubicBezTo>
                  <a:cubicBezTo>
                    <a:pt x="6989" y="1385"/>
                    <a:pt x="7026" y="1407"/>
                    <a:pt x="7055" y="1465"/>
                  </a:cubicBezTo>
                  <a:cubicBezTo>
                    <a:pt x="7077" y="1510"/>
                    <a:pt x="7106" y="1524"/>
                    <a:pt x="7158" y="1546"/>
                  </a:cubicBezTo>
                  <a:cubicBezTo>
                    <a:pt x="7187" y="1561"/>
                    <a:pt x="7216" y="1575"/>
                    <a:pt x="7253" y="1605"/>
                  </a:cubicBezTo>
                  <a:cubicBezTo>
                    <a:pt x="7275" y="1619"/>
                    <a:pt x="7290" y="1634"/>
                    <a:pt x="7304" y="1641"/>
                  </a:cubicBezTo>
                  <a:cubicBezTo>
                    <a:pt x="7348" y="1678"/>
                    <a:pt x="7370" y="1693"/>
                    <a:pt x="7429" y="1707"/>
                  </a:cubicBezTo>
                  <a:cubicBezTo>
                    <a:pt x="7488" y="1715"/>
                    <a:pt x="7546" y="1744"/>
                    <a:pt x="7553" y="1781"/>
                  </a:cubicBezTo>
                  <a:cubicBezTo>
                    <a:pt x="7561" y="1803"/>
                    <a:pt x="7553" y="1824"/>
                    <a:pt x="7539" y="1847"/>
                  </a:cubicBezTo>
                  <a:cubicBezTo>
                    <a:pt x="7524" y="1854"/>
                    <a:pt x="7524" y="1869"/>
                    <a:pt x="7524" y="1876"/>
                  </a:cubicBezTo>
                  <a:cubicBezTo>
                    <a:pt x="7524" y="1883"/>
                    <a:pt x="7546" y="1905"/>
                    <a:pt x="7612" y="1934"/>
                  </a:cubicBezTo>
                  <a:cubicBezTo>
                    <a:pt x="7649" y="1949"/>
                    <a:pt x="7678" y="1964"/>
                    <a:pt x="7678" y="1993"/>
                  </a:cubicBezTo>
                  <a:cubicBezTo>
                    <a:pt x="7693" y="2037"/>
                    <a:pt x="7663" y="2081"/>
                    <a:pt x="7634" y="2118"/>
                  </a:cubicBezTo>
                  <a:cubicBezTo>
                    <a:pt x="7575" y="2176"/>
                    <a:pt x="7568" y="2206"/>
                    <a:pt x="7539" y="2293"/>
                  </a:cubicBezTo>
                  <a:cubicBezTo>
                    <a:pt x="7532" y="2301"/>
                    <a:pt x="7532" y="2301"/>
                    <a:pt x="7532" y="2301"/>
                  </a:cubicBezTo>
                  <a:cubicBezTo>
                    <a:pt x="7524" y="2330"/>
                    <a:pt x="7517" y="2352"/>
                    <a:pt x="7524" y="2360"/>
                  </a:cubicBezTo>
                  <a:cubicBezTo>
                    <a:pt x="7539" y="2374"/>
                    <a:pt x="7553" y="2374"/>
                    <a:pt x="7553" y="2374"/>
                  </a:cubicBezTo>
                  <a:cubicBezTo>
                    <a:pt x="7605" y="2374"/>
                    <a:pt x="7605" y="2374"/>
                    <a:pt x="7605" y="2374"/>
                  </a:cubicBezTo>
                  <a:cubicBezTo>
                    <a:pt x="7561" y="2403"/>
                    <a:pt x="7561" y="2403"/>
                    <a:pt x="7561" y="2403"/>
                  </a:cubicBezTo>
                  <a:cubicBezTo>
                    <a:pt x="7561" y="2403"/>
                    <a:pt x="7480" y="2448"/>
                    <a:pt x="7436" y="2499"/>
                  </a:cubicBezTo>
                  <a:cubicBezTo>
                    <a:pt x="7400" y="2550"/>
                    <a:pt x="7414" y="2572"/>
                    <a:pt x="7451" y="2616"/>
                  </a:cubicBezTo>
                  <a:cubicBezTo>
                    <a:pt x="7480" y="2653"/>
                    <a:pt x="7568" y="2689"/>
                    <a:pt x="7620" y="2704"/>
                  </a:cubicBezTo>
                  <a:cubicBezTo>
                    <a:pt x="7685" y="2719"/>
                    <a:pt x="7663" y="2821"/>
                    <a:pt x="7656" y="2865"/>
                  </a:cubicBezTo>
                  <a:cubicBezTo>
                    <a:pt x="7649" y="2887"/>
                    <a:pt x="7663" y="2894"/>
                    <a:pt x="7700" y="2909"/>
                  </a:cubicBezTo>
                  <a:cubicBezTo>
                    <a:pt x="7715" y="2924"/>
                    <a:pt x="7737" y="2931"/>
                    <a:pt x="7744" y="2946"/>
                  </a:cubicBezTo>
                  <a:cubicBezTo>
                    <a:pt x="7766" y="2982"/>
                    <a:pt x="7832" y="3165"/>
                    <a:pt x="7846" y="3217"/>
                  </a:cubicBezTo>
                  <a:cubicBezTo>
                    <a:pt x="7869" y="3224"/>
                    <a:pt x="7942" y="3253"/>
                    <a:pt x="7949" y="3312"/>
                  </a:cubicBezTo>
                  <a:cubicBezTo>
                    <a:pt x="7956" y="3334"/>
                    <a:pt x="7956" y="3363"/>
                    <a:pt x="7956" y="3393"/>
                  </a:cubicBezTo>
                  <a:cubicBezTo>
                    <a:pt x="7956" y="3451"/>
                    <a:pt x="7956" y="3524"/>
                    <a:pt x="7979" y="3554"/>
                  </a:cubicBezTo>
                  <a:cubicBezTo>
                    <a:pt x="7986" y="3561"/>
                    <a:pt x="7993" y="3561"/>
                    <a:pt x="8008" y="3561"/>
                  </a:cubicBezTo>
                  <a:cubicBezTo>
                    <a:pt x="8103" y="3561"/>
                    <a:pt x="8220" y="3679"/>
                    <a:pt x="8257" y="3774"/>
                  </a:cubicBezTo>
                  <a:cubicBezTo>
                    <a:pt x="8272" y="3825"/>
                    <a:pt x="8301" y="3832"/>
                    <a:pt x="8330" y="3832"/>
                  </a:cubicBezTo>
                  <a:cubicBezTo>
                    <a:pt x="8360" y="3832"/>
                    <a:pt x="8403" y="3818"/>
                    <a:pt x="8455" y="3810"/>
                  </a:cubicBezTo>
                  <a:cubicBezTo>
                    <a:pt x="8477" y="3803"/>
                    <a:pt x="8477" y="3803"/>
                    <a:pt x="8477" y="3803"/>
                  </a:cubicBezTo>
                  <a:cubicBezTo>
                    <a:pt x="8491" y="3796"/>
                    <a:pt x="8513" y="3796"/>
                    <a:pt x="8528" y="3796"/>
                  </a:cubicBezTo>
                  <a:cubicBezTo>
                    <a:pt x="8638" y="3796"/>
                    <a:pt x="8733" y="3891"/>
                    <a:pt x="8784" y="3942"/>
                  </a:cubicBezTo>
                  <a:cubicBezTo>
                    <a:pt x="8799" y="3957"/>
                    <a:pt x="8799" y="3957"/>
                    <a:pt x="8799" y="3957"/>
                  </a:cubicBezTo>
                  <a:cubicBezTo>
                    <a:pt x="8843" y="4001"/>
                    <a:pt x="8887" y="4052"/>
                    <a:pt x="8931" y="4111"/>
                  </a:cubicBezTo>
                  <a:cubicBezTo>
                    <a:pt x="8946" y="4133"/>
                    <a:pt x="8953" y="4155"/>
                    <a:pt x="8968" y="4169"/>
                  </a:cubicBezTo>
                  <a:cubicBezTo>
                    <a:pt x="8975" y="4199"/>
                    <a:pt x="8990" y="4228"/>
                    <a:pt x="9019" y="4243"/>
                  </a:cubicBezTo>
                  <a:cubicBezTo>
                    <a:pt x="9070" y="4272"/>
                    <a:pt x="9165" y="4345"/>
                    <a:pt x="9173" y="4411"/>
                  </a:cubicBezTo>
                  <a:cubicBezTo>
                    <a:pt x="9187" y="4455"/>
                    <a:pt x="9232" y="4499"/>
                    <a:pt x="9246" y="4514"/>
                  </a:cubicBezTo>
                  <a:cubicBezTo>
                    <a:pt x="9275" y="4514"/>
                    <a:pt x="9415" y="4514"/>
                    <a:pt x="9466" y="4529"/>
                  </a:cubicBezTo>
                  <a:cubicBezTo>
                    <a:pt x="9532" y="4543"/>
                    <a:pt x="9686" y="4719"/>
                    <a:pt x="9708" y="4778"/>
                  </a:cubicBezTo>
                  <a:cubicBezTo>
                    <a:pt x="9722" y="4807"/>
                    <a:pt x="9708" y="4851"/>
                    <a:pt x="9701" y="4895"/>
                  </a:cubicBezTo>
                  <a:cubicBezTo>
                    <a:pt x="9693" y="4910"/>
                    <a:pt x="9686" y="4939"/>
                    <a:pt x="9686" y="4946"/>
                  </a:cubicBezTo>
                  <a:cubicBezTo>
                    <a:pt x="9693" y="4953"/>
                    <a:pt x="9693" y="4953"/>
                    <a:pt x="9693" y="4953"/>
                  </a:cubicBezTo>
                  <a:cubicBezTo>
                    <a:pt x="9737" y="4961"/>
                    <a:pt x="9810" y="4990"/>
                    <a:pt x="9884" y="5049"/>
                  </a:cubicBezTo>
                  <a:cubicBezTo>
                    <a:pt x="9898" y="5063"/>
                    <a:pt x="9906" y="5063"/>
                    <a:pt x="9906" y="5063"/>
                  </a:cubicBezTo>
                  <a:cubicBezTo>
                    <a:pt x="9913" y="5063"/>
                    <a:pt x="9920" y="5049"/>
                    <a:pt x="9927" y="5034"/>
                  </a:cubicBezTo>
                  <a:cubicBezTo>
                    <a:pt x="9935" y="5012"/>
                    <a:pt x="9950" y="4975"/>
                    <a:pt x="9986" y="4975"/>
                  </a:cubicBezTo>
                  <a:cubicBezTo>
                    <a:pt x="9994" y="4975"/>
                    <a:pt x="9994" y="4975"/>
                    <a:pt x="10001" y="4983"/>
                  </a:cubicBezTo>
                  <a:cubicBezTo>
                    <a:pt x="10082" y="5005"/>
                    <a:pt x="10169" y="5027"/>
                    <a:pt x="10206" y="5115"/>
                  </a:cubicBezTo>
                  <a:cubicBezTo>
                    <a:pt x="10243" y="5195"/>
                    <a:pt x="10272" y="5232"/>
                    <a:pt x="10331" y="5239"/>
                  </a:cubicBezTo>
                  <a:cubicBezTo>
                    <a:pt x="10338" y="5239"/>
                    <a:pt x="10345" y="5239"/>
                    <a:pt x="10353" y="5239"/>
                  </a:cubicBezTo>
                  <a:cubicBezTo>
                    <a:pt x="10375" y="5239"/>
                    <a:pt x="10389" y="5239"/>
                    <a:pt x="10411" y="5232"/>
                  </a:cubicBezTo>
                  <a:cubicBezTo>
                    <a:pt x="10426" y="5232"/>
                    <a:pt x="10433" y="5224"/>
                    <a:pt x="10448" y="5224"/>
                  </a:cubicBezTo>
                  <a:cubicBezTo>
                    <a:pt x="10470" y="5224"/>
                    <a:pt x="10477" y="5239"/>
                    <a:pt x="10477" y="5254"/>
                  </a:cubicBezTo>
                  <a:cubicBezTo>
                    <a:pt x="10492" y="5283"/>
                    <a:pt x="10543" y="5371"/>
                    <a:pt x="10580" y="5415"/>
                  </a:cubicBezTo>
                  <a:cubicBezTo>
                    <a:pt x="10602" y="5452"/>
                    <a:pt x="10616" y="5481"/>
                    <a:pt x="10638" y="5518"/>
                  </a:cubicBezTo>
                  <a:cubicBezTo>
                    <a:pt x="10646" y="5532"/>
                    <a:pt x="10653" y="5547"/>
                    <a:pt x="10660" y="5569"/>
                  </a:cubicBezTo>
                  <a:cubicBezTo>
                    <a:pt x="10690" y="5620"/>
                    <a:pt x="10682" y="5657"/>
                    <a:pt x="10668" y="5708"/>
                  </a:cubicBezTo>
                  <a:cubicBezTo>
                    <a:pt x="10668" y="5730"/>
                    <a:pt x="10660" y="5752"/>
                    <a:pt x="10660" y="5781"/>
                  </a:cubicBezTo>
                  <a:cubicBezTo>
                    <a:pt x="10653" y="5848"/>
                    <a:pt x="10660" y="5862"/>
                    <a:pt x="10682" y="5884"/>
                  </a:cubicBezTo>
                  <a:cubicBezTo>
                    <a:pt x="10690" y="5891"/>
                    <a:pt x="10697" y="5899"/>
                    <a:pt x="10704" y="5921"/>
                  </a:cubicBezTo>
                  <a:cubicBezTo>
                    <a:pt x="10734" y="5965"/>
                    <a:pt x="10719" y="6016"/>
                    <a:pt x="10697" y="6082"/>
                  </a:cubicBezTo>
                  <a:cubicBezTo>
                    <a:pt x="10690" y="6111"/>
                    <a:pt x="10682" y="6141"/>
                    <a:pt x="10675" y="6177"/>
                  </a:cubicBezTo>
                  <a:cubicBezTo>
                    <a:pt x="10653" y="6250"/>
                    <a:pt x="10638" y="6272"/>
                    <a:pt x="10609" y="6287"/>
                  </a:cubicBezTo>
                  <a:cubicBezTo>
                    <a:pt x="10594" y="6294"/>
                    <a:pt x="10580" y="6309"/>
                    <a:pt x="10565" y="6331"/>
                  </a:cubicBezTo>
                  <a:cubicBezTo>
                    <a:pt x="10551" y="6360"/>
                    <a:pt x="10543" y="6382"/>
                    <a:pt x="10536" y="6404"/>
                  </a:cubicBezTo>
                  <a:cubicBezTo>
                    <a:pt x="10521" y="6434"/>
                    <a:pt x="10514" y="6463"/>
                    <a:pt x="10484" y="6478"/>
                  </a:cubicBezTo>
                  <a:cubicBezTo>
                    <a:pt x="10477" y="6485"/>
                    <a:pt x="10470" y="6492"/>
                    <a:pt x="10455" y="6492"/>
                  </a:cubicBezTo>
                  <a:lnTo>
                    <a:pt x="10455" y="6492"/>
                  </a:lnTo>
                  <a:cubicBezTo>
                    <a:pt x="10426" y="6492"/>
                    <a:pt x="10389" y="6456"/>
                    <a:pt x="10360" y="6419"/>
                  </a:cubicBezTo>
                  <a:cubicBezTo>
                    <a:pt x="10345" y="6404"/>
                    <a:pt x="10331" y="6390"/>
                    <a:pt x="10316" y="6382"/>
                  </a:cubicBezTo>
                  <a:cubicBezTo>
                    <a:pt x="10294" y="6360"/>
                    <a:pt x="10257" y="6353"/>
                    <a:pt x="10221" y="6346"/>
                  </a:cubicBezTo>
                  <a:cubicBezTo>
                    <a:pt x="10184" y="6338"/>
                    <a:pt x="10147" y="6331"/>
                    <a:pt x="10111" y="6316"/>
                  </a:cubicBezTo>
                  <a:cubicBezTo>
                    <a:pt x="10060" y="6294"/>
                    <a:pt x="10045" y="6272"/>
                    <a:pt x="10030" y="6258"/>
                  </a:cubicBezTo>
                  <a:lnTo>
                    <a:pt x="10023" y="6250"/>
                  </a:lnTo>
                  <a:cubicBezTo>
                    <a:pt x="10023" y="6250"/>
                    <a:pt x="10015" y="6258"/>
                    <a:pt x="10008" y="6265"/>
                  </a:cubicBezTo>
                  <a:cubicBezTo>
                    <a:pt x="9994" y="6280"/>
                    <a:pt x="9986" y="6294"/>
                    <a:pt x="9986" y="6302"/>
                  </a:cubicBezTo>
                  <a:cubicBezTo>
                    <a:pt x="9979" y="6316"/>
                    <a:pt x="9972" y="6331"/>
                    <a:pt x="9927" y="6360"/>
                  </a:cubicBezTo>
                  <a:cubicBezTo>
                    <a:pt x="9898" y="6375"/>
                    <a:pt x="9884" y="6382"/>
                    <a:pt x="9876" y="6382"/>
                  </a:cubicBezTo>
                  <a:cubicBezTo>
                    <a:pt x="9869" y="6390"/>
                    <a:pt x="9869" y="6390"/>
                    <a:pt x="9869" y="6390"/>
                  </a:cubicBezTo>
                  <a:cubicBezTo>
                    <a:pt x="9869" y="6390"/>
                    <a:pt x="9869" y="6397"/>
                    <a:pt x="9869" y="6412"/>
                  </a:cubicBezTo>
                  <a:cubicBezTo>
                    <a:pt x="9869" y="6463"/>
                    <a:pt x="9913" y="6588"/>
                    <a:pt x="9913" y="6588"/>
                  </a:cubicBezTo>
                  <a:cubicBezTo>
                    <a:pt x="9913" y="6595"/>
                    <a:pt x="9913" y="6595"/>
                    <a:pt x="9913" y="6595"/>
                  </a:cubicBezTo>
                  <a:cubicBezTo>
                    <a:pt x="9913" y="6602"/>
                    <a:pt x="9913" y="6602"/>
                    <a:pt x="9913" y="6602"/>
                  </a:cubicBezTo>
                  <a:cubicBezTo>
                    <a:pt x="9913" y="6602"/>
                    <a:pt x="9891" y="6668"/>
                    <a:pt x="9869" y="6749"/>
                  </a:cubicBezTo>
                  <a:cubicBezTo>
                    <a:pt x="9854" y="6785"/>
                    <a:pt x="9854" y="6815"/>
                    <a:pt x="9854" y="6851"/>
                  </a:cubicBezTo>
                  <a:cubicBezTo>
                    <a:pt x="9854" y="6888"/>
                    <a:pt x="9854" y="6932"/>
                    <a:pt x="9847" y="6983"/>
                  </a:cubicBezTo>
                  <a:cubicBezTo>
                    <a:pt x="9818" y="7100"/>
                    <a:pt x="9503" y="7276"/>
                    <a:pt x="9415" y="7298"/>
                  </a:cubicBezTo>
                  <a:cubicBezTo>
                    <a:pt x="9385" y="7306"/>
                    <a:pt x="9349" y="7313"/>
                    <a:pt x="9319" y="7320"/>
                  </a:cubicBezTo>
                  <a:cubicBezTo>
                    <a:pt x="9246" y="7335"/>
                    <a:pt x="9158" y="7357"/>
                    <a:pt x="9100" y="7379"/>
                  </a:cubicBezTo>
                  <a:cubicBezTo>
                    <a:pt x="9012" y="7416"/>
                    <a:pt x="8887" y="7548"/>
                    <a:pt x="8865" y="7577"/>
                  </a:cubicBezTo>
                  <a:cubicBezTo>
                    <a:pt x="8851" y="7599"/>
                    <a:pt x="8828" y="7599"/>
                    <a:pt x="8814" y="7599"/>
                  </a:cubicBezTo>
                  <a:cubicBezTo>
                    <a:pt x="8799" y="7599"/>
                    <a:pt x="8792" y="7599"/>
                    <a:pt x="8784" y="7599"/>
                  </a:cubicBezTo>
                  <a:cubicBezTo>
                    <a:pt x="8777" y="7599"/>
                    <a:pt x="8762" y="7599"/>
                    <a:pt x="8755" y="7599"/>
                  </a:cubicBezTo>
                  <a:cubicBezTo>
                    <a:pt x="8733" y="7599"/>
                    <a:pt x="8719" y="7599"/>
                    <a:pt x="8704" y="7606"/>
                  </a:cubicBezTo>
                  <a:cubicBezTo>
                    <a:pt x="8667" y="7613"/>
                    <a:pt x="8667" y="7635"/>
                    <a:pt x="8660" y="7665"/>
                  </a:cubicBezTo>
                  <a:cubicBezTo>
                    <a:pt x="8653" y="7694"/>
                    <a:pt x="8645" y="7731"/>
                    <a:pt x="8616" y="7767"/>
                  </a:cubicBezTo>
                  <a:cubicBezTo>
                    <a:pt x="8587" y="7819"/>
                    <a:pt x="8550" y="7841"/>
                    <a:pt x="8513" y="7862"/>
                  </a:cubicBezTo>
                  <a:cubicBezTo>
                    <a:pt x="8484" y="7877"/>
                    <a:pt x="8455" y="7892"/>
                    <a:pt x="8440" y="7929"/>
                  </a:cubicBezTo>
                  <a:cubicBezTo>
                    <a:pt x="8418" y="7965"/>
                    <a:pt x="8411" y="7994"/>
                    <a:pt x="8418" y="8031"/>
                  </a:cubicBezTo>
                  <a:cubicBezTo>
                    <a:pt x="8433" y="8060"/>
                    <a:pt x="8455" y="8090"/>
                    <a:pt x="8499" y="8112"/>
                  </a:cubicBezTo>
                  <a:cubicBezTo>
                    <a:pt x="8521" y="8119"/>
                    <a:pt x="8543" y="8134"/>
                    <a:pt x="8565" y="8141"/>
                  </a:cubicBezTo>
                  <a:cubicBezTo>
                    <a:pt x="8623" y="8163"/>
                    <a:pt x="8667" y="8178"/>
                    <a:pt x="8675" y="8243"/>
                  </a:cubicBezTo>
                  <a:cubicBezTo>
                    <a:pt x="8689" y="8317"/>
                    <a:pt x="8741" y="8383"/>
                    <a:pt x="8799" y="8405"/>
                  </a:cubicBezTo>
                  <a:cubicBezTo>
                    <a:pt x="8851" y="8419"/>
                    <a:pt x="8880" y="8478"/>
                    <a:pt x="8909" y="8544"/>
                  </a:cubicBezTo>
                  <a:cubicBezTo>
                    <a:pt x="8931" y="8581"/>
                    <a:pt x="8953" y="8625"/>
                    <a:pt x="8982" y="8669"/>
                  </a:cubicBezTo>
                  <a:cubicBezTo>
                    <a:pt x="9041" y="8771"/>
                    <a:pt x="8982" y="8852"/>
                    <a:pt x="8938" y="8925"/>
                  </a:cubicBezTo>
                  <a:cubicBezTo>
                    <a:pt x="8916" y="8954"/>
                    <a:pt x="8902" y="8976"/>
                    <a:pt x="8894" y="9006"/>
                  </a:cubicBezTo>
                  <a:cubicBezTo>
                    <a:pt x="8880" y="9035"/>
                    <a:pt x="8865" y="9057"/>
                    <a:pt x="8851" y="9079"/>
                  </a:cubicBezTo>
                  <a:cubicBezTo>
                    <a:pt x="8828" y="9108"/>
                    <a:pt x="8814" y="9123"/>
                    <a:pt x="8836" y="9174"/>
                  </a:cubicBezTo>
                  <a:cubicBezTo>
                    <a:pt x="8836" y="9189"/>
                    <a:pt x="8836" y="9189"/>
                    <a:pt x="8836" y="9189"/>
                  </a:cubicBezTo>
                  <a:cubicBezTo>
                    <a:pt x="8858" y="9225"/>
                    <a:pt x="8865" y="9240"/>
                    <a:pt x="8872" y="9240"/>
                  </a:cubicBezTo>
                  <a:cubicBezTo>
                    <a:pt x="8894" y="9240"/>
                    <a:pt x="8938" y="9218"/>
                    <a:pt x="8982" y="9189"/>
                  </a:cubicBezTo>
                  <a:cubicBezTo>
                    <a:pt x="9004" y="9174"/>
                    <a:pt x="9034" y="9167"/>
                    <a:pt x="9056" y="9167"/>
                  </a:cubicBezTo>
                  <a:cubicBezTo>
                    <a:pt x="9136" y="9167"/>
                    <a:pt x="9180" y="9255"/>
                    <a:pt x="9217" y="9335"/>
                  </a:cubicBezTo>
                  <a:cubicBezTo>
                    <a:pt x="9232" y="9357"/>
                    <a:pt x="9239" y="9379"/>
                    <a:pt x="9253" y="9394"/>
                  </a:cubicBezTo>
                  <a:cubicBezTo>
                    <a:pt x="9312" y="9489"/>
                    <a:pt x="9261" y="9541"/>
                    <a:pt x="9202" y="9607"/>
                  </a:cubicBezTo>
                  <a:cubicBezTo>
                    <a:pt x="9180" y="9629"/>
                    <a:pt x="9180" y="9629"/>
                    <a:pt x="9180" y="9629"/>
                  </a:cubicBezTo>
                  <a:cubicBezTo>
                    <a:pt x="9136" y="9680"/>
                    <a:pt x="9151" y="9724"/>
                    <a:pt x="9158" y="9760"/>
                  </a:cubicBezTo>
                  <a:cubicBezTo>
                    <a:pt x="9158" y="9782"/>
                    <a:pt x="9165" y="9797"/>
                    <a:pt x="9165" y="9812"/>
                  </a:cubicBezTo>
                  <a:cubicBezTo>
                    <a:pt x="9165" y="9834"/>
                    <a:pt x="9173" y="9848"/>
                    <a:pt x="9180" y="9863"/>
                  </a:cubicBezTo>
                  <a:cubicBezTo>
                    <a:pt x="9202" y="9892"/>
                    <a:pt x="9217" y="9922"/>
                    <a:pt x="9180" y="9958"/>
                  </a:cubicBezTo>
                  <a:cubicBezTo>
                    <a:pt x="9165" y="9973"/>
                    <a:pt x="9158" y="9988"/>
                    <a:pt x="9151" y="10002"/>
                  </a:cubicBezTo>
                  <a:cubicBezTo>
                    <a:pt x="9136" y="10024"/>
                    <a:pt x="9122" y="10046"/>
                    <a:pt x="9085" y="10046"/>
                  </a:cubicBezTo>
                  <a:cubicBezTo>
                    <a:pt x="9078" y="10046"/>
                    <a:pt x="9078" y="10046"/>
                    <a:pt x="9070" y="10046"/>
                  </a:cubicBezTo>
                  <a:cubicBezTo>
                    <a:pt x="9012" y="10031"/>
                    <a:pt x="9012" y="10031"/>
                    <a:pt x="8916" y="10010"/>
                  </a:cubicBezTo>
                  <a:cubicBezTo>
                    <a:pt x="8865" y="9995"/>
                    <a:pt x="8828" y="9958"/>
                    <a:pt x="8784" y="9914"/>
                  </a:cubicBezTo>
                  <a:cubicBezTo>
                    <a:pt x="8755" y="9878"/>
                    <a:pt x="8719" y="9841"/>
                    <a:pt x="8682" y="9826"/>
                  </a:cubicBezTo>
                  <a:cubicBezTo>
                    <a:pt x="8609" y="9804"/>
                    <a:pt x="8557" y="9746"/>
                    <a:pt x="8543" y="9694"/>
                  </a:cubicBezTo>
                  <a:cubicBezTo>
                    <a:pt x="8535" y="9672"/>
                    <a:pt x="8543" y="9650"/>
                    <a:pt x="8557" y="9636"/>
                  </a:cubicBezTo>
                  <a:cubicBezTo>
                    <a:pt x="8565" y="9629"/>
                    <a:pt x="8572" y="9621"/>
                    <a:pt x="8579" y="9614"/>
                  </a:cubicBezTo>
                  <a:cubicBezTo>
                    <a:pt x="8594" y="9599"/>
                    <a:pt x="8609" y="9584"/>
                    <a:pt x="8609" y="9577"/>
                  </a:cubicBezTo>
                  <a:cubicBezTo>
                    <a:pt x="8609" y="9577"/>
                    <a:pt x="8609" y="9570"/>
                    <a:pt x="8579" y="9555"/>
                  </a:cubicBezTo>
                  <a:cubicBezTo>
                    <a:pt x="8521" y="9533"/>
                    <a:pt x="8506" y="9497"/>
                    <a:pt x="8491" y="9460"/>
                  </a:cubicBezTo>
                  <a:cubicBezTo>
                    <a:pt x="8484" y="9438"/>
                    <a:pt x="8477" y="9423"/>
                    <a:pt x="8455" y="9401"/>
                  </a:cubicBezTo>
                  <a:cubicBezTo>
                    <a:pt x="8440" y="9387"/>
                    <a:pt x="8418" y="9379"/>
                    <a:pt x="8381" y="9379"/>
                  </a:cubicBezTo>
                  <a:cubicBezTo>
                    <a:pt x="8352" y="9379"/>
                    <a:pt x="8323" y="9379"/>
                    <a:pt x="8294" y="9387"/>
                  </a:cubicBezTo>
                  <a:cubicBezTo>
                    <a:pt x="8264" y="9387"/>
                    <a:pt x="8264" y="9387"/>
                    <a:pt x="8264" y="9387"/>
                  </a:cubicBezTo>
                  <a:cubicBezTo>
                    <a:pt x="8191" y="9394"/>
                    <a:pt x="8162" y="9431"/>
                    <a:pt x="8118" y="9482"/>
                  </a:cubicBezTo>
                  <a:cubicBezTo>
                    <a:pt x="8110" y="9497"/>
                    <a:pt x="8096" y="9511"/>
                    <a:pt x="8081" y="9526"/>
                  </a:cubicBezTo>
                  <a:cubicBezTo>
                    <a:pt x="8052" y="9570"/>
                    <a:pt x="8022" y="9584"/>
                    <a:pt x="7993" y="9584"/>
                  </a:cubicBezTo>
                  <a:cubicBezTo>
                    <a:pt x="7971" y="9584"/>
                    <a:pt x="7949" y="9577"/>
                    <a:pt x="7927" y="9570"/>
                  </a:cubicBezTo>
                  <a:cubicBezTo>
                    <a:pt x="7920" y="9562"/>
                    <a:pt x="7905" y="9562"/>
                    <a:pt x="7898" y="9555"/>
                  </a:cubicBezTo>
                  <a:cubicBezTo>
                    <a:pt x="7839" y="9533"/>
                    <a:pt x="7803" y="9467"/>
                    <a:pt x="7781" y="9416"/>
                  </a:cubicBezTo>
                  <a:cubicBezTo>
                    <a:pt x="7766" y="9394"/>
                    <a:pt x="7759" y="9379"/>
                    <a:pt x="7751" y="9365"/>
                  </a:cubicBezTo>
                  <a:cubicBezTo>
                    <a:pt x="7744" y="9350"/>
                    <a:pt x="7707" y="9335"/>
                    <a:pt x="7656" y="9335"/>
                  </a:cubicBezTo>
                  <a:cubicBezTo>
                    <a:pt x="7605" y="9335"/>
                    <a:pt x="7539" y="9350"/>
                    <a:pt x="7480" y="9372"/>
                  </a:cubicBezTo>
                  <a:cubicBezTo>
                    <a:pt x="7414" y="9401"/>
                    <a:pt x="7378" y="9409"/>
                    <a:pt x="7356" y="9409"/>
                  </a:cubicBezTo>
                  <a:cubicBezTo>
                    <a:pt x="7341" y="9409"/>
                    <a:pt x="7334" y="9401"/>
                    <a:pt x="7326" y="9394"/>
                  </a:cubicBezTo>
                  <a:cubicBezTo>
                    <a:pt x="7319" y="9379"/>
                    <a:pt x="7326" y="9365"/>
                    <a:pt x="7334" y="9350"/>
                  </a:cubicBezTo>
                  <a:cubicBezTo>
                    <a:pt x="7356" y="9306"/>
                    <a:pt x="7363" y="9225"/>
                    <a:pt x="7356" y="9218"/>
                  </a:cubicBezTo>
                  <a:cubicBezTo>
                    <a:pt x="7326" y="9218"/>
                    <a:pt x="7304" y="9248"/>
                    <a:pt x="7275" y="9284"/>
                  </a:cubicBezTo>
                  <a:cubicBezTo>
                    <a:pt x="7260" y="9306"/>
                    <a:pt x="7238" y="9335"/>
                    <a:pt x="7209" y="9357"/>
                  </a:cubicBezTo>
                  <a:cubicBezTo>
                    <a:pt x="7158" y="9409"/>
                    <a:pt x="7180" y="9453"/>
                    <a:pt x="7231" y="9533"/>
                  </a:cubicBezTo>
                  <a:cubicBezTo>
                    <a:pt x="7246" y="9555"/>
                    <a:pt x="7246" y="9555"/>
                    <a:pt x="7246" y="9555"/>
                  </a:cubicBezTo>
                  <a:cubicBezTo>
                    <a:pt x="7282" y="9607"/>
                    <a:pt x="7290" y="9636"/>
                    <a:pt x="7282" y="9650"/>
                  </a:cubicBezTo>
                  <a:cubicBezTo>
                    <a:pt x="7275" y="9672"/>
                    <a:pt x="7253" y="9672"/>
                    <a:pt x="7216" y="9680"/>
                  </a:cubicBezTo>
                  <a:cubicBezTo>
                    <a:pt x="7180" y="9687"/>
                    <a:pt x="7158" y="9687"/>
                    <a:pt x="7129" y="9687"/>
                  </a:cubicBezTo>
                  <a:cubicBezTo>
                    <a:pt x="7106" y="9687"/>
                    <a:pt x="7084" y="9687"/>
                    <a:pt x="7048" y="9680"/>
                  </a:cubicBezTo>
                  <a:cubicBezTo>
                    <a:pt x="7019" y="9672"/>
                    <a:pt x="6975" y="9672"/>
                    <a:pt x="6938" y="9665"/>
                  </a:cubicBezTo>
                  <a:cubicBezTo>
                    <a:pt x="6894" y="9658"/>
                    <a:pt x="6857" y="9650"/>
                    <a:pt x="6821" y="9650"/>
                  </a:cubicBezTo>
                  <a:cubicBezTo>
                    <a:pt x="6821" y="9643"/>
                    <a:pt x="6813" y="9643"/>
                    <a:pt x="6806" y="9643"/>
                  </a:cubicBezTo>
                  <a:cubicBezTo>
                    <a:pt x="6725" y="9643"/>
                    <a:pt x="6528" y="9709"/>
                    <a:pt x="6462" y="9768"/>
                  </a:cubicBezTo>
                  <a:cubicBezTo>
                    <a:pt x="6432" y="9797"/>
                    <a:pt x="6389" y="9804"/>
                    <a:pt x="6330" y="9804"/>
                  </a:cubicBezTo>
                  <a:cubicBezTo>
                    <a:pt x="6293" y="9804"/>
                    <a:pt x="6256" y="9804"/>
                    <a:pt x="6227" y="9797"/>
                  </a:cubicBezTo>
                  <a:cubicBezTo>
                    <a:pt x="6191" y="9797"/>
                    <a:pt x="6169" y="9790"/>
                    <a:pt x="6139" y="9790"/>
                  </a:cubicBezTo>
                  <a:cubicBezTo>
                    <a:pt x="6132" y="9790"/>
                    <a:pt x="6125" y="9797"/>
                    <a:pt x="6110" y="9797"/>
                  </a:cubicBezTo>
                  <a:cubicBezTo>
                    <a:pt x="6088" y="9797"/>
                    <a:pt x="6088" y="9797"/>
                    <a:pt x="6088" y="9797"/>
                  </a:cubicBezTo>
                  <a:cubicBezTo>
                    <a:pt x="6015" y="9804"/>
                    <a:pt x="5956" y="9812"/>
                    <a:pt x="5898" y="9892"/>
                  </a:cubicBezTo>
                  <a:cubicBezTo>
                    <a:pt x="5868" y="9936"/>
                    <a:pt x="5875" y="9951"/>
                    <a:pt x="5883" y="9973"/>
                  </a:cubicBezTo>
                  <a:cubicBezTo>
                    <a:pt x="5883" y="9988"/>
                    <a:pt x="5898" y="10010"/>
                    <a:pt x="5861" y="10039"/>
                  </a:cubicBezTo>
                  <a:cubicBezTo>
                    <a:pt x="5824" y="10068"/>
                    <a:pt x="5773" y="10075"/>
                    <a:pt x="5736" y="10075"/>
                  </a:cubicBezTo>
                  <a:cubicBezTo>
                    <a:pt x="5707" y="10075"/>
                    <a:pt x="5685" y="10068"/>
                    <a:pt x="5656" y="10068"/>
                  </a:cubicBezTo>
                  <a:cubicBezTo>
                    <a:pt x="5634" y="10068"/>
                    <a:pt x="5612" y="10068"/>
                    <a:pt x="5590" y="10068"/>
                  </a:cubicBezTo>
                  <a:cubicBezTo>
                    <a:pt x="5509" y="10068"/>
                    <a:pt x="5502" y="10090"/>
                    <a:pt x="5494" y="10185"/>
                  </a:cubicBezTo>
                  <a:cubicBezTo>
                    <a:pt x="5487" y="10222"/>
                    <a:pt x="5494" y="10229"/>
                    <a:pt x="5494" y="10229"/>
                  </a:cubicBezTo>
                  <a:cubicBezTo>
                    <a:pt x="5494" y="10229"/>
                    <a:pt x="5502" y="10222"/>
                    <a:pt x="5509" y="10215"/>
                  </a:cubicBezTo>
                  <a:cubicBezTo>
                    <a:pt x="5539" y="10178"/>
                    <a:pt x="5539" y="10178"/>
                    <a:pt x="5539" y="10178"/>
                  </a:cubicBezTo>
                  <a:cubicBezTo>
                    <a:pt x="5539" y="10310"/>
                    <a:pt x="5539" y="10310"/>
                    <a:pt x="5539" y="10310"/>
                  </a:cubicBezTo>
                  <a:cubicBezTo>
                    <a:pt x="5516" y="10302"/>
                    <a:pt x="5516" y="10302"/>
                    <a:pt x="5516" y="10302"/>
                  </a:cubicBezTo>
                  <a:cubicBezTo>
                    <a:pt x="5516" y="10302"/>
                    <a:pt x="5472" y="10295"/>
                    <a:pt x="5392" y="10281"/>
                  </a:cubicBezTo>
                  <a:cubicBezTo>
                    <a:pt x="5392" y="10281"/>
                    <a:pt x="5384" y="10281"/>
                    <a:pt x="5377" y="10281"/>
                  </a:cubicBezTo>
                  <a:cubicBezTo>
                    <a:pt x="5326" y="10281"/>
                    <a:pt x="5297" y="10325"/>
                    <a:pt x="5253" y="10383"/>
                  </a:cubicBezTo>
                  <a:cubicBezTo>
                    <a:pt x="5238" y="10398"/>
                    <a:pt x="5238" y="10398"/>
                    <a:pt x="5238" y="10398"/>
                  </a:cubicBezTo>
                  <a:cubicBezTo>
                    <a:pt x="5209" y="10442"/>
                    <a:pt x="5194" y="10464"/>
                    <a:pt x="5165" y="10464"/>
                  </a:cubicBezTo>
                  <a:cubicBezTo>
                    <a:pt x="5150" y="10464"/>
                    <a:pt x="5135" y="10457"/>
                    <a:pt x="5113" y="10449"/>
                  </a:cubicBezTo>
                  <a:cubicBezTo>
                    <a:pt x="5099" y="10442"/>
                    <a:pt x="5099" y="10442"/>
                    <a:pt x="5099" y="10442"/>
                  </a:cubicBezTo>
                  <a:cubicBezTo>
                    <a:pt x="5070" y="10427"/>
                    <a:pt x="5062" y="10412"/>
                    <a:pt x="5062" y="10398"/>
                  </a:cubicBezTo>
                  <a:cubicBezTo>
                    <a:pt x="5062" y="10376"/>
                    <a:pt x="5070" y="10354"/>
                    <a:pt x="5084" y="10339"/>
                  </a:cubicBezTo>
                  <a:cubicBezTo>
                    <a:pt x="5055" y="10347"/>
                    <a:pt x="5025" y="10361"/>
                    <a:pt x="4989" y="10369"/>
                  </a:cubicBezTo>
                  <a:cubicBezTo>
                    <a:pt x="4894" y="10405"/>
                    <a:pt x="4776" y="10442"/>
                    <a:pt x="4681" y="10449"/>
                  </a:cubicBezTo>
                  <a:cubicBezTo>
                    <a:pt x="4674" y="10449"/>
                    <a:pt x="4666" y="10457"/>
                    <a:pt x="4652" y="10457"/>
                  </a:cubicBezTo>
                  <a:cubicBezTo>
                    <a:pt x="4534" y="10457"/>
                    <a:pt x="4520" y="10383"/>
                    <a:pt x="4513" y="10339"/>
                  </a:cubicBezTo>
                  <a:cubicBezTo>
                    <a:pt x="4513" y="10325"/>
                    <a:pt x="4513" y="10325"/>
                    <a:pt x="4513" y="10325"/>
                  </a:cubicBezTo>
                  <a:cubicBezTo>
                    <a:pt x="4498" y="10288"/>
                    <a:pt x="4454" y="10193"/>
                    <a:pt x="4403" y="10193"/>
                  </a:cubicBezTo>
                  <a:cubicBezTo>
                    <a:pt x="4344" y="10193"/>
                    <a:pt x="4344" y="10193"/>
                    <a:pt x="4344" y="10193"/>
                  </a:cubicBezTo>
                  <a:cubicBezTo>
                    <a:pt x="4293" y="10193"/>
                    <a:pt x="4256" y="10185"/>
                    <a:pt x="4249" y="10163"/>
                  </a:cubicBezTo>
                  <a:cubicBezTo>
                    <a:pt x="4241" y="10141"/>
                    <a:pt x="4271" y="10119"/>
                    <a:pt x="4285" y="10105"/>
                  </a:cubicBezTo>
                  <a:cubicBezTo>
                    <a:pt x="4315" y="10090"/>
                    <a:pt x="4322" y="10068"/>
                    <a:pt x="4315" y="10053"/>
                  </a:cubicBezTo>
                  <a:cubicBezTo>
                    <a:pt x="4308" y="10031"/>
                    <a:pt x="4285" y="10017"/>
                    <a:pt x="4256" y="10017"/>
                  </a:cubicBezTo>
                  <a:cubicBezTo>
                    <a:pt x="4241" y="10017"/>
                    <a:pt x="4227" y="10024"/>
                    <a:pt x="4212" y="10031"/>
                  </a:cubicBezTo>
                  <a:cubicBezTo>
                    <a:pt x="4168" y="10053"/>
                    <a:pt x="4132" y="10068"/>
                    <a:pt x="4095" y="10068"/>
                  </a:cubicBezTo>
                  <a:cubicBezTo>
                    <a:pt x="4066" y="10068"/>
                    <a:pt x="4044" y="10061"/>
                    <a:pt x="4014" y="10039"/>
                  </a:cubicBezTo>
                  <a:cubicBezTo>
                    <a:pt x="3992" y="10024"/>
                    <a:pt x="3948" y="10002"/>
                    <a:pt x="3897" y="9988"/>
                  </a:cubicBezTo>
                  <a:cubicBezTo>
                    <a:pt x="3860" y="9973"/>
                    <a:pt x="3817" y="9958"/>
                    <a:pt x="3794" y="9943"/>
                  </a:cubicBezTo>
                  <a:cubicBezTo>
                    <a:pt x="3765" y="9922"/>
                    <a:pt x="3736" y="9914"/>
                    <a:pt x="3714" y="9914"/>
                  </a:cubicBezTo>
                  <a:cubicBezTo>
                    <a:pt x="3685" y="9914"/>
                    <a:pt x="3663" y="9929"/>
                    <a:pt x="3655" y="9951"/>
                  </a:cubicBezTo>
                  <a:cubicBezTo>
                    <a:pt x="3633" y="10017"/>
                    <a:pt x="3531" y="10024"/>
                    <a:pt x="3487" y="10024"/>
                  </a:cubicBezTo>
                  <a:cubicBezTo>
                    <a:pt x="3465" y="10024"/>
                    <a:pt x="3443" y="10024"/>
                    <a:pt x="3421" y="10024"/>
                  </a:cubicBezTo>
                  <a:cubicBezTo>
                    <a:pt x="3391" y="10017"/>
                    <a:pt x="3370" y="9988"/>
                    <a:pt x="3355" y="9951"/>
                  </a:cubicBezTo>
                  <a:cubicBezTo>
                    <a:pt x="3355" y="9980"/>
                    <a:pt x="3348" y="10002"/>
                    <a:pt x="3340" y="10046"/>
                  </a:cubicBezTo>
                  <a:cubicBezTo>
                    <a:pt x="3318" y="10119"/>
                    <a:pt x="3340" y="10134"/>
                    <a:pt x="3377" y="10149"/>
                  </a:cubicBezTo>
                  <a:cubicBezTo>
                    <a:pt x="3391" y="10156"/>
                    <a:pt x="3406" y="10178"/>
                    <a:pt x="3413" y="10200"/>
                  </a:cubicBezTo>
                  <a:cubicBezTo>
                    <a:pt x="3428" y="10259"/>
                    <a:pt x="3421" y="10347"/>
                    <a:pt x="3391" y="10391"/>
                  </a:cubicBezTo>
                  <a:cubicBezTo>
                    <a:pt x="3384" y="10405"/>
                    <a:pt x="3370" y="10427"/>
                    <a:pt x="3362" y="10449"/>
                  </a:cubicBezTo>
                  <a:cubicBezTo>
                    <a:pt x="3348" y="10493"/>
                    <a:pt x="3333" y="10530"/>
                    <a:pt x="3289" y="10544"/>
                  </a:cubicBezTo>
                  <a:cubicBezTo>
                    <a:pt x="3252" y="10552"/>
                    <a:pt x="3164" y="10625"/>
                    <a:pt x="3120" y="10735"/>
                  </a:cubicBezTo>
                  <a:cubicBezTo>
                    <a:pt x="3077" y="10845"/>
                    <a:pt x="2931" y="10889"/>
                    <a:pt x="2843" y="10911"/>
                  </a:cubicBezTo>
                  <a:cubicBezTo>
                    <a:pt x="2821" y="10918"/>
                    <a:pt x="2821" y="10918"/>
                    <a:pt x="2821" y="10918"/>
                  </a:cubicBezTo>
                  <a:cubicBezTo>
                    <a:pt x="2806" y="10918"/>
                    <a:pt x="2792" y="10918"/>
                    <a:pt x="2784" y="10918"/>
                  </a:cubicBezTo>
                </a:path>
              </a:pathLst>
            </a:custGeom>
            <a:grpFill/>
            <a:ln w="28575" cmpd="sng">
              <a:solidFill>
                <a:schemeClr val="bg1"/>
              </a:solidFill>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98" name="Freeform 97"/>
            <p:cNvSpPr>
              <a:spLocks noChangeArrowheads="1"/>
            </p:cNvSpPr>
            <p:nvPr/>
          </p:nvSpPr>
          <p:spPr bwMode="auto">
            <a:xfrm>
              <a:off x="5858100" y="8272266"/>
              <a:ext cx="4134795" cy="4162153"/>
            </a:xfrm>
            <a:custGeom>
              <a:avLst/>
              <a:gdLst>
                <a:gd name="T0" fmla="*/ 3663 w 10764"/>
                <a:gd name="T1" fmla="*/ 1128 h 10956"/>
                <a:gd name="T2" fmla="*/ 4337 w 10764"/>
                <a:gd name="T3" fmla="*/ 630 h 10956"/>
                <a:gd name="T4" fmla="*/ 4945 w 10764"/>
                <a:gd name="T5" fmla="*/ 198 h 10956"/>
                <a:gd name="T6" fmla="*/ 6286 w 10764"/>
                <a:gd name="T7" fmla="*/ 388 h 10956"/>
                <a:gd name="T8" fmla="*/ 7547 w 10764"/>
                <a:gd name="T9" fmla="*/ 1854 h 10956"/>
                <a:gd name="T10" fmla="*/ 8543 w 10764"/>
                <a:gd name="T11" fmla="*/ 3832 h 10956"/>
                <a:gd name="T12" fmla="*/ 10463 w 10764"/>
                <a:gd name="T13" fmla="*/ 5269 h 10956"/>
                <a:gd name="T14" fmla="*/ 9913 w 10764"/>
                <a:gd name="T15" fmla="*/ 6617 h 10956"/>
                <a:gd name="T16" fmla="*/ 8836 w 10764"/>
                <a:gd name="T17" fmla="*/ 9203 h 10956"/>
                <a:gd name="T18" fmla="*/ 8279 w 10764"/>
                <a:gd name="T19" fmla="*/ 9394 h 10956"/>
                <a:gd name="T20" fmla="*/ 6843 w 10764"/>
                <a:gd name="T21" fmla="*/ 9651 h 10956"/>
                <a:gd name="T22" fmla="*/ 5246 w 10764"/>
                <a:gd name="T23" fmla="*/ 10413 h 10956"/>
                <a:gd name="T24" fmla="*/ 3656 w 10764"/>
                <a:gd name="T25" fmla="*/ 9973 h 10956"/>
                <a:gd name="T26" fmla="*/ 2631 w 10764"/>
                <a:gd name="T27" fmla="*/ 10625 h 10956"/>
                <a:gd name="T28" fmla="*/ 1561 w 10764"/>
                <a:gd name="T29" fmla="*/ 9995 h 10956"/>
                <a:gd name="T30" fmla="*/ 2645 w 10764"/>
                <a:gd name="T31" fmla="*/ 8273 h 10956"/>
                <a:gd name="T32" fmla="*/ 2997 w 10764"/>
                <a:gd name="T33" fmla="*/ 6470 h 10956"/>
                <a:gd name="T34" fmla="*/ 2726 w 10764"/>
                <a:gd name="T35" fmla="*/ 4873 h 10956"/>
                <a:gd name="T36" fmla="*/ 2015 w 10764"/>
                <a:gd name="T37" fmla="*/ 3239 h 10956"/>
                <a:gd name="T38" fmla="*/ 1341 w 10764"/>
                <a:gd name="T39" fmla="*/ 2616 h 10956"/>
                <a:gd name="T40" fmla="*/ 887 w 10764"/>
                <a:gd name="T41" fmla="*/ 3056 h 10956"/>
                <a:gd name="T42" fmla="*/ 139 w 10764"/>
                <a:gd name="T43" fmla="*/ 1949 h 10956"/>
                <a:gd name="T44" fmla="*/ 1231 w 10764"/>
                <a:gd name="T45" fmla="*/ 1348 h 10956"/>
                <a:gd name="T46" fmla="*/ 2360 w 10764"/>
                <a:gd name="T47" fmla="*/ 95 h 10956"/>
                <a:gd name="T48" fmla="*/ 2360 w 10764"/>
                <a:gd name="T49" fmla="*/ 51 h 10956"/>
                <a:gd name="T50" fmla="*/ 1642 w 10764"/>
                <a:gd name="T51" fmla="*/ 777 h 10956"/>
                <a:gd name="T52" fmla="*/ 1143 w 10764"/>
                <a:gd name="T53" fmla="*/ 1473 h 10956"/>
                <a:gd name="T54" fmla="*/ 44 w 10764"/>
                <a:gd name="T55" fmla="*/ 1619 h 10956"/>
                <a:gd name="T56" fmla="*/ 213 w 10764"/>
                <a:gd name="T57" fmla="*/ 3261 h 10956"/>
                <a:gd name="T58" fmla="*/ 997 w 10764"/>
                <a:gd name="T59" fmla="*/ 3004 h 10956"/>
                <a:gd name="T60" fmla="*/ 1158 w 10764"/>
                <a:gd name="T61" fmla="*/ 2645 h 10956"/>
                <a:gd name="T62" fmla="*/ 1744 w 10764"/>
                <a:gd name="T63" fmla="*/ 2872 h 10956"/>
                <a:gd name="T64" fmla="*/ 2360 w 10764"/>
                <a:gd name="T65" fmla="*/ 3466 h 10956"/>
                <a:gd name="T66" fmla="*/ 2763 w 10764"/>
                <a:gd name="T67" fmla="*/ 4924 h 10956"/>
                <a:gd name="T68" fmla="*/ 3231 w 10764"/>
                <a:gd name="T69" fmla="*/ 6243 h 10956"/>
                <a:gd name="T70" fmla="*/ 2587 w 10764"/>
                <a:gd name="T71" fmla="*/ 6932 h 10956"/>
                <a:gd name="T72" fmla="*/ 2594 w 10764"/>
                <a:gd name="T73" fmla="*/ 9101 h 10956"/>
                <a:gd name="T74" fmla="*/ 1458 w 10764"/>
                <a:gd name="T75" fmla="*/ 9870 h 10956"/>
                <a:gd name="T76" fmla="*/ 2198 w 10764"/>
                <a:gd name="T77" fmla="*/ 10068 h 10956"/>
                <a:gd name="T78" fmla="*/ 2763 w 10764"/>
                <a:gd name="T79" fmla="*/ 10823 h 10956"/>
                <a:gd name="T80" fmla="*/ 3729 w 10764"/>
                <a:gd name="T81" fmla="*/ 9951 h 10956"/>
                <a:gd name="T82" fmla="*/ 4704 w 10764"/>
                <a:gd name="T83" fmla="*/ 10486 h 10956"/>
                <a:gd name="T84" fmla="*/ 5524 w 10764"/>
                <a:gd name="T85" fmla="*/ 10215 h 10956"/>
                <a:gd name="T86" fmla="*/ 6946 w 10764"/>
                <a:gd name="T87" fmla="*/ 9702 h 10956"/>
                <a:gd name="T88" fmla="*/ 7759 w 10764"/>
                <a:gd name="T89" fmla="*/ 9394 h 10956"/>
                <a:gd name="T90" fmla="*/ 8543 w 10764"/>
                <a:gd name="T91" fmla="*/ 9724 h 10956"/>
                <a:gd name="T92" fmla="*/ 8990 w 10764"/>
                <a:gd name="T93" fmla="*/ 9196 h 10956"/>
                <a:gd name="T94" fmla="*/ 8646 w 10764"/>
                <a:gd name="T95" fmla="*/ 7797 h 10956"/>
                <a:gd name="T96" fmla="*/ 9899 w 10764"/>
                <a:gd name="T97" fmla="*/ 6434 h 10956"/>
                <a:gd name="T98" fmla="*/ 10727 w 10764"/>
                <a:gd name="T99" fmla="*/ 6111 h 10956"/>
                <a:gd name="T100" fmla="*/ 9928 w 10764"/>
                <a:gd name="T101" fmla="*/ 5056 h 10956"/>
                <a:gd name="T102" fmla="*/ 8470 w 10764"/>
                <a:gd name="T103" fmla="*/ 3818 h 10956"/>
                <a:gd name="T104" fmla="*/ 7568 w 10764"/>
                <a:gd name="T105" fmla="*/ 2382 h 10956"/>
                <a:gd name="T106" fmla="*/ 6938 w 10764"/>
                <a:gd name="T107" fmla="*/ 1356 h 10956"/>
                <a:gd name="T108" fmla="*/ 6381 w 10764"/>
                <a:gd name="T109" fmla="*/ 396 h 10956"/>
                <a:gd name="T110" fmla="*/ 5451 w 10764"/>
                <a:gd name="T111" fmla="*/ 520 h 10956"/>
                <a:gd name="T112" fmla="*/ 4894 w 10764"/>
                <a:gd name="T113" fmla="*/ 806 h 10956"/>
                <a:gd name="T114" fmla="*/ 4528 w 10764"/>
                <a:gd name="T115" fmla="*/ 601 h 10956"/>
                <a:gd name="T116" fmla="*/ 3883 w 10764"/>
                <a:gd name="T117" fmla="*/ 916 h 10956"/>
                <a:gd name="T118" fmla="*/ 3538 w 10764"/>
                <a:gd name="T119" fmla="*/ 1070 h 10956"/>
                <a:gd name="T120" fmla="*/ 2953 w 10764"/>
                <a:gd name="T121" fmla="*/ 330 h 10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764" h="10956">
                  <a:moveTo>
                    <a:pt x="2616" y="37"/>
                  </a:moveTo>
                  <a:lnTo>
                    <a:pt x="2616" y="37"/>
                  </a:lnTo>
                  <a:cubicBezTo>
                    <a:pt x="2624" y="37"/>
                    <a:pt x="2638" y="44"/>
                    <a:pt x="2660" y="66"/>
                  </a:cubicBezTo>
                  <a:cubicBezTo>
                    <a:pt x="2719" y="132"/>
                    <a:pt x="2748" y="220"/>
                    <a:pt x="2829" y="234"/>
                  </a:cubicBezTo>
                  <a:cubicBezTo>
                    <a:pt x="2909" y="242"/>
                    <a:pt x="2873" y="278"/>
                    <a:pt x="2931" y="344"/>
                  </a:cubicBezTo>
                  <a:cubicBezTo>
                    <a:pt x="2990" y="418"/>
                    <a:pt x="2997" y="440"/>
                    <a:pt x="3034" y="498"/>
                  </a:cubicBezTo>
                  <a:cubicBezTo>
                    <a:pt x="3063" y="542"/>
                    <a:pt x="3078" y="579"/>
                    <a:pt x="3113" y="579"/>
                  </a:cubicBezTo>
                  <a:cubicBezTo>
                    <a:pt x="3121" y="579"/>
                    <a:pt x="3128" y="579"/>
                    <a:pt x="3135" y="572"/>
                  </a:cubicBezTo>
                  <a:lnTo>
                    <a:pt x="3143" y="572"/>
                  </a:lnTo>
                  <a:cubicBezTo>
                    <a:pt x="3194" y="572"/>
                    <a:pt x="3194" y="630"/>
                    <a:pt x="3238" y="667"/>
                  </a:cubicBezTo>
                  <a:cubicBezTo>
                    <a:pt x="3260" y="682"/>
                    <a:pt x="3311" y="689"/>
                    <a:pt x="3348" y="689"/>
                  </a:cubicBezTo>
                  <a:cubicBezTo>
                    <a:pt x="3370" y="689"/>
                    <a:pt x="3385" y="689"/>
                    <a:pt x="3385" y="689"/>
                  </a:cubicBezTo>
                  <a:cubicBezTo>
                    <a:pt x="3385" y="689"/>
                    <a:pt x="3450" y="696"/>
                    <a:pt x="3450" y="769"/>
                  </a:cubicBezTo>
                  <a:cubicBezTo>
                    <a:pt x="3450" y="835"/>
                    <a:pt x="3494" y="857"/>
                    <a:pt x="3487" y="923"/>
                  </a:cubicBezTo>
                  <a:cubicBezTo>
                    <a:pt x="3473" y="996"/>
                    <a:pt x="3465" y="1070"/>
                    <a:pt x="3531" y="1092"/>
                  </a:cubicBezTo>
                  <a:cubicBezTo>
                    <a:pt x="3597" y="1121"/>
                    <a:pt x="3663" y="1128"/>
                    <a:pt x="3663" y="1128"/>
                  </a:cubicBezTo>
                  <a:cubicBezTo>
                    <a:pt x="3663" y="1128"/>
                    <a:pt x="3685" y="1136"/>
                    <a:pt x="3707" y="1136"/>
                  </a:cubicBezTo>
                  <a:cubicBezTo>
                    <a:pt x="3736" y="1136"/>
                    <a:pt x="3773" y="1121"/>
                    <a:pt x="3758" y="1048"/>
                  </a:cubicBezTo>
                  <a:cubicBezTo>
                    <a:pt x="3758" y="1048"/>
                    <a:pt x="3802" y="1077"/>
                    <a:pt x="3839" y="1077"/>
                  </a:cubicBezTo>
                  <a:cubicBezTo>
                    <a:pt x="3861" y="1077"/>
                    <a:pt x="3875" y="1077"/>
                    <a:pt x="3883" y="1063"/>
                  </a:cubicBezTo>
                  <a:cubicBezTo>
                    <a:pt x="3897" y="1041"/>
                    <a:pt x="3905" y="1041"/>
                    <a:pt x="3912" y="1041"/>
                  </a:cubicBezTo>
                  <a:cubicBezTo>
                    <a:pt x="3927" y="1041"/>
                    <a:pt x="3934" y="1048"/>
                    <a:pt x="3963" y="1048"/>
                  </a:cubicBezTo>
                  <a:cubicBezTo>
                    <a:pt x="4007" y="1048"/>
                    <a:pt x="4051" y="967"/>
                    <a:pt x="3971" y="923"/>
                  </a:cubicBezTo>
                  <a:cubicBezTo>
                    <a:pt x="3890" y="879"/>
                    <a:pt x="3787" y="872"/>
                    <a:pt x="3766" y="799"/>
                  </a:cubicBezTo>
                  <a:cubicBezTo>
                    <a:pt x="3744" y="733"/>
                    <a:pt x="3722" y="696"/>
                    <a:pt x="3802" y="645"/>
                  </a:cubicBezTo>
                  <a:cubicBezTo>
                    <a:pt x="3883" y="586"/>
                    <a:pt x="3890" y="572"/>
                    <a:pt x="3963" y="550"/>
                  </a:cubicBezTo>
                  <a:cubicBezTo>
                    <a:pt x="3985" y="542"/>
                    <a:pt x="4000" y="542"/>
                    <a:pt x="4022" y="542"/>
                  </a:cubicBezTo>
                  <a:cubicBezTo>
                    <a:pt x="4051" y="542"/>
                    <a:pt x="4081" y="550"/>
                    <a:pt x="4110" y="550"/>
                  </a:cubicBezTo>
                  <a:cubicBezTo>
                    <a:pt x="4154" y="550"/>
                    <a:pt x="4235" y="564"/>
                    <a:pt x="4256" y="608"/>
                  </a:cubicBezTo>
                  <a:cubicBezTo>
                    <a:pt x="4271" y="637"/>
                    <a:pt x="4293" y="660"/>
                    <a:pt x="4308" y="660"/>
                  </a:cubicBezTo>
                  <a:cubicBezTo>
                    <a:pt x="4323" y="660"/>
                    <a:pt x="4323" y="652"/>
                    <a:pt x="4323" y="645"/>
                  </a:cubicBezTo>
                  <a:cubicBezTo>
                    <a:pt x="4323" y="630"/>
                    <a:pt x="4330" y="630"/>
                    <a:pt x="4337" y="630"/>
                  </a:cubicBezTo>
                  <a:cubicBezTo>
                    <a:pt x="4359" y="630"/>
                    <a:pt x="4388" y="652"/>
                    <a:pt x="4418" y="667"/>
                  </a:cubicBezTo>
                  <a:cubicBezTo>
                    <a:pt x="4418" y="667"/>
                    <a:pt x="4425" y="667"/>
                    <a:pt x="4432" y="667"/>
                  </a:cubicBezTo>
                  <a:cubicBezTo>
                    <a:pt x="4476" y="667"/>
                    <a:pt x="4542" y="630"/>
                    <a:pt x="4542" y="630"/>
                  </a:cubicBezTo>
                  <a:cubicBezTo>
                    <a:pt x="4542" y="630"/>
                    <a:pt x="4549" y="630"/>
                    <a:pt x="4564" y="630"/>
                  </a:cubicBezTo>
                  <a:cubicBezTo>
                    <a:pt x="4579" y="630"/>
                    <a:pt x="4608" y="630"/>
                    <a:pt x="4630" y="652"/>
                  </a:cubicBezTo>
                  <a:cubicBezTo>
                    <a:pt x="4667" y="689"/>
                    <a:pt x="4645" y="777"/>
                    <a:pt x="4645" y="777"/>
                  </a:cubicBezTo>
                  <a:cubicBezTo>
                    <a:pt x="4645" y="777"/>
                    <a:pt x="4616" y="835"/>
                    <a:pt x="4652" y="872"/>
                  </a:cubicBezTo>
                  <a:cubicBezTo>
                    <a:pt x="4674" y="894"/>
                    <a:pt x="4704" y="916"/>
                    <a:pt x="4733" y="916"/>
                  </a:cubicBezTo>
                  <a:cubicBezTo>
                    <a:pt x="4747" y="916"/>
                    <a:pt x="4755" y="916"/>
                    <a:pt x="4769" y="901"/>
                  </a:cubicBezTo>
                  <a:cubicBezTo>
                    <a:pt x="4777" y="894"/>
                    <a:pt x="4784" y="887"/>
                    <a:pt x="4791" y="887"/>
                  </a:cubicBezTo>
                  <a:cubicBezTo>
                    <a:pt x="4806" y="887"/>
                    <a:pt x="4821" y="916"/>
                    <a:pt x="4843" y="916"/>
                  </a:cubicBezTo>
                  <a:cubicBezTo>
                    <a:pt x="4857" y="916"/>
                    <a:pt x="4865" y="916"/>
                    <a:pt x="4872" y="916"/>
                  </a:cubicBezTo>
                  <a:cubicBezTo>
                    <a:pt x="4901" y="916"/>
                    <a:pt x="4931" y="901"/>
                    <a:pt x="4923" y="799"/>
                  </a:cubicBezTo>
                  <a:cubicBezTo>
                    <a:pt x="4916" y="667"/>
                    <a:pt x="4945" y="564"/>
                    <a:pt x="4901" y="484"/>
                  </a:cubicBezTo>
                  <a:cubicBezTo>
                    <a:pt x="4857" y="403"/>
                    <a:pt x="4843" y="271"/>
                    <a:pt x="4843" y="271"/>
                  </a:cubicBezTo>
                  <a:cubicBezTo>
                    <a:pt x="4843" y="271"/>
                    <a:pt x="4894" y="234"/>
                    <a:pt x="4945" y="198"/>
                  </a:cubicBezTo>
                  <a:cubicBezTo>
                    <a:pt x="5004" y="169"/>
                    <a:pt x="5040" y="146"/>
                    <a:pt x="5048" y="110"/>
                  </a:cubicBezTo>
                  <a:cubicBezTo>
                    <a:pt x="5055" y="88"/>
                    <a:pt x="5077" y="88"/>
                    <a:pt x="5106" y="88"/>
                  </a:cubicBezTo>
                  <a:cubicBezTo>
                    <a:pt x="5128" y="88"/>
                    <a:pt x="5150" y="88"/>
                    <a:pt x="5172" y="88"/>
                  </a:cubicBezTo>
                  <a:cubicBezTo>
                    <a:pt x="5231" y="88"/>
                    <a:pt x="5231" y="191"/>
                    <a:pt x="5216" y="220"/>
                  </a:cubicBezTo>
                  <a:cubicBezTo>
                    <a:pt x="5209" y="256"/>
                    <a:pt x="5231" y="344"/>
                    <a:pt x="5290" y="359"/>
                  </a:cubicBezTo>
                  <a:cubicBezTo>
                    <a:pt x="5341" y="366"/>
                    <a:pt x="5356" y="403"/>
                    <a:pt x="5370" y="447"/>
                  </a:cubicBezTo>
                  <a:cubicBezTo>
                    <a:pt x="5378" y="484"/>
                    <a:pt x="5407" y="550"/>
                    <a:pt x="5451" y="550"/>
                  </a:cubicBezTo>
                  <a:cubicBezTo>
                    <a:pt x="5458" y="550"/>
                    <a:pt x="5473" y="550"/>
                    <a:pt x="5480" y="542"/>
                  </a:cubicBezTo>
                  <a:cubicBezTo>
                    <a:pt x="5531" y="498"/>
                    <a:pt x="5546" y="447"/>
                    <a:pt x="5575" y="447"/>
                  </a:cubicBezTo>
                  <a:cubicBezTo>
                    <a:pt x="5583" y="447"/>
                    <a:pt x="5590" y="447"/>
                    <a:pt x="5590" y="447"/>
                  </a:cubicBezTo>
                  <a:cubicBezTo>
                    <a:pt x="5627" y="469"/>
                    <a:pt x="5641" y="506"/>
                    <a:pt x="5678" y="506"/>
                  </a:cubicBezTo>
                  <a:cubicBezTo>
                    <a:pt x="5693" y="506"/>
                    <a:pt x="5700" y="506"/>
                    <a:pt x="5715" y="498"/>
                  </a:cubicBezTo>
                  <a:cubicBezTo>
                    <a:pt x="5788" y="462"/>
                    <a:pt x="5898" y="418"/>
                    <a:pt x="5971" y="418"/>
                  </a:cubicBezTo>
                  <a:cubicBezTo>
                    <a:pt x="6037" y="418"/>
                    <a:pt x="5971" y="447"/>
                    <a:pt x="6059" y="447"/>
                  </a:cubicBezTo>
                  <a:cubicBezTo>
                    <a:pt x="6147" y="447"/>
                    <a:pt x="6162" y="447"/>
                    <a:pt x="6220" y="418"/>
                  </a:cubicBezTo>
                  <a:cubicBezTo>
                    <a:pt x="6242" y="403"/>
                    <a:pt x="6264" y="396"/>
                    <a:pt x="6286" y="388"/>
                  </a:cubicBezTo>
                  <a:cubicBezTo>
                    <a:pt x="6294" y="388"/>
                    <a:pt x="6294" y="396"/>
                    <a:pt x="6294" y="396"/>
                  </a:cubicBezTo>
                  <a:cubicBezTo>
                    <a:pt x="6294" y="396"/>
                    <a:pt x="6294" y="388"/>
                    <a:pt x="6286" y="388"/>
                  </a:cubicBezTo>
                  <a:cubicBezTo>
                    <a:pt x="6294" y="388"/>
                    <a:pt x="6294" y="388"/>
                    <a:pt x="6301" y="388"/>
                  </a:cubicBezTo>
                  <a:cubicBezTo>
                    <a:pt x="6323" y="388"/>
                    <a:pt x="6345" y="396"/>
                    <a:pt x="6352" y="418"/>
                  </a:cubicBezTo>
                  <a:cubicBezTo>
                    <a:pt x="6374" y="447"/>
                    <a:pt x="6367" y="586"/>
                    <a:pt x="6418" y="608"/>
                  </a:cubicBezTo>
                  <a:cubicBezTo>
                    <a:pt x="6477" y="630"/>
                    <a:pt x="6535" y="652"/>
                    <a:pt x="6579" y="652"/>
                  </a:cubicBezTo>
                  <a:cubicBezTo>
                    <a:pt x="6609" y="652"/>
                    <a:pt x="6682" y="689"/>
                    <a:pt x="6733" y="718"/>
                  </a:cubicBezTo>
                  <a:cubicBezTo>
                    <a:pt x="6740" y="733"/>
                    <a:pt x="6785" y="828"/>
                    <a:pt x="6726" y="857"/>
                  </a:cubicBezTo>
                  <a:cubicBezTo>
                    <a:pt x="6660" y="894"/>
                    <a:pt x="6667" y="967"/>
                    <a:pt x="6740" y="996"/>
                  </a:cubicBezTo>
                  <a:cubicBezTo>
                    <a:pt x="6806" y="1019"/>
                    <a:pt x="6806" y="1048"/>
                    <a:pt x="6887" y="1063"/>
                  </a:cubicBezTo>
                  <a:cubicBezTo>
                    <a:pt x="6968" y="1070"/>
                    <a:pt x="6953" y="1172"/>
                    <a:pt x="6916" y="1209"/>
                  </a:cubicBezTo>
                  <a:cubicBezTo>
                    <a:pt x="6887" y="1246"/>
                    <a:pt x="6872" y="1348"/>
                    <a:pt x="6916" y="1378"/>
                  </a:cubicBezTo>
                  <a:cubicBezTo>
                    <a:pt x="6968" y="1414"/>
                    <a:pt x="7019" y="1414"/>
                    <a:pt x="7056" y="1495"/>
                  </a:cubicBezTo>
                  <a:cubicBezTo>
                    <a:pt x="7092" y="1568"/>
                    <a:pt x="7173" y="1568"/>
                    <a:pt x="7261" y="1641"/>
                  </a:cubicBezTo>
                  <a:cubicBezTo>
                    <a:pt x="7349" y="1707"/>
                    <a:pt x="7363" y="1729"/>
                    <a:pt x="7444" y="1744"/>
                  </a:cubicBezTo>
                  <a:cubicBezTo>
                    <a:pt x="7517" y="1751"/>
                    <a:pt x="7590" y="1810"/>
                    <a:pt x="7547" y="1854"/>
                  </a:cubicBezTo>
                  <a:cubicBezTo>
                    <a:pt x="7495" y="1898"/>
                    <a:pt x="7532" y="1934"/>
                    <a:pt x="7620" y="1971"/>
                  </a:cubicBezTo>
                  <a:cubicBezTo>
                    <a:pt x="7715" y="2001"/>
                    <a:pt x="7693" y="2059"/>
                    <a:pt x="7635" y="2125"/>
                  </a:cubicBezTo>
                  <a:cubicBezTo>
                    <a:pt x="7576" y="2198"/>
                    <a:pt x="7568" y="2228"/>
                    <a:pt x="7532" y="2323"/>
                  </a:cubicBezTo>
                  <a:cubicBezTo>
                    <a:pt x="7495" y="2411"/>
                    <a:pt x="7568" y="2411"/>
                    <a:pt x="7568" y="2411"/>
                  </a:cubicBezTo>
                  <a:cubicBezTo>
                    <a:pt x="7568" y="2411"/>
                    <a:pt x="7488" y="2455"/>
                    <a:pt x="7444" y="2513"/>
                  </a:cubicBezTo>
                  <a:cubicBezTo>
                    <a:pt x="7393" y="2572"/>
                    <a:pt x="7422" y="2601"/>
                    <a:pt x="7451" y="2645"/>
                  </a:cubicBezTo>
                  <a:cubicBezTo>
                    <a:pt x="7488" y="2696"/>
                    <a:pt x="7590" y="2726"/>
                    <a:pt x="7635" y="2741"/>
                  </a:cubicBezTo>
                  <a:cubicBezTo>
                    <a:pt x="7678" y="2748"/>
                    <a:pt x="7671" y="2828"/>
                    <a:pt x="7656" y="2887"/>
                  </a:cubicBezTo>
                  <a:cubicBezTo>
                    <a:pt x="7642" y="2946"/>
                    <a:pt x="7722" y="2946"/>
                    <a:pt x="7744" y="2975"/>
                  </a:cubicBezTo>
                  <a:cubicBezTo>
                    <a:pt x="7766" y="3012"/>
                    <a:pt x="7847" y="3246"/>
                    <a:pt x="7847" y="3246"/>
                  </a:cubicBezTo>
                  <a:cubicBezTo>
                    <a:pt x="7847" y="3246"/>
                    <a:pt x="7942" y="3268"/>
                    <a:pt x="7949" y="3341"/>
                  </a:cubicBezTo>
                  <a:cubicBezTo>
                    <a:pt x="7964" y="3407"/>
                    <a:pt x="7928" y="3598"/>
                    <a:pt x="8023" y="3598"/>
                  </a:cubicBezTo>
                  <a:cubicBezTo>
                    <a:pt x="8111" y="3598"/>
                    <a:pt x="8221" y="3715"/>
                    <a:pt x="8257" y="3803"/>
                  </a:cubicBezTo>
                  <a:cubicBezTo>
                    <a:pt x="8272" y="3854"/>
                    <a:pt x="8301" y="3869"/>
                    <a:pt x="8345" y="3869"/>
                  </a:cubicBezTo>
                  <a:cubicBezTo>
                    <a:pt x="8382" y="3869"/>
                    <a:pt x="8433" y="3854"/>
                    <a:pt x="8499" y="3840"/>
                  </a:cubicBezTo>
                  <a:cubicBezTo>
                    <a:pt x="8514" y="3832"/>
                    <a:pt x="8528" y="3832"/>
                    <a:pt x="8543" y="3832"/>
                  </a:cubicBezTo>
                  <a:cubicBezTo>
                    <a:pt x="8660" y="3832"/>
                    <a:pt x="8748" y="3935"/>
                    <a:pt x="8799" y="3986"/>
                  </a:cubicBezTo>
                  <a:cubicBezTo>
                    <a:pt x="8858" y="4045"/>
                    <a:pt x="8902" y="4096"/>
                    <a:pt x="8939" y="4147"/>
                  </a:cubicBezTo>
                  <a:cubicBezTo>
                    <a:pt x="8968" y="4191"/>
                    <a:pt x="8968" y="4250"/>
                    <a:pt x="9027" y="4279"/>
                  </a:cubicBezTo>
                  <a:cubicBezTo>
                    <a:pt x="9085" y="4316"/>
                    <a:pt x="9166" y="4382"/>
                    <a:pt x="9173" y="4441"/>
                  </a:cubicBezTo>
                  <a:cubicBezTo>
                    <a:pt x="9188" y="4499"/>
                    <a:pt x="9254" y="4551"/>
                    <a:pt x="9254" y="4551"/>
                  </a:cubicBezTo>
                  <a:cubicBezTo>
                    <a:pt x="9254" y="4551"/>
                    <a:pt x="9422" y="4551"/>
                    <a:pt x="9481" y="4565"/>
                  </a:cubicBezTo>
                  <a:cubicBezTo>
                    <a:pt x="9540" y="4572"/>
                    <a:pt x="9686" y="4748"/>
                    <a:pt x="9708" y="4800"/>
                  </a:cubicBezTo>
                  <a:cubicBezTo>
                    <a:pt x="9730" y="4858"/>
                    <a:pt x="9664" y="4975"/>
                    <a:pt x="9693" y="4983"/>
                  </a:cubicBezTo>
                  <a:cubicBezTo>
                    <a:pt x="9730" y="4997"/>
                    <a:pt x="9811" y="5020"/>
                    <a:pt x="9891" y="5085"/>
                  </a:cubicBezTo>
                  <a:cubicBezTo>
                    <a:pt x="9906" y="5100"/>
                    <a:pt x="9913" y="5100"/>
                    <a:pt x="9921" y="5100"/>
                  </a:cubicBezTo>
                  <a:cubicBezTo>
                    <a:pt x="9957" y="5100"/>
                    <a:pt x="9950" y="5012"/>
                    <a:pt x="10001" y="5012"/>
                  </a:cubicBezTo>
                  <a:cubicBezTo>
                    <a:pt x="10001" y="5012"/>
                    <a:pt x="10009" y="5020"/>
                    <a:pt x="10016" y="5020"/>
                  </a:cubicBezTo>
                  <a:cubicBezTo>
                    <a:pt x="10097" y="5041"/>
                    <a:pt x="10170" y="5063"/>
                    <a:pt x="10206" y="5144"/>
                  </a:cubicBezTo>
                  <a:cubicBezTo>
                    <a:pt x="10243" y="5225"/>
                    <a:pt x="10272" y="5269"/>
                    <a:pt x="10346" y="5276"/>
                  </a:cubicBezTo>
                  <a:cubicBezTo>
                    <a:pt x="10353" y="5276"/>
                    <a:pt x="10360" y="5283"/>
                    <a:pt x="10368" y="5283"/>
                  </a:cubicBezTo>
                  <a:cubicBezTo>
                    <a:pt x="10404" y="5283"/>
                    <a:pt x="10441" y="5269"/>
                    <a:pt x="10463" y="5269"/>
                  </a:cubicBezTo>
                  <a:cubicBezTo>
                    <a:pt x="10470" y="5269"/>
                    <a:pt x="10478" y="5269"/>
                    <a:pt x="10478" y="5276"/>
                  </a:cubicBezTo>
                  <a:cubicBezTo>
                    <a:pt x="10492" y="5313"/>
                    <a:pt x="10551" y="5401"/>
                    <a:pt x="10580" y="5452"/>
                  </a:cubicBezTo>
                  <a:cubicBezTo>
                    <a:pt x="10617" y="5496"/>
                    <a:pt x="10624" y="5525"/>
                    <a:pt x="10661" y="5598"/>
                  </a:cubicBezTo>
                  <a:cubicBezTo>
                    <a:pt x="10697" y="5664"/>
                    <a:pt x="10675" y="5701"/>
                    <a:pt x="10661" y="5796"/>
                  </a:cubicBezTo>
                  <a:cubicBezTo>
                    <a:pt x="10646" y="5899"/>
                    <a:pt x="10675" y="5891"/>
                    <a:pt x="10705" y="5950"/>
                  </a:cubicBezTo>
                  <a:cubicBezTo>
                    <a:pt x="10741" y="6001"/>
                    <a:pt x="10697" y="6082"/>
                    <a:pt x="10675" y="6199"/>
                  </a:cubicBezTo>
                  <a:cubicBezTo>
                    <a:pt x="10646" y="6309"/>
                    <a:pt x="10617" y="6272"/>
                    <a:pt x="10573" y="6346"/>
                  </a:cubicBezTo>
                  <a:cubicBezTo>
                    <a:pt x="10521" y="6412"/>
                    <a:pt x="10536" y="6456"/>
                    <a:pt x="10492" y="6492"/>
                  </a:cubicBezTo>
                  <a:cubicBezTo>
                    <a:pt x="10485" y="6492"/>
                    <a:pt x="10478" y="6500"/>
                    <a:pt x="10470" y="6500"/>
                  </a:cubicBezTo>
                  <a:cubicBezTo>
                    <a:pt x="10426" y="6500"/>
                    <a:pt x="10382" y="6419"/>
                    <a:pt x="10346" y="6390"/>
                  </a:cubicBezTo>
                  <a:cubicBezTo>
                    <a:pt x="10294" y="6353"/>
                    <a:pt x="10221" y="6353"/>
                    <a:pt x="10126" y="6324"/>
                  </a:cubicBezTo>
                  <a:cubicBezTo>
                    <a:pt x="10060" y="6294"/>
                    <a:pt x="10052" y="6258"/>
                    <a:pt x="10038" y="6258"/>
                  </a:cubicBezTo>
                  <a:cubicBezTo>
                    <a:pt x="10030" y="6258"/>
                    <a:pt x="10023" y="6265"/>
                    <a:pt x="10016" y="6272"/>
                  </a:cubicBezTo>
                  <a:cubicBezTo>
                    <a:pt x="9972" y="6324"/>
                    <a:pt x="10001" y="6324"/>
                    <a:pt x="9935" y="6368"/>
                  </a:cubicBezTo>
                  <a:cubicBezTo>
                    <a:pt x="9869" y="6412"/>
                    <a:pt x="9869" y="6375"/>
                    <a:pt x="9869" y="6434"/>
                  </a:cubicBezTo>
                  <a:cubicBezTo>
                    <a:pt x="9869" y="6492"/>
                    <a:pt x="9913" y="6617"/>
                    <a:pt x="9913" y="6617"/>
                  </a:cubicBezTo>
                  <a:cubicBezTo>
                    <a:pt x="9913" y="6617"/>
                    <a:pt x="9891" y="6683"/>
                    <a:pt x="9869" y="6763"/>
                  </a:cubicBezTo>
                  <a:cubicBezTo>
                    <a:pt x="9847" y="6844"/>
                    <a:pt x="9869" y="6903"/>
                    <a:pt x="9847" y="6998"/>
                  </a:cubicBezTo>
                  <a:cubicBezTo>
                    <a:pt x="9825" y="7101"/>
                    <a:pt x="9518" y="7284"/>
                    <a:pt x="9422" y="7306"/>
                  </a:cubicBezTo>
                  <a:cubicBezTo>
                    <a:pt x="9334" y="7328"/>
                    <a:pt x="9195" y="7350"/>
                    <a:pt x="9107" y="7386"/>
                  </a:cubicBezTo>
                  <a:cubicBezTo>
                    <a:pt x="9019" y="7423"/>
                    <a:pt x="8895" y="7555"/>
                    <a:pt x="8873" y="7591"/>
                  </a:cubicBezTo>
                  <a:cubicBezTo>
                    <a:pt x="8858" y="7606"/>
                    <a:pt x="8843" y="7606"/>
                    <a:pt x="8829" y="7606"/>
                  </a:cubicBezTo>
                  <a:cubicBezTo>
                    <a:pt x="8807" y="7606"/>
                    <a:pt x="8792" y="7606"/>
                    <a:pt x="8770" y="7606"/>
                  </a:cubicBezTo>
                  <a:cubicBezTo>
                    <a:pt x="8748" y="7606"/>
                    <a:pt x="8734" y="7606"/>
                    <a:pt x="8711" y="7613"/>
                  </a:cubicBezTo>
                  <a:cubicBezTo>
                    <a:pt x="8646" y="7635"/>
                    <a:pt x="8675" y="7694"/>
                    <a:pt x="8624" y="7782"/>
                  </a:cubicBezTo>
                  <a:cubicBezTo>
                    <a:pt x="8565" y="7877"/>
                    <a:pt x="8485" y="7863"/>
                    <a:pt x="8440" y="7943"/>
                  </a:cubicBezTo>
                  <a:cubicBezTo>
                    <a:pt x="8396" y="8024"/>
                    <a:pt x="8418" y="8104"/>
                    <a:pt x="8506" y="8148"/>
                  </a:cubicBezTo>
                  <a:cubicBezTo>
                    <a:pt x="8594" y="8192"/>
                    <a:pt x="8668" y="8192"/>
                    <a:pt x="8675" y="8273"/>
                  </a:cubicBezTo>
                  <a:cubicBezTo>
                    <a:pt x="8690" y="8353"/>
                    <a:pt x="8748" y="8420"/>
                    <a:pt x="8814" y="8441"/>
                  </a:cubicBezTo>
                  <a:cubicBezTo>
                    <a:pt x="8880" y="8463"/>
                    <a:pt x="8902" y="8581"/>
                    <a:pt x="8983" y="8705"/>
                  </a:cubicBezTo>
                  <a:cubicBezTo>
                    <a:pt x="9063" y="8830"/>
                    <a:pt x="8924" y="8925"/>
                    <a:pt x="8895" y="9020"/>
                  </a:cubicBezTo>
                  <a:cubicBezTo>
                    <a:pt x="8858" y="9108"/>
                    <a:pt x="8799" y="9108"/>
                    <a:pt x="8836" y="9203"/>
                  </a:cubicBezTo>
                  <a:cubicBezTo>
                    <a:pt x="8858" y="9255"/>
                    <a:pt x="8866" y="9284"/>
                    <a:pt x="8887" y="9284"/>
                  </a:cubicBezTo>
                  <a:cubicBezTo>
                    <a:pt x="8909" y="9284"/>
                    <a:pt x="8946" y="9262"/>
                    <a:pt x="9005" y="9225"/>
                  </a:cubicBezTo>
                  <a:cubicBezTo>
                    <a:pt x="9027" y="9211"/>
                    <a:pt x="9049" y="9203"/>
                    <a:pt x="9071" y="9203"/>
                  </a:cubicBezTo>
                  <a:cubicBezTo>
                    <a:pt x="9159" y="9203"/>
                    <a:pt x="9210" y="9350"/>
                    <a:pt x="9254" y="9431"/>
                  </a:cubicBezTo>
                  <a:cubicBezTo>
                    <a:pt x="9312" y="9519"/>
                    <a:pt x="9254" y="9563"/>
                    <a:pt x="9188" y="9643"/>
                  </a:cubicBezTo>
                  <a:cubicBezTo>
                    <a:pt x="9122" y="9724"/>
                    <a:pt x="9166" y="9775"/>
                    <a:pt x="9166" y="9834"/>
                  </a:cubicBezTo>
                  <a:cubicBezTo>
                    <a:pt x="9166" y="9892"/>
                    <a:pt x="9232" y="9929"/>
                    <a:pt x="9188" y="9973"/>
                  </a:cubicBezTo>
                  <a:cubicBezTo>
                    <a:pt x="9144" y="10010"/>
                    <a:pt x="9144" y="10053"/>
                    <a:pt x="9100" y="10053"/>
                  </a:cubicBezTo>
                  <a:cubicBezTo>
                    <a:pt x="9093" y="10053"/>
                    <a:pt x="9093" y="10053"/>
                    <a:pt x="9085" y="10053"/>
                  </a:cubicBezTo>
                  <a:cubicBezTo>
                    <a:pt x="9027" y="10039"/>
                    <a:pt x="9027" y="10039"/>
                    <a:pt x="8939" y="10017"/>
                  </a:cubicBezTo>
                  <a:cubicBezTo>
                    <a:pt x="8843" y="9995"/>
                    <a:pt x="8792" y="9870"/>
                    <a:pt x="8697" y="9834"/>
                  </a:cubicBezTo>
                  <a:cubicBezTo>
                    <a:pt x="8609" y="9804"/>
                    <a:pt x="8543" y="9709"/>
                    <a:pt x="8587" y="9665"/>
                  </a:cubicBezTo>
                  <a:cubicBezTo>
                    <a:pt x="8631" y="9621"/>
                    <a:pt x="8675" y="9599"/>
                    <a:pt x="8594" y="9563"/>
                  </a:cubicBezTo>
                  <a:cubicBezTo>
                    <a:pt x="8521" y="9526"/>
                    <a:pt x="8528" y="9460"/>
                    <a:pt x="8485" y="9416"/>
                  </a:cubicBezTo>
                  <a:cubicBezTo>
                    <a:pt x="8462" y="9394"/>
                    <a:pt x="8433" y="9379"/>
                    <a:pt x="8396" y="9379"/>
                  </a:cubicBezTo>
                  <a:cubicBezTo>
                    <a:pt x="8360" y="9379"/>
                    <a:pt x="8323" y="9387"/>
                    <a:pt x="8279" y="9394"/>
                  </a:cubicBezTo>
                  <a:cubicBezTo>
                    <a:pt x="8177" y="9401"/>
                    <a:pt x="8155" y="9460"/>
                    <a:pt x="8089" y="9541"/>
                  </a:cubicBezTo>
                  <a:cubicBezTo>
                    <a:pt x="8052" y="9577"/>
                    <a:pt x="8030" y="9592"/>
                    <a:pt x="8008" y="9592"/>
                  </a:cubicBezTo>
                  <a:cubicBezTo>
                    <a:pt x="7979" y="9592"/>
                    <a:pt x="7949" y="9577"/>
                    <a:pt x="7920" y="9563"/>
                  </a:cubicBezTo>
                  <a:cubicBezTo>
                    <a:pt x="7847" y="9541"/>
                    <a:pt x="7818" y="9438"/>
                    <a:pt x="7781" y="9379"/>
                  </a:cubicBezTo>
                  <a:cubicBezTo>
                    <a:pt x="7766" y="9357"/>
                    <a:pt x="7722" y="9343"/>
                    <a:pt x="7671" y="9343"/>
                  </a:cubicBezTo>
                  <a:cubicBezTo>
                    <a:pt x="7612" y="9343"/>
                    <a:pt x="7547" y="9357"/>
                    <a:pt x="7488" y="9379"/>
                  </a:cubicBezTo>
                  <a:cubicBezTo>
                    <a:pt x="7429" y="9401"/>
                    <a:pt x="7393" y="9416"/>
                    <a:pt x="7371" y="9416"/>
                  </a:cubicBezTo>
                  <a:cubicBezTo>
                    <a:pt x="7356" y="9416"/>
                    <a:pt x="7349" y="9401"/>
                    <a:pt x="7363" y="9379"/>
                  </a:cubicBezTo>
                  <a:cubicBezTo>
                    <a:pt x="7385" y="9335"/>
                    <a:pt x="7407" y="9225"/>
                    <a:pt x="7371" y="9225"/>
                  </a:cubicBezTo>
                  <a:cubicBezTo>
                    <a:pt x="7363" y="9225"/>
                    <a:pt x="7363" y="9225"/>
                    <a:pt x="7363" y="9225"/>
                  </a:cubicBezTo>
                  <a:cubicBezTo>
                    <a:pt x="7319" y="9233"/>
                    <a:pt x="7283" y="9306"/>
                    <a:pt x="7217" y="9372"/>
                  </a:cubicBezTo>
                  <a:cubicBezTo>
                    <a:pt x="7144" y="9438"/>
                    <a:pt x="7195" y="9497"/>
                    <a:pt x="7246" y="9584"/>
                  </a:cubicBezTo>
                  <a:cubicBezTo>
                    <a:pt x="7305" y="9680"/>
                    <a:pt x="7297" y="9680"/>
                    <a:pt x="7224" y="9687"/>
                  </a:cubicBezTo>
                  <a:cubicBezTo>
                    <a:pt x="7195" y="9694"/>
                    <a:pt x="7173" y="9694"/>
                    <a:pt x="7144" y="9694"/>
                  </a:cubicBezTo>
                  <a:cubicBezTo>
                    <a:pt x="7121" y="9694"/>
                    <a:pt x="7099" y="9694"/>
                    <a:pt x="7070" y="9687"/>
                  </a:cubicBezTo>
                  <a:cubicBezTo>
                    <a:pt x="6997" y="9680"/>
                    <a:pt x="6909" y="9665"/>
                    <a:pt x="6843" y="9651"/>
                  </a:cubicBezTo>
                  <a:cubicBezTo>
                    <a:pt x="6836" y="9651"/>
                    <a:pt x="6828" y="9651"/>
                    <a:pt x="6821" y="9651"/>
                  </a:cubicBezTo>
                  <a:cubicBezTo>
                    <a:pt x="6740" y="9651"/>
                    <a:pt x="6543" y="9716"/>
                    <a:pt x="6469" y="9775"/>
                  </a:cubicBezTo>
                  <a:cubicBezTo>
                    <a:pt x="6433" y="9804"/>
                    <a:pt x="6389" y="9812"/>
                    <a:pt x="6345" y="9812"/>
                  </a:cubicBezTo>
                  <a:cubicBezTo>
                    <a:pt x="6279" y="9812"/>
                    <a:pt x="6206" y="9797"/>
                    <a:pt x="6154" y="9797"/>
                  </a:cubicBezTo>
                  <a:cubicBezTo>
                    <a:pt x="6147" y="9797"/>
                    <a:pt x="6132" y="9797"/>
                    <a:pt x="6125" y="9804"/>
                  </a:cubicBezTo>
                  <a:cubicBezTo>
                    <a:pt x="6037" y="9812"/>
                    <a:pt x="5971" y="9812"/>
                    <a:pt x="5898" y="9907"/>
                  </a:cubicBezTo>
                  <a:cubicBezTo>
                    <a:pt x="5832" y="9995"/>
                    <a:pt x="5920" y="10002"/>
                    <a:pt x="5868" y="10053"/>
                  </a:cubicBezTo>
                  <a:cubicBezTo>
                    <a:pt x="5839" y="10075"/>
                    <a:pt x="5795" y="10075"/>
                    <a:pt x="5751" y="10075"/>
                  </a:cubicBezTo>
                  <a:cubicBezTo>
                    <a:pt x="5700" y="10075"/>
                    <a:pt x="5649" y="10075"/>
                    <a:pt x="5605" y="10075"/>
                  </a:cubicBezTo>
                  <a:cubicBezTo>
                    <a:pt x="5517" y="10075"/>
                    <a:pt x="5502" y="10105"/>
                    <a:pt x="5495" y="10207"/>
                  </a:cubicBezTo>
                  <a:cubicBezTo>
                    <a:pt x="5487" y="10251"/>
                    <a:pt x="5495" y="10266"/>
                    <a:pt x="5502" y="10266"/>
                  </a:cubicBezTo>
                  <a:cubicBezTo>
                    <a:pt x="5517" y="10266"/>
                    <a:pt x="5539" y="10244"/>
                    <a:pt x="5539" y="10244"/>
                  </a:cubicBezTo>
                  <a:cubicBezTo>
                    <a:pt x="5539" y="10310"/>
                    <a:pt x="5539" y="10310"/>
                    <a:pt x="5539" y="10310"/>
                  </a:cubicBezTo>
                  <a:cubicBezTo>
                    <a:pt x="5539" y="10310"/>
                    <a:pt x="5495" y="10303"/>
                    <a:pt x="5414" y="10288"/>
                  </a:cubicBezTo>
                  <a:cubicBezTo>
                    <a:pt x="5407" y="10288"/>
                    <a:pt x="5399" y="10288"/>
                    <a:pt x="5392" y="10288"/>
                  </a:cubicBezTo>
                  <a:cubicBezTo>
                    <a:pt x="5326" y="10288"/>
                    <a:pt x="5297" y="10339"/>
                    <a:pt x="5246" y="10413"/>
                  </a:cubicBezTo>
                  <a:cubicBezTo>
                    <a:pt x="5209" y="10456"/>
                    <a:pt x="5194" y="10471"/>
                    <a:pt x="5180" y="10471"/>
                  </a:cubicBezTo>
                  <a:cubicBezTo>
                    <a:pt x="5165" y="10471"/>
                    <a:pt x="5150" y="10464"/>
                    <a:pt x="5121" y="10449"/>
                  </a:cubicBezTo>
                  <a:cubicBezTo>
                    <a:pt x="5048" y="10413"/>
                    <a:pt x="5143" y="10332"/>
                    <a:pt x="5143" y="10332"/>
                  </a:cubicBezTo>
                  <a:cubicBezTo>
                    <a:pt x="5063" y="10347"/>
                    <a:pt x="4843" y="10449"/>
                    <a:pt x="4696" y="10456"/>
                  </a:cubicBezTo>
                  <a:cubicBezTo>
                    <a:pt x="4689" y="10456"/>
                    <a:pt x="4681" y="10456"/>
                    <a:pt x="4667" y="10456"/>
                  </a:cubicBezTo>
                  <a:cubicBezTo>
                    <a:pt x="4549" y="10456"/>
                    <a:pt x="4549" y="10391"/>
                    <a:pt x="4542" y="10347"/>
                  </a:cubicBezTo>
                  <a:cubicBezTo>
                    <a:pt x="4528" y="10303"/>
                    <a:pt x="4484" y="10200"/>
                    <a:pt x="4418" y="10200"/>
                  </a:cubicBezTo>
                  <a:cubicBezTo>
                    <a:pt x="4396" y="10200"/>
                    <a:pt x="4374" y="10200"/>
                    <a:pt x="4359" y="10200"/>
                  </a:cubicBezTo>
                  <a:cubicBezTo>
                    <a:pt x="4300" y="10200"/>
                    <a:pt x="4242" y="10193"/>
                    <a:pt x="4315" y="10141"/>
                  </a:cubicBezTo>
                  <a:cubicBezTo>
                    <a:pt x="4381" y="10090"/>
                    <a:pt x="4337" y="10024"/>
                    <a:pt x="4271" y="10024"/>
                  </a:cubicBezTo>
                  <a:cubicBezTo>
                    <a:pt x="4256" y="10024"/>
                    <a:pt x="4235" y="10032"/>
                    <a:pt x="4220" y="10039"/>
                  </a:cubicBezTo>
                  <a:cubicBezTo>
                    <a:pt x="4176" y="10061"/>
                    <a:pt x="4147" y="10075"/>
                    <a:pt x="4110" y="10075"/>
                  </a:cubicBezTo>
                  <a:cubicBezTo>
                    <a:pt x="4088" y="10075"/>
                    <a:pt x="4059" y="10068"/>
                    <a:pt x="4044" y="10053"/>
                  </a:cubicBezTo>
                  <a:cubicBezTo>
                    <a:pt x="3993" y="10017"/>
                    <a:pt x="3868" y="9980"/>
                    <a:pt x="3817" y="9951"/>
                  </a:cubicBezTo>
                  <a:cubicBezTo>
                    <a:pt x="3787" y="9936"/>
                    <a:pt x="3758" y="9922"/>
                    <a:pt x="3729" y="9922"/>
                  </a:cubicBezTo>
                  <a:cubicBezTo>
                    <a:pt x="3692" y="9922"/>
                    <a:pt x="3670" y="9936"/>
                    <a:pt x="3656" y="9973"/>
                  </a:cubicBezTo>
                  <a:cubicBezTo>
                    <a:pt x="3641" y="10017"/>
                    <a:pt x="3568" y="10032"/>
                    <a:pt x="3502" y="10032"/>
                  </a:cubicBezTo>
                  <a:cubicBezTo>
                    <a:pt x="3480" y="10032"/>
                    <a:pt x="3458" y="10032"/>
                    <a:pt x="3443" y="10032"/>
                  </a:cubicBezTo>
                  <a:cubicBezTo>
                    <a:pt x="3392" y="10017"/>
                    <a:pt x="3355" y="9907"/>
                    <a:pt x="3348" y="9907"/>
                  </a:cubicBezTo>
                  <a:lnTo>
                    <a:pt x="3348" y="9914"/>
                  </a:lnTo>
                  <a:cubicBezTo>
                    <a:pt x="3348" y="9951"/>
                    <a:pt x="3363" y="9980"/>
                    <a:pt x="3341" y="10061"/>
                  </a:cubicBezTo>
                  <a:cubicBezTo>
                    <a:pt x="3318" y="10141"/>
                    <a:pt x="3341" y="10163"/>
                    <a:pt x="3385" y="10185"/>
                  </a:cubicBezTo>
                  <a:cubicBezTo>
                    <a:pt x="3428" y="10207"/>
                    <a:pt x="3428" y="10347"/>
                    <a:pt x="3392" y="10405"/>
                  </a:cubicBezTo>
                  <a:cubicBezTo>
                    <a:pt x="3363" y="10456"/>
                    <a:pt x="3348" y="10537"/>
                    <a:pt x="3304" y="10552"/>
                  </a:cubicBezTo>
                  <a:cubicBezTo>
                    <a:pt x="3260" y="10559"/>
                    <a:pt x="3165" y="10640"/>
                    <a:pt x="3121" y="10757"/>
                  </a:cubicBezTo>
                  <a:cubicBezTo>
                    <a:pt x="3078" y="10867"/>
                    <a:pt x="2909" y="10903"/>
                    <a:pt x="2829" y="10925"/>
                  </a:cubicBezTo>
                  <a:cubicBezTo>
                    <a:pt x="2821" y="10925"/>
                    <a:pt x="2807" y="10925"/>
                    <a:pt x="2799" y="10925"/>
                  </a:cubicBezTo>
                  <a:cubicBezTo>
                    <a:pt x="2748" y="10925"/>
                    <a:pt x="2741" y="10874"/>
                    <a:pt x="2785" y="10845"/>
                  </a:cubicBezTo>
                  <a:cubicBezTo>
                    <a:pt x="2829" y="10808"/>
                    <a:pt x="2829" y="10742"/>
                    <a:pt x="2851" y="10640"/>
                  </a:cubicBezTo>
                  <a:cubicBezTo>
                    <a:pt x="2865" y="10574"/>
                    <a:pt x="2829" y="10530"/>
                    <a:pt x="2792" y="10530"/>
                  </a:cubicBezTo>
                  <a:cubicBezTo>
                    <a:pt x="2770" y="10530"/>
                    <a:pt x="2755" y="10537"/>
                    <a:pt x="2748" y="10559"/>
                  </a:cubicBezTo>
                  <a:cubicBezTo>
                    <a:pt x="2733" y="10603"/>
                    <a:pt x="2682" y="10625"/>
                    <a:pt x="2631" y="10625"/>
                  </a:cubicBezTo>
                  <a:cubicBezTo>
                    <a:pt x="2602" y="10625"/>
                    <a:pt x="2579" y="10618"/>
                    <a:pt x="2557" y="10603"/>
                  </a:cubicBezTo>
                  <a:cubicBezTo>
                    <a:pt x="2499" y="10574"/>
                    <a:pt x="2499" y="10508"/>
                    <a:pt x="2557" y="10449"/>
                  </a:cubicBezTo>
                  <a:cubicBezTo>
                    <a:pt x="2609" y="10391"/>
                    <a:pt x="2528" y="10251"/>
                    <a:pt x="2492" y="10251"/>
                  </a:cubicBezTo>
                  <a:lnTo>
                    <a:pt x="2492" y="10251"/>
                  </a:lnTo>
                  <a:cubicBezTo>
                    <a:pt x="2484" y="10259"/>
                    <a:pt x="2477" y="10259"/>
                    <a:pt x="2469" y="10259"/>
                  </a:cubicBezTo>
                  <a:cubicBezTo>
                    <a:pt x="2426" y="10259"/>
                    <a:pt x="2367" y="10237"/>
                    <a:pt x="2330" y="10200"/>
                  </a:cubicBezTo>
                  <a:cubicBezTo>
                    <a:pt x="2286" y="10156"/>
                    <a:pt x="2272" y="10083"/>
                    <a:pt x="2250" y="10053"/>
                  </a:cubicBezTo>
                  <a:cubicBezTo>
                    <a:pt x="2243" y="10039"/>
                    <a:pt x="2228" y="10039"/>
                    <a:pt x="2198" y="10039"/>
                  </a:cubicBezTo>
                  <a:cubicBezTo>
                    <a:pt x="2147" y="10039"/>
                    <a:pt x="2074" y="10053"/>
                    <a:pt x="2023" y="10061"/>
                  </a:cubicBezTo>
                  <a:cubicBezTo>
                    <a:pt x="2015" y="10061"/>
                    <a:pt x="2008" y="10061"/>
                    <a:pt x="2001" y="10061"/>
                  </a:cubicBezTo>
                  <a:cubicBezTo>
                    <a:pt x="1949" y="10061"/>
                    <a:pt x="1927" y="10017"/>
                    <a:pt x="1942" y="9951"/>
                  </a:cubicBezTo>
                  <a:cubicBezTo>
                    <a:pt x="1957" y="9892"/>
                    <a:pt x="1913" y="9863"/>
                    <a:pt x="1869" y="9863"/>
                  </a:cubicBezTo>
                  <a:cubicBezTo>
                    <a:pt x="1854" y="9863"/>
                    <a:pt x="1832" y="9870"/>
                    <a:pt x="1817" y="9878"/>
                  </a:cubicBezTo>
                  <a:cubicBezTo>
                    <a:pt x="1774" y="9914"/>
                    <a:pt x="1752" y="10039"/>
                    <a:pt x="1752" y="10039"/>
                  </a:cubicBezTo>
                  <a:cubicBezTo>
                    <a:pt x="1752" y="10039"/>
                    <a:pt x="1752" y="10039"/>
                    <a:pt x="1752" y="10046"/>
                  </a:cubicBezTo>
                  <a:cubicBezTo>
                    <a:pt x="1700" y="10039"/>
                    <a:pt x="1605" y="10024"/>
                    <a:pt x="1561" y="9995"/>
                  </a:cubicBezTo>
                  <a:cubicBezTo>
                    <a:pt x="1488" y="9951"/>
                    <a:pt x="1436" y="9936"/>
                    <a:pt x="1480" y="9892"/>
                  </a:cubicBezTo>
                  <a:cubicBezTo>
                    <a:pt x="1524" y="9848"/>
                    <a:pt x="1642" y="9834"/>
                    <a:pt x="1707" y="9826"/>
                  </a:cubicBezTo>
                  <a:cubicBezTo>
                    <a:pt x="1774" y="9812"/>
                    <a:pt x="1854" y="9768"/>
                    <a:pt x="1898" y="9709"/>
                  </a:cubicBezTo>
                  <a:cubicBezTo>
                    <a:pt x="1935" y="9672"/>
                    <a:pt x="1964" y="9621"/>
                    <a:pt x="2023" y="9621"/>
                  </a:cubicBezTo>
                  <a:cubicBezTo>
                    <a:pt x="2045" y="9621"/>
                    <a:pt x="2067" y="9629"/>
                    <a:pt x="2088" y="9643"/>
                  </a:cubicBezTo>
                  <a:cubicBezTo>
                    <a:pt x="2125" y="9658"/>
                    <a:pt x="2155" y="9665"/>
                    <a:pt x="2184" y="9665"/>
                  </a:cubicBezTo>
                  <a:cubicBezTo>
                    <a:pt x="2243" y="9665"/>
                    <a:pt x="2294" y="9636"/>
                    <a:pt x="2338" y="9599"/>
                  </a:cubicBezTo>
                  <a:cubicBezTo>
                    <a:pt x="2367" y="9577"/>
                    <a:pt x="2389" y="9570"/>
                    <a:pt x="2411" y="9570"/>
                  </a:cubicBezTo>
                  <a:cubicBezTo>
                    <a:pt x="2455" y="9570"/>
                    <a:pt x="2499" y="9599"/>
                    <a:pt x="2514" y="9629"/>
                  </a:cubicBezTo>
                  <a:cubicBezTo>
                    <a:pt x="2514" y="9636"/>
                    <a:pt x="2521" y="9643"/>
                    <a:pt x="2528" y="9643"/>
                  </a:cubicBezTo>
                  <a:cubicBezTo>
                    <a:pt x="2565" y="9643"/>
                    <a:pt x="2653" y="9526"/>
                    <a:pt x="2602" y="9401"/>
                  </a:cubicBezTo>
                  <a:cubicBezTo>
                    <a:pt x="2543" y="9270"/>
                    <a:pt x="2462" y="9211"/>
                    <a:pt x="2536" y="9167"/>
                  </a:cubicBezTo>
                  <a:cubicBezTo>
                    <a:pt x="2602" y="9123"/>
                    <a:pt x="2682" y="9130"/>
                    <a:pt x="2579" y="9042"/>
                  </a:cubicBezTo>
                  <a:cubicBezTo>
                    <a:pt x="2477" y="8954"/>
                    <a:pt x="2514" y="8925"/>
                    <a:pt x="2543" y="8815"/>
                  </a:cubicBezTo>
                  <a:cubicBezTo>
                    <a:pt x="2579" y="8705"/>
                    <a:pt x="2440" y="8654"/>
                    <a:pt x="2514" y="8603"/>
                  </a:cubicBezTo>
                  <a:cubicBezTo>
                    <a:pt x="2579" y="8544"/>
                    <a:pt x="2645" y="8375"/>
                    <a:pt x="2645" y="8273"/>
                  </a:cubicBezTo>
                  <a:cubicBezTo>
                    <a:pt x="2645" y="8170"/>
                    <a:pt x="2477" y="7943"/>
                    <a:pt x="2462" y="7782"/>
                  </a:cubicBezTo>
                  <a:cubicBezTo>
                    <a:pt x="2455" y="7628"/>
                    <a:pt x="2462" y="7577"/>
                    <a:pt x="2462" y="7577"/>
                  </a:cubicBezTo>
                  <a:cubicBezTo>
                    <a:pt x="2462" y="7577"/>
                    <a:pt x="2330" y="7364"/>
                    <a:pt x="2264" y="7320"/>
                  </a:cubicBezTo>
                  <a:cubicBezTo>
                    <a:pt x="2191" y="7276"/>
                    <a:pt x="2272" y="7284"/>
                    <a:pt x="2330" y="7159"/>
                  </a:cubicBezTo>
                  <a:cubicBezTo>
                    <a:pt x="2382" y="7042"/>
                    <a:pt x="2469" y="6932"/>
                    <a:pt x="2521" y="6932"/>
                  </a:cubicBezTo>
                  <a:cubicBezTo>
                    <a:pt x="2528" y="6932"/>
                    <a:pt x="2528" y="6932"/>
                    <a:pt x="2536" y="6932"/>
                  </a:cubicBezTo>
                  <a:cubicBezTo>
                    <a:pt x="2565" y="6947"/>
                    <a:pt x="2594" y="6991"/>
                    <a:pt x="2631" y="6991"/>
                  </a:cubicBezTo>
                  <a:cubicBezTo>
                    <a:pt x="2645" y="6991"/>
                    <a:pt x="2660" y="6983"/>
                    <a:pt x="2682" y="6969"/>
                  </a:cubicBezTo>
                  <a:cubicBezTo>
                    <a:pt x="2748" y="6910"/>
                    <a:pt x="2807" y="6888"/>
                    <a:pt x="2851" y="6873"/>
                  </a:cubicBezTo>
                  <a:cubicBezTo>
                    <a:pt x="2895" y="6866"/>
                    <a:pt x="2814" y="6844"/>
                    <a:pt x="2829" y="6800"/>
                  </a:cubicBezTo>
                  <a:cubicBezTo>
                    <a:pt x="2836" y="6778"/>
                    <a:pt x="2851" y="6771"/>
                    <a:pt x="2865" y="6771"/>
                  </a:cubicBezTo>
                  <a:cubicBezTo>
                    <a:pt x="2887" y="6771"/>
                    <a:pt x="2909" y="6778"/>
                    <a:pt x="2931" y="6800"/>
                  </a:cubicBezTo>
                  <a:lnTo>
                    <a:pt x="2938" y="6800"/>
                  </a:lnTo>
                  <a:cubicBezTo>
                    <a:pt x="2975" y="6800"/>
                    <a:pt x="3026" y="6632"/>
                    <a:pt x="2968" y="6558"/>
                  </a:cubicBezTo>
                  <a:cubicBezTo>
                    <a:pt x="2909" y="6492"/>
                    <a:pt x="2924" y="6463"/>
                    <a:pt x="2968" y="6463"/>
                  </a:cubicBezTo>
                  <a:cubicBezTo>
                    <a:pt x="2975" y="6463"/>
                    <a:pt x="2990" y="6470"/>
                    <a:pt x="2997" y="6470"/>
                  </a:cubicBezTo>
                  <a:cubicBezTo>
                    <a:pt x="2997" y="6470"/>
                    <a:pt x="2814" y="6375"/>
                    <a:pt x="2843" y="6287"/>
                  </a:cubicBezTo>
                  <a:cubicBezTo>
                    <a:pt x="2858" y="6221"/>
                    <a:pt x="2865" y="6199"/>
                    <a:pt x="2909" y="6199"/>
                  </a:cubicBezTo>
                  <a:cubicBezTo>
                    <a:pt x="2924" y="6199"/>
                    <a:pt x="2946" y="6199"/>
                    <a:pt x="2975" y="6206"/>
                  </a:cubicBezTo>
                  <a:cubicBezTo>
                    <a:pt x="3063" y="6229"/>
                    <a:pt x="3099" y="6302"/>
                    <a:pt x="3128" y="6302"/>
                  </a:cubicBezTo>
                  <a:cubicBezTo>
                    <a:pt x="3135" y="6302"/>
                    <a:pt x="3143" y="6302"/>
                    <a:pt x="3143" y="6302"/>
                  </a:cubicBezTo>
                  <a:cubicBezTo>
                    <a:pt x="3165" y="6280"/>
                    <a:pt x="3201" y="6272"/>
                    <a:pt x="3231" y="6272"/>
                  </a:cubicBezTo>
                  <a:cubicBezTo>
                    <a:pt x="3245" y="6272"/>
                    <a:pt x="3267" y="6272"/>
                    <a:pt x="3282" y="6272"/>
                  </a:cubicBezTo>
                  <a:cubicBezTo>
                    <a:pt x="3318" y="6272"/>
                    <a:pt x="3385" y="6221"/>
                    <a:pt x="3341" y="6141"/>
                  </a:cubicBezTo>
                  <a:cubicBezTo>
                    <a:pt x="3289" y="6060"/>
                    <a:pt x="3245" y="6119"/>
                    <a:pt x="3216" y="6053"/>
                  </a:cubicBezTo>
                  <a:cubicBezTo>
                    <a:pt x="3179" y="5979"/>
                    <a:pt x="3179" y="5899"/>
                    <a:pt x="3223" y="5833"/>
                  </a:cubicBezTo>
                  <a:cubicBezTo>
                    <a:pt x="3267" y="5767"/>
                    <a:pt x="3245" y="5708"/>
                    <a:pt x="3223" y="5672"/>
                  </a:cubicBezTo>
                  <a:cubicBezTo>
                    <a:pt x="3201" y="5642"/>
                    <a:pt x="3260" y="5664"/>
                    <a:pt x="3267" y="5620"/>
                  </a:cubicBezTo>
                  <a:cubicBezTo>
                    <a:pt x="3282" y="5576"/>
                    <a:pt x="3267" y="5356"/>
                    <a:pt x="3143" y="5232"/>
                  </a:cubicBezTo>
                  <a:cubicBezTo>
                    <a:pt x="3019" y="5107"/>
                    <a:pt x="2953" y="5071"/>
                    <a:pt x="2873" y="5049"/>
                  </a:cubicBezTo>
                  <a:cubicBezTo>
                    <a:pt x="2792" y="5027"/>
                    <a:pt x="2829" y="4983"/>
                    <a:pt x="2814" y="4939"/>
                  </a:cubicBezTo>
                  <a:cubicBezTo>
                    <a:pt x="2807" y="4895"/>
                    <a:pt x="2748" y="4902"/>
                    <a:pt x="2726" y="4873"/>
                  </a:cubicBezTo>
                  <a:cubicBezTo>
                    <a:pt x="2704" y="4836"/>
                    <a:pt x="2741" y="4800"/>
                    <a:pt x="2785" y="4770"/>
                  </a:cubicBezTo>
                  <a:cubicBezTo>
                    <a:pt x="2829" y="4734"/>
                    <a:pt x="2829" y="4690"/>
                    <a:pt x="2748" y="4653"/>
                  </a:cubicBezTo>
                  <a:cubicBezTo>
                    <a:pt x="2667" y="4624"/>
                    <a:pt x="2536" y="4506"/>
                    <a:pt x="2536" y="4404"/>
                  </a:cubicBezTo>
                  <a:cubicBezTo>
                    <a:pt x="2536" y="4301"/>
                    <a:pt x="2602" y="4221"/>
                    <a:pt x="2557" y="4177"/>
                  </a:cubicBezTo>
                  <a:cubicBezTo>
                    <a:pt x="2514" y="4133"/>
                    <a:pt x="2462" y="4008"/>
                    <a:pt x="2499" y="3942"/>
                  </a:cubicBezTo>
                  <a:cubicBezTo>
                    <a:pt x="2528" y="3891"/>
                    <a:pt x="2572" y="3884"/>
                    <a:pt x="2594" y="3884"/>
                  </a:cubicBezTo>
                  <a:lnTo>
                    <a:pt x="2602" y="3884"/>
                  </a:lnTo>
                  <a:cubicBezTo>
                    <a:pt x="2602" y="3884"/>
                    <a:pt x="2594" y="3759"/>
                    <a:pt x="2543" y="3737"/>
                  </a:cubicBezTo>
                  <a:cubicBezTo>
                    <a:pt x="2499" y="3715"/>
                    <a:pt x="2462" y="3701"/>
                    <a:pt x="2477" y="3620"/>
                  </a:cubicBezTo>
                  <a:cubicBezTo>
                    <a:pt x="2492" y="3546"/>
                    <a:pt x="2455" y="3532"/>
                    <a:pt x="2440" y="3444"/>
                  </a:cubicBezTo>
                  <a:cubicBezTo>
                    <a:pt x="2440" y="3400"/>
                    <a:pt x="2426" y="3385"/>
                    <a:pt x="2404" y="3385"/>
                  </a:cubicBezTo>
                  <a:cubicBezTo>
                    <a:pt x="2382" y="3385"/>
                    <a:pt x="2352" y="3415"/>
                    <a:pt x="2330" y="3451"/>
                  </a:cubicBezTo>
                  <a:cubicBezTo>
                    <a:pt x="2294" y="3525"/>
                    <a:pt x="2330" y="3546"/>
                    <a:pt x="2213" y="3569"/>
                  </a:cubicBezTo>
                  <a:cubicBezTo>
                    <a:pt x="2206" y="3569"/>
                    <a:pt x="2191" y="3569"/>
                    <a:pt x="2176" y="3569"/>
                  </a:cubicBezTo>
                  <a:cubicBezTo>
                    <a:pt x="2096" y="3569"/>
                    <a:pt x="2081" y="3503"/>
                    <a:pt x="2081" y="3429"/>
                  </a:cubicBezTo>
                  <a:cubicBezTo>
                    <a:pt x="2081" y="3363"/>
                    <a:pt x="2045" y="3239"/>
                    <a:pt x="2015" y="3239"/>
                  </a:cubicBezTo>
                  <a:cubicBezTo>
                    <a:pt x="2008" y="3239"/>
                    <a:pt x="2008" y="3239"/>
                    <a:pt x="2001" y="3246"/>
                  </a:cubicBezTo>
                  <a:cubicBezTo>
                    <a:pt x="1979" y="3283"/>
                    <a:pt x="1927" y="3356"/>
                    <a:pt x="1898" y="3356"/>
                  </a:cubicBezTo>
                  <a:cubicBezTo>
                    <a:pt x="1883" y="3356"/>
                    <a:pt x="1883" y="3327"/>
                    <a:pt x="1913" y="3246"/>
                  </a:cubicBezTo>
                  <a:cubicBezTo>
                    <a:pt x="1979" y="3048"/>
                    <a:pt x="1993" y="3078"/>
                    <a:pt x="1935" y="3056"/>
                  </a:cubicBezTo>
                  <a:cubicBezTo>
                    <a:pt x="1876" y="3034"/>
                    <a:pt x="1869" y="2997"/>
                    <a:pt x="1876" y="2953"/>
                  </a:cubicBezTo>
                  <a:cubicBezTo>
                    <a:pt x="1883" y="2909"/>
                    <a:pt x="1861" y="2792"/>
                    <a:pt x="1803" y="2792"/>
                  </a:cubicBezTo>
                  <a:cubicBezTo>
                    <a:pt x="1795" y="2792"/>
                    <a:pt x="1788" y="2792"/>
                    <a:pt x="1788" y="2799"/>
                  </a:cubicBezTo>
                  <a:cubicBezTo>
                    <a:pt x="1729" y="2814"/>
                    <a:pt x="1707" y="2902"/>
                    <a:pt x="1664" y="2902"/>
                  </a:cubicBezTo>
                  <a:cubicBezTo>
                    <a:pt x="1649" y="2902"/>
                    <a:pt x="1634" y="2894"/>
                    <a:pt x="1612" y="2872"/>
                  </a:cubicBezTo>
                  <a:cubicBezTo>
                    <a:pt x="1583" y="2843"/>
                    <a:pt x="1568" y="2828"/>
                    <a:pt x="1554" y="2828"/>
                  </a:cubicBezTo>
                  <a:cubicBezTo>
                    <a:pt x="1539" y="2828"/>
                    <a:pt x="1532" y="2851"/>
                    <a:pt x="1502" y="2894"/>
                  </a:cubicBezTo>
                  <a:cubicBezTo>
                    <a:pt x="1488" y="2916"/>
                    <a:pt x="1473" y="2931"/>
                    <a:pt x="1466" y="2931"/>
                  </a:cubicBezTo>
                  <a:cubicBezTo>
                    <a:pt x="1444" y="2931"/>
                    <a:pt x="1451" y="2865"/>
                    <a:pt x="1458" y="2799"/>
                  </a:cubicBezTo>
                  <a:cubicBezTo>
                    <a:pt x="1466" y="2704"/>
                    <a:pt x="1480" y="2594"/>
                    <a:pt x="1444" y="2579"/>
                  </a:cubicBezTo>
                  <a:cubicBezTo>
                    <a:pt x="1436" y="2579"/>
                    <a:pt x="1429" y="2579"/>
                    <a:pt x="1422" y="2579"/>
                  </a:cubicBezTo>
                  <a:cubicBezTo>
                    <a:pt x="1400" y="2579"/>
                    <a:pt x="1385" y="2587"/>
                    <a:pt x="1341" y="2616"/>
                  </a:cubicBezTo>
                  <a:cubicBezTo>
                    <a:pt x="1297" y="2645"/>
                    <a:pt x="1268" y="2675"/>
                    <a:pt x="1238" y="2675"/>
                  </a:cubicBezTo>
                  <a:cubicBezTo>
                    <a:pt x="1231" y="2675"/>
                    <a:pt x="1224" y="2675"/>
                    <a:pt x="1217" y="2675"/>
                  </a:cubicBezTo>
                  <a:cubicBezTo>
                    <a:pt x="1187" y="2645"/>
                    <a:pt x="1187" y="2601"/>
                    <a:pt x="1151" y="2594"/>
                  </a:cubicBezTo>
                  <a:cubicBezTo>
                    <a:pt x="1143" y="2587"/>
                    <a:pt x="1143" y="2587"/>
                    <a:pt x="1136" y="2587"/>
                  </a:cubicBezTo>
                  <a:cubicBezTo>
                    <a:pt x="1114" y="2587"/>
                    <a:pt x="1114" y="2616"/>
                    <a:pt x="1070" y="2638"/>
                  </a:cubicBezTo>
                  <a:cubicBezTo>
                    <a:pt x="1063" y="2638"/>
                    <a:pt x="1063" y="2645"/>
                    <a:pt x="1055" y="2645"/>
                  </a:cubicBezTo>
                  <a:cubicBezTo>
                    <a:pt x="1026" y="2645"/>
                    <a:pt x="1019" y="2601"/>
                    <a:pt x="982" y="2601"/>
                  </a:cubicBezTo>
                  <a:cubicBezTo>
                    <a:pt x="975" y="2601"/>
                    <a:pt x="975" y="2601"/>
                    <a:pt x="967" y="2601"/>
                  </a:cubicBezTo>
                  <a:cubicBezTo>
                    <a:pt x="916" y="2616"/>
                    <a:pt x="857" y="2623"/>
                    <a:pt x="814" y="2660"/>
                  </a:cubicBezTo>
                  <a:cubicBezTo>
                    <a:pt x="762" y="2696"/>
                    <a:pt x="740" y="2763"/>
                    <a:pt x="740" y="2763"/>
                  </a:cubicBezTo>
                  <a:cubicBezTo>
                    <a:pt x="740" y="2763"/>
                    <a:pt x="740" y="2784"/>
                    <a:pt x="799" y="2799"/>
                  </a:cubicBezTo>
                  <a:cubicBezTo>
                    <a:pt x="806" y="2799"/>
                    <a:pt x="821" y="2799"/>
                    <a:pt x="828" y="2799"/>
                  </a:cubicBezTo>
                  <a:cubicBezTo>
                    <a:pt x="850" y="2799"/>
                    <a:pt x="865" y="2792"/>
                    <a:pt x="887" y="2792"/>
                  </a:cubicBezTo>
                  <a:cubicBezTo>
                    <a:pt x="909" y="2792"/>
                    <a:pt x="931" y="2799"/>
                    <a:pt x="945" y="2821"/>
                  </a:cubicBezTo>
                  <a:cubicBezTo>
                    <a:pt x="989" y="2865"/>
                    <a:pt x="989" y="2924"/>
                    <a:pt x="967" y="2968"/>
                  </a:cubicBezTo>
                  <a:cubicBezTo>
                    <a:pt x="945" y="3012"/>
                    <a:pt x="1004" y="3048"/>
                    <a:pt x="887" y="3056"/>
                  </a:cubicBezTo>
                  <a:cubicBezTo>
                    <a:pt x="777" y="3070"/>
                    <a:pt x="667" y="3056"/>
                    <a:pt x="667" y="3173"/>
                  </a:cubicBezTo>
                  <a:cubicBezTo>
                    <a:pt x="667" y="3283"/>
                    <a:pt x="594" y="3268"/>
                    <a:pt x="528" y="3305"/>
                  </a:cubicBezTo>
                  <a:cubicBezTo>
                    <a:pt x="513" y="3312"/>
                    <a:pt x="498" y="3312"/>
                    <a:pt x="484" y="3312"/>
                  </a:cubicBezTo>
                  <a:cubicBezTo>
                    <a:pt x="440" y="3312"/>
                    <a:pt x="403" y="3305"/>
                    <a:pt x="367" y="3305"/>
                  </a:cubicBezTo>
                  <a:cubicBezTo>
                    <a:pt x="345" y="3305"/>
                    <a:pt x="330" y="3305"/>
                    <a:pt x="315" y="3312"/>
                  </a:cubicBezTo>
                  <a:cubicBezTo>
                    <a:pt x="315" y="3297"/>
                    <a:pt x="308" y="3275"/>
                    <a:pt x="301" y="3261"/>
                  </a:cubicBezTo>
                  <a:cubicBezTo>
                    <a:pt x="293" y="3253"/>
                    <a:pt x="286" y="3246"/>
                    <a:pt x="271" y="3246"/>
                  </a:cubicBezTo>
                  <a:cubicBezTo>
                    <a:pt x="264" y="3246"/>
                    <a:pt x="264" y="3246"/>
                    <a:pt x="257" y="3246"/>
                  </a:cubicBezTo>
                  <a:cubicBezTo>
                    <a:pt x="242" y="3246"/>
                    <a:pt x="227" y="3246"/>
                    <a:pt x="235" y="3202"/>
                  </a:cubicBezTo>
                  <a:cubicBezTo>
                    <a:pt x="242" y="3122"/>
                    <a:pt x="279" y="3180"/>
                    <a:pt x="301" y="3114"/>
                  </a:cubicBezTo>
                  <a:cubicBezTo>
                    <a:pt x="323" y="3048"/>
                    <a:pt x="301" y="3019"/>
                    <a:pt x="301" y="2953"/>
                  </a:cubicBezTo>
                  <a:cubicBezTo>
                    <a:pt x="301" y="2887"/>
                    <a:pt x="337" y="2924"/>
                    <a:pt x="359" y="2843"/>
                  </a:cubicBezTo>
                  <a:cubicBezTo>
                    <a:pt x="381" y="2763"/>
                    <a:pt x="359" y="2741"/>
                    <a:pt x="345" y="2660"/>
                  </a:cubicBezTo>
                  <a:cubicBezTo>
                    <a:pt x="337" y="2579"/>
                    <a:pt x="301" y="2535"/>
                    <a:pt x="264" y="2477"/>
                  </a:cubicBezTo>
                  <a:cubicBezTo>
                    <a:pt x="235" y="2418"/>
                    <a:pt x="162" y="2323"/>
                    <a:pt x="139" y="2220"/>
                  </a:cubicBezTo>
                  <a:cubicBezTo>
                    <a:pt x="117" y="2118"/>
                    <a:pt x="117" y="1993"/>
                    <a:pt x="139" y="1949"/>
                  </a:cubicBezTo>
                  <a:cubicBezTo>
                    <a:pt x="162" y="1898"/>
                    <a:pt x="198" y="1810"/>
                    <a:pt x="139" y="1773"/>
                  </a:cubicBezTo>
                  <a:cubicBezTo>
                    <a:pt x="88" y="1744"/>
                    <a:pt x="37" y="1707"/>
                    <a:pt x="74" y="1627"/>
                  </a:cubicBezTo>
                  <a:cubicBezTo>
                    <a:pt x="110" y="1546"/>
                    <a:pt x="117" y="1517"/>
                    <a:pt x="213" y="1480"/>
                  </a:cubicBezTo>
                  <a:cubicBezTo>
                    <a:pt x="235" y="1473"/>
                    <a:pt x="249" y="1473"/>
                    <a:pt x="264" y="1473"/>
                  </a:cubicBezTo>
                  <a:cubicBezTo>
                    <a:pt x="315" y="1473"/>
                    <a:pt x="345" y="1495"/>
                    <a:pt x="381" y="1495"/>
                  </a:cubicBezTo>
                  <a:lnTo>
                    <a:pt x="388" y="1495"/>
                  </a:lnTo>
                  <a:cubicBezTo>
                    <a:pt x="396" y="1495"/>
                    <a:pt x="396" y="1487"/>
                    <a:pt x="396" y="1487"/>
                  </a:cubicBezTo>
                  <a:cubicBezTo>
                    <a:pt x="433" y="1487"/>
                    <a:pt x="388" y="1561"/>
                    <a:pt x="388" y="1561"/>
                  </a:cubicBezTo>
                  <a:cubicBezTo>
                    <a:pt x="388" y="1561"/>
                    <a:pt x="484" y="1422"/>
                    <a:pt x="542" y="1414"/>
                  </a:cubicBezTo>
                  <a:cubicBezTo>
                    <a:pt x="572" y="1407"/>
                    <a:pt x="630" y="1400"/>
                    <a:pt x="674" y="1400"/>
                  </a:cubicBezTo>
                  <a:cubicBezTo>
                    <a:pt x="711" y="1400"/>
                    <a:pt x="748" y="1400"/>
                    <a:pt x="762" y="1414"/>
                  </a:cubicBezTo>
                  <a:cubicBezTo>
                    <a:pt x="814" y="1436"/>
                    <a:pt x="857" y="1473"/>
                    <a:pt x="887" y="1517"/>
                  </a:cubicBezTo>
                  <a:cubicBezTo>
                    <a:pt x="916" y="1553"/>
                    <a:pt x="975" y="1590"/>
                    <a:pt x="1033" y="1590"/>
                  </a:cubicBezTo>
                  <a:cubicBezTo>
                    <a:pt x="1048" y="1590"/>
                    <a:pt x="1063" y="1590"/>
                    <a:pt x="1070" y="1583"/>
                  </a:cubicBezTo>
                  <a:cubicBezTo>
                    <a:pt x="1143" y="1561"/>
                    <a:pt x="1173" y="1524"/>
                    <a:pt x="1173" y="1473"/>
                  </a:cubicBezTo>
                  <a:cubicBezTo>
                    <a:pt x="1173" y="1414"/>
                    <a:pt x="1231" y="1392"/>
                    <a:pt x="1231" y="1348"/>
                  </a:cubicBezTo>
                  <a:cubicBezTo>
                    <a:pt x="1231" y="1297"/>
                    <a:pt x="1165" y="1312"/>
                    <a:pt x="1165" y="1253"/>
                  </a:cubicBezTo>
                  <a:cubicBezTo>
                    <a:pt x="1165" y="1194"/>
                    <a:pt x="1151" y="1084"/>
                    <a:pt x="1151" y="1084"/>
                  </a:cubicBezTo>
                  <a:cubicBezTo>
                    <a:pt x="1151" y="1084"/>
                    <a:pt x="1268" y="1084"/>
                    <a:pt x="1297" y="1121"/>
                  </a:cubicBezTo>
                  <a:cubicBezTo>
                    <a:pt x="1305" y="1128"/>
                    <a:pt x="1319" y="1128"/>
                    <a:pt x="1341" y="1128"/>
                  </a:cubicBezTo>
                  <a:cubicBezTo>
                    <a:pt x="1400" y="1128"/>
                    <a:pt x="1502" y="1092"/>
                    <a:pt x="1502" y="1092"/>
                  </a:cubicBezTo>
                  <a:cubicBezTo>
                    <a:pt x="1502" y="1092"/>
                    <a:pt x="1393" y="1070"/>
                    <a:pt x="1444" y="1019"/>
                  </a:cubicBezTo>
                  <a:cubicBezTo>
                    <a:pt x="1502" y="960"/>
                    <a:pt x="1546" y="996"/>
                    <a:pt x="1590" y="938"/>
                  </a:cubicBezTo>
                  <a:cubicBezTo>
                    <a:pt x="1642" y="879"/>
                    <a:pt x="1671" y="857"/>
                    <a:pt x="1671" y="777"/>
                  </a:cubicBezTo>
                  <a:cubicBezTo>
                    <a:pt x="1671" y="696"/>
                    <a:pt x="1590" y="645"/>
                    <a:pt x="1664" y="550"/>
                  </a:cubicBezTo>
                  <a:cubicBezTo>
                    <a:pt x="1700" y="506"/>
                    <a:pt x="1715" y="484"/>
                    <a:pt x="1737" y="484"/>
                  </a:cubicBezTo>
                  <a:cubicBezTo>
                    <a:pt x="1752" y="484"/>
                    <a:pt x="1774" y="498"/>
                    <a:pt x="1795" y="520"/>
                  </a:cubicBezTo>
                  <a:cubicBezTo>
                    <a:pt x="1817" y="528"/>
                    <a:pt x="1847" y="535"/>
                    <a:pt x="1883" y="535"/>
                  </a:cubicBezTo>
                  <a:cubicBezTo>
                    <a:pt x="1949" y="535"/>
                    <a:pt x="2023" y="513"/>
                    <a:pt x="2067" y="469"/>
                  </a:cubicBezTo>
                  <a:cubicBezTo>
                    <a:pt x="2140" y="403"/>
                    <a:pt x="2213" y="366"/>
                    <a:pt x="2250" y="315"/>
                  </a:cubicBezTo>
                  <a:cubicBezTo>
                    <a:pt x="2286" y="256"/>
                    <a:pt x="2250" y="213"/>
                    <a:pt x="2294" y="154"/>
                  </a:cubicBezTo>
                  <a:cubicBezTo>
                    <a:pt x="2316" y="132"/>
                    <a:pt x="2338" y="110"/>
                    <a:pt x="2360" y="95"/>
                  </a:cubicBezTo>
                  <a:cubicBezTo>
                    <a:pt x="2374" y="117"/>
                    <a:pt x="2374" y="117"/>
                    <a:pt x="2374" y="117"/>
                  </a:cubicBezTo>
                  <a:cubicBezTo>
                    <a:pt x="2360" y="95"/>
                    <a:pt x="2360" y="95"/>
                    <a:pt x="2360" y="95"/>
                  </a:cubicBezTo>
                  <a:cubicBezTo>
                    <a:pt x="2389" y="66"/>
                    <a:pt x="2426" y="51"/>
                    <a:pt x="2440" y="44"/>
                  </a:cubicBezTo>
                  <a:cubicBezTo>
                    <a:pt x="2448" y="37"/>
                    <a:pt x="2455" y="37"/>
                    <a:pt x="2455" y="37"/>
                  </a:cubicBezTo>
                  <a:cubicBezTo>
                    <a:pt x="2469" y="37"/>
                    <a:pt x="2462" y="66"/>
                    <a:pt x="2521" y="66"/>
                  </a:cubicBezTo>
                  <a:cubicBezTo>
                    <a:pt x="2565" y="66"/>
                    <a:pt x="2587" y="37"/>
                    <a:pt x="2616" y="37"/>
                  </a:cubicBezTo>
                  <a:lnTo>
                    <a:pt x="2616" y="0"/>
                  </a:lnTo>
                  <a:lnTo>
                    <a:pt x="2616" y="0"/>
                  </a:lnTo>
                  <a:lnTo>
                    <a:pt x="2616" y="0"/>
                  </a:lnTo>
                  <a:cubicBezTo>
                    <a:pt x="2594" y="0"/>
                    <a:pt x="2579" y="15"/>
                    <a:pt x="2565" y="22"/>
                  </a:cubicBezTo>
                  <a:cubicBezTo>
                    <a:pt x="2550" y="29"/>
                    <a:pt x="2543" y="37"/>
                    <a:pt x="2521" y="37"/>
                  </a:cubicBezTo>
                  <a:cubicBezTo>
                    <a:pt x="2499" y="37"/>
                    <a:pt x="2492" y="29"/>
                    <a:pt x="2492" y="22"/>
                  </a:cubicBezTo>
                  <a:cubicBezTo>
                    <a:pt x="2484" y="22"/>
                    <a:pt x="2477" y="7"/>
                    <a:pt x="2455" y="7"/>
                  </a:cubicBezTo>
                  <a:cubicBezTo>
                    <a:pt x="2448" y="7"/>
                    <a:pt x="2440" y="7"/>
                    <a:pt x="2433" y="15"/>
                  </a:cubicBezTo>
                  <a:cubicBezTo>
                    <a:pt x="2411" y="22"/>
                    <a:pt x="2389" y="29"/>
                    <a:pt x="2360" y="51"/>
                  </a:cubicBezTo>
                  <a:lnTo>
                    <a:pt x="2360" y="51"/>
                  </a:lnTo>
                  <a:cubicBezTo>
                    <a:pt x="2338" y="73"/>
                    <a:pt x="2338" y="73"/>
                    <a:pt x="2338" y="73"/>
                  </a:cubicBezTo>
                  <a:lnTo>
                    <a:pt x="2338" y="73"/>
                  </a:lnTo>
                  <a:cubicBezTo>
                    <a:pt x="2316" y="88"/>
                    <a:pt x="2316" y="88"/>
                    <a:pt x="2316" y="88"/>
                  </a:cubicBezTo>
                  <a:lnTo>
                    <a:pt x="2316" y="88"/>
                  </a:lnTo>
                  <a:cubicBezTo>
                    <a:pt x="2301" y="103"/>
                    <a:pt x="2286" y="117"/>
                    <a:pt x="2272" y="139"/>
                  </a:cubicBezTo>
                  <a:cubicBezTo>
                    <a:pt x="2243" y="176"/>
                    <a:pt x="2243" y="213"/>
                    <a:pt x="2235" y="234"/>
                  </a:cubicBezTo>
                  <a:cubicBezTo>
                    <a:pt x="2235" y="264"/>
                    <a:pt x="2235" y="278"/>
                    <a:pt x="2228" y="301"/>
                  </a:cubicBezTo>
                  <a:cubicBezTo>
                    <a:pt x="2206" y="322"/>
                    <a:pt x="2176" y="344"/>
                    <a:pt x="2140" y="374"/>
                  </a:cubicBezTo>
                  <a:cubicBezTo>
                    <a:pt x="2111" y="396"/>
                    <a:pt x="2081" y="418"/>
                    <a:pt x="2045" y="447"/>
                  </a:cubicBezTo>
                  <a:cubicBezTo>
                    <a:pt x="2015" y="484"/>
                    <a:pt x="1949" y="506"/>
                    <a:pt x="1883" y="506"/>
                  </a:cubicBezTo>
                  <a:cubicBezTo>
                    <a:pt x="1854" y="506"/>
                    <a:pt x="1825" y="498"/>
                    <a:pt x="1810" y="491"/>
                  </a:cubicBezTo>
                  <a:cubicBezTo>
                    <a:pt x="1810" y="491"/>
                    <a:pt x="1803" y="484"/>
                    <a:pt x="1795" y="484"/>
                  </a:cubicBezTo>
                  <a:cubicBezTo>
                    <a:pt x="1774" y="469"/>
                    <a:pt x="1759" y="454"/>
                    <a:pt x="1737" y="454"/>
                  </a:cubicBezTo>
                  <a:cubicBezTo>
                    <a:pt x="1700" y="454"/>
                    <a:pt x="1671" y="484"/>
                    <a:pt x="1634" y="535"/>
                  </a:cubicBezTo>
                  <a:cubicBezTo>
                    <a:pt x="1583" y="608"/>
                    <a:pt x="1605" y="667"/>
                    <a:pt x="1627" y="711"/>
                  </a:cubicBezTo>
                  <a:cubicBezTo>
                    <a:pt x="1634" y="733"/>
                    <a:pt x="1642" y="755"/>
                    <a:pt x="1642" y="777"/>
                  </a:cubicBezTo>
                  <a:cubicBezTo>
                    <a:pt x="1642" y="835"/>
                    <a:pt x="1627" y="850"/>
                    <a:pt x="1590" y="887"/>
                  </a:cubicBezTo>
                  <a:cubicBezTo>
                    <a:pt x="1583" y="901"/>
                    <a:pt x="1576" y="909"/>
                    <a:pt x="1568" y="916"/>
                  </a:cubicBezTo>
                  <a:cubicBezTo>
                    <a:pt x="1554" y="938"/>
                    <a:pt x="1539" y="945"/>
                    <a:pt x="1517" y="945"/>
                  </a:cubicBezTo>
                  <a:cubicBezTo>
                    <a:pt x="1488" y="953"/>
                    <a:pt x="1458" y="960"/>
                    <a:pt x="1422" y="996"/>
                  </a:cubicBezTo>
                  <a:cubicBezTo>
                    <a:pt x="1400" y="1019"/>
                    <a:pt x="1400" y="1048"/>
                    <a:pt x="1400" y="1063"/>
                  </a:cubicBezTo>
                  <a:cubicBezTo>
                    <a:pt x="1407" y="1070"/>
                    <a:pt x="1407" y="1077"/>
                    <a:pt x="1414" y="1084"/>
                  </a:cubicBezTo>
                  <a:cubicBezTo>
                    <a:pt x="1393" y="1092"/>
                    <a:pt x="1363" y="1099"/>
                    <a:pt x="1341" y="1099"/>
                  </a:cubicBezTo>
                  <a:cubicBezTo>
                    <a:pt x="1326" y="1099"/>
                    <a:pt x="1319" y="1099"/>
                    <a:pt x="1319" y="1099"/>
                  </a:cubicBezTo>
                  <a:cubicBezTo>
                    <a:pt x="1283" y="1055"/>
                    <a:pt x="1173" y="1055"/>
                    <a:pt x="1151" y="1055"/>
                  </a:cubicBezTo>
                  <a:cubicBezTo>
                    <a:pt x="1114" y="1055"/>
                    <a:pt x="1114" y="1055"/>
                    <a:pt x="1114" y="1055"/>
                  </a:cubicBezTo>
                  <a:cubicBezTo>
                    <a:pt x="1121" y="1084"/>
                    <a:pt x="1121" y="1084"/>
                    <a:pt x="1121" y="1084"/>
                  </a:cubicBezTo>
                  <a:cubicBezTo>
                    <a:pt x="1121" y="1092"/>
                    <a:pt x="1129" y="1202"/>
                    <a:pt x="1129" y="1253"/>
                  </a:cubicBezTo>
                  <a:cubicBezTo>
                    <a:pt x="1129" y="1304"/>
                    <a:pt x="1165" y="1319"/>
                    <a:pt x="1187" y="1334"/>
                  </a:cubicBezTo>
                  <a:cubicBezTo>
                    <a:pt x="1202" y="1341"/>
                    <a:pt x="1202" y="1341"/>
                    <a:pt x="1202" y="1348"/>
                  </a:cubicBezTo>
                  <a:cubicBezTo>
                    <a:pt x="1202" y="1356"/>
                    <a:pt x="1195" y="1363"/>
                    <a:pt x="1180" y="1378"/>
                  </a:cubicBezTo>
                  <a:cubicBezTo>
                    <a:pt x="1165" y="1400"/>
                    <a:pt x="1143" y="1429"/>
                    <a:pt x="1143" y="1473"/>
                  </a:cubicBezTo>
                  <a:cubicBezTo>
                    <a:pt x="1143" y="1502"/>
                    <a:pt x="1136" y="1532"/>
                    <a:pt x="1063" y="1553"/>
                  </a:cubicBezTo>
                  <a:cubicBezTo>
                    <a:pt x="1055" y="1553"/>
                    <a:pt x="1041" y="1561"/>
                    <a:pt x="1033" y="1561"/>
                  </a:cubicBezTo>
                  <a:cubicBezTo>
                    <a:pt x="989" y="1561"/>
                    <a:pt x="938" y="1524"/>
                    <a:pt x="916" y="1495"/>
                  </a:cubicBezTo>
                  <a:cubicBezTo>
                    <a:pt x="872" y="1436"/>
                    <a:pt x="821" y="1407"/>
                    <a:pt x="777" y="1385"/>
                  </a:cubicBezTo>
                  <a:cubicBezTo>
                    <a:pt x="755" y="1378"/>
                    <a:pt x="726" y="1370"/>
                    <a:pt x="674" y="1370"/>
                  </a:cubicBezTo>
                  <a:cubicBezTo>
                    <a:pt x="623" y="1370"/>
                    <a:pt x="564" y="1378"/>
                    <a:pt x="535" y="1385"/>
                  </a:cubicBezTo>
                  <a:cubicBezTo>
                    <a:pt x="498" y="1392"/>
                    <a:pt x="455" y="1429"/>
                    <a:pt x="425" y="1465"/>
                  </a:cubicBezTo>
                  <a:cubicBezTo>
                    <a:pt x="418" y="1465"/>
                    <a:pt x="411" y="1458"/>
                    <a:pt x="396" y="1458"/>
                  </a:cubicBezTo>
                  <a:lnTo>
                    <a:pt x="396" y="1458"/>
                  </a:lnTo>
                  <a:cubicBezTo>
                    <a:pt x="396" y="1458"/>
                    <a:pt x="388" y="1458"/>
                    <a:pt x="381" y="1465"/>
                  </a:cubicBezTo>
                  <a:lnTo>
                    <a:pt x="381" y="1465"/>
                  </a:lnTo>
                  <a:cubicBezTo>
                    <a:pt x="367" y="1465"/>
                    <a:pt x="359" y="1458"/>
                    <a:pt x="345" y="1458"/>
                  </a:cubicBezTo>
                  <a:cubicBezTo>
                    <a:pt x="323" y="1451"/>
                    <a:pt x="301" y="1436"/>
                    <a:pt x="264" y="1436"/>
                  </a:cubicBezTo>
                  <a:cubicBezTo>
                    <a:pt x="242" y="1436"/>
                    <a:pt x="220" y="1444"/>
                    <a:pt x="198" y="1451"/>
                  </a:cubicBezTo>
                  <a:cubicBezTo>
                    <a:pt x="103" y="1487"/>
                    <a:pt x="81" y="1532"/>
                    <a:pt x="52" y="1605"/>
                  </a:cubicBezTo>
                  <a:cubicBezTo>
                    <a:pt x="44" y="1619"/>
                    <a:pt x="44" y="1619"/>
                    <a:pt x="44" y="1619"/>
                  </a:cubicBezTo>
                  <a:cubicBezTo>
                    <a:pt x="0" y="1722"/>
                    <a:pt x="81" y="1773"/>
                    <a:pt x="125" y="1803"/>
                  </a:cubicBezTo>
                  <a:cubicBezTo>
                    <a:pt x="169" y="1825"/>
                    <a:pt x="117" y="1920"/>
                    <a:pt x="117" y="1934"/>
                  </a:cubicBezTo>
                  <a:cubicBezTo>
                    <a:pt x="88" y="1993"/>
                    <a:pt x="88" y="2125"/>
                    <a:pt x="110" y="2228"/>
                  </a:cubicBezTo>
                  <a:cubicBezTo>
                    <a:pt x="132" y="2315"/>
                    <a:pt x="191" y="2411"/>
                    <a:pt x="227" y="2470"/>
                  </a:cubicBezTo>
                  <a:cubicBezTo>
                    <a:pt x="242" y="2491"/>
                    <a:pt x="242" y="2491"/>
                    <a:pt x="242" y="2491"/>
                  </a:cubicBezTo>
                  <a:cubicBezTo>
                    <a:pt x="257" y="2513"/>
                    <a:pt x="257" y="2513"/>
                    <a:pt x="257" y="2513"/>
                  </a:cubicBezTo>
                  <a:cubicBezTo>
                    <a:pt x="286" y="2565"/>
                    <a:pt x="308" y="2601"/>
                    <a:pt x="315" y="2667"/>
                  </a:cubicBezTo>
                  <a:cubicBezTo>
                    <a:pt x="323" y="2689"/>
                    <a:pt x="323" y="2711"/>
                    <a:pt x="330" y="2726"/>
                  </a:cubicBezTo>
                  <a:cubicBezTo>
                    <a:pt x="337" y="2763"/>
                    <a:pt x="345" y="2784"/>
                    <a:pt x="330" y="2836"/>
                  </a:cubicBezTo>
                  <a:cubicBezTo>
                    <a:pt x="323" y="2865"/>
                    <a:pt x="308" y="2872"/>
                    <a:pt x="301" y="2880"/>
                  </a:cubicBezTo>
                  <a:cubicBezTo>
                    <a:pt x="286" y="2894"/>
                    <a:pt x="271" y="2909"/>
                    <a:pt x="271" y="2953"/>
                  </a:cubicBezTo>
                  <a:cubicBezTo>
                    <a:pt x="271" y="2982"/>
                    <a:pt x="271" y="3004"/>
                    <a:pt x="279" y="3019"/>
                  </a:cubicBezTo>
                  <a:cubicBezTo>
                    <a:pt x="279" y="3048"/>
                    <a:pt x="286" y="3070"/>
                    <a:pt x="271" y="3107"/>
                  </a:cubicBezTo>
                  <a:cubicBezTo>
                    <a:pt x="264" y="3122"/>
                    <a:pt x="264" y="3122"/>
                    <a:pt x="257" y="3122"/>
                  </a:cubicBezTo>
                  <a:cubicBezTo>
                    <a:pt x="227" y="3136"/>
                    <a:pt x="213" y="3151"/>
                    <a:pt x="205" y="3202"/>
                  </a:cubicBezTo>
                  <a:cubicBezTo>
                    <a:pt x="198" y="3217"/>
                    <a:pt x="198" y="3246"/>
                    <a:pt x="213" y="3261"/>
                  </a:cubicBezTo>
                  <a:cubicBezTo>
                    <a:pt x="227" y="3283"/>
                    <a:pt x="249" y="3283"/>
                    <a:pt x="257" y="3283"/>
                  </a:cubicBezTo>
                  <a:lnTo>
                    <a:pt x="264" y="3283"/>
                  </a:lnTo>
                  <a:cubicBezTo>
                    <a:pt x="271" y="3275"/>
                    <a:pt x="271" y="3275"/>
                    <a:pt x="271" y="3275"/>
                  </a:cubicBezTo>
                  <a:cubicBezTo>
                    <a:pt x="279" y="3275"/>
                    <a:pt x="279" y="3283"/>
                    <a:pt x="279" y="3283"/>
                  </a:cubicBezTo>
                  <a:cubicBezTo>
                    <a:pt x="279" y="3283"/>
                    <a:pt x="286" y="3290"/>
                    <a:pt x="286" y="3320"/>
                  </a:cubicBezTo>
                  <a:cubicBezTo>
                    <a:pt x="286" y="3371"/>
                    <a:pt x="286" y="3371"/>
                    <a:pt x="286" y="3371"/>
                  </a:cubicBezTo>
                  <a:cubicBezTo>
                    <a:pt x="330" y="3341"/>
                    <a:pt x="330" y="3341"/>
                    <a:pt x="330" y="3341"/>
                  </a:cubicBezTo>
                  <a:cubicBezTo>
                    <a:pt x="337" y="3334"/>
                    <a:pt x="352" y="3334"/>
                    <a:pt x="367" y="3334"/>
                  </a:cubicBezTo>
                  <a:cubicBezTo>
                    <a:pt x="381" y="3334"/>
                    <a:pt x="396" y="3334"/>
                    <a:pt x="418" y="3341"/>
                  </a:cubicBezTo>
                  <a:cubicBezTo>
                    <a:pt x="440" y="3341"/>
                    <a:pt x="462" y="3349"/>
                    <a:pt x="484" y="3349"/>
                  </a:cubicBezTo>
                  <a:cubicBezTo>
                    <a:pt x="506" y="3349"/>
                    <a:pt x="521" y="3341"/>
                    <a:pt x="542" y="3334"/>
                  </a:cubicBezTo>
                  <a:cubicBezTo>
                    <a:pt x="557" y="3327"/>
                    <a:pt x="572" y="3320"/>
                    <a:pt x="586" y="3320"/>
                  </a:cubicBezTo>
                  <a:cubicBezTo>
                    <a:pt x="638" y="3297"/>
                    <a:pt x="696" y="3275"/>
                    <a:pt x="696" y="3173"/>
                  </a:cubicBezTo>
                  <a:cubicBezTo>
                    <a:pt x="696" y="3107"/>
                    <a:pt x="733" y="3100"/>
                    <a:pt x="843" y="3092"/>
                  </a:cubicBezTo>
                  <a:cubicBezTo>
                    <a:pt x="857" y="3092"/>
                    <a:pt x="879" y="3085"/>
                    <a:pt x="894" y="3085"/>
                  </a:cubicBezTo>
                  <a:cubicBezTo>
                    <a:pt x="975" y="3078"/>
                    <a:pt x="997" y="3056"/>
                    <a:pt x="997" y="3004"/>
                  </a:cubicBezTo>
                  <a:cubicBezTo>
                    <a:pt x="997" y="2990"/>
                    <a:pt x="997" y="2990"/>
                    <a:pt x="997" y="2982"/>
                  </a:cubicBezTo>
                  <a:cubicBezTo>
                    <a:pt x="1026" y="2916"/>
                    <a:pt x="1019" y="2843"/>
                    <a:pt x="967" y="2799"/>
                  </a:cubicBezTo>
                  <a:cubicBezTo>
                    <a:pt x="938" y="2770"/>
                    <a:pt x="909" y="2763"/>
                    <a:pt x="887" y="2763"/>
                  </a:cubicBezTo>
                  <a:cubicBezTo>
                    <a:pt x="879" y="2763"/>
                    <a:pt x="865" y="2763"/>
                    <a:pt x="857" y="2763"/>
                  </a:cubicBezTo>
                  <a:cubicBezTo>
                    <a:pt x="843" y="2770"/>
                    <a:pt x="836" y="2770"/>
                    <a:pt x="828" y="2770"/>
                  </a:cubicBezTo>
                  <a:cubicBezTo>
                    <a:pt x="821" y="2770"/>
                    <a:pt x="814" y="2770"/>
                    <a:pt x="806" y="2763"/>
                  </a:cubicBezTo>
                  <a:cubicBezTo>
                    <a:pt x="792" y="2763"/>
                    <a:pt x="784" y="2763"/>
                    <a:pt x="777" y="2755"/>
                  </a:cubicBezTo>
                  <a:cubicBezTo>
                    <a:pt x="784" y="2741"/>
                    <a:pt x="806" y="2704"/>
                    <a:pt x="828" y="2682"/>
                  </a:cubicBezTo>
                  <a:cubicBezTo>
                    <a:pt x="872" y="2653"/>
                    <a:pt x="924" y="2645"/>
                    <a:pt x="975" y="2631"/>
                  </a:cubicBezTo>
                  <a:lnTo>
                    <a:pt x="982" y="2631"/>
                  </a:lnTo>
                  <a:cubicBezTo>
                    <a:pt x="989" y="2631"/>
                    <a:pt x="997" y="2638"/>
                    <a:pt x="1004" y="2645"/>
                  </a:cubicBezTo>
                  <a:cubicBezTo>
                    <a:pt x="1012" y="2660"/>
                    <a:pt x="1033" y="2675"/>
                    <a:pt x="1055" y="2675"/>
                  </a:cubicBezTo>
                  <a:cubicBezTo>
                    <a:pt x="1063" y="2675"/>
                    <a:pt x="1077" y="2667"/>
                    <a:pt x="1085" y="2667"/>
                  </a:cubicBezTo>
                  <a:cubicBezTo>
                    <a:pt x="1107" y="2653"/>
                    <a:pt x="1121" y="2638"/>
                    <a:pt x="1136" y="2631"/>
                  </a:cubicBezTo>
                  <a:cubicBezTo>
                    <a:pt x="1136" y="2623"/>
                    <a:pt x="1143" y="2623"/>
                    <a:pt x="1143" y="2616"/>
                  </a:cubicBezTo>
                  <a:cubicBezTo>
                    <a:pt x="1151" y="2623"/>
                    <a:pt x="1151" y="2631"/>
                    <a:pt x="1158" y="2645"/>
                  </a:cubicBezTo>
                  <a:cubicBezTo>
                    <a:pt x="1165" y="2660"/>
                    <a:pt x="1180" y="2682"/>
                    <a:pt x="1202" y="2696"/>
                  </a:cubicBezTo>
                  <a:cubicBezTo>
                    <a:pt x="1217" y="2704"/>
                    <a:pt x="1224" y="2704"/>
                    <a:pt x="1238" y="2704"/>
                  </a:cubicBezTo>
                  <a:cubicBezTo>
                    <a:pt x="1268" y="2704"/>
                    <a:pt x="1290" y="2689"/>
                    <a:pt x="1319" y="2667"/>
                  </a:cubicBezTo>
                  <a:cubicBezTo>
                    <a:pt x="1334" y="2660"/>
                    <a:pt x="1341" y="2653"/>
                    <a:pt x="1356" y="2638"/>
                  </a:cubicBezTo>
                  <a:cubicBezTo>
                    <a:pt x="1378" y="2631"/>
                    <a:pt x="1378" y="2631"/>
                    <a:pt x="1378" y="2631"/>
                  </a:cubicBezTo>
                  <a:cubicBezTo>
                    <a:pt x="1407" y="2616"/>
                    <a:pt x="1414" y="2609"/>
                    <a:pt x="1422" y="2609"/>
                  </a:cubicBezTo>
                  <a:cubicBezTo>
                    <a:pt x="1429" y="2609"/>
                    <a:pt x="1429" y="2609"/>
                    <a:pt x="1429" y="2609"/>
                  </a:cubicBezTo>
                  <a:cubicBezTo>
                    <a:pt x="1436" y="2623"/>
                    <a:pt x="1444" y="2660"/>
                    <a:pt x="1429" y="2792"/>
                  </a:cubicBezTo>
                  <a:cubicBezTo>
                    <a:pt x="1414" y="2902"/>
                    <a:pt x="1422" y="2931"/>
                    <a:pt x="1436" y="2946"/>
                  </a:cubicBezTo>
                  <a:cubicBezTo>
                    <a:pt x="1444" y="2953"/>
                    <a:pt x="1458" y="2960"/>
                    <a:pt x="1466" y="2960"/>
                  </a:cubicBezTo>
                  <a:cubicBezTo>
                    <a:pt x="1495" y="2960"/>
                    <a:pt x="1510" y="2938"/>
                    <a:pt x="1524" y="2916"/>
                  </a:cubicBezTo>
                  <a:cubicBezTo>
                    <a:pt x="1539" y="2894"/>
                    <a:pt x="1546" y="2880"/>
                    <a:pt x="1554" y="2872"/>
                  </a:cubicBezTo>
                  <a:cubicBezTo>
                    <a:pt x="1561" y="2865"/>
                    <a:pt x="1561" y="2865"/>
                    <a:pt x="1561" y="2865"/>
                  </a:cubicBezTo>
                  <a:cubicBezTo>
                    <a:pt x="1568" y="2872"/>
                    <a:pt x="1583" y="2887"/>
                    <a:pt x="1597" y="2894"/>
                  </a:cubicBezTo>
                  <a:cubicBezTo>
                    <a:pt x="1620" y="2916"/>
                    <a:pt x="1642" y="2931"/>
                    <a:pt x="1664" y="2931"/>
                  </a:cubicBezTo>
                  <a:cubicBezTo>
                    <a:pt x="1700" y="2931"/>
                    <a:pt x="1722" y="2902"/>
                    <a:pt x="1744" y="2872"/>
                  </a:cubicBezTo>
                  <a:cubicBezTo>
                    <a:pt x="1766" y="2851"/>
                    <a:pt x="1781" y="2828"/>
                    <a:pt x="1795" y="2821"/>
                  </a:cubicBezTo>
                  <a:cubicBezTo>
                    <a:pt x="1795" y="2821"/>
                    <a:pt x="1795" y="2821"/>
                    <a:pt x="1803" y="2821"/>
                  </a:cubicBezTo>
                  <a:cubicBezTo>
                    <a:pt x="1810" y="2821"/>
                    <a:pt x="1817" y="2828"/>
                    <a:pt x="1817" y="2836"/>
                  </a:cubicBezTo>
                  <a:cubicBezTo>
                    <a:pt x="1839" y="2865"/>
                    <a:pt x="1854" y="2924"/>
                    <a:pt x="1847" y="2946"/>
                  </a:cubicBezTo>
                  <a:cubicBezTo>
                    <a:pt x="1832" y="3012"/>
                    <a:pt x="1854" y="3056"/>
                    <a:pt x="1920" y="3085"/>
                  </a:cubicBezTo>
                  <a:cubicBezTo>
                    <a:pt x="1927" y="3085"/>
                    <a:pt x="1935" y="3085"/>
                    <a:pt x="1935" y="3092"/>
                  </a:cubicBezTo>
                  <a:cubicBezTo>
                    <a:pt x="1935" y="3100"/>
                    <a:pt x="1927" y="3107"/>
                    <a:pt x="1927" y="3122"/>
                  </a:cubicBezTo>
                  <a:cubicBezTo>
                    <a:pt x="1913" y="3144"/>
                    <a:pt x="1898" y="3180"/>
                    <a:pt x="1883" y="3239"/>
                  </a:cubicBezTo>
                  <a:cubicBezTo>
                    <a:pt x="1854" y="3320"/>
                    <a:pt x="1854" y="3349"/>
                    <a:pt x="1869" y="3371"/>
                  </a:cubicBezTo>
                  <a:cubicBezTo>
                    <a:pt x="1876" y="3378"/>
                    <a:pt x="1891" y="3385"/>
                    <a:pt x="1898" y="3385"/>
                  </a:cubicBezTo>
                  <a:cubicBezTo>
                    <a:pt x="1942" y="3385"/>
                    <a:pt x="1993" y="3312"/>
                    <a:pt x="2015" y="3283"/>
                  </a:cubicBezTo>
                  <a:cubicBezTo>
                    <a:pt x="2030" y="3312"/>
                    <a:pt x="2052" y="3378"/>
                    <a:pt x="2052" y="3429"/>
                  </a:cubicBezTo>
                  <a:cubicBezTo>
                    <a:pt x="2052" y="3569"/>
                    <a:pt x="2118" y="3598"/>
                    <a:pt x="2176" y="3598"/>
                  </a:cubicBezTo>
                  <a:cubicBezTo>
                    <a:pt x="2191" y="3598"/>
                    <a:pt x="2206" y="3598"/>
                    <a:pt x="2220" y="3598"/>
                  </a:cubicBezTo>
                  <a:cubicBezTo>
                    <a:pt x="2316" y="3576"/>
                    <a:pt x="2330" y="3554"/>
                    <a:pt x="2345" y="3510"/>
                  </a:cubicBezTo>
                  <a:cubicBezTo>
                    <a:pt x="2345" y="3495"/>
                    <a:pt x="2352" y="3481"/>
                    <a:pt x="2360" y="3466"/>
                  </a:cubicBezTo>
                  <a:cubicBezTo>
                    <a:pt x="2374" y="3429"/>
                    <a:pt x="2396" y="3415"/>
                    <a:pt x="2404" y="3415"/>
                  </a:cubicBezTo>
                  <a:cubicBezTo>
                    <a:pt x="2404" y="3415"/>
                    <a:pt x="2411" y="3429"/>
                    <a:pt x="2411" y="3444"/>
                  </a:cubicBezTo>
                  <a:cubicBezTo>
                    <a:pt x="2418" y="3488"/>
                    <a:pt x="2426" y="3517"/>
                    <a:pt x="2433" y="3539"/>
                  </a:cubicBezTo>
                  <a:cubicBezTo>
                    <a:pt x="2448" y="3561"/>
                    <a:pt x="2455" y="3583"/>
                    <a:pt x="2448" y="3620"/>
                  </a:cubicBezTo>
                  <a:cubicBezTo>
                    <a:pt x="2433" y="3715"/>
                    <a:pt x="2484" y="3737"/>
                    <a:pt x="2521" y="3759"/>
                  </a:cubicBezTo>
                  <a:cubicBezTo>
                    <a:pt x="2528" y="3766"/>
                    <a:pt x="2528" y="3766"/>
                    <a:pt x="2528" y="3766"/>
                  </a:cubicBezTo>
                  <a:cubicBezTo>
                    <a:pt x="2543" y="3774"/>
                    <a:pt x="2557" y="3810"/>
                    <a:pt x="2565" y="3854"/>
                  </a:cubicBezTo>
                  <a:cubicBezTo>
                    <a:pt x="2536" y="3862"/>
                    <a:pt x="2499" y="3876"/>
                    <a:pt x="2469" y="3928"/>
                  </a:cubicBezTo>
                  <a:cubicBezTo>
                    <a:pt x="2433" y="4008"/>
                    <a:pt x="2484" y="4147"/>
                    <a:pt x="2536" y="4199"/>
                  </a:cubicBezTo>
                  <a:cubicBezTo>
                    <a:pt x="2550" y="4213"/>
                    <a:pt x="2543" y="4235"/>
                    <a:pt x="2528" y="4279"/>
                  </a:cubicBezTo>
                  <a:cubicBezTo>
                    <a:pt x="2514" y="4316"/>
                    <a:pt x="2506" y="4360"/>
                    <a:pt x="2506" y="4404"/>
                  </a:cubicBezTo>
                  <a:cubicBezTo>
                    <a:pt x="2506" y="4529"/>
                    <a:pt x="2660" y="4646"/>
                    <a:pt x="2741" y="4682"/>
                  </a:cubicBezTo>
                  <a:cubicBezTo>
                    <a:pt x="2770" y="4697"/>
                    <a:pt x="2785" y="4712"/>
                    <a:pt x="2785" y="4719"/>
                  </a:cubicBezTo>
                  <a:cubicBezTo>
                    <a:pt x="2785" y="4726"/>
                    <a:pt x="2777" y="4734"/>
                    <a:pt x="2763" y="4741"/>
                  </a:cubicBezTo>
                  <a:cubicBezTo>
                    <a:pt x="2733" y="4770"/>
                    <a:pt x="2660" y="4822"/>
                    <a:pt x="2704" y="4887"/>
                  </a:cubicBezTo>
                  <a:cubicBezTo>
                    <a:pt x="2719" y="4910"/>
                    <a:pt x="2741" y="4917"/>
                    <a:pt x="2763" y="4924"/>
                  </a:cubicBezTo>
                  <a:cubicBezTo>
                    <a:pt x="2777" y="4932"/>
                    <a:pt x="2785" y="4939"/>
                    <a:pt x="2785" y="4946"/>
                  </a:cubicBezTo>
                  <a:cubicBezTo>
                    <a:pt x="2792" y="4953"/>
                    <a:pt x="2792" y="4968"/>
                    <a:pt x="2792" y="4975"/>
                  </a:cubicBezTo>
                  <a:cubicBezTo>
                    <a:pt x="2785" y="5005"/>
                    <a:pt x="2785" y="5056"/>
                    <a:pt x="2865" y="5078"/>
                  </a:cubicBezTo>
                  <a:cubicBezTo>
                    <a:pt x="2946" y="5100"/>
                    <a:pt x="3004" y="5137"/>
                    <a:pt x="3121" y="5254"/>
                  </a:cubicBezTo>
                  <a:cubicBezTo>
                    <a:pt x="3238" y="5371"/>
                    <a:pt x="3253" y="5569"/>
                    <a:pt x="3238" y="5613"/>
                  </a:cubicBezTo>
                  <a:cubicBezTo>
                    <a:pt x="3238" y="5613"/>
                    <a:pt x="3238" y="5620"/>
                    <a:pt x="3223" y="5620"/>
                  </a:cubicBezTo>
                  <a:cubicBezTo>
                    <a:pt x="3216" y="5628"/>
                    <a:pt x="3194" y="5635"/>
                    <a:pt x="3194" y="5650"/>
                  </a:cubicBezTo>
                  <a:cubicBezTo>
                    <a:pt x="3187" y="5672"/>
                    <a:pt x="3194" y="5686"/>
                    <a:pt x="3201" y="5694"/>
                  </a:cubicBezTo>
                  <a:cubicBezTo>
                    <a:pt x="3231" y="5738"/>
                    <a:pt x="3231" y="5774"/>
                    <a:pt x="3201" y="5818"/>
                  </a:cubicBezTo>
                  <a:cubicBezTo>
                    <a:pt x="3150" y="5891"/>
                    <a:pt x="3143" y="5979"/>
                    <a:pt x="3187" y="6060"/>
                  </a:cubicBezTo>
                  <a:cubicBezTo>
                    <a:pt x="3209" y="6111"/>
                    <a:pt x="3238" y="6119"/>
                    <a:pt x="3260" y="6119"/>
                  </a:cubicBezTo>
                  <a:cubicBezTo>
                    <a:pt x="3282" y="6126"/>
                    <a:pt x="3297" y="6126"/>
                    <a:pt x="3311" y="6155"/>
                  </a:cubicBezTo>
                  <a:cubicBezTo>
                    <a:pt x="3326" y="6177"/>
                    <a:pt x="3326" y="6199"/>
                    <a:pt x="3318" y="6221"/>
                  </a:cubicBezTo>
                  <a:cubicBezTo>
                    <a:pt x="3304" y="6236"/>
                    <a:pt x="3289" y="6243"/>
                    <a:pt x="3282" y="6243"/>
                  </a:cubicBezTo>
                  <a:cubicBezTo>
                    <a:pt x="3275" y="6243"/>
                    <a:pt x="3267" y="6243"/>
                    <a:pt x="3260" y="6243"/>
                  </a:cubicBezTo>
                  <a:cubicBezTo>
                    <a:pt x="3253" y="6243"/>
                    <a:pt x="3238" y="6243"/>
                    <a:pt x="3231" y="6243"/>
                  </a:cubicBezTo>
                  <a:cubicBezTo>
                    <a:pt x="3201" y="6243"/>
                    <a:pt x="3157" y="6251"/>
                    <a:pt x="3128" y="6272"/>
                  </a:cubicBezTo>
                  <a:cubicBezTo>
                    <a:pt x="3121" y="6272"/>
                    <a:pt x="3113" y="6258"/>
                    <a:pt x="3106" y="6258"/>
                  </a:cubicBezTo>
                  <a:cubicBezTo>
                    <a:pt x="3085" y="6229"/>
                    <a:pt x="3041" y="6192"/>
                    <a:pt x="2983" y="6177"/>
                  </a:cubicBezTo>
                  <a:cubicBezTo>
                    <a:pt x="2946" y="6170"/>
                    <a:pt x="2924" y="6170"/>
                    <a:pt x="2909" y="6170"/>
                  </a:cubicBezTo>
                  <a:cubicBezTo>
                    <a:pt x="2836" y="6170"/>
                    <a:pt x="2821" y="6221"/>
                    <a:pt x="2814" y="6280"/>
                  </a:cubicBezTo>
                  <a:cubicBezTo>
                    <a:pt x="2792" y="6353"/>
                    <a:pt x="2858" y="6412"/>
                    <a:pt x="2917" y="6456"/>
                  </a:cubicBezTo>
                  <a:cubicBezTo>
                    <a:pt x="2909" y="6456"/>
                    <a:pt x="2902" y="6463"/>
                    <a:pt x="2902" y="6470"/>
                  </a:cubicBezTo>
                  <a:cubicBezTo>
                    <a:pt x="2887" y="6507"/>
                    <a:pt x="2917" y="6551"/>
                    <a:pt x="2938" y="6580"/>
                  </a:cubicBezTo>
                  <a:cubicBezTo>
                    <a:pt x="2960" y="6602"/>
                    <a:pt x="2968" y="6639"/>
                    <a:pt x="2960" y="6683"/>
                  </a:cubicBezTo>
                  <a:cubicBezTo>
                    <a:pt x="2960" y="6720"/>
                    <a:pt x="2946" y="6749"/>
                    <a:pt x="2938" y="6763"/>
                  </a:cubicBezTo>
                  <a:cubicBezTo>
                    <a:pt x="2917" y="6749"/>
                    <a:pt x="2887" y="6734"/>
                    <a:pt x="2865" y="6734"/>
                  </a:cubicBezTo>
                  <a:cubicBezTo>
                    <a:pt x="2836" y="6734"/>
                    <a:pt x="2807" y="6756"/>
                    <a:pt x="2799" y="6793"/>
                  </a:cubicBezTo>
                  <a:cubicBezTo>
                    <a:pt x="2792" y="6815"/>
                    <a:pt x="2807" y="6837"/>
                    <a:pt x="2814" y="6859"/>
                  </a:cubicBezTo>
                  <a:cubicBezTo>
                    <a:pt x="2763" y="6873"/>
                    <a:pt x="2711" y="6903"/>
                    <a:pt x="2660" y="6947"/>
                  </a:cubicBezTo>
                  <a:cubicBezTo>
                    <a:pt x="2653" y="6954"/>
                    <a:pt x="2638" y="6961"/>
                    <a:pt x="2631" y="6961"/>
                  </a:cubicBezTo>
                  <a:cubicBezTo>
                    <a:pt x="2616" y="6961"/>
                    <a:pt x="2602" y="6947"/>
                    <a:pt x="2587" y="6932"/>
                  </a:cubicBezTo>
                  <a:cubicBezTo>
                    <a:pt x="2572" y="6925"/>
                    <a:pt x="2565" y="6917"/>
                    <a:pt x="2550" y="6903"/>
                  </a:cubicBezTo>
                  <a:cubicBezTo>
                    <a:pt x="2543" y="6903"/>
                    <a:pt x="2528" y="6903"/>
                    <a:pt x="2521" y="6903"/>
                  </a:cubicBezTo>
                  <a:cubicBezTo>
                    <a:pt x="2440" y="6903"/>
                    <a:pt x="2345" y="7049"/>
                    <a:pt x="2301" y="7144"/>
                  </a:cubicBezTo>
                  <a:cubicBezTo>
                    <a:pt x="2279" y="7196"/>
                    <a:pt x="2257" y="7225"/>
                    <a:pt x="2235" y="7240"/>
                  </a:cubicBezTo>
                  <a:cubicBezTo>
                    <a:pt x="2220" y="7254"/>
                    <a:pt x="2206" y="7269"/>
                    <a:pt x="2206" y="7291"/>
                  </a:cubicBezTo>
                  <a:cubicBezTo>
                    <a:pt x="2206" y="7320"/>
                    <a:pt x="2228" y="7335"/>
                    <a:pt x="2243" y="7342"/>
                  </a:cubicBezTo>
                  <a:cubicBezTo>
                    <a:pt x="2294" y="7379"/>
                    <a:pt x="2389" y="7518"/>
                    <a:pt x="2433" y="7584"/>
                  </a:cubicBezTo>
                  <a:cubicBezTo>
                    <a:pt x="2433" y="7613"/>
                    <a:pt x="2426" y="7665"/>
                    <a:pt x="2433" y="7782"/>
                  </a:cubicBezTo>
                  <a:cubicBezTo>
                    <a:pt x="2440" y="7877"/>
                    <a:pt x="2499" y="7987"/>
                    <a:pt x="2543" y="8082"/>
                  </a:cubicBezTo>
                  <a:cubicBezTo>
                    <a:pt x="2579" y="8156"/>
                    <a:pt x="2616" y="8229"/>
                    <a:pt x="2616" y="8273"/>
                  </a:cubicBezTo>
                  <a:cubicBezTo>
                    <a:pt x="2616" y="8368"/>
                    <a:pt x="2550" y="8529"/>
                    <a:pt x="2492" y="8573"/>
                  </a:cubicBezTo>
                  <a:cubicBezTo>
                    <a:pt x="2440" y="8625"/>
                    <a:pt x="2469" y="8669"/>
                    <a:pt x="2492" y="8705"/>
                  </a:cubicBezTo>
                  <a:cubicBezTo>
                    <a:pt x="2506" y="8734"/>
                    <a:pt x="2528" y="8764"/>
                    <a:pt x="2514" y="8808"/>
                  </a:cubicBezTo>
                  <a:cubicBezTo>
                    <a:pt x="2514" y="8822"/>
                    <a:pt x="2506" y="8837"/>
                    <a:pt x="2499" y="8852"/>
                  </a:cubicBezTo>
                  <a:cubicBezTo>
                    <a:pt x="2469" y="8932"/>
                    <a:pt x="2462" y="8976"/>
                    <a:pt x="2557" y="9064"/>
                  </a:cubicBezTo>
                  <a:cubicBezTo>
                    <a:pt x="2579" y="9086"/>
                    <a:pt x="2594" y="9094"/>
                    <a:pt x="2594" y="9101"/>
                  </a:cubicBezTo>
                  <a:cubicBezTo>
                    <a:pt x="2587" y="9108"/>
                    <a:pt x="2579" y="9108"/>
                    <a:pt x="2572" y="9115"/>
                  </a:cubicBezTo>
                  <a:cubicBezTo>
                    <a:pt x="2557" y="9123"/>
                    <a:pt x="2536" y="9130"/>
                    <a:pt x="2514" y="9138"/>
                  </a:cubicBezTo>
                  <a:cubicBezTo>
                    <a:pt x="2448" y="9189"/>
                    <a:pt x="2484" y="9247"/>
                    <a:pt x="2521" y="9306"/>
                  </a:cubicBezTo>
                  <a:cubicBezTo>
                    <a:pt x="2536" y="9343"/>
                    <a:pt x="2557" y="9372"/>
                    <a:pt x="2572" y="9416"/>
                  </a:cubicBezTo>
                  <a:cubicBezTo>
                    <a:pt x="2602" y="9475"/>
                    <a:pt x="2579" y="9533"/>
                    <a:pt x="2565" y="9555"/>
                  </a:cubicBezTo>
                  <a:cubicBezTo>
                    <a:pt x="2557" y="9584"/>
                    <a:pt x="2543" y="9599"/>
                    <a:pt x="2528" y="9606"/>
                  </a:cubicBezTo>
                  <a:cubicBezTo>
                    <a:pt x="2506" y="9570"/>
                    <a:pt x="2462" y="9541"/>
                    <a:pt x="2411" y="9541"/>
                  </a:cubicBezTo>
                  <a:cubicBezTo>
                    <a:pt x="2382" y="9541"/>
                    <a:pt x="2345" y="9555"/>
                    <a:pt x="2323" y="9577"/>
                  </a:cubicBezTo>
                  <a:cubicBezTo>
                    <a:pt x="2286" y="9606"/>
                    <a:pt x="2235" y="9636"/>
                    <a:pt x="2184" y="9636"/>
                  </a:cubicBezTo>
                  <a:cubicBezTo>
                    <a:pt x="2162" y="9636"/>
                    <a:pt x="2133" y="9629"/>
                    <a:pt x="2103" y="9614"/>
                  </a:cubicBezTo>
                  <a:cubicBezTo>
                    <a:pt x="2074" y="9599"/>
                    <a:pt x="2052" y="9592"/>
                    <a:pt x="2023" y="9592"/>
                  </a:cubicBezTo>
                  <a:cubicBezTo>
                    <a:pt x="1957" y="9592"/>
                    <a:pt x="1913" y="9643"/>
                    <a:pt x="1883" y="9680"/>
                  </a:cubicBezTo>
                  <a:cubicBezTo>
                    <a:pt x="1876" y="9694"/>
                    <a:pt x="1876" y="9694"/>
                    <a:pt x="1876" y="9694"/>
                  </a:cubicBezTo>
                  <a:cubicBezTo>
                    <a:pt x="1832" y="9738"/>
                    <a:pt x="1766" y="9782"/>
                    <a:pt x="1700" y="9797"/>
                  </a:cubicBezTo>
                  <a:cubicBezTo>
                    <a:pt x="1693" y="9797"/>
                    <a:pt x="1678" y="9797"/>
                    <a:pt x="1671" y="9797"/>
                  </a:cubicBezTo>
                  <a:cubicBezTo>
                    <a:pt x="1597" y="9812"/>
                    <a:pt x="1502" y="9826"/>
                    <a:pt x="1458" y="9870"/>
                  </a:cubicBezTo>
                  <a:cubicBezTo>
                    <a:pt x="1451" y="9878"/>
                    <a:pt x="1429" y="9900"/>
                    <a:pt x="1436" y="9929"/>
                  </a:cubicBezTo>
                  <a:cubicBezTo>
                    <a:pt x="1436" y="9958"/>
                    <a:pt x="1466" y="9973"/>
                    <a:pt x="1502" y="9995"/>
                  </a:cubicBezTo>
                  <a:cubicBezTo>
                    <a:pt x="1510" y="10002"/>
                    <a:pt x="1524" y="10010"/>
                    <a:pt x="1539" y="10017"/>
                  </a:cubicBezTo>
                  <a:cubicBezTo>
                    <a:pt x="1590" y="10053"/>
                    <a:pt x="1686" y="10068"/>
                    <a:pt x="1752" y="10075"/>
                  </a:cubicBezTo>
                  <a:cubicBezTo>
                    <a:pt x="1788" y="10083"/>
                    <a:pt x="1788" y="10083"/>
                    <a:pt x="1788" y="10083"/>
                  </a:cubicBezTo>
                  <a:cubicBezTo>
                    <a:pt x="1781" y="10046"/>
                    <a:pt x="1781" y="10046"/>
                    <a:pt x="1781" y="10046"/>
                  </a:cubicBezTo>
                  <a:cubicBezTo>
                    <a:pt x="1781" y="10039"/>
                    <a:pt x="1781" y="10039"/>
                    <a:pt x="1781" y="10039"/>
                  </a:cubicBezTo>
                  <a:cubicBezTo>
                    <a:pt x="1795" y="9995"/>
                    <a:pt x="1817" y="9922"/>
                    <a:pt x="1839" y="9907"/>
                  </a:cubicBezTo>
                  <a:cubicBezTo>
                    <a:pt x="1847" y="9900"/>
                    <a:pt x="1861" y="9892"/>
                    <a:pt x="1869" y="9892"/>
                  </a:cubicBezTo>
                  <a:cubicBezTo>
                    <a:pt x="1891" y="9892"/>
                    <a:pt x="1905" y="9900"/>
                    <a:pt x="1913" y="9914"/>
                  </a:cubicBezTo>
                  <a:cubicBezTo>
                    <a:pt x="1913" y="9914"/>
                    <a:pt x="1920" y="9922"/>
                    <a:pt x="1913" y="9944"/>
                  </a:cubicBezTo>
                  <a:cubicBezTo>
                    <a:pt x="1898" y="10002"/>
                    <a:pt x="1913" y="10039"/>
                    <a:pt x="1927" y="10061"/>
                  </a:cubicBezTo>
                  <a:cubicBezTo>
                    <a:pt x="1942" y="10083"/>
                    <a:pt x="1971" y="10097"/>
                    <a:pt x="2001" y="10097"/>
                  </a:cubicBezTo>
                  <a:cubicBezTo>
                    <a:pt x="2015" y="10097"/>
                    <a:pt x="2023" y="10090"/>
                    <a:pt x="2030" y="10090"/>
                  </a:cubicBezTo>
                  <a:cubicBezTo>
                    <a:pt x="2037" y="10090"/>
                    <a:pt x="2052" y="10090"/>
                    <a:pt x="2067" y="10083"/>
                  </a:cubicBezTo>
                  <a:cubicBezTo>
                    <a:pt x="2111" y="10075"/>
                    <a:pt x="2162" y="10068"/>
                    <a:pt x="2198" y="10068"/>
                  </a:cubicBezTo>
                  <a:cubicBezTo>
                    <a:pt x="2220" y="10068"/>
                    <a:pt x="2220" y="10068"/>
                    <a:pt x="2228" y="10068"/>
                  </a:cubicBezTo>
                  <a:cubicBezTo>
                    <a:pt x="2235" y="10083"/>
                    <a:pt x="2235" y="10097"/>
                    <a:pt x="2243" y="10112"/>
                  </a:cubicBezTo>
                  <a:cubicBezTo>
                    <a:pt x="2257" y="10141"/>
                    <a:pt x="2272" y="10185"/>
                    <a:pt x="2308" y="10222"/>
                  </a:cubicBezTo>
                  <a:cubicBezTo>
                    <a:pt x="2352" y="10266"/>
                    <a:pt x="2426" y="10288"/>
                    <a:pt x="2469" y="10288"/>
                  </a:cubicBezTo>
                  <a:cubicBezTo>
                    <a:pt x="2477" y="10288"/>
                    <a:pt x="2484" y="10288"/>
                    <a:pt x="2492" y="10288"/>
                  </a:cubicBezTo>
                  <a:cubicBezTo>
                    <a:pt x="2506" y="10295"/>
                    <a:pt x="2536" y="10332"/>
                    <a:pt x="2543" y="10376"/>
                  </a:cubicBezTo>
                  <a:cubicBezTo>
                    <a:pt x="2543" y="10391"/>
                    <a:pt x="2550" y="10413"/>
                    <a:pt x="2536" y="10427"/>
                  </a:cubicBezTo>
                  <a:cubicBezTo>
                    <a:pt x="2499" y="10464"/>
                    <a:pt x="2477" y="10508"/>
                    <a:pt x="2484" y="10552"/>
                  </a:cubicBezTo>
                  <a:cubicBezTo>
                    <a:pt x="2492" y="10581"/>
                    <a:pt x="2506" y="10610"/>
                    <a:pt x="2543" y="10632"/>
                  </a:cubicBezTo>
                  <a:cubicBezTo>
                    <a:pt x="2565" y="10647"/>
                    <a:pt x="2602" y="10654"/>
                    <a:pt x="2631" y="10654"/>
                  </a:cubicBezTo>
                  <a:cubicBezTo>
                    <a:pt x="2704" y="10654"/>
                    <a:pt x="2763" y="10625"/>
                    <a:pt x="2777" y="10574"/>
                  </a:cubicBezTo>
                  <a:cubicBezTo>
                    <a:pt x="2785" y="10559"/>
                    <a:pt x="2785" y="10559"/>
                    <a:pt x="2792" y="10559"/>
                  </a:cubicBezTo>
                  <a:cubicBezTo>
                    <a:pt x="2792" y="10559"/>
                    <a:pt x="2807" y="10559"/>
                    <a:pt x="2814" y="10574"/>
                  </a:cubicBezTo>
                  <a:cubicBezTo>
                    <a:pt x="2821" y="10581"/>
                    <a:pt x="2829" y="10603"/>
                    <a:pt x="2821" y="10632"/>
                  </a:cubicBezTo>
                  <a:cubicBezTo>
                    <a:pt x="2814" y="10662"/>
                    <a:pt x="2814" y="10684"/>
                    <a:pt x="2807" y="10706"/>
                  </a:cubicBezTo>
                  <a:cubicBezTo>
                    <a:pt x="2799" y="10764"/>
                    <a:pt x="2792" y="10801"/>
                    <a:pt x="2763" y="10823"/>
                  </a:cubicBezTo>
                  <a:cubicBezTo>
                    <a:pt x="2733" y="10845"/>
                    <a:pt x="2719" y="10882"/>
                    <a:pt x="2733" y="10911"/>
                  </a:cubicBezTo>
                  <a:cubicBezTo>
                    <a:pt x="2741" y="10940"/>
                    <a:pt x="2763" y="10955"/>
                    <a:pt x="2799" y="10955"/>
                  </a:cubicBezTo>
                  <a:cubicBezTo>
                    <a:pt x="2814" y="10955"/>
                    <a:pt x="2821" y="10955"/>
                    <a:pt x="2836" y="10955"/>
                  </a:cubicBezTo>
                  <a:cubicBezTo>
                    <a:pt x="2843" y="10947"/>
                    <a:pt x="2851" y="10947"/>
                    <a:pt x="2865" y="10947"/>
                  </a:cubicBezTo>
                  <a:cubicBezTo>
                    <a:pt x="2953" y="10918"/>
                    <a:pt x="3106" y="10882"/>
                    <a:pt x="3150" y="10764"/>
                  </a:cubicBezTo>
                  <a:cubicBezTo>
                    <a:pt x="3194" y="10662"/>
                    <a:pt x="3275" y="10589"/>
                    <a:pt x="3311" y="10581"/>
                  </a:cubicBezTo>
                  <a:cubicBezTo>
                    <a:pt x="3355" y="10566"/>
                    <a:pt x="3377" y="10522"/>
                    <a:pt x="3392" y="10479"/>
                  </a:cubicBezTo>
                  <a:cubicBezTo>
                    <a:pt x="3399" y="10456"/>
                    <a:pt x="3414" y="10434"/>
                    <a:pt x="3421" y="10420"/>
                  </a:cubicBezTo>
                  <a:cubicBezTo>
                    <a:pt x="3450" y="10369"/>
                    <a:pt x="3458" y="10281"/>
                    <a:pt x="3443" y="10222"/>
                  </a:cubicBezTo>
                  <a:cubicBezTo>
                    <a:pt x="3428" y="10193"/>
                    <a:pt x="3414" y="10171"/>
                    <a:pt x="3399" y="10156"/>
                  </a:cubicBezTo>
                  <a:cubicBezTo>
                    <a:pt x="3363" y="10141"/>
                    <a:pt x="3348" y="10134"/>
                    <a:pt x="3370" y="10068"/>
                  </a:cubicBezTo>
                  <a:cubicBezTo>
                    <a:pt x="3370" y="10053"/>
                    <a:pt x="3377" y="10032"/>
                    <a:pt x="3377" y="10017"/>
                  </a:cubicBezTo>
                  <a:cubicBezTo>
                    <a:pt x="3392" y="10039"/>
                    <a:pt x="3414" y="10053"/>
                    <a:pt x="3436" y="10061"/>
                  </a:cubicBezTo>
                  <a:cubicBezTo>
                    <a:pt x="3450" y="10061"/>
                    <a:pt x="3480" y="10061"/>
                    <a:pt x="3502" y="10061"/>
                  </a:cubicBezTo>
                  <a:cubicBezTo>
                    <a:pt x="3560" y="10061"/>
                    <a:pt x="3663" y="10053"/>
                    <a:pt x="3685" y="9980"/>
                  </a:cubicBezTo>
                  <a:cubicBezTo>
                    <a:pt x="3685" y="9965"/>
                    <a:pt x="3700" y="9951"/>
                    <a:pt x="3729" y="9951"/>
                  </a:cubicBezTo>
                  <a:cubicBezTo>
                    <a:pt x="3751" y="9951"/>
                    <a:pt x="3773" y="9958"/>
                    <a:pt x="3795" y="9973"/>
                  </a:cubicBezTo>
                  <a:cubicBezTo>
                    <a:pt x="3824" y="9995"/>
                    <a:pt x="3868" y="10010"/>
                    <a:pt x="3912" y="10024"/>
                  </a:cubicBezTo>
                  <a:cubicBezTo>
                    <a:pt x="3956" y="10039"/>
                    <a:pt x="4000" y="10061"/>
                    <a:pt x="4022" y="10075"/>
                  </a:cubicBezTo>
                  <a:cubicBezTo>
                    <a:pt x="4051" y="10097"/>
                    <a:pt x="4081" y="10105"/>
                    <a:pt x="4110" y="10105"/>
                  </a:cubicBezTo>
                  <a:cubicBezTo>
                    <a:pt x="4147" y="10105"/>
                    <a:pt x="4191" y="10090"/>
                    <a:pt x="4235" y="10068"/>
                  </a:cubicBezTo>
                  <a:cubicBezTo>
                    <a:pt x="4249" y="10061"/>
                    <a:pt x="4256" y="10053"/>
                    <a:pt x="4271" y="10053"/>
                  </a:cubicBezTo>
                  <a:cubicBezTo>
                    <a:pt x="4293" y="10053"/>
                    <a:pt x="4315" y="10068"/>
                    <a:pt x="4315" y="10083"/>
                  </a:cubicBezTo>
                  <a:cubicBezTo>
                    <a:pt x="4323" y="10097"/>
                    <a:pt x="4300" y="10112"/>
                    <a:pt x="4293" y="10120"/>
                  </a:cubicBezTo>
                  <a:cubicBezTo>
                    <a:pt x="4278" y="10127"/>
                    <a:pt x="4242" y="10156"/>
                    <a:pt x="4249" y="10193"/>
                  </a:cubicBezTo>
                  <a:cubicBezTo>
                    <a:pt x="4264" y="10229"/>
                    <a:pt x="4308" y="10229"/>
                    <a:pt x="4359" y="10229"/>
                  </a:cubicBezTo>
                  <a:cubicBezTo>
                    <a:pt x="4366" y="10229"/>
                    <a:pt x="4381" y="10229"/>
                    <a:pt x="4388" y="10229"/>
                  </a:cubicBezTo>
                  <a:cubicBezTo>
                    <a:pt x="4396" y="10229"/>
                    <a:pt x="4403" y="10229"/>
                    <a:pt x="4418" y="10229"/>
                  </a:cubicBezTo>
                  <a:cubicBezTo>
                    <a:pt x="4462" y="10229"/>
                    <a:pt x="4498" y="10310"/>
                    <a:pt x="4513" y="10354"/>
                  </a:cubicBezTo>
                  <a:cubicBezTo>
                    <a:pt x="4513" y="10354"/>
                    <a:pt x="4513" y="10361"/>
                    <a:pt x="4513" y="10369"/>
                  </a:cubicBezTo>
                  <a:cubicBezTo>
                    <a:pt x="4520" y="10413"/>
                    <a:pt x="4535" y="10493"/>
                    <a:pt x="4667" y="10493"/>
                  </a:cubicBezTo>
                  <a:cubicBezTo>
                    <a:pt x="4681" y="10493"/>
                    <a:pt x="4689" y="10493"/>
                    <a:pt x="4704" y="10486"/>
                  </a:cubicBezTo>
                  <a:cubicBezTo>
                    <a:pt x="4791" y="10479"/>
                    <a:pt x="4916" y="10442"/>
                    <a:pt x="5011" y="10405"/>
                  </a:cubicBezTo>
                  <a:cubicBezTo>
                    <a:pt x="5026" y="10398"/>
                    <a:pt x="5048" y="10391"/>
                    <a:pt x="5070" y="10383"/>
                  </a:cubicBezTo>
                  <a:cubicBezTo>
                    <a:pt x="5063" y="10398"/>
                    <a:pt x="5063" y="10413"/>
                    <a:pt x="5063" y="10420"/>
                  </a:cubicBezTo>
                  <a:cubicBezTo>
                    <a:pt x="5063" y="10434"/>
                    <a:pt x="5070" y="10456"/>
                    <a:pt x="5106" y="10471"/>
                  </a:cubicBezTo>
                  <a:cubicBezTo>
                    <a:pt x="5121" y="10486"/>
                    <a:pt x="5121" y="10486"/>
                    <a:pt x="5121" y="10486"/>
                  </a:cubicBezTo>
                  <a:cubicBezTo>
                    <a:pt x="5143" y="10493"/>
                    <a:pt x="5158" y="10501"/>
                    <a:pt x="5180" y="10501"/>
                  </a:cubicBezTo>
                  <a:cubicBezTo>
                    <a:pt x="5216" y="10501"/>
                    <a:pt x="5231" y="10479"/>
                    <a:pt x="5268" y="10434"/>
                  </a:cubicBezTo>
                  <a:cubicBezTo>
                    <a:pt x="5275" y="10420"/>
                    <a:pt x="5275" y="10420"/>
                    <a:pt x="5275" y="10420"/>
                  </a:cubicBezTo>
                  <a:cubicBezTo>
                    <a:pt x="5326" y="10347"/>
                    <a:pt x="5348" y="10317"/>
                    <a:pt x="5392" y="10317"/>
                  </a:cubicBezTo>
                  <a:cubicBezTo>
                    <a:pt x="5399" y="10317"/>
                    <a:pt x="5399" y="10317"/>
                    <a:pt x="5407" y="10317"/>
                  </a:cubicBezTo>
                  <a:cubicBezTo>
                    <a:pt x="5487" y="10332"/>
                    <a:pt x="5531" y="10339"/>
                    <a:pt x="5531" y="10339"/>
                  </a:cubicBezTo>
                  <a:cubicBezTo>
                    <a:pt x="5568" y="10347"/>
                    <a:pt x="5568" y="10347"/>
                    <a:pt x="5568" y="10347"/>
                  </a:cubicBezTo>
                  <a:cubicBezTo>
                    <a:pt x="5568" y="10310"/>
                    <a:pt x="5568" y="10310"/>
                    <a:pt x="5568" y="10310"/>
                  </a:cubicBezTo>
                  <a:cubicBezTo>
                    <a:pt x="5568" y="10244"/>
                    <a:pt x="5568" y="10244"/>
                    <a:pt x="5568" y="10244"/>
                  </a:cubicBezTo>
                  <a:cubicBezTo>
                    <a:pt x="5568" y="10156"/>
                    <a:pt x="5568" y="10156"/>
                    <a:pt x="5568" y="10156"/>
                  </a:cubicBezTo>
                  <a:cubicBezTo>
                    <a:pt x="5524" y="10215"/>
                    <a:pt x="5524" y="10215"/>
                    <a:pt x="5524" y="10215"/>
                  </a:cubicBezTo>
                  <a:lnTo>
                    <a:pt x="5524" y="10215"/>
                  </a:lnTo>
                  <a:cubicBezTo>
                    <a:pt x="5531" y="10112"/>
                    <a:pt x="5539" y="10105"/>
                    <a:pt x="5605" y="10105"/>
                  </a:cubicBezTo>
                  <a:cubicBezTo>
                    <a:pt x="5627" y="10105"/>
                    <a:pt x="5649" y="10105"/>
                    <a:pt x="5671" y="10105"/>
                  </a:cubicBezTo>
                  <a:cubicBezTo>
                    <a:pt x="5700" y="10105"/>
                    <a:pt x="5722" y="10112"/>
                    <a:pt x="5751" y="10112"/>
                  </a:cubicBezTo>
                  <a:cubicBezTo>
                    <a:pt x="5788" y="10112"/>
                    <a:pt x="5847" y="10105"/>
                    <a:pt x="5883" y="10075"/>
                  </a:cubicBezTo>
                  <a:cubicBezTo>
                    <a:pt x="5927" y="10039"/>
                    <a:pt x="5913" y="10010"/>
                    <a:pt x="5905" y="9988"/>
                  </a:cubicBezTo>
                  <a:cubicBezTo>
                    <a:pt x="5905" y="9973"/>
                    <a:pt x="5898" y="9958"/>
                    <a:pt x="5927" y="9922"/>
                  </a:cubicBezTo>
                  <a:cubicBezTo>
                    <a:pt x="5978" y="9848"/>
                    <a:pt x="6030" y="9841"/>
                    <a:pt x="6103" y="9834"/>
                  </a:cubicBezTo>
                  <a:cubicBezTo>
                    <a:pt x="6132" y="9834"/>
                    <a:pt x="6132" y="9834"/>
                    <a:pt x="6132" y="9834"/>
                  </a:cubicBezTo>
                  <a:cubicBezTo>
                    <a:pt x="6140" y="9834"/>
                    <a:pt x="6147" y="9834"/>
                    <a:pt x="6154" y="9834"/>
                  </a:cubicBezTo>
                  <a:cubicBezTo>
                    <a:pt x="6176" y="9834"/>
                    <a:pt x="6206" y="9834"/>
                    <a:pt x="6235" y="9834"/>
                  </a:cubicBezTo>
                  <a:cubicBezTo>
                    <a:pt x="6271" y="9841"/>
                    <a:pt x="6308" y="9841"/>
                    <a:pt x="6345" y="9841"/>
                  </a:cubicBezTo>
                  <a:cubicBezTo>
                    <a:pt x="6411" y="9841"/>
                    <a:pt x="6455" y="9826"/>
                    <a:pt x="6484" y="9804"/>
                  </a:cubicBezTo>
                  <a:cubicBezTo>
                    <a:pt x="6550" y="9746"/>
                    <a:pt x="6740" y="9680"/>
                    <a:pt x="6821" y="9680"/>
                  </a:cubicBezTo>
                  <a:cubicBezTo>
                    <a:pt x="6828" y="9680"/>
                    <a:pt x="6828" y="9680"/>
                    <a:pt x="6836" y="9687"/>
                  </a:cubicBezTo>
                  <a:cubicBezTo>
                    <a:pt x="6872" y="9687"/>
                    <a:pt x="6909" y="9694"/>
                    <a:pt x="6946" y="9702"/>
                  </a:cubicBezTo>
                  <a:cubicBezTo>
                    <a:pt x="6990" y="9709"/>
                    <a:pt x="7026" y="9709"/>
                    <a:pt x="7063" y="9716"/>
                  </a:cubicBezTo>
                  <a:cubicBezTo>
                    <a:pt x="7092" y="9724"/>
                    <a:pt x="7121" y="9724"/>
                    <a:pt x="7144" y="9724"/>
                  </a:cubicBezTo>
                  <a:cubicBezTo>
                    <a:pt x="7173" y="9724"/>
                    <a:pt x="7195" y="9724"/>
                    <a:pt x="7231" y="9716"/>
                  </a:cubicBezTo>
                  <a:lnTo>
                    <a:pt x="7231" y="9716"/>
                  </a:lnTo>
                  <a:cubicBezTo>
                    <a:pt x="7275" y="9709"/>
                    <a:pt x="7297" y="9709"/>
                    <a:pt x="7312" y="9680"/>
                  </a:cubicBezTo>
                  <a:cubicBezTo>
                    <a:pt x="7327" y="9651"/>
                    <a:pt x="7312" y="9621"/>
                    <a:pt x="7275" y="9570"/>
                  </a:cubicBezTo>
                  <a:cubicBezTo>
                    <a:pt x="7261" y="9548"/>
                    <a:pt x="7261" y="9548"/>
                    <a:pt x="7261" y="9548"/>
                  </a:cubicBezTo>
                  <a:cubicBezTo>
                    <a:pt x="7209" y="9467"/>
                    <a:pt x="7195" y="9438"/>
                    <a:pt x="7239" y="9394"/>
                  </a:cubicBezTo>
                  <a:cubicBezTo>
                    <a:pt x="7261" y="9365"/>
                    <a:pt x="7283" y="9343"/>
                    <a:pt x="7305" y="9313"/>
                  </a:cubicBezTo>
                  <a:cubicBezTo>
                    <a:pt x="7327" y="9291"/>
                    <a:pt x="7341" y="9270"/>
                    <a:pt x="7356" y="9255"/>
                  </a:cubicBezTo>
                  <a:cubicBezTo>
                    <a:pt x="7356" y="9284"/>
                    <a:pt x="7349" y="9335"/>
                    <a:pt x="7334" y="9365"/>
                  </a:cubicBezTo>
                  <a:cubicBezTo>
                    <a:pt x="7327" y="9379"/>
                    <a:pt x="7319" y="9401"/>
                    <a:pt x="7334" y="9423"/>
                  </a:cubicBezTo>
                  <a:cubicBezTo>
                    <a:pt x="7334" y="9438"/>
                    <a:pt x="7349" y="9445"/>
                    <a:pt x="7371" y="9445"/>
                  </a:cubicBezTo>
                  <a:cubicBezTo>
                    <a:pt x="7400" y="9445"/>
                    <a:pt x="7437" y="9438"/>
                    <a:pt x="7495" y="9409"/>
                  </a:cubicBezTo>
                  <a:cubicBezTo>
                    <a:pt x="7554" y="9387"/>
                    <a:pt x="7620" y="9372"/>
                    <a:pt x="7671" y="9372"/>
                  </a:cubicBezTo>
                  <a:cubicBezTo>
                    <a:pt x="7722" y="9372"/>
                    <a:pt x="7752" y="9387"/>
                    <a:pt x="7759" y="9394"/>
                  </a:cubicBezTo>
                  <a:cubicBezTo>
                    <a:pt x="7766" y="9409"/>
                    <a:pt x="7774" y="9423"/>
                    <a:pt x="7781" y="9438"/>
                  </a:cubicBezTo>
                  <a:cubicBezTo>
                    <a:pt x="7810" y="9497"/>
                    <a:pt x="7847" y="9570"/>
                    <a:pt x="7906" y="9592"/>
                  </a:cubicBezTo>
                  <a:cubicBezTo>
                    <a:pt x="7920" y="9599"/>
                    <a:pt x="7928" y="9599"/>
                    <a:pt x="7935" y="9606"/>
                  </a:cubicBezTo>
                  <a:cubicBezTo>
                    <a:pt x="7957" y="9614"/>
                    <a:pt x="7979" y="9621"/>
                    <a:pt x="8008" y="9621"/>
                  </a:cubicBezTo>
                  <a:cubicBezTo>
                    <a:pt x="8045" y="9621"/>
                    <a:pt x="8074" y="9599"/>
                    <a:pt x="8111" y="9563"/>
                  </a:cubicBezTo>
                  <a:cubicBezTo>
                    <a:pt x="8125" y="9548"/>
                    <a:pt x="8133" y="9533"/>
                    <a:pt x="8147" y="9519"/>
                  </a:cubicBezTo>
                  <a:cubicBezTo>
                    <a:pt x="8191" y="9460"/>
                    <a:pt x="8213" y="9431"/>
                    <a:pt x="8287" y="9423"/>
                  </a:cubicBezTo>
                  <a:cubicBezTo>
                    <a:pt x="8309" y="9423"/>
                    <a:pt x="8309" y="9423"/>
                    <a:pt x="8309" y="9423"/>
                  </a:cubicBezTo>
                  <a:cubicBezTo>
                    <a:pt x="8345" y="9416"/>
                    <a:pt x="8367" y="9416"/>
                    <a:pt x="8396" y="9416"/>
                  </a:cubicBezTo>
                  <a:cubicBezTo>
                    <a:pt x="8426" y="9416"/>
                    <a:pt x="8448" y="9423"/>
                    <a:pt x="8462" y="9438"/>
                  </a:cubicBezTo>
                  <a:cubicBezTo>
                    <a:pt x="8477" y="9453"/>
                    <a:pt x="8485" y="9467"/>
                    <a:pt x="8492" y="9489"/>
                  </a:cubicBezTo>
                  <a:cubicBezTo>
                    <a:pt x="8506" y="9526"/>
                    <a:pt x="8528" y="9563"/>
                    <a:pt x="8587" y="9592"/>
                  </a:cubicBezTo>
                  <a:cubicBezTo>
                    <a:pt x="8594" y="9599"/>
                    <a:pt x="8602" y="9599"/>
                    <a:pt x="8609" y="9599"/>
                  </a:cubicBezTo>
                  <a:cubicBezTo>
                    <a:pt x="8602" y="9606"/>
                    <a:pt x="8594" y="9614"/>
                    <a:pt x="8587" y="9621"/>
                  </a:cubicBezTo>
                  <a:cubicBezTo>
                    <a:pt x="8580" y="9629"/>
                    <a:pt x="8572" y="9636"/>
                    <a:pt x="8565" y="9643"/>
                  </a:cubicBezTo>
                  <a:cubicBezTo>
                    <a:pt x="8543" y="9665"/>
                    <a:pt x="8536" y="9694"/>
                    <a:pt x="8543" y="9724"/>
                  </a:cubicBezTo>
                  <a:cubicBezTo>
                    <a:pt x="8558" y="9775"/>
                    <a:pt x="8616" y="9834"/>
                    <a:pt x="8690" y="9863"/>
                  </a:cubicBezTo>
                  <a:cubicBezTo>
                    <a:pt x="8726" y="9878"/>
                    <a:pt x="8756" y="9914"/>
                    <a:pt x="8792" y="9944"/>
                  </a:cubicBezTo>
                  <a:cubicBezTo>
                    <a:pt x="8829" y="9988"/>
                    <a:pt x="8873" y="10032"/>
                    <a:pt x="8931" y="10046"/>
                  </a:cubicBezTo>
                  <a:cubicBezTo>
                    <a:pt x="9019" y="10068"/>
                    <a:pt x="9019" y="10068"/>
                    <a:pt x="9078" y="10083"/>
                  </a:cubicBezTo>
                  <a:cubicBezTo>
                    <a:pt x="9085" y="10083"/>
                    <a:pt x="9093" y="10083"/>
                    <a:pt x="9100" y="10083"/>
                  </a:cubicBezTo>
                  <a:cubicBezTo>
                    <a:pt x="9144" y="10083"/>
                    <a:pt x="9166" y="10053"/>
                    <a:pt x="9180" y="10032"/>
                  </a:cubicBezTo>
                  <a:cubicBezTo>
                    <a:pt x="9188" y="10017"/>
                    <a:pt x="9195" y="10002"/>
                    <a:pt x="9210" y="9995"/>
                  </a:cubicBezTo>
                  <a:cubicBezTo>
                    <a:pt x="9254" y="9951"/>
                    <a:pt x="9225" y="9907"/>
                    <a:pt x="9210" y="9878"/>
                  </a:cubicBezTo>
                  <a:cubicBezTo>
                    <a:pt x="9202" y="9863"/>
                    <a:pt x="9195" y="9848"/>
                    <a:pt x="9195" y="9834"/>
                  </a:cubicBezTo>
                  <a:cubicBezTo>
                    <a:pt x="9195" y="9819"/>
                    <a:pt x="9188" y="9797"/>
                    <a:pt x="9188" y="9782"/>
                  </a:cubicBezTo>
                  <a:cubicBezTo>
                    <a:pt x="9180" y="9738"/>
                    <a:pt x="9173" y="9709"/>
                    <a:pt x="9210" y="9665"/>
                  </a:cubicBezTo>
                  <a:cubicBezTo>
                    <a:pt x="9217" y="9651"/>
                    <a:pt x="9225" y="9643"/>
                    <a:pt x="9232" y="9636"/>
                  </a:cubicBezTo>
                  <a:cubicBezTo>
                    <a:pt x="9290" y="9570"/>
                    <a:pt x="9342" y="9511"/>
                    <a:pt x="9283" y="9409"/>
                  </a:cubicBezTo>
                  <a:cubicBezTo>
                    <a:pt x="9268" y="9394"/>
                    <a:pt x="9261" y="9372"/>
                    <a:pt x="9247" y="9350"/>
                  </a:cubicBezTo>
                  <a:cubicBezTo>
                    <a:pt x="9210" y="9270"/>
                    <a:pt x="9159" y="9167"/>
                    <a:pt x="9071" y="9167"/>
                  </a:cubicBezTo>
                  <a:cubicBezTo>
                    <a:pt x="9041" y="9167"/>
                    <a:pt x="9019" y="9182"/>
                    <a:pt x="8990" y="9196"/>
                  </a:cubicBezTo>
                  <a:cubicBezTo>
                    <a:pt x="8968" y="9211"/>
                    <a:pt x="8909" y="9247"/>
                    <a:pt x="8887" y="9247"/>
                  </a:cubicBezTo>
                  <a:cubicBezTo>
                    <a:pt x="8887" y="9247"/>
                    <a:pt x="8873" y="9225"/>
                    <a:pt x="8866" y="9203"/>
                  </a:cubicBezTo>
                  <a:cubicBezTo>
                    <a:pt x="8866" y="9189"/>
                    <a:pt x="8866" y="9189"/>
                    <a:pt x="8866" y="9189"/>
                  </a:cubicBezTo>
                  <a:cubicBezTo>
                    <a:pt x="8851" y="9145"/>
                    <a:pt x="8858" y="9138"/>
                    <a:pt x="8873" y="9108"/>
                  </a:cubicBezTo>
                  <a:cubicBezTo>
                    <a:pt x="8887" y="9086"/>
                    <a:pt x="8909" y="9064"/>
                    <a:pt x="8924" y="9028"/>
                  </a:cubicBezTo>
                  <a:cubicBezTo>
                    <a:pt x="8931" y="9006"/>
                    <a:pt x="8946" y="8984"/>
                    <a:pt x="8968" y="8954"/>
                  </a:cubicBezTo>
                  <a:cubicBezTo>
                    <a:pt x="9012" y="8881"/>
                    <a:pt x="9078" y="8793"/>
                    <a:pt x="9012" y="8683"/>
                  </a:cubicBezTo>
                  <a:cubicBezTo>
                    <a:pt x="8983" y="8639"/>
                    <a:pt x="8961" y="8595"/>
                    <a:pt x="8939" y="8559"/>
                  </a:cubicBezTo>
                  <a:cubicBezTo>
                    <a:pt x="8909" y="8485"/>
                    <a:pt x="8880" y="8434"/>
                    <a:pt x="8821" y="8412"/>
                  </a:cubicBezTo>
                  <a:cubicBezTo>
                    <a:pt x="8763" y="8390"/>
                    <a:pt x="8719" y="8332"/>
                    <a:pt x="8704" y="8265"/>
                  </a:cubicBezTo>
                  <a:cubicBezTo>
                    <a:pt x="8697" y="8192"/>
                    <a:pt x="8638" y="8170"/>
                    <a:pt x="8587" y="8148"/>
                  </a:cubicBezTo>
                  <a:cubicBezTo>
                    <a:pt x="8565" y="8141"/>
                    <a:pt x="8543" y="8134"/>
                    <a:pt x="8521" y="8119"/>
                  </a:cubicBezTo>
                  <a:cubicBezTo>
                    <a:pt x="8485" y="8097"/>
                    <a:pt x="8462" y="8075"/>
                    <a:pt x="8448" y="8046"/>
                  </a:cubicBezTo>
                  <a:cubicBezTo>
                    <a:pt x="8440" y="8016"/>
                    <a:pt x="8448" y="7987"/>
                    <a:pt x="8462" y="7958"/>
                  </a:cubicBezTo>
                  <a:cubicBezTo>
                    <a:pt x="8485" y="7929"/>
                    <a:pt x="8506" y="7914"/>
                    <a:pt x="8536" y="7892"/>
                  </a:cubicBezTo>
                  <a:cubicBezTo>
                    <a:pt x="8572" y="7877"/>
                    <a:pt x="8616" y="7855"/>
                    <a:pt x="8646" y="7797"/>
                  </a:cubicBezTo>
                  <a:cubicBezTo>
                    <a:pt x="8675" y="7753"/>
                    <a:pt x="8682" y="7716"/>
                    <a:pt x="8690" y="7694"/>
                  </a:cubicBezTo>
                  <a:cubicBezTo>
                    <a:pt x="8697" y="7657"/>
                    <a:pt x="8697" y="7650"/>
                    <a:pt x="8719" y="7643"/>
                  </a:cubicBezTo>
                  <a:cubicBezTo>
                    <a:pt x="8734" y="7635"/>
                    <a:pt x="8748" y="7635"/>
                    <a:pt x="8770" y="7635"/>
                  </a:cubicBezTo>
                  <a:cubicBezTo>
                    <a:pt x="8777" y="7635"/>
                    <a:pt x="8792" y="7635"/>
                    <a:pt x="8799" y="7635"/>
                  </a:cubicBezTo>
                  <a:cubicBezTo>
                    <a:pt x="8807" y="7635"/>
                    <a:pt x="8814" y="7635"/>
                    <a:pt x="8829" y="7635"/>
                  </a:cubicBezTo>
                  <a:cubicBezTo>
                    <a:pt x="8836" y="7635"/>
                    <a:pt x="8873" y="7635"/>
                    <a:pt x="8895" y="7606"/>
                  </a:cubicBezTo>
                  <a:cubicBezTo>
                    <a:pt x="8917" y="7570"/>
                    <a:pt x="9041" y="7445"/>
                    <a:pt x="9122" y="7415"/>
                  </a:cubicBezTo>
                  <a:cubicBezTo>
                    <a:pt x="9180" y="7394"/>
                    <a:pt x="9261" y="7372"/>
                    <a:pt x="9334" y="7357"/>
                  </a:cubicBezTo>
                  <a:cubicBezTo>
                    <a:pt x="9371" y="7350"/>
                    <a:pt x="9400" y="7342"/>
                    <a:pt x="9430" y="7335"/>
                  </a:cubicBezTo>
                  <a:cubicBezTo>
                    <a:pt x="9525" y="7313"/>
                    <a:pt x="9847" y="7130"/>
                    <a:pt x="9877" y="7005"/>
                  </a:cubicBezTo>
                  <a:cubicBezTo>
                    <a:pt x="9884" y="6954"/>
                    <a:pt x="9884" y="6910"/>
                    <a:pt x="9884" y="6873"/>
                  </a:cubicBezTo>
                  <a:cubicBezTo>
                    <a:pt x="9884" y="6837"/>
                    <a:pt x="9884" y="6807"/>
                    <a:pt x="9899" y="6771"/>
                  </a:cubicBezTo>
                  <a:cubicBezTo>
                    <a:pt x="9921" y="6697"/>
                    <a:pt x="9942" y="6624"/>
                    <a:pt x="9942" y="6624"/>
                  </a:cubicBezTo>
                  <a:cubicBezTo>
                    <a:pt x="9942" y="6617"/>
                    <a:pt x="9942" y="6617"/>
                    <a:pt x="9942" y="6617"/>
                  </a:cubicBezTo>
                  <a:cubicBezTo>
                    <a:pt x="9942" y="6602"/>
                    <a:pt x="9942" y="6602"/>
                    <a:pt x="9942" y="6602"/>
                  </a:cubicBezTo>
                  <a:cubicBezTo>
                    <a:pt x="9928" y="6573"/>
                    <a:pt x="9899" y="6478"/>
                    <a:pt x="9899" y="6434"/>
                  </a:cubicBezTo>
                  <a:cubicBezTo>
                    <a:pt x="9899" y="6426"/>
                    <a:pt x="9899" y="6426"/>
                    <a:pt x="9899" y="6419"/>
                  </a:cubicBezTo>
                  <a:cubicBezTo>
                    <a:pt x="9906" y="6419"/>
                    <a:pt x="9928" y="6412"/>
                    <a:pt x="9950" y="6390"/>
                  </a:cubicBezTo>
                  <a:cubicBezTo>
                    <a:pt x="9994" y="6360"/>
                    <a:pt x="10001" y="6346"/>
                    <a:pt x="10016" y="6331"/>
                  </a:cubicBezTo>
                  <a:cubicBezTo>
                    <a:pt x="10016" y="6316"/>
                    <a:pt x="10023" y="6309"/>
                    <a:pt x="10038" y="6294"/>
                  </a:cubicBezTo>
                  <a:lnTo>
                    <a:pt x="10038" y="6294"/>
                  </a:lnTo>
                  <a:cubicBezTo>
                    <a:pt x="10052" y="6309"/>
                    <a:pt x="10075" y="6331"/>
                    <a:pt x="10118" y="6353"/>
                  </a:cubicBezTo>
                  <a:cubicBezTo>
                    <a:pt x="10155" y="6368"/>
                    <a:pt x="10199" y="6375"/>
                    <a:pt x="10228" y="6382"/>
                  </a:cubicBezTo>
                  <a:cubicBezTo>
                    <a:pt x="10272" y="6390"/>
                    <a:pt x="10302" y="6397"/>
                    <a:pt x="10324" y="6412"/>
                  </a:cubicBezTo>
                  <a:cubicBezTo>
                    <a:pt x="10338" y="6419"/>
                    <a:pt x="10353" y="6441"/>
                    <a:pt x="10368" y="6456"/>
                  </a:cubicBezTo>
                  <a:cubicBezTo>
                    <a:pt x="10397" y="6492"/>
                    <a:pt x="10433" y="6529"/>
                    <a:pt x="10470" y="6529"/>
                  </a:cubicBezTo>
                  <a:cubicBezTo>
                    <a:pt x="10485" y="6529"/>
                    <a:pt x="10499" y="6522"/>
                    <a:pt x="10507" y="6514"/>
                  </a:cubicBezTo>
                  <a:cubicBezTo>
                    <a:pt x="10543" y="6492"/>
                    <a:pt x="10551" y="6463"/>
                    <a:pt x="10558" y="6434"/>
                  </a:cubicBezTo>
                  <a:cubicBezTo>
                    <a:pt x="10573" y="6412"/>
                    <a:pt x="10580" y="6390"/>
                    <a:pt x="10595" y="6360"/>
                  </a:cubicBezTo>
                  <a:cubicBezTo>
                    <a:pt x="10609" y="6338"/>
                    <a:pt x="10624" y="6331"/>
                    <a:pt x="10631" y="6324"/>
                  </a:cubicBezTo>
                  <a:cubicBezTo>
                    <a:pt x="10661" y="6302"/>
                    <a:pt x="10690" y="6280"/>
                    <a:pt x="10705" y="6199"/>
                  </a:cubicBezTo>
                  <a:cubicBezTo>
                    <a:pt x="10712" y="6170"/>
                    <a:pt x="10719" y="6141"/>
                    <a:pt x="10727" y="6111"/>
                  </a:cubicBezTo>
                  <a:cubicBezTo>
                    <a:pt x="10749" y="6038"/>
                    <a:pt x="10763" y="5979"/>
                    <a:pt x="10734" y="5928"/>
                  </a:cubicBezTo>
                  <a:cubicBezTo>
                    <a:pt x="10719" y="5913"/>
                    <a:pt x="10712" y="5906"/>
                    <a:pt x="10705" y="5899"/>
                  </a:cubicBezTo>
                  <a:cubicBezTo>
                    <a:pt x="10690" y="5877"/>
                    <a:pt x="10683" y="5870"/>
                    <a:pt x="10690" y="5803"/>
                  </a:cubicBezTo>
                  <a:cubicBezTo>
                    <a:pt x="10697" y="5774"/>
                    <a:pt x="10697" y="5752"/>
                    <a:pt x="10697" y="5738"/>
                  </a:cubicBezTo>
                  <a:cubicBezTo>
                    <a:pt x="10712" y="5679"/>
                    <a:pt x="10719" y="5642"/>
                    <a:pt x="10690" y="5584"/>
                  </a:cubicBezTo>
                  <a:cubicBezTo>
                    <a:pt x="10675" y="5562"/>
                    <a:pt x="10668" y="5547"/>
                    <a:pt x="10661" y="5532"/>
                  </a:cubicBezTo>
                  <a:cubicBezTo>
                    <a:pt x="10646" y="5496"/>
                    <a:pt x="10631" y="5466"/>
                    <a:pt x="10602" y="5430"/>
                  </a:cubicBezTo>
                  <a:cubicBezTo>
                    <a:pt x="10573" y="5386"/>
                    <a:pt x="10514" y="5298"/>
                    <a:pt x="10507" y="5269"/>
                  </a:cubicBezTo>
                  <a:cubicBezTo>
                    <a:pt x="10499" y="5246"/>
                    <a:pt x="10485" y="5232"/>
                    <a:pt x="10463" y="5232"/>
                  </a:cubicBezTo>
                  <a:cubicBezTo>
                    <a:pt x="10448" y="5232"/>
                    <a:pt x="10433" y="5239"/>
                    <a:pt x="10419" y="5239"/>
                  </a:cubicBezTo>
                  <a:cubicBezTo>
                    <a:pt x="10404" y="5246"/>
                    <a:pt x="10382" y="5246"/>
                    <a:pt x="10368" y="5246"/>
                  </a:cubicBezTo>
                  <a:cubicBezTo>
                    <a:pt x="10360" y="5246"/>
                    <a:pt x="10353" y="5246"/>
                    <a:pt x="10346" y="5246"/>
                  </a:cubicBezTo>
                  <a:cubicBezTo>
                    <a:pt x="10294" y="5239"/>
                    <a:pt x="10272" y="5210"/>
                    <a:pt x="10236" y="5129"/>
                  </a:cubicBezTo>
                  <a:cubicBezTo>
                    <a:pt x="10192" y="5034"/>
                    <a:pt x="10104" y="5012"/>
                    <a:pt x="10023" y="4990"/>
                  </a:cubicBezTo>
                  <a:cubicBezTo>
                    <a:pt x="10016" y="4983"/>
                    <a:pt x="10009" y="4983"/>
                    <a:pt x="10001" y="4983"/>
                  </a:cubicBezTo>
                  <a:cubicBezTo>
                    <a:pt x="9950" y="4983"/>
                    <a:pt x="9935" y="5027"/>
                    <a:pt x="9928" y="5056"/>
                  </a:cubicBezTo>
                  <a:cubicBezTo>
                    <a:pt x="9921" y="5056"/>
                    <a:pt x="9921" y="5063"/>
                    <a:pt x="9921" y="5071"/>
                  </a:cubicBezTo>
                  <a:cubicBezTo>
                    <a:pt x="9913" y="5071"/>
                    <a:pt x="9913" y="5063"/>
                    <a:pt x="9906" y="5063"/>
                  </a:cubicBezTo>
                  <a:cubicBezTo>
                    <a:pt x="9833" y="4997"/>
                    <a:pt x="9759" y="4968"/>
                    <a:pt x="9716" y="4961"/>
                  </a:cubicBezTo>
                  <a:cubicBezTo>
                    <a:pt x="9723" y="4946"/>
                    <a:pt x="9723" y="4932"/>
                    <a:pt x="9730" y="4917"/>
                  </a:cubicBezTo>
                  <a:cubicBezTo>
                    <a:pt x="9737" y="4873"/>
                    <a:pt x="9752" y="4829"/>
                    <a:pt x="9737" y="4792"/>
                  </a:cubicBezTo>
                  <a:cubicBezTo>
                    <a:pt x="9716" y="4726"/>
                    <a:pt x="9561" y="4551"/>
                    <a:pt x="9488" y="4536"/>
                  </a:cubicBezTo>
                  <a:cubicBezTo>
                    <a:pt x="9437" y="4521"/>
                    <a:pt x="9305" y="4521"/>
                    <a:pt x="9268" y="4521"/>
                  </a:cubicBezTo>
                  <a:cubicBezTo>
                    <a:pt x="9247" y="4506"/>
                    <a:pt x="9210" y="4463"/>
                    <a:pt x="9202" y="4433"/>
                  </a:cubicBezTo>
                  <a:cubicBezTo>
                    <a:pt x="9188" y="4360"/>
                    <a:pt x="9100" y="4287"/>
                    <a:pt x="9041" y="4257"/>
                  </a:cubicBezTo>
                  <a:cubicBezTo>
                    <a:pt x="9019" y="4235"/>
                    <a:pt x="9005" y="4213"/>
                    <a:pt x="8990" y="4184"/>
                  </a:cubicBezTo>
                  <a:cubicBezTo>
                    <a:pt x="8983" y="4170"/>
                    <a:pt x="8975" y="4147"/>
                    <a:pt x="8961" y="4125"/>
                  </a:cubicBezTo>
                  <a:cubicBezTo>
                    <a:pt x="8917" y="4067"/>
                    <a:pt x="8873" y="4008"/>
                    <a:pt x="8821" y="3964"/>
                  </a:cubicBezTo>
                  <a:cubicBezTo>
                    <a:pt x="8814" y="3957"/>
                    <a:pt x="8814" y="3957"/>
                    <a:pt x="8814" y="3957"/>
                  </a:cubicBezTo>
                  <a:cubicBezTo>
                    <a:pt x="8756" y="3898"/>
                    <a:pt x="8660" y="3803"/>
                    <a:pt x="8543" y="3803"/>
                  </a:cubicBezTo>
                  <a:cubicBezTo>
                    <a:pt x="8521" y="3803"/>
                    <a:pt x="8506" y="3803"/>
                    <a:pt x="8485" y="3810"/>
                  </a:cubicBezTo>
                  <a:cubicBezTo>
                    <a:pt x="8470" y="3818"/>
                    <a:pt x="8470" y="3818"/>
                    <a:pt x="8470" y="3818"/>
                  </a:cubicBezTo>
                  <a:cubicBezTo>
                    <a:pt x="8418" y="3825"/>
                    <a:pt x="8375" y="3840"/>
                    <a:pt x="8345" y="3840"/>
                  </a:cubicBezTo>
                  <a:cubicBezTo>
                    <a:pt x="8316" y="3840"/>
                    <a:pt x="8301" y="3832"/>
                    <a:pt x="8287" y="3796"/>
                  </a:cubicBezTo>
                  <a:cubicBezTo>
                    <a:pt x="8250" y="3693"/>
                    <a:pt x="8125" y="3569"/>
                    <a:pt x="8023" y="3569"/>
                  </a:cubicBezTo>
                  <a:cubicBezTo>
                    <a:pt x="8008" y="3569"/>
                    <a:pt x="8008" y="3569"/>
                    <a:pt x="8008" y="3569"/>
                  </a:cubicBezTo>
                  <a:cubicBezTo>
                    <a:pt x="7986" y="3539"/>
                    <a:pt x="7986" y="3466"/>
                    <a:pt x="7986" y="3415"/>
                  </a:cubicBezTo>
                  <a:cubicBezTo>
                    <a:pt x="7986" y="3385"/>
                    <a:pt x="7986" y="3356"/>
                    <a:pt x="7979" y="3334"/>
                  </a:cubicBezTo>
                  <a:cubicBezTo>
                    <a:pt x="7971" y="3268"/>
                    <a:pt x="7906" y="3239"/>
                    <a:pt x="7876" y="3224"/>
                  </a:cubicBezTo>
                  <a:cubicBezTo>
                    <a:pt x="7854" y="3165"/>
                    <a:pt x="7796" y="2990"/>
                    <a:pt x="7774" y="2960"/>
                  </a:cubicBezTo>
                  <a:cubicBezTo>
                    <a:pt x="7759" y="2938"/>
                    <a:pt x="7737" y="2931"/>
                    <a:pt x="7715" y="2924"/>
                  </a:cubicBezTo>
                  <a:cubicBezTo>
                    <a:pt x="7686" y="2902"/>
                    <a:pt x="7686" y="2902"/>
                    <a:pt x="7686" y="2894"/>
                  </a:cubicBezTo>
                  <a:cubicBezTo>
                    <a:pt x="7693" y="2851"/>
                    <a:pt x="7722" y="2726"/>
                    <a:pt x="7642" y="2711"/>
                  </a:cubicBezTo>
                  <a:cubicBezTo>
                    <a:pt x="7576" y="2696"/>
                    <a:pt x="7503" y="2660"/>
                    <a:pt x="7473" y="2631"/>
                  </a:cubicBezTo>
                  <a:cubicBezTo>
                    <a:pt x="7444" y="2587"/>
                    <a:pt x="7437" y="2572"/>
                    <a:pt x="7466" y="2528"/>
                  </a:cubicBezTo>
                  <a:cubicBezTo>
                    <a:pt x="7503" y="2477"/>
                    <a:pt x="7583" y="2440"/>
                    <a:pt x="7583" y="2440"/>
                  </a:cubicBezTo>
                  <a:cubicBezTo>
                    <a:pt x="7678" y="2382"/>
                    <a:pt x="7678" y="2382"/>
                    <a:pt x="7678" y="2382"/>
                  </a:cubicBezTo>
                  <a:cubicBezTo>
                    <a:pt x="7568" y="2382"/>
                    <a:pt x="7568" y="2382"/>
                    <a:pt x="7568" y="2382"/>
                  </a:cubicBezTo>
                  <a:cubicBezTo>
                    <a:pt x="7568" y="2382"/>
                    <a:pt x="7561" y="2382"/>
                    <a:pt x="7554" y="2374"/>
                  </a:cubicBezTo>
                  <a:cubicBezTo>
                    <a:pt x="7554" y="2367"/>
                    <a:pt x="7554" y="2352"/>
                    <a:pt x="7561" y="2330"/>
                  </a:cubicBezTo>
                  <a:cubicBezTo>
                    <a:pt x="7561" y="2323"/>
                    <a:pt x="7561" y="2323"/>
                    <a:pt x="7561" y="2323"/>
                  </a:cubicBezTo>
                  <a:cubicBezTo>
                    <a:pt x="7598" y="2235"/>
                    <a:pt x="7605" y="2206"/>
                    <a:pt x="7656" y="2147"/>
                  </a:cubicBezTo>
                  <a:cubicBezTo>
                    <a:pt x="7693" y="2103"/>
                    <a:pt x="7722" y="2059"/>
                    <a:pt x="7708" y="2008"/>
                  </a:cubicBezTo>
                  <a:cubicBezTo>
                    <a:pt x="7700" y="1978"/>
                    <a:pt x="7678" y="1956"/>
                    <a:pt x="7635" y="1942"/>
                  </a:cubicBezTo>
                  <a:cubicBezTo>
                    <a:pt x="7561" y="1913"/>
                    <a:pt x="7554" y="1898"/>
                    <a:pt x="7554" y="1891"/>
                  </a:cubicBezTo>
                  <a:cubicBezTo>
                    <a:pt x="7554" y="1891"/>
                    <a:pt x="7554" y="1883"/>
                    <a:pt x="7561" y="1876"/>
                  </a:cubicBezTo>
                  <a:cubicBezTo>
                    <a:pt x="7583" y="1854"/>
                    <a:pt x="7590" y="1825"/>
                    <a:pt x="7583" y="1803"/>
                  </a:cubicBezTo>
                  <a:cubicBezTo>
                    <a:pt x="7568" y="1759"/>
                    <a:pt x="7510" y="1722"/>
                    <a:pt x="7444" y="1715"/>
                  </a:cubicBezTo>
                  <a:cubicBezTo>
                    <a:pt x="7393" y="1700"/>
                    <a:pt x="7378" y="1693"/>
                    <a:pt x="7327" y="1656"/>
                  </a:cubicBezTo>
                  <a:cubicBezTo>
                    <a:pt x="7312" y="1641"/>
                    <a:pt x="7297" y="1627"/>
                    <a:pt x="7275" y="1612"/>
                  </a:cubicBezTo>
                  <a:cubicBezTo>
                    <a:pt x="7239" y="1590"/>
                    <a:pt x="7209" y="1568"/>
                    <a:pt x="7173" y="1553"/>
                  </a:cubicBezTo>
                  <a:cubicBezTo>
                    <a:pt x="7129" y="1532"/>
                    <a:pt x="7099" y="1517"/>
                    <a:pt x="7085" y="1480"/>
                  </a:cubicBezTo>
                  <a:cubicBezTo>
                    <a:pt x="7056" y="1414"/>
                    <a:pt x="7012" y="1392"/>
                    <a:pt x="6975" y="1378"/>
                  </a:cubicBezTo>
                  <a:cubicBezTo>
                    <a:pt x="6960" y="1370"/>
                    <a:pt x="6946" y="1363"/>
                    <a:pt x="6938" y="1356"/>
                  </a:cubicBezTo>
                  <a:cubicBezTo>
                    <a:pt x="6931" y="1348"/>
                    <a:pt x="6924" y="1334"/>
                    <a:pt x="6924" y="1312"/>
                  </a:cubicBezTo>
                  <a:cubicBezTo>
                    <a:pt x="6916" y="1275"/>
                    <a:pt x="6931" y="1238"/>
                    <a:pt x="6938" y="1231"/>
                  </a:cubicBezTo>
                  <a:cubicBezTo>
                    <a:pt x="6975" y="1202"/>
                    <a:pt x="6982" y="1143"/>
                    <a:pt x="6968" y="1099"/>
                  </a:cubicBezTo>
                  <a:cubicBezTo>
                    <a:pt x="6960" y="1063"/>
                    <a:pt x="6931" y="1041"/>
                    <a:pt x="6887" y="1033"/>
                  </a:cubicBezTo>
                  <a:cubicBezTo>
                    <a:pt x="6850" y="1026"/>
                    <a:pt x="6836" y="1019"/>
                    <a:pt x="6821" y="1004"/>
                  </a:cubicBezTo>
                  <a:cubicBezTo>
                    <a:pt x="6799" y="989"/>
                    <a:pt x="6785" y="975"/>
                    <a:pt x="6748" y="967"/>
                  </a:cubicBezTo>
                  <a:cubicBezTo>
                    <a:pt x="6726" y="960"/>
                    <a:pt x="6711" y="945"/>
                    <a:pt x="6711" y="923"/>
                  </a:cubicBezTo>
                  <a:cubicBezTo>
                    <a:pt x="6711" y="909"/>
                    <a:pt x="6718" y="894"/>
                    <a:pt x="6740" y="887"/>
                  </a:cubicBezTo>
                  <a:cubicBezTo>
                    <a:pt x="6762" y="872"/>
                    <a:pt x="6777" y="857"/>
                    <a:pt x="6785" y="835"/>
                  </a:cubicBezTo>
                  <a:cubicBezTo>
                    <a:pt x="6799" y="784"/>
                    <a:pt x="6770" y="725"/>
                    <a:pt x="6755" y="703"/>
                  </a:cubicBezTo>
                  <a:cubicBezTo>
                    <a:pt x="6755" y="689"/>
                    <a:pt x="6755" y="689"/>
                    <a:pt x="6755" y="689"/>
                  </a:cubicBezTo>
                  <a:cubicBezTo>
                    <a:pt x="6740" y="689"/>
                    <a:pt x="6740" y="689"/>
                    <a:pt x="6740" y="689"/>
                  </a:cubicBezTo>
                  <a:cubicBezTo>
                    <a:pt x="6623" y="623"/>
                    <a:pt x="6594" y="623"/>
                    <a:pt x="6579" y="623"/>
                  </a:cubicBezTo>
                  <a:cubicBezTo>
                    <a:pt x="6543" y="623"/>
                    <a:pt x="6484" y="601"/>
                    <a:pt x="6433" y="579"/>
                  </a:cubicBezTo>
                  <a:cubicBezTo>
                    <a:pt x="6411" y="572"/>
                    <a:pt x="6404" y="513"/>
                    <a:pt x="6396" y="476"/>
                  </a:cubicBezTo>
                  <a:cubicBezTo>
                    <a:pt x="6396" y="447"/>
                    <a:pt x="6389" y="418"/>
                    <a:pt x="6381" y="396"/>
                  </a:cubicBezTo>
                  <a:cubicBezTo>
                    <a:pt x="6359" y="374"/>
                    <a:pt x="6330" y="359"/>
                    <a:pt x="6301" y="359"/>
                  </a:cubicBezTo>
                  <a:cubicBezTo>
                    <a:pt x="6294" y="359"/>
                    <a:pt x="6294" y="359"/>
                    <a:pt x="6294" y="359"/>
                  </a:cubicBezTo>
                  <a:lnTo>
                    <a:pt x="6294" y="359"/>
                  </a:lnTo>
                  <a:cubicBezTo>
                    <a:pt x="6286" y="359"/>
                    <a:pt x="6286" y="359"/>
                    <a:pt x="6286" y="359"/>
                  </a:cubicBezTo>
                  <a:cubicBezTo>
                    <a:pt x="6257" y="359"/>
                    <a:pt x="6228" y="374"/>
                    <a:pt x="6198" y="388"/>
                  </a:cubicBezTo>
                  <a:cubicBezTo>
                    <a:pt x="6154" y="418"/>
                    <a:pt x="6147" y="418"/>
                    <a:pt x="6059" y="418"/>
                  </a:cubicBezTo>
                  <a:cubicBezTo>
                    <a:pt x="6044" y="418"/>
                    <a:pt x="6037" y="418"/>
                    <a:pt x="6030" y="418"/>
                  </a:cubicBezTo>
                  <a:cubicBezTo>
                    <a:pt x="6022" y="388"/>
                    <a:pt x="5993" y="381"/>
                    <a:pt x="5971" y="381"/>
                  </a:cubicBezTo>
                  <a:cubicBezTo>
                    <a:pt x="5898" y="381"/>
                    <a:pt x="5780" y="432"/>
                    <a:pt x="5707" y="469"/>
                  </a:cubicBezTo>
                  <a:cubicBezTo>
                    <a:pt x="5693" y="469"/>
                    <a:pt x="5685" y="476"/>
                    <a:pt x="5678" y="476"/>
                  </a:cubicBezTo>
                  <a:cubicBezTo>
                    <a:pt x="5671" y="476"/>
                    <a:pt x="5663" y="469"/>
                    <a:pt x="5649" y="454"/>
                  </a:cubicBezTo>
                  <a:cubicBezTo>
                    <a:pt x="5641" y="447"/>
                    <a:pt x="5627" y="432"/>
                    <a:pt x="5605" y="425"/>
                  </a:cubicBezTo>
                  <a:cubicBezTo>
                    <a:pt x="5597" y="418"/>
                    <a:pt x="5590" y="418"/>
                    <a:pt x="5575" y="418"/>
                  </a:cubicBezTo>
                  <a:cubicBezTo>
                    <a:pt x="5546" y="418"/>
                    <a:pt x="5524" y="440"/>
                    <a:pt x="5502" y="469"/>
                  </a:cubicBezTo>
                  <a:cubicBezTo>
                    <a:pt x="5495" y="484"/>
                    <a:pt x="5480" y="498"/>
                    <a:pt x="5458" y="513"/>
                  </a:cubicBezTo>
                  <a:cubicBezTo>
                    <a:pt x="5458" y="520"/>
                    <a:pt x="5451" y="520"/>
                    <a:pt x="5451" y="520"/>
                  </a:cubicBezTo>
                  <a:cubicBezTo>
                    <a:pt x="5436" y="520"/>
                    <a:pt x="5407" y="484"/>
                    <a:pt x="5399" y="440"/>
                  </a:cubicBezTo>
                  <a:cubicBezTo>
                    <a:pt x="5385" y="403"/>
                    <a:pt x="5370" y="344"/>
                    <a:pt x="5297" y="330"/>
                  </a:cubicBezTo>
                  <a:cubicBezTo>
                    <a:pt x="5282" y="322"/>
                    <a:pt x="5268" y="315"/>
                    <a:pt x="5260" y="301"/>
                  </a:cubicBezTo>
                  <a:cubicBezTo>
                    <a:pt x="5246" y="271"/>
                    <a:pt x="5246" y="242"/>
                    <a:pt x="5246" y="234"/>
                  </a:cubicBezTo>
                  <a:cubicBezTo>
                    <a:pt x="5260" y="205"/>
                    <a:pt x="5260" y="132"/>
                    <a:pt x="5231" y="88"/>
                  </a:cubicBezTo>
                  <a:cubicBezTo>
                    <a:pt x="5216" y="66"/>
                    <a:pt x="5194" y="59"/>
                    <a:pt x="5172" y="59"/>
                  </a:cubicBezTo>
                  <a:cubicBezTo>
                    <a:pt x="5165" y="59"/>
                    <a:pt x="5150" y="59"/>
                    <a:pt x="5143" y="59"/>
                  </a:cubicBezTo>
                  <a:cubicBezTo>
                    <a:pt x="5128" y="51"/>
                    <a:pt x="5121" y="51"/>
                    <a:pt x="5106" y="51"/>
                  </a:cubicBezTo>
                  <a:cubicBezTo>
                    <a:pt x="5085" y="51"/>
                    <a:pt x="5033" y="51"/>
                    <a:pt x="5018" y="103"/>
                  </a:cubicBezTo>
                  <a:cubicBezTo>
                    <a:pt x="5011" y="125"/>
                    <a:pt x="4982" y="146"/>
                    <a:pt x="4931" y="176"/>
                  </a:cubicBezTo>
                  <a:cubicBezTo>
                    <a:pt x="4872" y="205"/>
                    <a:pt x="4828" y="242"/>
                    <a:pt x="4828" y="242"/>
                  </a:cubicBezTo>
                  <a:cubicBezTo>
                    <a:pt x="4813" y="256"/>
                    <a:pt x="4813" y="256"/>
                    <a:pt x="4813" y="256"/>
                  </a:cubicBezTo>
                  <a:cubicBezTo>
                    <a:pt x="4813" y="271"/>
                    <a:pt x="4813" y="271"/>
                    <a:pt x="4813" y="271"/>
                  </a:cubicBezTo>
                  <a:cubicBezTo>
                    <a:pt x="4813" y="278"/>
                    <a:pt x="4828" y="410"/>
                    <a:pt x="4872" y="498"/>
                  </a:cubicBezTo>
                  <a:cubicBezTo>
                    <a:pt x="4901" y="542"/>
                    <a:pt x="4894" y="594"/>
                    <a:pt x="4894" y="660"/>
                  </a:cubicBezTo>
                  <a:cubicBezTo>
                    <a:pt x="4894" y="703"/>
                    <a:pt x="4887" y="747"/>
                    <a:pt x="4894" y="806"/>
                  </a:cubicBezTo>
                  <a:cubicBezTo>
                    <a:pt x="4901" y="865"/>
                    <a:pt x="4887" y="879"/>
                    <a:pt x="4887" y="879"/>
                  </a:cubicBezTo>
                  <a:cubicBezTo>
                    <a:pt x="4887" y="879"/>
                    <a:pt x="4887" y="887"/>
                    <a:pt x="4872" y="887"/>
                  </a:cubicBezTo>
                  <a:cubicBezTo>
                    <a:pt x="4872" y="887"/>
                    <a:pt x="4865" y="887"/>
                    <a:pt x="4857" y="887"/>
                  </a:cubicBezTo>
                  <a:cubicBezTo>
                    <a:pt x="4857" y="887"/>
                    <a:pt x="4850" y="887"/>
                    <a:pt x="4843" y="887"/>
                  </a:cubicBezTo>
                  <a:cubicBezTo>
                    <a:pt x="4843" y="887"/>
                    <a:pt x="4835" y="879"/>
                    <a:pt x="4828" y="879"/>
                  </a:cubicBezTo>
                  <a:cubicBezTo>
                    <a:pt x="4821" y="872"/>
                    <a:pt x="4806" y="857"/>
                    <a:pt x="4791" y="857"/>
                  </a:cubicBezTo>
                  <a:cubicBezTo>
                    <a:pt x="4777" y="857"/>
                    <a:pt x="4762" y="865"/>
                    <a:pt x="4747" y="879"/>
                  </a:cubicBezTo>
                  <a:cubicBezTo>
                    <a:pt x="4740" y="887"/>
                    <a:pt x="4740" y="887"/>
                    <a:pt x="4733" y="887"/>
                  </a:cubicBezTo>
                  <a:cubicBezTo>
                    <a:pt x="4725" y="887"/>
                    <a:pt x="4711" y="879"/>
                    <a:pt x="4674" y="850"/>
                  </a:cubicBezTo>
                  <a:cubicBezTo>
                    <a:pt x="4652" y="828"/>
                    <a:pt x="4667" y="791"/>
                    <a:pt x="4667" y="791"/>
                  </a:cubicBezTo>
                  <a:cubicBezTo>
                    <a:pt x="4667" y="784"/>
                    <a:pt x="4667" y="784"/>
                    <a:pt x="4667" y="784"/>
                  </a:cubicBezTo>
                  <a:cubicBezTo>
                    <a:pt x="4674" y="784"/>
                    <a:pt x="4674" y="784"/>
                    <a:pt x="4674" y="784"/>
                  </a:cubicBezTo>
                  <a:cubicBezTo>
                    <a:pt x="4674" y="769"/>
                    <a:pt x="4696" y="674"/>
                    <a:pt x="4652" y="630"/>
                  </a:cubicBezTo>
                  <a:cubicBezTo>
                    <a:pt x="4623" y="601"/>
                    <a:pt x="4586" y="601"/>
                    <a:pt x="4564" y="601"/>
                  </a:cubicBezTo>
                  <a:cubicBezTo>
                    <a:pt x="4549" y="601"/>
                    <a:pt x="4535" y="601"/>
                    <a:pt x="4535" y="601"/>
                  </a:cubicBezTo>
                  <a:cubicBezTo>
                    <a:pt x="4528" y="601"/>
                    <a:pt x="4528" y="601"/>
                    <a:pt x="4528" y="601"/>
                  </a:cubicBezTo>
                  <a:cubicBezTo>
                    <a:pt x="4520" y="608"/>
                    <a:pt x="4520" y="608"/>
                    <a:pt x="4520" y="608"/>
                  </a:cubicBezTo>
                  <a:cubicBezTo>
                    <a:pt x="4498" y="615"/>
                    <a:pt x="4462" y="637"/>
                    <a:pt x="4432" y="637"/>
                  </a:cubicBezTo>
                  <a:lnTo>
                    <a:pt x="4432" y="637"/>
                  </a:lnTo>
                  <a:cubicBezTo>
                    <a:pt x="4388" y="608"/>
                    <a:pt x="4359" y="594"/>
                    <a:pt x="4337" y="594"/>
                  </a:cubicBezTo>
                  <a:cubicBezTo>
                    <a:pt x="4323" y="594"/>
                    <a:pt x="4315" y="601"/>
                    <a:pt x="4308" y="608"/>
                  </a:cubicBezTo>
                  <a:cubicBezTo>
                    <a:pt x="4300" y="608"/>
                    <a:pt x="4300" y="615"/>
                    <a:pt x="4300" y="615"/>
                  </a:cubicBezTo>
                  <a:cubicBezTo>
                    <a:pt x="4293" y="615"/>
                    <a:pt x="4286" y="608"/>
                    <a:pt x="4286" y="594"/>
                  </a:cubicBezTo>
                  <a:cubicBezTo>
                    <a:pt x="4249" y="528"/>
                    <a:pt x="4139" y="520"/>
                    <a:pt x="4110" y="520"/>
                  </a:cubicBezTo>
                  <a:cubicBezTo>
                    <a:pt x="4095" y="520"/>
                    <a:pt x="4088" y="520"/>
                    <a:pt x="4073" y="513"/>
                  </a:cubicBezTo>
                  <a:cubicBezTo>
                    <a:pt x="4059" y="513"/>
                    <a:pt x="4037" y="513"/>
                    <a:pt x="4022" y="513"/>
                  </a:cubicBezTo>
                  <a:cubicBezTo>
                    <a:pt x="4000" y="513"/>
                    <a:pt x="3978" y="513"/>
                    <a:pt x="3949" y="520"/>
                  </a:cubicBezTo>
                  <a:cubicBezTo>
                    <a:pt x="3883" y="542"/>
                    <a:pt x="3868" y="557"/>
                    <a:pt x="3809" y="601"/>
                  </a:cubicBezTo>
                  <a:cubicBezTo>
                    <a:pt x="3787" y="615"/>
                    <a:pt x="3787" y="615"/>
                    <a:pt x="3787" y="615"/>
                  </a:cubicBezTo>
                  <a:cubicBezTo>
                    <a:pt x="3692" y="682"/>
                    <a:pt x="3714" y="733"/>
                    <a:pt x="3736" y="791"/>
                  </a:cubicBezTo>
                  <a:cubicBezTo>
                    <a:pt x="3736" y="813"/>
                    <a:pt x="3736" y="813"/>
                    <a:pt x="3736" y="813"/>
                  </a:cubicBezTo>
                  <a:cubicBezTo>
                    <a:pt x="3758" y="872"/>
                    <a:pt x="3817" y="894"/>
                    <a:pt x="3883" y="916"/>
                  </a:cubicBezTo>
                  <a:cubicBezTo>
                    <a:pt x="3905" y="931"/>
                    <a:pt x="3934" y="938"/>
                    <a:pt x="3956" y="953"/>
                  </a:cubicBezTo>
                  <a:cubicBezTo>
                    <a:pt x="3971" y="960"/>
                    <a:pt x="3993" y="975"/>
                    <a:pt x="3985" y="996"/>
                  </a:cubicBezTo>
                  <a:cubicBezTo>
                    <a:pt x="3978" y="1011"/>
                    <a:pt x="3971" y="1019"/>
                    <a:pt x="3963" y="1019"/>
                  </a:cubicBezTo>
                  <a:cubicBezTo>
                    <a:pt x="3949" y="1019"/>
                    <a:pt x="3941" y="1019"/>
                    <a:pt x="3941" y="1011"/>
                  </a:cubicBezTo>
                  <a:cubicBezTo>
                    <a:pt x="3934" y="1011"/>
                    <a:pt x="3919" y="1004"/>
                    <a:pt x="3912" y="1004"/>
                  </a:cubicBezTo>
                  <a:cubicBezTo>
                    <a:pt x="3890" y="1004"/>
                    <a:pt x="3868" y="1026"/>
                    <a:pt x="3861" y="1041"/>
                  </a:cubicBezTo>
                  <a:cubicBezTo>
                    <a:pt x="3854" y="1048"/>
                    <a:pt x="3854" y="1048"/>
                    <a:pt x="3839" y="1048"/>
                  </a:cubicBezTo>
                  <a:cubicBezTo>
                    <a:pt x="3817" y="1048"/>
                    <a:pt x="3780" y="1033"/>
                    <a:pt x="3773" y="1026"/>
                  </a:cubicBezTo>
                  <a:cubicBezTo>
                    <a:pt x="3714" y="989"/>
                    <a:pt x="3714" y="989"/>
                    <a:pt x="3714" y="989"/>
                  </a:cubicBezTo>
                  <a:cubicBezTo>
                    <a:pt x="3729" y="1055"/>
                    <a:pt x="3729" y="1055"/>
                    <a:pt x="3729" y="1055"/>
                  </a:cubicBezTo>
                  <a:cubicBezTo>
                    <a:pt x="3736" y="1092"/>
                    <a:pt x="3729" y="1099"/>
                    <a:pt x="3722" y="1099"/>
                  </a:cubicBezTo>
                  <a:cubicBezTo>
                    <a:pt x="3722" y="1106"/>
                    <a:pt x="3714" y="1106"/>
                    <a:pt x="3707" y="1106"/>
                  </a:cubicBezTo>
                  <a:cubicBezTo>
                    <a:pt x="3692" y="1106"/>
                    <a:pt x="3678" y="1099"/>
                    <a:pt x="3678" y="1099"/>
                  </a:cubicBezTo>
                  <a:lnTo>
                    <a:pt x="3678" y="1099"/>
                  </a:lnTo>
                  <a:cubicBezTo>
                    <a:pt x="3670" y="1099"/>
                    <a:pt x="3670" y="1099"/>
                    <a:pt x="3670" y="1099"/>
                  </a:cubicBezTo>
                  <a:cubicBezTo>
                    <a:pt x="3670" y="1099"/>
                    <a:pt x="3604" y="1084"/>
                    <a:pt x="3538" y="1070"/>
                  </a:cubicBezTo>
                  <a:cubicBezTo>
                    <a:pt x="3502" y="1055"/>
                    <a:pt x="3502" y="1011"/>
                    <a:pt x="3516" y="931"/>
                  </a:cubicBezTo>
                  <a:cubicBezTo>
                    <a:pt x="3524" y="887"/>
                    <a:pt x="3509" y="857"/>
                    <a:pt x="3494" y="828"/>
                  </a:cubicBezTo>
                  <a:cubicBezTo>
                    <a:pt x="3487" y="806"/>
                    <a:pt x="3480" y="791"/>
                    <a:pt x="3480" y="769"/>
                  </a:cubicBezTo>
                  <a:cubicBezTo>
                    <a:pt x="3480" y="689"/>
                    <a:pt x="3421" y="660"/>
                    <a:pt x="3385" y="660"/>
                  </a:cubicBezTo>
                  <a:lnTo>
                    <a:pt x="3385" y="660"/>
                  </a:lnTo>
                  <a:cubicBezTo>
                    <a:pt x="3377" y="660"/>
                    <a:pt x="3377" y="660"/>
                    <a:pt x="3377" y="660"/>
                  </a:cubicBezTo>
                  <a:cubicBezTo>
                    <a:pt x="3377" y="660"/>
                    <a:pt x="3363" y="660"/>
                    <a:pt x="3348" y="660"/>
                  </a:cubicBezTo>
                  <a:cubicBezTo>
                    <a:pt x="3304" y="660"/>
                    <a:pt x="3267" y="652"/>
                    <a:pt x="3253" y="637"/>
                  </a:cubicBezTo>
                  <a:cubicBezTo>
                    <a:pt x="3238" y="630"/>
                    <a:pt x="3231" y="615"/>
                    <a:pt x="3223" y="601"/>
                  </a:cubicBezTo>
                  <a:cubicBezTo>
                    <a:pt x="3209" y="579"/>
                    <a:pt x="3187" y="542"/>
                    <a:pt x="3143" y="542"/>
                  </a:cubicBezTo>
                  <a:cubicBezTo>
                    <a:pt x="3143" y="542"/>
                    <a:pt x="3135" y="542"/>
                    <a:pt x="3128" y="542"/>
                  </a:cubicBezTo>
                  <a:cubicBezTo>
                    <a:pt x="3121" y="542"/>
                    <a:pt x="3121" y="542"/>
                    <a:pt x="3113" y="542"/>
                  </a:cubicBezTo>
                  <a:cubicBezTo>
                    <a:pt x="3099" y="542"/>
                    <a:pt x="3092" y="542"/>
                    <a:pt x="3070" y="498"/>
                  </a:cubicBezTo>
                  <a:cubicBezTo>
                    <a:pt x="3063" y="491"/>
                    <a:pt x="3063" y="484"/>
                    <a:pt x="3056" y="476"/>
                  </a:cubicBezTo>
                  <a:cubicBezTo>
                    <a:pt x="3048" y="462"/>
                    <a:pt x="3048" y="462"/>
                    <a:pt x="3048" y="462"/>
                  </a:cubicBezTo>
                  <a:cubicBezTo>
                    <a:pt x="3019" y="418"/>
                    <a:pt x="3004" y="388"/>
                    <a:pt x="2953" y="330"/>
                  </a:cubicBezTo>
                  <a:cubicBezTo>
                    <a:pt x="2938" y="308"/>
                    <a:pt x="2931" y="286"/>
                    <a:pt x="2924" y="271"/>
                  </a:cubicBezTo>
                  <a:cubicBezTo>
                    <a:pt x="2909" y="234"/>
                    <a:pt x="2895" y="213"/>
                    <a:pt x="2836" y="205"/>
                  </a:cubicBezTo>
                  <a:cubicBezTo>
                    <a:pt x="2792" y="198"/>
                    <a:pt x="2763" y="154"/>
                    <a:pt x="2726" y="110"/>
                  </a:cubicBezTo>
                  <a:cubicBezTo>
                    <a:pt x="2711" y="88"/>
                    <a:pt x="2697" y="66"/>
                    <a:pt x="2682" y="44"/>
                  </a:cubicBezTo>
                  <a:cubicBezTo>
                    <a:pt x="2667" y="22"/>
                    <a:pt x="2645" y="0"/>
                    <a:pt x="2616" y="0"/>
                  </a:cubicBezTo>
                  <a:lnTo>
                    <a:pt x="2616" y="37"/>
                  </a:ln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99" name="Freeform 98"/>
            <p:cNvSpPr>
              <a:spLocks noChangeArrowheads="1"/>
            </p:cNvSpPr>
            <p:nvPr/>
          </p:nvSpPr>
          <p:spPr bwMode="auto">
            <a:xfrm>
              <a:off x="3501614" y="7785284"/>
              <a:ext cx="1986234" cy="2522461"/>
            </a:xfrm>
            <a:custGeom>
              <a:avLst/>
              <a:gdLst>
                <a:gd name="T0" fmla="*/ 4082 w 5167"/>
                <a:gd name="T1" fmla="*/ 6426 h 6639"/>
                <a:gd name="T2" fmla="*/ 3686 w 5167"/>
                <a:gd name="T3" fmla="*/ 6345 h 6639"/>
                <a:gd name="T4" fmla="*/ 3444 w 5167"/>
                <a:gd name="T5" fmla="*/ 6323 h 6639"/>
                <a:gd name="T6" fmla="*/ 3173 w 5167"/>
                <a:gd name="T7" fmla="*/ 6206 h 6639"/>
                <a:gd name="T8" fmla="*/ 2938 w 5167"/>
                <a:gd name="T9" fmla="*/ 5950 h 6639"/>
                <a:gd name="T10" fmla="*/ 2609 w 5167"/>
                <a:gd name="T11" fmla="*/ 5935 h 6639"/>
                <a:gd name="T12" fmla="*/ 2616 w 5167"/>
                <a:gd name="T13" fmla="*/ 5517 h 6639"/>
                <a:gd name="T14" fmla="*/ 2682 w 5167"/>
                <a:gd name="T15" fmla="*/ 5254 h 6639"/>
                <a:gd name="T16" fmla="*/ 2514 w 5167"/>
                <a:gd name="T17" fmla="*/ 4924 h 6639"/>
                <a:gd name="T18" fmla="*/ 2447 w 5167"/>
                <a:gd name="T19" fmla="*/ 4594 h 6639"/>
                <a:gd name="T20" fmla="*/ 2191 w 5167"/>
                <a:gd name="T21" fmla="*/ 4528 h 6639"/>
                <a:gd name="T22" fmla="*/ 1737 w 5167"/>
                <a:gd name="T23" fmla="*/ 4389 h 6639"/>
                <a:gd name="T24" fmla="*/ 1173 w 5167"/>
                <a:gd name="T25" fmla="*/ 4631 h 6639"/>
                <a:gd name="T26" fmla="*/ 887 w 5167"/>
                <a:gd name="T27" fmla="*/ 4660 h 6639"/>
                <a:gd name="T28" fmla="*/ 491 w 5167"/>
                <a:gd name="T29" fmla="*/ 4616 h 6639"/>
                <a:gd name="T30" fmla="*/ 777 w 5167"/>
                <a:gd name="T31" fmla="*/ 4066 h 6639"/>
                <a:gd name="T32" fmla="*/ 616 w 5167"/>
                <a:gd name="T33" fmla="*/ 3627 h 6639"/>
                <a:gd name="T34" fmla="*/ 249 w 5167"/>
                <a:gd name="T35" fmla="*/ 3283 h 6639"/>
                <a:gd name="T36" fmla="*/ 95 w 5167"/>
                <a:gd name="T37" fmla="*/ 2608 h 6639"/>
                <a:gd name="T38" fmla="*/ 249 w 5167"/>
                <a:gd name="T39" fmla="*/ 2220 h 6639"/>
                <a:gd name="T40" fmla="*/ 696 w 5167"/>
                <a:gd name="T41" fmla="*/ 1978 h 6639"/>
                <a:gd name="T42" fmla="*/ 696 w 5167"/>
                <a:gd name="T43" fmla="*/ 1788 h 6639"/>
                <a:gd name="T44" fmla="*/ 1048 w 5167"/>
                <a:gd name="T45" fmla="*/ 1810 h 6639"/>
                <a:gd name="T46" fmla="*/ 1319 w 5167"/>
                <a:gd name="T47" fmla="*/ 1905 h 6639"/>
                <a:gd name="T48" fmla="*/ 1510 w 5167"/>
                <a:gd name="T49" fmla="*/ 1722 h 6639"/>
                <a:gd name="T50" fmla="*/ 1590 w 5167"/>
                <a:gd name="T51" fmla="*/ 1524 h 6639"/>
                <a:gd name="T52" fmla="*/ 1803 w 5167"/>
                <a:gd name="T53" fmla="*/ 1326 h 6639"/>
                <a:gd name="T54" fmla="*/ 2037 w 5167"/>
                <a:gd name="T55" fmla="*/ 1143 h 6639"/>
                <a:gd name="T56" fmla="*/ 2433 w 5167"/>
                <a:gd name="T57" fmla="*/ 996 h 6639"/>
                <a:gd name="T58" fmla="*/ 2748 w 5167"/>
                <a:gd name="T59" fmla="*/ 908 h 6639"/>
                <a:gd name="T60" fmla="*/ 3173 w 5167"/>
                <a:gd name="T61" fmla="*/ 637 h 6639"/>
                <a:gd name="T62" fmla="*/ 3393 w 5167"/>
                <a:gd name="T63" fmla="*/ 571 h 6639"/>
                <a:gd name="T64" fmla="*/ 3561 w 5167"/>
                <a:gd name="T65" fmla="*/ 322 h 6639"/>
                <a:gd name="T66" fmla="*/ 3788 w 5167"/>
                <a:gd name="T67" fmla="*/ 22 h 6639"/>
                <a:gd name="T68" fmla="*/ 3979 w 5167"/>
                <a:gd name="T69" fmla="*/ 337 h 6639"/>
                <a:gd name="T70" fmla="*/ 4104 w 5167"/>
                <a:gd name="T71" fmla="*/ 637 h 6639"/>
                <a:gd name="T72" fmla="*/ 4279 w 5167"/>
                <a:gd name="T73" fmla="*/ 828 h 6639"/>
                <a:gd name="T74" fmla="*/ 4375 w 5167"/>
                <a:gd name="T75" fmla="*/ 908 h 6639"/>
                <a:gd name="T76" fmla="*/ 4250 w 5167"/>
                <a:gd name="T77" fmla="*/ 1370 h 6639"/>
                <a:gd name="T78" fmla="*/ 4089 w 5167"/>
                <a:gd name="T79" fmla="*/ 1553 h 6639"/>
                <a:gd name="T80" fmla="*/ 4023 w 5167"/>
                <a:gd name="T81" fmla="*/ 1810 h 6639"/>
                <a:gd name="T82" fmla="*/ 4287 w 5167"/>
                <a:gd name="T83" fmla="*/ 2051 h 6639"/>
                <a:gd name="T84" fmla="*/ 4155 w 5167"/>
                <a:gd name="T85" fmla="*/ 2301 h 6639"/>
                <a:gd name="T86" fmla="*/ 4126 w 5167"/>
                <a:gd name="T87" fmla="*/ 2454 h 6639"/>
                <a:gd name="T88" fmla="*/ 3876 w 5167"/>
                <a:gd name="T89" fmla="*/ 2542 h 6639"/>
                <a:gd name="T90" fmla="*/ 3920 w 5167"/>
                <a:gd name="T91" fmla="*/ 2806 h 6639"/>
                <a:gd name="T92" fmla="*/ 3745 w 5167"/>
                <a:gd name="T93" fmla="*/ 2857 h 6639"/>
                <a:gd name="T94" fmla="*/ 3766 w 5167"/>
                <a:gd name="T95" fmla="*/ 3107 h 6639"/>
                <a:gd name="T96" fmla="*/ 4228 w 5167"/>
                <a:gd name="T97" fmla="*/ 3114 h 6639"/>
                <a:gd name="T98" fmla="*/ 4653 w 5167"/>
                <a:gd name="T99" fmla="*/ 3092 h 6639"/>
                <a:gd name="T100" fmla="*/ 4888 w 5167"/>
                <a:gd name="T101" fmla="*/ 3605 h 6639"/>
                <a:gd name="T102" fmla="*/ 5056 w 5167"/>
                <a:gd name="T103" fmla="*/ 3920 h 6639"/>
                <a:gd name="T104" fmla="*/ 4844 w 5167"/>
                <a:gd name="T105" fmla="*/ 4220 h 6639"/>
                <a:gd name="T106" fmla="*/ 4997 w 5167"/>
                <a:gd name="T107" fmla="*/ 4792 h 6639"/>
                <a:gd name="T108" fmla="*/ 5122 w 5167"/>
                <a:gd name="T109" fmla="*/ 5026 h 6639"/>
                <a:gd name="T110" fmla="*/ 5056 w 5167"/>
                <a:gd name="T111" fmla="*/ 5422 h 6639"/>
                <a:gd name="T112" fmla="*/ 4851 w 5167"/>
                <a:gd name="T113" fmla="*/ 5942 h 6639"/>
                <a:gd name="T114" fmla="*/ 4485 w 5167"/>
                <a:gd name="T115" fmla="*/ 6638 h 6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167" h="6639">
                  <a:moveTo>
                    <a:pt x="4477" y="6631"/>
                  </a:moveTo>
                  <a:lnTo>
                    <a:pt x="4477" y="6631"/>
                  </a:lnTo>
                  <a:cubicBezTo>
                    <a:pt x="4455" y="6609"/>
                    <a:pt x="4389" y="6551"/>
                    <a:pt x="4338" y="6551"/>
                  </a:cubicBezTo>
                  <a:cubicBezTo>
                    <a:pt x="4272" y="6551"/>
                    <a:pt x="4228" y="6514"/>
                    <a:pt x="4191" y="6485"/>
                  </a:cubicBezTo>
                  <a:cubicBezTo>
                    <a:pt x="4184" y="6485"/>
                    <a:pt x="4177" y="6477"/>
                    <a:pt x="4169" y="6470"/>
                  </a:cubicBezTo>
                  <a:cubicBezTo>
                    <a:pt x="4147" y="6455"/>
                    <a:pt x="4118" y="6441"/>
                    <a:pt x="4082" y="6426"/>
                  </a:cubicBezTo>
                  <a:cubicBezTo>
                    <a:pt x="4045" y="6404"/>
                    <a:pt x="3994" y="6382"/>
                    <a:pt x="3964" y="6360"/>
                  </a:cubicBezTo>
                  <a:cubicBezTo>
                    <a:pt x="3935" y="6331"/>
                    <a:pt x="3913" y="6323"/>
                    <a:pt x="3898" y="6323"/>
                  </a:cubicBezTo>
                  <a:cubicBezTo>
                    <a:pt x="3884" y="6323"/>
                    <a:pt x="3869" y="6331"/>
                    <a:pt x="3847" y="6345"/>
                  </a:cubicBezTo>
                  <a:cubicBezTo>
                    <a:pt x="3825" y="6367"/>
                    <a:pt x="3796" y="6375"/>
                    <a:pt x="3774" y="6375"/>
                  </a:cubicBezTo>
                  <a:cubicBezTo>
                    <a:pt x="3752" y="6375"/>
                    <a:pt x="3730" y="6367"/>
                    <a:pt x="3700" y="6353"/>
                  </a:cubicBezTo>
                  <a:cubicBezTo>
                    <a:pt x="3686" y="6345"/>
                    <a:pt x="3686" y="6345"/>
                    <a:pt x="3686" y="6345"/>
                  </a:cubicBezTo>
                  <a:cubicBezTo>
                    <a:pt x="3657" y="6338"/>
                    <a:pt x="3642" y="6316"/>
                    <a:pt x="3627" y="6294"/>
                  </a:cubicBezTo>
                  <a:cubicBezTo>
                    <a:pt x="3620" y="6287"/>
                    <a:pt x="3613" y="6279"/>
                    <a:pt x="3605" y="6279"/>
                  </a:cubicBezTo>
                  <a:lnTo>
                    <a:pt x="3598" y="6279"/>
                  </a:lnTo>
                  <a:cubicBezTo>
                    <a:pt x="3583" y="6287"/>
                    <a:pt x="3576" y="6294"/>
                    <a:pt x="3561" y="6302"/>
                  </a:cubicBezTo>
                  <a:cubicBezTo>
                    <a:pt x="3539" y="6316"/>
                    <a:pt x="3517" y="6331"/>
                    <a:pt x="3481" y="6331"/>
                  </a:cubicBezTo>
                  <a:cubicBezTo>
                    <a:pt x="3473" y="6331"/>
                    <a:pt x="3459" y="6331"/>
                    <a:pt x="3444" y="6323"/>
                  </a:cubicBezTo>
                  <a:cubicBezTo>
                    <a:pt x="3437" y="6323"/>
                    <a:pt x="3429" y="6316"/>
                    <a:pt x="3422" y="6316"/>
                  </a:cubicBezTo>
                  <a:cubicBezTo>
                    <a:pt x="3415" y="6309"/>
                    <a:pt x="3407" y="6309"/>
                    <a:pt x="3400" y="6309"/>
                  </a:cubicBezTo>
                  <a:cubicBezTo>
                    <a:pt x="3393" y="6309"/>
                    <a:pt x="3378" y="6316"/>
                    <a:pt x="3364" y="6331"/>
                  </a:cubicBezTo>
                  <a:cubicBezTo>
                    <a:pt x="3349" y="6345"/>
                    <a:pt x="3334" y="6345"/>
                    <a:pt x="3319" y="6345"/>
                  </a:cubicBezTo>
                  <a:cubicBezTo>
                    <a:pt x="3261" y="6345"/>
                    <a:pt x="3209" y="6250"/>
                    <a:pt x="3202" y="6228"/>
                  </a:cubicBezTo>
                  <a:cubicBezTo>
                    <a:pt x="3195" y="6214"/>
                    <a:pt x="3188" y="6206"/>
                    <a:pt x="3173" y="6206"/>
                  </a:cubicBezTo>
                  <a:cubicBezTo>
                    <a:pt x="3166" y="6206"/>
                    <a:pt x="3158" y="6206"/>
                    <a:pt x="3151" y="6221"/>
                  </a:cubicBezTo>
                  <a:cubicBezTo>
                    <a:pt x="3136" y="6228"/>
                    <a:pt x="3129" y="6235"/>
                    <a:pt x="3122" y="6235"/>
                  </a:cubicBezTo>
                  <a:cubicBezTo>
                    <a:pt x="3100" y="6235"/>
                    <a:pt x="3078" y="6214"/>
                    <a:pt x="3048" y="6192"/>
                  </a:cubicBezTo>
                  <a:cubicBezTo>
                    <a:pt x="3034" y="6177"/>
                    <a:pt x="3012" y="6155"/>
                    <a:pt x="2990" y="6140"/>
                  </a:cubicBezTo>
                  <a:cubicBezTo>
                    <a:pt x="2938" y="6104"/>
                    <a:pt x="2938" y="6060"/>
                    <a:pt x="2938" y="6008"/>
                  </a:cubicBezTo>
                  <a:cubicBezTo>
                    <a:pt x="2938" y="5994"/>
                    <a:pt x="2938" y="5972"/>
                    <a:pt x="2938" y="5950"/>
                  </a:cubicBezTo>
                  <a:cubicBezTo>
                    <a:pt x="2931" y="5920"/>
                    <a:pt x="2902" y="5913"/>
                    <a:pt x="2858" y="5906"/>
                  </a:cubicBezTo>
                  <a:cubicBezTo>
                    <a:pt x="2836" y="5906"/>
                    <a:pt x="2814" y="5906"/>
                    <a:pt x="2799" y="5891"/>
                  </a:cubicBezTo>
                  <a:cubicBezTo>
                    <a:pt x="2799" y="5891"/>
                    <a:pt x="2792" y="5891"/>
                    <a:pt x="2777" y="5891"/>
                  </a:cubicBezTo>
                  <a:cubicBezTo>
                    <a:pt x="2733" y="5891"/>
                    <a:pt x="2675" y="5913"/>
                    <a:pt x="2660" y="5913"/>
                  </a:cubicBezTo>
                  <a:cubicBezTo>
                    <a:pt x="2653" y="5920"/>
                    <a:pt x="2609" y="5964"/>
                    <a:pt x="2609" y="5964"/>
                  </a:cubicBezTo>
                  <a:cubicBezTo>
                    <a:pt x="2609" y="5935"/>
                    <a:pt x="2609" y="5935"/>
                    <a:pt x="2609" y="5935"/>
                  </a:cubicBezTo>
                  <a:cubicBezTo>
                    <a:pt x="2601" y="5906"/>
                    <a:pt x="2601" y="5876"/>
                    <a:pt x="2594" y="5862"/>
                  </a:cubicBezTo>
                  <a:cubicBezTo>
                    <a:pt x="2594" y="5840"/>
                    <a:pt x="2579" y="5833"/>
                    <a:pt x="2557" y="5818"/>
                  </a:cubicBezTo>
                  <a:cubicBezTo>
                    <a:pt x="2535" y="5803"/>
                    <a:pt x="2514" y="5788"/>
                    <a:pt x="2499" y="5766"/>
                  </a:cubicBezTo>
                  <a:cubicBezTo>
                    <a:pt x="2455" y="5715"/>
                    <a:pt x="2477" y="5686"/>
                    <a:pt x="2506" y="5642"/>
                  </a:cubicBezTo>
                  <a:cubicBezTo>
                    <a:pt x="2514" y="5635"/>
                    <a:pt x="2514" y="5627"/>
                    <a:pt x="2521" y="5620"/>
                  </a:cubicBezTo>
                  <a:cubicBezTo>
                    <a:pt x="2565" y="5561"/>
                    <a:pt x="2572" y="5547"/>
                    <a:pt x="2616" y="5517"/>
                  </a:cubicBezTo>
                  <a:cubicBezTo>
                    <a:pt x="2645" y="5495"/>
                    <a:pt x="2653" y="5495"/>
                    <a:pt x="2667" y="5488"/>
                  </a:cubicBezTo>
                  <a:cubicBezTo>
                    <a:pt x="2675" y="5488"/>
                    <a:pt x="2682" y="5488"/>
                    <a:pt x="2697" y="5473"/>
                  </a:cubicBezTo>
                  <a:cubicBezTo>
                    <a:pt x="2719" y="5444"/>
                    <a:pt x="2733" y="5385"/>
                    <a:pt x="2741" y="5334"/>
                  </a:cubicBezTo>
                  <a:cubicBezTo>
                    <a:pt x="2741" y="5319"/>
                    <a:pt x="2741" y="5319"/>
                    <a:pt x="2741" y="5319"/>
                  </a:cubicBezTo>
                  <a:cubicBezTo>
                    <a:pt x="2741" y="5297"/>
                    <a:pt x="2741" y="5283"/>
                    <a:pt x="2726" y="5268"/>
                  </a:cubicBezTo>
                  <a:cubicBezTo>
                    <a:pt x="2719" y="5254"/>
                    <a:pt x="2704" y="5254"/>
                    <a:pt x="2682" y="5254"/>
                  </a:cubicBezTo>
                  <a:lnTo>
                    <a:pt x="2675" y="5254"/>
                  </a:lnTo>
                  <a:cubicBezTo>
                    <a:pt x="2667" y="5254"/>
                    <a:pt x="2660" y="5254"/>
                    <a:pt x="2660" y="5254"/>
                  </a:cubicBezTo>
                  <a:cubicBezTo>
                    <a:pt x="2594" y="5254"/>
                    <a:pt x="2535" y="5195"/>
                    <a:pt x="2528" y="5166"/>
                  </a:cubicBezTo>
                  <a:cubicBezTo>
                    <a:pt x="2521" y="5136"/>
                    <a:pt x="2506" y="5100"/>
                    <a:pt x="2455" y="5048"/>
                  </a:cubicBezTo>
                  <a:cubicBezTo>
                    <a:pt x="2433" y="5026"/>
                    <a:pt x="2426" y="5012"/>
                    <a:pt x="2426" y="4990"/>
                  </a:cubicBezTo>
                  <a:cubicBezTo>
                    <a:pt x="2433" y="4961"/>
                    <a:pt x="2462" y="4946"/>
                    <a:pt x="2514" y="4924"/>
                  </a:cubicBezTo>
                  <a:cubicBezTo>
                    <a:pt x="2521" y="4924"/>
                    <a:pt x="2528" y="4916"/>
                    <a:pt x="2528" y="4916"/>
                  </a:cubicBezTo>
                  <a:cubicBezTo>
                    <a:pt x="2528" y="4902"/>
                    <a:pt x="2521" y="4880"/>
                    <a:pt x="2514" y="4858"/>
                  </a:cubicBezTo>
                  <a:cubicBezTo>
                    <a:pt x="2499" y="4828"/>
                    <a:pt x="2484" y="4799"/>
                    <a:pt x="2492" y="4770"/>
                  </a:cubicBezTo>
                  <a:cubicBezTo>
                    <a:pt x="2506" y="4748"/>
                    <a:pt x="2506" y="4748"/>
                    <a:pt x="2506" y="4748"/>
                  </a:cubicBezTo>
                  <a:cubicBezTo>
                    <a:pt x="2514" y="4711"/>
                    <a:pt x="2528" y="4682"/>
                    <a:pt x="2521" y="4653"/>
                  </a:cubicBezTo>
                  <a:cubicBezTo>
                    <a:pt x="2514" y="4623"/>
                    <a:pt x="2477" y="4594"/>
                    <a:pt x="2447" y="4594"/>
                  </a:cubicBezTo>
                  <a:lnTo>
                    <a:pt x="2440" y="4594"/>
                  </a:lnTo>
                  <a:cubicBezTo>
                    <a:pt x="2433" y="4602"/>
                    <a:pt x="2418" y="4602"/>
                    <a:pt x="2411" y="4602"/>
                  </a:cubicBezTo>
                  <a:cubicBezTo>
                    <a:pt x="2367" y="4602"/>
                    <a:pt x="2308" y="4572"/>
                    <a:pt x="2286" y="4528"/>
                  </a:cubicBezTo>
                  <a:cubicBezTo>
                    <a:pt x="2272" y="4514"/>
                    <a:pt x="2250" y="4484"/>
                    <a:pt x="2242" y="4484"/>
                  </a:cubicBezTo>
                  <a:cubicBezTo>
                    <a:pt x="2242" y="4484"/>
                    <a:pt x="2235" y="4484"/>
                    <a:pt x="2220" y="4506"/>
                  </a:cubicBezTo>
                  <a:cubicBezTo>
                    <a:pt x="2213" y="4521"/>
                    <a:pt x="2198" y="4528"/>
                    <a:pt x="2191" y="4528"/>
                  </a:cubicBezTo>
                  <a:cubicBezTo>
                    <a:pt x="2162" y="4528"/>
                    <a:pt x="2140" y="4506"/>
                    <a:pt x="2118" y="4477"/>
                  </a:cubicBezTo>
                  <a:cubicBezTo>
                    <a:pt x="2103" y="4462"/>
                    <a:pt x="2088" y="4447"/>
                    <a:pt x="2074" y="4440"/>
                  </a:cubicBezTo>
                  <a:cubicBezTo>
                    <a:pt x="2059" y="4433"/>
                    <a:pt x="2037" y="4411"/>
                    <a:pt x="2023" y="4396"/>
                  </a:cubicBezTo>
                  <a:cubicBezTo>
                    <a:pt x="2001" y="4374"/>
                    <a:pt x="1978" y="4345"/>
                    <a:pt x="1957" y="4345"/>
                  </a:cubicBezTo>
                  <a:cubicBezTo>
                    <a:pt x="1949" y="4338"/>
                    <a:pt x="1935" y="4338"/>
                    <a:pt x="1927" y="4338"/>
                  </a:cubicBezTo>
                  <a:cubicBezTo>
                    <a:pt x="1883" y="4338"/>
                    <a:pt x="1810" y="4352"/>
                    <a:pt x="1737" y="4389"/>
                  </a:cubicBezTo>
                  <a:cubicBezTo>
                    <a:pt x="1649" y="4433"/>
                    <a:pt x="1597" y="4462"/>
                    <a:pt x="1539" y="4492"/>
                  </a:cubicBezTo>
                  <a:cubicBezTo>
                    <a:pt x="1502" y="4514"/>
                    <a:pt x="1502" y="4514"/>
                    <a:pt x="1502" y="4514"/>
                  </a:cubicBezTo>
                  <a:cubicBezTo>
                    <a:pt x="1458" y="4543"/>
                    <a:pt x="1414" y="4565"/>
                    <a:pt x="1378" y="4572"/>
                  </a:cubicBezTo>
                  <a:cubicBezTo>
                    <a:pt x="1341" y="4579"/>
                    <a:pt x="1312" y="4594"/>
                    <a:pt x="1261" y="4631"/>
                  </a:cubicBezTo>
                  <a:cubicBezTo>
                    <a:pt x="1246" y="4638"/>
                    <a:pt x="1231" y="4638"/>
                    <a:pt x="1216" y="4638"/>
                  </a:cubicBezTo>
                  <a:cubicBezTo>
                    <a:pt x="1202" y="4638"/>
                    <a:pt x="1187" y="4638"/>
                    <a:pt x="1173" y="4631"/>
                  </a:cubicBezTo>
                  <a:cubicBezTo>
                    <a:pt x="1165" y="4631"/>
                    <a:pt x="1158" y="4631"/>
                    <a:pt x="1143" y="4631"/>
                  </a:cubicBezTo>
                  <a:cubicBezTo>
                    <a:pt x="1136" y="4631"/>
                    <a:pt x="1128" y="4631"/>
                    <a:pt x="1121" y="4645"/>
                  </a:cubicBezTo>
                  <a:cubicBezTo>
                    <a:pt x="1070" y="4697"/>
                    <a:pt x="1026" y="4711"/>
                    <a:pt x="997" y="4711"/>
                  </a:cubicBezTo>
                  <a:cubicBezTo>
                    <a:pt x="982" y="4711"/>
                    <a:pt x="967" y="4697"/>
                    <a:pt x="953" y="4682"/>
                  </a:cubicBezTo>
                  <a:cubicBezTo>
                    <a:pt x="938" y="4675"/>
                    <a:pt x="923" y="4653"/>
                    <a:pt x="894" y="4653"/>
                  </a:cubicBezTo>
                  <a:cubicBezTo>
                    <a:pt x="894" y="4653"/>
                    <a:pt x="894" y="4653"/>
                    <a:pt x="887" y="4660"/>
                  </a:cubicBezTo>
                  <a:cubicBezTo>
                    <a:pt x="879" y="4660"/>
                    <a:pt x="872" y="4660"/>
                    <a:pt x="857" y="4660"/>
                  </a:cubicBezTo>
                  <a:cubicBezTo>
                    <a:pt x="792" y="4660"/>
                    <a:pt x="696" y="4638"/>
                    <a:pt x="623" y="4602"/>
                  </a:cubicBezTo>
                  <a:cubicBezTo>
                    <a:pt x="616" y="4602"/>
                    <a:pt x="601" y="4602"/>
                    <a:pt x="594" y="4602"/>
                  </a:cubicBezTo>
                  <a:cubicBezTo>
                    <a:pt x="572" y="4602"/>
                    <a:pt x="542" y="4609"/>
                    <a:pt x="513" y="4631"/>
                  </a:cubicBezTo>
                  <a:cubicBezTo>
                    <a:pt x="476" y="4653"/>
                    <a:pt x="476" y="4653"/>
                    <a:pt x="476" y="4653"/>
                  </a:cubicBezTo>
                  <a:cubicBezTo>
                    <a:pt x="491" y="4616"/>
                    <a:pt x="491" y="4616"/>
                    <a:pt x="491" y="4616"/>
                  </a:cubicBezTo>
                  <a:cubicBezTo>
                    <a:pt x="491" y="4594"/>
                    <a:pt x="498" y="4579"/>
                    <a:pt x="506" y="4557"/>
                  </a:cubicBezTo>
                  <a:cubicBezTo>
                    <a:pt x="513" y="4543"/>
                    <a:pt x="520" y="4521"/>
                    <a:pt x="528" y="4506"/>
                  </a:cubicBezTo>
                  <a:cubicBezTo>
                    <a:pt x="535" y="4440"/>
                    <a:pt x="579" y="4396"/>
                    <a:pt x="630" y="4338"/>
                  </a:cubicBezTo>
                  <a:cubicBezTo>
                    <a:pt x="674" y="4301"/>
                    <a:pt x="674" y="4272"/>
                    <a:pt x="674" y="4228"/>
                  </a:cubicBezTo>
                  <a:cubicBezTo>
                    <a:pt x="682" y="4213"/>
                    <a:pt x="682" y="4198"/>
                    <a:pt x="682" y="4176"/>
                  </a:cubicBezTo>
                  <a:cubicBezTo>
                    <a:pt x="696" y="4103"/>
                    <a:pt x="726" y="4088"/>
                    <a:pt x="777" y="4066"/>
                  </a:cubicBezTo>
                  <a:cubicBezTo>
                    <a:pt x="784" y="4059"/>
                    <a:pt x="799" y="4052"/>
                    <a:pt x="813" y="4045"/>
                  </a:cubicBezTo>
                  <a:cubicBezTo>
                    <a:pt x="850" y="4023"/>
                    <a:pt x="850" y="3986"/>
                    <a:pt x="850" y="3927"/>
                  </a:cubicBezTo>
                  <a:cubicBezTo>
                    <a:pt x="850" y="3891"/>
                    <a:pt x="850" y="3854"/>
                    <a:pt x="865" y="3825"/>
                  </a:cubicBezTo>
                  <a:cubicBezTo>
                    <a:pt x="872" y="3795"/>
                    <a:pt x="879" y="3781"/>
                    <a:pt x="865" y="3766"/>
                  </a:cubicBezTo>
                  <a:cubicBezTo>
                    <a:pt x="850" y="3744"/>
                    <a:pt x="821" y="3729"/>
                    <a:pt x="777" y="3729"/>
                  </a:cubicBezTo>
                  <a:cubicBezTo>
                    <a:pt x="696" y="3729"/>
                    <a:pt x="616" y="3700"/>
                    <a:pt x="616" y="3627"/>
                  </a:cubicBezTo>
                  <a:cubicBezTo>
                    <a:pt x="616" y="3576"/>
                    <a:pt x="608" y="3576"/>
                    <a:pt x="594" y="3576"/>
                  </a:cubicBezTo>
                  <a:cubicBezTo>
                    <a:pt x="579" y="3576"/>
                    <a:pt x="564" y="3583"/>
                    <a:pt x="542" y="3583"/>
                  </a:cubicBezTo>
                  <a:cubicBezTo>
                    <a:pt x="535" y="3583"/>
                    <a:pt x="528" y="3583"/>
                    <a:pt x="520" y="3583"/>
                  </a:cubicBezTo>
                  <a:cubicBezTo>
                    <a:pt x="476" y="3583"/>
                    <a:pt x="447" y="3554"/>
                    <a:pt x="418" y="3532"/>
                  </a:cubicBezTo>
                  <a:cubicBezTo>
                    <a:pt x="403" y="3517"/>
                    <a:pt x="388" y="3502"/>
                    <a:pt x="374" y="3488"/>
                  </a:cubicBezTo>
                  <a:cubicBezTo>
                    <a:pt x="301" y="3451"/>
                    <a:pt x="264" y="3378"/>
                    <a:pt x="249" y="3283"/>
                  </a:cubicBezTo>
                  <a:cubicBezTo>
                    <a:pt x="242" y="3209"/>
                    <a:pt x="220" y="3195"/>
                    <a:pt x="183" y="3165"/>
                  </a:cubicBezTo>
                  <a:cubicBezTo>
                    <a:pt x="176" y="3158"/>
                    <a:pt x="161" y="3143"/>
                    <a:pt x="154" y="3136"/>
                  </a:cubicBezTo>
                  <a:cubicBezTo>
                    <a:pt x="125" y="3107"/>
                    <a:pt x="110" y="3055"/>
                    <a:pt x="88" y="3004"/>
                  </a:cubicBezTo>
                  <a:cubicBezTo>
                    <a:pt x="73" y="2967"/>
                    <a:pt x="59" y="2931"/>
                    <a:pt x="37" y="2894"/>
                  </a:cubicBezTo>
                  <a:cubicBezTo>
                    <a:pt x="0" y="2828"/>
                    <a:pt x="29" y="2762"/>
                    <a:pt x="66" y="2689"/>
                  </a:cubicBezTo>
                  <a:cubicBezTo>
                    <a:pt x="73" y="2660"/>
                    <a:pt x="88" y="2638"/>
                    <a:pt x="95" y="2608"/>
                  </a:cubicBezTo>
                  <a:cubicBezTo>
                    <a:pt x="110" y="2572"/>
                    <a:pt x="110" y="2550"/>
                    <a:pt x="110" y="2535"/>
                  </a:cubicBezTo>
                  <a:cubicBezTo>
                    <a:pt x="117" y="2506"/>
                    <a:pt x="117" y="2498"/>
                    <a:pt x="154" y="2469"/>
                  </a:cubicBezTo>
                  <a:cubicBezTo>
                    <a:pt x="176" y="2447"/>
                    <a:pt x="191" y="2447"/>
                    <a:pt x="205" y="2440"/>
                  </a:cubicBezTo>
                  <a:cubicBezTo>
                    <a:pt x="205" y="2440"/>
                    <a:pt x="213" y="2440"/>
                    <a:pt x="213" y="2433"/>
                  </a:cubicBezTo>
                  <a:cubicBezTo>
                    <a:pt x="213" y="2433"/>
                    <a:pt x="198" y="2418"/>
                    <a:pt x="198" y="2403"/>
                  </a:cubicBezTo>
                  <a:cubicBezTo>
                    <a:pt x="161" y="2330"/>
                    <a:pt x="198" y="2257"/>
                    <a:pt x="249" y="2220"/>
                  </a:cubicBezTo>
                  <a:cubicBezTo>
                    <a:pt x="264" y="2205"/>
                    <a:pt x="286" y="2198"/>
                    <a:pt x="315" y="2191"/>
                  </a:cubicBezTo>
                  <a:cubicBezTo>
                    <a:pt x="359" y="2176"/>
                    <a:pt x="403" y="2154"/>
                    <a:pt x="425" y="2110"/>
                  </a:cubicBezTo>
                  <a:cubicBezTo>
                    <a:pt x="447" y="2051"/>
                    <a:pt x="484" y="2015"/>
                    <a:pt x="528" y="2015"/>
                  </a:cubicBezTo>
                  <a:cubicBezTo>
                    <a:pt x="542" y="2015"/>
                    <a:pt x="564" y="2022"/>
                    <a:pt x="579" y="2037"/>
                  </a:cubicBezTo>
                  <a:cubicBezTo>
                    <a:pt x="594" y="2044"/>
                    <a:pt x="601" y="2044"/>
                    <a:pt x="608" y="2044"/>
                  </a:cubicBezTo>
                  <a:cubicBezTo>
                    <a:pt x="637" y="2044"/>
                    <a:pt x="660" y="2015"/>
                    <a:pt x="696" y="1978"/>
                  </a:cubicBezTo>
                  <a:cubicBezTo>
                    <a:pt x="704" y="1964"/>
                    <a:pt x="704" y="1956"/>
                    <a:pt x="704" y="1949"/>
                  </a:cubicBezTo>
                  <a:cubicBezTo>
                    <a:pt x="704" y="1942"/>
                    <a:pt x="689" y="1927"/>
                    <a:pt x="674" y="1919"/>
                  </a:cubicBezTo>
                  <a:cubicBezTo>
                    <a:pt x="667" y="1912"/>
                    <a:pt x="652" y="1905"/>
                    <a:pt x="645" y="1897"/>
                  </a:cubicBezTo>
                  <a:cubicBezTo>
                    <a:pt x="637" y="1890"/>
                    <a:pt x="637" y="1890"/>
                    <a:pt x="637" y="1890"/>
                  </a:cubicBezTo>
                  <a:cubicBezTo>
                    <a:pt x="645" y="1868"/>
                    <a:pt x="645" y="1868"/>
                    <a:pt x="645" y="1868"/>
                  </a:cubicBezTo>
                  <a:cubicBezTo>
                    <a:pt x="652" y="1832"/>
                    <a:pt x="660" y="1795"/>
                    <a:pt x="696" y="1788"/>
                  </a:cubicBezTo>
                  <a:cubicBezTo>
                    <a:pt x="704" y="1788"/>
                    <a:pt x="711" y="1788"/>
                    <a:pt x="718" y="1788"/>
                  </a:cubicBezTo>
                  <a:cubicBezTo>
                    <a:pt x="755" y="1788"/>
                    <a:pt x="777" y="1810"/>
                    <a:pt x="799" y="1846"/>
                  </a:cubicBezTo>
                  <a:cubicBezTo>
                    <a:pt x="799" y="1854"/>
                    <a:pt x="806" y="1868"/>
                    <a:pt x="813" y="1883"/>
                  </a:cubicBezTo>
                  <a:cubicBezTo>
                    <a:pt x="828" y="1912"/>
                    <a:pt x="843" y="1949"/>
                    <a:pt x="857" y="1949"/>
                  </a:cubicBezTo>
                  <a:cubicBezTo>
                    <a:pt x="872" y="1949"/>
                    <a:pt x="879" y="1942"/>
                    <a:pt x="894" y="1927"/>
                  </a:cubicBezTo>
                  <a:cubicBezTo>
                    <a:pt x="960" y="1854"/>
                    <a:pt x="989" y="1832"/>
                    <a:pt x="1048" y="1810"/>
                  </a:cubicBezTo>
                  <a:cubicBezTo>
                    <a:pt x="1063" y="1810"/>
                    <a:pt x="1070" y="1810"/>
                    <a:pt x="1077" y="1810"/>
                  </a:cubicBezTo>
                  <a:cubicBezTo>
                    <a:pt x="1136" y="1810"/>
                    <a:pt x="1180" y="1861"/>
                    <a:pt x="1195" y="1883"/>
                  </a:cubicBezTo>
                  <a:cubicBezTo>
                    <a:pt x="1209" y="1905"/>
                    <a:pt x="1224" y="1912"/>
                    <a:pt x="1238" y="1912"/>
                  </a:cubicBezTo>
                  <a:cubicBezTo>
                    <a:pt x="1246" y="1912"/>
                    <a:pt x="1253" y="1912"/>
                    <a:pt x="1253" y="1897"/>
                  </a:cubicBezTo>
                  <a:cubicBezTo>
                    <a:pt x="1261" y="1876"/>
                    <a:pt x="1268" y="1876"/>
                    <a:pt x="1275" y="1876"/>
                  </a:cubicBezTo>
                  <a:cubicBezTo>
                    <a:pt x="1290" y="1876"/>
                    <a:pt x="1304" y="1890"/>
                    <a:pt x="1319" y="1905"/>
                  </a:cubicBezTo>
                  <a:cubicBezTo>
                    <a:pt x="1326" y="1912"/>
                    <a:pt x="1334" y="1919"/>
                    <a:pt x="1341" y="1927"/>
                  </a:cubicBezTo>
                  <a:cubicBezTo>
                    <a:pt x="1348" y="1934"/>
                    <a:pt x="1356" y="1942"/>
                    <a:pt x="1370" y="1942"/>
                  </a:cubicBezTo>
                  <a:cubicBezTo>
                    <a:pt x="1400" y="1942"/>
                    <a:pt x="1422" y="1927"/>
                    <a:pt x="1444" y="1919"/>
                  </a:cubicBezTo>
                  <a:cubicBezTo>
                    <a:pt x="1480" y="1897"/>
                    <a:pt x="1488" y="1868"/>
                    <a:pt x="1480" y="1832"/>
                  </a:cubicBezTo>
                  <a:cubicBezTo>
                    <a:pt x="1480" y="1810"/>
                    <a:pt x="1488" y="1780"/>
                    <a:pt x="1502" y="1766"/>
                  </a:cubicBezTo>
                  <a:cubicBezTo>
                    <a:pt x="1517" y="1736"/>
                    <a:pt x="1524" y="1729"/>
                    <a:pt x="1510" y="1722"/>
                  </a:cubicBezTo>
                  <a:cubicBezTo>
                    <a:pt x="1502" y="1707"/>
                    <a:pt x="1495" y="1707"/>
                    <a:pt x="1480" y="1700"/>
                  </a:cubicBezTo>
                  <a:cubicBezTo>
                    <a:pt x="1458" y="1685"/>
                    <a:pt x="1436" y="1670"/>
                    <a:pt x="1436" y="1626"/>
                  </a:cubicBezTo>
                  <a:cubicBezTo>
                    <a:pt x="1436" y="1612"/>
                    <a:pt x="1436" y="1604"/>
                    <a:pt x="1436" y="1597"/>
                  </a:cubicBezTo>
                  <a:cubicBezTo>
                    <a:pt x="1436" y="1560"/>
                    <a:pt x="1436" y="1531"/>
                    <a:pt x="1480" y="1495"/>
                  </a:cubicBezTo>
                  <a:cubicBezTo>
                    <a:pt x="1488" y="1480"/>
                    <a:pt x="1502" y="1473"/>
                    <a:pt x="1517" y="1473"/>
                  </a:cubicBezTo>
                  <a:cubicBezTo>
                    <a:pt x="1546" y="1473"/>
                    <a:pt x="1568" y="1502"/>
                    <a:pt x="1590" y="1524"/>
                  </a:cubicBezTo>
                  <a:cubicBezTo>
                    <a:pt x="1590" y="1524"/>
                    <a:pt x="1597" y="1531"/>
                    <a:pt x="1605" y="1538"/>
                  </a:cubicBezTo>
                  <a:cubicBezTo>
                    <a:pt x="1619" y="1553"/>
                    <a:pt x="1649" y="1583"/>
                    <a:pt x="1678" y="1583"/>
                  </a:cubicBezTo>
                  <a:cubicBezTo>
                    <a:pt x="1693" y="1583"/>
                    <a:pt x="1700" y="1583"/>
                    <a:pt x="1707" y="1568"/>
                  </a:cubicBezTo>
                  <a:cubicBezTo>
                    <a:pt x="1751" y="1516"/>
                    <a:pt x="1766" y="1473"/>
                    <a:pt x="1759" y="1451"/>
                  </a:cubicBezTo>
                  <a:cubicBezTo>
                    <a:pt x="1744" y="1428"/>
                    <a:pt x="1737" y="1392"/>
                    <a:pt x="1751" y="1363"/>
                  </a:cubicBezTo>
                  <a:cubicBezTo>
                    <a:pt x="1759" y="1341"/>
                    <a:pt x="1781" y="1333"/>
                    <a:pt x="1803" y="1326"/>
                  </a:cubicBezTo>
                  <a:cubicBezTo>
                    <a:pt x="1832" y="1326"/>
                    <a:pt x="1832" y="1319"/>
                    <a:pt x="1832" y="1289"/>
                  </a:cubicBezTo>
                  <a:cubicBezTo>
                    <a:pt x="1839" y="1282"/>
                    <a:pt x="1839" y="1282"/>
                    <a:pt x="1839" y="1275"/>
                  </a:cubicBezTo>
                  <a:cubicBezTo>
                    <a:pt x="1847" y="1238"/>
                    <a:pt x="1898" y="1231"/>
                    <a:pt x="1942" y="1231"/>
                  </a:cubicBezTo>
                  <a:cubicBezTo>
                    <a:pt x="1957" y="1231"/>
                    <a:pt x="1971" y="1231"/>
                    <a:pt x="1978" y="1223"/>
                  </a:cubicBezTo>
                  <a:cubicBezTo>
                    <a:pt x="1986" y="1223"/>
                    <a:pt x="1993" y="1216"/>
                    <a:pt x="2008" y="1194"/>
                  </a:cubicBezTo>
                  <a:cubicBezTo>
                    <a:pt x="2015" y="1179"/>
                    <a:pt x="2023" y="1165"/>
                    <a:pt x="2037" y="1143"/>
                  </a:cubicBezTo>
                  <a:cubicBezTo>
                    <a:pt x="2052" y="1128"/>
                    <a:pt x="2066" y="1121"/>
                    <a:pt x="2088" y="1121"/>
                  </a:cubicBezTo>
                  <a:cubicBezTo>
                    <a:pt x="2103" y="1121"/>
                    <a:pt x="2125" y="1128"/>
                    <a:pt x="2140" y="1135"/>
                  </a:cubicBezTo>
                  <a:cubicBezTo>
                    <a:pt x="2154" y="1135"/>
                    <a:pt x="2169" y="1143"/>
                    <a:pt x="2176" y="1143"/>
                  </a:cubicBezTo>
                  <a:cubicBezTo>
                    <a:pt x="2213" y="1143"/>
                    <a:pt x="2242" y="1128"/>
                    <a:pt x="2286" y="1092"/>
                  </a:cubicBezTo>
                  <a:cubicBezTo>
                    <a:pt x="2301" y="1084"/>
                    <a:pt x="2308" y="1077"/>
                    <a:pt x="2323" y="1062"/>
                  </a:cubicBezTo>
                  <a:cubicBezTo>
                    <a:pt x="2360" y="1033"/>
                    <a:pt x="2396" y="996"/>
                    <a:pt x="2433" y="996"/>
                  </a:cubicBezTo>
                  <a:cubicBezTo>
                    <a:pt x="2455" y="996"/>
                    <a:pt x="2477" y="1011"/>
                    <a:pt x="2499" y="1018"/>
                  </a:cubicBezTo>
                  <a:cubicBezTo>
                    <a:pt x="2521" y="1033"/>
                    <a:pt x="2543" y="1047"/>
                    <a:pt x="2565" y="1047"/>
                  </a:cubicBezTo>
                  <a:cubicBezTo>
                    <a:pt x="2572" y="1047"/>
                    <a:pt x="2572" y="1040"/>
                    <a:pt x="2579" y="1040"/>
                  </a:cubicBezTo>
                  <a:cubicBezTo>
                    <a:pt x="2594" y="1033"/>
                    <a:pt x="2609" y="1026"/>
                    <a:pt x="2631" y="1011"/>
                  </a:cubicBezTo>
                  <a:cubicBezTo>
                    <a:pt x="2660" y="996"/>
                    <a:pt x="2704" y="982"/>
                    <a:pt x="2719" y="960"/>
                  </a:cubicBezTo>
                  <a:cubicBezTo>
                    <a:pt x="2733" y="938"/>
                    <a:pt x="2741" y="930"/>
                    <a:pt x="2748" y="908"/>
                  </a:cubicBezTo>
                  <a:cubicBezTo>
                    <a:pt x="2755" y="894"/>
                    <a:pt x="2763" y="879"/>
                    <a:pt x="2777" y="857"/>
                  </a:cubicBezTo>
                  <a:cubicBezTo>
                    <a:pt x="2814" y="798"/>
                    <a:pt x="2880" y="762"/>
                    <a:pt x="2924" y="747"/>
                  </a:cubicBezTo>
                  <a:cubicBezTo>
                    <a:pt x="2931" y="747"/>
                    <a:pt x="2938" y="747"/>
                    <a:pt x="2953" y="747"/>
                  </a:cubicBezTo>
                  <a:cubicBezTo>
                    <a:pt x="2983" y="740"/>
                    <a:pt x="3026" y="733"/>
                    <a:pt x="3070" y="703"/>
                  </a:cubicBezTo>
                  <a:cubicBezTo>
                    <a:pt x="3078" y="696"/>
                    <a:pt x="3092" y="688"/>
                    <a:pt x="3100" y="681"/>
                  </a:cubicBezTo>
                  <a:cubicBezTo>
                    <a:pt x="3129" y="659"/>
                    <a:pt x="3151" y="637"/>
                    <a:pt x="3173" y="637"/>
                  </a:cubicBezTo>
                  <a:cubicBezTo>
                    <a:pt x="3180" y="637"/>
                    <a:pt x="3202" y="645"/>
                    <a:pt x="3202" y="666"/>
                  </a:cubicBezTo>
                  <a:cubicBezTo>
                    <a:pt x="3202" y="674"/>
                    <a:pt x="3209" y="674"/>
                    <a:pt x="3209" y="674"/>
                  </a:cubicBezTo>
                  <a:cubicBezTo>
                    <a:pt x="3209" y="674"/>
                    <a:pt x="3232" y="659"/>
                    <a:pt x="3232" y="637"/>
                  </a:cubicBezTo>
                  <a:cubicBezTo>
                    <a:pt x="3239" y="593"/>
                    <a:pt x="3268" y="593"/>
                    <a:pt x="3297" y="586"/>
                  </a:cubicBezTo>
                  <a:cubicBezTo>
                    <a:pt x="3312" y="586"/>
                    <a:pt x="3334" y="586"/>
                    <a:pt x="3356" y="578"/>
                  </a:cubicBezTo>
                  <a:cubicBezTo>
                    <a:pt x="3378" y="578"/>
                    <a:pt x="3385" y="571"/>
                    <a:pt x="3393" y="571"/>
                  </a:cubicBezTo>
                  <a:lnTo>
                    <a:pt x="3393" y="571"/>
                  </a:lnTo>
                  <a:cubicBezTo>
                    <a:pt x="3400" y="564"/>
                    <a:pt x="3400" y="557"/>
                    <a:pt x="3407" y="542"/>
                  </a:cubicBezTo>
                  <a:cubicBezTo>
                    <a:pt x="3407" y="527"/>
                    <a:pt x="3407" y="513"/>
                    <a:pt x="3415" y="505"/>
                  </a:cubicBezTo>
                  <a:cubicBezTo>
                    <a:pt x="3422" y="469"/>
                    <a:pt x="3429" y="439"/>
                    <a:pt x="3459" y="410"/>
                  </a:cubicBezTo>
                  <a:cubicBezTo>
                    <a:pt x="3481" y="381"/>
                    <a:pt x="3503" y="359"/>
                    <a:pt x="3525" y="344"/>
                  </a:cubicBezTo>
                  <a:cubicBezTo>
                    <a:pt x="3539" y="337"/>
                    <a:pt x="3554" y="329"/>
                    <a:pt x="3561" y="322"/>
                  </a:cubicBezTo>
                  <a:cubicBezTo>
                    <a:pt x="3576" y="307"/>
                    <a:pt x="3583" y="271"/>
                    <a:pt x="3583" y="242"/>
                  </a:cubicBezTo>
                  <a:cubicBezTo>
                    <a:pt x="3583" y="227"/>
                    <a:pt x="3591" y="212"/>
                    <a:pt x="3591" y="197"/>
                  </a:cubicBezTo>
                  <a:cubicBezTo>
                    <a:pt x="3591" y="190"/>
                    <a:pt x="3591" y="176"/>
                    <a:pt x="3591" y="168"/>
                  </a:cubicBezTo>
                  <a:cubicBezTo>
                    <a:pt x="3591" y="124"/>
                    <a:pt x="3591" y="80"/>
                    <a:pt x="3642" y="44"/>
                  </a:cubicBezTo>
                  <a:cubicBezTo>
                    <a:pt x="3686" y="14"/>
                    <a:pt x="3715" y="0"/>
                    <a:pt x="3737" y="0"/>
                  </a:cubicBezTo>
                  <a:cubicBezTo>
                    <a:pt x="3759" y="0"/>
                    <a:pt x="3774" y="7"/>
                    <a:pt x="3788" y="22"/>
                  </a:cubicBezTo>
                  <a:cubicBezTo>
                    <a:pt x="3818" y="66"/>
                    <a:pt x="3818" y="124"/>
                    <a:pt x="3788" y="168"/>
                  </a:cubicBezTo>
                  <a:cubicBezTo>
                    <a:pt x="3781" y="176"/>
                    <a:pt x="3781" y="183"/>
                    <a:pt x="3788" y="183"/>
                  </a:cubicBezTo>
                  <a:cubicBezTo>
                    <a:pt x="3788" y="205"/>
                    <a:pt x="3825" y="219"/>
                    <a:pt x="3847" y="227"/>
                  </a:cubicBezTo>
                  <a:cubicBezTo>
                    <a:pt x="3847" y="234"/>
                    <a:pt x="3847" y="234"/>
                    <a:pt x="3847" y="234"/>
                  </a:cubicBezTo>
                  <a:cubicBezTo>
                    <a:pt x="3884" y="249"/>
                    <a:pt x="3913" y="278"/>
                    <a:pt x="3935" y="315"/>
                  </a:cubicBezTo>
                  <a:cubicBezTo>
                    <a:pt x="3942" y="329"/>
                    <a:pt x="3964" y="337"/>
                    <a:pt x="3979" y="337"/>
                  </a:cubicBezTo>
                  <a:cubicBezTo>
                    <a:pt x="3986" y="337"/>
                    <a:pt x="3994" y="337"/>
                    <a:pt x="3994" y="337"/>
                  </a:cubicBezTo>
                  <a:cubicBezTo>
                    <a:pt x="4008" y="337"/>
                    <a:pt x="4067" y="344"/>
                    <a:pt x="4082" y="388"/>
                  </a:cubicBezTo>
                  <a:cubicBezTo>
                    <a:pt x="4089" y="417"/>
                    <a:pt x="4074" y="461"/>
                    <a:pt x="4059" y="491"/>
                  </a:cubicBezTo>
                  <a:cubicBezTo>
                    <a:pt x="4059" y="498"/>
                    <a:pt x="4052" y="498"/>
                    <a:pt x="4052" y="505"/>
                  </a:cubicBezTo>
                  <a:cubicBezTo>
                    <a:pt x="4045" y="527"/>
                    <a:pt x="4045" y="593"/>
                    <a:pt x="4067" y="608"/>
                  </a:cubicBezTo>
                  <a:cubicBezTo>
                    <a:pt x="4074" y="623"/>
                    <a:pt x="4089" y="630"/>
                    <a:pt x="4104" y="637"/>
                  </a:cubicBezTo>
                  <a:cubicBezTo>
                    <a:pt x="4118" y="652"/>
                    <a:pt x="4147" y="674"/>
                    <a:pt x="4162" y="696"/>
                  </a:cubicBezTo>
                  <a:cubicBezTo>
                    <a:pt x="4169" y="703"/>
                    <a:pt x="4177" y="718"/>
                    <a:pt x="4191" y="725"/>
                  </a:cubicBezTo>
                  <a:cubicBezTo>
                    <a:pt x="4214" y="740"/>
                    <a:pt x="4243" y="762"/>
                    <a:pt x="4235" y="798"/>
                  </a:cubicBezTo>
                  <a:cubicBezTo>
                    <a:pt x="4228" y="806"/>
                    <a:pt x="4228" y="820"/>
                    <a:pt x="4235" y="820"/>
                  </a:cubicBezTo>
                  <a:cubicBezTo>
                    <a:pt x="4235" y="828"/>
                    <a:pt x="4250" y="828"/>
                    <a:pt x="4257" y="828"/>
                  </a:cubicBezTo>
                  <a:cubicBezTo>
                    <a:pt x="4265" y="828"/>
                    <a:pt x="4272" y="828"/>
                    <a:pt x="4279" y="828"/>
                  </a:cubicBezTo>
                  <a:cubicBezTo>
                    <a:pt x="4287" y="828"/>
                    <a:pt x="4294" y="820"/>
                    <a:pt x="4301" y="820"/>
                  </a:cubicBezTo>
                  <a:cubicBezTo>
                    <a:pt x="4316" y="820"/>
                    <a:pt x="4331" y="813"/>
                    <a:pt x="4338" y="813"/>
                  </a:cubicBezTo>
                  <a:cubicBezTo>
                    <a:pt x="4353" y="813"/>
                    <a:pt x="4375" y="820"/>
                    <a:pt x="4375" y="850"/>
                  </a:cubicBezTo>
                  <a:lnTo>
                    <a:pt x="4375" y="850"/>
                  </a:lnTo>
                  <a:lnTo>
                    <a:pt x="4375" y="857"/>
                  </a:lnTo>
                  <a:cubicBezTo>
                    <a:pt x="4375" y="908"/>
                    <a:pt x="4375" y="908"/>
                    <a:pt x="4375" y="908"/>
                  </a:cubicBezTo>
                  <a:cubicBezTo>
                    <a:pt x="4375" y="945"/>
                    <a:pt x="4382" y="982"/>
                    <a:pt x="4404" y="1018"/>
                  </a:cubicBezTo>
                  <a:cubicBezTo>
                    <a:pt x="4433" y="1077"/>
                    <a:pt x="4477" y="1187"/>
                    <a:pt x="4433" y="1260"/>
                  </a:cubicBezTo>
                  <a:cubicBezTo>
                    <a:pt x="4426" y="1267"/>
                    <a:pt x="4419" y="1282"/>
                    <a:pt x="4411" y="1297"/>
                  </a:cubicBezTo>
                  <a:cubicBezTo>
                    <a:pt x="4382" y="1355"/>
                    <a:pt x="4360" y="1407"/>
                    <a:pt x="4316" y="1407"/>
                  </a:cubicBezTo>
                  <a:cubicBezTo>
                    <a:pt x="4309" y="1407"/>
                    <a:pt x="4309" y="1407"/>
                    <a:pt x="4309" y="1407"/>
                  </a:cubicBezTo>
                  <a:cubicBezTo>
                    <a:pt x="4279" y="1407"/>
                    <a:pt x="4265" y="1385"/>
                    <a:pt x="4250" y="1370"/>
                  </a:cubicBezTo>
                  <a:cubicBezTo>
                    <a:pt x="4243" y="1355"/>
                    <a:pt x="4228" y="1341"/>
                    <a:pt x="4214" y="1341"/>
                  </a:cubicBezTo>
                  <a:lnTo>
                    <a:pt x="4206" y="1341"/>
                  </a:lnTo>
                  <a:cubicBezTo>
                    <a:pt x="4177" y="1341"/>
                    <a:pt x="4155" y="1363"/>
                    <a:pt x="4140" y="1392"/>
                  </a:cubicBezTo>
                  <a:cubicBezTo>
                    <a:pt x="4133" y="1407"/>
                    <a:pt x="4118" y="1414"/>
                    <a:pt x="4111" y="1421"/>
                  </a:cubicBezTo>
                  <a:cubicBezTo>
                    <a:pt x="4089" y="1451"/>
                    <a:pt x="4067" y="1473"/>
                    <a:pt x="4074" y="1502"/>
                  </a:cubicBezTo>
                  <a:cubicBezTo>
                    <a:pt x="4074" y="1516"/>
                    <a:pt x="4082" y="1538"/>
                    <a:pt x="4089" y="1553"/>
                  </a:cubicBezTo>
                  <a:cubicBezTo>
                    <a:pt x="4096" y="1583"/>
                    <a:pt x="4111" y="1619"/>
                    <a:pt x="4104" y="1648"/>
                  </a:cubicBezTo>
                  <a:cubicBezTo>
                    <a:pt x="4104" y="1663"/>
                    <a:pt x="4104" y="1670"/>
                    <a:pt x="4104" y="1678"/>
                  </a:cubicBezTo>
                  <a:cubicBezTo>
                    <a:pt x="4096" y="1714"/>
                    <a:pt x="4096" y="1736"/>
                    <a:pt x="4059" y="1773"/>
                  </a:cubicBezTo>
                  <a:cubicBezTo>
                    <a:pt x="4045" y="1780"/>
                    <a:pt x="4045" y="1780"/>
                    <a:pt x="4045" y="1780"/>
                  </a:cubicBezTo>
                  <a:cubicBezTo>
                    <a:pt x="4038" y="1788"/>
                    <a:pt x="4023" y="1802"/>
                    <a:pt x="4023" y="1810"/>
                  </a:cubicBezTo>
                  <a:lnTo>
                    <a:pt x="4023" y="1810"/>
                  </a:lnTo>
                  <a:cubicBezTo>
                    <a:pt x="4030" y="1810"/>
                    <a:pt x="4038" y="1810"/>
                    <a:pt x="4059" y="1810"/>
                  </a:cubicBezTo>
                  <a:cubicBezTo>
                    <a:pt x="4133" y="1824"/>
                    <a:pt x="4169" y="1861"/>
                    <a:pt x="4199" y="1890"/>
                  </a:cubicBezTo>
                  <a:cubicBezTo>
                    <a:pt x="4214" y="1905"/>
                    <a:pt x="4214" y="1905"/>
                    <a:pt x="4214" y="1905"/>
                  </a:cubicBezTo>
                  <a:cubicBezTo>
                    <a:pt x="4235" y="1927"/>
                    <a:pt x="4243" y="1949"/>
                    <a:pt x="4250" y="1971"/>
                  </a:cubicBezTo>
                  <a:cubicBezTo>
                    <a:pt x="4250" y="1985"/>
                    <a:pt x="4250" y="1993"/>
                    <a:pt x="4257" y="2007"/>
                  </a:cubicBezTo>
                  <a:cubicBezTo>
                    <a:pt x="4265" y="2029"/>
                    <a:pt x="4272" y="2037"/>
                    <a:pt x="4287" y="2051"/>
                  </a:cubicBezTo>
                  <a:cubicBezTo>
                    <a:pt x="4294" y="2059"/>
                    <a:pt x="4301" y="2066"/>
                    <a:pt x="4316" y="2081"/>
                  </a:cubicBezTo>
                  <a:cubicBezTo>
                    <a:pt x="4345" y="2125"/>
                    <a:pt x="4360" y="2183"/>
                    <a:pt x="4353" y="2227"/>
                  </a:cubicBezTo>
                  <a:cubicBezTo>
                    <a:pt x="4345" y="2249"/>
                    <a:pt x="4338" y="2315"/>
                    <a:pt x="4294" y="2315"/>
                  </a:cubicBezTo>
                  <a:cubicBezTo>
                    <a:pt x="4279" y="2315"/>
                    <a:pt x="4265" y="2308"/>
                    <a:pt x="4250" y="2301"/>
                  </a:cubicBezTo>
                  <a:cubicBezTo>
                    <a:pt x="4235" y="2286"/>
                    <a:pt x="4214" y="2286"/>
                    <a:pt x="4206" y="2286"/>
                  </a:cubicBezTo>
                  <a:cubicBezTo>
                    <a:pt x="4184" y="2286"/>
                    <a:pt x="4162" y="2293"/>
                    <a:pt x="4155" y="2301"/>
                  </a:cubicBezTo>
                  <a:cubicBezTo>
                    <a:pt x="4155" y="2308"/>
                    <a:pt x="4155" y="2308"/>
                    <a:pt x="4155" y="2308"/>
                  </a:cubicBezTo>
                  <a:cubicBezTo>
                    <a:pt x="4155" y="2315"/>
                    <a:pt x="4162" y="2315"/>
                    <a:pt x="4177" y="2323"/>
                  </a:cubicBezTo>
                  <a:cubicBezTo>
                    <a:pt x="4191" y="2323"/>
                    <a:pt x="4221" y="2330"/>
                    <a:pt x="4221" y="2359"/>
                  </a:cubicBezTo>
                  <a:cubicBezTo>
                    <a:pt x="4228" y="2388"/>
                    <a:pt x="4221" y="2425"/>
                    <a:pt x="4206" y="2440"/>
                  </a:cubicBezTo>
                  <a:cubicBezTo>
                    <a:pt x="4191" y="2454"/>
                    <a:pt x="4177" y="2462"/>
                    <a:pt x="4162" y="2462"/>
                  </a:cubicBezTo>
                  <a:cubicBezTo>
                    <a:pt x="4147" y="2462"/>
                    <a:pt x="4140" y="2462"/>
                    <a:pt x="4126" y="2454"/>
                  </a:cubicBezTo>
                  <a:cubicBezTo>
                    <a:pt x="4111" y="2447"/>
                    <a:pt x="4096" y="2433"/>
                    <a:pt x="4082" y="2425"/>
                  </a:cubicBezTo>
                  <a:cubicBezTo>
                    <a:pt x="4067" y="2410"/>
                    <a:pt x="4052" y="2403"/>
                    <a:pt x="4045" y="2403"/>
                  </a:cubicBezTo>
                  <a:cubicBezTo>
                    <a:pt x="4038" y="2403"/>
                    <a:pt x="4038" y="2403"/>
                    <a:pt x="4023" y="2418"/>
                  </a:cubicBezTo>
                  <a:cubicBezTo>
                    <a:pt x="4008" y="2440"/>
                    <a:pt x="3979" y="2454"/>
                    <a:pt x="3957" y="2476"/>
                  </a:cubicBezTo>
                  <a:cubicBezTo>
                    <a:pt x="3942" y="2484"/>
                    <a:pt x="3928" y="2498"/>
                    <a:pt x="3913" y="2513"/>
                  </a:cubicBezTo>
                  <a:cubicBezTo>
                    <a:pt x="3906" y="2520"/>
                    <a:pt x="3891" y="2528"/>
                    <a:pt x="3876" y="2542"/>
                  </a:cubicBezTo>
                  <a:cubicBezTo>
                    <a:pt x="3854" y="2557"/>
                    <a:pt x="3825" y="2579"/>
                    <a:pt x="3825" y="2594"/>
                  </a:cubicBezTo>
                  <a:cubicBezTo>
                    <a:pt x="3825" y="2594"/>
                    <a:pt x="3825" y="2594"/>
                    <a:pt x="3832" y="2601"/>
                  </a:cubicBezTo>
                  <a:cubicBezTo>
                    <a:pt x="3854" y="2630"/>
                    <a:pt x="3884" y="2638"/>
                    <a:pt x="3906" y="2645"/>
                  </a:cubicBezTo>
                  <a:cubicBezTo>
                    <a:pt x="3913" y="2645"/>
                    <a:pt x="3913" y="2645"/>
                    <a:pt x="3913" y="2645"/>
                  </a:cubicBezTo>
                  <a:cubicBezTo>
                    <a:pt x="3950" y="2660"/>
                    <a:pt x="3972" y="2704"/>
                    <a:pt x="3957" y="2747"/>
                  </a:cubicBezTo>
                  <a:cubicBezTo>
                    <a:pt x="3957" y="2777"/>
                    <a:pt x="3950" y="2806"/>
                    <a:pt x="3920" y="2806"/>
                  </a:cubicBezTo>
                  <a:cubicBezTo>
                    <a:pt x="3913" y="2806"/>
                    <a:pt x="3898" y="2799"/>
                    <a:pt x="3884" y="2792"/>
                  </a:cubicBezTo>
                  <a:cubicBezTo>
                    <a:pt x="3869" y="2792"/>
                    <a:pt x="3854" y="2784"/>
                    <a:pt x="3840" y="2777"/>
                  </a:cubicBezTo>
                  <a:cubicBezTo>
                    <a:pt x="3818" y="2769"/>
                    <a:pt x="3796" y="2762"/>
                    <a:pt x="3788" y="2762"/>
                  </a:cubicBezTo>
                  <a:cubicBezTo>
                    <a:pt x="3781" y="2762"/>
                    <a:pt x="3781" y="2762"/>
                    <a:pt x="3781" y="2762"/>
                  </a:cubicBezTo>
                  <a:cubicBezTo>
                    <a:pt x="3766" y="2777"/>
                    <a:pt x="3759" y="2806"/>
                    <a:pt x="3759" y="2828"/>
                  </a:cubicBezTo>
                  <a:cubicBezTo>
                    <a:pt x="3752" y="2843"/>
                    <a:pt x="3752" y="2850"/>
                    <a:pt x="3745" y="2857"/>
                  </a:cubicBezTo>
                  <a:cubicBezTo>
                    <a:pt x="3737" y="2879"/>
                    <a:pt x="3723" y="2887"/>
                    <a:pt x="3715" y="2887"/>
                  </a:cubicBezTo>
                  <a:cubicBezTo>
                    <a:pt x="3700" y="2887"/>
                    <a:pt x="3693" y="2887"/>
                    <a:pt x="3678" y="2901"/>
                  </a:cubicBezTo>
                  <a:cubicBezTo>
                    <a:pt x="3649" y="2923"/>
                    <a:pt x="3627" y="2960"/>
                    <a:pt x="3635" y="2989"/>
                  </a:cubicBezTo>
                  <a:cubicBezTo>
                    <a:pt x="3635" y="2989"/>
                    <a:pt x="3635" y="2997"/>
                    <a:pt x="3649" y="3004"/>
                  </a:cubicBezTo>
                  <a:cubicBezTo>
                    <a:pt x="3657" y="3011"/>
                    <a:pt x="3671" y="3011"/>
                    <a:pt x="3678" y="3019"/>
                  </a:cubicBezTo>
                  <a:cubicBezTo>
                    <a:pt x="3715" y="3033"/>
                    <a:pt x="3752" y="3048"/>
                    <a:pt x="3766" y="3107"/>
                  </a:cubicBezTo>
                  <a:cubicBezTo>
                    <a:pt x="3781" y="3173"/>
                    <a:pt x="3796" y="3231"/>
                    <a:pt x="3832" y="3238"/>
                  </a:cubicBezTo>
                  <a:cubicBezTo>
                    <a:pt x="3840" y="3246"/>
                    <a:pt x="3854" y="3246"/>
                    <a:pt x="3884" y="3246"/>
                  </a:cubicBezTo>
                  <a:cubicBezTo>
                    <a:pt x="3920" y="3246"/>
                    <a:pt x="3964" y="3246"/>
                    <a:pt x="3972" y="3238"/>
                  </a:cubicBezTo>
                  <a:cubicBezTo>
                    <a:pt x="4001" y="3216"/>
                    <a:pt x="4030" y="3209"/>
                    <a:pt x="4052" y="3202"/>
                  </a:cubicBezTo>
                  <a:cubicBezTo>
                    <a:pt x="4074" y="3195"/>
                    <a:pt x="4089" y="3187"/>
                    <a:pt x="4104" y="3173"/>
                  </a:cubicBezTo>
                  <a:cubicBezTo>
                    <a:pt x="4140" y="3143"/>
                    <a:pt x="4177" y="3136"/>
                    <a:pt x="4228" y="3114"/>
                  </a:cubicBezTo>
                  <a:cubicBezTo>
                    <a:pt x="4294" y="3092"/>
                    <a:pt x="4294" y="3092"/>
                    <a:pt x="4294" y="3092"/>
                  </a:cubicBezTo>
                  <a:cubicBezTo>
                    <a:pt x="4353" y="3070"/>
                    <a:pt x="4419" y="3041"/>
                    <a:pt x="4455" y="3041"/>
                  </a:cubicBezTo>
                  <a:cubicBezTo>
                    <a:pt x="4463" y="3033"/>
                    <a:pt x="4463" y="3033"/>
                    <a:pt x="4463" y="3033"/>
                  </a:cubicBezTo>
                  <a:cubicBezTo>
                    <a:pt x="4477" y="3033"/>
                    <a:pt x="4507" y="3026"/>
                    <a:pt x="4536" y="3026"/>
                  </a:cubicBezTo>
                  <a:cubicBezTo>
                    <a:pt x="4573" y="3026"/>
                    <a:pt x="4602" y="3033"/>
                    <a:pt x="4616" y="3055"/>
                  </a:cubicBezTo>
                  <a:cubicBezTo>
                    <a:pt x="4631" y="3070"/>
                    <a:pt x="4638" y="3077"/>
                    <a:pt x="4653" y="3092"/>
                  </a:cubicBezTo>
                  <a:cubicBezTo>
                    <a:pt x="4682" y="3114"/>
                    <a:pt x="4704" y="3143"/>
                    <a:pt x="4734" y="3180"/>
                  </a:cubicBezTo>
                  <a:cubicBezTo>
                    <a:pt x="4741" y="3195"/>
                    <a:pt x="4756" y="3209"/>
                    <a:pt x="4770" y="3224"/>
                  </a:cubicBezTo>
                  <a:cubicBezTo>
                    <a:pt x="4800" y="3253"/>
                    <a:pt x="4836" y="3290"/>
                    <a:pt x="4829" y="3341"/>
                  </a:cubicBezTo>
                  <a:cubicBezTo>
                    <a:pt x="4822" y="3378"/>
                    <a:pt x="4807" y="3495"/>
                    <a:pt x="4829" y="3546"/>
                  </a:cubicBezTo>
                  <a:cubicBezTo>
                    <a:pt x="4836" y="3568"/>
                    <a:pt x="4844" y="3576"/>
                    <a:pt x="4851" y="3576"/>
                  </a:cubicBezTo>
                  <a:cubicBezTo>
                    <a:pt x="4858" y="3583"/>
                    <a:pt x="4873" y="3583"/>
                    <a:pt x="4888" y="3605"/>
                  </a:cubicBezTo>
                  <a:cubicBezTo>
                    <a:pt x="4902" y="3627"/>
                    <a:pt x="4902" y="3664"/>
                    <a:pt x="4902" y="3700"/>
                  </a:cubicBezTo>
                  <a:cubicBezTo>
                    <a:pt x="4902" y="3722"/>
                    <a:pt x="4902" y="3737"/>
                    <a:pt x="4902" y="3752"/>
                  </a:cubicBezTo>
                  <a:cubicBezTo>
                    <a:pt x="4909" y="3766"/>
                    <a:pt x="4909" y="3773"/>
                    <a:pt x="4909" y="3781"/>
                  </a:cubicBezTo>
                  <a:cubicBezTo>
                    <a:pt x="4917" y="3817"/>
                    <a:pt x="4917" y="3869"/>
                    <a:pt x="4946" y="3869"/>
                  </a:cubicBezTo>
                  <a:cubicBezTo>
                    <a:pt x="4968" y="3876"/>
                    <a:pt x="4983" y="3883"/>
                    <a:pt x="4997" y="3898"/>
                  </a:cubicBezTo>
                  <a:cubicBezTo>
                    <a:pt x="5012" y="3905"/>
                    <a:pt x="5027" y="3920"/>
                    <a:pt x="5056" y="3920"/>
                  </a:cubicBezTo>
                  <a:cubicBezTo>
                    <a:pt x="5071" y="3920"/>
                    <a:pt x="5071" y="3920"/>
                    <a:pt x="5071" y="3920"/>
                  </a:cubicBezTo>
                  <a:cubicBezTo>
                    <a:pt x="5085" y="3927"/>
                    <a:pt x="5100" y="3927"/>
                    <a:pt x="5107" y="3942"/>
                  </a:cubicBezTo>
                  <a:cubicBezTo>
                    <a:pt x="5115" y="3957"/>
                    <a:pt x="5100" y="3971"/>
                    <a:pt x="5064" y="4015"/>
                  </a:cubicBezTo>
                  <a:cubicBezTo>
                    <a:pt x="5041" y="4037"/>
                    <a:pt x="5034" y="4059"/>
                    <a:pt x="5019" y="4081"/>
                  </a:cubicBezTo>
                  <a:cubicBezTo>
                    <a:pt x="5012" y="4110"/>
                    <a:pt x="4997" y="4133"/>
                    <a:pt x="4946" y="4147"/>
                  </a:cubicBezTo>
                  <a:cubicBezTo>
                    <a:pt x="4866" y="4162"/>
                    <a:pt x="4851" y="4176"/>
                    <a:pt x="4844" y="4220"/>
                  </a:cubicBezTo>
                  <a:cubicBezTo>
                    <a:pt x="4836" y="4272"/>
                    <a:pt x="4851" y="4301"/>
                    <a:pt x="4880" y="4330"/>
                  </a:cubicBezTo>
                  <a:cubicBezTo>
                    <a:pt x="4931" y="4367"/>
                    <a:pt x="4954" y="4433"/>
                    <a:pt x="4961" y="4477"/>
                  </a:cubicBezTo>
                  <a:cubicBezTo>
                    <a:pt x="4968" y="4499"/>
                    <a:pt x="4983" y="4521"/>
                    <a:pt x="4983" y="4535"/>
                  </a:cubicBezTo>
                  <a:cubicBezTo>
                    <a:pt x="4997" y="4550"/>
                    <a:pt x="4997" y="4550"/>
                    <a:pt x="4997" y="4550"/>
                  </a:cubicBezTo>
                  <a:cubicBezTo>
                    <a:pt x="4983" y="4557"/>
                    <a:pt x="4983" y="4557"/>
                    <a:pt x="4983" y="4557"/>
                  </a:cubicBezTo>
                  <a:cubicBezTo>
                    <a:pt x="4976" y="4609"/>
                    <a:pt x="4961" y="4748"/>
                    <a:pt x="4997" y="4792"/>
                  </a:cubicBezTo>
                  <a:cubicBezTo>
                    <a:pt x="5005" y="4814"/>
                    <a:pt x="5019" y="4828"/>
                    <a:pt x="5034" y="4843"/>
                  </a:cubicBezTo>
                  <a:cubicBezTo>
                    <a:pt x="5064" y="4880"/>
                    <a:pt x="5093" y="4909"/>
                    <a:pt x="5049" y="4961"/>
                  </a:cubicBezTo>
                  <a:cubicBezTo>
                    <a:pt x="5041" y="4975"/>
                    <a:pt x="5034" y="4990"/>
                    <a:pt x="5041" y="4997"/>
                  </a:cubicBezTo>
                  <a:cubicBezTo>
                    <a:pt x="5049" y="5019"/>
                    <a:pt x="5078" y="5026"/>
                    <a:pt x="5100" y="5026"/>
                  </a:cubicBezTo>
                  <a:cubicBezTo>
                    <a:pt x="5107" y="5026"/>
                    <a:pt x="5115" y="5026"/>
                    <a:pt x="5115" y="5026"/>
                  </a:cubicBezTo>
                  <a:cubicBezTo>
                    <a:pt x="5122" y="5026"/>
                    <a:pt x="5122" y="5026"/>
                    <a:pt x="5122" y="5026"/>
                  </a:cubicBezTo>
                  <a:cubicBezTo>
                    <a:pt x="5137" y="5026"/>
                    <a:pt x="5144" y="5026"/>
                    <a:pt x="5151" y="5034"/>
                  </a:cubicBezTo>
                  <a:cubicBezTo>
                    <a:pt x="5166" y="5056"/>
                    <a:pt x="5159" y="5107"/>
                    <a:pt x="5144" y="5173"/>
                  </a:cubicBezTo>
                  <a:cubicBezTo>
                    <a:pt x="5137" y="5202"/>
                    <a:pt x="5137" y="5232"/>
                    <a:pt x="5137" y="5246"/>
                  </a:cubicBezTo>
                  <a:cubicBezTo>
                    <a:pt x="5137" y="5283"/>
                    <a:pt x="5115" y="5305"/>
                    <a:pt x="5093" y="5319"/>
                  </a:cubicBezTo>
                  <a:cubicBezTo>
                    <a:pt x="5078" y="5342"/>
                    <a:pt x="5064" y="5356"/>
                    <a:pt x="5056" y="5385"/>
                  </a:cubicBezTo>
                  <a:cubicBezTo>
                    <a:pt x="5049" y="5415"/>
                    <a:pt x="5049" y="5415"/>
                    <a:pt x="5056" y="5422"/>
                  </a:cubicBezTo>
                  <a:cubicBezTo>
                    <a:pt x="5071" y="5437"/>
                    <a:pt x="5085" y="5452"/>
                    <a:pt x="5085" y="5503"/>
                  </a:cubicBezTo>
                  <a:cubicBezTo>
                    <a:pt x="5085" y="5583"/>
                    <a:pt x="5071" y="5598"/>
                    <a:pt x="5027" y="5620"/>
                  </a:cubicBezTo>
                  <a:cubicBezTo>
                    <a:pt x="5019" y="5627"/>
                    <a:pt x="5005" y="5635"/>
                    <a:pt x="4990" y="5642"/>
                  </a:cubicBezTo>
                  <a:cubicBezTo>
                    <a:pt x="4924" y="5686"/>
                    <a:pt x="4902" y="5737"/>
                    <a:pt x="4917" y="5796"/>
                  </a:cubicBezTo>
                  <a:cubicBezTo>
                    <a:pt x="4939" y="5854"/>
                    <a:pt x="4902" y="5891"/>
                    <a:pt x="4873" y="5920"/>
                  </a:cubicBezTo>
                  <a:cubicBezTo>
                    <a:pt x="4866" y="5928"/>
                    <a:pt x="4851" y="5935"/>
                    <a:pt x="4851" y="5942"/>
                  </a:cubicBezTo>
                  <a:cubicBezTo>
                    <a:pt x="4836" y="5957"/>
                    <a:pt x="4836" y="5986"/>
                    <a:pt x="4844" y="6023"/>
                  </a:cubicBezTo>
                  <a:cubicBezTo>
                    <a:pt x="4844" y="6052"/>
                    <a:pt x="4844" y="6082"/>
                    <a:pt x="4836" y="6118"/>
                  </a:cubicBezTo>
                  <a:cubicBezTo>
                    <a:pt x="4836" y="6162"/>
                    <a:pt x="4807" y="6206"/>
                    <a:pt x="4778" y="6257"/>
                  </a:cubicBezTo>
                  <a:cubicBezTo>
                    <a:pt x="4741" y="6309"/>
                    <a:pt x="4704" y="6367"/>
                    <a:pt x="4668" y="6455"/>
                  </a:cubicBezTo>
                  <a:cubicBezTo>
                    <a:pt x="4609" y="6587"/>
                    <a:pt x="4550" y="6609"/>
                    <a:pt x="4536" y="6609"/>
                  </a:cubicBezTo>
                  <a:cubicBezTo>
                    <a:pt x="4485" y="6638"/>
                    <a:pt x="4485" y="6638"/>
                    <a:pt x="4485" y="6638"/>
                  </a:cubicBezTo>
                  <a:lnTo>
                    <a:pt x="4477" y="6631"/>
                  </a:lnTo>
                </a:path>
              </a:pathLst>
            </a:custGeom>
            <a:grpFill/>
            <a:ln w="28575" cmpd="sng">
              <a:solidFill>
                <a:schemeClr val="bg1"/>
              </a:solidFill>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100" name="Freeform 99"/>
            <p:cNvSpPr>
              <a:spLocks noChangeArrowheads="1"/>
            </p:cNvSpPr>
            <p:nvPr/>
          </p:nvSpPr>
          <p:spPr bwMode="auto">
            <a:xfrm>
              <a:off x="3494318" y="7779811"/>
              <a:ext cx="1999001" cy="2531581"/>
            </a:xfrm>
            <a:custGeom>
              <a:avLst/>
              <a:gdLst>
                <a:gd name="T0" fmla="*/ 4053 w 5197"/>
                <a:gd name="T1" fmla="*/ 513 h 6669"/>
                <a:gd name="T2" fmla="*/ 4375 w 5197"/>
                <a:gd name="T3" fmla="*/ 916 h 6669"/>
                <a:gd name="T4" fmla="*/ 4060 w 5197"/>
                <a:gd name="T5" fmla="*/ 1773 h 6669"/>
                <a:gd name="T6" fmla="*/ 4221 w 5197"/>
                <a:gd name="T7" fmla="*/ 2381 h 6669"/>
                <a:gd name="T8" fmla="*/ 3899 w 5197"/>
                <a:gd name="T9" fmla="*/ 2792 h 6669"/>
                <a:gd name="T10" fmla="*/ 4133 w 5197"/>
                <a:gd name="T11" fmla="*/ 3202 h 6669"/>
                <a:gd name="T12" fmla="*/ 4954 w 5197"/>
                <a:gd name="T13" fmla="*/ 3898 h 6669"/>
                <a:gd name="T14" fmla="*/ 5056 w 5197"/>
                <a:gd name="T15" fmla="*/ 4968 h 6669"/>
                <a:gd name="T16" fmla="*/ 4837 w 5197"/>
                <a:gd name="T17" fmla="*/ 6133 h 6669"/>
                <a:gd name="T18" fmla="*/ 3789 w 5197"/>
                <a:gd name="T19" fmla="*/ 6375 h 6669"/>
                <a:gd name="T20" fmla="*/ 3188 w 5197"/>
                <a:gd name="T21" fmla="*/ 6207 h 6669"/>
                <a:gd name="T22" fmla="*/ 2521 w 5197"/>
                <a:gd name="T23" fmla="*/ 5767 h 6669"/>
                <a:gd name="T24" fmla="*/ 2536 w 5197"/>
                <a:gd name="T25" fmla="*/ 4953 h 6669"/>
                <a:gd name="T26" fmla="*/ 2096 w 5197"/>
                <a:gd name="T27" fmla="*/ 4441 h 6669"/>
                <a:gd name="T28" fmla="*/ 1012 w 5197"/>
                <a:gd name="T29" fmla="*/ 4704 h 6669"/>
                <a:gd name="T30" fmla="*/ 836 w 5197"/>
                <a:gd name="T31" fmla="*/ 4067 h 6669"/>
                <a:gd name="T32" fmla="*/ 67 w 5197"/>
                <a:gd name="T33" fmla="*/ 2902 h 6669"/>
                <a:gd name="T34" fmla="*/ 667 w 5197"/>
                <a:gd name="T35" fmla="*/ 1898 h 6669"/>
                <a:gd name="T36" fmla="*/ 1283 w 5197"/>
                <a:gd name="T37" fmla="*/ 1920 h 6669"/>
                <a:gd name="T38" fmla="*/ 1605 w 5197"/>
                <a:gd name="T39" fmla="*/ 1561 h 6669"/>
                <a:gd name="T40" fmla="*/ 2309 w 5197"/>
                <a:gd name="T41" fmla="*/ 1121 h 6669"/>
                <a:gd name="T42" fmla="*/ 3217 w 5197"/>
                <a:gd name="T43" fmla="*/ 703 h 6669"/>
                <a:gd name="T44" fmla="*/ 3752 w 5197"/>
                <a:gd name="T45" fmla="*/ 0 h 6669"/>
                <a:gd name="T46" fmla="*/ 3408 w 5197"/>
                <a:gd name="T47" fmla="*/ 550 h 6669"/>
                <a:gd name="T48" fmla="*/ 2931 w 5197"/>
                <a:gd name="T49" fmla="*/ 748 h 6669"/>
                <a:gd name="T50" fmla="*/ 2294 w 5197"/>
                <a:gd name="T51" fmla="*/ 1099 h 6669"/>
                <a:gd name="T52" fmla="*/ 1810 w 5197"/>
                <a:gd name="T53" fmla="*/ 1326 h 6669"/>
                <a:gd name="T54" fmla="*/ 1437 w 5197"/>
                <a:gd name="T55" fmla="*/ 1641 h 6669"/>
                <a:gd name="T56" fmla="*/ 1253 w 5197"/>
                <a:gd name="T57" fmla="*/ 1912 h 6669"/>
                <a:gd name="T58" fmla="*/ 704 w 5197"/>
                <a:gd name="T59" fmla="*/ 1788 h 6669"/>
                <a:gd name="T60" fmla="*/ 601 w 5197"/>
                <a:gd name="T61" fmla="*/ 2037 h 6669"/>
                <a:gd name="T62" fmla="*/ 67 w 5197"/>
                <a:gd name="T63" fmla="*/ 2697 h 6669"/>
                <a:gd name="T64" fmla="*/ 609 w 5197"/>
                <a:gd name="T65" fmla="*/ 3605 h 6669"/>
                <a:gd name="T66" fmla="*/ 675 w 5197"/>
                <a:gd name="T67" fmla="*/ 4235 h 6669"/>
                <a:gd name="T68" fmla="*/ 902 w 5197"/>
                <a:gd name="T69" fmla="*/ 4690 h 6669"/>
                <a:gd name="T70" fmla="*/ 1525 w 5197"/>
                <a:gd name="T71" fmla="*/ 4543 h 6669"/>
                <a:gd name="T72" fmla="*/ 2257 w 5197"/>
                <a:gd name="T73" fmla="*/ 4521 h 6669"/>
                <a:gd name="T74" fmla="*/ 2529 w 5197"/>
                <a:gd name="T75" fmla="*/ 4924 h 6669"/>
                <a:gd name="T76" fmla="*/ 2741 w 5197"/>
                <a:gd name="T77" fmla="*/ 5349 h 6669"/>
                <a:gd name="T78" fmla="*/ 2616 w 5197"/>
                <a:gd name="T79" fmla="*/ 6016 h 6669"/>
                <a:gd name="T80" fmla="*/ 3137 w 5197"/>
                <a:gd name="T81" fmla="*/ 6265 h 6669"/>
                <a:gd name="T82" fmla="*/ 3584 w 5197"/>
                <a:gd name="T83" fmla="*/ 6324 h 6669"/>
                <a:gd name="T84" fmla="*/ 4097 w 5197"/>
                <a:gd name="T85" fmla="*/ 6456 h 6669"/>
                <a:gd name="T86" fmla="*/ 4866 w 5197"/>
                <a:gd name="T87" fmla="*/ 6141 h 6669"/>
                <a:gd name="T88" fmla="*/ 5079 w 5197"/>
                <a:gd name="T89" fmla="*/ 5422 h 6669"/>
                <a:gd name="T90" fmla="*/ 5079 w 5197"/>
                <a:gd name="T91" fmla="*/ 4983 h 6669"/>
                <a:gd name="T92" fmla="*/ 5049 w 5197"/>
                <a:gd name="T93" fmla="*/ 4103 h 6669"/>
                <a:gd name="T94" fmla="*/ 4910 w 5197"/>
                <a:gd name="T95" fmla="*/ 3612 h 6669"/>
                <a:gd name="T96" fmla="*/ 4463 w 5197"/>
                <a:gd name="T97" fmla="*/ 3034 h 6669"/>
                <a:gd name="T98" fmla="*/ 3701 w 5197"/>
                <a:gd name="T99" fmla="*/ 3019 h 6669"/>
                <a:gd name="T100" fmla="*/ 3935 w 5197"/>
                <a:gd name="T101" fmla="*/ 2836 h 6669"/>
                <a:gd name="T102" fmla="*/ 4060 w 5197"/>
                <a:gd name="T103" fmla="*/ 2433 h 6669"/>
                <a:gd name="T104" fmla="*/ 4382 w 5197"/>
                <a:gd name="T105" fmla="*/ 2250 h 6669"/>
                <a:gd name="T106" fmla="*/ 4082 w 5197"/>
                <a:gd name="T107" fmla="*/ 1795 h 6669"/>
                <a:gd name="T108" fmla="*/ 4324 w 5197"/>
                <a:gd name="T109" fmla="*/ 1436 h 6669"/>
                <a:gd name="T110" fmla="*/ 4404 w 5197"/>
                <a:gd name="T111" fmla="*/ 872 h 6669"/>
                <a:gd name="T112" fmla="*/ 4214 w 5197"/>
                <a:gd name="T113" fmla="*/ 725 h 6669"/>
                <a:gd name="T114" fmla="*/ 3994 w 5197"/>
                <a:gd name="T115" fmla="*/ 337 h 6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197" h="6669">
                  <a:moveTo>
                    <a:pt x="3752" y="29"/>
                  </a:moveTo>
                  <a:lnTo>
                    <a:pt x="3752" y="29"/>
                  </a:lnTo>
                  <a:cubicBezTo>
                    <a:pt x="3767" y="29"/>
                    <a:pt x="3781" y="37"/>
                    <a:pt x="3789" y="51"/>
                  </a:cubicBezTo>
                  <a:cubicBezTo>
                    <a:pt x="3818" y="81"/>
                    <a:pt x="3818" y="132"/>
                    <a:pt x="3789" y="176"/>
                  </a:cubicBezTo>
                  <a:cubicBezTo>
                    <a:pt x="3767" y="220"/>
                    <a:pt x="3825" y="242"/>
                    <a:pt x="3862" y="264"/>
                  </a:cubicBezTo>
                  <a:cubicBezTo>
                    <a:pt x="3891" y="279"/>
                    <a:pt x="3921" y="300"/>
                    <a:pt x="3935" y="337"/>
                  </a:cubicBezTo>
                  <a:cubicBezTo>
                    <a:pt x="3950" y="359"/>
                    <a:pt x="3979" y="366"/>
                    <a:pt x="3994" y="366"/>
                  </a:cubicBezTo>
                  <a:cubicBezTo>
                    <a:pt x="4009" y="366"/>
                    <a:pt x="4009" y="366"/>
                    <a:pt x="4009" y="366"/>
                  </a:cubicBezTo>
                  <a:cubicBezTo>
                    <a:pt x="4009" y="366"/>
                    <a:pt x="4074" y="374"/>
                    <a:pt x="4082" y="403"/>
                  </a:cubicBezTo>
                  <a:cubicBezTo>
                    <a:pt x="4089" y="440"/>
                    <a:pt x="4060" y="491"/>
                    <a:pt x="4053" y="513"/>
                  </a:cubicBezTo>
                  <a:cubicBezTo>
                    <a:pt x="4045" y="542"/>
                    <a:pt x="4045" y="608"/>
                    <a:pt x="4074" y="638"/>
                  </a:cubicBezTo>
                  <a:cubicBezTo>
                    <a:pt x="4097" y="660"/>
                    <a:pt x="4141" y="689"/>
                    <a:pt x="4162" y="718"/>
                  </a:cubicBezTo>
                  <a:cubicBezTo>
                    <a:pt x="4192" y="755"/>
                    <a:pt x="4243" y="769"/>
                    <a:pt x="4236" y="813"/>
                  </a:cubicBezTo>
                  <a:cubicBezTo>
                    <a:pt x="4229" y="850"/>
                    <a:pt x="4243" y="857"/>
                    <a:pt x="4272" y="857"/>
                  </a:cubicBezTo>
                  <a:cubicBezTo>
                    <a:pt x="4280" y="857"/>
                    <a:pt x="4294" y="857"/>
                    <a:pt x="4302" y="857"/>
                  </a:cubicBezTo>
                  <a:cubicBezTo>
                    <a:pt x="4324" y="850"/>
                    <a:pt x="4338" y="843"/>
                    <a:pt x="4353" y="843"/>
                  </a:cubicBezTo>
                  <a:cubicBezTo>
                    <a:pt x="4368" y="843"/>
                    <a:pt x="4375" y="850"/>
                    <a:pt x="4375" y="872"/>
                  </a:cubicBezTo>
                  <a:cubicBezTo>
                    <a:pt x="4375" y="887"/>
                    <a:pt x="4375" y="901"/>
                    <a:pt x="4375" y="916"/>
                  </a:cubicBezTo>
                  <a:cubicBezTo>
                    <a:pt x="4346" y="960"/>
                    <a:pt x="4324" y="1004"/>
                    <a:pt x="4324" y="1004"/>
                  </a:cubicBezTo>
                  <a:cubicBezTo>
                    <a:pt x="4324" y="1004"/>
                    <a:pt x="4346" y="960"/>
                    <a:pt x="4375" y="916"/>
                  </a:cubicBezTo>
                  <a:cubicBezTo>
                    <a:pt x="4375" y="953"/>
                    <a:pt x="4375" y="1004"/>
                    <a:pt x="4404" y="1041"/>
                  </a:cubicBezTo>
                  <a:cubicBezTo>
                    <a:pt x="4434" y="1107"/>
                    <a:pt x="4470" y="1202"/>
                    <a:pt x="4434" y="1268"/>
                  </a:cubicBezTo>
                  <a:cubicBezTo>
                    <a:pt x="4404" y="1319"/>
                    <a:pt x="4375" y="1407"/>
                    <a:pt x="4331" y="1407"/>
                  </a:cubicBezTo>
                  <a:cubicBezTo>
                    <a:pt x="4331" y="1407"/>
                    <a:pt x="4331" y="1407"/>
                    <a:pt x="4324" y="1407"/>
                  </a:cubicBezTo>
                  <a:cubicBezTo>
                    <a:pt x="4287" y="1400"/>
                    <a:pt x="4272" y="1348"/>
                    <a:pt x="4236" y="1341"/>
                  </a:cubicBezTo>
                  <a:cubicBezTo>
                    <a:pt x="4229" y="1341"/>
                    <a:pt x="4221" y="1341"/>
                    <a:pt x="4221" y="1341"/>
                  </a:cubicBezTo>
                  <a:cubicBezTo>
                    <a:pt x="4184" y="1341"/>
                    <a:pt x="4162" y="1370"/>
                    <a:pt x="4141" y="1400"/>
                  </a:cubicBezTo>
                  <a:cubicBezTo>
                    <a:pt x="4111" y="1436"/>
                    <a:pt x="4060" y="1466"/>
                    <a:pt x="4074" y="1517"/>
                  </a:cubicBezTo>
                  <a:cubicBezTo>
                    <a:pt x="4082" y="1568"/>
                    <a:pt x="4111" y="1612"/>
                    <a:pt x="4104" y="1663"/>
                  </a:cubicBezTo>
                  <a:cubicBezTo>
                    <a:pt x="4097" y="1715"/>
                    <a:pt x="4104" y="1729"/>
                    <a:pt x="4060" y="1773"/>
                  </a:cubicBezTo>
                  <a:cubicBezTo>
                    <a:pt x="4023" y="1817"/>
                    <a:pt x="3994" y="1832"/>
                    <a:pt x="4074" y="1839"/>
                  </a:cubicBezTo>
                  <a:cubicBezTo>
                    <a:pt x="4148" y="1854"/>
                    <a:pt x="4184" y="1891"/>
                    <a:pt x="4214" y="1927"/>
                  </a:cubicBezTo>
                  <a:cubicBezTo>
                    <a:pt x="4250" y="1964"/>
                    <a:pt x="4243" y="1986"/>
                    <a:pt x="4258" y="2030"/>
                  </a:cubicBezTo>
                  <a:cubicBezTo>
                    <a:pt x="4272" y="2074"/>
                    <a:pt x="4294" y="2074"/>
                    <a:pt x="4316" y="2103"/>
                  </a:cubicBezTo>
                  <a:cubicBezTo>
                    <a:pt x="4346" y="2140"/>
                    <a:pt x="4360" y="2191"/>
                    <a:pt x="4353" y="2242"/>
                  </a:cubicBezTo>
                  <a:cubicBezTo>
                    <a:pt x="4346" y="2279"/>
                    <a:pt x="4331" y="2316"/>
                    <a:pt x="4309" y="2316"/>
                  </a:cubicBezTo>
                  <a:cubicBezTo>
                    <a:pt x="4302" y="2316"/>
                    <a:pt x="4287" y="2308"/>
                    <a:pt x="4272" y="2301"/>
                  </a:cubicBezTo>
                  <a:cubicBezTo>
                    <a:pt x="4258" y="2293"/>
                    <a:pt x="4236" y="2286"/>
                    <a:pt x="4221" y="2286"/>
                  </a:cubicBezTo>
                  <a:cubicBezTo>
                    <a:pt x="4184" y="2286"/>
                    <a:pt x="4148" y="2301"/>
                    <a:pt x="4155" y="2330"/>
                  </a:cubicBezTo>
                  <a:cubicBezTo>
                    <a:pt x="4162" y="2360"/>
                    <a:pt x="4214" y="2338"/>
                    <a:pt x="4221" y="2381"/>
                  </a:cubicBezTo>
                  <a:cubicBezTo>
                    <a:pt x="4229" y="2411"/>
                    <a:pt x="4214" y="2462"/>
                    <a:pt x="4177" y="2462"/>
                  </a:cubicBezTo>
                  <a:cubicBezTo>
                    <a:pt x="4170" y="2462"/>
                    <a:pt x="4162" y="2462"/>
                    <a:pt x="4148" y="2455"/>
                  </a:cubicBezTo>
                  <a:cubicBezTo>
                    <a:pt x="4104" y="2433"/>
                    <a:pt x="4082" y="2403"/>
                    <a:pt x="4060" y="2403"/>
                  </a:cubicBezTo>
                  <a:cubicBezTo>
                    <a:pt x="4045" y="2403"/>
                    <a:pt x="4038" y="2411"/>
                    <a:pt x="4031" y="2418"/>
                  </a:cubicBezTo>
                  <a:cubicBezTo>
                    <a:pt x="3994" y="2462"/>
                    <a:pt x="3950" y="2477"/>
                    <a:pt x="3921" y="2513"/>
                  </a:cubicBezTo>
                  <a:cubicBezTo>
                    <a:pt x="3884" y="2550"/>
                    <a:pt x="3796" y="2594"/>
                    <a:pt x="3833" y="2623"/>
                  </a:cubicBezTo>
                  <a:cubicBezTo>
                    <a:pt x="3869" y="2660"/>
                    <a:pt x="3899" y="2667"/>
                    <a:pt x="3928" y="2675"/>
                  </a:cubicBezTo>
                  <a:cubicBezTo>
                    <a:pt x="3950" y="2682"/>
                    <a:pt x="3972" y="2719"/>
                    <a:pt x="3957" y="2762"/>
                  </a:cubicBezTo>
                  <a:cubicBezTo>
                    <a:pt x="3957" y="2792"/>
                    <a:pt x="3950" y="2807"/>
                    <a:pt x="3935" y="2807"/>
                  </a:cubicBezTo>
                  <a:cubicBezTo>
                    <a:pt x="3928" y="2807"/>
                    <a:pt x="3921" y="2799"/>
                    <a:pt x="3899" y="2792"/>
                  </a:cubicBezTo>
                  <a:cubicBezTo>
                    <a:pt x="3862" y="2784"/>
                    <a:pt x="3825" y="2762"/>
                    <a:pt x="3803" y="2762"/>
                  </a:cubicBezTo>
                  <a:cubicBezTo>
                    <a:pt x="3796" y="2762"/>
                    <a:pt x="3789" y="2762"/>
                    <a:pt x="3781" y="2770"/>
                  </a:cubicBezTo>
                  <a:cubicBezTo>
                    <a:pt x="3767" y="2792"/>
                    <a:pt x="3760" y="2843"/>
                    <a:pt x="3745" y="2872"/>
                  </a:cubicBezTo>
                  <a:cubicBezTo>
                    <a:pt x="3738" y="2894"/>
                    <a:pt x="3715" y="2872"/>
                    <a:pt x="3679" y="2902"/>
                  </a:cubicBezTo>
                  <a:cubicBezTo>
                    <a:pt x="3650" y="2938"/>
                    <a:pt x="3606" y="3004"/>
                    <a:pt x="3657" y="3034"/>
                  </a:cubicBezTo>
                  <a:cubicBezTo>
                    <a:pt x="3708" y="3056"/>
                    <a:pt x="3745" y="3056"/>
                    <a:pt x="3767" y="3129"/>
                  </a:cubicBezTo>
                  <a:cubicBezTo>
                    <a:pt x="3781" y="3195"/>
                    <a:pt x="3796" y="3253"/>
                    <a:pt x="3840" y="3268"/>
                  </a:cubicBezTo>
                  <a:cubicBezTo>
                    <a:pt x="3855" y="3275"/>
                    <a:pt x="3877" y="3275"/>
                    <a:pt x="3899" y="3275"/>
                  </a:cubicBezTo>
                  <a:cubicBezTo>
                    <a:pt x="3943" y="3275"/>
                    <a:pt x="3994" y="3268"/>
                    <a:pt x="3994" y="3268"/>
                  </a:cubicBezTo>
                  <a:cubicBezTo>
                    <a:pt x="4045" y="3231"/>
                    <a:pt x="4089" y="3239"/>
                    <a:pt x="4133" y="3202"/>
                  </a:cubicBezTo>
                  <a:cubicBezTo>
                    <a:pt x="4170" y="3166"/>
                    <a:pt x="4206" y="3158"/>
                    <a:pt x="4272" y="3136"/>
                  </a:cubicBezTo>
                  <a:cubicBezTo>
                    <a:pt x="4346" y="3107"/>
                    <a:pt x="4426" y="3078"/>
                    <a:pt x="4470" y="3070"/>
                  </a:cubicBezTo>
                  <a:cubicBezTo>
                    <a:pt x="4492" y="3063"/>
                    <a:pt x="4522" y="3056"/>
                    <a:pt x="4551" y="3056"/>
                  </a:cubicBezTo>
                  <a:cubicBezTo>
                    <a:pt x="4573" y="3056"/>
                    <a:pt x="4602" y="3063"/>
                    <a:pt x="4624" y="3085"/>
                  </a:cubicBezTo>
                  <a:cubicBezTo>
                    <a:pt x="4668" y="3129"/>
                    <a:pt x="4697" y="3151"/>
                    <a:pt x="4734" y="3202"/>
                  </a:cubicBezTo>
                  <a:cubicBezTo>
                    <a:pt x="4771" y="3253"/>
                    <a:pt x="4837" y="3290"/>
                    <a:pt x="4829" y="3356"/>
                  </a:cubicBezTo>
                  <a:cubicBezTo>
                    <a:pt x="4822" y="3422"/>
                    <a:pt x="4807" y="3517"/>
                    <a:pt x="4829" y="3569"/>
                  </a:cubicBezTo>
                  <a:cubicBezTo>
                    <a:pt x="4844" y="3620"/>
                    <a:pt x="4859" y="3591"/>
                    <a:pt x="4888" y="3627"/>
                  </a:cubicBezTo>
                  <a:cubicBezTo>
                    <a:pt x="4910" y="3664"/>
                    <a:pt x="4895" y="3730"/>
                    <a:pt x="4903" y="3774"/>
                  </a:cubicBezTo>
                  <a:cubicBezTo>
                    <a:pt x="4910" y="3818"/>
                    <a:pt x="4910" y="3891"/>
                    <a:pt x="4954" y="3898"/>
                  </a:cubicBezTo>
                  <a:cubicBezTo>
                    <a:pt x="4998" y="3906"/>
                    <a:pt x="5012" y="3942"/>
                    <a:pt x="5064" y="3950"/>
                  </a:cubicBezTo>
                  <a:cubicBezTo>
                    <a:pt x="5115" y="3957"/>
                    <a:pt x="5122" y="3950"/>
                    <a:pt x="5064" y="4016"/>
                  </a:cubicBezTo>
                  <a:cubicBezTo>
                    <a:pt x="5005" y="4089"/>
                    <a:pt x="5034" y="4133"/>
                    <a:pt x="4954" y="4148"/>
                  </a:cubicBezTo>
                  <a:cubicBezTo>
                    <a:pt x="4881" y="4162"/>
                    <a:pt x="4851" y="4184"/>
                    <a:pt x="4844" y="4235"/>
                  </a:cubicBezTo>
                  <a:cubicBezTo>
                    <a:pt x="4837" y="4279"/>
                    <a:pt x="4844" y="4323"/>
                    <a:pt x="4888" y="4360"/>
                  </a:cubicBezTo>
                  <a:cubicBezTo>
                    <a:pt x="4932" y="4397"/>
                    <a:pt x="4954" y="4455"/>
                    <a:pt x="4961" y="4492"/>
                  </a:cubicBezTo>
                  <a:cubicBezTo>
                    <a:pt x="4969" y="4514"/>
                    <a:pt x="4976" y="4536"/>
                    <a:pt x="4991" y="4558"/>
                  </a:cubicBezTo>
                  <a:cubicBezTo>
                    <a:pt x="4983" y="4558"/>
                    <a:pt x="4983" y="4558"/>
                    <a:pt x="4983" y="4558"/>
                  </a:cubicBezTo>
                  <a:cubicBezTo>
                    <a:pt x="4983" y="4558"/>
                    <a:pt x="4954" y="4748"/>
                    <a:pt x="4998" y="4822"/>
                  </a:cubicBezTo>
                  <a:cubicBezTo>
                    <a:pt x="5042" y="4888"/>
                    <a:pt x="5100" y="4910"/>
                    <a:pt x="5056" y="4968"/>
                  </a:cubicBezTo>
                  <a:cubicBezTo>
                    <a:pt x="5012" y="5019"/>
                    <a:pt x="5064" y="5056"/>
                    <a:pt x="5115" y="5056"/>
                  </a:cubicBezTo>
                  <a:cubicBezTo>
                    <a:pt x="5122" y="5056"/>
                    <a:pt x="5130" y="5056"/>
                    <a:pt x="5137" y="5056"/>
                  </a:cubicBezTo>
                  <a:lnTo>
                    <a:pt x="5137" y="5056"/>
                  </a:lnTo>
                  <a:cubicBezTo>
                    <a:pt x="5188" y="5056"/>
                    <a:pt x="5137" y="5203"/>
                    <a:pt x="5137" y="5261"/>
                  </a:cubicBezTo>
                  <a:cubicBezTo>
                    <a:pt x="5137" y="5320"/>
                    <a:pt x="5079" y="5327"/>
                    <a:pt x="5056" y="5393"/>
                  </a:cubicBezTo>
                  <a:cubicBezTo>
                    <a:pt x="5034" y="5467"/>
                    <a:pt x="5086" y="5430"/>
                    <a:pt x="5086" y="5518"/>
                  </a:cubicBezTo>
                  <a:cubicBezTo>
                    <a:pt x="5086" y="5613"/>
                    <a:pt x="5064" y="5598"/>
                    <a:pt x="4998" y="5642"/>
                  </a:cubicBezTo>
                  <a:cubicBezTo>
                    <a:pt x="4932" y="5693"/>
                    <a:pt x="4895" y="5745"/>
                    <a:pt x="4917" y="5818"/>
                  </a:cubicBezTo>
                  <a:cubicBezTo>
                    <a:pt x="4939" y="5884"/>
                    <a:pt x="4873" y="5921"/>
                    <a:pt x="4851" y="5950"/>
                  </a:cubicBezTo>
                  <a:cubicBezTo>
                    <a:pt x="4829" y="5987"/>
                    <a:pt x="4851" y="6053"/>
                    <a:pt x="4837" y="6133"/>
                  </a:cubicBezTo>
                  <a:cubicBezTo>
                    <a:pt x="4829" y="6214"/>
                    <a:pt x="4741" y="6287"/>
                    <a:pt x="4668" y="6463"/>
                  </a:cubicBezTo>
                  <a:cubicBezTo>
                    <a:pt x="4610" y="6602"/>
                    <a:pt x="4551" y="6610"/>
                    <a:pt x="4543" y="6610"/>
                  </a:cubicBezTo>
                  <a:lnTo>
                    <a:pt x="4543" y="6610"/>
                  </a:lnTo>
                  <a:cubicBezTo>
                    <a:pt x="4500" y="6631"/>
                    <a:pt x="4500" y="6631"/>
                    <a:pt x="4500" y="6631"/>
                  </a:cubicBezTo>
                  <a:cubicBezTo>
                    <a:pt x="4470" y="6610"/>
                    <a:pt x="4404" y="6551"/>
                    <a:pt x="4353" y="6551"/>
                  </a:cubicBezTo>
                  <a:cubicBezTo>
                    <a:pt x="4287" y="6551"/>
                    <a:pt x="4236" y="6507"/>
                    <a:pt x="4192" y="6470"/>
                  </a:cubicBezTo>
                  <a:cubicBezTo>
                    <a:pt x="4148" y="6441"/>
                    <a:pt x="4045" y="6404"/>
                    <a:pt x="3987" y="6360"/>
                  </a:cubicBezTo>
                  <a:cubicBezTo>
                    <a:pt x="3957" y="6331"/>
                    <a:pt x="3935" y="6317"/>
                    <a:pt x="3913" y="6317"/>
                  </a:cubicBezTo>
                  <a:cubicBezTo>
                    <a:pt x="3899" y="6317"/>
                    <a:pt x="3877" y="6331"/>
                    <a:pt x="3855" y="6346"/>
                  </a:cubicBezTo>
                  <a:cubicBezTo>
                    <a:pt x="3825" y="6368"/>
                    <a:pt x="3811" y="6375"/>
                    <a:pt x="3789" y="6375"/>
                  </a:cubicBezTo>
                  <a:cubicBezTo>
                    <a:pt x="3767" y="6375"/>
                    <a:pt x="3738" y="6360"/>
                    <a:pt x="3708" y="6346"/>
                  </a:cubicBezTo>
                  <a:cubicBezTo>
                    <a:pt x="3657" y="6331"/>
                    <a:pt x="3650" y="6272"/>
                    <a:pt x="3620" y="6272"/>
                  </a:cubicBezTo>
                  <a:cubicBezTo>
                    <a:pt x="3613" y="6272"/>
                    <a:pt x="3613" y="6280"/>
                    <a:pt x="3606" y="6280"/>
                  </a:cubicBezTo>
                  <a:cubicBezTo>
                    <a:pt x="3569" y="6302"/>
                    <a:pt x="3540" y="6331"/>
                    <a:pt x="3496" y="6331"/>
                  </a:cubicBezTo>
                  <a:cubicBezTo>
                    <a:pt x="3488" y="6331"/>
                    <a:pt x="3481" y="6331"/>
                    <a:pt x="3466" y="6324"/>
                  </a:cubicBezTo>
                  <a:cubicBezTo>
                    <a:pt x="3437" y="6317"/>
                    <a:pt x="3430" y="6309"/>
                    <a:pt x="3415" y="6309"/>
                  </a:cubicBezTo>
                  <a:cubicBezTo>
                    <a:pt x="3408" y="6309"/>
                    <a:pt x="3393" y="6317"/>
                    <a:pt x="3364" y="6338"/>
                  </a:cubicBezTo>
                  <a:cubicBezTo>
                    <a:pt x="3356" y="6346"/>
                    <a:pt x="3349" y="6346"/>
                    <a:pt x="3334" y="6346"/>
                  </a:cubicBezTo>
                  <a:cubicBezTo>
                    <a:pt x="3291" y="6346"/>
                    <a:pt x="3239" y="6265"/>
                    <a:pt x="3232" y="6236"/>
                  </a:cubicBezTo>
                  <a:cubicBezTo>
                    <a:pt x="3224" y="6214"/>
                    <a:pt x="3203" y="6207"/>
                    <a:pt x="3188" y="6207"/>
                  </a:cubicBezTo>
                  <a:cubicBezTo>
                    <a:pt x="3173" y="6207"/>
                    <a:pt x="3159" y="6207"/>
                    <a:pt x="3151" y="6221"/>
                  </a:cubicBezTo>
                  <a:cubicBezTo>
                    <a:pt x="3144" y="6229"/>
                    <a:pt x="3144" y="6236"/>
                    <a:pt x="3137" y="6236"/>
                  </a:cubicBezTo>
                  <a:cubicBezTo>
                    <a:pt x="3107" y="6236"/>
                    <a:pt x="3071" y="6184"/>
                    <a:pt x="3012" y="6148"/>
                  </a:cubicBezTo>
                  <a:cubicBezTo>
                    <a:pt x="2946" y="6097"/>
                    <a:pt x="2983" y="6031"/>
                    <a:pt x="2968" y="5965"/>
                  </a:cubicBezTo>
                  <a:cubicBezTo>
                    <a:pt x="2961" y="5899"/>
                    <a:pt x="2858" y="5921"/>
                    <a:pt x="2822" y="5899"/>
                  </a:cubicBezTo>
                  <a:cubicBezTo>
                    <a:pt x="2814" y="5891"/>
                    <a:pt x="2807" y="5891"/>
                    <a:pt x="2792" y="5891"/>
                  </a:cubicBezTo>
                  <a:cubicBezTo>
                    <a:pt x="2741" y="5891"/>
                    <a:pt x="2660" y="5921"/>
                    <a:pt x="2660" y="5921"/>
                  </a:cubicBezTo>
                  <a:cubicBezTo>
                    <a:pt x="2660" y="5921"/>
                    <a:pt x="2653" y="5928"/>
                    <a:pt x="2638" y="5950"/>
                  </a:cubicBezTo>
                  <a:cubicBezTo>
                    <a:pt x="2631" y="5913"/>
                    <a:pt x="2631" y="5891"/>
                    <a:pt x="2624" y="5869"/>
                  </a:cubicBezTo>
                  <a:cubicBezTo>
                    <a:pt x="2616" y="5833"/>
                    <a:pt x="2565" y="5818"/>
                    <a:pt x="2521" y="5767"/>
                  </a:cubicBezTo>
                  <a:cubicBezTo>
                    <a:pt x="2484" y="5723"/>
                    <a:pt x="2507" y="5701"/>
                    <a:pt x="2550" y="5642"/>
                  </a:cubicBezTo>
                  <a:cubicBezTo>
                    <a:pt x="2594" y="5584"/>
                    <a:pt x="2602" y="5576"/>
                    <a:pt x="2646" y="5540"/>
                  </a:cubicBezTo>
                  <a:cubicBezTo>
                    <a:pt x="2682" y="5510"/>
                    <a:pt x="2682" y="5532"/>
                    <a:pt x="2719" y="5496"/>
                  </a:cubicBezTo>
                  <a:cubicBezTo>
                    <a:pt x="2756" y="5467"/>
                    <a:pt x="2763" y="5386"/>
                    <a:pt x="2770" y="5334"/>
                  </a:cubicBezTo>
                  <a:cubicBezTo>
                    <a:pt x="2778" y="5291"/>
                    <a:pt x="2748" y="5254"/>
                    <a:pt x="2697" y="5254"/>
                  </a:cubicBezTo>
                  <a:cubicBezTo>
                    <a:pt x="2697" y="5254"/>
                    <a:pt x="2690" y="5254"/>
                    <a:pt x="2682" y="5254"/>
                  </a:cubicBezTo>
                  <a:lnTo>
                    <a:pt x="2675" y="5254"/>
                  </a:lnTo>
                  <a:cubicBezTo>
                    <a:pt x="2616" y="5254"/>
                    <a:pt x="2565" y="5203"/>
                    <a:pt x="2558" y="5173"/>
                  </a:cubicBezTo>
                  <a:cubicBezTo>
                    <a:pt x="2550" y="5151"/>
                    <a:pt x="2536" y="5107"/>
                    <a:pt x="2484" y="5056"/>
                  </a:cubicBezTo>
                  <a:cubicBezTo>
                    <a:pt x="2433" y="5005"/>
                    <a:pt x="2462" y="4983"/>
                    <a:pt x="2536" y="4953"/>
                  </a:cubicBezTo>
                  <a:cubicBezTo>
                    <a:pt x="2602" y="4931"/>
                    <a:pt x="2507" y="4843"/>
                    <a:pt x="2521" y="4792"/>
                  </a:cubicBezTo>
                  <a:cubicBezTo>
                    <a:pt x="2543" y="4741"/>
                    <a:pt x="2558" y="4704"/>
                    <a:pt x="2550" y="4668"/>
                  </a:cubicBezTo>
                  <a:cubicBezTo>
                    <a:pt x="2543" y="4631"/>
                    <a:pt x="2499" y="4594"/>
                    <a:pt x="2462" y="4594"/>
                  </a:cubicBezTo>
                  <a:cubicBezTo>
                    <a:pt x="2455" y="4594"/>
                    <a:pt x="2455" y="4594"/>
                    <a:pt x="2448" y="4594"/>
                  </a:cubicBezTo>
                  <a:cubicBezTo>
                    <a:pt x="2441" y="4602"/>
                    <a:pt x="2433" y="4602"/>
                    <a:pt x="2426" y="4602"/>
                  </a:cubicBezTo>
                  <a:cubicBezTo>
                    <a:pt x="2389" y="4602"/>
                    <a:pt x="2338" y="4580"/>
                    <a:pt x="2309" y="4536"/>
                  </a:cubicBezTo>
                  <a:cubicBezTo>
                    <a:pt x="2294" y="4507"/>
                    <a:pt x="2279" y="4484"/>
                    <a:pt x="2257" y="4484"/>
                  </a:cubicBezTo>
                  <a:cubicBezTo>
                    <a:pt x="2250" y="4484"/>
                    <a:pt x="2243" y="4492"/>
                    <a:pt x="2228" y="4514"/>
                  </a:cubicBezTo>
                  <a:cubicBezTo>
                    <a:pt x="2221" y="4521"/>
                    <a:pt x="2213" y="4529"/>
                    <a:pt x="2206" y="4529"/>
                  </a:cubicBezTo>
                  <a:cubicBezTo>
                    <a:pt x="2169" y="4529"/>
                    <a:pt x="2133" y="4462"/>
                    <a:pt x="2096" y="4441"/>
                  </a:cubicBezTo>
                  <a:cubicBezTo>
                    <a:pt x="2060" y="4419"/>
                    <a:pt x="2023" y="4353"/>
                    <a:pt x="1972" y="4345"/>
                  </a:cubicBezTo>
                  <a:cubicBezTo>
                    <a:pt x="1964" y="4338"/>
                    <a:pt x="1950" y="4338"/>
                    <a:pt x="1942" y="4338"/>
                  </a:cubicBezTo>
                  <a:cubicBezTo>
                    <a:pt x="1891" y="4338"/>
                    <a:pt x="1810" y="4360"/>
                    <a:pt x="1744" y="4397"/>
                  </a:cubicBezTo>
                  <a:cubicBezTo>
                    <a:pt x="1657" y="4433"/>
                    <a:pt x="1605" y="4462"/>
                    <a:pt x="1547" y="4492"/>
                  </a:cubicBezTo>
                  <a:cubicBezTo>
                    <a:pt x="1488" y="4529"/>
                    <a:pt x="1437" y="4565"/>
                    <a:pt x="1393" y="4572"/>
                  </a:cubicBezTo>
                  <a:cubicBezTo>
                    <a:pt x="1349" y="4580"/>
                    <a:pt x="1319" y="4594"/>
                    <a:pt x="1268" y="4631"/>
                  </a:cubicBezTo>
                  <a:cubicBezTo>
                    <a:pt x="1253" y="4638"/>
                    <a:pt x="1246" y="4638"/>
                    <a:pt x="1231" y="4638"/>
                  </a:cubicBezTo>
                  <a:cubicBezTo>
                    <a:pt x="1210" y="4638"/>
                    <a:pt x="1180" y="4631"/>
                    <a:pt x="1158" y="4631"/>
                  </a:cubicBezTo>
                  <a:cubicBezTo>
                    <a:pt x="1143" y="4631"/>
                    <a:pt x="1136" y="4631"/>
                    <a:pt x="1122" y="4646"/>
                  </a:cubicBezTo>
                  <a:cubicBezTo>
                    <a:pt x="1078" y="4697"/>
                    <a:pt x="1034" y="4704"/>
                    <a:pt x="1012" y="4704"/>
                  </a:cubicBezTo>
                  <a:cubicBezTo>
                    <a:pt x="990" y="4704"/>
                    <a:pt x="960" y="4653"/>
                    <a:pt x="909" y="4653"/>
                  </a:cubicBezTo>
                  <a:cubicBezTo>
                    <a:pt x="909" y="4653"/>
                    <a:pt x="902" y="4653"/>
                    <a:pt x="902" y="4660"/>
                  </a:cubicBezTo>
                  <a:cubicBezTo>
                    <a:pt x="894" y="4660"/>
                    <a:pt x="880" y="4660"/>
                    <a:pt x="872" y="4660"/>
                  </a:cubicBezTo>
                  <a:cubicBezTo>
                    <a:pt x="807" y="4660"/>
                    <a:pt x="711" y="4638"/>
                    <a:pt x="645" y="4609"/>
                  </a:cubicBezTo>
                  <a:cubicBezTo>
                    <a:pt x="631" y="4602"/>
                    <a:pt x="623" y="4602"/>
                    <a:pt x="609" y="4602"/>
                  </a:cubicBezTo>
                  <a:cubicBezTo>
                    <a:pt x="579" y="4602"/>
                    <a:pt x="543" y="4617"/>
                    <a:pt x="521" y="4631"/>
                  </a:cubicBezTo>
                  <a:cubicBezTo>
                    <a:pt x="528" y="4594"/>
                    <a:pt x="550" y="4558"/>
                    <a:pt x="557" y="4521"/>
                  </a:cubicBezTo>
                  <a:cubicBezTo>
                    <a:pt x="565" y="4470"/>
                    <a:pt x="601" y="4419"/>
                    <a:pt x="652" y="4367"/>
                  </a:cubicBezTo>
                  <a:cubicBezTo>
                    <a:pt x="711" y="4309"/>
                    <a:pt x="704" y="4272"/>
                    <a:pt x="711" y="4191"/>
                  </a:cubicBezTo>
                  <a:cubicBezTo>
                    <a:pt x="726" y="4118"/>
                    <a:pt x="755" y="4118"/>
                    <a:pt x="836" y="4067"/>
                  </a:cubicBezTo>
                  <a:cubicBezTo>
                    <a:pt x="917" y="4023"/>
                    <a:pt x="858" y="3920"/>
                    <a:pt x="894" y="3840"/>
                  </a:cubicBezTo>
                  <a:cubicBezTo>
                    <a:pt x="931" y="3767"/>
                    <a:pt x="858" y="3730"/>
                    <a:pt x="792" y="3730"/>
                  </a:cubicBezTo>
                  <a:cubicBezTo>
                    <a:pt x="726" y="3730"/>
                    <a:pt x="645" y="3708"/>
                    <a:pt x="645" y="3642"/>
                  </a:cubicBezTo>
                  <a:cubicBezTo>
                    <a:pt x="645" y="3591"/>
                    <a:pt x="638" y="3576"/>
                    <a:pt x="609" y="3576"/>
                  </a:cubicBezTo>
                  <a:cubicBezTo>
                    <a:pt x="594" y="3576"/>
                    <a:pt x="579" y="3576"/>
                    <a:pt x="557" y="3583"/>
                  </a:cubicBezTo>
                  <a:cubicBezTo>
                    <a:pt x="550" y="3583"/>
                    <a:pt x="543" y="3583"/>
                    <a:pt x="535" y="3583"/>
                  </a:cubicBezTo>
                  <a:cubicBezTo>
                    <a:pt x="469" y="3583"/>
                    <a:pt x="448" y="3525"/>
                    <a:pt x="396" y="3495"/>
                  </a:cubicBezTo>
                  <a:cubicBezTo>
                    <a:pt x="338" y="3459"/>
                    <a:pt x="294" y="3400"/>
                    <a:pt x="279" y="3298"/>
                  </a:cubicBezTo>
                  <a:cubicBezTo>
                    <a:pt x="272" y="3195"/>
                    <a:pt x="228" y="3188"/>
                    <a:pt x="184" y="3143"/>
                  </a:cubicBezTo>
                  <a:cubicBezTo>
                    <a:pt x="132" y="3092"/>
                    <a:pt x="110" y="2982"/>
                    <a:pt x="67" y="2902"/>
                  </a:cubicBezTo>
                  <a:cubicBezTo>
                    <a:pt x="22" y="2821"/>
                    <a:pt x="88" y="2733"/>
                    <a:pt x="125" y="2631"/>
                  </a:cubicBezTo>
                  <a:cubicBezTo>
                    <a:pt x="154" y="2528"/>
                    <a:pt x="125" y="2543"/>
                    <a:pt x="184" y="2491"/>
                  </a:cubicBezTo>
                  <a:cubicBezTo>
                    <a:pt x="235" y="2448"/>
                    <a:pt x="257" y="2484"/>
                    <a:pt x="228" y="2418"/>
                  </a:cubicBezTo>
                  <a:cubicBezTo>
                    <a:pt x="191" y="2345"/>
                    <a:pt x="228" y="2279"/>
                    <a:pt x="272" y="2242"/>
                  </a:cubicBezTo>
                  <a:cubicBezTo>
                    <a:pt x="316" y="2213"/>
                    <a:pt x="418" y="2213"/>
                    <a:pt x="455" y="2132"/>
                  </a:cubicBezTo>
                  <a:cubicBezTo>
                    <a:pt x="477" y="2074"/>
                    <a:pt x="506" y="2052"/>
                    <a:pt x="543" y="2052"/>
                  </a:cubicBezTo>
                  <a:cubicBezTo>
                    <a:pt x="557" y="2052"/>
                    <a:pt x="572" y="2052"/>
                    <a:pt x="587" y="2066"/>
                  </a:cubicBezTo>
                  <a:cubicBezTo>
                    <a:pt x="601" y="2074"/>
                    <a:pt x="616" y="2074"/>
                    <a:pt x="623" y="2074"/>
                  </a:cubicBezTo>
                  <a:cubicBezTo>
                    <a:pt x="660" y="2074"/>
                    <a:pt x="689" y="2037"/>
                    <a:pt x="726" y="1993"/>
                  </a:cubicBezTo>
                  <a:cubicBezTo>
                    <a:pt x="762" y="1949"/>
                    <a:pt x="711" y="1934"/>
                    <a:pt x="667" y="1898"/>
                  </a:cubicBezTo>
                  <a:cubicBezTo>
                    <a:pt x="682" y="1861"/>
                    <a:pt x="682" y="1825"/>
                    <a:pt x="711" y="1817"/>
                  </a:cubicBezTo>
                  <a:cubicBezTo>
                    <a:pt x="719" y="1817"/>
                    <a:pt x="726" y="1817"/>
                    <a:pt x="733" y="1817"/>
                  </a:cubicBezTo>
                  <a:cubicBezTo>
                    <a:pt x="762" y="1817"/>
                    <a:pt x="777" y="1832"/>
                    <a:pt x="799" y="1869"/>
                  </a:cubicBezTo>
                  <a:cubicBezTo>
                    <a:pt x="821" y="1898"/>
                    <a:pt x="836" y="1979"/>
                    <a:pt x="872" y="1979"/>
                  </a:cubicBezTo>
                  <a:cubicBezTo>
                    <a:pt x="887" y="1979"/>
                    <a:pt x="902" y="1971"/>
                    <a:pt x="917" y="1957"/>
                  </a:cubicBezTo>
                  <a:cubicBezTo>
                    <a:pt x="982" y="1876"/>
                    <a:pt x="1012" y="1861"/>
                    <a:pt x="1070" y="1839"/>
                  </a:cubicBezTo>
                  <a:cubicBezTo>
                    <a:pt x="1078" y="1839"/>
                    <a:pt x="1085" y="1839"/>
                    <a:pt x="1092" y="1839"/>
                  </a:cubicBezTo>
                  <a:cubicBezTo>
                    <a:pt x="1143" y="1839"/>
                    <a:pt x="1173" y="1883"/>
                    <a:pt x="1195" y="1912"/>
                  </a:cubicBezTo>
                  <a:cubicBezTo>
                    <a:pt x="1210" y="1927"/>
                    <a:pt x="1239" y="1942"/>
                    <a:pt x="1253" y="1942"/>
                  </a:cubicBezTo>
                  <a:cubicBezTo>
                    <a:pt x="1268" y="1942"/>
                    <a:pt x="1276" y="1934"/>
                    <a:pt x="1283" y="1920"/>
                  </a:cubicBezTo>
                  <a:cubicBezTo>
                    <a:pt x="1283" y="1905"/>
                    <a:pt x="1290" y="1905"/>
                    <a:pt x="1290" y="1905"/>
                  </a:cubicBezTo>
                  <a:cubicBezTo>
                    <a:pt x="1305" y="1905"/>
                    <a:pt x="1327" y="1934"/>
                    <a:pt x="1341" y="1957"/>
                  </a:cubicBezTo>
                  <a:cubicBezTo>
                    <a:pt x="1356" y="1964"/>
                    <a:pt x="1371" y="1971"/>
                    <a:pt x="1385" y="1971"/>
                  </a:cubicBezTo>
                  <a:cubicBezTo>
                    <a:pt x="1415" y="1971"/>
                    <a:pt x="1444" y="1957"/>
                    <a:pt x="1466" y="1942"/>
                  </a:cubicBezTo>
                  <a:cubicBezTo>
                    <a:pt x="1510" y="1920"/>
                    <a:pt x="1517" y="1883"/>
                    <a:pt x="1510" y="1839"/>
                  </a:cubicBezTo>
                  <a:cubicBezTo>
                    <a:pt x="1503" y="1803"/>
                    <a:pt x="1569" y="1759"/>
                    <a:pt x="1539" y="1722"/>
                  </a:cubicBezTo>
                  <a:cubicBezTo>
                    <a:pt x="1503" y="1693"/>
                    <a:pt x="1466" y="1700"/>
                    <a:pt x="1466" y="1641"/>
                  </a:cubicBezTo>
                  <a:cubicBezTo>
                    <a:pt x="1466" y="1575"/>
                    <a:pt x="1459" y="1561"/>
                    <a:pt x="1503" y="1517"/>
                  </a:cubicBezTo>
                  <a:cubicBezTo>
                    <a:pt x="1517" y="1510"/>
                    <a:pt x="1525" y="1502"/>
                    <a:pt x="1532" y="1502"/>
                  </a:cubicBezTo>
                  <a:cubicBezTo>
                    <a:pt x="1561" y="1502"/>
                    <a:pt x="1583" y="1546"/>
                    <a:pt x="1605" y="1561"/>
                  </a:cubicBezTo>
                  <a:cubicBezTo>
                    <a:pt x="1627" y="1583"/>
                    <a:pt x="1657" y="1619"/>
                    <a:pt x="1693" y="1619"/>
                  </a:cubicBezTo>
                  <a:cubicBezTo>
                    <a:pt x="1708" y="1619"/>
                    <a:pt x="1722" y="1612"/>
                    <a:pt x="1730" y="1598"/>
                  </a:cubicBezTo>
                  <a:cubicBezTo>
                    <a:pt x="1774" y="1546"/>
                    <a:pt x="1803" y="1495"/>
                    <a:pt x="1781" y="1458"/>
                  </a:cubicBezTo>
                  <a:cubicBezTo>
                    <a:pt x="1766" y="1429"/>
                    <a:pt x="1766" y="1363"/>
                    <a:pt x="1818" y="1356"/>
                  </a:cubicBezTo>
                  <a:cubicBezTo>
                    <a:pt x="1869" y="1348"/>
                    <a:pt x="1862" y="1326"/>
                    <a:pt x="1869" y="1290"/>
                  </a:cubicBezTo>
                  <a:cubicBezTo>
                    <a:pt x="1876" y="1253"/>
                    <a:pt x="1972" y="1268"/>
                    <a:pt x="1993" y="1253"/>
                  </a:cubicBezTo>
                  <a:cubicBezTo>
                    <a:pt x="2023" y="1246"/>
                    <a:pt x="2030" y="1216"/>
                    <a:pt x="2067" y="1172"/>
                  </a:cubicBezTo>
                  <a:cubicBezTo>
                    <a:pt x="2074" y="1158"/>
                    <a:pt x="2089" y="1150"/>
                    <a:pt x="2103" y="1150"/>
                  </a:cubicBezTo>
                  <a:cubicBezTo>
                    <a:pt x="2133" y="1150"/>
                    <a:pt x="2162" y="1172"/>
                    <a:pt x="2191" y="1172"/>
                  </a:cubicBezTo>
                  <a:cubicBezTo>
                    <a:pt x="2235" y="1172"/>
                    <a:pt x="2272" y="1150"/>
                    <a:pt x="2309" y="1121"/>
                  </a:cubicBezTo>
                  <a:cubicBezTo>
                    <a:pt x="2353" y="1084"/>
                    <a:pt x="2404" y="1026"/>
                    <a:pt x="2448" y="1026"/>
                  </a:cubicBezTo>
                  <a:cubicBezTo>
                    <a:pt x="2484" y="1026"/>
                    <a:pt x="2536" y="1077"/>
                    <a:pt x="2580" y="1077"/>
                  </a:cubicBezTo>
                  <a:cubicBezTo>
                    <a:pt x="2587" y="1077"/>
                    <a:pt x="2594" y="1070"/>
                    <a:pt x="2602" y="1070"/>
                  </a:cubicBezTo>
                  <a:cubicBezTo>
                    <a:pt x="2646" y="1041"/>
                    <a:pt x="2719" y="1019"/>
                    <a:pt x="2748" y="982"/>
                  </a:cubicBezTo>
                  <a:cubicBezTo>
                    <a:pt x="2770" y="953"/>
                    <a:pt x="2770" y="938"/>
                    <a:pt x="2807" y="879"/>
                  </a:cubicBezTo>
                  <a:cubicBezTo>
                    <a:pt x="2836" y="821"/>
                    <a:pt x="2910" y="791"/>
                    <a:pt x="2939" y="777"/>
                  </a:cubicBezTo>
                  <a:cubicBezTo>
                    <a:pt x="2975" y="769"/>
                    <a:pt x="3034" y="769"/>
                    <a:pt x="3093" y="725"/>
                  </a:cubicBezTo>
                  <a:cubicBezTo>
                    <a:pt x="3137" y="696"/>
                    <a:pt x="3166" y="667"/>
                    <a:pt x="3188" y="667"/>
                  </a:cubicBezTo>
                  <a:cubicBezTo>
                    <a:pt x="3195" y="667"/>
                    <a:pt x="3203" y="674"/>
                    <a:pt x="3203" y="689"/>
                  </a:cubicBezTo>
                  <a:cubicBezTo>
                    <a:pt x="3210" y="703"/>
                    <a:pt x="3210" y="703"/>
                    <a:pt x="3217" y="703"/>
                  </a:cubicBezTo>
                  <a:cubicBezTo>
                    <a:pt x="3239" y="703"/>
                    <a:pt x="3261" y="681"/>
                    <a:pt x="3261" y="652"/>
                  </a:cubicBezTo>
                  <a:cubicBezTo>
                    <a:pt x="3269" y="608"/>
                    <a:pt x="3305" y="630"/>
                    <a:pt x="3371" y="608"/>
                  </a:cubicBezTo>
                  <a:cubicBezTo>
                    <a:pt x="3444" y="593"/>
                    <a:pt x="3415" y="616"/>
                    <a:pt x="3437" y="557"/>
                  </a:cubicBezTo>
                  <a:cubicBezTo>
                    <a:pt x="3452" y="498"/>
                    <a:pt x="3452" y="476"/>
                    <a:pt x="3481" y="432"/>
                  </a:cubicBezTo>
                  <a:cubicBezTo>
                    <a:pt x="3518" y="388"/>
                    <a:pt x="3562" y="374"/>
                    <a:pt x="3584" y="344"/>
                  </a:cubicBezTo>
                  <a:cubicBezTo>
                    <a:pt x="3613" y="322"/>
                    <a:pt x="3613" y="264"/>
                    <a:pt x="3620" y="220"/>
                  </a:cubicBezTo>
                  <a:cubicBezTo>
                    <a:pt x="3628" y="176"/>
                    <a:pt x="3606" y="117"/>
                    <a:pt x="3664" y="73"/>
                  </a:cubicBezTo>
                  <a:cubicBezTo>
                    <a:pt x="3701" y="44"/>
                    <a:pt x="3730" y="29"/>
                    <a:pt x="3752" y="29"/>
                  </a:cubicBezTo>
                  <a:lnTo>
                    <a:pt x="3752" y="0"/>
                  </a:lnTo>
                  <a:lnTo>
                    <a:pt x="3752" y="0"/>
                  </a:lnTo>
                  <a:lnTo>
                    <a:pt x="3752" y="0"/>
                  </a:lnTo>
                  <a:cubicBezTo>
                    <a:pt x="3730" y="0"/>
                    <a:pt x="3693" y="15"/>
                    <a:pt x="3642" y="51"/>
                  </a:cubicBezTo>
                  <a:cubicBezTo>
                    <a:pt x="3591" y="88"/>
                    <a:pt x="3591" y="139"/>
                    <a:pt x="3591" y="183"/>
                  </a:cubicBezTo>
                  <a:cubicBezTo>
                    <a:pt x="3591" y="191"/>
                    <a:pt x="3591" y="205"/>
                    <a:pt x="3591" y="212"/>
                  </a:cubicBezTo>
                  <a:cubicBezTo>
                    <a:pt x="3591" y="227"/>
                    <a:pt x="3584" y="234"/>
                    <a:pt x="3584" y="249"/>
                  </a:cubicBezTo>
                  <a:cubicBezTo>
                    <a:pt x="3584" y="279"/>
                    <a:pt x="3576" y="315"/>
                    <a:pt x="3562" y="322"/>
                  </a:cubicBezTo>
                  <a:cubicBezTo>
                    <a:pt x="3554" y="330"/>
                    <a:pt x="3547" y="337"/>
                    <a:pt x="3532" y="352"/>
                  </a:cubicBezTo>
                  <a:cubicBezTo>
                    <a:pt x="3510" y="366"/>
                    <a:pt x="3481" y="381"/>
                    <a:pt x="3459" y="410"/>
                  </a:cubicBezTo>
                  <a:cubicBezTo>
                    <a:pt x="3430" y="447"/>
                    <a:pt x="3422" y="476"/>
                    <a:pt x="3415" y="520"/>
                  </a:cubicBezTo>
                  <a:cubicBezTo>
                    <a:pt x="3408" y="528"/>
                    <a:pt x="3408" y="535"/>
                    <a:pt x="3408" y="550"/>
                  </a:cubicBezTo>
                  <a:cubicBezTo>
                    <a:pt x="3400" y="557"/>
                    <a:pt x="3400" y="564"/>
                    <a:pt x="3400" y="572"/>
                  </a:cubicBezTo>
                  <a:cubicBezTo>
                    <a:pt x="3393" y="572"/>
                    <a:pt x="3379" y="579"/>
                    <a:pt x="3364" y="579"/>
                  </a:cubicBezTo>
                  <a:cubicBezTo>
                    <a:pt x="3349" y="586"/>
                    <a:pt x="3327" y="586"/>
                    <a:pt x="3312" y="586"/>
                  </a:cubicBezTo>
                  <a:cubicBezTo>
                    <a:pt x="3283" y="593"/>
                    <a:pt x="3247" y="593"/>
                    <a:pt x="3232" y="645"/>
                  </a:cubicBezTo>
                  <a:cubicBezTo>
                    <a:pt x="3232" y="652"/>
                    <a:pt x="3232" y="660"/>
                    <a:pt x="3224" y="660"/>
                  </a:cubicBezTo>
                  <a:cubicBezTo>
                    <a:pt x="3217" y="638"/>
                    <a:pt x="3195" y="638"/>
                    <a:pt x="3188" y="638"/>
                  </a:cubicBezTo>
                  <a:cubicBezTo>
                    <a:pt x="3166" y="638"/>
                    <a:pt x="3137" y="660"/>
                    <a:pt x="3107" y="681"/>
                  </a:cubicBezTo>
                  <a:cubicBezTo>
                    <a:pt x="3093" y="689"/>
                    <a:pt x="3085" y="696"/>
                    <a:pt x="3078" y="703"/>
                  </a:cubicBezTo>
                  <a:cubicBezTo>
                    <a:pt x="3034" y="733"/>
                    <a:pt x="2998" y="740"/>
                    <a:pt x="2961" y="748"/>
                  </a:cubicBezTo>
                  <a:cubicBezTo>
                    <a:pt x="2953" y="748"/>
                    <a:pt x="2939" y="748"/>
                    <a:pt x="2931" y="748"/>
                  </a:cubicBezTo>
                  <a:cubicBezTo>
                    <a:pt x="2895" y="762"/>
                    <a:pt x="2814" y="799"/>
                    <a:pt x="2778" y="865"/>
                  </a:cubicBezTo>
                  <a:cubicBezTo>
                    <a:pt x="2763" y="887"/>
                    <a:pt x="2756" y="901"/>
                    <a:pt x="2748" y="916"/>
                  </a:cubicBezTo>
                  <a:cubicBezTo>
                    <a:pt x="2741" y="938"/>
                    <a:pt x="2734" y="945"/>
                    <a:pt x="2719" y="967"/>
                  </a:cubicBezTo>
                  <a:cubicBezTo>
                    <a:pt x="2704" y="982"/>
                    <a:pt x="2668" y="1004"/>
                    <a:pt x="2638" y="1019"/>
                  </a:cubicBezTo>
                  <a:cubicBezTo>
                    <a:pt x="2616" y="1026"/>
                    <a:pt x="2602" y="1033"/>
                    <a:pt x="2587" y="1041"/>
                  </a:cubicBezTo>
                  <a:lnTo>
                    <a:pt x="2580" y="1041"/>
                  </a:lnTo>
                  <a:cubicBezTo>
                    <a:pt x="2565" y="1041"/>
                    <a:pt x="2543" y="1033"/>
                    <a:pt x="2521" y="1026"/>
                  </a:cubicBezTo>
                  <a:cubicBezTo>
                    <a:pt x="2499" y="1011"/>
                    <a:pt x="2470" y="997"/>
                    <a:pt x="2448" y="997"/>
                  </a:cubicBezTo>
                  <a:cubicBezTo>
                    <a:pt x="2404" y="997"/>
                    <a:pt x="2367" y="1033"/>
                    <a:pt x="2323" y="1070"/>
                  </a:cubicBezTo>
                  <a:cubicBezTo>
                    <a:pt x="2316" y="1077"/>
                    <a:pt x="2301" y="1084"/>
                    <a:pt x="2294" y="1099"/>
                  </a:cubicBezTo>
                  <a:cubicBezTo>
                    <a:pt x="2250" y="1129"/>
                    <a:pt x="2228" y="1143"/>
                    <a:pt x="2191" y="1143"/>
                  </a:cubicBezTo>
                  <a:cubicBezTo>
                    <a:pt x="2184" y="1143"/>
                    <a:pt x="2169" y="1136"/>
                    <a:pt x="2155" y="1136"/>
                  </a:cubicBezTo>
                  <a:cubicBezTo>
                    <a:pt x="2140" y="1129"/>
                    <a:pt x="2125" y="1121"/>
                    <a:pt x="2103" y="1121"/>
                  </a:cubicBezTo>
                  <a:cubicBezTo>
                    <a:pt x="2081" y="1121"/>
                    <a:pt x="2060" y="1129"/>
                    <a:pt x="2038" y="1150"/>
                  </a:cubicBezTo>
                  <a:cubicBezTo>
                    <a:pt x="2030" y="1172"/>
                    <a:pt x="2016" y="1187"/>
                    <a:pt x="2008" y="1202"/>
                  </a:cubicBezTo>
                  <a:cubicBezTo>
                    <a:pt x="2001" y="1209"/>
                    <a:pt x="1993" y="1224"/>
                    <a:pt x="1986" y="1224"/>
                  </a:cubicBezTo>
                  <a:cubicBezTo>
                    <a:pt x="1986" y="1231"/>
                    <a:pt x="1964" y="1231"/>
                    <a:pt x="1957" y="1231"/>
                  </a:cubicBezTo>
                  <a:cubicBezTo>
                    <a:pt x="1906" y="1231"/>
                    <a:pt x="1854" y="1238"/>
                    <a:pt x="1840" y="1282"/>
                  </a:cubicBezTo>
                  <a:cubicBezTo>
                    <a:pt x="1840" y="1290"/>
                    <a:pt x="1840" y="1297"/>
                    <a:pt x="1832" y="1304"/>
                  </a:cubicBezTo>
                  <a:cubicBezTo>
                    <a:pt x="1832" y="1326"/>
                    <a:pt x="1832" y="1326"/>
                    <a:pt x="1810" y="1326"/>
                  </a:cubicBezTo>
                  <a:cubicBezTo>
                    <a:pt x="1788" y="1334"/>
                    <a:pt x="1766" y="1348"/>
                    <a:pt x="1752" y="1370"/>
                  </a:cubicBezTo>
                  <a:cubicBezTo>
                    <a:pt x="1737" y="1407"/>
                    <a:pt x="1744" y="1443"/>
                    <a:pt x="1759" y="1473"/>
                  </a:cubicBezTo>
                  <a:cubicBezTo>
                    <a:pt x="1766" y="1488"/>
                    <a:pt x="1752" y="1524"/>
                    <a:pt x="1708" y="1575"/>
                  </a:cubicBezTo>
                  <a:cubicBezTo>
                    <a:pt x="1700" y="1583"/>
                    <a:pt x="1700" y="1583"/>
                    <a:pt x="1693" y="1583"/>
                  </a:cubicBezTo>
                  <a:cubicBezTo>
                    <a:pt x="1671" y="1583"/>
                    <a:pt x="1642" y="1553"/>
                    <a:pt x="1627" y="1539"/>
                  </a:cubicBezTo>
                  <a:cubicBezTo>
                    <a:pt x="1620" y="1539"/>
                    <a:pt x="1620" y="1531"/>
                    <a:pt x="1612" y="1524"/>
                  </a:cubicBezTo>
                  <a:cubicBezTo>
                    <a:pt x="1598" y="1502"/>
                    <a:pt x="1569" y="1473"/>
                    <a:pt x="1532" y="1473"/>
                  </a:cubicBezTo>
                  <a:cubicBezTo>
                    <a:pt x="1517" y="1473"/>
                    <a:pt x="1495" y="1480"/>
                    <a:pt x="1481" y="1495"/>
                  </a:cubicBezTo>
                  <a:cubicBezTo>
                    <a:pt x="1437" y="1539"/>
                    <a:pt x="1437" y="1568"/>
                    <a:pt x="1437" y="1612"/>
                  </a:cubicBezTo>
                  <a:cubicBezTo>
                    <a:pt x="1437" y="1619"/>
                    <a:pt x="1437" y="1627"/>
                    <a:pt x="1437" y="1641"/>
                  </a:cubicBezTo>
                  <a:cubicBezTo>
                    <a:pt x="1437" y="1693"/>
                    <a:pt x="1466" y="1715"/>
                    <a:pt x="1488" y="1729"/>
                  </a:cubicBezTo>
                  <a:cubicBezTo>
                    <a:pt x="1503" y="1729"/>
                    <a:pt x="1510" y="1737"/>
                    <a:pt x="1517" y="1744"/>
                  </a:cubicBezTo>
                  <a:cubicBezTo>
                    <a:pt x="1517" y="1751"/>
                    <a:pt x="1510" y="1766"/>
                    <a:pt x="1503" y="1773"/>
                  </a:cubicBezTo>
                  <a:cubicBezTo>
                    <a:pt x="1495" y="1795"/>
                    <a:pt x="1473" y="1817"/>
                    <a:pt x="1481" y="1847"/>
                  </a:cubicBezTo>
                  <a:cubicBezTo>
                    <a:pt x="1488" y="1883"/>
                    <a:pt x="1481" y="1905"/>
                    <a:pt x="1451" y="1920"/>
                  </a:cubicBezTo>
                  <a:cubicBezTo>
                    <a:pt x="1437" y="1927"/>
                    <a:pt x="1407" y="1934"/>
                    <a:pt x="1385" y="1934"/>
                  </a:cubicBezTo>
                  <a:cubicBezTo>
                    <a:pt x="1378" y="1934"/>
                    <a:pt x="1371" y="1934"/>
                    <a:pt x="1363" y="1934"/>
                  </a:cubicBezTo>
                  <a:cubicBezTo>
                    <a:pt x="1356" y="1927"/>
                    <a:pt x="1349" y="1920"/>
                    <a:pt x="1349" y="1912"/>
                  </a:cubicBezTo>
                  <a:cubicBezTo>
                    <a:pt x="1327" y="1891"/>
                    <a:pt x="1312" y="1876"/>
                    <a:pt x="1290" y="1876"/>
                  </a:cubicBezTo>
                  <a:cubicBezTo>
                    <a:pt x="1283" y="1876"/>
                    <a:pt x="1261" y="1876"/>
                    <a:pt x="1253" y="1912"/>
                  </a:cubicBezTo>
                  <a:lnTo>
                    <a:pt x="1253" y="1912"/>
                  </a:lnTo>
                  <a:cubicBezTo>
                    <a:pt x="1246" y="1912"/>
                    <a:pt x="1231" y="1905"/>
                    <a:pt x="1224" y="1891"/>
                  </a:cubicBezTo>
                  <a:cubicBezTo>
                    <a:pt x="1202" y="1869"/>
                    <a:pt x="1158" y="1810"/>
                    <a:pt x="1092" y="1810"/>
                  </a:cubicBezTo>
                  <a:cubicBezTo>
                    <a:pt x="1085" y="1810"/>
                    <a:pt x="1070" y="1810"/>
                    <a:pt x="1063" y="1810"/>
                  </a:cubicBezTo>
                  <a:cubicBezTo>
                    <a:pt x="997" y="1832"/>
                    <a:pt x="968" y="1854"/>
                    <a:pt x="894" y="1934"/>
                  </a:cubicBezTo>
                  <a:cubicBezTo>
                    <a:pt x="880" y="1949"/>
                    <a:pt x="872" y="1949"/>
                    <a:pt x="872" y="1949"/>
                  </a:cubicBezTo>
                  <a:cubicBezTo>
                    <a:pt x="865" y="1942"/>
                    <a:pt x="850" y="1905"/>
                    <a:pt x="843" y="1891"/>
                  </a:cubicBezTo>
                  <a:cubicBezTo>
                    <a:pt x="836" y="1876"/>
                    <a:pt x="828" y="1861"/>
                    <a:pt x="821" y="1854"/>
                  </a:cubicBezTo>
                  <a:cubicBezTo>
                    <a:pt x="799" y="1817"/>
                    <a:pt x="777" y="1788"/>
                    <a:pt x="733" y="1788"/>
                  </a:cubicBezTo>
                  <a:cubicBezTo>
                    <a:pt x="726" y="1788"/>
                    <a:pt x="719" y="1788"/>
                    <a:pt x="704" y="1788"/>
                  </a:cubicBezTo>
                  <a:cubicBezTo>
                    <a:pt x="660" y="1795"/>
                    <a:pt x="652" y="1847"/>
                    <a:pt x="645" y="1883"/>
                  </a:cubicBezTo>
                  <a:cubicBezTo>
                    <a:pt x="638" y="1891"/>
                    <a:pt x="638" y="1891"/>
                    <a:pt x="638" y="1891"/>
                  </a:cubicBezTo>
                  <a:cubicBezTo>
                    <a:pt x="638" y="1912"/>
                    <a:pt x="638" y="1912"/>
                    <a:pt x="638" y="1912"/>
                  </a:cubicBezTo>
                  <a:cubicBezTo>
                    <a:pt x="652" y="1920"/>
                    <a:pt x="652" y="1920"/>
                    <a:pt x="652" y="1920"/>
                  </a:cubicBezTo>
                  <a:cubicBezTo>
                    <a:pt x="660" y="1934"/>
                    <a:pt x="667" y="1934"/>
                    <a:pt x="682" y="1942"/>
                  </a:cubicBezTo>
                  <a:cubicBezTo>
                    <a:pt x="689" y="1949"/>
                    <a:pt x="704" y="1964"/>
                    <a:pt x="704" y="1971"/>
                  </a:cubicBezTo>
                  <a:cubicBezTo>
                    <a:pt x="704" y="1971"/>
                    <a:pt x="704" y="1971"/>
                    <a:pt x="704" y="1979"/>
                  </a:cubicBezTo>
                  <a:cubicBezTo>
                    <a:pt x="697" y="1979"/>
                    <a:pt x="697" y="1979"/>
                    <a:pt x="697" y="1979"/>
                  </a:cubicBezTo>
                  <a:cubicBezTo>
                    <a:pt x="667" y="2015"/>
                    <a:pt x="645" y="2044"/>
                    <a:pt x="623" y="2044"/>
                  </a:cubicBezTo>
                  <a:cubicBezTo>
                    <a:pt x="616" y="2044"/>
                    <a:pt x="609" y="2044"/>
                    <a:pt x="601" y="2037"/>
                  </a:cubicBezTo>
                  <a:cubicBezTo>
                    <a:pt x="579" y="2022"/>
                    <a:pt x="557" y="2015"/>
                    <a:pt x="543" y="2015"/>
                  </a:cubicBezTo>
                  <a:cubicBezTo>
                    <a:pt x="491" y="2015"/>
                    <a:pt x="455" y="2052"/>
                    <a:pt x="426" y="2118"/>
                  </a:cubicBezTo>
                  <a:cubicBezTo>
                    <a:pt x="411" y="2162"/>
                    <a:pt x="367" y="2176"/>
                    <a:pt x="323" y="2191"/>
                  </a:cubicBezTo>
                  <a:cubicBezTo>
                    <a:pt x="294" y="2198"/>
                    <a:pt x="272" y="2206"/>
                    <a:pt x="250" y="2220"/>
                  </a:cubicBezTo>
                  <a:cubicBezTo>
                    <a:pt x="198" y="2264"/>
                    <a:pt x="154" y="2345"/>
                    <a:pt x="198" y="2425"/>
                  </a:cubicBezTo>
                  <a:cubicBezTo>
                    <a:pt x="198" y="2433"/>
                    <a:pt x="206" y="2440"/>
                    <a:pt x="206" y="2440"/>
                  </a:cubicBezTo>
                  <a:cubicBezTo>
                    <a:pt x="191" y="2448"/>
                    <a:pt x="176" y="2455"/>
                    <a:pt x="162" y="2469"/>
                  </a:cubicBezTo>
                  <a:cubicBezTo>
                    <a:pt x="125" y="2499"/>
                    <a:pt x="118" y="2513"/>
                    <a:pt x="110" y="2550"/>
                  </a:cubicBezTo>
                  <a:cubicBezTo>
                    <a:pt x="110" y="2565"/>
                    <a:pt x="110" y="2587"/>
                    <a:pt x="96" y="2623"/>
                  </a:cubicBezTo>
                  <a:cubicBezTo>
                    <a:pt x="88" y="2645"/>
                    <a:pt x="74" y="2675"/>
                    <a:pt x="67" y="2697"/>
                  </a:cubicBezTo>
                  <a:cubicBezTo>
                    <a:pt x="30" y="2770"/>
                    <a:pt x="0" y="2843"/>
                    <a:pt x="37" y="2916"/>
                  </a:cubicBezTo>
                  <a:cubicBezTo>
                    <a:pt x="59" y="2946"/>
                    <a:pt x="74" y="2990"/>
                    <a:pt x="88" y="3026"/>
                  </a:cubicBezTo>
                  <a:cubicBezTo>
                    <a:pt x="110" y="3078"/>
                    <a:pt x="125" y="3129"/>
                    <a:pt x="162" y="3166"/>
                  </a:cubicBezTo>
                  <a:cubicBezTo>
                    <a:pt x="169" y="3173"/>
                    <a:pt x="184" y="3180"/>
                    <a:pt x="191" y="3188"/>
                  </a:cubicBezTo>
                  <a:cubicBezTo>
                    <a:pt x="220" y="3217"/>
                    <a:pt x="242" y="3239"/>
                    <a:pt x="250" y="3305"/>
                  </a:cubicBezTo>
                  <a:cubicBezTo>
                    <a:pt x="264" y="3400"/>
                    <a:pt x="308" y="3473"/>
                    <a:pt x="381" y="3517"/>
                  </a:cubicBezTo>
                  <a:cubicBezTo>
                    <a:pt x="396" y="3525"/>
                    <a:pt x="411" y="3539"/>
                    <a:pt x="426" y="3554"/>
                  </a:cubicBezTo>
                  <a:cubicBezTo>
                    <a:pt x="448" y="3583"/>
                    <a:pt x="484" y="3612"/>
                    <a:pt x="535" y="3612"/>
                  </a:cubicBezTo>
                  <a:cubicBezTo>
                    <a:pt x="543" y="3612"/>
                    <a:pt x="550" y="3612"/>
                    <a:pt x="557" y="3612"/>
                  </a:cubicBezTo>
                  <a:cubicBezTo>
                    <a:pt x="579" y="3612"/>
                    <a:pt x="594" y="3605"/>
                    <a:pt x="609" y="3605"/>
                  </a:cubicBezTo>
                  <a:cubicBezTo>
                    <a:pt x="609" y="3605"/>
                    <a:pt x="609" y="3605"/>
                    <a:pt x="616" y="3605"/>
                  </a:cubicBezTo>
                  <a:cubicBezTo>
                    <a:pt x="616" y="3612"/>
                    <a:pt x="616" y="3620"/>
                    <a:pt x="616" y="3642"/>
                  </a:cubicBezTo>
                  <a:cubicBezTo>
                    <a:pt x="616" y="3715"/>
                    <a:pt x="682" y="3759"/>
                    <a:pt x="792" y="3759"/>
                  </a:cubicBezTo>
                  <a:cubicBezTo>
                    <a:pt x="828" y="3759"/>
                    <a:pt x="858" y="3774"/>
                    <a:pt x="865" y="3788"/>
                  </a:cubicBezTo>
                  <a:cubicBezTo>
                    <a:pt x="872" y="3796"/>
                    <a:pt x="872" y="3810"/>
                    <a:pt x="865" y="3832"/>
                  </a:cubicBezTo>
                  <a:cubicBezTo>
                    <a:pt x="850" y="3869"/>
                    <a:pt x="850" y="3913"/>
                    <a:pt x="850" y="3942"/>
                  </a:cubicBezTo>
                  <a:cubicBezTo>
                    <a:pt x="850" y="4001"/>
                    <a:pt x="850" y="4023"/>
                    <a:pt x="821" y="4045"/>
                  </a:cubicBezTo>
                  <a:cubicBezTo>
                    <a:pt x="807" y="4052"/>
                    <a:pt x="792" y="4060"/>
                    <a:pt x="785" y="4067"/>
                  </a:cubicBezTo>
                  <a:cubicBezTo>
                    <a:pt x="726" y="4096"/>
                    <a:pt x="697" y="4111"/>
                    <a:pt x="682" y="4191"/>
                  </a:cubicBezTo>
                  <a:cubicBezTo>
                    <a:pt x="682" y="4206"/>
                    <a:pt x="682" y="4221"/>
                    <a:pt x="675" y="4235"/>
                  </a:cubicBezTo>
                  <a:cubicBezTo>
                    <a:pt x="675" y="4287"/>
                    <a:pt x="675" y="4309"/>
                    <a:pt x="638" y="4345"/>
                  </a:cubicBezTo>
                  <a:cubicBezTo>
                    <a:pt x="579" y="4397"/>
                    <a:pt x="535" y="4448"/>
                    <a:pt x="528" y="4521"/>
                  </a:cubicBezTo>
                  <a:cubicBezTo>
                    <a:pt x="521" y="4536"/>
                    <a:pt x="513" y="4550"/>
                    <a:pt x="506" y="4572"/>
                  </a:cubicBezTo>
                  <a:cubicBezTo>
                    <a:pt x="499" y="4587"/>
                    <a:pt x="491" y="4602"/>
                    <a:pt x="491" y="4624"/>
                  </a:cubicBezTo>
                  <a:cubicBezTo>
                    <a:pt x="469" y="4697"/>
                    <a:pt x="469" y="4697"/>
                    <a:pt x="469" y="4697"/>
                  </a:cubicBezTo>
                  <a:cubicBezTo>
                    <a:pt x="535" y="4653"/>
                    <a:pt x="535" y="4653"/>
                    <a:pt x="535" y="4653"/>
                  </a:cubicBezTo>
                  <a:cubicBezTo>
                    <a:pt x="565" y="4638"/>
                    <a:pt x="587" y="4631"/>
                    <a:pt x="609" y="4631"/>
                  </a:cubicBezTo>
                  <a:cubicBezTo>
                    <a:pt x="616" y="4631"/>
                    <a:pt x="623" y="4631"/>
                    <a:pt x="631" y="4631"/>
                  </a:cubicBezTo>
                  <a:cubicBezTo>
                    <a:pt x="704" y="4668"/>
                    <a:pt x="807" y="4690"/>
                    <a:pt x="872" y="4690"/>
                  </a:cubicBezTo>
                  <a:cubicBezTo>
                    <a:pt x="887" y="4690"/>
                    <a:pt x="894" y="4690"/>
                    <a:pt x="902" y="4690"/>
                  </a:cubicBezTo>
                  <a:cubicBezTo>
                    <a:pt x="909" y="4690"/>
                    <a:pt x="909" y="4690"/>
                    <a:pt x="909" y="4690"/>
                  </a:cubicBezTo>
                  <a:cubicBezTo>
                    <a:pt x="931" y="4690"/>
                    <a:pt x="946" y="4697"/>
                    <a:pt x="960" y="4712"/>
                  </a:cubicBezTo>
                  <a:cubicBezTo>
                    <a:pt x="975" y="4726"/>
                    <a:pt x="990" y="4741"/>
                    <a:pt x="1012" y="4741"/>
                  </a:cubicBezTo>
                  <a:cubicBezTo>
                    <a:pt x="1048" y="4741"/>
                    <a:pt x="1092" y="4726"/>
                    <a:pt x="1143" y="4668"/>
                  </a:cubicBezTo>
                  <a:cubicBezTo>
                    <a:pt x="1151" y="4660"/>
                    <a:pt x="1158" y="4660"/>
                    <a:pt x="1158" y="4660"/>
                  </a:cubicBezTo>
                  <a:cubicBezTo>
                    <a:pt x="1166" y="4660"/>
                    <a:pt x="1180" y="4660"/>
                    <a:pt x="1188" y="4660"/>
                  </a:cubicBezTo>
                  <a:cubicBezTo>
                    <a:pt x="1202" y="4668"/>
                    <a:pt x="1217" y="4675"/>
                    <a:pt x="1231" y="4675"/>
                  </a:cubicBezTo>
                  <a:cubicBezTo>
                    <a:pt x="1253" y="4675"/>
                    <a:pt x="1268" y="4668"/>
                    <a:pt x="1283" y="4653"/>
                  </a:cubicBezTo>
                  <a:cubicBezTo>
                    <a:pt x="1334" y="4624"/>
                    <a:pt x="1363" y="4609"/>
                    <a:pt x="1400" y="4602"/>
                  </a:cubicBezTo>
                  <a:cubicBezTo>
                    <a:pt x="1437" y="4594"/>
                    <a:pt x="1481" y="4572"/>
                    <a:pt x="1525" y="4543"/>
                  </a:cubicBezTo>
                  <a:cubicBezTo>
                    <a:pt x="1539" y="4536"/>
                    <a:pt x="1547" y="4529"/>
                    <a:pt x="1561" y="4521"/>
                  </a:cubicBezTo>
                  <a:cubicBezTo>
                    <a:pt x="1620" y="4492"/>
                    <a:pt x="1664" y="4462"/>
                    <a:pt x="1752" y="4419"/>
                  </a:cubicBezTo>
                  <a:cubicBezTo>
                    <a:pt x="1818" y="4389"/>
                    <a:pt x="1891" y="4367"/>
                    <a:pt x="1942" y="4367"/>
                  </a:cubicBezTo>
                  <a:cubicBezTo>
                    <a:pt x="1950" y="4367"/>
                    <a:pt x="1957" y="4375"/>
                    <a:pt x="1964" y="4375"/>
                  </a:cubicBezTo>
                  <a:cubicBezTo>
                    <a:pt x="1986" y="4375"/>
                    <a:pt x="2008" y="4397"/>
                    <a:pt x="2030" y="4419"/>
                  </a:cubicBezTo>
                  <a:cubicBezTo>
                    <a:pt x="2045" y="4441"/>
                    <a:pt x="2060" y="4455"/>
                    <a:pt x="2081" y="4470"/>
                  </a:cubicBezTo>
                  <a:cubicBezTo>
                    <a:pt x="2096" y="4477"/>
                    <a:pt x="2103" y="4492"/>
                    <a:pt x="2118" y="4507"/>
                  </a:cubicBezTo>
                  <a:cubicBezTo>
                    <a:pt x="2148" y="4529"/>
                    <a:pt x="2169" y="4558"/>
                    <a:pt x="2206" y="4558"/>
                  </a:cubicBezTo>
                  <a:cubicBezTo>
                    <a:pt x="2213" y="4558"/>
                    <a:pt x="2235" y="4550"/>
                    <a:pt x="2250" y="4529"/>
                  </a:cubicBezTo>
                  <a:cubicBezTo>
                    <a:pt x="2257" y="4521"/>
                    <a:pt x="2257" y="4521"/>
                    <a:pt x="2257" y="4521"/>
                  </a:cubicBezTo>
                  <a:cubicBezTo>
                    <a:pt x="2265" y="4529"/>
                    <a:pt x="2279" y="4543"/>
                    <a:pt x="2287" y="4558"/>
                  </a:cubicBezTo>
                  <a:cubicBezTo>
                    <a:pt x="2316" y="4602"/>
                    <a:pt x="2375" y="4631"/>
                    <a:pt x="2426" y="4631"/>
                  </a:cubicBezTo>
                  <a:cubicBezTo>
                    <a:pt x="2433" y="4631"/>
                    <a:pt x="2448" y="4631"/>
                    <a:pt x="2462" y="4624"/>
                  </a:cubicBezTo>
                  <a:lnTo>
                    <a:pt x="2462" y="4624"/>
                  </a:lnTo>
                  <a:cubicBezTo>
                    <a:pt x="2484" y="4624"/>
                    <a:pt x="2514" y="4646"/>
                    <a:pt x="2521" y="4668"/>
                  </a:cubicBezTo>
                  <a:cubicBezTo>
                    <a:pt x="2529" y="4697"/>
                    <a:pt x="2514" y="4719"/>
                    <a:pt x="2507" y="4756"/>
                  </a:cubicBezTo>
                  <a:cubicBezTo>
                    <a:pt x="2499" y="4763"/>
                    <a:pt x="2499" y="4778"/>
                    <a:pt x="2492" y="4785"/>
                  </a:cubicBezTo>
                  <a:cubicBezTo>
                    <a:pt x="2484" y="4814"/>
                    <a:pt x="2499" y="4851"/>
                    <a:pt x="2514" y="4880"/>
                  </a:cubicBezTo>
                  <a:cubicBezTo>
                    <a:pt x="2521" y="4895"/>
                    <a:pt x="2529" y="4917"/>
                    <a:pt x="2529" y="4924"/>
                  </a:cubicBezTo>
                  <a:lnTo>
                    <a:pt x="2529" y="4924"/>
                  </a:lnTo>
                  <a:cubicBezTo>
                    <a:pt x="2529" y="4924"/>
                    <a:pt x="2529" y="4924"/>
                    <a:pt x="2521" y="4924"/>
                  </a:cubicBezTo>
                  <a:cubicBezTo>
                    <a:pt x="2477" y="4939"/>
                    <a:pt x="2433" y="4961"/>
                    <a:pt x="2426" y="4998"/>
                  </a:cubicBezTo>
                  <a:cubicBezTo>
                    <a:pt x="2419" y="5034"/>
                    <a:pt x="2448" y="5071"/>
                    <a:pt x="2462" y="5078"/>
                  </a:cubicBezTo>
                  <a:cubicBezTo>
                    <a:pt x="2507" y="5122"/>
                    <a:pt x="2521" y="5159"/>
                    <a:pt x="2529" y="5188"/>
                  </a:cubicBezTo>
                  <a:cubicBezTo>
                    <a:pt x="2543" y="5217"/>
                    <a:pt x="2602" y="5283"/>
                    <a:pt x="2675" y="5283"/>
                  </a:cubicBezTo>
                  <a:cubicBezTo>
                    <a:pt x="2682" y="5283"/>
                    <a:pt x="2682" y="5283"/>
                    <a:pt x="2690" y="5283"/>
                  </a:cubicBezTo>
                  <a:cubicBezTo>
                    <a:pt x="2697" y="5283"/>
                    <a:pt x="2697" y="5283"/>
                    <a:pt x="2697" y="5283"/>
                  </a:cubicBezTo>
                  <a:cubicBezTo>
                    <a:pt x="2712" y="5283"/>
                    <a:pt x="2726" y="5283"/>
                    <a:pt x="2734" y="5291"/>
                  </a:cubicBezTo>
                  <a:cubicBezTo>
                    <a:pt x="2741" y="5305"/>
                    <a:pt x="2741" y="5320"/>
                    <a:pt x="2741" y="5334"/>
                  </a:cubicBezTo>
                  <a:cubicBezTo>
                    <a:pt x="2741" y="5349"/>
                    <a:pt x="2741" y="5349"/>
                    <a:pt x="2741" y="5349"/>
                  </a:cubicBezTo>
                  <a:cubicBezTo>
                    <a:pt x="2734" y="5393"/>
                    <a:pt x="2719" y="5452"/>
                    <a:pt x="2697" y="5474"/>
                  </a:cubicBezTo>
                  <a:cubicBezTo>
                    <a:pt x="2690" y="5488"/>
                    <a:pt x="2682" y="5488"/>
                    <a:pt x="2675" y="5488"/>
                  </a:cubicBezTo>
                  <a:cubicBezTo>
                    <a:pt x="2660" y="5496"/>
                    <a:pt x="2646" y="5496"/>
                    <a:pt x="2624" y="5518"/>
                  </a:cubicBezTo>
                  <a:cubicBezTo>
                    <a:pt x="2580" y="5554"/>
                    <a:pt x="2572" y="5562"/>
                    <a:pt x="2521" y="5628"/>
                  </a:cubicBezTo>
                  <a:cubicBezTo>
                    <a:pt x="2521" y="5635"/>
                    <a:pt x="2514" y="5642"/>
                    <a:pt x="2507" y="5650"/>
                  </a:cubicBezTo>
                  <a:cubicBezTo>
                    <a:pt x="2477" y="5693"/>
                    <a:pt x="2448" y="5730"/>
                    <a:pt x="2499" y="5789"/>
                  </a:cubicBezTo>
                  <a:cubicBezTo>
                    <a:pt x="2521" y="5818"/>
                    <a:pt x="2543" y="5833"/>
                    <a:pt x="2565" y="5840"/>
                  </a:cubicBezTo>
                  <a:cubicBezTo>
                    <a:pt x="2580" y="5855"/>
                    <a:pt x="2594" y="5869"/>
                    <a:pt x="2594" y="5877"/>
                  </a:cubicBezTo>
                  <a:cubicBezTo>
                    <a:pt x="2602" y="5891"/>
                    <a:pt x="2602" y="5913"/>
                    <a:pt x="2609" y="5950"/>
                  </a:cubicBezTo>
                  <a:cubicBezTo>
                    <a:pt x="2616" y="6016"/>
                    <a:pt x="2616" y="6016"/>
                    <a:pt x="2616" y="6016"/>
                  </a:cubicBezTo>
                  <a:cubicBezTo>
                    <a:pt x="2660" y="5965"/>
                    <a:pt x="2660" y="5965"/>
                    <a:pt x="2660" y="5965"/>
                  </a:cubicBezTo>
                  <a:cubicBezTo>
                    <a:pt x="2668" y="5957"/>
                    <a:pt x="2675" y="5950"/>
                    <a:pt x="2682" y="5943"/>
                  </a:cubicBezTo>
                  <a:cubicBezTo>
                    <a:pt x="2704" y="5935"/>
                    <a:pt x="2763" y="5921"/>
                    <a:pt x="2792" y="5921"/>
                  </a:cubicBezTo>
                  <a:cubicBezTo>
                    <a:pt x="2800" y="5921"/>
                    <a:pt x="2807" y="5921"/>
                    <a:pt x="2807" y="5921"/>
                  </a:cubicBezTo>
                  <a:cubicBezTo>
                    <a:pt x="2822" y="5935"/>
                    <a:pt x="2843" y="5935"/>
                    <a:pt x="2873" y="5935"/>
                  </a:cubicBezTo>
                  <a:cubicBezTo>
                    <a:pt x="2917" y="5943"/>
                    <a:pt x="2939" y="5950"/>
                    <a:pt x="2939" y="5965"/>
                  </a:cubicBezTo>
                  <a:cubicBezTo>
                    <a:pt x="2939" y="5987"/>
                    <a:pt x="2939" y="6001"/>
                    <a:pt x="2939" y="6023"/>
                  </a:cubicBezTo>
                  <a:cubicBezTo>
                    <a:pt x="2939" y="6075"/>
                    <a:pt x="2939" y="6126"/>
                    <a:pt x="2998" y="6170"/>
                  </a:cubicBezTo>
                  <a:cubicBezTo>
                    <a:pt x="3019" y="6184"/>
                    <a:pt x="3041" y="6199"/>
                    <a:pt x="3056" y="6214"/>
                  </a:cubicBezTo>
                  <a:cubicBezTo>
                    <a:pt x="3085" y="6243"/>
                    <a:pt x="3107" y="6265"/>
                    <a:pt x="3137" y="6265"/>
                  </a:cubicBezTo>
                  <a:cubicBezTo>
                    <a:pt x="3151" y="6265"/>
                    <a:pt x="3166" y="6258"/>
                    <a:pt x="3173" y="6243"/>
                  </a:cubicBezTo>
                  <a:cubicBezTo>
                    <a:pt x="3181" y="6236"/>
                    <a:pt x="3181" y="6236"/>
                    <a:pt x="3188" y="6236"/>
                  </a:cubicBezTo>
                  <a:cubicBezTo>
                    <a:pt x="3188" y="6236"/>
                    <a:pt x="3195" y="6236"/>
                    <a:pt x="3203" y="6243"/>
                  </a:cubicBezTo>
                  <a:cubicBezTo>
                    <a:pt x="3210" y="6265"/>
                    <a:pt x="3261" y="6375"/>
                    <a:pt x="3334" y="6375"/>
                  </a:cubicBezTo>
                  <a:cubicBezTo>
                    <a:pt x="3356" y="6375"/>
                    <a:pt x="3371" y="6375"/>
                    <a:pt x="3386" y="6360"/>
                  </a:cubicBezTo>
                  <a:cubicBezTo>
                    <a:pt x="3393" y="6353"/>
                    <a:pt x="3415" y="6338"/>
                    <a:pt x="3415" y="6338"/>
                  </a:cubicBezTo>
                  <a:cubicBezTo>
                    <a:pt x="3415" y="6338"/>
                    <a:pt x="3422" y="6338"/>
                    <a:pt x="3430" y="6346"/>
                  </a:cubicBezTo>
                  <a:cubicBezTo>
                    <a:pt x="3437" y="6346"/>
                    <a:pt x="3444" y="6353"/>
                    <a:pt x="3459" y="6353"/>
                  </a:cubicBezTo>
                  <a:cubicBezTo>
                    <a:pt x="3474" y="6360"/>
                    <a:pt x="3481" y="6360"/>
                    <a:pt x="3496" y="6360"/>
                  </a:cubicBezTo>
                  <a:cubicBezTo>
                    <a:pt x="3532" y="6360"/>
                    <a:pt x="3562" y="6346"/>
                    <a:pt x="3584" y="6324"/>
                  </a:cubicBezTo>
                  <a:cubicBezTo>
                    <a:pt x="3598" y="6317"/>
                    <a:pt x="3606" y="6309"/>
                    <a:pt x="3620" y="6309"/>
                  </a:cubicBezTo>
                  <a:lnTo>
                    <a:pt x="3620" y="6309"/>
                  </a:lnTo>
                  <a:cubicBezTo>
                    <a:pt x="3620" y="6309"/>
                    <a:pt x="3628" y="6317"/>
                    <a:pt x="3628" y="6324"/>
                  </a:cubicBezTo>
                  <a:cubicBezTo>
                    <a:pt x="3642" y="6338"/>
                    <a:pt x="3664" y="6360"/>
                    <a:pt x="3693" y="6375"/>
                  </a:cubicBezTo>
                  <a:cubicBezTo>
                    <a:pt x="3701" y="6382"/>
                    <a:pt x="3708" y="6382"/>
                    <a:pt x="3715" y="6382"/>
                  </a:cubicBezTo>
                  <a:cubicBezTo>
                    <a:pt x="3738" y="6397"/>
                    <a:pt x="3760" y="6404"/>
                    <a:pt x="3789" y="6404"/>
                  </a:cubicBezTo>
                  <a:cubicBezTo>
                    <a:pt x="3818" y="6404"/>
                    <a:pt x="3847" y="6397"/>
                    <a:pt x="3869" y="6375"/>
                  </a:cubicBezTo>
                  <a:cubicBezTo>
                    <a:pt x="3891" y="6360"/>
                    <a:pt x="3906" y="6353"/>
                    <a:pt x="3913" y="6353"/>
                  </a:cubicBezTo>
                  <a:cubicBezTo>
                    <a:pt x="3928" y="6353"/>
                    <a:pt x="3943" y="6360"/>
                    <a:pt x="3972" y="6382"/>
                  </a:cubicBezTo>
                  <a:cubicBezTo>
                    <a:pt x="4001" y="6412"/>
                    <a:pt x="4053" y="6434"/>
                    <a:pt x="4097" y="6456"/>
                  </a:cubicBezTo>
                  <a:cubicBezTo>
                    <a:pt x="4126" y="6470"/>
                    <a:pt x="4155" y="6485"/>
                    <a:pt x="4177" y="6500"/>
                  </a:cubicBezTo>
                  <a:cubicBezTo>
                    <a:pt x="4184" y="6500"/>
                    <a:pt x="4184" y="6507"/>
                    <a:pt x="4192" y="6514"/>
                  </a:cubicBezTo>
                  <a:cubicBezTo>
                    <a:pt x="4236" y="6543"/>
                    <a:pt x="4287" y="6580"/>
                    <a:pt x="4353" y="6580"/>
                  </a:cubicBezTo>
                  <a:cubicBezTo>
                    <a:pt x="4390" y="6580"/>
                    <a:pt x="4441" y="6617"/>
                    <a:pt x="4478" y="6653"/>
                  </a:cubicBezTo>
                  <a:cubicBezTo>
                    <a:pt x="4492" y="6668"/>
                    <a:pt x="4492" y="6668"/>
                    <a:pt x="4492" y="6668"/>
                  </a:cubicBezTo>
                  <a:cubicBezTo>
                    <a:pt x="4514" y="6661"/>
                    <a:pt x="4514" y="6661"/>
                    <a:pt x="4514" y="6661"/>
                  </a:cubicBezTo>
                  <a:cubicBezTo>
                    <a:pt x="4551" y="6639"/>
                    <a:pt x="4551" y="6639"/>
                    <a:pt x="4551" y="6639"/>
                  </a:cubicBezTo>
                  <a:cubicBezTo>
                    <a:pt x="4580" y="6631"/>
                    <a:pt x="4646" y="6602"/>
                    <a:pt x="4697" y="6470"/>
                  </a:cubicBezTo>
                  <a:cubicBezTo>
                    <a:pt x="4734" y="6390"/>
                    <a:pt x="4771" y="6331"/>
                    <a:pt x="4800" y="6280"/>
                  </a:cubicBezTo>
                  <a:cubicBezTo>
                    <a:pt x="4837" y="6229"/>
                    <a:pt x="4866" y="6184"/>
                    <a:pt x="4866" y="6141"/>
                  </a:cubicBezTo>
                  <a:cubicBezTo>
                    <a:pt x="4873" y="6097"/>
                    <a:pt x="4873" y="6067"/>
                    <a:pt x="4873" y="6038"/>
                  </a:cubicBezTo>
                  <a:cubicBezTo>
                    <a:pt x="4873" y="6009"/>
                    <a:pt x="4866" y="5979"/>
                    <a:pt x="4873" y="5972"/>
                  </a:cubicBezTo>
                  <a:cubicBezTo>
                    <a:pt x="4881" y="5965"/>
                    <a:pt x="4888" y="5957"/>
                    <a:pt x="4895" y="5943"/>
                  </a:cubicBezTo>
                  <a:cubicBezTo>
                    <a:pt x="4924" y="5921"/>
                    <a:pt x="4969" y="5877"/>
                    <a:pt x="4946" y="5803"/>
                  </a:cubicBezTo>
                  <a:cubicBezTo>
                    <a:pt x="4939" y="5789"/>
                    <a:pt x="4924" y="5730"/>
                    <a:pt x="5012" y="5672"/>
                  </a:cubicBezTo>
                  <a:cubicBezTo>
                    <a:pt x="5027" y="5664"/>
                    <a:pt x="5042" y="5657"/>
                    <a:pt x="5049" y="5650"/>
                  </a:cubicBezTo>
                  <a:cubicBezTo>
                    <a:pt x="5100" y="5620"/>
                    <a:pt x="5122" y="5606"/>
                    <a:pt x="5122" y="5518"/>
                  </a:cubicBezTo>
                  <a:cubicBezTo>
                    <a:pt x="5122" y="5467"/>
                    <a:pt x="5100" y="5444"/>
                    <a:pt x="5086" y="5430"/>
                  </a:cubicBezTo>
                  <a:lnTo>
                    <a:pt x="5079" y="5422"/>
                  </a:lnTo>
                  <a:lnTo>
                    <a:pt x="5079" y="5422"/>
                  </a:lnTo>
                  <a:cubicBezTo>
                    <a:pt x="5079" y="5422"/>
                    <a:pt x="5079" y="5415"/>
                    <a:pt x="5086" y="5408"/>
                  </a:cubicBezTo>
                  <a:cubicBezTo>
                    <a:pt x="5093" y="5379"/>
                    <a:pt x="5108" y="5364"/>
                    <a:pt x="5122" y="5349"/>
                  </a:cubicBezTo>
                  <a:cubicBezTo>
                    <a:pt x="5144" y="5327"/>
                    <a:pt x="5166" y="5305"/>
                    <a:pt x="5166" y="5261"/>
                  </a:cubicBezTo>
                  <a:cubicBezTo>
                    <a:pt x="5166" y="5247"/>
                    <a:pt x="5166" y="5217"/>
                    <a:pt x="5174" y="5188"/>
                  </a:cubicBezTo>
                  <a:cubicBezTo>
                    <a:pt x="5188" y="5115"/>
                    <a:pt x="5196" y="5071"/>
                    <a:pt x="5174" y="5041"/>
                  </a:cubicBezTo>
                  <a:cubicBezTo>
                    <a:pt x="5166" y="5034"/>
                    <a:pt x="5152" y="5027"/>
                    <a:pt x="5137" y="5027"/>
                  </a:cubicBezTo>
                  <a:lnTo>
                    <a:pt x="5130" y="5027"/>
                  </a:lnTo>
                  <a:cubicBezTo>
                    <a:pt x="5122" y="5027"/>
                    <a:pt x="5122" y="5027"/>
                    <a:pt x="5115" y="5027"/>
                  </a:cubicBezTo>
                  <a:cubicBezTo>
                    <a:pt x="5093" y="5027"/>
                    <a:pt x="5079" y="5019"/>
                    <a:pt x="5071" y="5005"/>
                  </a:cubicBezTo>
                  <a:cubicBezTo>
                    <a:pt x="5071" y="5005"/>
                    <a:pt x="5071" y="4998"/>
                    <a:pt x="5079" y="4983"/>
                  </a:cubicBezTo>
                  <a:cubicBezTo>
                    <a:pt x="5130" y="4924"/>
                    <a:pt x="5086" y="4880"/>
                    <a:pt x="5056" y="4843"/>
                  </a:cubicBezTo>
                  <a:cubicBezTo>
                    <a:pt x="5049" y="4836"/>
                    <a:pt x="5034" y="4822"/>
                    <a:pt x="5020" y="4800"/>
                  </a:cubicBezTo>
                  <a:cubicBezTo>
                    <a:pt x="4998" y="4763"/>
                    <a:pt x="5005" y="4653"/>
                    <a:pt x="5012" y="4580"/>
                  </a:cubicBezTo>
                  <a:cubicBezTo>
                    <a:pt x="5034" y="4580"/>
                    <a:pt x="5034" y="4580"/>
                    <a:pt x="5034" y="4580"/>
                  </a:cubicBezTo>
                  <a:cubicBezTo>
                    <a:pt x="5012" y="4543"/>
                    <a:pt x="5012" y="4543"/>
                    <a:pt x="5012" y="4543"/>
                  </a:cubicBezTo>
                  <a:cubicBezTo>
                    <a:pt x="5005" y="4521"/>
                    <a:pt x="4998" y="4507"/>
                    <a:pt x="4991" y="4492"/>
                  </a:cubicBezTo>
                  <a:cubicBezTo>
                    <a:pt x="4983" y="4441"/>
                    <a:pt x="4954" y="4375"/>
                    <a:pt x="4910" y="4338"/>
                  </a:cubicBezTo>
                  <a:cubicBezTo>
                    <a:pt x="4873" y="4309"/>
                    <a:pt x="4866" y="4279"/>
                    <a:pt x="4873" y="4235"/>
                  </a:cubicBezTo>
                  <a:cubicBezTo>
                    <a:pt x="4881" y="4206"/>
                    <a:pt x="4888" y="4191"/>
                    <a:pt x="4961" y="4177"/>
                  </a:cubicBezTo>
                  <a:cubicBezTo>
                    <a:pt x="5020" y="4162"/>
                    <a:pt x="5034" y="4133"/>
                    <a:pt x="5049" y="4103"/>
                  </a:cubicBezTo>
                  <a:cubicBezTo>
                    <a:pt x="5056" y="4081"/>
                    <a:pt x="5071" y="4060"/>
                    <a:pt x="5086" y="4038"/>
                  </a:cubicBezTo>
                  <a:cubicBezTo>
                    <a:pt x="5130" y="3993"/>
                    <a:pt x="5144" y="3979"/>
                    <a:pt x="5137" y="3950"/>
                  </a:cubicBezTo>
                  <a:cubicBezTo>
                    <a:pt x="5130" y="3928"/>
                    <a:pt x="5108" y="3928"/>
                    <a:pt x="5086" y="3920"/>
                  </a:cubicBezTo>
                  <a:cubicBezTo>
                    <a:pt x="5079" y="3920"/>
                    <a:pt x="5079" y="3920"/>
                    <a:pt x="5071" y="3920"/>
                  </a:cubicBezTo>
                  <a:cubicBezTo>
                    <a:pt x="5049" y="3920"/>
                    <a:pt x="5034" y="3906"/>
                    <a:pt x="5020" y="3898"/>
                  </a:cubicBezTo>
                  <a:cubicBezTo>
                    <a:pt x="5005" y="3891"/>
                    <a:pt x="4991" y="3876"/>
                    <a:pt x="4961" y="3869"/>
                  </a:cubicBezTo>
                  <a:cubicBezTo>
                    <a:pt x="4946" y="3869"/>
                    <a:pt x="4939" y="3818"/>
                    <a:pt x="4939" y="3796"/>
                  </a:cubicBezTo>
                  <a:cubicBezTo>
                    <a:pt x="4939" y="3788"/>
                    <a:pt x="4939" y="3774"/>
                    <a:pt x="4932" y="3767"/>
                  </a:cubicBezTo>
                  <a:cubicBezTo>
                    <a:pt x="4932" y="3752"/>
                    <a:pt x="4932" y="3737"/>
                    <a:pt x="4932" y="3715"/>
                  </a:cubicBezTo>
                  <a:cubicBezTo>
                    <a:pt x="4932" y="3679"/>
                    <a:pt x="4932" y="3642"/>
                    <a:pt x="4910" y="3612"/>
                  </a:cubicBezTo>
                  <a:cubicBezTo>
                    <a:pt x="4895" y="3591"/>
                    <a:pt x="4881" y="3583"/>
                    <a:pt x="4873" y="3576"/>
                  </a:cubicBezTo>
                  <a:cubicBezTo>
                    <a:pt x="4866" y="3576"/>
                    <a:pt x="4859" y="3576"/>
                    <a:pt x="4859" y="3561"/>
                  </a:cubicBezTo>
                  <a:cubicBezTo>
                    <a:pt x="4837" y="3510"/>
                    <a:pt x="4851" y="3393"/>
                    <a:pt x="4859" y="3356"/>
                  </a:cubicBezTo>
                  <a:cubicBezTo>
                    <a:pt x="4866" y="3298"/>
                    <a:pt x="4829" y="3261"/>
                    <a:pt x="4793" y="3224"/>
                  </a:cubicBezTo>
                  <a:cubicBezTo>
                    <a:pt x="4778" y="3210"/>
                    <a:pt x="4771" y="3202"/>
                    <a:pt x="4756" y="3188"/>
                  </a:cubicBezTo>
                  <a:cubicBezTo>
                    <a:pt x="4734" y="3143"/>
                    <a:pt x="4705" y="3122"/>
                    <a:pt x="4675" y="3092"/>
                  </a:cubicBezTo>
                  <a:cubicBezTo>
                    <a:pt x="4668" y="3085"/>
                    <a:pt x="4653" y="3070"/>
                    <a:pt x="4646" y="3063"/>
                  </a:cubicBezTo>
                  <a:cubicBezTo>
                    <a:pt x="4624" y="3041"/>
                    <a:pt x="4588" y="3026"/>
                    <a:pt x="4551" y="3026"/>
                  </a:cubicBezTo>
                  <a:cubicBezTo>
                    <a:pt x="4522" y="3026"/>
                    <a:pt x="4492" y="3034"/>
                    <a:pt x="4470" y="3034"/>
                  </a:cubicBezTo>
                  <a:cubicBezTo>
                    <a:pt x="4463" y="3034"/>
                    <a:pt x="4463" y="3034"/>
                    <a:pt x="4463" y="3034"/>
                  </a:cubicBezTo>
                  <a:cubicBezTo>
                    <a:pt x="4426" y="3041"/>
                    <a:pt x="4368" y="3070"/>
                    <a:pt x="4302" y="3092"/>
                  </a:cubicBezTo>
                  <a:cubicBezTo>
                    <a:pt x="4265" y="3107"/>
                    <a:pt x="4265" y="3107"/>
                    <a:pt x="4265" y="3107"/>
                  </a:cubicBezTo>
                  <a:cubicBezTo>
                    <a:pt x="4236" y="3114"/>
                    <a:pt x="4236" y="3114"/>
                    <a:pt x="4236" y="3114"/>
                  </a:cubicBezTo>
                  <a:cubicBezTo>
                    <a:pt x="4184" y="3136"/>
                    <a:pt x="4148" y="3151"/>
                    <a:pt x="4111" y="3180"/>
                  </a:cubicBezTo>
                  <a:cubicBezTo>
                    <a:pt x="4097" y="3195"/>
                    <a:pt x="4082" y="3195"/>
                    <a:pt x="4060" y="3202"/>
                  </a:cubicBezTo>
                  <a:cubicBezTo>
                    <a:pt x="4038" y="3210"/>
                    <a:pt x="4009" y="3217"/>
                    <a:pt x="3979" y="3239"/>
                  </a:cubicBezTo>
                  <a:cubicBezTo>
                    <a:pt x="3965" y="3246"/>
                    <a:pt x="3935" y="3246"/>
                    <a:pt x="3899" y="3246"/>
                  </a:cubicBezTo>
                  <a:cubicBezTo>
                    <a:pt x="3869" y="3246"/>
                    <a:pt x="3855" y="3246"/>
                    <a:pt x="3855" y="3246"/>
                  </a:cubicBezTo>
                  <a:cubicBezTo>
                    <a:pt x="3825" y="3231"/>
                    <a:pt x="3811" y="3180"/>
                    <a:pt x="3796" y="3122"/>
                  </a:cubicBezTo>
                  <a:cubicBezTo>
                    <a:pt x="3774" y="3048"/>
                    <a:pt x="3738" y="3034"/>
                    <a:pt x="3701" y="3019"/>
                  </a:cubicBezTo>
                  <a:cubicBezTo>
                    <a:pt x="3686" y="3012"/>
                    <a:pt x="3679" y="3012"/>
                    <a:pt x="3672" y="3004"/>
                  </a:cubicBezTo>
                  <a:cubicBezTo>
                    <a:pt x="3664" y="3004"/>
                    <a:pt x="3664" y="2997"/>
                    <a:pt x="3664" y="2997"/>
                  </a:cubicBezTo>
                  <a:cubicBezTo>
                    <a:pt x="3657" y="2982"/>
                    <a:pt x="3679" y="2953"/>
                    <a:pt x="3701" y="2924"/>
                  </a:cubicBezTo>
                  <a:cubicBezTo>
                    <a:pt x="3708" y="2916"/>
                    <a:pt x="3715" y="2916"/>
                    <a:pt x="3730" y="2916"/>
                  </a:cubicBezTo>
                  <a:cubicBezTo>
                    <a:pt x="3738" y="2916"/>
                    <a:pt x="3767" y="2909"/>
                    <a:pt x="3774" y="2880"/>
                  </a:cubicBezTo>
                  <a:cubicBezTo>
                    <a:pt x="3781" y="2872"/>
                    <a:pt x="3781" y="2865"/>
                    <a:pt x="3789" y="2850"/>
                  </a:cubicBezTo>
                  <a:cubicBezTo>
                    <a:pt x="3789" y="2829"/>
                    <a:pt x="3796" y="2807"/>
                    <a:pt x="3803" y="2792"/>
                  </a:cubicBezTo>
                  <a:cubicBezTo>
                    <a:pt x="3818" y="2792"/>
                    <a:pt x="3833" y="2799"/>
                    <a:pt x="3847" y="2807"/>
                  </a:cubicBezTo>
                  <a:cubicBezTo>
                    <a:pt x="3862" y="2814"/>
                    <a:pt x="3877" y="2821"/>
                    <a:pt x="3891" y="2821"/>
                  </a:cubicBezTo>
                  <a:cubicBezTo>
                    <a:pt x="3913" y="2829"/>
                    <a:pt x="3928" y="2836"/>
                    <a:pt x="3935" y="2836"/>
                  </a:cubicBezTo>
                  <a:cubicBezTo>
                    <a:pt x="3979" y="2836"/>
                    <a:pt x="3987" y="2799"/>
                    <a:pt x="3987" y="2770"/>
                  </a:cubicBezTo>
                  <a:cubicBezTo>
                    <a:pt x="3994" y="2770"/>
                    <a:pt x="3994" y="2770"/>
                    <a:pt x="3994" y="2770"/>
                  </a:cubicBezTo>
                  <a:cubicBezTo>
                    <a:pt x="4001" y="2711"/>
                    <a:pt x="3979" y="2660"/>
                    <a:pt x="3935" y="2645"/>
                  </a:cubicBezTo>
                  <a:cubicBezTo>
                    <a:pt x="3928" y="2645"/>
                    <a:pt x="3928" y="2645"/>
                    <a:pt x="3928" y="2645"/>
                  </a:cubicBezTo>
                  <a:cubicBezTo>
                    <a:pt x="3906" y="2638"/>
                    <a:pt x="3884" y="2631"/>
                    <a:pt x="3855" y="2609"/>
                  </a:cubicBezTo>
                  <a:cubicBezTo>
                    <a:pt x="3862" y="2594"/>
                    <a:pt x="3891" y="2579"/>
                    <a:pt x="3899" y="2565"/>
                  </a:cubicBezTo>
                  <a:cubicBezTo>
                    <a:pt x="3913" y="2557"/>
                    <a:pt x="3928" y="2543"/>
                    <a:pt x="3943" y="2535"/>
                  </a:cubicBezTo>
                  <a:cubicBezTo>
                    <a:pt x="3950" y="2521"/>
                    <a:pt x="3965" y="2513"/>
                    <a:pt x="3979" y="2499"/>
                  </a:cubicBezTo>
                  <a:cubicBezTo>
                    <a:pt x="4001" y="2484"/>
                    <a:pt x="4031" y="2469"/>
                    <a:pt x="4053" y="2440"/>
                  </a:cubicBezTo>
                  <a:cubicBezTo>
                    <a:pt x="4060" y="2433"/>
                    <a:pt x="4060" y="2433"/>
                    <a:pt x="4060" y="2433"/>
                  </a:cubicBezTo>
                  <a:cubicBezTo>
                    <a:pt x="4060" y="2433"/>
                    <a:pt x="4074" y="2448"/>
                    <a:pt x="4089" y="2455"/>
                  </a:cubicBezTo>
                  <a:cubicBezTo>
                    <a:pt x="4104" y="2462"/>
                    <a:pt x="4119" y="2469"/>
                    <a:pt x="4133" y="2484"/>
                  </a:cubicBezTo>
                  <a:cubicBezTo>
                    <a:pt x="4148" y="2491"/>
                    <a:pt x="4162" y="2491"/>
                    <a:pt x="4177" y="2491"/>
                  </a:cubicBezTo>
                  <a:cubicBezTo>
                    <a:pt x="4199" y="2491"/>
                    <a:pt x="4221" y="2484"/>
                    <a:pt x="4236" y="2469"/>
                  </a:cubicBezTo>
                  <a:cubicBezTo>
                    <a:pt x="4258" y="2440"/>
                    <a:pt x="4258" y="2396"/>
                    <a:pt x="4250" y="2374"/>
                  </a:cubicBezTo>
                  <a:cubicBezTo>
                    <a:pt x="4243" y="2330"/>
                    <a:pt x="4214" y="2323"/>
                    <a:pt x="4199" y="2323"/>
                  </a:cubicBezTo>
                  <a:cubicBezTo>
                    <a:pt x="4199" y="2316"/>
                    <a:pt x="4206" y="2316"/>
                    <a:pt x="4221" y="2316"/>
                  </a:cubicBezTo>
                  <a:cubicBezTo>
                    <a:pt x="4229" y="2316"/>
                    <a:pt x="4243" y="2316"/>
                    <a:pt x="4258" y="2330"/>
                  </a:cubicBezTo>
                  <a:cubicBezTo>
                    <a:pt x="4272" y="2338"/>
                    <a:pt x="4294" y="2345"/>
                    <a:pt x="4309" y="2345"/>
                  </a:cubicBezTo>
                  <a:cubicBezTo>
                    <a:pt x="4368" y="2345"/>
                    <a:pt x="4375" y="2272"/>
                    <a:pt x="4382" y="2250"/>
                  </a:cubicBezTo>
                  <a:cubicBezTo>
                    <a:pt x="4390" y="2191"/>
                    <a:pt x="4375" y="2132"/>
                    <a:pt x="4338" y="2088"/>
                  </a:cubicBezTo>
                  <a:cubicBezTo>
                    <a:pt x="4331" y="2074"/>
                    <a:pt x="4324" y="2066"/>
                    <a:pt x="4309" y="2059"/>
                  </a:cubicBezTo>
                  <a:cubicBezTo>
                    <a:pt x="4302" y="2044"/>
                    <a:pt x="4294" y="2037"/>
                    <a:pt x="4287" y="2015"/>
                  </a:cubicBezTo>
                  <a:cubicBezTo>
                    <a:pt x="4280" y="2008"/>
                    <a:pt x="4280" y="1993"/>
                    <a:pt x="4280" y="1986"/>
                  </a:cubicBezTo>
                  <a:cubicBezTo>
                    <a:pt x="4272" y="1964"/>
                    <a:pt x="4265" y="1934"/>
                    <a:pt x="4236" y="1905"/>
                  </a:cubicBezTo>
                  <a:cubicBezTo>
                    <a:pt x="4229" y="1898"/>
                    <a:pt x="4229" y="1898"/>
                    <a:pt x="4229" y="1898"/>
                  </a:cubicBezTo>
                  <a:cubicBezTo>
                    <a:pt x="4192" y="1861"/>
                    <a:pt x="4155" y="1825"/>
                    <a:pt x="4074" y="1810"/>
                  </a:cubicBezTo>
                  <a:lnTo>
                    <a:pt x="4067" y="1810"/>
                  </a:lnTo>
                  <a:lnTo>
                    <a:pt x="4074" y="1810"/>
                  </a:lnTo>
                  <a:cubicBezTo>
                    <a:pt x="4082" y="1795"/>
                    <a:pt x="4082" y="1795"/>
                    <a:pt x="4082" y="1795"/>
                  </a:cubicBezTo>
                  <a:cubicBezTo>
                    <a:pt x="4126" y="1759"/>
                    <a:pt x="4126" y="1729"/>
                    <a:pt x="4133" y="1693"/>
                  </a:cubicBezTo>
                  <a:cubicBezTo>
                    <a:pt x="4133" y="1685"/>
                    <a:pt x="4133" y="1678"/>
                    <a:pt x="4133" y="1671"/>
                  </a:cubicBezTo>
                  <a:cubicBezTo>
                    <a:pt x="4141" y="1627"/>
                    <a:pt x="4126" y="1598"/>
                    <a:pt x="4119" y="1568"/>
                  </a:cubicBezTo>
                  <a:cubicBezTo>
                    <a:pt x="4111" y="1546"/>
                    <a:pt x="4104" y="1531"/>
                    <a:pt x="4104" y="1517"/>
                  </a:cubicBezTo>
                  <a:cubicBezTo>
                    <a:pt x="4097" y="1495"/>
                    <a:pt x="4111" y="1473"/>
                    <a:pt x="4141" y="1451"/>
                  </a:cubicBezTo>
                  <a:cubicBezTo>
                    <a:pt x="4148" y="1436"/>
                    <a:pt x="4155" y="1429"/>
                    <a:pt x="4162" y="1422"/>
                  </a:cubicBezTo>
                  <a:cubicBezTo>
                    <a:pt x="4184" y="1385"/>
                    <a:pt x="4199" y="1370"/>
                    <a:pt x="4221" y="1370"/>
                  </a:cubicBezTo>
                  <a:cubicBezTo>
                    <a:pt x="4221" y="1370"/>
                    <a:pt x="4221" y="1370"/>
                    <a:pt x="4229" y="1370"/>
                  </a:cubicBezTo>
                  <a:cubicBezTo>
                    <a:pt x="4236" y="1370"/>
                    <a:pt x="4243" y="1378"/>
                    <a:pt x="4258" y="1392"/>
                  </a:cubicBezTo>
                  <a:cubicBezTo>
                    <a:pt x="4272" y="1414"/>
                    <a:pt x="4287" y="1429"/>
                    <a:pt x="4324" y="1436"/>
                  </a:cubicBezTo>
                  <a:lnTo>
                    <a:pt x="4331" y="1436"/>
                  </a:lnTo>
                  <a:cubicBezTo>
                    <a:pt x="4382" y="1436"/>
                    <a:pt x="4412" y="1385"/>
                    <a:pt x="4441" y="1319"/>
                  </a:cubicBezTo>
                  <a:cubicBezTo>
                    <a:pt x="4448" y="1304"/>
                    <a:pt x="4455" y="1290"/>
                    <a:pt x="4463" y="1282"/>
                  </a:cubicBezTo>
                  <a:cubicBezTo>
                    <a:pt x="4507" y="1202"/>
                    <a:pt x="4463" y="1084"/>
                    <a:pt x="4426" y="1026"/>
                  </a:cubicBezTo>
                  <a:cubicBezTo>
                    <a:pt x="4412" y="997"/>
                    <a:pt x="4404" y="960"/>
                    <a:pt x="4404" y="923"/>
                  </a:cubicBezTo>
                  <a:cubicBezTo>
                    <a:pt x="4404" y="916"/>
                    <a:pt x="4404" y="916"/>
                    <a:pt x="4404" y="916"/>
                  </a:cubicBezTo>
                  <a:lnTo>
                    <a:pt x="4404" y="916"/>
                  </a:lnTo>
                  <a:cubicBezTo>
                    <a:pt x="4404" y="909"/>
                    <a:pt x="4404" y="909"/>
                    <a:pt x="4404" y="909"/>
                  </a:cubicBezTo>
                  <a:cubicBezTo>
                    <a:pt x="4404" y="901"/>
                    <a:pt x="4404" y="901"/>
                    <a:pt x="4404" y="894"/>
                  </a:cubicBezTo>
                  <a:cubicBezTo>
                    <a:pt x="4404" y="887"/>
                    <a:pt x="4404" y="879"/>
                    <a:pt x="4404" y="872"/>
                  </a:cubicBezTo>
                  <a:cubicBezTo>
                    <a:pt x="4404" y="872"/>
                    <a:pt x="4404" y="872"/>
                    <a:pt x="4404" y="865"/>
                  </a:cubicBezTo>
                  <a:cubicBezTo>
                    <a:pt x="4412" y="806"/>
                    <a:pt x="4412" y="806"/>
                    <a:pt x="4412" y="806"/>
                  </a:cubicBezTo>
                  <a:cubicBezTo>
                    <a:pt x="4397" y="828"/>
                    <a:pt x="4397" y="828"/>
                    <a:pt x="4397" y="828"/>
                  </a:cubicBezTo>
                  <a:cubicBezTo>
                    <a:pt x="4382" y="821"/>
                    <a:pt x="4368" y="813"/>
                    <a:pt x="4353" y="813"/>
                  </a:cubicBezTo>
                  <a:cubicBezTo>
                    <a:pt x="4346" y="813"/>
                    <a:pt x="4331" y="821"/>
                    <a:pt x="4316" y="821"/>
                  </a:cubicBezTo>
                  <a:cubicBezTo>
                    <a:pt x="4309" y="821"/>
                    <a:pt x="4302" y="828"/>
                    <a:pt x="4294" y="828"/>
                  </a:cubicBezTo>
                  <a:cubicBezTo>
                    <a:pt x="4287" y="828"/>
                    <a:pt x="4280" y="828"/>
                    <a:pt x="4272" y="828"/>
                  </a:cubicBezTo>
                  <a:cubicBezTo>
                    <a:pt x="4265" y="828"/>
                    <a:pt x="4265" y="828"/>
                    <a:pt x="4265" y="828"/>
                  </a:cubicBezTo>
                  <a:lnTo>
                    <a:pt x="4265" y="821"/>
                  </a:lnTo>
                  <a:cubicBezTo>
                    <a:pt x="4272" y="777"/>
                    <a:pt x="4236" y="748"/>
                    <a:pt x="4214" y="725"/>
                  </a:cubicBezTo>
                  <a:cubicBezTo>
                    <a:pt x="4206" y="718"/>
                    <a:pt x="4199" y="711"/>
                    <a:pt x="4192" y="703"/>
                  </a:cubicBezTo>
                  <a:cubicBezTo>
                    <a:pt x="4170" y="681"/>
                    <a:pt x="4148" y="660"/>
                    <a:pt x="4126" y="645"/>
                  </a:cubicBezTo>
                  <a:cubicBezTo>
                    <a:pt x="4111" y="630"/>
                    <a:pt x="4104" y="623"/>
                    <a:pt x="4089" y="616"/>
                  </a:cubicBezTo>
                  <a:cubicBezTo>
                    <a:pt x="4082" y="601"/>
                    <a:pt x="4074" y="550"/>
                    <a:pt x="4082" y="528"/>
                  </a:cubicBezTo>
                  <a:cubicBezTo>
                    <a:pt x="4082" y="520"/>
                    <a:pt x="4089" y="513"/>
                    <a:pt x="4089" y="513"/>
                  </a:cubicBezTo>
                  <a:cubicBezTo>
                    <a:pt x="4104" y="476"/>
                    <a:pt x="4119" y="432"/>
                    <a:pt x="4111" y="396"/>
                  </a:cubicBezTo>
                  <a:cubicBezTo>
                    <a:pt x="4097" y="344"/>
                    <a:pt x="4023" y="337"/>
                    <a:pt x="4016" y="330"/>
                  </a:cubicBezTo>
                  <a:cubicBezTo>
                    <a:pt x="4009" y="330"/>
                    <a:pt x="4009" y="330"/>
                    <a:pt x="4009" y="330"/>
                  </a:cubicBezTo>
                  <a:lnTo>
                    <a:pt x="4009" y="330"/>
                  </a:lnTo>
                  <a:cubicBezTo>
                    <a:pt x="4009" y="330"/>
                    <a:pt x="4001" y="337"/>
                    <a:pt x="3994" y="337"/>
                  </a:cubicBezTo>
                  <a:cubicBezTo>
                    <a:pt x="3979" y="337"/>
                    <a:pt x="3965" y="330"/>
                    <a:pt x="3965" y="322"/>
                  </a:cubicBezTo>
                  <a:cubicBezTo>
                    <a:pt x="3943" y="286"/>
                    <a:pt x="3913" y="257"/>
                    <a:pt x="3869" y="234"/>
                  </a:cubicBezTo>
                  <a:cubicBezTo>
                    <a:pt x="3862" y="227"/>
                    <a:pt x="3862" y="227"/>
                    <a:pt x="3862" y="227"/>
                  </a:cubicBezTo>
                  <a:cubicBezTo>
                    <a:pt x="3855" y="227"/>
                    <a:pt x="3818" y="205"/>
                    <a:pt x="3818" y="198"/>
                  </a:cubicBezTo>
                  <a:cubicBezTo>
                    <a:pt x="3818" y="198"/>
                    <a:pt x="3818" y="198"/>
                    <a:pt x="3818" y="191"/>
                  </a:cubicBezTo>
                  <a:cubicBezTo>
                    <a:pt x="3847" y="139"/>
                    <a:pt x="3847" y="73"/>
                    <a:pt x="3818" y="29"/>
                  </a:cubicBezTo>
                  <a:cubicBezTo>
                    <a:pt x="3803" y="7"/>
                    <a:pt x="3781" y="0"/>
                    <a:pt x="3752" y="0"/>
                  </a:cubicBezTo>
                  <a:lnTo>
                    <a:pt x="3752" y="29"/>
                  </a:ln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1" name="Freeform 100"/>
            <p:cNvSpPr>
              <a:spLocks noChangeArrowheads="1"/>
            </p:cNvSpPr>
            <p:nvPr/>
          </p:nvSpPr>
          <p:spPr bwMode="auto">
            <a:xfrm>
              <a:off x="4884135" y="6902513"/>
              <a:ext cx="2000825" cy="2841645"/>
            </a:xfrm>
            <a:custGeom>
              <a:avLst/>
              <a:gdLst>
                <a:gd name="T0" fmla="*/ 2323 w 5203"/>
                <a:gd name="T1" fmla="*/ 7224 h 7481"/>
                <a:gd name="T2" fmla="*/ 1868 w 5203"/>
                <a:gd name="T3" fmla="*/ 6755 h 7481"/>
                <a:gd name="T4" fmla="*/ 1539 w 5203"/>
                <a:gd name="T5" fmla="*/ 6960 h 7481"/>
                <a:gd name="T6" fmla="*/ 1341 w 5203"/>
                <a:gd name="T7" fmla="*/ 6440 h 7481"/>
                <a:gd name="T8" fmla="*/ 1282 w 5203"/>
                <a:gd name="T9" fmla="*/ 6110 h 7481"/>
                <a:gd name="T10" fmla="*/ 1150 w 5203"/>
                <a:gd name="T11" fmla="*/ 5568 h 7481"/>
                <a:gd name="T12" fmla="*/ 711 w 5203"/>
                <a:gd name="T13" fmla="*/ 5443 h 7481"/>
                <a:gd name="T14" fmla="*/ 286 w 5203"/>
                <a:gd name="T15" fmla="*/ 5597 h 7481"/>
                <a:gd name="T16" fmla="*/ 110 w 5203"/>
                <a:gd name="T17" fmla="*/ 5179 h 7481"/>
                <a:gd name="T18" fmla="*/ 322 w 5203"/>
                <a:gd name="T19" fmla="*/ 5091 h 7481"/>
                <a:gd name="T20" fmla="*/ 293 w 5203"/>
                <a:gd name="T21" fmla="*/ 4813 h 7481"/>
                <a:gd name="T22" fmla="*/ 586 w 5203"/>
                <a:gd name="T23" fmla="*/ 4747 h 7481"/>
                <a:gd name="T24" fmla="*/ 696 w 5203"/>
                <a:gd name="T25" fmla="*/ 4608 h 7481"/>
                <a:gd name="T26" fmla="*/ 579 w 5203"/>
                <a:gd name="T27" fmla="*/ 4234 h 7481"/>
                <a:gd name="T28" fmla="*/ 461 w 5203"/>
                <a:gd name="T29" fmla="*/ 3890 h 7481"/>
                <a:gd name="T30" fmla="*/ 718 w 5203"/>
                <a:gd name="T31" fmla="*/ 3699 h 7481"/>
                <a:gd name="T32" fmla="*/ 747 w 5203"/>
                <a:gd name="T33" fmla="*/ 3216 h 7481"/>
                <a:gd name="T34" fmla="*/ 850 w 5203"/>
                <a:gd name="T35" fmla="*/ 2776 h 7481"/>
                <a:gd name="T36" fmla="*/ 1216 w 5203"/>
                <a:gd name="T37" fmla="*/ 2615 h 7481"/>
                <a:gd name="T38" fmla="*/ 1473 w 5203"/>
                <a:gd name="T39" fmla="*/ 2402 h 7481"/>
                <a:gd name="T40" fmla="*/ 1634 w 5203"/>
                <a:gd name="T41" fmla="*/ 2095 h 7481"/>
                <a:gd name="T42" fmla="*/ 1912 w 5203"/>
                <a:gd name="T43" fmla="*/ 1845 h 7481"/>
                <a:gd name="T44" fmla="*/ 2096 w 5203"/>
                <a:gd name="T45" fmla="*/ 1568 h 7481"/>
                <a:gd name="T46" fmla="*/ 1802 w 5203"/>
                <a:gd name="T47" fmla="*/ 1377 h 7481"/>
                <a:gd name="T48" fmla="*/ 1876 w 5203"/>
                <a:gd name="T49" fmla="*/ 989 h 7481"/>
                <a:gd name="T50" fmla="*/ 2271 w 5203"/>
                <a:gd name="T51" fmla="*/ 879 h 7481"/>
                <a:gd name="T52" fmla="*/ 2403 w 5203"/>
                <a:gd name="T53" fmla="*/ 674 h 7481"/>
                <a:gd name="T54" fmla="*/ 2777 w 5203"/>
                <a:gd name="T55" fmla="*/ 506 h 7481"/>
                <a:gd name="T56" fmla="*/ 3041 w 5203"/>
                <a:gd name="T57" fmla="*/ 608 h 7481"/>
                <a:gd name="T58" fmla="*/ 3459 w 5203"/>
                <a:gd name="T59" fmla="*/ 73 h 7481"/>
                <a:gd name="T60" fmla="*/ 3722 w 5203"/>
                <a:gd name="T61" fmla="*/ 88 h 7481"/>
                <a:gd name="T62" fmla="*/ 3979 w 5203"/>
                <a:gd name="T63" fmla="*/ 286 h 7481"/>
                <a:gd name="T64" fmla="*/ 3905 w 5203"/>
                <a:gd name="T65" fmla="*/ 366 h 7481"/>
                <a:gd name="T66" fmla="*/ 3949 w 5203"/>
                <a:gd name="T67" fmla="*/ 806 h 7481"/>
                <a:gd name="T68" fmla="*/ 4125 w 5203"/>
                <a:gd name="T69" fmla="*/ 1187 h 7481"/>
                <a:gd name="T70" fmla="*/ 4147 w 5203"/>
                <a:gd name="T71" fmla="*/ 930 h 7481"/>
                <a:gd name="T72" fmla="*/ 4514 w 5203"/>
                <a:gd name="T73" fmla="*/ 791 h 7481"/>
                <a:gd name="T74" fmla="*/ 4616 w 5203"/>
                <a:gd name="T75" fmla="*/ 1106 h 7481"/>
                <a:gd name="T76" fmla="*/ 5202 w 5203"/>
                <a:gd name="T77" fmla="*/ 1560 h 7481"/>
                <a:gd name="T78" fmla="*/ 4997 w 5203"/>
                <a:gd name="T79" fmla="*/ 1684 h 7481"/>
                <a:gd name="T80" fmla="*/ 5063 w 5203"/>
                <a:gd name="T81" fmla="*/ 1875 h 7481"/>
                <a:gd name="T82" fmla="*/ 5137 w 5203"/>
                <a:gd name="T83" fmla="*/ 2146 h 7481"/>
                <a:gd name="T84" fmla="*/ 4799 w 5203"/>
                <a:gd name="T85" fmla="*/ 2124 h 7481"/>
                <a:gd name="T86" fmla="*/ 4653 w 5203"/>
                <a:gd name="T87" fmla="*/ 2358 h 7481"/>
                <a:gd name="T88" fmla="*/ 4887 w 5203"/>
                <a:gd name="T89" fmla="*/ 2564 h 7481"/>
                <a:gd name="T90" fmla="*/ 4638 w 5203"/>
                <a:gd name="T91" fmla="*/ 2857 h 7481"/>
                <a:gd name="T92" fmla="*/ 4506 w 5203"/>
                <a:gd name="T93" fmla="*/ 3238 h 7481"/>
                <a:gd name="T94" fmla="*/ 4638 w 5203"/>
                <a:gd name="T95" fmla="*/ 3274 h 7481"/>
                <a:gd name="T96" fmla="*/ 4902 w 5203"/>
                <a:gd name="T97" fmla="*/ 3421 h 7481"/>
                <a:gd name="T98" fmla="*/ 4917 w 5203"/>
                <a:gd name="T99" fmla="*/ 3699 h 7481"/>
                <a:gd name="T100" fmla="*/ 4418 w 5203"/>
                <a:gd name="T101" fmla="*/ 4154 h 7481"/>
                <a:gd name="T102" fmla="*/ 4162 w 5203"/>
                <a:gd name="T103" fmla="*/ 4520 h 7481"/>
                <a:gd name="T104" fmla="*/ 4045 w 5203"/>
                <a:gd name="T105" fmla="*/ 4710 h 7481"/>
                <a:gd name="T106" fmla="*/ 3752 w 5203"/>
                <a:gd name="T107" fmla="*/ 5011 h 7481"/>
                <a:gd name="T108" fmla="*/ 3077 w 5203"/>
                <a:gd name="T109" fmla="*/ 5033 h 7481"/>
                <a:gd name="T110" fmla="*/ 2748 w 5203"/>
                <a:gd name="T111" fmla="*/ 5099 h 7481"/>
                <a:gd name="T112" fmla="*/ 2828 w 5203"/>
                <a:gd name="T113" fmla="*/ 6095 h 7481"/>
                <a:gd name="T114" fmla="*/ 2850 w 5203"/>
                <a:gd name="T115" fmla="*/ 6718 h 7481"/>
                <a:gd name="T116" fmla="*/ 2865 w 5203"/>
                <a:gd name="T117" fmla="*/ 6916 h 7481"/>
                <a:gd name="T118" fmla="*/ 2726 w 5203"/>
                <a:gd name="T119" fmla="*/ 7129 h 7481"/>
                <a:gd name="T120" fmla="*/ 2411 w 5203"/>
                <a:gd name="T121" fmla="*/ 7400 h 7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203" h="7481">
                  <a:moveTo>
                    <a:pt x="2286" y="7480"/>
                  </a:moveTo>
                  <a:lnTo>
                    <a:pt x="2286" y="7480"/>
                  </a:lnTo>
                  <a:cubicBezTo>
                    <a:pt x="2271" y="7480"/>
                    <a:pt x="2264" y="7473"/>
                    <a:pt x="2257" y="7466"/>
                  </a:cubicBezTo>
                  <a:cubicBezTo>
                    <a:pt x="2242" y="7458"/>
                    <a:pt x="2242" y="7429"/>
                    <a:pt x="2242" y="7400"/>
                  </a:cubicBezTo>
                  <a:cubicBezTo>
                    <a:pt x="2249" y="7341"/>
                    <a:pt x="2249" y="7341"/>
                    <a:pt x="2249" y="7341"/>
                  </a:cubicBezTo>
                  <a:cubicBezTo>
                    <a:pt x="2249" y="7246"/>
                    <a:pt x="2249" y="7231"/>
                    <a:pt x="2301" y="7224"/>
                  </a:cubicBezTo>
                  <a:cubicBezTo>
                    <a:pt x="2308" y="7224"/>
                    <a:pt x="2315" y="7224"/>
                    <a:pt x="2323" y="7224"/>
                  </a:cubicBezTo>
                  <a:cubicBezTo>
                    <a:pt x="2359" y="7217"/>
                    <a:pt x="2396" y="7180"/>
                    <a:pt x="2389" y="7158"/>
                  </a:cubicBezTo>
                  <a:cubicBezTo>
                    <a:pt x="2389" y="7143"/>
                    <a:pt x="2374" y="7143"/>
                    <a:pt x="2359" y="7143"/>
                  </a:cubicBezTo>
                  <a:cubicBezTo>
                    <a:pt x="2279" y="7143"/>
                    <a:pt x="2242" y="7129"/>
                    <a:pt x="2228" y="7077"/>
                  </a:cubicBezTo>
                  <a:cubicBezTo>
                    <a:pt x="2198" y="7092"/>
                    <a:pt x="2147" y="7107"/>
                    <a:pt x="2096" y="7107"/>
                  </a:cubicBezTo>
                  <a:cubicBezTo>
                    <a:pt x="2037" y="7107"/>
                    <a:pt x="1964" y="7085"/>
                    <a:pt x="1949" y="6982"/>
                  </a:cubicBezTo>
                  <a:cubicBezTo>
                    <a:pt x="1942" y="6945"/>
                    <a:pt x="1934" y="6916"/>
                    <a:pt x="1934" y="6894"/>
                  </a:cubicBezTo>
                  <a:cubicBezTo>
                    <a:pt x="1912" y="6769"/>
                    <a:pt x="1912" y="6755"/>
                    <a:pt x="1868" y="6755"/>
                  </a:cubicBezTo>
                  <a:cubicBezTo>
                    <a:pt x="1868" y="6755"/>
                    <a:pt x="1861" y="6755"/>
                    <a:pt x="1854" y="6755"/>
                  </a:cubicBezTo>
                  <a:cubicBezTo>
                    <a:pt x="1824" y="6762"/>
                    <a:pt x="1795" y="6769"/>
                    <a:pt x="1780" y="6791"/>
                  </a:cubicBezTo>
                  <a:cubicBezTo>
                    <a:pt x="1766" y="6821"/>
                    <a:pt x="1759" y="6865"/>
                    <a:pt x="1773" y="6916"/>
                  </a:cubicBezTo>
                  <a:cubicBezTo>
                    <a:pt x="1788" y="6975"/>
                    <a:pt x="1780" y="7033"/>
                    <a:pt x="1751" y="7063"/>
                  </a:cubicBezTo>
                  <a:cubicBezTo>
                    <a:pt x="1737" y="7085"/>
                    <a:pt x="1715" y="7092"/>
                    <a:pt x="1692" y="7092"/>
                  </a:cubicBezTo>
                  <a:cubicBezTo>
                    <a:pt x="1678" y="7092"/>
                    <a:pt x="1663" y="7092"/>
                    <a:pt x="1649" y="7085"/>
                  </a:cubicBezTo>
                  <a:cubicBezTo>
                    <a:pt x="1612" y="7063"/>
                    <a:pt x="1575" y="7011"/>
                    <a:pt x="1539" y="6960"/>
                  </a:cubicBezTo>
                  <a:cubicBezTo>
                    <a:pt x="1502" y="6909"/>
                    <a:pt x="1466" y="6857"/>
                    <a:pt x="1436" y="6857"/>
                  </a:cubicBezTo>
                  <a:cubicBezTo>
                    <a:pt x="1370" y="6879"/>
                    <a:pt x="1370" y="6879"/>
                    <a:pt x="1370" y="6879"/>
                  </a:cubicBezTo>
                  <a:cubicBezTo>
                    <a:pt x="1363" y="6872"/>
                    <a:pt x="1363" y="6872"/>
                    <a:pt x="1363" y="6872"/>
                  </a:cubicBezTo>
                  <a:cubicBezTo>
                    <a:pt x="1356" y="6857"/>
                    <a:pt x="1341" y="6828"/>
                    <a:pt x="1333" y="6806"/>
                  </a:cubicBezTo>
                  <a:cubicBezTo>
                    <a:pt x="1326" y="6762"/>
                    <a:pt x="1304" y="6711"/>
                    <a:pt x="1268" y="6674"/>
                  </a:cubicBezTo>
                  <a:cubicBezTo>
                    <a:pt x="1224" y="6645"/>
                    <a:pt x="1209" y="6601"/>
                    <a:pt x="1216" y="6535"/>
                  </a:cubicBezTo>
                  <a:cubicBezTo>
                    <a:pt x="1224" y="6476"/>
                    <a:pt x="1260" y="6455"/>
                    <a:pt x="1341" y="6440"/>
                  </a:cubicBezTo>
                  <a:cubicBezTo>
                    <a:pt x="1378" y="6432"/>
                    <a:pt x="1385" y="6418"/>
                    <a:pt x="1399" y="6388"/>
                  </a:cubicBezTo>
                  <a:cubicBezTo>
                    <a:pt x="1407" y="6367"/>
                    <a:pt x="1414" y="6345"/>
                    <a:pt x="1443" y="6315"/>
                  </a:cubicBezTo>
                  <a:cubicBezTo>
                    <a:pt x="1451" y="6300"/>
                    <a:pt x="1466" y="6286"/>
                    <a:pt x="1473" y="6279"/>
                  </a:cubicBezTo>
                  <a:lnTo>
                    <a:pt x="1451" y="6271"/>
                  </a:lnTo>
                  <a:cubicBezTo>
                    <a:pt x="1421" y="6271"/>
                    <a:pt x="1399" y="6257"/>
                    <a:pt x="1385" y="6242"/>
                  </a:cubicBezTo>
                  <a:cubicBezTo>
                    <a:pt x="1370" y="6235"/>
                    <a:pt x="1356" y="6227"/>
                    <a:pt x="1341" y="6220"/>
                  </a:cubicBezTo>
                  <a:cubicBezTo>
                    <a:pt x="1297" y="6213"/>
                    <a:pt x="1290" y="6154"/>
                    <a:pt x="1282" y="6110"/>
                  </a:cubicBezTo>
                  <a:cubicBezTo>
                    <a:pt x="1282" y="6103"/>
                    <a:pt x="1275" y="6088"/>
                    <a:pt x="1275" y="6081"/>
                  </a:cubicBezTo>
                  <a:cubicBezTo>
                    <a:pt x="1275" y="6066"/>
                    <a:pt x="1275" y="6044"/>
                    <a:pt x="1275" y="6022"/>
                  </a:cubicBezTo>
                  <a:cubicBezTo>
                    <a:pt x="1275" y="5993"/>
                    <a:pt x="1275" y="5964"/>
                    <a:pt x="1260" y="5941"/>
                  </a:cubicBezTo>
                  <a:cubicBezTo>
                    <a:pt x="1253" y="5934"/>
                    <a:pt x="1246" y="5934"/>
                    <a:pt x="1238" y="5927"/>
                  </a:cubicBezTo>
                  <a:cubicBezTo>
                    <a:pt x="1224" y="5919"/>
                    <a:pt x="1209" y="5912"/>
                    <a:pt x="1202" y="5883"/>
                  </a:cubicBezTo>
                  <a:cubicBezTo>
                    <a:pt x="1180" y="5824"/>
                    <a:pt x="1194" y="5729"/>
                    <a:pt x="1202" y="5663"/>
                  </a:cubicBezTo>
                  <a:cubicBezTo>
                    <a:pt x="1202" y="5619"/>
                    <a:pt x="1180" y="5597"/>
                    <a:pt x="1150" y="5568"/>
                  </a:cubicBezTo>
                  <a:cubicBezTo>
                    <a:pt x="1136" y="5553"/>
                    <a:pt x="1121" y="5538"/>
                    <a:pt x="1106" y="5517"/>
                  </a:cubicBezTo>
                  <a:cubicBezTo>
                    <a:pt x="1084" y="5480"/>
                    <a:pt x="1062" y="5458"/>
                    <a:pt x="1033" y="5436"/>
                  </a:cubicBezTo>
                  <a:cubicBezTo>
                    <a:pt x="1018" y="5421"/>
                    <a:pt x="1011" y="5414"/>
                    <a:pt x="997" y="5399"/>
                  </a:cubicBezTo>
                  <a:cubicBezTo>
                    <a:pt x="982" y="5385"/>
                    <a:pt x="960" y="5377"/>
                    <a:pt x="938" y="5377"/>
                  </a:cubicBezTo>
                  <a:cubicBezTo>
                    <a:pt x="909" y="5377"/>
                    <a:pt x="887" y="5385"/>
                    <a:pt x="865" y="5385"/>
                  </a:cubicBezTo>
                  <a:cubicBezTo>
                    <a:pt x="857" y="5392"/>
                    <a:pt x="857" y="5392"/>
                    <a:pt x="857" y="5392"/>
                  </a:cubicBezTo>
                  <a:cubicBezTo>
                    <a:pt x="828" y="5392"/>
                    <a:pt x="762" y="5421"/>
                    <a:pt x="711" y="5443"/>
                  </a:cubicBezTo>
                  <a:cubicBezTo>
                    <a:pt x="637" y="5465"/>
                    <a:pt x="637" y="5465"/>
                    <a:pt x="637" y="5465"/>
                  </a:cubicBezTo>
                  <a:cubicBezTo>
                    <a:pt x="586" y="5487"/>
                    <a:pt x="564" y="5495"/>
                    <a:pt x="528" y="5524"/>
                  </a:cubicBezTo>
                  <a:cubicBezTo>
                    <a:pt x="506" y="5538"/>
                    <a:pt x="484" y="5546"/>
                    <a:pt x="461" y="5553"/>
                  </a:cubicBezTo>
                  <a:cubicBezTo>
                    <a:pt x="440" y="5560"/>
                    <a:pt x="418" y="5568"/>
                    <a:pt x="388" y="5590"/>
                  </a:cubicBezTo>
                  <a:lnTo>
                    <a:pt x="388" y="5590"/>
                  </a:lnTo>
                  <a:cubicBezTo>
                    <a:pt x="381" y="5590"/>
                    <a:pt x="381" y="5590"/>
                    <a:pt x="381" y="5590"/>
                  </a:cubicBezTo>
                  <a:cubicBezTo>
                    <a:pt x="381" y="5590"/>
                    <a:pt x="330" y="5597"/>
                    <a:pt x="286" y="5597"/>
                  </a:cubicBezTo>
                  <a:cubicBezTo>
                    <a:pt x="256" y="5597"/>
                    <a:pt x="234" y="5597"/>
                    <a:pt x="220" y="5590"/>
                  </a:cubicBezTo>
                  <a:cubicBezTo>
                    <a:pt x="168" y="5568"/>
                    <a:pt x="154" y="5502"/>
                    <a:pt x="139" y="5436"/>
                  </a:cubicBezTo>
                  <a:cubicBezTo>
                    <a:pt x="125" y="5392"/>
                    <a:pt x="102" y="5385"/>
                    <a:pt x="66" y="5370"/>
                  </a:cubicBezTo>
                  <a:cubicBezTo>
                    <a:pt x="59" y="5363"/>
                    <a:pt x="44" y="5363"/>
                    <a:pt x="37" y="5355"/>
                  </a:cubicBezTo>
                  <a:cubicBezTo>
                    <a:pt x="15" y="5348"/>
                    <a:pt x="7" y="5333"/>
                    <a:pt x="0" y="5311"/>
                  </a:cubicBezTo>
                  <a:cubicBezTo>
                    <a:pt x="0" y="5275"/>
                    <a:pt x="29" y="5231"/>
                    <a:pt x="59" y="5201"/>
                  </a:cubicBezTo>
                  <a:cubicBezTo>
                    <a:pt x="80" y="5179"/>
                    <a:pt x="95" y="5179"/>
                    <a:pt x="110" y="5179"/>
                  </a:cubicBezTo>
                  <a:cubicBezTo>
                    <a:pt x="117" y="5179"/>
                    <a:pt x="117" y="5179"/>
                    <a:pt x="117" y="5172"/>
                  </a:cubicBezTo>
                  <a:cubicBezTo>
                    <a:pt x="125" y="5165"/>
                    <a:pt x="125" y="5157"/>
                    <a:pt x="132" y="5143"/>
                  </a:cubicBezTo>
                  <a:cubicBezTo>
                    <a:pt x="132" y="5121"/>
                    <a:pt x="147" y="5084"/>
                    <a:pt x="154" y="5069"/>
                  </a:cubicBezTo>
                  <a:cubicBezTo>
                    <a:pt x="161" y="5062"/>
                    <a:pt x="168" y="5055"/>
                    <a:pt x="190" y="5055"/>
                  </a:cubicBezTo>
                  <a:cubicBezTo>
                    <a:pt x="205" y="5055"/>
                    <a:pt x="227" y="5062"/>
                    <a:pt x="249" y="5069"/>
                  </a:cubicBezTo>
                  <a:cubicBezTo>
                    <a:pt x="264" y="5077"/>
                    <a:pt x="278" y="5084"/>
                    <a:pt x="293" y="5084"/>
                  </a:cubicBezTo>
                  <a:cubicBezTo>
                    <a:pt x="300" y="5091"/>
                    <a:pt x="315" y="5091"/>
                    <a:pt x="322" y="5091"/>
                  </a:cubicBezTo>
                  <a:cubicBezTo>
                    <a:pt x="330" y="5091"/>
                    <a:pt x="330" y="5077"/>
                    <a:pt x="330" y="5069"/>
                  </a:cubicBezTo>
                  <a:cubicBezTo>
                    <a:pt x="337" y="5026"/>
                    <a:pt x="322" y="5004"/>
                    <a:pt x="308" y="4996"/>
                  </a:cubicBezTo>
                  <a:cubicBezTo>
                    <a:pt x="300" y="4996"/>
                    <a:pt x="300" y="4996"/>
                    <a:pt x="300" y="4996"/>
                  </a:cubicBezTo>
                  <a:cubicBezTo>
                    <a:pt x="278" y="4989"/>
                    <a:pt x="242" y="4974"/>
                    <a:pt x="212" y="4945"/>
                  </a:cubicBezTo>
                  <a:cubicBezTo>
                    <a:pt x="198" y="4930"/>
                    <a:pt x="198" y="4923"/>
                    <a:pt x="198" y="4916"/>
                  </a:cubicBezTo>
                  <a:cubicBezTo>
                    <a:pt x="198" y="4886"/>
                    <a:pt x="227" y="4864"/>
                    <a:pt x="264" y="4835"/>
                  </a:cubicBezTo>
                  <a:cubicBezTo>
                    <a:pt x="271" y="4828"/>
                    <a:pt x="286" y="4820"/>
                    <a:pt x="293" y="4813"/>
                  </a:cubicBezTo>
                  <a:cubicBezTo>
                    <a:pt x="308" y="4798"/>
                    <a:pt x="330" y="4784"/>
                    <a:pt x="344" y="4769"/>
                  </a:cubicBezTo>
                  <a:cubicBezTo>
                    <a:pt x="366" y="4755"/>
                    <a:pt x="388" y="4740"/>
                    <a:pt x="403" y="4718"/>
                  </a:cubicBezTo>
                  <a:cubicBezTo>
                    <a:pt x="418" y="4703"/>
                    <a:pt x="432" y="4696"/>
                    <a:pt x="447" y="4696"/>
                  </a:cubicBezTo>
                  <a:cubicBezTo>
                    <a:pt x="461" y="4696"/>
                    <a:pt x="484" y="4710"/>
                    <a:pt x="506" y="4725"/>
                  </a:cubicBezTo>
                  <a:cubicBezTo>
                    <a:pt x="513" y="4732"/>
                    <a:pt x="528" y="4740"/>
                    <a:pt x="542" y="4747"/>
                  </a:cubicBezTo>
                  <a:cubicBezTo>
                    <a:pt x="549" y="4755"/>
                    <a:pt x="557" y="4755"/>
                    <a:pt x="564" y="4755"/>
                  </a:cubicBezTo>
                  <a:cubicBezTo>
                    <a:pt x="571" y="4755"/>
                    <a:pt x="579" y="4755"/>
                    <a:pt x="586" y="4747"/>
                  </a:cubicBezTo>
                  <a:cubicBezTo>
                    <a:pt x="593" y="4732"/>
                    <a:pt x="601" y="4710"/>
                    <a:pt x="593" y="4688"/>
                  </a:cubicBezTo>
                  <a:cubicBezTo>
                    <a:pt x="593" y="4674"/>
                    <a:pt x="586" y="4674"/>
                    <a:pt x="571" y="4674"/>
                  </a:cubicBezTo>
                  <a:cubicBezTo>
                    <a:pt x="557" y="4667"/>
                    <a:pt x="535" y="4667"/>
                    <a:pt x="528" y="4637"/>
                  </a:cubicBezTo>
                  <a:cubicBezTo>
                    <a:pt x="528" y="4630"/>
                    <a:pt x="528" y="4615"/>
                    <a:pt x="535" y="4608"/>
                  </a:cubicBezTo>
                  <a:cubicBezTo>
                    <a:pt x="549" y="4586"/>
                    <a:pt x="579" y="4579"/>
                    <a:pt x="608" y="4579"/>
                  </a:cubicBezTo>
                  <a:cubicBezTo>
                    <a:pt x="623" y="4579"/>
                    <a:pt x="645" y="4579"/>
                    <a:pt x="674" y="4593"/>
                  </a:cubicBezTo>
                  <a:cubicBezTo>
                    <a:pt x="681" y="4600"/>
                    <a:pt x="689" y="4608"/>
                    <a:pt x="696" y="4608"/>
                  </a:cubicBezTo>
                  <a:cubicBezTo>
                    <a:pt x="711" y="4608"/>
                    <a:pt x="718" y="4586"/>
                    <a:pt x="725" y="4549"/>
                  </a:cubicBezTo>
                  <a:cubicBezTo>
                    <a:pt x="733" y="4498"/>
                    <a:pt x="711" y="4447"/>
                    <a:pt x="696" y="4425"/>
                  </a:cubicBezTo>
                  <a:cubicBezTo>
                    <a:pt x="681" y="4410"/>
                    <a:pt x="674" y="4403"/>
                    <a:pt x="667" y="4395"/>
                  </a:cubicBezTo>
                  <a:cubicBezTo>
                    <a:pt x="652" y="4381"/>
                    <a:pt x="645" y="4373"/>
                    <a:pt x="630" y="4344"/>
                  </a:cubicBezTo>
                  <a:cubicBezTo>
                    <a:pt x="623" y="4329"/>
                    <a:pt x="623" y="4315"/>
                    <a:pt x="616" y="4300"/>
                  </a:cubicBezTo>
                  <a:cubicBezTo>
                    <a:pt x="616" y="4278"/>
                    <a:pt x="608" y="4264"/>
                    <a:pt x="593" y="4249"/>
                  </a:cubicBezTo>
                  <a:cubicBezTo>
                    <a:pt x="579" y="4234"/>
                    <a:pt x="579" y="4234"/>
                    <a:pt x="579" y="4234"/>
                  </a:cubicBezTo>
                  <a:cubicBezTo>
                    <a:pt x="549" y="4205"/>
                    <a:pt x="520" y="4168"/>
                    <a:pt x="454" y="4168"/>
                  </a:cubicBezTo>
                  <a:cubicBezTo>
                    <a:pt x="425" y="4161"/>
                    <a:pt x="403" y="4154"/>
                    <a:pt x="396" y="4139"/>
                  </a:cubicBezTo>
                  <a:cubicBezTo>
                    <a:pt x="388" y="4117"/>
                    <a:pt x="403" y="4102"/>
                    <a:pt x="425" y="4080"/>
                  </a:cubicBezTo>
                  <a:cubicBezTo>
                    <a:pt x="440" y="4073"/>
                    <a:pt x="440" y="4073"/>
                    <a:pt x="440" y="4073"/>
                  </a:cubicBezTo>
                  <a:cubicBezTo>
                    <a:pt x="469" y="4044"/>
                    <a:pt x="469" y="4029"/>
                    <a:pt x="476" y="4000"/>
                  </a:cubicBezTo>
                  <a:cubicBezTo>
                    <a:pt x="476" y="3992"/>
                    <a:pt x="476" y="3978"/>
                    <a:pt x="476" y="3970"/>
                  </a:cubicBezTo>
                  <a:cubicBezTo>
                    <a:pt x="484" y="3941"/>
                    <a:pt x="469" y="3912"/>
                    <a:pt x="461" y="3890"/>
                  </a:cubicBezTo>
                  <a:cubicBezTo>
                    <a:pt x="454" y="3868"/>
                    <a:pt x="447" y="3853"/>
                    <a:pt x="440" y="3831"/>
                  </a:cubicBezTo>
                  <a:cubicBezTo>
                    <a:pt x="432" y="3780"/>
                    <a:pt x="469" y="3750"/>
                    <a:pt x="491" y="3721"/>
                  </a:cubicBezTo>
                  <a:cubicBezTo>
                    <a:pt x="498" y="3714"/>
                    <a:pt x="506" y="3707"/>
                    <a:pt x="513" y="3699"/>
                  </a:cubicBezTo>
                  <a:cubicBezTo>
                    <a:pt x="535" y="3670"/>
                    <a:pt x="564" y="3633"/>
                    <a:pt x="608" y="3633"/>
                  </a:cubicBezTo>
                  <a:cubicBezTo>
                    <a:pt x="616" y="3633"/>
                    <a:pt x="616" y="3633"/>
                    <a:pt x="623" y="3633"/>
                  </a:cubicBezTo>
                  <a:cubicBezTo>
                    <a:pt x="652" y="3641"/>
                    <a:pt x="667" y="3655"/>
                    <a:pt x="681" y="3670"/>
                  </a:cubicBezTo>
                  <a:cubicBezTo>
                    <a:pt x="689" y="3685"/>
                    <a:pt x="703" y="3699"/>
                    <a:pt x="718" y="3699"/>
                  </a:cubicBezTo>
                  <a:lnTo>
                    <a:pt x="718" y="3699"/>
                  </a:lnTo>
                  <a:cubicBezTo>
                    <a:pt x="740" y="3699"/>
                    <a:pt x="769" y="3648"/>
                    <a:pt x="784" y="3611"/>
                  </a:cubicBezTo>
                  <a:cubicBezTo>
                    <a:pt x="799" y="3589"/>
                    <a:pt x="806" y="3575"/>
                    <a:pt x="813" y="3567"/>
                  </a:cubicBezTo>
                  <a:cubicBezTo>
                    <a:pt x="842" y="3509"/>
                    <a:pt x="806" y="3414"/>
                    <a:pt x="777" y="3355"/>
                  </a:cubicBezTo>
                  <a:cubicBezTo>
                    <a:pt x="747" y="3311"/>
                    <a:pt x="747" y="3267"/>
                    <a:pt x="747" y="3223"/>
                  </a:cubicBezTo>
                  <a:cubicBezTo>
                    <a:pt x="747" y="3216"/>
                    <a:pt x="747" y="3216"/>
                    <a:pt x="747" y="3216"/>
                  </a:cubicBezTo>
                  <a:lnTo>
                    <a:pt x="747" y="3216"/>
                  </a:lnTo>
                  <a:cubicBezTo>
                    <a:pt x="769" y="3186"/>
                    <a:pt x="784" y="3164"/>
                    <a:pt x="806" y="3135"/>
                  </a:cubicBezTo>
                  <a:cubicBezTo>
                    <a:pt x="835" y="3091"/>
                    <a:pt x="835" y="3069"/>
                    <a:pt x="828" y="3025"/>
                  </a:cubicBezTo>
                  <a:cubicBezTo>
                    <a:pt x="821" y="3010"/>
                    <a:pt x="821" y="2996"/>
                    <a:pt x="821" y="2981"/>
                  </a:cubicBezTo>
                  <a:cubicBezTo>
                    <a:pt x="813" y="2945"/>
                    <a:pt x="806" y="2937"/>
                    <a:pt x="799" y="2930"/>
                  </a:cubicBezTo>
                  <a:cubicBezTo>
                    <a:pt x="791" y="2915"/>
                    <a:pt x="777" y="2908"/>
                    <a:pt x="777" y="2879"/>
                  </a:cubicBezTo>
                  <a:cubicBezTo>
                    <a:pt x="769" y="2835"/>
                    <a:pt x="791" y="2820"/>
                    <a:pt x="813" y="2805"/>
                  </a:cubicBezTo>
                  <a:cubicBezTo>
                    <a:pt x="828" y="2798"/>
                    <a:pt x="842" y="2791"/>
                    <a:pt x="850" y="2776"/>
                  </a:cubicBezTo>
                  <a:cubicBezTo>
                    <a:pt x="879" y="2725"/>
                    <a:pt x="909" y="2710"/>
                    <a:pt x="960" y="2681"/>
                  </a:cubicBezTo>
                  <a:cubicBezTo>
                    <a:pt x="982" y="2673"/>
                    <a:pt x="982" y="2673"/>
                    <a:pt x="982" y="2673"/>
                  </a:cubicBezTo>
                  <a:cubicBezTo>
                    <a:pt x="1026" y="2651"/>
                    <a:pt x="1033" y="2637"/>
                    <a:pt x="1040" y="2600"/>
                  </a:cubicBezTo>
                  <a:cubicBezTo>
                    <a:pt x="1048" y="2586"/>
                    <a:pt x="1048" y="2578"/>
                    <a:pt x="1055" y="2564"/>
                  </a:cubicBezTo>
                  <a:cubicBezTo>
                    <a:pt x="1062" y="2541"/>
                    <a:pt x="1077" y="2519"/>
                    <a:pt x="1099" y="2519"/>
                  </a:cubicBezTo>
                  <a:cubicBezTo>
                    <a:pt x="1121" y="2519"/>
                    <a:pt x="1136" y="2541"/>
                    <a:pt x="1150" y="2571"/>
                  </a:cubicBezTo>
                  <a:cubicBezTo>
                    <a:pt x="1172" y="2600"/>
                    <a:pt x="1180" y="2615"/>
                    <a:pt x="1216" y="2615"/>
                  </a:cubicBezTo>
                  <a:cubicBezTo>
                    <a:pt x="1231" y="2615"/>
                    <a:pt x="1246" y="2607"/>
                    <a:pt x="1268" y="2607"/>
                  </a:cubicBezTo>
                  <a:cubicBezTo>
                    <a:pt x="1333" y="2586"/>
                    <a:pt x="1333" y="2578"/>
                    <a:pt x="1348" y="2556"/>
                  </a:cubicBezTo>
                  <a:cubicBezTo>
                    <a:pt x="1348" y="2549"/>
                    <a:pt x="1356" y="2534"/>
                    <a:pt x="1363" y="2519"/>
                  </a:cubicBezTo>
                  <a:cubicBezTo>
                    <a:pt x="1392" y="2468"/>
                    <a:pt x="1399" y="2461"/>
                    <a:pt x="1429" y="2446"/>
                  </a:cubicBezTo>
                  <a:cubicBezTo>
                    <a:pt x="1436" y="2439"/>
                    <a:pt x="1443" y="2432"/>
                    <a:pt x="1451" y="2432"/>
                  </a:cubicBezTo>
                  <a:cubicBezTo>
                    <a:pt x="1473" y="2417"/>
                    <a:pt x="1473" y="2410"/>
                    <a:pt x="1473" y="2410"/>
                  </a:cubicBezTo>
                  <a:lnTo>
                    <a:pt x="1473" y="2402"/>
                  </a:lnTo>
                  <a:cubicBezTo>
                    <a:pt x="1466" y="2395"/>
                    <a:pt x="1466" y="2373"/>
                    <a:pt x="1466" y="2344"/>
                  </a:cubicBezTo>
                  <a:cubicBezTo>
                    <a:pt x="1466" y="2300"/>
                    <a:pt x="1480" y="2285"/>
                    <a:pt x="1502" y="2263"/>
                  </a:cubicBezTo>
                  <a:cubicBezTo>
                    <a:pt x="1509" y="2256"/>
                    <a:pt x="1524" y="2241"/>
                    <a:pt x="1531" y="2219"/>
                  </a:cubicBezTo>
                  <a:cubicBezTo>
                    <a:pt x="1553" y="2182"/>
                    <a:pt x="1575" y="2168"/>
                    <a:pt x="1590" y="2153"/>
                  </a:cubicBezTo>
                  <a:cubicBezTo>
                    <a:pt x="1605" y="2146"/>
                    <a:pt x="1612" y="2138"/>
                    <a:pt x="1627" y="2124"/>
                  </a:cubicBezTo>
                  <a:lnTo>
                    <a:pt x="1649" y="2102"/>
                  </a:lnTo>
                  <a:cubicBezTo>
                    <a:pt x="1649" y="2102"/>
                    <a:pt x="1641" y="2102"/>
                    <a:pt x="1634" y="2095"/>
                  </a:cubicBezTo>
                  <a:cubicBezTo>
                    <a:pt x="1605" y="2065"/>
                    <a:pt x="1590" y="2029"/>
                    <a:pt x="1575" y="1948"/>
                  </a:cubicBezTo>
                  <a:cubicBezTo>
                    <a:pt x="1561" y="1897"/>
                    <a:pt x="1575" y="1882"/>
                    <a:pt x="1612" y="1867"/>
                  </a:cubicBezTo>
                  <a:cubicBezTo>
                    <a:pt x="1619" y="1860"/>
                    <a:pt x="1634" y="1853"/>
                    <a:pt x="1656" y="1831"/>
                  </a:cubicBezTo>
                  <a:cubicBezTo>
                    <a:pt x="1678" y="1816"/>
                    <a:pt x="1700" y="1809"/>
                    <a:pt x="1729" y="1809"/>
                  </a:cubicBezTo>
                  <a:cubicBezTo>
                    <a:pt x="1759" y="1809"/>
                    <a:pt x="1788" y="1816"/>
                    <a:pt x="1810" y="1823"/>
                  </a:cubicBezTo>
                  <a:cubicBezTo>
                    <a:pt x="1832" y="1823"/>
                    <a:pt x="1854" y="1831"/>
                    <a:pt x="1868" y="1831"/>
                  </a:cubicBezTo>
                  <a:cubicBezTo>
                    <a:pt x="1890" y="1831"/>
                    <a:pt x="1905" y="1838"/>
                    <a:pt x="1912" y="1845"/>
                  </a:cubicBezTo>
                  <a:cubicBezTo>
                    <a:pt x="1927" y="1823"/>
                    <a:pt x="1949" y="1801"/>
                    <a:pt x="1986" y="1794"/>
                  </a:cubicBezTo>
                  <a:cubicBezTo>
                    <a:pt x="1993" y="1794"/>
                    <a:pt x="1993" y="1794"/>
                    <a:pt x="2000" y="1794"/>
                  </a:cubicBezTo>
                  <a:cubicBezTo>
                    <a:pt x="1993" y="1787"/>
                    <a:pt x="1993" y="1787"/>
                    <a:pt x="1986" y="1779"/>
                  </a:cubicBezTo>
                  <a:cubicBezTo>
                    <a:pt x="1942" y="1736"/>
                    <a:pt x="1971" y="1706"/>
                    <a:pt x="1993" y="1677"/>
                  </a:cubicBezTo>
                  <a:cubicBezTo>
                    <a:pt x="2000" y="1669"/>
                    <a:pt x="2008" y="1662"/>
                    <a:pt x="2008" y="1655"/>
                  </a:cubicBezTo>
                  <a:cubicBezTo>
                    <a:pt x="2022" y="1640"/>
                    <a:pt x="2037" y="1626"/>
                    <a:pt x="2052" y="1618"/>
                  </a:cubicBezTo>
                  <a:cubicBezTo>
                    <a:pt x="2066" y="1604"/>
                    <a:pt x="2081" y="1596"/>
                    <a:pt x="2096" y="1568"/>
                  </a:cubicBezTo>
                  <a:cubicBezTo>
                    <a:pt x="2118" y="1517"/>
                    <a:pt x="2118" y="1517"/>
                    <a:pt x="2103" y="1487"/>
                  </a:cubicBezTo>
                  <a:cubicBezTo>
                    <a:pt x="2088" y="1451"/>
                    <a:pt x="2074" y="1429"/>
                    <a:pt x="2059" y="1356"/>
                  </a:cubicBezTo>
                  <a:cubicBezTo>
                    <a:pt x="2052" y="1341"/>
                    <a:pt x="2052" y="1326"/>
                    <a:pt x="2052" y="1311"/>
                  </a:cubicBezTo>
                  <a:cubicBezTo>
                    <a:pt x="2044" y="1282"/>
                    <a:pt x="2044" y="1282"/>
                    <a:pt x="2030" y="1282"/>
                  </a:cubicBezTo>
                  <a:cubicBezTo>
                    <a:pt x="2030" y="1282"/>
                    <a:pt x="2022" y="1282"/>
                    <a:pt x="2015" y="1282"/>
                  </a:cubicBezTo>
                  <a:cubicBezTo>
                    <a:pt x="1956" y="1289"/>
                    <a:pt x="1927" y="1311"/>
                    <a:pt x="1890" y="1341"/>
                  </a:cubicBezTo>
                  <a:cubicBezTo>
                    <a:pt x="1861" y="1363"/>
                    <a:pt x="1832" y="1377"/>
                    <a:pt x="1802" y="1377"/>
                  </a:cubicBezTo>
                  <a:cubicBezTo>
                    <a:pt x="1788" y="1377"/>
                    <a:pt x="1773" y="1377"/>
                    <a:pt x="1759" y="1363"/>
                  </a:cubicBezTo>
                  <a:cubicBezTo>
                    <a:pt x="1737" y="1348"/>
                    <a:pt x="1729" y="1333"/>
                    <a:pt x="1729" y="1319"/>
                  </a:cubicBezTo>
                  <a:cubicBezTo>
                    <a:pt x="1722" y="1311"/>
                    <a:pt x="1722" y="1297"/>
                    <a:pt x="1707" y="1275"/>
                  </a:cubicBezTo>
                  <a:cubicBezTo>
                    <a:pt x="1670" y="1238"/>
                    <a:pt x="1692" y="1209"/>
                    <a:pt x="1722" y="1172"/>
                  </a:cubicBezTo>
                  <a:cubicBezTo>
                    <a:pt x="1729" y="1158"/>
                    <a:pt x="1744" y="1136"/>
                    <a:pt x="1751" y="1114"/>
                  </a:cubicBezTo>
                  <a:cubicBezTo>
                    <a:pt x="1788" y="1055"/>
                    <a:pt x="1802" y="1048"/>
                    <a:pt x="1839" y="1018"/>
                  </a:cubicBezTo>
                  <a:cubicBezTo>
                    <a:pt x="1847" y="1011"/>
                    <a:pt x="1861" y="1004"/>
                    <a:pt x="1876" y="989"/>
                  </a:cubicBezTo>
                  <a:cubicBezTo>
                    <a:pt x="1905" y="974"/>
                    <a:pt x="1920" y="952"/>
                    <a:pt x="1927" y="945"/>
                  </a:cubicBezTo>
                  <a:cubicBezTo>
                    <a:pt x="1934" y="923"/>
                    <a:pt x="1949" y="916"/>
                    <a:pt x="1978" y="916"/>
                  </a:cubicBezTo>
                  <a:cubicBezTo>
                    <a:pt x="1993" y="916"/>
                    <a:pt x="2000" y="916"/>
                    <a:pt x="2015" y="916"/>
                  </a:cubicBezTo>
                  <a:cubicBezTo>
                    <a:pt x="2030" y="916"/>
                    <a:pt x="2037" y="916"/>
                    <a:pt x="2044" y="916"/>
                  </a:cubicBezTo>
                  <a:cubicBezTo>
                    <a:pt x="2074" y="916"/>
                    <a:pt x="2096" y="908"/>
                    <a:pt x="2110" y="894"/>
                  </a:cubicBezTo>
                  <a:cubicBezTo>
                    <a:pt x="2140" y="865"/>
                    <a:pt x="2161" y="857"/>
                    <a:pt x="2191" y="857"/>
                  </a:cubicBezTo>
                  <a:cubicBezTo>
                    <a:pt x="2220" y="857"/>
                    <a:pt x="2242" y="865"/>
                    <a:pt x="2271" y="879"/>
                  </a:cubicBezTo>
                  <a:cubicBezTo>
                    <a:pt x="2279" y="887"/>
                    <a:pt x="2293" y="894"/>
                    <a:pt x="2308" y="894"/>
                  </a:cubicBezTo>
                  <a:cubicBezTo>
                    <a:pt x="2345" y="894"/>
                    <a:pt x="2381" y="879"/>
                    <a:pt x="2418" y="872"/>
                  </a:cubicBezTo>
                  <a:cubicBezTo>
                    <a:pt x="2440" y="865"/>
                    <a:pt x="2462" y="857"/>
                    <a:pt x="2477" y="857"/>
                  </a:cubicBezTo>
                  <a:cubicBezTo>
                    <a:pt x="2499" y="850"/>
                    <a:pt x="2513" y="842"/>
                    <a:pt x="2521" y="828"/>
                  </a:cubicBezTo>
                  <a:cubicBezTo>
                    <a:pt x="2528" y="813"/>
                    <a:pt x="2521" y="791"/>
                    <a:pt x="2513" y="777"/>
                  </a:cubicBezTo>
                  <a:cubicBezTo>
                    <a:pt x="2506" y="762"/>
                    <a:pt x="2491" y="747"/>
                    <a:pt x="2469" y="732"/>
                  </a:cubicBezTo>
                  <a:cubicBezTo>
                    <a:pt x="2447" y="718"/>
                    <a:pt x="2425" y="703"/>
                    <a:pt x="2403" y="674"/>
                  </a:cubicBezTo>
                  <a:cubicBezTo>
                    <a:pt x="2374" y="637"/>
                    <a:pt x="2359" y="623"/>
                    <a:pt x="2359" y="601"/>
                  </a:cubicBezTo>
                  <a:cubicBezTo>
                    <a:pt x="2359" y="579"/>
                    <a:pt x="2374" y="564"/>
                    <a:pt x="2403" y="542"/>
                  </a:cubicBezTo>
                  <a:cubicBezTo>
                    <a:pt x="2447" y="513"/>
                    <a:pt x="2506" y="491"/>
                    <a:pt x="2557" y="469"/>
                  </a:cubicBezTo>
                  <a:cubicBezTo>
                    <a:pt x="2579" y="461"/>
                    <a:pt x="2601" y="454"/>
                    <a:pt x="2623" y="447"/>
                  </a:cubicBezTo>
                  <a:cubicBezTo>
                    <a:pt x="2630" y="439"/>
                    <a:pt x="2638" y="439"/>
                    <a:pt x="2652" y="439"/>
                  </a:cubicBezTo>
                  <a:cubicBezTo>
                    <a:pt x="2682" y="439"/>
                    <a:pt x="2704" y="461"/>
                    <a:pt x="2726" y="476"/>
                  </a:cubicBezTo>
                  <a:cubicBezTo>
                    <a:pt x="2748" y="491"/>
                    <a:pt x="2762" y="498"/>
                    <a:pt x="2777" y="506"/>
                  </a:cubicBezTo>
                  <a:cubicBezTo>
                    <a:pt x="2806" y="520"/>
                    <a:pt x="2836" y="527"/>
                    <a:pt x="2843" y="549"/>
                  </a:cubicBezTo>
                  <a:cubicBezTo>
                    <a:pt x="2850" y="564"/>
                    <a:pt x="2843" y="586"/>
                    <a:pt x="2836" y="601"/>
                  </a:cubicBezTo>
                  <a:cubicBezTo>
                    <a:pt x="2828" y="623"/>
                    <a:pt x="2828" y="645"/>
                    <a:pt x="2836" y="659"/>
                  </a:cubicBezTo>
                  <a:cubicBezTo>
                    <a:pt x="2850" y="681"/>
                    <a:pt x="2872" y="696"/>
                    <a:pt x="2909" y="703"/>
                  </a:cubicBezTo>
                  <a:lnTo>
                    <a:pt x="2916" y="703"/>
                  </a:lnTo>
                  <a:cubicBezTo>
                    <a:pt x="2960" y="703"/>
                    <a:pt x="2982" y="674"/>
                    <a:pt x="3004" y="645"/>
                  </a:cubicBezTo>
                  <a:cubicBezTo>
                    <a:pt x="3019" y="637"/>
                    <a:pt x="3026" y="623"/>
                    <a:pt x="3041" y="608"/>
                  </a:cubicBezTo>
                  <a:cubicBezTo>
                    <a:pt x="3070" y="586"/>
                    <a:pt x="3136" y="520"/>
                    <a:pt x="3246" y="418"/>
                  </a:cubicBezTo>
                  <a:cubicBezTo>
                    <a:pt x="3290" y="373"/>
                    <a:pt x="3334" y="286"/>
                    <a:pt x="3349" y="242"/>
                  </a:cubicBezTo>
                  <a:cubicBezTo>
                    <a:pt x="3356" y="227"/>
                    <a:pt x="3356" y="227"/>
                    <a:pt x="3341" y="220"/>
                  </a:cubicBezTo>
                  <a:cubicBezTo>
                    <a:pt x="3327" y="212"/>
                    <a:pt x="3305" y="198"/>
                    <a:pt x="3305" y="168"/>
                  </a:cubicBezTo>
                  <a:cubicBezTo>
                    <a:pt x="3305" y="124"/>
                    <a:pt x="3356" y="95"/>
                    <a:pt x="3437" y="95"/>
                  </a:cubicBezTo>
                  <a:cubicBezTo>
                    <a:pt x="3459" y="95"/>
                    <a:pt x="3480" y="88"/>
                    <a:pt x="3495" y="73"/>
                  </a:cubicBezTo>
                  <a:cubicBezTo>
                    <a:pt x="3459" y="73"/>
                    <a:pt x="3459" y="73"/>
                    <a:pt x="3459" y="73"/>
                  </a:cubicBezTo>
                  <a:cubicBezTo>
                    <a:pt x="3495" y="44"/>
                    <a:pt x="3495" y="44"/>
                    <a:pt x="3495" y="44"/>
                  </a:cubicBezTo>
                  <a:cubicBezTo>
                    <a:pt x="3532" y="15"/>
                    <a:pt x="3561" y="0"/>
                    <a:pt x="3583" y="0"/>
                  </a:cubicBezTo>
                  <a:cubicBezTo>
                    <a:pt x="3583" y="0"/>
                    <a:pt x="3590" y="0"/>
                    <a:pt x="3590" y="7"/>
                  </a:cubicBezTo>
                  <a:cubicBezTo>
                    <a:pt x="3620" y="7"/>
                    <a:pt x="3634" y="37"/>
                    <a:pt x="3642" y="58"/>
                  </a:cubicBezTo>
                  <a:cubicBezTo>
                    <a:pt x="3656" y="80"/>
                    <a:pt x="3664" y="88"/>
                    <a:pt x="3671" y="88"/>
                  </a:cubicBezTo>
                  <a:cubicBezTo>
                    <a:pt x="3678" y="88"/>
                    <a:pt x="3686" y="88"/>
                    <a:pt x="3700" y="88"/>
                  </a:cubicBezTo>
                  <a:cubicBezTo>
                    <a:pt x="3708" y="88"/>
                    <a:pt x="3715" y="88"/>
                    <a:pt x="3722" y="88"/>
                  </a:cubicBezTo>
                  <a:cubicBezTo>
                    <a:pt x="3737" y="88"/>
                    <a:pt x="3766" y="88"/>
                    <a:pt x="3796" y="73"/>
                  </a:cubicBezTo>
                  <a:cubicBezTo>
                    <a:pt x="3825" y="58"/>
                    <a:pt x="3854" y="51"/>
                    <a:pt x="3876" y="51"/>
                  </a:cubicBezTo>
                  <a:cubicBezTo>
                    <a:pt x="3913" y="51"/>
                    <a:pt x="3935" y="66"/>
                    <a:pt x="3942" y="95"/>
                  </a:cubicBezTo>
                  <a:cubicBezTo>
                    <a:pt x="3949" y="124"/>
                    <a:pt x="3993" y="168"/>
                    <a:pt x="4037" y="190"/>
                  </a:cubicBezTo>
                  <a:cubicBezTo>
                    <a:pt x="4059" y="205"/>
                    <a:pt x="4059" y="234"/>
                    <a:pt x="4052" y="256"/>
                  </a:cubicBezTo>
                  <a:cubicBezTo>
                    <a:pt x="4045" y="278"/>
                    <a:pt x="4030" y="293"/>
                    <a:pt x="4008" y="293"/>
                  </a:cubicBezTo>
                  <a:cubicBezTo>
                    <a:pt x="4001" y="293"/>
                    <a:pt x="3993" y="293"/>
                    <a:pt x="3979" y="286"/>
                  </a:cubicBezTo>
                  <a:cubicBezTo>
                    <a:pt x="3957" y="278"/>
                    <a:pt x="3942" y="271"/>
                    <a:pt x="3928" y="271"/>
                  </a:cubicBezTo>
                  <a:cubicBezTo>
                    <a:pt x="3920" y="271"/>
                    <a:pt x="3920" y="278"/>
                    <a:pt x="3920" y="278"/>
                  </a:cubicBezTo>
                  <a:lnTo>
                    <a:pt x="3920" y="278"/>
                  </a:lnTo>
                  <a:cubicBezTo>
                    <a:pt x="3942" y="308"/>
                    <a:pt x="3964" y="337"/>
                    <a:pt x="3949" y="351"/>
                  </a:cubicBezTo>
                  <a:cubicBezTo>
                    <a:pt x="3949" y="359"/>
                    <a:pt x="3942" y="366"/>
                    <a:pt x="3920" y="366"/>
                  </a:cubicBezTo>
                  <a:cubicBezTo>
                    <a:pt x="3920" y="366"/>
                    <a:pt x="3913" y="366"/>
                    <a:pt x="3905" y="366"/>
                  </a:cubicBezTo>
                  <a:lnTo>
                    <a:pt x="3905" y="366"/>
                  </a:lnTo>
                  <a:cubicBezTo>
                    <a:pt x="3913" y="381"/>
                    <a:pt x="3928" y="418"/>
                    <a:pt x="3891" y="439"/>
                  </a:cubicBezTo>
                  <a:cubicBezTo>
                    <a:pt x="3876" y="454"/>
                    <a:pt x="3869" y="461"/>
                    <a:pt x="3869" y="476"/>
                  </a:cubicBezTo>
                  <a:cubicBezTo>
                    <a:pt x="3869" y="491"/>
                    <a:pt x="3876" y="506"/>
                    <a:pt x="3883" y="520"/>
                  </a:cubicBezTo>
                  <a:cubicBezTo>
                    <a:pt x="3913" y="542"/>
                    <a:pt x="3949" y="637"/>
                    <a:pt x="3942" y="674"/>
                  </a:cubicBezTo>
                  <a:cubicBezTo>
                    <a:pt x="3942" y="681"/>
                    <a:pt x="3942" y="689"/>
                    <a:pt x="3949" y="703"/>
                  </a:cubicBezTo>
                  <a:cubicBezTo>
                    <a:pt x="3964" y="718"/>
                    <a:pt x="3979" y="747"/>
                    <a:pt x="3957" y="784"/>
                  </a:cubicBezTo>
                  <a:cubicBezTo>
                    <a:pt x="3949" y="791"/>
                    <a:pt x="3949" y="798"/>
                    <a:pt x="3949" y="806"/>
                  </a:cubicBezTo>
                  <a:cubicBezTo>
                    <a:pt x="3928" y="842"/>
                    <a:pt x="3928" y="850"/>
                    <a:pt x="3869" y="857"/>
                  </a:cubicBezTo>
                  <a:cubicBezTo>
                    <a:pt x="3818" y="865"/>
                    <a:pt x="3810" y="887"/>
                    <a:pt x="3803" y="923"/>
                  </a:cubicBezTo>
                  <a:cubicBezTo>
                    <a:pt x="3803" y="938"/>
                    <a:pt x="3803" y="938"/>
                    <a:pt x="3803" y="938"/>
                  </a:cubicBezTo>
                  <a:cubicBezTo>
                    <a:pt x="3796" y="974"/>
                    <a:pt x="3788" y="1004"/>
                    <a:pt x="3832" y="1026"/>
                  </a:cubicBezTo>
                  <a:cubicBezTo>
                    <a:pt x="3854" y="1040"/>
                    <a:pt x="3891" y="1055"/>
                    <a:pt x="3928" y="1070"/>
                  </a:cubicBezTo>
                  <a:cubicBezTo>
                    <a:pt x="3993" y="1091"/>
                    <a:pt x="4052" y="1114"/>
                    <a:pt x="4067" y="1143"/>
                  </a:cubicBezTo>
                  <a:cubicBezTo>
                    <a:pt x="4096" y="1180"/>
                    <a:pt x="4118" y="1187"/>
                    <a:pt x="4125" y="1187"/>
                  </a:cubicBezTo>
                  <a:cubicBezTo>
                    <a:pt x="4132" y="1187"/>
                    <a:pt x="4147" y="1180"/>
                    <a:pt x="4155" y="1172"/>
                  </a:cubicBezTo>
                  <a:cubicBezTo>
                    <a:pt x="4162" y="1165"/>
                    <a:pt x="4162" y="1165"/>
                    <a:pt x="4162" y="1165"/>
                  </a:cubicBezTo>
                  <a:cubicBezTo>
                    <a:pt x="4184" y="1150"/>
                    <a:pt x="4199" y="1128"/>
                    <a:pt x="4199" y="1121"/>
                  </a:cubicBezTo>
                  <a:cubicBezTo>
                    <a:pt x="4199" y="1121"/>
                    <a:pt x="4199" y="1114"/>
                    <a:pt x="4177" y="1106"/>
                  </a:cubicBezTo>
                  <a:cubicBezTo>
                    <a:pt x="4111" y="1077"/>
                    <a:pt x="4081" y="1018"/>
                    <a:pt x="4081" y="989"/>
                  </a:cubicBezTo>
                  <a:cubicBezTo>
                    <a:pt x="4081" y="967"/>
                    <a:pt x="4089" y="960"/>
                    <a:pt x="4103" y="952"/>
                  </a:cubicBezTo>
                  <a:cubicBezTo>
                    <a:pt x="4111" y="952"/>
                    <a:pt x="4125" y="945"/>
                    <a:pt x="4147" y="930"/>
                  </a:cubicBezTo>
                  <a:cubicBezTo>
                    <a:pt x="4162" y="923"/>
                    <a:pt x="4177" y="916"/>
                    <a:pt x="4191" y="908"/>
                  </a:cubicBezTo>
                  <a:cubicBezTo>
                    <a:pt x="4228" y="887"/>
                    <a:pt x="4250" y="872"/>
                    <a:pt x="4264" y="842"/>
                  </a:cubicBezTo>
                  <a:cubicBezTo>
                    <a:pt x="4272" y="813"/>
                    <a:pt x="4309" y="784"/>
                    <a:pt x="4338" y="784"/>
                  </a:cubicBezTo>
                  <a:cubicBezTo>
                    <a:pt x="4352" y="784"/>
                    <a:pt x="4367" y="791"/>
                    <a:pt x="4374" y="806"/>
                  </a:cubicBezTo>
                  <a:cubicBezTo>
                    <a:pt x="4382" y="791"/>
                    <a:pt x="4389" y="777"/>
                    <a:pt x="4404" y="769"/>
                  </a:cubicBezTo>
                  <a:cubicBezTo>
                    <a:pt x="4426" y="762"/>
                    <a:pt x="4433" y="762"/>
                    <a:pt x="4448" y="762"/>
                  </a:cubicBezTo>
                  <a:cubicBezTo>
                    <a:pt x="4477" y="762"/>
                    <a:pt x="4492" y="769"/>
                    <a:pt x="4514" y="791"/>
                  </a:cubicBezTo>
                  <a:cubicBezTo>
                    <a:pt x="4543" y="806"/>
                    <a:pt x="4558" y="835"/>
                    <a:pt x="4565" y="872"/>
                  </a:cubicBezTo>
                  <a:lnTo>
                    <a:pt x="4565" y="872"/>
                  </a:lnTo>
                  <a:lnTo>
                    <a:pt x="4572" y="894"/>
                  </a:lnTo>
                  <a:lnTo>
                    <a:pt x="4572" y="901"/>
                  </a:lnTo>
                  <a:cubicBezTo>
                    <a:pt x="4572" y="908"/>
                    <a:pt x="4572" y="923"/>
                    <a:pt x="4572" y="930"/>
                  </a:cubicBezTo>
                  <a:cubicBezTo>
                    <a:pt x="4565" y="967"/>
                    <a:pt x="4565" y="1026"/>
                    <a:pt x="4580" y="1040"/>
                  </a:cubicBezTo>
                  <a:cubicBezTo>
                    <a:pt x="4609" y="1062"/>
                    <a:pt x="4609" y="1084"/>
                    <a:pt x="4616" y="1106"/>
                  </a:cubicBezTo>
                  <a:cubicBezTo>
                    <a:pt x="4616" y="1121"/>
                    <a:pt x="4616" y="1136"/>
                    <a:pt x="4631" y="1150"/>
                  </a:cubicBezTo>
                  <a:cubicBezTo>
                    <a:pt x="4653" y="1187"/>
                    <a:pt x="4675" y="1209"/>
                    <a:pt x="4726" y="1209"/>
                  </a:cubicBezTo>
                  <a:cubicBezTo>
                    <a:pt x="4785" y="1209"/>
                    <a:pt x="4799" y="1246"/>
                    <a:pt x="4814" y="1282"/>
                  </a:cubicBezTo>
                  <a:cubicBezTo>
                    <a:pt x="4814" y="1289"/>
                    <a:pt x="4814" y="1297"/>
                    <a:pt x="4814" y="1304"/>
                  </a:cubicBezTo>
                  <a:cubicBezTo>
                    <a:pt x="4829" y="1348"/>
                    <a:pt x="4909" y="1407"/>
                    <a:pt x="4968" y="1414"/>
                  </a:cubicBezTo>
                  <a:cubicBezTo>
                    <a:pt x="5027" y="1421"/>
                    <a:pt x="5151" y="1495"/>
                    <a:pt x="5173" y="1509"/>
                  </a:cubicBezTo>
                  <a:cubicBezTo>
                    <a:pt x="5195" y="1524"/>
                    <a:pt x="5202" y="1539"/>
                    <a:pt x="5202" y="1560"/>
                  </a:cubicBezTo>
                  <a:cubicBezTo>
                    <a:pt x="5202" y="1582"/>
                    <a:pt x="5188" y="1604"/>
                    <a:pt x="5159" y="1618"/>
                  </a:cubicBezTo>
                  <a:cubicBezTo>
                    <a:pt x="5144" y="1633"/>
                    <a:pt x="5144" y="1640"/>
                    <a:pt x="5144" y="1669"/>
                  </a:cubicBezTo>
                  <a:cubicBezTo>
                    <a:pt x="5151" y="1691"/>
                    <a:pt x="5151" y="1706"/>
                    <a:pt x="5151" y="1728"/>
                  </a:cubicBezTo>
                  <a:cubicBezTo>
                    <a:pt x="5144" y="1743"/>
                    <a:pt x="5144" y="1772"/>
                    <a:pt x="5114" y="1772"/>
                  </a:cubicBezTo>
                  <a:cubicBezTo>
                    <a:pt x="5100" y="1772"/>
                    <a:pt x="5085" y="1757"/>
                    <a:pt x="5071" y="1714"/>
                  </a:cubicBezTo>
                  <a:cubicBezTo>
                    <a:pt x="5049" y="1669"/>
                    <a:pt x="5034" y="1669"/>
                    <a:pt x="5034" y="1669"/>
                  </a:cubicBezTo>
                  <a:cubicBezTo>
                    <a:pt x="5027" y="1669"/>
                    <a:pt x="5012" y="1677"/>
                    <a:pt x="4997" y="1684"/>
                  </a:cubicBezTo>
                  <a:cubicBezTo>
                    <a:pt x="4983" y="1699"/>
                    <a:pt x="4975" y="1706"/>
                    <a:pt x="4975" y="1714"/>
                  </a:cubicBezTo>
                  <a:cubicBezTo>
                    <a:pt x="4975" y="1721"/>
                    <a:pt x="4983" y="1736"/>
                    <a:pt x="5012" y="1750"/>
                  </a:cubicBezTo>
                  <a:cubicBezTo>
                    <a:pt x="5063" y="1772"/>
                    <a:pt x="5114" y="1787"/>
                    <a:pt x="5114" y="1787"/>
                  </a:cubicBezTo>
                  <a:cubicBezTo>
                    <a:pt x="5129" y="1794"/>
                    <a:pt x="5129" y="1794"/>
                    <a:pt x="5129" y="1794"/>
                  </a:cubicBezTo>
                  <a:cubicBezTo>
                    <a:pt x="5122" y="1809"/>
                    <a:pt x="5122" y="1809"/>
                    <a:pt x="5122" y="1809"/>
                  </a:cubicBezTo>
                  <a:cubicBezTo>
                    <a:pt x="5122" y="1809"/>
                    <a:pt x="5114" y="1831"/>
                    <a:pt x="5078" y="1867"/>
                  </a:cubicBezTo>
                  <a:cubicBezTo>
                    <a:pt x="5063" y="1875"/>
                    <a:pt x="5063" y="1875"/>
                    <a:pt x="5063" y="1875"/>
                  </a:cubicBezTo>
                  <a:cubicBezTo>
                    <a:pt x="5056" y="1882"/>
                    <a:pt x="5049" y="1897"/>
                    <a:pt x="5049" y="1897"/>
                  </a:cubicBezTo>
                  <a:cubicBezTo>
                    <a:pt x="5049" y="1904"/>
                    <a:pt x="5049" y="1904"/>
                    <a:pt x="5063" y="1919"/>
                  </a:cubicBezTo>
                  <a:cubicBezTo>
                    <a:pt x="5078" y="1933"/>
                    <a:pt x="5085" y="1941"/>
                    <a:pt x="5100" y="1948"/>
                  </a:cubicBezTo>
                  <a:cubicBezTo>
                    <a:pt x="5114" y="1955"/>
                    <a:pt x="5129" y="1963"/>
                    <a:pt x="5137" y="1985"/>
                  </a:cubicBezTo>
                  <a:cubicBezTo>
                    <a:pt x="5144" y="1985"/>
                    <a:pt x="5144" y="1992"/>
                    <a:pt x="5151" y="1992"/>
                  </a:cubicBezTo>
                  <a:cubicBezTo>
                    <a:pt x="5166" y="2014"/>
                    <a:pt x="5188" y="2043"/>
                    <a:pt x="5159" y="2102"/>
                  </a:cubicBezTo>
                  <a:cubicBezTo>
                    <a:pt x="5144" y="2117"/>
                    <a:pt x="5144" y="2131"/>
                    <a:pt x="5137" y="2146"/>
                  </a:cubicBezTo>
                  <a:cubicBezTo>
                    <a:pt x="5122" y="2168"/>
                    <a:pt x="5114" y="2197"/>
                    <a:pt x="5078" y="2197"/>
                  </a:cubicBezTo>
                  <a:cubicBezTo>
                    <a:pt x="5071" y="2197"/>
                    <a:pt x="5063" y="2197"/>
                    <a:pt x="5056" y="2190"/>
                  </a:cubicBezTo>
                  <a:cubicBezTo>
                    <a:pt x="5019" y="2182"/>
                    <a:pt x="5004" y="2160"/>
                    <a:pt x="4990" y="2146"/>
                  </a:cubicBezTo>
                  <a:cubicBezTo>
                    <a:pt x="4983" y="2138"/>
                    <a:pt x="4975" y="2124"/>
                    <a:pt x="4968" y="2124"/>
                  </a:cubicBezTo>
                  <a:cubicBezTo>
                    <a:pt x="4939" y="2146"/>
                    <a:pt x="4909" y="2168"/>
                    <a:pt x="4887" y="2168"/>
                  </a:cubicBezTo>
                  <a:cubicBezTo>
                    <a:pt x="4865" y="2168"/>
                    <a:pt x="4851" y="2160"/>
                    <a:pt x="4843" y="2146"/>
                  </a:cubicBezTo>
                  <a:cubicBezTo>
                    <a:pt x="4836" y="2131"/>
                    <a:pt x="4814" y="2124"/>
                    <a:pt x="4799" y="2124"/>
                  </a:cubicBezTo>
                  <a:cubicBezTo>
                    <a:pt x="4799" y="2124"/>
                    <a:pt x="4792" y="2124"/>
                    <a:pt x="4785" y="2131"/>
                  </a:cubicBezTo>
                  <a:cubicBezTo>
                    <a:pt x="4785" y="2131"/>
                    <a:pt x="4785" y="2146"/>
                    <a:pt x="4785" y="2153"/>
                  </a:cubicBezTo>
                  <a:cubicBezTo>
                    <a:pt x="4799" y="2248"/>
                    <a:pt x="4821" y="2278"/>
                    <a:pt x="4836" y="2292"/>
                  </a:cubicBezTo>
                  <a:cubicBezTo>
                    <a:pt x="4858" y="2307"/>
                    <a:pt x="4887" y="2329"/>
                    <a:pt x="4880" y="2358"/>
                  </a:cubicBezTo>
                  <a:cubicBezTo>
                    <a:pt x="4873" y="2373"/>
                    <a:pt x="4843" y="2380"/>
                    <a:pt x="4814" y="2380"/>
                  </a:cubicBezTo>
                  <a:cubicBezTo>
                    <a:pt x="4719" y="2380"/>
                    <a:pt x="4690" y="2373"/>
                    <a:pt x="4660" y="2358"/>
                  </a:cubicBezTo>
                  <a:cubicBezTo>
                    <a:pt x="4660" y="2358"/>
                    <a:pt x="4660" y="2358"/>
                    <a:pt x="4653" y="2358"/>
                  </a:cubicBezTo>
                  <a:cubicBezTo>
                    <a:pt x="4646" y="2358"/>
                    <a:pt x="4638" y="2366"/>
                    <a:pt x="4638" y="2373"/>
                  </a:cubicBezTo>
                  <a:cubicBezTo>
                    <a:pt x="4638" y="2373"/>
                    <a:pt x="4638" y="2373"/>
                    <a:pt x="4638" y="2380"/>
                  </a:cubicBezTo>
                  <a:cubicBezTo>
                    <a:pt x="4660" y="2388"/>
                    <a:pt x="4675" y="2395"/>
                    <a:pt x="4690" y="2395"/>
                  </a:cubicBezTo>
                  <a:cubicBezTo>
                    <a:pt x="4704" y="2402"/>
                    <a:pt x="4719" y="2402"/>
                    <a:pt x="4733" y="2410"/>
                  </a:cubicBezTo>
                  <a:cubicBezTo>
                    <a:pt x="4763" y="2424"/>
                    <a:pt x="4792" y="2446"/>
                    <a:pt x="4829" y="2483"/>
                  </a:cubicBezTo>
                  <a:cubicBezTo>
                    <a:pt x="4843" y="2498"/>
                    <a:pt x="4843" y="2498"/>
                    <a:pt x="4843" y="2498"/>
                  </a:cubicBezTo>
                  <a:cubicBezTo>
                    <a:pt x="4873" y="2519"/>
                    <a:pt x="4895" y="2541"/>
                    <a:pt x="4887" y="2564"/>
                  </a:cubicBezTo>
                  <a:cubicBezTo>
                    <a:pt x="4880" y="2586"/>
                    <a:pt x="4851" y="2593"/>
                    <a:pt x="4829" y="2593"/>
                  </a:cubicBezTo>
                  <a:cubicBezTo>
                    <a:pt x="4785" y="2593"/>
                    <a:pt x="4778" y="2607"/>
                    <a:pt x="4778" y="2607"/>
                  </a:cubicBezTo>
                  <a:cubicBezTo>
                    <a:pt x="4778" y="2615"/>
                    <a:pt x="4785" y="2629"/>
                    <a:pt x="4792" y="2637"/>
                  </a:cubicBezTo>
                  <a:cubicBezTo>
                    <a:pt x="4807" y="2659"/>
                    <a:pt x="4821" y="2688"/>
                    <a:pt x="4807" y="2717"/>
                  </a:cubicBezTo>
                  <a:cubicBezTo>
                    <a:pt x="4799" y="2732"/>
                    <a:pt x="4785" y="2739"/>
                    <a:pt x="4763" y="2739"/>
                  </a:cubicBezTo>
                  <a:cubicBezTo>
                    <a:pt x="4711" y="2739"/>
                    <a:pt x="4653" y="2754"/>
                    <a:pt x="4638" y="2805"/>
                  </a:cubicBezTo>
                  <a:cubicBezTo>
                    <a:pt x="4631" y="2820"/>
                    <a:pt x="4638" y="2835"/>
                    <a:pt x="4638" y="2857"/>
                  </a:cubicBezTo>
                  <a:cubicBezTo>
                    <a:pt x="4646" y="2879"/>
                    <a:pt x="4660" y="2915"/>
                    <a:pt x="4623" y="2937"/>
                  </a:cubicBezTo>
                  <a:cubicBezTo>
                    <a:pt x="4609" y="2952"/>
                    <a:pt x="4594" y="2959"/>
                    <a:pt x="4587" y="2959"/>
                  </a:cubicBezTo>
                  <a:lnTo>
                    <a:pt x="4580" y="2967"/>
                  </a:lnTo>
                  <a:cubicBezTo>
                    <a:pt x="4580" y="2967"/>
                    <a:pt x="4587" y="2967"/>
                    <a:pt x="4594" y="2974"/>
                  </a:cubicBezTo>
                  <a:cubicBezTo>
                    <a:pt x="4631" y="3010"/>
                    <a:pt x="4638" y="3055"/>
                    <a:pt x="4602" y="3106"/>
                  </a:cubicBezTo>
                  <a:cubicBezTo>
                    <a:pt x="4594" y="3113"/>
                    <a:pt x="4587" y="3135"/>
                    <a:pt x="4580" y="3150"/>
                  </a:cubicBezTo>
                  <a:cubicBezTo>
                    <a:pt x="4565" y="3194"/>
                    <a:pt x="4543" y="3238"/>
                    <a:pt x="4506" y="3238"/>
                  </a:cubicBezTo>
                  <a:cubicBezTo>
                    <a:pt x="4499" y="3238"/>
                    <a:pt x="4499" y="3238"/>
                    <a:pt x="4492" y="3238"/>
                  </a:cubicBezTo>
                  <a:cubicBezTo>
                    <a:pt x="4492" y="3245"/>
                    <a:pt x="4492" y="3267"/>
                    <a:pt x="4499" y="3289"/>
                  </a:cubicBezTo>
                  <a:cubicBezTo>
                    <a:pt x="4506" y="3304"/>
                    <a:pt x="4506" y="3304"/>
                    <a:pt x="4506" y="3304"/>
                  </a:cubicBezTo>
                  <a:cubicBezTo>
                    <a:pt x="4514" y="3355"/>
                    <a:pt x="4528" y="3369"/>
                    <a:pt x="4565" y="3369"/>
                  </a:cubicBezTo>
                  <a:cubicBezTo>
                    <a:pt x="4594" y="3369"/>
                    <a:pt x="4646" y="3369"/>
                    <a:pt x="4653" y="3355"/>
                  </a:cubicBezTo>
                  <a:cubicBezTo>
                    <a:pt x="4660" y="3355"/>
                    <a:pt x="4653" y="3348"/>
                    <a:pt x="4653" y="3340"/>
                  </a:cubicBezTo>
                  <a:cubicBezTo>
                    <a:pt x="4646" y="3318"/>
                    <a:pt x="4631" y="3296"/>
                    <a:pt x="4638" y="3274"/>
                  </a:cubicBezTo>
                  <a:cubicBezTo>
                    <a:pt x="4646" y="3252"/>
                    <a:pt x="4668" y="3238"/>
                    <a:pt x="4697" y="3223"/>
                  </a:cubicBezTo>
                  <a:cubicBezTo>
                    <a:pt x="4704" y="3223"/>
                    <a:pt x="4711" y="3216"/>
                    <a:pt x="4719" y="3216"/>
                  </a:cubicBezTo>
                  <a:cubicBezTo>
                    <a:pt x="4748" y="3201"/>
                    <a:pt x="4763" y="3186"/>
                    <a:pt x="4792" y="3186"/>
                  </a:cubicBezTo>
                  <a:cubicBezTo>
                    <a:pt x="4799" y="3186"/>
                    <a:pt x="4807" y="3186"/>
                    <a:pt x="4814" y="3194"/>
                  </a:cubicBezTo>
                  <a:cubicBezTo>
                    <a:pt x="4851" y="3201"/>
                    <a:pt x="4858" y="3223"/>
                    <a:pt x="4865" y="3245"/>
                  </a:cubicBezTo>
                  <a:cubicBezTo>
                    <a:pt x="4873" y="3260"/>
                    <a:pt x="4880" y="3274"/>
                    <a:pt x="4887" y="3289"/>
                  </a:cubicBezTo>
                  <a:cubicBezTo>
                    <a:pt x="4931" y="3340"/>
                    <a:pt x="4909" y="3399"/>
                    <a:pt x="4902" y="3421"/>
                  </a:cubicBezTo>
                  <a:cubicBezTo>
                    <a:pt x="4902" y="3436"/>
                    <a:pt x="4895" y="3443"/>
                    <a:pt x="4887" y="3443"/>
                  </a:cubicBezTo>
                  <a:cubicBezTo>
                    <a:pt x="4873" y="3443"/>
                    <a:pt x="4873" y="3436"/>
                    <a:pt x="4865" y="3428"/>
                  </a:cubicBezTo>
                  <a:lnTo>
                    <a:pt x="4865" y="3436"/>
                  </a:lnTo>
                  <a:cubicBezTo>
                    <a:pt x="4851" y="3465"/>
                    <a:pt x="4851" y="3479"/>
                    <a:pt x="4858" y="3509"/>
                  </a:cubicBezTo>
                  <a:cubicBezTo>
                    <a:pt x="4865" y="3523"/>
                    <a:pt x="4865" y="3538"/>
                    <a:pt x="4865" y="3553"/>
                  </a:cubicBezTo>
                  <a:cubicBezTo>
                    <a:pt x="4873" y="3604"/>
                    <a:pt x="4887" y="3663"/>
                    <a:pt x="4895" y="3677"/>
                  </a:cubicBezTo>
                  <a:cubicBezTo>
                    <a:pt x="4917" y="3699"/>
                    <a:pt x="4917" y="3699"/>
                    <a:pt x="4917" y="3699"/>
                  </a:cubicBezTo>
                  <a:cubicBezTo>
                    <a:pt x="4902" y="3707"/>
                    <a:pt x="4902" y="3707"/>
                    <a:pt x="4902" y="3707"/>
                  </a:cubicBezTo>
                  <a:cubicBezTo>
                    <a:pt x="4880" y="3729"/>
                    <a:pt x="4858" y="3750"/>
                    <a:pt x="4843" y="3765"/>
                  </a:cubicBezTo>
                  <a:cubicBezTo>
                    <a:pt x="4821" y="3795"/>
                    <a:pt x="4821" y="3817"/>
                    <a:pt x="4821" y="3846"/>
                  </a:cubicBezTo>
                  <a:cubicBezTo>
                    <a:pt x="4814" y="3868"/>
                    <a:pt x="4814" y="3897"/>
                    <a:pt x="4799" y="3926"/>
                  </a:cubicBezTo>
                  <a:cubicBezTo>
                    <a:pt x="4778" y="3963"/>
                    <a:pt x="4741" y="3985"/>
                    <a:pt x="4704" y="4014"/>
                  </a:cubicBezTo>
                  <a:cubicBezTo>
                    <a:pt x="4675" y="4036"/>
                    <a:pt x="4646" y="4058"/>
                    <a:pt x="4616" y="4088"/>
                  </a:cubicBezTo>
                  <a:cubicBezTo>
                    <a:pt x="4565" y="4139"/>
                    <a:pt x="4484" y="4154"/>
                    <a:pt x="4418" y="4154"/>
                  </a:cubicBezTo>
                  <a:cubicBezTo>
                    <a:pt x="4382" y="4154"/>
                    <a:pt x="4345" y="4146"/>
                    <a:pt x="4323" y="4132"/>
                  </a:cubicBezTo>
                  <a:cubicBezTo>
                    <a:pt x="4309" y="4124"/>
                    <a:pt x="4309" y="4124"/>
                    <a:pt x="4309" y="4124"/>
                  </a:cubicBezTo>
                  <a:cubicBezTo>
                    <a:pt x="4294" y="4117"/>
                    <a:pt x="4279" y="4110"/>
                    <a:pt x="4272" y="4110"/>
                  </a:cubicBezTo>
                  <a:cubicBezTo>
                    <a:pt x="4257" y="4110"/>
                    <a:pt x="4235" y="4124"/>
                    <a:pt x="4206" y="4161"/>
                  </a:cubicBezTo>
                  <a:cubicBezTo>
                    <a:pt x="4169" y="4219"/>
                    <a:pt x="4184" y="4256"/>
                    <a:pt x="4199" y="4300"/>
                  </a:cubicBezTo>
                  <a:cubicBezTo>
                    <a:pt x="4213" y="4322"/>
                    <a:pt x="4221" y="4351"/>
                    <a:pt x="4221" y="4381"/>
                  </a:cubicBezTo>
                  <a:cubicBezTo>
                    <a:pt x="4221" y="4454"/>
                    <a:pt x="4199" y="4483"/>
                    <a:pt x="4162" y="4520"/>
                  </a:cubicBezTo>
                  <a:cubicBezTo>
                    <a:pt x="4155" y="4535"/>
                    <a:pt x="4147" y="4542"/>
                    <a:pt x="4140" y="4549"/>
                  </a:cubicBezTo>
                  <a:cubicBezTo>
                    <a:pt x="4111" y="4586"/>
                    <a:pt x="4089" y="4586"/>
                    <a:pt x="4059" y="4593"/>
                  </a:cubicBezTo>
                  <a:cubicBezTo>
                    <a:pt x="4037" y="4600"/>
                    <a:pt x="4015" y="4608"/>
                    <a:pt x="3993" y="4630"/>
                  </a:cubicBezTo>
                  <a:cubicBezTo>
                    <a:pt x="3986" y="4637"/>
                    <a:pt x="3979" y="4645"/>
                    <a:pt x="3979" y="4652"/>
                  </a:cubicBezTo>
                  <a:cubicBezTo>
                    <a:pt x="3986" y="4667"/>
                    <a:pt x="4015" y="4681"/>
                    <a:pt x="4037" y="4681"/>
                  </a:cubicBezTo>
                  <a:cubicBezTo>
                    <a:pt x="4096" y="4696"/>
                    <a:pt x="4096" y="4696"/>
                    <a:pt x="4096" y="4696"/>
                  </a:cubicBezTo>
                  <a:cubicBezTo>
                    <a:pt x="4045" y="4710"/>
                    <a:pt x="4045" y="4710"/>
                    <a:pt x="4045" y="4710"/>
                  </a:cubicBezTo>
                  <a:cubicBezTo>
                    <a:pt x="4037" y="4718"/>
                    <a:pt x="3942" y="4747"/>
                    <a:pt x="3876" y="4747"/>
                  </a:cubicBezTo>
                  <a:cubicBezTo>
                    <a:pt x="3847" y="4747"/>
                    <a:pt x="3832" y="4740"/>
                    <a:pt x="3825" y="4732"/>
                  </a:cubicBezTo>
                  <a:cubicBezTo>
                    <a:pt x="3803" y="4710"/>
                    <a:pt x="3744" y="4703"/>
                    <a:pt x="3700" y="4703"/>
                  </a:cubicBezTo>
                  <a:cubicBezTo>
                    <a:pt x="3708" y="4740"/>
                    <a:pt x="3715" y="4813"/>
                    <a:pt x="3715" y="4857"/>
                  </a:cubicBezTo>
                  <a:cubicBezTo>
                    <a:pt x="3715" y="4879"/>
                    <a:pt x="3722" y="4886"/>
                    <a:pt x="3744" y="4894"/>
                  </a:cubicBezTo>
                  <a:cubicBezTo>
                    <a:pt x="3759" y="4908"/>
                    <a:pt x="3781" y="4916"/>
                    <a:pt x="3781" y="4952"/>
                  </a:cubicBezTo>
                  <a:cubicBezTo>
                    <a:pt x="3781" y="4974"/>
                    <a:pt x="3766" y="4996"/>
                    <a:pt x="3752" y="5011"/>
                  </a:cubicBezTo>
                  <a:cubicBezTo>
                    <a:pt x="3737" y="5033"/>
                    <a:pt x="3722" y="5048"/>
                    <a:pt x="3722" y="5077"/>
                  </a:cubicBezTo>
                  <a:cubicBezTo>
                    <a:pt x="3722" y="5136"/>
                    <a:pt x="3686" y="5172"/>
                    <a:pt x="3612" y="5201"/>
                  </a:cubicBezTo>
                  <a:cubicBezTo>
                    <a:pt x="3598" y="5209"/>
                    <a:pt x="3583" y="5209"/>
                    <a:pt x="3568" y="5209"/>
                  </a:cubicBezTo>
                  <a:cubicBezTo>
                    <a:pt x="3502" y="5209"/>
                    <a:pt x="3444" y="5165"/>
                    <a:pt x="3414" y="5128"/>
                  </a:cubicBezTo>
                  <a:cubicBezTo>
                    <a:pt x="3378" y="5077"/>
                    <a:pt x="3327" y="5048"/>
                    <a:pt x="3297" y="5033"/>
                  </a:cubicBezTo>
                  <a:cubicBezTo>
                    <a:pt x="3283" y="5026"/>
                    <a:pt x="3253" y="5018"/>
                    <a:pt x="3209" y="5018"/>
                  </a:cubicBezTo>
                  <a:cubicBezTo>
                    <a:pt x="3165" y="5018"/>
                    <a:pt x="3107" y="5026"/>
                    <a:pt x="3077" y="5033"/>
                  </a:cubicBezTo>
                  <a:cubicBezTo>
                    <a:pt x="3041" y="5040"/>
                    <a:pt x="2975" y="5121"/>
                    <a:pt x="2938" y="5172"/>
                  </a:cubicBezTo>
                  <a:cubicBezTo>
                    <a:pt x="2916" y="5157"/>
                    <a:pt x="2916" y="5157"/>
                    <a:pt x="2916" y="5157"/>
                  </a:cubicBezTo>
                  <a:cubicBezTo>
                    <a:pt x="2923" y="5136"/>
                    <a:pt x="2931" y="5114"/>
                    <a:pt x="2931" y="5106"/>
                  </a:cubicBezTo>
                  <a:cubicBezTo>
                    <a:pt x="2923" y="5114"/>
                    <a:pt x="2916" y="5114"/>
                    <a:pt x="2916" y="5114"/>
                  </a:cubicBezTo>
                  <a:cubicBezTo>
                    <a:pt x="2894" y="5114"/>
                    <a:pt x="2880" y="5106"/>
                    <a:pt x="2865" y="5099"/>
                  </a:cubicBezTo>
                  <a:cubicBezTo>
                    <a:pt x="2850" y="5099"/>
                    <a:pt x="2828" y="5091"/>
                    <a:pt x="2799" y="5091"/>
                  </a:cubicBezTo>
                  <a:cubicBezTo>
                    <a:pt x="2784" y="5091"/>
                    <a:pt x="2770" y="5091"/>
                    <a:pt x="2748" y="5099"/>
                  </a:cubicBezTo>
                  <a:cubicBezTo>
                    <a:pt x="2667" y="5128"/>
                    <a:pt x="2660" y="5157"/>
                    <a:pt x="2623" y="5231"/>
                  </a:cubicBezTo>
                  <a:cubicBezTo>
                    <a:pt x="2623" y="5238"/>
                    <a:pt x="2623" y="5238"/>
                    <a:pt x="2623" y="5238"/>
                  </a:cubicBezTo>
                  <a:cubicBezTo>
                    <a:pt x="2594" y="5304"/>
                    <a:pt x="2630" y="5333"/>
                    <a:pt x="2682" y="5370"/>
                  </a:cubicBezTo>
                  <a:cubicBezTo>
                    <a:pt x="2755" y="5407"/>
                    <a:pt x="2711" y="5517"/>
                    <a:pt x="2689" y="5553"/>
                  </a:cubicBezTo>
                  <a:cubicBezTo>
                    <a:pt x="2667" y="5597"/>
                    <a:pt x="2667" y="5722"/>
                    <a:pt x="2689" y="5817"/>
                  </a:cubicBezTo>
                  <a:cubicBezTo>
                    <a:pt x="2711" y="5905"/>
                    <a:pt x="2762" y="5993"/>
                    <a:pt x="2799" y="6051"/>
                  </a:cubicBezTo>
                  <a:cubicBezTo>
                    <a:pt x="2828" y="6095"/>
                    <a:pt x="2828" y="6095"/>
                    <a:pt x="2828" y="6095"/>
                  </a:cubicBezTo>
                  <a:cubicBezTo>
                    <a:pt x="2858" y="6147"/>
                    <a:pt x="2887" y="6191"/>
                    <a:pt x="2894" y="6264"/>
                  </a:cubicBezTo>
                  <a:cubicBezTo>
                    <a:pt x="2902" y="6286"/>
                    <a:pt x="2902" y="6300"/>
                    <a:pt x="2909" y="6323"/>
                  </a:cubicBezTo>
                  <a:cubicBezTo>
                    <a:pt x="2916" y="6359"/>
                    <a:pt x="2923" y="6388"/>
                    <a:pt x="2909" y="6447"/>
                  </a:cubicBezTo>
                  <a:cubicBezTo>
                    <a:pt x="2894" y="6491"/>
                    <a:pt x="2880" y="6506"/>
                    <a:pt x="2865" y="6513"/>
                  </a:cubicBezTo>
                  <a:cubicBezTo>
                    <a:pt x="2858" y="6528"/>
                    <a:pt x="2850" y="6528"/>
                    <a:pt x="2850" y="6557"/>
                  </a:cubicBezTo>
                  <a:cubicBezTo>
                    <a:pt x="2850" y="6579"/>
                    <a:pt x="2850" y="6601"/>
                    <a:pt x="2858" y="6616"/>
                  </a:cubicBezTo>
                  <a:cubicBezTo>
                    <a:pt x="2865" y="6645"/>
                    <a:pt x="2865" y="6674"/>
                    <a:pt x="2850" y="6718"/>
                  </a:cubicBezTo>
                  <a:cubicBezTo>
                    <a:pt x="2836" y="6755"/>
                    <a:pt x="2821" y="6769"/>
                    <a:pt x="2806" y="6769"/>
                  </a:cubicBezTo>
                  <a:cubicBezTo>
                    <a:pt x="2792" y="6777"/>
                    <a:pt x="2784" y="6777"/>
                    <a:pt x="2784" y="6814"/>
                  </a:cubicBezTo>
                  <a:cubicBezTo>
                    <a:pt x="2777" y="6836"/>
                    <a:pt x="2784" y="6836"/>
                    <a:pt x="2784" y="6836"/>
                  </a:cubicBezTo>
                  <a:cubicBezTo>
                    <a:pt x="2799" y="6836"/>
                    <a:pt x="2799" y="6836"/>
                    <a:pt x="2799" y="6836"/>
                  </a:cubicBezTo>
                  <a:lnTo>
                    <a:pt x="2806" y="6836"/>
                  </a:lnTo>
                  <a:cubicBezTo>
                    <a:pt x="2814" y="6836"/>
                    <a:pt x="2836" y="6836"/>
                    <a:pt x="2850" y="6857"/>
                  </a:cubicBezTo>
                  <a:cubicBezTo>
                    <a:pt x="2858" y="6872"/>
                    <a:pt x="2865" y="6894"/>
                    <a:pt x="2865" y="6916"/>
                  </a:cubicBezTo>
                  <a:cubicBezTo>
                    <a:pt x="2865" y="6924"/>
                    <a:pt x="2865" y="6924"/>
                    <a:pt x="2865" y="6924"/>
                  </a:cubicBezTo>
                  <a:cubicBezTo>
                    <a:pt x="2814" y="6967"/>
                    <a:pt x="2814" y="6967"/>
                    <a:pt x="2814" y="6967"/>
                  </a:cubicBezTo>
                  <a:cubicBezTo>
                    <a:pt x="2894" y="7092"/>
                    <a:pt x="2894" y="7092"/>
                    <a:pt x="2894" y="7092"/>
                  </a:cubicBezTo>
                  <a:cubicBezTo>
                    <a:pt x="2872" y="7114"/>
                    <a:pt x="2872" y="7114"/>
                    <a:pt x="2872" y="7114"/>
                  </a:cubicBezTo>
                  <a:cubicBezTo>
                    <a:pt x="2858" y="7107"/>
                    <a:pt x="2806" y="7077"/>
                    <a:pt x="2777" y="7077"/>
                  </a:cubicBezTo>
                  <a:cubicBezTo>
                    <a:pt x="2755" y="7077"/>
                    <a:pt x="2748" y="7085"/>
                    <a:pt x="2748" y="7085"/>
                  </a:cubicBezTo>
                  <a:cubicBezTo>
                    <a:pt x="2740" y="7099"/>
                    <a:pt x="2733" y="7114"/>
                    <a:pt x="2726" y="7129"/>
                  </a:cubicBezTo>
                  <a:cubicBezTo>
                    <a:pt x="2711" y="7158"/>
                    <a:pt x="2704" y="7195"/>
                    <a:pt x="2667" y="7195"/>
                  </a:cubicBezTo>
                  <a:cubicBezTo>
                    <a:pt x="2652" y="7195"/>
                    <a:pt x="2630" y="7187"/>
                    <a:pt x="2609" y="7173"/>
                  </a:cubicBezTo>
                  <a:cubicBezTo>
                    <a:pt x="2587" y="7158"/>
                    <a:pt x="2572" y="7143"/>
                    <a:pt x="2557" y="7143"/>
                  </a:cubicBezTo>
                  <a:cubicBezTo>
                    <a:pt x="2535" y="7143"/>
                    <a:pt x="2528" y="7165"/>
                    <a:pt x="2513" y="7224"/>
                  </a:cubicBezTo>
                  <a:cubicBezTo>
                    <a:pt x="2506" y="7246"/>
                    <a:pt x="2499" y="7268"/>
                    <a:pt x="2499" y="7283"/>
                  </a:cubicBezTo>
                  <a:cubicBezTo>
                    <a:pt x="2499" y="7312"/>
                    <a:pt x="2491" y="7334"/>
                    <a:pt x="2455" y="7356"/>
                  </a:cubicBezTo>
                  <a:cubicBezTo>
                    <a:pt x="2447" y="7356"/>
                    <a:pt x="2425" y="7378"/>
                    <a:pt x="2411" y="7400"/>
                  </a:cubicBezTo>
                  <a:cubicBezTo>
                    <a:pt x="2352" y="7444"/>
                    <a:pt x="2315" y="7480"/>
                    <a:pt x="2286" y="7480"/>
                  </a:cubicBezTo>
                </a:path>
              </a:pathLst>
            </a:custGeom>
            <a:grpFill/>
            <a:ln w="28575" cap="flat" cmpd="sng">
              <a:solidFill>
                <a:schemeClr val="bg1"/>
              </a:solidFill>
              <a:bevel/>
              <a:headEnd/>
              <a:tailEnd/>
            </a:ln>
            <a:effectLst/>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2" name="Freeform 101"/>
            <p:cNvSpPr>
              <a:spLocks noChangeArrowheads="1"/>
            </p:cNvSpPr>
            <p:nvPr/>
          </p:nvSpPr>
          <p:spPr bwMode="auto">
            <a:xfrm>
              <a:off x="4876839" y="6897041"/>
              <a:ext cx="2011769" cy="2854413"/>
            </a:xfrm>
            <a:custGeom>
              <a:avLst/>
              <a:gdLst>
                <a:gd name="T0" fmla="*/ 3950 w 5240"/>
                <a:gd name="T1" fmla="*/ 271 h 7511"/>
                <a:gd name="T2" fmla="*/ 4074 w 5240"/>
                <a:gd name="T3" fmla="*/ 1165 h 7511"/>
                <a:gd name="T4" fmla="*/ 4528 w 5240"/>
                <a:gd name="T5" fmla="*/ 813 h 7511"/>
                <a:gd name="T6" fmla="*/ 5159 w 5240"/>
                <a:gd name="T7" fmla="*/ 1743 h 7511"/>
                <a:gd name="T8" fmla="*/ 5078 w 5240"/>
                <a:gd name="T9" fmla="*/ 2190 h 7511"/>
                <a:gd name="T10" fmla="*/ 4748 w 5240"/>
                <a:gd name="T11" fmla="*/ 2439 h 7511"/>
                <a:gd name="T12" fmla="*/ 4690 w 5240"/>
                <a:gd name="T13" fmla="*/ 3348 h 7511"/>
                <a:gd name="T14" fmla="*/ 4851 w 5240"/>
                <a:gd name="T15" fmla="*/ 3773 h 7511"/>
                <a:gd name="T16" fmla="*/ 3854 w 5240"/>
                <a:gd name="T17" fmla="*/ 4740 h 7511"/>
                <a:gd name="T18" fmla="*/ 2953 w 5240"/>
                <a:gd name="T19" fmla="*/ 5106 h 7511"/>
                <a:gd name="T20" fmla="*/ 2858 w 5240"/>
                <a:gd name="T21" fmla="*/ 6572 h 7511"/>
                <a:gd name="T22" fmla="*/ 2689 w 5240"/>
                <a:gd name="T23" fmla="*/ 7195 h 7511"/>
                <a:gd name="T24" fmla="*/ 1890 w 5240"/>
                <a:gd name="T25" fmla="*/ 6755 h 7511"/>
                <a:gd name="T26" fmla="*/ 1473 w 5240"/>
                <a:gd name="T27" fmla="*/ 6338 h 7511"/>
                <a:gd name="T28" fmla="*/ 542 w 5240"/>
                <a:gd name="T29" fmla="*/ 5524 h 7511"/>
                <a:gd name="T30" fmla="*/ 366 w 5240"/>
                <a:gd name="T31" fmla="*/ 5084 h 7511"/>
                <a:gd name="T32" fmla="*/ 718 w 5240"/>
                <a:gd name="T33" fmla="*/ 4638 h 7511"/>
                <a:gd name="T34" fmla="*/ 733 w 5240"/>
                <a:gd name="T35" fmla="*/ 3729 h 7511"/>
                <a:gd name="T36" fmla="*/ 1158 w 5240"/>
                <a:gd name="T37" fmla="*/ 2593 h 7511"/>
                <a:gd name="T38" fmla="*/ 1890 w 5240"/>
                <a:gd name="T39" fmla="*/ 1860 h 7511"/>
                <a:gd name="T40" fmla="*/ 1824 w 5240"/>
                <a:gd name="T41" fmla="*/ 1378 h 7511"/>
                <a:gd name="T42" fmla="*/ 2543 w 5240"/>
                <a:gd name="T43" fmla="*/ 784 h 7511"/>
                <a:gd name="T44" fmla="*/ 3349 w 5240"/>
                <a:gd name="T45" fmla="*/ 183 h 7511"/>
                <a:gd name="T46" fmla="*/ 3363 w 5240"/>
                <a:gd name="T47" fmla="*/ 249 h 7511"/>
                <a:gd name="T48" fmla="*/ 2674 w 5240"/>
                <a:gd name="T49" fmla="*/ 440 h 7511"/>
                <a:gd name="T50" fmla="*/ 2330 w 5240"/>
                <a:gd name="T51" fmla="*/ 894 h 7511"/>
                <a:gd name="T52" fmla="*/ 1714 w 5240"/>
                <a:gd name="T53" fmla="*/ 1304 h 7511"/>
                <a:gd name="T54" fmla="*/ 2022 w 5240"/>
                <a:gd name="T55" fmla="*/ 1663 h 7511"/>
                <a:gd name="T56" fmla="*/ 1605 w 5240"/>
                <a:gd name="T57" fmla="*/ 2153 h 7511"/>
                <a:gd name="T58" fmla="*/ 1121 w 5240"/>
                <a:gd name="T59" fmla="*/ 2520 h 7511"/>
                <a:gd name="T60" fmla="*/ 762 w 5240"/>
                <a:gd name="T61" fmla="*/ 3223 h 7511"/>
                <a:gd name="T62" fmla="*/ 447 w 5240"/>
                <a:gd name="T63" fmla="*/ 3846 h 7511"/>
                <a:gd name="T64" fmla="*/ 681 w 5240"/>
                <a:gd name="T65" fmla="*/ 4425 h 7511"/>
                <a:gd name="T66" fmla="*/ 571 w 5240"/>
                <a:gd name="T67" fmla="*/ 4747 h 7511"/>
                <a:gd name="T68" fmla="*/ 337 w 5240"/>
                <a:gd name="T69" fmla="*/ 5077 h 7511"/>
                <a:gd name="T70" fmla="*/ 147 w 5240"/>
                <a:gd name="T71" fmla="*/ 5458 h 7511"/>
                <a:gd name="T72" fmla="*/ 894 w 5240"/>
                <a:gd name="T73" fmla="*/ 5414 h 7511"/>
                <a:gd name="T74" fmla="*/ 1290 w 5240"/>
                <a:gd name="T75" fmla="*/ 6125 h 7511"/>
                <a:gd name="T76" fmla="*/ 1407 w 5240"/>
                <a:gd name="T77" fmla="*/ 6909 h 7511"/>
                <a:gd name="T78" fmla="*/ 2118 w 5240"/>
                <a:gd name="T79" fmla="*/ 7144 h 7511"/>
                <a:gd name="T80" fmla="*/ 2440 w 5240"/>
                <a:gd name="T81" fmla="*/ 7422 h 7511"/>
                <a:gd name="T82" fmla="*/ 2850 w 5240"/>
                <a:gd name="T83" fmla="*/ 6990 h 7511"/>
                <a:gd name="T84" fmla="*/ 2828 w 5240"/>
                <a:gd name="T85" fmla="*/ 6799 h 7511"/>
                <a:gd name="T86" fmla="*/ 2726 w 5240"/>
                <a:gd name="T87" fmla="*/ 5575 h 7511"/>
                <a:gd name="T88" fmla="*/ 3312 w 5240"/>
                <a:gd name="T89" fmla="*/ 5063 h 7511"/>
                <a:gd name="T90" fmla="*/ 4067 w 5240"/>
                <a:gd name="T91" fmla="*/ 4740 h 7511"/>
                <a:gd name="T92" fmla="*/ 4323 w 5240"/>
                <a:gd name="T93" fmla="*/ 4154 h 7511"/>
                <a:gd name="T94" fmla="*/ 4902 w 5240"/>
                <a:gd name="T95" fmla="*/ 3568 h 7511"/>
                <a:gd name="T96" fmla="*/ 4660 w 5240"/>
                <a:gd name="T97" fmla="*/ 3363 h 7511"/>
                <a:gd name="T98" fmla="*/ 4785 w 5240"/>
                <a:gd name="T99" fmla="*/ 2769 h 7511"/>
                <a:gd name="T100" fmla="*/ 4865 w 5240"/>
                <a:gd name="T101" fmla="*/ 2293 h 7511"/>
                <a:gd name="T102" fmla="*/ 5188 w 5240"/>
                <a:gd name="T103" fmla="*/ 2124 h 7511"/>
                <a:gd name="T104" fmla="*/ 5188 w 5240"/>
                <a:gd name="T105" fmla="*/ 1684 h 7511"/>
                <a:gd name="T106" fmla="*/ 4609 w 5240"/>
                <a:gd name="T107" fmla="*/ 931 h 7511"/>
                <a:gd name="T108" fmla="*/ 4272 w 5240"/>
                <a:gd name="T109" fmla="*/ 857 h 7511"/>
                <a:gd name="T110" fmla="*/ 3862 w 5240"/>
                <a:gd name="T111" fmla="*/ 1026 h 7511"/>
                <a:gd name="T112" fmla="*/ 3986 w 5240"/>
                <a:gd name="T113" fmla="*/ 374 h 7511"/>
                <a:gd name="T114" fmla="*/ 3678 w 5240"/>
                <a:gd name="T115" fmla="*/ 66 h 7511"/>
                <a:gd name="T116" fmla="*/ 5012 w 5240"/>
                <a:gd name="T117" fmla="*/ 1729 h 7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240" h="7511">
                  <a:moveTo>
                    <a:pt x="3605" y="30"/>
                  </a:moveTo>
                  <a:lnTo>
                    <a:pt x="3605" y="30"/>
                  </a:lnTo>
                  <a:cubicBezTo>
                    <a:pt x="3605" y="30"/>
                    <a:pt x="3612" y="30"/>
                    <a:pt x="3612" y="37"/>
                  </a:cubicBezTo>
                  <a:cubicBezTo>
                    <a:pt x="3656" y="44"/>
                    <a:pt x="3649" y="117"/>
                    <a:pt x="3693" y="117"/>
                  </a:cubicBezTo>
                  <a:cubicBezTo>
                    <a:pt x="3708" y="117"/>
                    <a:pt x="3730" y="117"/>
                    <a:pt x="3744" y="117"/>
                  </a:cubicBezTo>
                  <a:cubicBezTo>
                    <a:pt x="3766" y="117"/>
                    <a:pt x="3788" y="117"/>
                    <a:pt x="3825" y="103"/>
                  </a:cubicBezTo>
                  <a:cubicBezTo>
                    <a:pt x="3847" y="88"/>
                    <a:pt x="3876" y="81"/>
                    <a:pt x="3898" y="81"/>
                  </a:cubicBezTo>
                  <a:cubicBezTo>
                    <a:pt x="3927" y="81"/>
                    <a:pt x="3942" y="88"/>
                    <a:pt x="3950" y="110"/>
                  </a:cubicBezTo>
                  <a:cubicBezTo>
                    <a:pt x="3957" y="154"/>
                    <a:pt x="4023" y="205"/>
                    <a:pt x="4052" y="220"/>
                  </a:cubicBezTo>
                  <a:cubicBezTo>
                    <a:pt x="4074" y="235"/>
                    <a:pt x="4067" y="293"/>
                    <a:pt x="4030" y="293"/>
                  </a:cubicBezTo>
                  <a:cubicBezTo>
                    <a:pt x="4023" y="293"/>
                    <a:pt x="4015" y="293"/>
                    <a:pt x="4008" y="286"/>
                  </a:cubicBezTo>
                  <a:cubicBezTo>
                    <a:pt x="3986" y="279"/>
                    <a:pt x="3964" y="271"/>
                    <a:pt x="3950" y="271"/>
                  </a:cubicBezTo>
                  <a:cubicBezTo>
                    <a:pt x="3927" y="271"/>
                    <a:pt x="3913" y="286"/>
                    <a:pt x="3935" y="308"/>
                  </a:cubicBezTo>
                  <a:cubicBezTo>
                    <a:pt x="3957" y="337"/>
                    <a:pt x="3979" y="366"/>
                    <a:pt x="3942" y="366"/>
                  </a:cubicBezTo>
                  <a:lnTo>
                    <a:pt x="3935" y="366"/>
                  </a:lnTo>
                  <a:cubicBezTo>
                    <a:pt x="3927" y="366"/>
                    <a:pt x="3927" y="366"/>
                    <a:pt x="3920" y="366"/>
                  </a:cubicBezTo>
                  <a:cubicBezTo>
                    <a:pt x="3891" y="366"/>
                    <a:pt x="3942" y="411"/>
                    <a:pt x="3905" y="440"/>
                  </a:cubicBezTo>
                  <a:cubicBezTo>
                    <a:pt x="3862" y="476"/>
                    <a:pt x="3869" y="521"/>
                    <a:pt x="3898" y="542"/>
                  </a:cubicBezTo>
                  <a:cubicBezTo>
                    <a:pt x="3920" y="572"/>
                    <a:pt x="3957" y="652"/>
                    <a:pt x="3950" y="689"/>
                  </a:cubicBezTo>
                  <a:cubicBezTo>
                    <a:pt x="3942" y="726"/>
                    <a:pt x="3993" y="740"/>
                    <a:pt x="3964" y="792"/>
                  </a:cubicBezTo>
                  <a:cubicBezTo>
                    <a:pt x="3942" y="843"/>
                    <a:pt x="3950" y="850"/>
                    <a:pt x="3891" y="857"/>
                  </a:cubicBezTo>
                  <a:cubicBezTo>
                    <a:pt x="3832" y="865"/>
                    <a:pt x="3825" y="894"/>
                    <a:pt x="3810" y="938"/>
                  </a:cubicBezTo>
                  <a:cubicBezTo>
                    <a:pt x="3803" y="975"/>
                    <a:pt x="3788" y="1019"/>
                    <a:pt x="3847" y="1055"/>
                  </a:cubicBezTo>
                  <a:cubicBezTo>
                    <a:pt x="3905" y="1085"/>
                    <a:pt x="4052" y="1129"/>
                    <a:pt x="4074" y="1165"/>
                  </a:cubicBezTo>
                  <a:cubicBezTo>
                    <a:pt x="4096" y="1187"/>
                    <a:pt x="4118" y="1216"/>
                    <a:pt x="4147" y="1216"/>
                  </a:cubicBezTo>
                  <a:cubicBezTo>
                    <a:pt x="4162" y="1216"/>
                    <a:pt x="4177" y="1209"/>
                    <a:pt x="4184" y="1202"/>
                  </a:cubicBezTo>
                  <a:cubicBezTo>
                    <a:pt x="4228" y="1158"/>
                    <a:pt x="4264" y="1129"/>
                    <a:pt x="4206" y="1106"/>
                  </a:cubicBezTo>
                  <a:cubicBezTo>
                    <a:pt x="4147" y="1077"/>
                    <a:pt x="4118" y="1026"/>
                    <a:pt x="4118" y="1004"/>
                  </a:cubicBezTo>
                  <a:cubicBezTo>
                    <a:pt x="4118" y="975"/>
                    <a:pt x="4125" y="997"/>
                    <a:pt x="4177" y="960"/>
                  </a:cubicBezTo>
                  <a:cubicBezTo>
                    <a:pt x="4228" y="923"/>
                    <a:pt x="4279" y="909"/>
                    <a:pt x="4294" y="865"/>
                  </a:cubicBezTo>
                  <a:cubicBezTo>
                    <a:pt x="4309" y="835"/>
                    <a:pt x="4338" y="813"/>
                    <a:pt x="4360" y="813"/>
                  </a:cubicBezTo>
                  <a:cubicBezTo>
                    <a:pt x="4374" y="813"/>
                    <a:pt x="4382" y="821"/>
                    <a:pt x="4382" y="835"/>
                  </a:cubicBezTo>
                  <a:cubicBezTo>
                    <a:pt x="4389" y="865"/>
                    <a:pt x="4411" y="902"/>
                    <a:pt x="4411" y="902"/>
                  </a:cubicBezTo>
                  <a:cubicBezTo>
                    <a:pt x="4411" y="902"/>
                    <a:pt x="4389" y="813"/>
                    <a:pt x="4433" y="799"/>
                  </a:cubicBezTo>
                  <a:cubicBezTo>
                    <a:pt x="4448" y="792"/>
                    <a:pt x="4462" y="792"/>
                    <a:pt x="4470" y="792"/>
                  </a:cubicBezTo>
                  <a:cubicBezTo>
                    <a:pt x="4492" y="792"/>
                    <a:pt x="4506" y="799"/>
                    <a:pt x="4528" y="813"/>
                  </a:cubicBezTo>
                  <a:cubicBezTo>
                    <a:pt x="4558" y="835"/>
                    <a:pt x="4572" y="872"/>
                    <a:pt x="4580" y="909"/>
                  </a:cubicBezTo>
                  <a:cubicBezTo>
                    <a:pt x="4558" y="916"/>
                    <a:pt x="4550" y="916"/>
                    <a:pt x="4550" y="916"/>
                  </a:cubicBezTo>
                  <a:cubicBezTo>
                    <a:pt x="4550" y="916"/>
                    <a:pt x="4558" y="916"/>
                    <a:pt x="4580" y="909"/>
                  </a:cubicBezTo>
                  <a:lnTo>
                    <a:pt x="4580" y="916"/>
                  </a:lnTo>
                  <a:cubicBezTo>
                    <a:pt x="4580" y="953"/>
                    <a:pt x="4558" y="1048"/>
                    <a:pt x="4594" y="1070"/>
                  </a:cubicBezTo>
                  <a:cubicBezTo>
                    <a:pt x="4631" y="1099"/>
                    <a:pt x="4609" y="1129"/>
                    <a:pt x="4638" y="1173"/>
                  </a:cubicBezTo>
                  <a:cubicBezTo>
                    <a:pt x="4660" y="1216"/>
                    <a:pt x="4690" y="1239"/>
                    <a:pt x="4748" y="1239"/>
                  </a:cubicBezTo>
                  <a:cubicBezTo>
                    <a:pt x="4807" y="1239"/>
                    <a:pt x="4807" y="1275"/>
                    <a:pt x="4821" y="1326"/>
                  </a:cubicBezTo>
                  <a:cubicBezTo>
                    <a:pt x="4843" y="1378"/>
                    <a:pt x="4924" y="1436"/>
                    <a:pt x="4983" y="1444"/>
                  </a:cubicBezTo>
                  <a:cubicBezTo>
                    <a:pt x="5049" y="1451"/>
                    <a:pt x="5166" y="1524"/>
                    <a:pt x="5188" y="1539"/>
                  </a:cubicBezTo>
                  <a:cubicBezTo>
                    <a:pt x="5217" y="1554"/>
                    <a:pt x="5217" y="1597"/>
                    <a:pt x="5173" y="1626"/>
                  </a:cubicBezTo>
                  <a:cubicBezTo>
                    <a:pt x="5129" y="1648"/>
                    <a:pt x="5166" y="1692"/>
                    <a:pt x="5159" y="1743"/>
                  </a:cubicBezTo>
                  <a:cubicBezTo>
                    <a:pt x="5151" y="1765"/>
                    <a:pt x="5144" y="1772"/>
                    <a:pt x="5136" y="1772"/>
                  </a:cubicBezTo>
                  <a:cubicBezTo>
                    <a:pt x="5129" y="1772"/>
                    <a:pt x="5122" y="1758"/>
                    <a:pt x="5107" y="1721"/>
                  </a:cubicBezTo>
                  <a:cubicBezTo>
                    <a:pt x="5093" y="1684"/>
                    <a:pt x="5071" y="1670"/>
                    <a:pt x="5056" y="1670"/>
                  </a:cubicBezTo>
                  <a:cubicBezTo>
                    <a:pt x="5041" y="1670"/>
                    <a:pt x="5026" y="1677"/>
                    <a:pt x="5012" y="1692"/>
                  </a:cubicBezTo>
                  <a:cubicBezTo>
                    <a:pt x="4968" y="1721"/>
                    <a:pt x="4975" y="1751"/>
                    <a:pt x="5026" y="1772"/>
                  </a:cubicBezTo>
                  <a:cubicBezTo>
                    <a:pt x="5078" y="1802"/>
                    <a:pt x="5129" y="1816"/>
                    <a:pt x="5129" y="1816"/>
                  </a:cubicBezTo>
                  <a:cubicBezTo>
                    <a:pt x="5129" y="1816"/>
                    <a:pt x="5122" y="1838"/>
                    <a:pt x="5085" y="1868"/>
                  </a:cubicBezTo>
                  <a:cubicBezTo>
                    <a:pt x="5056" y="1904"/>
                    <a:pt x="5034" y="1912"/>
                    <a:pt x="5071" y="1948"/>
                  </a:cubicBezTo>
                  <a:cubicBezTo>
                    <a:pt x="5107" y="1978"/>
                    <a:pt x="5129" y="1978"/>
                    <a:pt x="5151" y="2007"/>
                  </a:cubicBezTo>
                  <a:cubicBezTo>
                    <a:pt x="5166" y="2029"/>
                    <a:pt x="5195" y="2051"/>
                    <a:pt x="5166" y="2110"/>
                  </a:cubicBezTo>
                  <a:cubicBezTo>
                    <a:pt x="5136" y="2161"/>
                    <a:pt x="5136" y="2197"/>
                    <a:pt x="5100" y="2197"/>
                  </a:cubicBezTo>
                  <a:cubicBezTo>
                    <a:pt x="5093" y="2197"/>
                    <a:pt x="5085" y="2197"/>
                    <a:pt x="5078" y="2190"/>
                  </a:cubicBezTo>
                  <a:cubicBezTo>
                    <a:pt x="5026" y="2175"/>
                    <a:pt x="5012" y="2124"/>
                    <a:pt x="4990" y="2124"/>
                  </a:cubicBezTo>
                  <a:cubicBezTo>
                    <a:pt x="4990" y="2124"/>
                    <a:pt x="4983" y="2132"/>
                    <a:pt x="4975" y="2132"/>
                  </a:cubicBezTo>
                  <a:cubicBezTo>
                    <a:pt x="4953" y="2146"/>
                    <a:pt x="4931" y="2168"/>
                    <a:pt x="4909" y="2168"/>
                  </a:cubicBezTo>
                  <a:cubicBezTo>
                    <a:pt x="4895" y="2168"/>
                    <a:pt x="4887" y="2161"/>
                    <a:pt x="4873" y="2146"/>
                  </a:cubicBezTo>
                  <a:cubicBezTo>
                    <a:pt x="4865" y="2132"/>
                    <a:pt x="4843" y="2124"/>
                    <a:pt x="4821" y="2124"/>
                  </a:cubicBezTo>
                  <a:cubicBezTo>
                    <a:pt x="4800" y="2124"/>
                    <a:pt x="4785" y="2139"/>
                    <a:pt x="4792" y="2168"/>
                  </a:cubicBezTo>
                  <a:cubicBezTo>
                    <a:pt x="4800" y="2227"/>
                    <a:pt x="4814" y="2293"/>
                    <a:pt x="4851" y="2322"/>
                  </a:cubicBezTo>
                  <a:cubicBezTo>
                    <a:pt x="4887" y="2344"/>
                    <a:pt x="4924" y="2381"/>
                    <a:pt x="4836" y="2381"/>
                  </a:cubicBezTo>
                  <a:cubicBezTo>
                    <a:pt x="4741" y="2381"/>
                    <a:pt x="4712" y="2373"/>
                    <a:pt x="4690" y="2359"/>
                  </a:cubicBezTo>
                  <a:cubicBezTo>
                    <a:pt x="4682" y="2359"/>
                    <a:pt x="4682" y="2359"/>
                    <a:pt x="4675" y="2359"/>
                  </a:cubicBezTo>
                  <a:cubicBezTo>
                    <a:pt x="4653" y="2359"/>
                    <a:pt x="4624" y="2381"/>
                    <a:pt x="4653" y="2403"/>
                  </a:cubicBezTo>
                  <a:cubicBezTo>
                    <a:pt x="4690" y="2432"/>
                    <a:pt x="4712" y="2425"/>
                    <a:pt x="4748" y="2439"/>
                  </a:cubicBezTo>
                  <a:cubicBezTo>
                    <a:pt x="4785" y="2454"/>
                    <a:pt x="4807" y="2476"/>
                    <a:pt x="4843" y="2505"/>
                  </a:cubicBezTo>
                  <a:cubicBezTo>
                    <a:pt x="4873" y="2542"/>
                    <a:pt x="4931" y="2586"/>
                    <a:pt x="4851" y="2593"/>
                  </a:cubicBezTo>
                  <a:cubicBezTo>
                    <a:pt x="4763" y="2601"/>
                    <a:pt x="4785" y="2637"/>
                    <a:pt x="4800" y="2659"/>
                  </a:cubicBezTo>
                  <a:cubicBezTo>
                    <a:pt x="4814" y="2688"/>
                    <a:pt x="4843" y="2740"/>
                    <a:pt x="4785" y="2740"/>
                  </a:cubicBezTo>
                  <a:cubicBezTo>
                    <a:pt x="4719" y="2740"/>
                    <a:pt x="4660" y="2762"/>
                    <a:pt x="4645" y="2813"/>
                  </a:cubicBezTo>
                  <a:cubicBezTo>
                    <a:pt x="4631" y="2864"/>
                    <a:pt x="4682" y="2908"/>
                    <a:pt x="4638" y="2938"/>
                  </a:cubicBezTo>
                  <a:cubicBezTo>
                    <a:pt x="4594" y="2974"/>
                    <a:pt x="4558" y="2967"/>
                    <a:pt x="4602" y="3003"/>
                  </a:cubicBezTo>
                  <a:cubicBezTo>
                    <a:pt x="4645" y="3033"/>
                    <a:pt x="4638" y="3077"/>
                    <a:pt x="4609" y="3113"/>
                  </a:cubicBezTo>
                  <a:cubicBezTo>
                    <a:pt x="4587" y="3143"/>
                    <a:pt x="4572" y="3238"/>
                    <a:pt x="4528" y="3238"/>
                  </a:cubicBezTo>
                  <a:cubicBezTo>
                    <a:pt x="4484" y="3238"/>
                    <a:pt x="4499" y="3282"/>
                    <a:pt x="4506" y="3326"/>
                  </a:cubicBezTo>
                  <a:cubicBezTo>
                    <a:pt x="4521" y="3363"/>
                    <a:pt x="4536" y="3399"/>
                    <a:pt x="4587" y="3399"/>
                  </a:cubicBezTo>
                  <a:cubicBezTo>
                    <a:pt x="4638" y="3399"/>
                    <a:pt x="4712" y="3399"/>
                    <a:pt x="4690" y="3348"/>
                  </a:cubicBezTo>
                  <a:cubicBezTo>
                    <a:pt x="4660" y="3297"/>
                    <a:pt x="4675" y="3282"/>
                    <a:pt x="4719" y="3253"/>
                  </a:cubicBezTo>
                  <a:cubicBezTo>
                    <a:pt x="4763" y="3231"/>
                    <a:pt x="4785" y="3216"/>
                    <a:pt x="4814" y="3216"/>
                  </a:cubicBezTo>
                  <a:cubicBezTo>
                    <a:pt x="4821" y="3216"/>
                    <a:pt x="4829" y="3216"/>
                    <a:pt x="4836" y="3223"/>
                  </a:cubicBezTo>
                  <a:cubicBezTo>
                    <a:pt x="4873" y="3231"/>
                    <a:pt x="4865" y="3275"/>
                    <a:pt x="4902" y="3311"/>
                  </a:cubicBezTo>
                  <a:cubicBezTo>
                    <a:pt x="4931" y="3355"/>
                    <a:pt x="4917" y="3406"/>
                    <a:pt x="4909" y="3436"/>
                  </a:cubicBezTo>
                  <a:lnTo>
                    <a:pt x="4909" y="3436"/>
                  </a:lnTo>
                  <a:cubicBezTo>
                    <a:pt x="4902" y="3436"/>
                    <a:pt x="4902" y="3421"/>
                    <a:pt x="4895" y="3421"/>
                  </a:cubicBezTo>
                  <a:cubicBezTo>
                    <a:pt x="4887" y="3421"/>
                    <a:pt x="4880" y="3429"/>
                    <a:pt x="4873" y="3443"/>
                  </a:cubicBezTo>
                  <a:cubicBezTo>
                    <a:pt x="4851" y="3494"/>
                    <a:pt x="4865" y="3509"/>
                    <a:pt x="4873" y="3568"/>
                  </a:cubicBezTo>
                  <a:cubicBezTo>
                    <a:pt x="4887" y="3626"/>
                    <a:pt x="4902" y="3700"/>
                    <a:pt x="4902" y="3700"/>
                  </a:cubicBezTo>
                  <a:cubicBezTo>
                    <a:pt x="4917" y="3714"/>
                    <a:pt x="4917" y="3714"/>
                    <a:pt x="4917" y="3714"/>
                  </a:cubicBezTo>
                  <a:cubicBezTo>
                    <a:pt x="4895" y="3729"/>
                    <a:pt x="4873" y="3751"/>
                    <a:pt x="4851" y="3773"/>
                  </a:cubicBezTo>
                  <a:cubicBezTo>
                    <a:pt x="4807" y="3832"/>
                    <a:pt x="4843" y="3875"/>
                    <a:pt x="4807" y="3934"/>
                  </a:cubicBezTo>
                  <a:cubicBezTo>
                    <a:pt x="4770" y="3985"/>
                    <a:pt x="4697" y="4022"/>
                    <a:pt x="4624" y="4088"/>
                  </a:cubicBezTo>
                  <a:cubicBezTo>
                    <a:pt x="4580" y="4132"/>
                    <a:pt x="4506" y="4154"/>
                    <a:pt x="4440" y="4154"/>
                  </a:cubicBezTo>
                  <a:cubicBezTo>
                    <a:pt x="4404" y="4154"/>
                    <a:pt x="4374" y="4147"/>
                    <a:pt x="4352" y="4139"/>
                  </a:cubicBezTo>
                  <a:cubicBezTo>
                    <a:pt x="4331" y="4117"/>
                    <a:pt x="4309" y="4103"/>
                    <a:pt x="4294" y="4103"/>
                  </a:cubicBezTo>
                  <a:cubicBezTo>
                    <a:pt x="4272" y="4103"/>
                    <a:pt x="4257" y="4125"/>
                    <a:pt x="4221" y="4169"/>
                  </a:cubicBezTo>
                  <a:cubicBezTo>
                    <a:pt x="4147" y="4264"/>
                    <a:pt x="4228" y="4315"/>
                    <a:pt x="4228" y="4396"/>
                  </a:cubicBezTo>
                  <a:cubicBezTo>
                    <a:pt x="4228" y="4476"/>
                    <a:pt x="4199" y="4498"/>
                    <a:pt x="4147" y="4557"/>
                  </a:cubicBezTo>
                  <a:cubicBezTo>
                    <a:pt x="4103" y="4615"/>
                    <a:pt x="4059" y="4579"/>
                    <a:pt x="4001" y="4638"/>
                  </a:cubicBezTo>
                  <a:cubicBezTo>
                    <a:pt x="3950" y="4689"/>
                    <a:pt x="4059" y="4711"/>
                    <a:pt x="4059" y="4711"/>
                  </a:cubicBezTo>
                  <a:cubicBezTo>
                    <a:pt x="4059" y="4711"/>
                    <a:pt x="3957" y="4747"/>
                    <a:pt x="3898" y="4747"/>
                  </a:cubicBezTo>
                  <a:cubicBezTo>
                    <a:pt x="3876" y="4747"/>
                    <a:pt x="3862" y="4747"/>
                    <a:pt x="3854" y="4740"/>
                  </a:cubicBezTo>
                  <a:cubicBezTo>
                    <a:pt x="3825" y="4703"/>
                    <a:pt x="3708" y="4703"/>
                    <a:pt x="3708" y="4703"/>
                  </a:cubicBezTo>
                  <a:cubicBezTo>
                    <a:pt x="3708" y="4703"/>
                    <a:pt x="3722" y="4813"/>
                    <a:pt x="3722" y="4872"/>
                  </a:cubicBezTo>
                  <a:cubicBezTo>
                    <a:pt x="3722" y="4931"/>
                    <a:pt x="3788" y="4916"/>
                    <a:pt x="3788" y="4967"/>
                  </a:cubicBezTo>
                  <a:cubicBezTo>
                    <a:pt x="3788" y="5011"/>
                    <a:pt x="3730" y="5033"/>
                    <a:pt x="3730" y="5092"/>
                  </a:cubicBezTo>
                  <a:cubicBezTo>
                    <a:pt x="3730" y="5143"/>
                    <a:pt x="3700" y="5180"/>
                    <a:pt x="3627" y="5202"/>
                  </a:cubicBezTo>
                  <a:cubicBezTo>
                    <a:pt x="3620" y="5209"/>
                    <a:pt x="3605" y="5209"/>
                    <a:pt x="3590" y="5209"/>
                  </a:cubicBezTo>
                  <a:cubicBezTo>
                    <a:pt x="3532" y="5209"/>
                    <a:pt x="3473" y="5172"/>
                    <a:pt x="3444" y="5136"/>
                  </a:cubicBezTo>
                  <a:cubicBezTo>
                    <a:pt x="3414" y="5092"/>
                    <a:pt x="3371" y="5055"/>
                    <a:pt x="3319" y="5033"/>
                  </a:cubicBezTo>
                  <a:cubicBezTo>
                    <a:pt x="3305" y="5019"/>
                    <a:pt x="3268" y="5019"/>
                    <a:pt x="3231" y="5019"/>
                  </a:cubicBezTo>
                  <a:cubicBezTo>
                    <a:pt x="3187" y="5019"/>
                    <a:pt x="3129" y="5026"/>
                    <a:pt x="3099" y="5033"/>
                  </a:cubicBezTo>
                  <a:cubicBezTo>
                    <a:pt x="3041" y="5041"/>
                    <a:pt x="2945" y="5180"/>
                    <a:pt x="2945" y="5180"/>
                  </a:cubicBezTo>
                  <a:cubicBezTo>
                    <a:pt x="2945" y="5180"/>
                    <a:pt x="2990" y="5106"/>
                    <a:pt x="2953" y="5106"/>
                  </a:cubicBezTo>
                  <a:cubicBezTo>
                    <a:pt x="2953" y="5106"/>
                    <a:pt x="2953" y="5114"/>
                    <a:pt x="2945" y="5114"/>
                  </a:cubicBezTo>
                  <a:lnTo>
                    <a:pt x="2938" y="5114"/>
                  </a:lnTo>
                  <a:cubicBezTo>
                    <a:pt x="2902" y="5114"/>
                    <a:pt x="2872" y="5092"/>
                    <a:pt x="2821" y="5092"/>
                  </a:cubicBezTo>
                  <a:cubicBezTo>
                    <a:pt x="2806" y="5092"/>
                    <a:pt x="2792" y="5092"/>
                    <a:pt x="2770" y="5099"/>
                  </a:cubicBezTo>
                  <a:cubicBezTo>
                    <a:pt x="2674" y="5136"/>
                    <a:pt x="2667" y="5165"/>
                    <a:pt x="2631" y="5246"/>
                  </a:cubicBezTo>
                  <a:cubicBezTo>
                    <a:pt x="2594" y="5326"/>
                    <a:pt x="2645" y="5363"/>
                    <a:pt x="2696" y="5392"/>
                  </a:cubicBezTo>
                  <a:cubicBezTo>
                    <a:pt x="2755" y="5429"/>
                    <a:pt x="2719" y="5517"/>
                    <a:pt x="2696" y="5568"/>
                  </a:cubicBezTo>
                  <a:cubicBezTo>
                    <a:pt x="2674" y="5612"/>
                    <a:pt x="2674" y="5737"/>
                    <a:pt x="2696" y="5839"/>
                  </a:cubicBezTo>
                  <a:cubicBezTo>
                    <a:pt x="2719" y="5942"/>
                    <a:pt x="2792" y="6037"/>
                    <a:pt x="2821" y="6096"/>
                  </a:cubicBezTo>
                  <a:cubicBezTo>
                    <a:pt x="2858" y="6154"/>
                    <a:pt x="2894" y="6198"/>
                    <a:pt x="2902" y="6279"/>
                  </a:cubicBezTo>
                  <a:cubicBezTo>
                    <a:pt x="2916" y="6360"/>
                    <a:pt x="2938" y="6382"/>
                    <a:pt x="2916" y="6462"/>
                  </a:cubicBezTo>
                  <a:cubicBezTo>
                    <a:pt x="2894" y="6543"/>
                    <a:pt x="2858" y="6506"/>
                    <a:pt x="2858" y="6572"/>
                  </a:cubicBezTo>
                  <a:cubicBezTo>
                    <a:pt x="2858" y="6638"/>
                    <a:pt x="2880" y="6667"/>
                    <a:pt x="2858" y="6733"/>
                  </a:cubicBezTo>
                  <a:cubicBezTo>
                    <a:pt x="2836" y="6799"/>
                    <a:pt x="2799" y="6741"/>
                    <a:pt x="2792" y="6821"/>
                  </a:cubicBezTo>
                  <a:cubicBezTo>
                    <a:pt x="2784" y="6865"/>
                    <a:pt x="2799" y="6865"/>
                    <a:pt x="2814" y="6865"/>
                  </a:cubicBezTo>
                  <a:cubicBezTo>
                    <a:pt x="2821" y="6865"/>
                    <a:pt x="2821" y="6865"/>
                    <a:pt x="2828" y="6865"/>
                  </a:cubicBezTo>
                  <a:cubicBezTo>
                    <a:pt x="2843" y="6865"/>
                    <a:pt x="2850" y="6872"/>
                    <a:pt x="2858" y="6880"/>
                  </a:cubicBezTo>
                  <a:cubicBezTo>
                    <a:pt x="2865" y="6894"/>
                    <a:pt x="2872" y="6916"/>
                    <a:pt x="2872" y="6931"/>
                  </a:cubicBezTo>
                  <a:cubicBezTo>
                    <a:pt x="2872" y="6939"/>
                    <a:pt x="2872" y="6939"/>
                    <a:pt x="2872" y="6939"/>
                  </a:cubicBezTo>
                  <a:cubicBezTo>
                    <a:pt x="2814" y="6982"/>
                    <a:pt x="2814" y="6982"/>
                    <a:pt x="2814" y="6982"/>
                  </a:cubicBezTo>
                  <a:cubicBezTo>
                    <a:pt x="2902" y="7114"/>
                    <a:pt x="2902" y="7114"/>
                    <a:pt x="2902" y="7114"/>
                  </a:cubicBezTo>
                  <a:cubicBezTo>
                    <a:pt x="2902" y="7114"/>
                    <a:pt x="2843" y="7078"/>
                    <a:pt x="2799" y="7078"/>
                  </a:cubicBezTo>
                  <a:cubicBezTo>
                    <a:pt x="2777" y="7078"/>
                    <a:pt x="2762" y="7078"/>
                    <a:pt x="2755" y="7092"/>
                  </a:cubicBezTo>
                  <a:cubicBezTo>
                    <a:pt x="2733" y="7136"/>
                    <a:pt x="2726" y="7195"/>
                    <a:pt x="2689" y="7195"/>
                  </a:cubicBezTo>
                  <a:cubicBezTo>
                    <a:pt x="2674" y="7195"/>
                    <a:pt x="2660" y="7188"/>
                    <a:pt x="2645" y="7173"/>
                  </a:cubicBezTo>
                  <a:cubicBezTo>
                    <a:pt x="2616" y="7158"/>
                    <a:pt x="2594" y="7144"/>
                    <a:pt x="2579" y="7144"/>
                  </a:cubicBezTo>
                  <a:cubicBezTo>
                    <a:pt x="2550" y="7144"/>
                    <a:pt x="2535" y="7180"/>
                    <a:pt x="2521" y="7232"/>
                  </a:cubicBezTo>
                  <a:cubicBezTo>
                    <a:pt x="2499" y="7312"/>
                    <a:pt x="2521" y="7334"/>
                    <a:pt x="2469" y="7356"/>
                  </a:cubicBezTo>
                  <a:cubicBezTo>
                    <a:pt x="2440" y="7371"/>
                    <a:pt x="2352" y="7481"/>
                    <a:pt x="2308" y="7481"/>
                  </a:cubicBezTo>
                  <a:cubicBezTo>
                    <a:pt x="2286" y="7481"/>
                    <a:pt x="2279" y="7459"/>
                    <a:pt x="2279" y="7415"/>
                  </a:cubicBezTo>
                  <a:cubicBezTo>
                    <a:pt x="2293" y="7239"/>
                    <a:pt x="2279" y="7268"/>
                    <a:pt x="2345" y="7253"/>
                  </a:cubicBezTo>
                  <a:cubicBezTo>
                    <a:pt x="2418" y="7239"/>
                    <a:pt x="2469" y="7144"/>
                    <a:pt x="2381" y="7144"/>
                  </a:cubicBezTo>
                  <a:cubicBezTo>
                    <a:pt x="2293" y="7144"/>
                    <a:pt x="2271" y="7129"/>
                    <a:pt x="2257" y="7070"/>
                  </a:cubicBezTo>
                  <a:cubicBezTo>
                    <a:pt x="2257" y="7070"/>
                    <a:pt x="2183" y="7107"/>
                    <a:pt x="2118" y="7107"/>
                  </a:cubicBezTo>
                  <a:cubicBezTo>
                    <a:pt x="2059" y="7107"/>
                    <a:pt x="2000" y="7085"/>
                    <a:pt x="1986" y="6990"/>
                  </a:cubicBezTo>
                  <a:cubicBezTo>
                    <a:pt x="1956" y="6806"/>
                    <a:pt x="1964" y="6755"/>
                    <a:pt x="1890" y="6755"/>
                  </a:cubicBezTo>
                  <a:cubicBezTo>
                    <a:pt x="1890" y="6755"/>
                    <a:pt x="1883" y="6755"/>
                    <a:pt x="1869" y="6755"/>
                  </a:cubicBezTo>
                  <a:cubicBezTo>
                    <a:pt x="1781" y="6763"/>
                    <a:pt x="1759" y="6843"/>
                    <a:pt x="1781" y="6939"/>
                  </a:cubicBezTo>
                  <a:cubicBezTo>
                    <a:pt x="1802" y="7012"/>
                    <a:pt x="1773" y="7092"/>
                    <a:pt x="1714" y="7092"/>
                  </a:cubicBezTo>
                  <a:cubicBezTo>
                    <a:pt x="1707" y="7092"/>
                    <a:pt x="1692" y="7092"/>
                    <a:pt x="1678" y="7085"/>
                  </a:cubicBezTo>
                  <a:cubicBezTo>
                    <a:pt x="1605" y="7041"/>
                    <a:pt x="1517" y="6858"/>
                    <a:pt x="1458" y="6858"/>
                  </a:cubicBezTo>
                  <a:cubicBezTo>
                    <a:pt x="1458" y="6858"/>
                    <a:pt x="1458" y="6858"/>
                    <a:pt x="1451" y="6858"/>
                  </a:cubicBezTo>
                  <a:cubicBezTo>
                    <a:pt x="1414" y="6872"/>
                    <a:pt x="1400" y="6880"/>
                    <a:pt x="1400" y="6880"/>
                  </a:cubicBezTo>
                  <a:cubicBezTo>
                    <a:pt x="1385" y="6858"/>
                    <a:pt x="1378" y="6836"/>
                    <a:pt x="1370" y="6814"/>
                  </a:cubicBezTo>
                  <a:cubicBezTo>
                    <a:pt x="1363" y="6777"/>
                    <a:pt x="1341" y="6719"/>
                    <a:pt x="1297" y="6682"/>
                  </a:cubicBezTo>
                  <a:cubicBezTo>
                    <a:pt x="1253" y="6645"/>
                    <a:pt x="1246" y="6601"/>
                    <a:pt x="1253" y="6557"/>
                  </a:cubicBezTo>
                  <a:cubicBezTo>
                    <a:pt x="1260" y="6506"/>
                    <a:pt x="1290" y="6484"/>
                    <a:pt x="1363" y="6470"/>
                  </a:cubicBezTo>
                  <a:cubicBezTo>
                    <a:pt x="1443" y="6455"/>
                    <a:pt x="1414" y="6411"/>
                    <a:pt x="1473" y="6338"/>
                  </a:cubicBezTo>
                  <a:cubicBezTo>
                    <a:pt x="1531" y="6272"/>
                    <a:pt x="1524" y="6279"/>
                    <a:pt x="1473" y="6272"/>
                  </a:cubicBezTo>
                  <a:cubicBezTo>
                    <a:pt x="1421" y="6264"/>
                    <a:pt x="1407" y="6228"/>
                    <a:pt x="1363" y="6220"/>
                  </a:cubicBezTo>
                  <a:cubicBezTo>
                    <a:pt x="1319" y="6213"/>
                    <a:pt x="1319" y="6140"/>
                    <a:pt x="1312" y="6096"/>
                  </a:cubicBezTo>
                  <a:cubicBezTo>
                    <a:pt x="1304" y="6052"/>
                    <a:pt x="1319" y="5986"/>
                    <a:pt x="1297" y="5949"/>
                  </a:cubicBezTo>
                  <a:cubicBezTo>
                    <a:pt x="1268" y="5913"/>
                    <a:pt x="1253" y="5942"/>
                    <a:pt x="1238" y="5891"/>
                  </a:cubicBezTo>
                  <a:cubicBezTo>
                    <a:pt x="1216" y="5839"/>
                    <a:pt x="1231" y="5744"/>
                    <a:pt x="1238" y="5678"/>
                  </a:cubicBezTo>
                  <a:cubicBezTo>
                    <a:pt x="1246" y="5612"/>
                    <a:pt x="1180" y="5575"/>
                    <a:pt x="1143" y="5524"/>
                  </a:cubicBezTo>
                  <a:cubicBezTo>
                    <a:pt x="1106" y="5473"/>
                    <a:pt x="1077" y="5451"/>
                    <a:pt x="1033" y="5407"/>
                  </a:cubicBezTo>
                  <a:cubicBezTo>
                    <a:pt x="1011" y="5385"/>
                    <a:pt x="982" y="5378"/>
                    <a:pt x="960" y="5378"/>
                  </a:cubicBezTo>
                  <a:cubicBezTo>
                    <a:pt x="931" y="5378"/>
                    <a:pt x="901" y="5385"/>
                    <a:pt x="879" y="5392"/>
                  </a:cubicBezTo>
                  <a:cubicBezTo>
                    <a:pt x="835" y="5400"/>
                    <a:pt x="755" y="5429"/>
                    <a:pt x="681" y="5458"/>
                  </a:cubicBezTo>
                  <a:cubicBezTo>
                    <a:pt x="615" y="5480"/>
                    <a:pt x="579" y="5488"/>
                    <a:pt x="542" y="5524"/>
                  </a:cubicBezTo>
                  <a:cubicBezTo>
                    <a:pt x="498" y="5561"/>
                    <a:pt x="454" y="5553"/>
                    <a:pt x="403" y="5590"/>
                  </a:cubicBezTo>
                  <a:cubicBezTo>
                    <a:pt x="403" y="5590"/>
                    <a:pt x="352" y="5597"/>
                    <a:pt x="308" y="5597"/>
                  </a:cubicBezTo>
                  <a:cubicBezTo>
                    <a:pt x="286" y="5597"/>
                    <a:pt x="264" y="5597"/>
                    <a:pt x="249" y="5590"/>
                  </a:cubicBezTo>
                  <a:cubicBezTo>
                    <a:pt x="205" y="5575"/>
                    <a:pt x="190" y="5517"/>
                    <a:pt x="176" y="5451"/>
                  </a:cubicBezTo>
                  <a:cubicBezTo>
                    <a:pt x="154" y="5378"/>
                    <a:pt x="117" y="5378"/>
                    <a:pt x="66" y="5356"/>
                  </a:cubicBezTo>
                  <a:cubicBezTo>
                    <a:pt x="15" y="5326"/>
                    <a:pt x="59" y="5260"/>
                    <a:pt x="88" y="5224"/>
                  </a:cubicBezTo>
                  <a:cubicBezTo>
                    <a:pt x="124" y="5194"/>
                    <a:pt x="147" y="5216"/>
                    <a:pt x="154" y="5194"/>
                  </a:cubicBezTo>
                  <a:cubicBezTo>
                    <a:pt x="169" y="5165"/>
                    <a:pt x="176" y="5114"/>
                    <a:pt x="190" y="5092"/>
                  </a:cubicBezTo>
                  <a:cubicBezTo>
                    <a:pt x="198" y="5084"/>
                    <a:pt x="205" y="5084"/>
                    <a:pt x="212" y="5084"/>
                  </a:cubicBezTo>
                  <a:cubicBezTo>
                    <a:pt x="234" y="5084"/>
                    <a:pt x="271" y="5106"/>
                    <a:pt x="308" y="5114"/>
                  </a:cubicBezTo>
                  <a:cubicBezTo>
                    <a:pt x="330" y="5121"/>
                    <a:pt x="337" y="5129"/>
                    <a:pt x="344" y="5129"/>
                  </a:cubicBezTo>
                  <a:cubicBezTo>
                    <a:pt x="359" y="5129"/>
                    <a:pt x="366" y="5114"/>
                    <a:pt x="366" y="5084"/>
                  </a:cubicBezTo>
                  <a:cubicBezTo>
                    <a:pt x="381" y="5041"/>
                    <a:pt x="359" y="5004"/>
                    <a:pt x="337" y="4997"/>
                  </a:cubicBezTo>
                  <a:cubicBezTo>
                    <a:pt x="308" y="4989"/>
                    <a:pt x="278" y="4982"/>
                    <a:pt x="242" y="4945"/>
                  </a:cubicBezTo>
                  <a:cubicBezTo>
                    <a:pt x="205" y="4916"/>
                    <a:pt x="293" y="4872"/>
                    <a:pt x="330" y="4835"/>
                  </a:cubicBezTo>
                  <a:cubicBezTo>
                    <a:pt x="359" y="4799"/>
                    <a:pt x="403" y="4784"/>
                    <a:pt x="440" y="4740"/>
                  </a:cubicBezTo>
                  <a:cubicBezTo>
                    <a:pt x="447" y="4733"/>
                    <a:pt x="454" y="4725"/>
                    <a:pt x="469" y="4725"/>
                  </a:cubicBezTo>
                  <a:cubicBezTo>
                    <a:pt x="491" y="4725"/>
                    <a:pt x="513" y="4755"/>
                    <a:pt x="557" y="4777"/>
                  </a:cubicBezTo>
                  <a:cubicBezTo>
                    <a:pt x="571" y="4784"/>
                    <a:pt x="579" y="4784"/>
                    <a:pt x="586" y="4784"/>
                  </a:cubicBezTo>
                  <a:cubicBezTo>
                    <a:pt x="623" y="4784"/>
                    <a:pt x="638" y="4733"/>
                    <a:pt x="630" y="4703"/>
                  </a:cubicBezTo>
                  <a:cubicBezTo>
                    <a:pt x="623" y="4660"/>
                    <a:pt x="571" y="4682"/>
                    <a:pt x="564" y="4652"/>
                  </a:cubicBezTo>
                  <a:cubicBezTo>
                    <a:pt x="557" y="4623"/>
                    <a:pt x="593" y="4608"/>
                    <a:pt x="630" y="4608"/>
                  </a:cubicBezTo>
                  <a:cubicBezTo>
                    <a:pt x="645" y="4608"/>
                    <a:pt x="667" y="4615"/>
                    <a:pt x="681" y="4623"/>
                  </a:cubicBezTo>
                  <a:cubicBezTo>
                    <a:pt x="696" y="4630"/>
                    <a:pt x="711" y="4638"/>
                    <a:pt x="718" y="4638"/>
                  </a:cubicBezTo>
                  <a:cubicBezTo>
                    <a:pt x="740" y="4638"/>
                    <a:pt x="755" y="4601"/>
                    <a:pt x="762" y="4564"/>
                  </a:cubicBezTo>
                  <a:cubicBezTo>
                    <a:pt x="769" y="4513"/>
                    <a:pt x="755" y="4462"/>
                    <a:pt x="725" y="4425"/>
                  </a:cubicBezTo>
                  <a:cubicBezTo>
                    <a:pt x="703" y="4396"/>
                    <a:pt x="681" y="4396"/>
                    <a:pt x="667" y="4352"/>
                  </a:cubicBezTo>
                  <a:cubicBezTo>
                    <a:pt x="652" y="4308"/>
                    <a:pt x="659" y="4286"/>
                    <a:pt x="623" y="4249"/>
                  </a:cubicBezTo>
                  <a:cubicBezTo>
                    <a:pt x="593" y="4213"/>
                    <a:pt x="557" y="4176"/>
                    <a:pt x="483" y="4161"/>
                  </a:cubicBezTo>
                  <a:cubicBezTo>
                    <a:pt x="403" y="4154"/>
                    <a:pt x="432" y="4139"/>
                    <a:pt x="469" y="4095"/>
                  </a:cubicBezTo>
                  <a:cubicBezTo>
                    <a:pt x="513" y="4051"/>
                    <a:pt x="506" y="4037"/>
                    <a:pt x="513" y="3985"/>
                  </a:cubicBezTo>
                  <a:cubicBezTo>
                    <a:pt x="520" y="3934"/>
                    <a:pt x="491" y="3890"/>
                    <a:pt x="483" y="3839"/>
                  </a:cubicBezTo>
                  <a:cubicBezTo>
                    <a:pt x="469" y="3788"/>
                    <a:pt x="520" y="3758"/>
                    <a:pt x="550" y="3722"/>
                  </a:cubicBezTo>
                  <a:cubicBezTo>
                    <a:pt x="571" y="3692"/>
                    <a:pt x="593" y="3663"/>
                    <a:pt x="630" y="3663"/>
                  </a:cubicBezTo>
                  <a:cubicBezTo>
                    <a:pt x="630" y="3663"/>
                    <a:pt x="638" y="3663"/>
                    <a:pt x="645" y="3663"/>
                  </a:cubicBezTo>
                  <a:cubicBezTo>
                    <a:pt x="681" y="3670"/>
                    <a:pt x="696" y="3722"/>
                    <a:pt x="733" y="3729"/>
                  </a:cubicBezTo>
                  <a:cubicBezTo>
                    <a:pt x="740" y="3729"/>
                    <a:pt x="740" y="3729"/>
                    <a:pt x="740" y="3729"/>
                  </a:cubicBezTo>
                  <a:cubicBezTo>
                    <a:pt x="784" y="3729"/>
                    <a:pt x="813" y="3641"/>
                    <a:pt x="843" y="3590"/>
                  </a:cubicBezTo>
                  <a:cubicBezTo>
                    <a:pt x="879" y="3524"/>
                    <a:pt x="843" y="3429"/>
                    <a:pt x="813" y="3363"/>
                  </a:cubicBezTo>
                  <a:cubicBezTo>
                    <a:pt x="784" y="3326"/>
                    <a:pt x="784" y="3275"/>
                    <a:pt x="784" y="3238"/>
                  </a:cubicBezTo>
                  <a:cubicBezTo>
                    <a:pt x="799" y="3216"/>
                    <a:pt x="821" y="3187"/>
                    <a:pt x="835" y="3165"/>
                  </a:cubicBezTo>
                  <a:cubicBezTo>
                    <a:pt x="887" y="3091"/>
                    <a:pt x="864" y="3070"/>
                    <a:pt x="857" y="2989"/>
                  </a:cubicBezTo>
                  <a:cubicBezTo>
                    <a:pt x="843" y="2915"/>
                    <a:pt x="821" y="2952"/>
                    <a:pt x="813" y="2886"/>
                  </a:cubicBezTo>
                  <a:cubicBezTo>
                    <a:pt x="806" y="2828"/>
                    <a:pt x="864" y="2850"/>
                    <a:pt x="887" y="2798"/>
                  </a:cubicBezTo>
                  <a:cubicBezTo>
                    <a:pt x="916" y="2747"/>
                    <a:pt x="938" y="2740"/>
                    <a:pt x="1004" y="2703"/>
                  </a:cubicBezTo>
                  <a:cubicBezTo>
                    <a:pt x="1077" y="2666"/>
                    <a:pt x="1070" y="2644"/>
                    <a:pt x="1092" y="2586"/>
                  </a:cubicBezTo>
                  <a:cubicBezTo>
                    <a:pt x="1106" y="2556"/>
                    <a:pt x="1114" y="2549"/>
                    <a:pt x="1121" y="2549"/>
                  </a:cubicBezTo>
                  <a:cubicBezTo>
                    <a:pt x="1136" y="2549"/>
                    <a:pt x="1143" y="2564"/>
                    <a:pt x="1158" y="2593"/>
                  </a:cubicBezTo>
                  <a:cubicBezTo>
                    <a:pt x="1180" y="2622"/>
                    <a:pt x="1194" y="2644"/>
                    <a:pt x="1238" y="2644"/>
                  </a:cubicBezTo>
                  <a:cubicBezTo>
                    <a:pt x="1253" y="2644"/>
                    <a:pt x="1268" y="2644"/>
                    <a:pt x="1297" y="2637"/>
                  </a:cubicBezTo>
                  <a:cubicBezTo>
                    <a:pt x="1392" y="2608"/>
                    <a:pt x="1363" y="2601"/>
                    <a:pt x="1400" y="2542"/>
                  </a:cubicBezTo>
                  <a:cubicBezTo>
                    <a:pt x="1429" y="2483"/>
                    <a:pt x="1429" y="2491"/>
                    <a:pt x="1480" y="2454"/>
                  </a:cubicBezTo>
                  <a:cubicBezTo>
                    <a:pt x="1531" y="2425"/>
                    <a:pt x="1502" y="2432"/>
                    <a:pt x="1502" y="2359"/>
                  </a:cubicBezTo>
                  <a:cubicBezTo>
                    <a:pt x="1502" y="2293"/>
                    <a:pt x="1531" y="2300"/>
                    <a:pt x="1568" y="2241"/>
                  </a:cubicBezTo>
                  <a:cubicBezTo>
                    <a:pt x="1605" y="2183"/>
                    <a:pt x="1619" y="2190"/>
                    <a:pt x="1663" y="2146"/>
                  </a:cubicBezTo>
                  <a:cubicBezTo>
                    <a:pt x="1707" y="2110"/>
                    <a:pt x="1692" y="2124"/>
                    <a:pt x="1671" y="2102"/>
                  </a:cubicBezTo>
                  <a:cubicBezTo>
                    <a:pt x="1641" y="2073"/>
                    <a:pt x="1627" y="2036"/>
                    <a:pt x="1612" y="1963"/>
                  </a:cubicBezTo>
                  <a:cubicBezTo>
                    <a:pt x="1597" y="1882"/>
                    <a:pt x="1627" y="1912"/>
                    <a:pt x="1685" y="1860"/>
                  </a:cubicBezTo>
                  <a:cubicBezTo>
                    <a:pt x="1707" y="1846"/>
                    <a:pt x="1729" y="1838"/>
                    <a:pt x="1751" y="1838"/>
                  </a:cubicBezTo>
                  <a:cubicBezTo>
                    <a:pt x="1802" y="1838"/>
                    <a:pt x="1854" y="1860"/>
                    <a:pt x="1890" y="1860"/>
                  </a:cubicBezTo>
                  <a:cubicBezTo>
                    <a:pt x="1942" y="1860"/>
                    <a:pt x="1920" y="1904"/>
                    <a:pt x="1920" y="1904"/>
                  </a:cubicBezTo>
                  <a:cubicBezTo>
                    <a:pt x="1920" y="1904"/>
                    <a:pt x="1920" y="1897"/>
                    <a:pt x="1927" y="1897"/>
                  </a:cubicBezTo>
                  <a:cubicBezTo>
                    <a:pt x="1942" y="1868"/>
                    <a:pt x="1971" y="1838"/>
                    <a:pt x="2008" y="1824"/>
                  </a:cubicBezTo>
                  <a:cubicBezTo>
                    <a:pt x="2052" y="1816"/>
                    <a:pt x="2059" y="1824"/>
                    <a:pt x="2022" y="1787"/>
                  </a:cubicBezTo>
                  <a:cubicBezTo>
                    <a:pt x="1978" y="1743"/>
                    <a:pt x="2008" y="1721"/>
                    <a:pt x="2044" y="1684"/>
                  </a:cubicBezTo>
                  <a:cubicBezTo>
                    <a:pt x="2081" y="1641"/>
                    <a:pt x="2103" y="1641"/>
                    <a:pt x="2132" y="1590"/>
                  </a:cubicBezTo>
                  <a:cubicBezTo>
                    <a:pt x="2154" y="1539"/>
                    <a:pt x="2154" y="1532"/>
                    <a:pt x="2140" y="1495"/>
                  </a:cubicBezTo>
                  <a:cubicBezTo>
                    <a:pt x="2118" y="1466"/>
                    <a:pt x="2110" y="1436"/>
                    <a:pt x="2096" y="1371"/>
                  </a:cubicBezTo>
                  <a:cubicBezTo>
                    <a:pt x="2081" y="1312"/>
                    <a:pt x="2088" y="1282"/>
                    <a:pt x="2052" y="1282"/>
                  </a:cubicBezTo>
                  <a:cubicBezTo>
                    <a:pt x="2052" y="1282"/>
                    <a:pt x="2044" y="1282"/>
                    <a:pt x="2037" y="1282"/>
                  </a:cubicBezTo>
                  <a:cubicBezTo>
                    <a:pt x="1978" y="1290"/>
                    <a:pt x="1942" y="1312"/>
                    <a:pt x="1898" y="1341"/>
                  </a:cubicBezTo>
                  <a:cubicBezTo>
                    <a:pt x="1869" y="1363"/>
                    <a:pt x="1846" y="1378"/>
                    <a:pt x="1824" y="1378"/>
                  </a:cubicBezTo>
                  <a:cubicBezTo>
                    <a:pt x="1810" y="1378"/>
                    <a:pt x="1802" y="1378"/>
                    <a:pt x="1788" y="1371"/>
                  </a:cubicBezTo>
                  <a:cubicBezTo>
                    <a:pt x="1759" y="1341"/>
                    <a:pt x="1773" y="1326"/>
                    <a:pt x="1737" y="1282"/>
                  </a:cubicBezTo>
                  <a:cubicBezTo>
                    <a:pt x="1707" y="1239"/>
                    <a:pt x="1744" y="1216"/>
                    <a:pt x="1788" y="1136"/>
                  </a:cubicBezTo>
                  <a:cubicBezTo>
                    <a:pt x="1832" y="1063"/>
                    <a:pt x="1839" y="1070"/>
                    <a:pt x="1905" y="1019"/>
                  </a:cubicBezTo>
                  <a:cubicBezTo>
                    <a:pt x="1978" y="967"/>
                    <a:pt x="1949" y="945"/>
                    <a:pt x="2000" y="945"/>
                  </a:cubicBezTo>
                  <a:cubicBezTo>
                    <a:pt x="2022" y="945"/>
                    <a:pt x="2044" y="945"/>
                    <a:pt x="2066" y="945"/>
                  </a:cubicBezTo>
                  <a:cubicBezTo>
                    <a:pt x="2096" y="945"/>
                    <a:pt x="2125" y="938"/>
                    <a:pt x="2147" y="916"/>
                  </a:cubicBezTo>
                  <a:cubicBezTo>
                    <a:pt x="2169" y="894"/>
                    <a:pt x="2191" y="887"/>
                    <a:pt x="2213" y="887"/>
                  </a:cubicBezTo>
                  <a:cubicBezTo>
                    <a:pt x="2235" y="887"/>
                    <a:pt x="2257" y="894"/>
                    <a:pt x="2286" y="909"/>
                  </a:cubicBezTo>
                  <a:cubicBezTo>
                    <a:pt x="2293" y="916"/>
                    <a:pt x="2315" y="923"/>
                    <a:pt x="2330" y="923"/>
                  </a:cubicBezTo>
                  <a:cubicBezTo>
                    <a:pt x="2381" y="923"/>
                    <a:pt x="2447" y="894"/>
                    <a:pt x="2506" y="887"/>
                  </a:cubicBezTo>
                  <a:cubicBezTo>
                    <a:pt x="2579" y="865"/>
                    <a:pt x="2564" y="813"/>
                    <a:pt x="2543" y="784"/>
                  </a:cubicBezTo>
                  <a:cubicBezTo>
                    <a:pt x="2528" y="747"/>
                    <a:pt x="2477" y="733"/>
                    <a:pt x="2433" y="682"/>
                  </a:cubicBezTo>
                  <a:cubicBezTo>
                    <a:pt x="2396" y="630"/>
                    <a:pt x="2374" y="608"/>
                    <a:pt x="2433" y="572"/>
                  </a:cubicBezTo>
                  <a:cubicBezTo>
                    <a:pt x="2499" y="528"/>
                    <a:pt x="2587" y="498"/>
                    <a:pt x="2645" y="476"/>
                  </a:cubicBezTo>
                  <a:cubicBezTo>
                    <a:pt x="2660" y="469"/>
                    <a:pt x="2667" y="469"/>
                    <a:pt x="2674" y="469"/>
                  </a:cubicBezTo>
                  <a:cubicBezTo>
                    <a:pt x="2719" y="469"/>
                    <a:pt x="2748" y="521"/>
                    <a:pt x="2792" y="535"/>
                  </a:cubicBezTo>
                  <a:cubicBezTo>
                    <a:pt x="2843" y="550"/>
                    <a:pt x="2872" y="564"/>
                    <a:pt x="2843" y="608"/>
                  </a:cubicBezTo>
                  <a:cubicBezTo>
                    <a:pt x="2821" y="660"/>
                    <a:pt x="2850" y="726"/>
                    <a:pt x="2931" y="733"/>
                  </a:cubicBezTo>
                  <a:lnTo>
                    <a:pt x="2938" y="733"/>
                  </a:lnTo>
                  <a:cubicBezTo>
                    <a:pt x="3012" y="733"/>
                    <a:pt x="3033" y="667"/>
                    <a:pt x="3070" y="638"/>
                  </a:cubicBezTo>
                  <a:cubicBezTo>
                    <a:pt x="3114" y="601"/>
                    <a:pt x="3231" y="484"/>
                    <a:pt x="3275" y="440"/>
                  </a:cubicBezTo>
                  <a:cubicBezTo>
                    <a:pt x="3319" y="396"/>
                    <a:pt x="3363" y="315"/>
                    <a:pt x="3385" y="264"/>
                  </a:cubicBezTo>
                  <a:cubicBezTo>
                    <a:pt x="3414" y="213"/>
                    <a:pt x="3349" y="227"/>
                    <a:pt x="3349" y="183"/>
                  </a:cubicBezTo>
                  <a:cubicBezTo>
                    <a:pt x="3349" y="147"/>
                    <a:pt x="3400" y="125"/>
                    <a:pt x="3459" y="125"/>
                  </a:cubicBezTo>
                  <a:cubicBezTo>
                    <a:pt x="3517" y="125"/>
                    <a:pt x="3546" y="66"/>
                    <a:pt x="3546" y="66"/>
                  </a:cubicBezTo>
                  <a:cubicBezTo>
                    <a:pt x="3546" y="66"/>
                    <a:pt x="3539" y="66"/>
                    <a:pt x="3524" y="73"/>
                  </a:cubicBezTo>
                  <a:cubicBezTo>
                    <a:pt x="3546" y="52"/>
                    <a:pt x="3583" y="30"/>
                    <a:pt x="3605" y="30"/>
                  </a:cubicBezTo>
                  <a:lnTo>
                    <a:pt x="3605" y="0"/>
                  </a:lnTo>
                  <a:lnTo>
                    <a:pt x="3605" y="0"/>
                  </a:lnTo>
                  <a:lnTo>
                    <a:pt x="3605" y="0"/>
                  </a:lnTo>
                  <a:cubicBezTo>
                    <a:pt x="3576" y="0"/>
                    <a:pt x="3546" y="15"/>
                    <a:pt x="3510" y="44"/>
                  </a:cubicBezTo>
                  <a:cubicBezTo>
                    <a:pt x="3444" y="95"/>
                    <a:pt x="3444" y="95"/>
                    <a:pt x="3444" y="95"/>
                  </a:cubicBezTo>
                  <a:cubicBezTo>
                    <a:pt x="3363" y="103"/>
                    <a:pt x="3312" y="132"/>
                    <a:pt x="3312" y="183"/>
                  </a:cubicBezTo>
                  <a:cubicBezTo>
                    <a:pt x="3312" y="227"/>
                    <a:pt x="3341" y="242"/>
                    <a:pt x="3356" y="249"/>
                  </a:cubicBezTo>
                  <a:lnTo>
                    <a:pt x="3363" y="249"/>
                  </a:lnTo>
                  <a:lnTo>
                    <a:pt x="3363" y="249"/>
                  </a:lnTo>
                  <a:cubicBezTo>
                    <a:pt x="3341" y="293"/>
                    <a:pt x="3297" y="381"/>
                    <a:pt x="3253" y="418"/>
                  </a:cubicBezTo>
                  <a:cubicBezTo>
                    <a:pt x="3151" y="528"/>
                    <a:pt x="3085" y="594"/>
                    <a:pt x="3055" y="616"/>
                  </a:cubicBezTo>
                  <a:cubicBezTo>
                    <a:pt x="3041" y="623"/>
                    <a:pt x="3026" y="638"/>
                    <a:pt x="3019" y="652"/>
                  </a:cubicBezTo>
                  <a:cubicBezTo>
                    <a:pt x="2990" y="682"/>
                    <a:pt x="2975" y="704"/>
                    <a:pt x="2938" y="704"/>
                  </a:cubicBezTo>
                  <a:cubicBezTo>
                    <a:pt x="2938" y="704"/>
                    <a:pt x="2938" y="704"/>
                    <a:pt x="2931" y="704"/>
                  </a:cubicBezTo>
                  <a:cubicBezTo>
                    <a:pt x="2902" y="696"/>
                    <a:pt x="2880" y="682"/>
                    <a:pt x="2872" y="667"/>
                  </a:cubicBezTo>
                  <a:cubicBezTo>
                    <a:pt x="2865" y="652"/>
                    <a:pt x="2865" y="638"/>
                    <a:pt x="2872" y="623"/>
                  </a:cubicBezTo>
                  <a:cubicBezTo>
                    <a:pt x="2880" y="608"/>
                    <a:pt x="2887" y="579"/>
                    <a:pt x="2880" y="557"/>
                  </a:cubicBezTo>
                  <a:cubicBezTo>
                    <a:pt x="2865" y="528"/>
                    <a:pt x="2836" y="521"/>
                    <a:pt x="2799" y="506"/>
                  </a:cubicBezTo>
                  <a:cubicBezTo>
                    <a:pt x="2792" y="506"/>
                    <a:pt x="2777" y="491"/>
                    <a:pt x="2762" y="476"/>
                  </a:cubicBezTo>
                  <a:cubicBezTo>
                    <a:pt x="2740" y="462"/>
                    <a:pt x="2711" y="440"/>
                    <a:pt x="2674" y="440"/>
                  </a:cubicBezTo>
                  <a:cubicBezTo>
                    <a:pt x="2660" y="440"/>
                    <a:pt x="2645" y="440"/>
                    <a:pt x="2638" y="447"/>
                  </a:cubicBezTo>
                  <a:cubicBezTo>
                    <a:pt x="2616" y="454"/>
                    <a:pt x="2601" y="462"/>
                    <a:pt x="2579" y="469"/>
                  </a:cubicBezTo>
                  <a:cubicBezTo>
                    <a:pt x="2521" y="491"/>
                    <a:pt x="2462" y="513"/>
                    <a:pt x="2418" y="542"/>
                  </a:cubicBezTo>
                  <a:cubicBezTo>
                    <a:pt x="2396" y="564"/>
                    <a:pt x="2374" y="579"/>
                    <a:pt x="2367" y="608"/>
                  </a:cubicBezTo>
                  <a:cubicBezTo>
                    <a:pt x="2367" y="638"/>
                    <a:pt x="2381" y="667"/>
                    <a:pt x="2411" y="696"/>
                  </a:cubicBezTo>
                  <a:lnTo>
                    <a:pt x="2411" y="696"/>
                  </a:lnTo>
                  <a:cubicBezTo>
                    <a:pt x="2433" y="726"/>
                    <a:pt x="2462" y="747"/>
                    <a:pt x="2484" y="762"/>
                  </a:cubicBezTo>
                  <a:cubicBezTo>
                    <a:pt x="2499" y="777"/>
                    <a:pt x="2513" y="784"/>
                    <a:pt x="2521" y="799"/>
                  </a:cubicBezTo>
                  <a:cubicBezTo>
                    <a:pt x="2535" y="821"/>
                    <a:pt x="2528" y="835"/>
                    <a:pt x="2528" y="835"/>
                  </a:cubicBezTo>
                  <a:cubicBezTo>
                    <a:pt x="2528" y="843"/>
                    <a:pt x="2513" y="850"/>
                    <a:pt x="2499" y="857"/>
                  </a:cubicBezTo>
                  <a:cubicBezTo>
                    <a:pt x="2477" y="857"/>
                    <a:pt x="2455" y="865"/>
                    <a:pt x="2440" y="872"/>
                  </a:cubicBezTo>
                  <a:cubicBezTo>
                    <a:pt x="2403" y="880"/>
                    <a:pt x="2359" y="894"/>
                    <a:pt x="2330" y="894"/>
                  </a:cubicBezTo>
                  <a:cubicBezTo>
                    <a:pt x="2315" y="894"/>
                    <a:pt x="2308" y="887"/>
                    <a:pt x="2301" y="887"/>
                  </a:cubicBezTo>
                  <a:cubicBezTo>
                    <a:pt x="2271" y="865"/>
                    <a:pt x="2242" y="857"/>
                    <a:pt x="2213" y="857"/>
                  </a:cubicBezTo>
                  <a:cubicBezTo>
                    <a:pt x="2183" y="857"/>
                    <a:pt x="2154" y="872"/>
                    <a:pt x="2125" y="894"/>
                  </a:cubicBezTo>
                  <a:cubicBezTo>
                    <a:pt x="2110" y="909"/>
                    <a:pt x="2096" y="916"/>
                    <a:pt x="2066" y="916"/>
                  </a:cubicBezTo>
                  <a:cubicBezTo>
                    <a:pt x="2059" y="916"/>
                    <a:pt x="2052" y="916"/>
                    <a:pt x="2037" y="916"/>
                  </a:cubicBezTo>
                  <a:cubicBezTo>
                    <a:pt x="2030" y="916"/>
                    <a:pt x="2015" y="916"/>
                    <a:pt x="2000" y="916"/>
                  </a:cubicBezTo>
                  <a:cubicBezTo>
                    <a:pt x="1964" y="916"/>
                    <a:pt x="1949" y="931"/>
                    <a:pt x="1934" y="953"/>
                  </a:cubicBezTo>
                  <a:cubicBezTo>
                    <a:pt x="1927" y="960"/>
                    <a:pt x="1920" y="975"/>
                    <a:pt x="1890" y="997"/>
                  </a:cubicBezTo>
                  <a:cubicBezTo>
                    <a:pt x="1876" y="1004"/>
                    <a:pt x="1861" y="1019"/>
                    <a:pt x="1854" y="1019"/>
                  </a:cubicBezTo>
                  <a:cubicBezTo>
                    <a:pt x="1810" y="1048"/>
                    <a:pt x="1795" y="1063"/>
                    <a:pt x="1766" y="1121"/>
                  </a:cubicBezTo>
                  <a:cubicBezTo>
                    <a:pt x="1751" y="1143"/>
                    <a:pt x="1744" y="1158"/>
                    <a:pt x="1729" y="1173"/>
                  </a:cubicBezTo>
                  <a:cubicBezTo>
                    <a:pt x="1707" y="1216"/>
                    <a:pt x="1678" y="1253"/>
                    <a:pt x="1714" y="1304"/>
                  </a:cubicBezTo>
                  <a:cubicBezTo>
                    <a:pt x="1729" y="1319"/>
                    <a:pt x="1729" y="1326"/>
                    <a:pt x="1737" y="1341"/>
                  </a:cubicBezTo>
                  <a:cubicBezTo>
                    <a:pt x="1737" y="1356"/>
                    <a:pt x="1744" y="1371"/>
                    <a:pt x="1773" y="1392"/>
                  </a:cubicBezTo>
                  <a:cubicBezTo>
                    <a:pt x="1788" y="1407"/>
                    <a:pt x="1802" y="1414"/>
                    <a:pt x="1824" y="1414"/>
                  </a:cubicBezTo>
                  <a:cubicBezTo>
                    <a:pt x="1861" y="1414"/>
                    <a:pt x="1890" y="1392"/>
                    <a:pt x="1920" y="1363"/>
                  </a:cubicBezTo>
                  <a:cubicBezTo>
                    <a:pt x="1964" y="1334"/>
                    <a:pt x="1993" y="1319"/>
                    <a:pt x="2037" y="1312"/>
                  </a:cubicBezTo>
                  <a:cubicBezTo>
                    <a:pt x="2044" y="1312"/>
                    <a:pt x="2052" y="1312"/>
                    <a:pt x="2052" y="1312"/>
                  </a:cubicBezTo>
                  <a:cubicBezTo>
                    <a:pt x="2059" y="1319"/>
                    <a:pt x="2059" y="1326"/>
                    <a:pt x="2059" y="1326"/>
                  </a:cubicBezTo>
                  <a:cubicBezTo>
                    <a:pt x="2059" y="1341"/>
                    <a:pt x="2059" y="1356"/>
                    <a:pt x="2066" y="1378"/>
                  </a:cubicBezTo>
                  <a:cubicBezTo>
                    <a:pt x="2081" y="1444"/>
                    <a:pt x="2088" y="1473"/>
                    <a:pt x="2110" y="1510"/>
                  </a:cubicBezTo>
                  <a:cubicBezTo>
                    <a:pt x="2125" y="1532"/>
                    <a:pt x="2125" y="1532"/>
                    <a:pt x="2103" y="1575"/>
                  </a:cubicBezTo>
                  <a:cubicBezTo>
                    <a:pt x="2088" y="1597"/>
                    <a:pt x="2081" y="1611"/>
                    <a:pt x="2066" y="1619"/>
                  </a:cubicBezTo>
                  <a:cubicBezTo>
                    <a:pt x="2052" y="1633"/>
                    <a:pt x="2037" y="1641"/>
                    <a:pt x="2022" y="1663"/>
                  </a:cubicBezTo>
                  <a:cubicBezTo>
                    <a:pt x="2015" y="1670"/>
                    <a:pt x="2008" y="1677"/>
                    <a:pt x="2000" y="1684"/>
                  </a:cubicBezTo>
                  <a:cubicBezTo>
                    <a:pt x="1978" y="1706"/>
                    <a:pt x="1942" y="1751"/>
                    <a:pt x="1993" y="1802"/>
                  </a:cubicBezTo>
                  <a:cubicBezTo>
                    <a:pt x="1964" y="1809"/>
                    <a:pt x="1949" y="1824"/>
                    <a:pt x="1927" y="1838"/>
                  </a:cubicBezTo>
                  <a:cubicBezTo>
                    <a:pt x="1920" y="1831"/>
                    <a:pt x="1905" y="1831"/>
                    <a:pt x="1890" y="1831"/>
                  </a:cubicBezTo>
                  <a:cubicBezTo>
                    <a:pt x="1876" y="1831"/>
                    <a:pt x="1854" y="1824"/>
                    <a:pt x="1839" y="1824"/>
                  </a:cubicBezTo>
                  <a:cubicBezTo>
                    <a:pt x="1810" y="1816"/>
                    <a:pt x="1781" y="1809"/>
                    <a:pt x="1751" y="1809"/>
                  </a:cubicBezTo>
                  <a:cubicBezTo>
                    <a:pt x="1722" y="1809"/>
                    <a:pt x="1692" y="1816"/>
                    <a:pt x="1671" y="1838"/>
                  </a:cubicBezTo>
                  <a:cubicBezTo>
                    <a:pt x="1649" y="1853"/>
                    <a:pt x="1634" y="1860"/>
                    <a:pt x="1627" y="1868"/>
                  </a:cubicBezTo>
                  <a:cubicBezTo>
                    <a:pt x="1583" y="1882"/>
                    <a:pt x="1568" y="1904"/>
                    <a:pt x="1583" y="1970"/>
                  </a:cubicBezTo>
                  <a:cubicBezTo>
                    <a:pt x="1597" y="2044"/>
                    <a:pt x="1619" y="2088"/>
                    <a:pt x="1649" y="2117"/>
                  </a:cubicBezTo>
                  <a:cubicBezTo>
                    <a:pt x="1649" y="2124"/>
                    <a:pt x="1641" y="2124"/>
                    <a:pt x="1641" y="2124"/>
                  </a:cubicBezTo>
                  <a:cubicBezTo>
                    <a:pt x="1627" y="2139"/>
                    <a:pt x="1619" y="2146"/>
                    <a:pt x="1605" y="2153"/>
                  </a:cubicBezTo>
                  <a:cubicBezTo>
                    <a:pt x="1583" y="2168"/>
                    <a:pt x="1568" y="2183"/>
                    <a:pt x="1539" y="2227"/>
                  </a:cubicBezTo>
                  <a:cubicBezTo>
                    <a:pt x="1531" y="2249"/>
                    <a:pt x="1517" y="2256"/>
                    <a:pt x="1509" y="2271"/>
                  </a:cubicBezTo>
                  <a:cubicBezTo>
                    <a:pt x="1488" y="2285"/>
                    <a:pt x="1473" y="2307"/>
                    <a:pt x="1473" y="2359"/>
                  </a:cubicBezTo>
                  <a:cubicBezTo>
                    <a:pt x="1473" y="2395"/>
                    <a:pt x="1473" y="2410"/>
                    <a:pt x="1480" y="2425"/>
                  </a:cubicBezTo>
                  <a:cubicBezTo>
                    <a:pt x="1480" y="2425"/>
                    <a:pt x="1473" y="2425"/>
                    <a:pt x="1465" y="2432"/>
                  </a:cubicBezTo>
                  <a:cubicBezTo>
                    <a:pt x="1458" y="2439"/>
                    <a:pt x="1451" y="2439"/>
                    <a:pt x="1443" y="2447"/>
                  </a:cubicBezTo>
                  <a:cubicBezTo>
                    <a:pt x="1407" y="2469"/>
                    <a:pt x="1400" y="2476"/>
                    <a:pt x="1370" y="2527"/>
                  </a:cubicBezTo>
                  <a:cubicBezTo>
                    <a:pt x="1363" y="2542"/>
                    <a:pt x="1355" y="2556"/>
                    <a:pt x="1355" y="2564"/>
                  </a:cubicBezTo>
                  <a:cubicBezTo>
                    <a:pt x="1341" y="2586"/>
                    <a:pt x="1341" y="2593"/>
                    <a:pt x="1290" y="2608"/>
                  </a:cubicBezTo>
                  <a:cubicBezTo>
                    <a:pt x="1268" y="2608"/>
                    <a:pt x="1246" y="2615"/>
                    <a:pt x="1238" y="2615"/>
                  </a:cubicBezTo>
                  <a:cubicBezTo>
                    <a:pt x="1209" y="2615"/>
                    <a:pt x="1202" y="2608"/>
                    <a:pt x="1187" y="2579"/>
                  </a:cubicBezTo>
                  <a:cubicBezTo>
                    <a:pt x="1172" y="2549"/>
                    <a:pt x="1150" y="2520"/>
                    <a:pt x="1121" y="2520"/>
                  </a:cubicBezTo>
                  <a:cubicBezTo>
                    <a:pt x="1084" y="2520"/>
                    <a:pt x="1070" y="2556"/>
                    <a:pt x="1062" y="2571"/>
                  </a:cubicBezTo>
                  <a:cubicBezTo>
                    <a:pt x="1055" y="2586"/>
                    <a:pt x="1055" y="2601"/>
                    <a:pt x="1048" y="2608"/>
                  </a:cubicBezTo>
                  <a:cubicBezTo>
                    <a:pt x="1040" y="2644"/>
                    <a:pt x="1033" y="2652"/>
                    <a:pt x="997" y="2674"/>
                  </a:cubicBezTo>
                  <a:cubicBezTo>
                    <a:pt x="974" y="2681"/>
                    <a:pt x="974" y="2681"/>
                    <a:pt x="974" y="2681"/>
                  </a:cubicBezTo>
                  <a:cubicBezTo>
                    <a:pt x="916" y="2710"/>
                    <a:pt x="887" y="2725"/>
                    <a:pt x="864" y="2784"/>
                  </a:cubicBezTo>
                  <a:cubicBezTo>
                    <a:pt x="857" y="2798"/>
                    <a:pt x="843" y="2798"/>
                    <a:pt x="828" y="2806"/>
                  </a:cubicBezTo>
                  <a:cubicBezTo>
                    <a:pt x="806" y="2820"/>
                    <a:pt x="777" y="2842"/>
                    <a:pt x="784" y="2894"/>
                  </a:cubicBezTo>
                  <a:cubicBezTo>
                    <a:pt x="784" y="2930"/>
                    <a:pt x="799" y="2945"/>
                    <a:pt x="813" y="2952"/>
                  </a:cubicBezTo>
                  <a:cubicBezTo>
                    <a:pt x="813" y="2960"/>
                    <a:pt x="821" y="2967"/>
                    <a:pt x="821" y="2996"/>
                  </a:cubicBezTo>
                  <a:cubicBezTo>
                    <a:pt x="828" y="3011"/>
                    <a:pt x="828" y="3033"/>
                    <a:pt x="835" y="3047"/>
                  </a:cubicBezTo>
                  <a:cubicBezTo>
                    <a:pt x="843" y="3084"/>
                    <a:pt x="843" y="3099"/>
                    <a:pt x="813" y="3143"/>
                  </a:cubicBezTo>
                  <a:cubicBezTo>
                    <a:pt x="791" y="3172"/>
                    <a:pt x="769" y="3201"/>
                    <a:pt x="762" y="3223"/>
                  </a:cubicBezTo>
                  <a:cubicBezTo>
                    <a:pt x="755" y="3231"/>
                    <a:pt x="755" y="3231"/>
                    <a:pt x="755" y="3231"/>
                  </a:cubicBezTo>
                  <a:cubicBezTo>
                    <a:pt x="755" y="3238"/>
                    <a:pt x="755" y="3238"/>
                    <a:pt x="755" y="3238"/>
                  </a:cubicBezTo>
                  <a:cubicBezTo>
                    <a:pt x="755" y="3282"/>
                    <a:pt x="755" y="3333"/>
                    <a:pt x="784" y="3377"/>
                  </a:cubicBezTo>
                  <a:cubicBezTo>
                    <a:pt x="821" y="3443"/>
                    <a:pt x="843" y="3531"/>
                    <a:pt x="821" y="3575"/>
                  </a:cubicBezTo>
                  <a:cubicBezTo>
                    <a:pt x="813" y="3582"/>
                    <a:pt x="806" y="3597"/>
                    <a:pt x="799" y="3619"/>
                  </a:cubicBezTo>
                  <a:cubicBezTo>
                    <a:pt x="784" y="3641"/>
                    <a:pt x="755" y="3700"/>
                    <a:pt x="740" y="3700"/>
                  </a:cubicBezTo>
                  <a:cubicBezTo>
                    <a:pt x="733" y="3700"/>
                    <a:pt x="725" y="3692"/>
                    <a:pt x="711" y="3678"/>
                  </a:cubicBezTo>
                  <a:cubicBezTo>
                    <a:pt x="696" y="3663"/>
                    <a:pt x="681" y="3641"/>
                    <a:pt x="645" y="3634"/>
                  </a:cubicBezTo>
                  <a:cubicBezTo>
                    <a:pt x="645" y="3634"/>
                    <a:pt x="638" y="3634"/>
                    <a:pt x="630" y="3634"/>
                  </a:cubicBezTo>
                  <a:cubicBezTo>
                    <a:pt x="579" y="3634"/>
                    <a:pt x="550" y="3670"/>
                    <a:pt x="528" y="3700"/>
                  </a:cubicBezTo>
                  <a:cubicBezTo>
                    <a:pt x="520" y="3714"/>
                    <a:pt x="513" y="3722"/>
                    <a:pt x="506" y="3729"/>
                  </a:cubicBezTo>
                  <a:cubicBezTo>
                    <a:pt x="476" y="3758"/>
                    <a:pt x="440" y="3795"/>
                    <a:pt x="447" y="3846"/>
                  </a:cubicBezTo>
                  <a:cubicBezTo>
                    <a:pt x="454" y="3868"/>
                    <a:pt x="462" y="3890"/>
                    <a:pt x="469" y="3912"/>
                  </a:cubicBezTo>
                  <a:cubicBezTo>
                    <a:pt x="476" y="3934"/>
                    <a:pt x="491" y="3956"/>
                    <a:pt x="483" y="3978"/>
                  </a:cubicBezTo>
                  <a:cubicBezTo>
                    <a:pt x="483" y="3993"/>
                    <a:pt x="483" y="4000"/>
                    <a:pt x="483" y="4015"/>
                  </a:cubicBezTo>
                  <a:cubicBezTo>
                    <a:pt x="476" y="4037"/>
                    <a:pt x="476" y="4051"/>
                    <a:pt x="447" y="4073"/>
                  </a:cubicBezTo>
                  <a:cubicBezTo>
                    <a:pt x="440" y="4088"/>
                    <a:pt x="440" y="4088"/>
                    <a:pt x="440" y="4088"/>
                  </a:cubicBezTo>
                  <a:cubicBezTo>
                    <a:pt x="410" y="4110"/>
                    <a:pt x="396" y="4132"/>
                    <a:pt x="403" y="4161"/>
                  </a:cubicBezTo>
                  <a:cubicBezTo>
                    <a:pt x="410" y="4183"/>
                    <a:pt x="447" y="4191"/>
                    <a:pt x="476" y="4198"/>
                  </a:cubicBezTo>
                  <a:cubicBezTo>
                    <a:pt x="535" y="4198"/>
                    <a:pt x="564" y="4227"/>
                    <a:pt x="593" y="4264"/>
                  </a:cubicBezTo>
                  <a:cubicBezTo>
                    <a:pt x="601" y="4271"/>
                    <a:pt x="601" y="4271"/>
                    <a:pt x="601" y="4271"/>
                  </a:cubicBezTo>
                  <a:cubicBezTo>
                    <a:pt x="615" y="4286"/>
                    <a:pt x="623" y="4301"/>
                    <a:pt x="623" y="4322"/>
                  </a:cubicBezTo>
                  <a:cubicBezTo>
                    <a:pt x="630" y="4330"/>
                    <a:pt x="630" y="4344"/>
                    <a:pt x="638" y="4366"/>
                  </a:cubicBezTo>
                  <a:cubicBezTo>
                    <a:pt x="652" y="4396"/>
                    <a:pt x="667" y="4410"/>
                    <a:pt x="681" y="4425"/>
                  </a:cubicBezTo>
                  <a:cubicBezTo>
                    <a:pt x="689" y="4425"/>
                    <a:pt x="696" y="4432"/>
                    <a:pt x="703" y="4447"/>
                  </a:cubicBezTo>
                  <a:cubicBezTo>
                    <a:pt x="718" y="4469"/>
                    <a:pt x="740" y="4513"/>
                    <a:pt x="733" y="4557"/>
                  </a:cubicBezTo>
                  <a:cubicBezTo>
                    <a:pt x="725" y="4594"/>
                    <a:pt x="718" y="4608"/>
                    <a:pt x="718" y="4608"/>
                  </a:cubicBezTo>
                  <a:cubicBezTo>
                    <a:pt x="718" y="4608"/>
                    <a:pt x="711" y="4608"/>
                    <a:pt x="703" y="4601"/>
                  </a:cubicBezTo>
                  <a:cubicBezTo>
                    <a:pt x="681" y="4586"/>
                    <a:pt x="652" y="4579"/>
                    <a:pt x="630" y="4579"/>
                  </a:cubicBezTo>
                  <a:cubicBezTo>
                    <a:pt x="593" y="4579"/>
                    <a:pt x="564" y="4594"/>
                    <a:pt x="550" y="4608"/>
                  </a:cubicBezTo>
                  <a:cubicBezTo>
                    <a:pt x="535" y="4623"/>
                    <a:pt x="535" y="4638"/>
                    <a:pt x="535" y="4660"/>
                  </a:cubicBezTo>
                  <a:cubicBezTo>
                    <a:pt x="542" y="4689"/>
                    <a:pt x="571" y="4696"/>
                    <a:pt x="593" y="4703"/>
                  </a:cubicBezTo>
                  <a:lnTo>
                    <a:pt x="601" y="4703"/>
                  </a:lnTo>
                  <a:cubicBezTo>
                    <a:pt x="608" y="4718"/>
                    <a:pt x="601" y="4740"/>
                    <a:pt x="593" y="4747"/>
                  </a:cubicBezTo>
                  <a:cubicBezTo>
                    <a:pt x="593" y="4755"/>
                    <a:pt x="586" y="4755"/>
                    <a:pt x="586" y="4755"/>
                  </a:cubicBezTo>
                  <a:cubicBezTo>
                    <a:pt x="586" y="4755"/>
                    <a:pt x="579" y="4755"/>
                    <a:pt x="571" y="4747"/>
                  </a:cubicBezTo>
                  <a:cubicBezTo>
                    <a:pt x="557" y="4740"/>
                    <a:pt x="542" y="4733"/>
                    <a:pt x="535" y="4725"/>
                  </a:cubicBezTo>
                  <a:cubicBezTo>
                    <a:pt x="513" y="4711"/>
                    <a:pt x="491" y="4696"/>
                    <a:pt x="469" y="4696"/>
                  </a:cubicBezTo>
                  <a:cubicBezTo>
                    <a:pt x="447" y="4696"/>
                    <a:pt x="432" y="4703"/>
                    <a:pt x="410" y="4725"/>
                  </a:cubicBezTo>
                  <a:cubicBezTo>
                    <a:pt x="396" y="4747"/>
                    <a:pt x="374" y="4762"/>
                    <a:pt x="359" y="4777"/>
                  </a:cubicBezTo>
                  <a:cubicBezTo>
                    <a:pt x="337" y="4784"/>
                    <a:pt x="322" y="4799"/>
                    <a:pt x="308" y="4813"/>
                  </a:cubicBezTo>
                  <a:cubicBezTo>
                    <a:pt x="300" y="4821"/>
                    <a:pt x="286" y="4828"/>
                    <a:pt x="271" y="4843"/>
                  </a:cubicBezTo>
                  <a:cubicBezTo>
                    <a:pt x="242" y="4865"/>
                    <a:pt x="205" y="4894"/>
                    <a:pt x="205" y="4923"/>
                  </a:cubicBezTo>
                  <a:cubicBezTo>
                    <a:pt x="205" y="4938"/>
                    <a:pt x="205" y="4953"/>
                    <a:pt x="220" y="4967"/>
                  </a:cubicBezTo>
                  <a:cubicBezTo>
                    <a:pt x="256" y="5004"/>
                    <a:pt x="293" y="5019"/>
                    <a:pt x="315" y="5026"/>
                  </a:cubicBezTo>
                  <a:cubicBezTo>
                    <a:pt x="322" y="5026"/>
                    <a:pt x="322" y="5026"/>
                    <a:pt x="322" y="5026"/>
                  </a:cubicBezTo>
                  <a:cubicBezTo>
                    <a:pt x="337" y="5033"/>
                    <a:pt x="344" y="5048"/>
                    <a:pt x="337" y="5077"/>
                  </a:cubicBezTo>
                  <a:lnTo>
                    <a:pt x="337" y="5077"/>
                  </a:lnTo>
                  <a:cubicBezTo>
                    <a:pt x="337" y="5084"/>
                    <a:pt x="337" y="5092"/>
                    <a:pt x="337" y="5092"/>
                  </a:cubicBezTo>
                  <a:cubicBezTo>
                    <a:pt x="330" y="5092"/>
                    <a:pt x="330" y="5092"/>
                    <a:pt x="322" y="5084"/>
                  </a:cubicBezTo>
                  <a:cubicBezTo>
                    <a:pt x="308" y="5084"/>
                    <a:pt x="293" y="5077"/>
                    <a:pt x="278" y="5070"/>
                  </a:cubicBezTo>
                  <a:cubicBezTo>
                    <a:pt x="256" y="5063"/>
                    <a:pt x="234" y="5055"/>
                    <a:pt x="212" y="5055"/>
                  </a:cubicBezTo>
                  <a:cubicBezTo>
                    <a:pt x="190" y="5055"/>
                    <a:pt x="176" y="5063"/>
                    <a:pt x="169" y="5077"/>
                  </a:cubicBezTo>
                  <a:cubicBezTo>
                    <a:pt x="154" y="5099"/>
                    <a:pt x="139" y="5129"/>
                    <a:pt x="132" y="5158"/>
                  </a:cubicBezTo>
                  <a:cubicBezTo>
                    <a:pt x="132" y="5165"/>
                    <a:pt x="132" y="5172"/>
                    <a:pt x="132" y="5180"/>
                  </a:cubicBezTo>
                  <a:cubicBezTo>
                    <a:pt x="117" y="5180"/>
                    <a:pt x="95" y="5180"/>
                    <a:pt x="66" y="5209"/>
                  </a:cubicBezTo>
                  <a:cubicBezTo>
                    <a:pt x="59" y="5216"/>
                    <a:pt x="0" y="5275"/>
                    <a:pt x="7" y="5334"/>
                  </a:cubicBezTo>
                  <a:cubicBezTo>
                    <a:pt x="15" y="5356"/>
                    <a:pt x="29" y="5370"/>
                    <a:pt x="51" y="5385"/>
                  </a:cubicBezTo>
                  <a:cubicBezTo>
                    <a:pt x="59" y="5385"/>
                    <a:pt x="73" y="5392"/>
                    <a:pt x="88" y="5400"/>
                  </a:cubicBezTo>
                  <a:cubicBezTo>
                    <a:pt x="117" y="5414"/>
                    <a:pt x="132" y="5414"/>
                    <a:pt x="147" y="5458"/>
                  </a:cubicBezTo>
                  <a:cubicBezTo>
                    <a:pt x="161" y="5524"/>
                    <a:pt x="183" y="5597"/>
                    <a:pt x="242" y="5620"/>
                  </a:cubicBezTo>
                  <a:cubicBezTo>
                    <a:pt x="256" y="5627"/>
                    <a:pt x="278" y="5634"/>
                    <a:pt x="308" y="5634"/>
                  </a:cubicBezTo>
                  <a:cubicBezTo>
                    <a:pt x="359" y="5634"/>
                    <a:pt x="403" y="5627"/>
                    <a:pt x="410" y="5620"/>
                  </a:cubicBezTo>
                  <a:cubicBezTo>
                    <a:pt x="418" y="5620"/>
                    <a:pt x="418" y="5620"/>
                    <a:pt x="418" y="5620"/>
                  </a:cubicBezTo>
                  <a:cubicBezTo>
                    <a:pt x="425" y="5620"/>
                    <a:pt x="425" y="5620"/>
                    <a:pt x="425" y="5620"/>
                  </a:cubicBezTo>
                  <a:cubicBezTo>
                    <a:pt x="447" y="5597"/>
                    <a:pt x="469" y="5590"/>
                    <a:pt x="491" y="5583"/>
                  </a:cubicBezTo>
                  <a:cubicBezTo>
                    <a:pt x="513" y="5575"/>
                    <a:pt x="535" y="5568"/>
                    <a:pt x="557" y="5546"/>
                  </a:cubicBezTo>
                  <a:cubicBezTo>
                    <a:pt x="593" y="5524"/>
                    <a:pt x="615" y="5517"/>
                    <a:pt x="667" y="5495"/>
                  </a:cubicBezTo>
                  <a:cubicBezTo>
                    <a:pt x="696" y="5488"/>
                    <a:pt x="696" y="5488"/>
                    <a:pt x="696" y="5488"/>
                  </a:cubicBezTo>
                  <a:cubicBezTo>
                    <a:pt x="733" y="5473"/>
                    <a:pt x="733" y="5473"/>
                    <a:pt x="733" y="5473"/>
                  </a:cubicBezTo>
                  <a:cubicBezTo>
                    <a:pt x="791" y="5451"/>
                    <a:pt x="857" y="5422"/>
                    <a:pt x="887" y="5422"/>
                  </a:cubicBezTo>
                  <a:cubicBezTo>
                    <a:pt x="894" y="5414"/>
                    <a:pt x="894" y="5414"/>
                    <a:pt x="894" y="5414"/>
                  </a:cubicBezTo>
                  <a:cubicBezTo>
                    <a:pt x="916" y="5414"/>
                    <a:pt x="938" y="5407"/>
                    <a:pt x="960" y="5407"/>
                  </a:cubicBezTo>
                  <a:cubicBezTo>
                    <a:pt x="982" y="5407"/>
                    <a:pt x="997" y="5414"/>
                    <a:pt x="1011" y="5429"/>
                  </a:cubicBezTo>
                  <a:cubicBezTo>
                    <a:pt x="1026" y="5436"/>
                    <a:pt x="1033" y="5451"/>
                    <a:pt x="1040" y="5458"/>
                  </a:cubicBezTo>
                  <a:cubicBezTo>
                    <a:pt x="1070" y="5488"/>
                    <a:pt x="1092" y="5510"/>
                    <a:pt x="1121" y="5539"/>
                  </a:cubicBezTo>
                  <a:cubicBezTo>
                    <a:pt x="1128" y="5561"/>
                    <a:pt x="1143" y="5575"/>
                    <a:pt x="1158" y="5590"/>
                  </a:cubicBezTo>
                  <a:cubicBezTo>
                    <a:pt x="1194" y="5620"/>
                    <a:pt x="1209" y="5641"/>
                    <a:pt x="1209" y="5671"/>
                  </a:cubicBezTo>
                  <a:cubicBezTo>
                    <a:pt x="1194" y="5744"/>
                    <a:pt x="1187" y="5839"/>
                    <a:pt x="1209" y="5898"/>
                  </a:cubicBezTo>
                  <a:cubicBezTo>
                    <a:pt x="1224" y="5942"/>
                    <a:pt x="1238" y="5949"/>
                    <a:pt x="1260" y="5956"/>
                  </a:cubicBezTo>
                  <a:cubicBezTo>
                    <a:pt x="1260" y="5956"/>
                    <a:pt x="1268" y="5964"/>
                    <a:pt x="1275" y="5971"/>
                  </a:cubicBezTo>
                  <a:cubicBezTo>
                    <a:pt x="1282" y="5979"/>
                    <a:pt x="1282" y="6008"/>
                    <a:pt x="1282" y="6037"/>
                  </a:cubicBezTo>
                  <a:cubicBezTo>
                    <a:pt x="1282" y="6059"/>
                    <a:pt x="1282" y="6081"/>
                    <a:pt x="1282" y="6103"/>
                  </a:cubicBezTo>
                  <a:cubicBezTo>
                    <a:pt x="1282" y="6110"/>
                    <a:pt x="1290" y="6118"/>
                    <a:pt x="1290" y="6125"/>
                  </a:cubicBezTo>
                  <a:cubicBezTo>
                    <a:pt x="1297" y="6176"/>
                    <a:pt x="1304" y="6242"/>
                    <a:pt x="1355" y="6250"/>
                  </a:cubicBezTo>
                  <a:cubicBezTo>
                    <a:pt x="1370" y="6257"/>
                    <a:pt x="1385" y="6264"/>
                    <a:pt x="1400" y="6272"/>
                  </a:cubicBezTo>
                  <a:cubicBezTo>
                    <a:pt x="1414" y="6279"/>
                    <a:pt x="1436" y="6294"/>
                    <a:pt x="1465" y="6301"/>
                  </a:cubicBezTo>
                  <a:cubicBezTo>
                    <a:pt x="1465" y="6308"/>
                    <a:pt x="1458" y="6315"/>
                    <a:pt x="1451" y="6323"/>
                  </a:cubicBezTo>
                  <a:cubicBezTo>
                    <a:pt x="1429" y="6352"/>
                    <a:pt x="1414" y="6374"/>
                    <a:pt x="1407" y="6396"/>
                  </a:cubicBezTo>
                  <a:cubicBezTo>
                    <a:pt x="1392" y="6425"/>
                    <a:pt x="1392" y="6433"/>
                    <a:pt x="1355" y="6440"/>
                  </a:cubicBezTo>
                  <a:cubicBezTo>
                    <a:pt x="1275" y="6455"/>
                    <a:pt x="1238" y="6477"/>
                    <a:pt x="1224" y="6550"/>
                  </a:cubicBezTo>
                  <a:cubicBezTo>
                    <a:pt x="1209" y="6616"/>
                    <a:pt x="1231" y="6667"/>
                    <a:pt x="1275" y="6704"/>
                  </a:cubicBezTo>
                  <a:cubicBezTo>
                    <a:pt x="1312" y="6733"/>
                    <a:pt x="1333" y="6784"/>
                    <a:pt x="1341" y="6821"/>
                  </a:cubicBezTo>
                  <a:cubicBezTo>
                    <a:pt x="1348" y="6851"/>
                    <a:pt x="1363" y="6872"/>
                    <a:pt x="1370" y="6894"/>
                  </a:cubicBezTo>
                  <a:cubicBezTo>
                    <a:pt x="1385" y="6916"/>
                    <a:pt x="1385" y="6916"/>
                    <a:pt x="1385" y="6916"/>
                  </a:cubicBezTo>
                  <a:cubicBezTo>
                    <a:pt x="1407" y="6909"/>
                    <a:pt x="1407" y="6909"/>
                    <a:pt x="1407" y="6909"/>
                  </a:cubicBezTo>
                  <a:cubicBezTo>
                    <a:pt x="1465" y="6887"/>
                    <a:pt x="1465" y="6887"/>
                    <a:pt x="1465" y="6887"/>
                  </a:cubicBezTo>
                  <a:cubicBezTo>
                    <a:pt x="1480" y="6887"/>
                    <a:pt x="1524" y="6946"/>
                    <a:pt x="1546" y="6982"/>
                  </a:cubicBezTo>
                  <a:cubicBezTo>
                    <a:pt x="1583" y="7034"/>
                    <a:pt x="1619" y="7085"/>
                    <a:pt x="1663" y="7107"/>
                  </a:cubicBezTo>
                  <a:cubicBezTo>
                    <a:pt x="1678" y="7122"/>
                    <a:pt x="1700" y="7122"/>
                    <a:pt x="1714" y="7122"/>
                  </a:cubicBezTo>
                  <a:cubicBezTo>
                    <a:pt x="1744" y="7122"/>
                    <a:pt x="1766" y="7114"/>
                    <a:pt x="1788" y="7092"/>
                  </a:cubicBezTo>
                  <a:cubicBezTo>
                    <a:pt x="1817" y="7048"/>
                    <a:pt x="1824" y="6990"/>
                    <a:pt x="1810" y="6931"/>
                  </a:cubicBezTo>
                  <a:cubicBezTo>
                    <a:pt x="1795" y="6880"/>
                    <a:pt x="1802" y="6843"/>
                    <a:pt x="1817" y="6814"/>
                  </a:cubicBezTo>
                  <a:cubicBezTo>
                    <a:pt x="1832" y="6799"/>
                    <a:pt x="1846" y="6784"/>
                    <a:pt x="1876" y="6784"/>
                  </a:cubicBezTo>
                  <a:cubicBezTo>
                    <a:pt x="1883" y="6784"/>
                    <a:pt x="1890" y="6784"/>
                    <a:pt x="1890" y="6784"/>
                  </a:cubicBezTo>
                  <a:cubicBezTo>
                    <a:pt x="1920" y="6784"/>
                    <a:pt x="1920" y="6784"/>
                    <a:pt x="1942" y="6909"/>
                  </a:cubicBezTo>
                  <a:cubicBezTo>
                    <a:pt x="1942" y="6939"/>
                    <a:pt x="1949" y="6968"/>
                    <a:pt x="1956" y="6997"/>
                  </a:cubicBezTo>
                  <a:cubicBezTo>
                    <a:pt x="1971" y="7092"/>
                    <a:pt x="2030" y="7144"/>
                    <a:pt x="2118" y="7144"/>
                  </a:cubicBezTo>
                  <a:cubicBezTo>
                    <a:pt x="2162" y="7144"/>
                    <a:pt x="2205" y="7129"/>
                    <a:pt x="2235" y="7114"/>
                  </a:cubicBezTo>
                  <a:cubicBezTo>
                    <a:pt x="2257" y="7158"/>
                    <a:pt x="2301" y="7173"/>
                    <a:pt x="2381" y="7173"/>
                  </a:cubicBezTo>
                  <a:cubicBezTo>
                    <a:pt x="2396" y="7173"/>
                    <a:pt x="2396" y="7173"/>
                    <a:pt x="2396" y="7173"/>
                  </a:cubicBezTo>
                  <a:lnTo>
                    <a:pt x="2396" y="7173"/>
                  </a:lnTo>
                  <a:cubicBezTo>
                    <a:pt x="2396" y="7173"/>
                    <a:pt x="2396" y="7180"/>
                    <a:pt x="2389" y="7188"/>
                  </a:cubicBezTo>
                  <a:cubicBezTo>
                    <a:pt x="2381" y="7210"/>
                    <a:pt x="2359" y="7224"/>
                    <a:pt x="2345" y="7224"/>
                  </a:cubicBezTo>
                  <a:cubicBezTo>
                    <a:pt x="2337" y="7224"/>
                    <a:pt x="2330" y="7224"/>
                    <a:pt x="2323" y="7224"/>
                  </a:cubicBezTo>
                  <a:cubicBezTo>
                    <a:pt x="2257" y="7232"/>
                    <a:pt x="2257" y="7261"/>
                    <a:pt x="2250" y="7356"/>
                  </a:cubicBezTo>
                  <a:cubicBezTo>
                    <a:pt x="2250" y="7371"/>
                    <a:pt x="2250" y="7385"/>
                    <a:pt x="2250" y="7407"/>
                  </a:cubicBezTo>
                  <a:cubicBezTo>
                    <a:pt x="2250" y="7451"/>
                    <a:pt x="2250" y="7481"/>
                    <a:pt x="2271" y="7495"/>
                  </a:cubicBezTo>
                  <a:cubicBezTo>
                    <a:pt x="2279" y="7503"/>
                    <a:pt x="2293" y="7510"/>
                    <a:pt x="2308" y="7510"/>
                  </a:cubicBezTo>
                  <a:cubicBezTo>
                    <a:pt x="2345" y="7510"/>
                    <a:pt x="2381" y="7473"/>
                    <a:pt x="2440" y="7422"/>
                  </a:cubicBezTo>
                  <a:cubicBezTo>
                    <a:pt x="2455" y="7407"/>
                    <a:pt x="2477" y="7385"/>
                    <a:pt x="2484" y="7385"/>
                  </a:cubicBezTo>
                  <a:cubicBezTo>
                    <a:pt x="2528" y="7363"/>
                    <a:pt x="2535" y="7334"/>
                    <a:pt x="2535" y="7305"/>
                  </a:cubicBezTo>
                  <a:cubicBezTo>
                    <a:pt x="2535" y="7283"/>
                    <a:pt x="2543" y="7268"/>
                    <a:pt x="2550" y="7239"/>
                  </a:cubicBezTo>
                  <a:cubicBezTo>
                    <a:pt x="2550" y="7224"/>
                    <a:pt x="2564" y="7173"/>
                    <a:pt x="2579" y="7173"/>
                  </a:cubicBezTo>
                  <a:cubicBezTo>
                    <a:pt x="2587" y="7173"/>
                    <a:pt x="2594" y="7180"/>
                    <a:pt x="2623" y="7202"/>
                  </a:cubicBezTo>
                  <a:cubicBezTo>
                    <a:pt x="2645" y="7217"/>
                    <a:pt x="2667" y="7224"/>
                    <a:pt x="2689" y="7224"/>
                  </a:cubicBezTo>
                  <a:cubicBezTo>
                    <a:pt x="2733" y="7224"/>
                    <a:pt x="2748" y="7180"/>
                    <a:pt x="2762" y="7151"/>
                  </a:cubicBezTo>
                  <a:cubicBezTo>
                    <a:pt x="2770" y="7136"/>
                    <a:pt x="2777" y="7122"/>
                    <a:pt x="2784" y="7114"/>
                  </a:cubicBezTo>
                  <a:cubicBezTo>
                    <a:pt x="2784" y="7107"/>
                    <a:pt x="2784" y="7107"/>
                    <a:pt x="2799" y="7107"/>
                  </a:cubicBezTo>
                  <a:cubicBezTo>
                    <a:pt x="2828" y="7107"/>
                    <a:pt x="2872" y="7136"/>
                    <a:pt x="2887" y="7144"/>
                  </a:cubicBezTo>
                  <a:cubicBezTo>
                    <a:pt x="2931" y="7100"/>
                    <a:pt x="2931" y="7100"/>
                    <a:pt x="2931" y="7100"/>
                  </a:cubicBezTo>
                  <a:cubicBezTo>
                    <a:pt x="2850" y="6990"/>
                    <a:pt x="2850" y="6990"/>
                    <a:pt x="2850" y="6990"/>
                  </a:cubicBezTo>
                  <a:cubicBezTo>
                    <a:pt x="2887" y="6960"/>
                    <a:pt x="2887" y="6960"/>
                    <a:pt x="2887" y="6960"/>
                  </a:cubicBezTo>
                  <a:lnTo>
                    <a:pt x="2887" y="6960"/>
                  </a:lnTo>
                  <a:cubicBezTo>
                    <a:pt x="2894" y="6960"/>
                    <a:pt x="2894" y="6960"/>
                    <a:pt x="2894" y="6960"/>
                  </a:cubicBezTo>
                  <a:cubicBezTo>
                    <a:pt x="2902" y="6946"/>
                    <a:pt x="2902" y="6946"/>
                    <a:pt x="2902" y="6946"/>
                  </a:cubicBezTo>
                  <a:cubicBezTo>
                    <a:pt x="2902" y="6931"/>
                    <a:pt x="2902" y="6931"/>
                    <a:pt x="2902" y="6931"/>
                  </a:cubicBezTo>
                  <a:cubicBezTo>
                    <a:pt x="2902" y="6902"/>
                    <a:pt x="2894" y="6880"/>
                    <a:pt x="2880" y="6865"/>
                  </a:cubicBezTo>
                  <a:cubicBezTo>
                    <a:pt x="2872" y="6843"/>
                    <a:pt x="2858" y="6836"/>
                    <a:pt x="2828" y="6836"/>
                  </a:cubicBezTo>
                  <a:lnTo>
                    <a:pt x="2821" y="6836"/>
                  </a:lnTo>
                  <a:lnTo>
                    <a:pt x="2821" y="6829"/>
                  </a:lnTo>
                  <a:cubicBezTo>
                    <a:pt x="2821" y="6806"/>
                    <a:pt x="2828" y="6806"/>
                    <a:pt x="2828" y="6799"/>
                  </a:cubicBezTo>
                  <a:lnTo>
                    <a:pt x="2828" y="6799"/>
                  </a:lnTo>
                  <a:lnTo>
                    <a:pt x="2828" y="6799"/>
                  </a:lnTo>
                  <a:cubicBezTo>
                    <a:pt x="2850" y="6792"/>
                    <a:pt x="2872" y="6784"/>
                    <a:pt x="2887" y="6741"/>
                  </a:cubicBezTo>
                  <a:cubicBezTo>
                    <a:pt x="2902" y="6689"/>
                    <a:pt x="2902" y="6660"/>
                    <a:pt x="2894" y="6631"/>
                  </a:cubicBezTo>
                  <a:cubicBezTo>
                    <a:pt x="2894" y="6616"/>
                    <a:pt x="2887" y="6594"/>
                    <a:pt x="2887" y="6572"/>
                  </a:cubicBezTo>
                  <a:cubicBezTo>
                    <a:pt x="2887" y="6550"/>
                    <a:pt x="2887" y="6550"/>
                    <a:pt x="2902" y="6543"/>
                  </a:cubicBezTo>
                  <a:cubicBezTo>
                    <a:pt x="2909" y="6535"/>
                    <a:pt x="2931" y="6513"/>
                    <a:pt x="2945" y="6470"/>
                  </a:cubicBezTo>
                  <a:cubicBezTo>
                    <a:pt x="2960" y="6403"/>
                    <a:pt x="2953" y="6367"/>
                    <a:pt x="2945" y="6330"/>
                  </a:cubicBezTo>
                  <a:cubicBezTo>
                    <a:pt x="2938" y="6315"/>
                    <a:pt x="2938" y="6294"/>
                    <a:pt x="2931" y="6272"/>
                  </a:cubicBezTo>
                  <a:cubicBezTo>
                    <a:pt x="2924" y="6198"/>
                    <a:pt x="2894" y="6154"/>
                    <a:pt x="2865" y="6103"/>
                  </a:cubicBezTo>
                  <a:cubicBezTo>
                    <a:pt x="2850" y="6081"/>
                    <a:pt x="2850" y="6081"/>
                    <a:pt x="2850" y="6081"/>
                  </a:cubicBezTo>
                  <a:cubicBezTo>
                    <a:pt x="2836" y="6059"/>
                    <a:pt x="2836" y="6059"/>
                    <a:pt x="2836" y="6059"/>
                  </a:cubicBezTo>
                  <a:cubicBezTo>
                    <a:pt x="2799" y="6001"/>
                    <a:pt x="2748" y="5913"/>
                    <a:pt x="2726" y="5832"/>
                  </a:cubicBezTo>
                  <a:cubicBezTo>
                    <a:pt x="2704" y="5729"/>
                    <a:pt x="2711" y="5612"/>
                    <a:pt x="2726" y="5575"/>
                  </a:cubicBezTo>
                  <a:cubicBezTo>
                    <a:pt x="2777" y="5480"/>
                    <a:pt x="2770" y="5400"/>
                    <a:pt x="2711" y="5370"/>
                  </a:cubicBezTo>
                  <a:cubicBezTo>
                    <a:pt x="2652" y="5334"/>
                    <a:pt x="2638" y="5312"/>
                    <a:pt x="2660" y="5260"/>
                  </a:cubicBezTo>
                  <a:cubicBezTo>
                    <a:pt x="2660" y="5253"/>
                    <a:pt x="2660" y="5253"/>
                    <a:pt x="2660" y="5253"/>
                  </a:cubicBezTo>
                  <a:cubicBezTo>
                    <a:pt x="2689" y="5180"/>
                    <a:pt x="2704" y="5158"/>
                    <a:pt x="2777" y="5129"/>
                  </a:cubicBezTo>
                  <a:cubicBezTo>
                    <a:pt x="2792" y="5121"/>
                    <a:pt x="2806" y="5121"/>
                    <a:pt x="2821" y="5121"/>
                  </a:cubicBezTo>
                  <a:cubicBezTo>
                    <a:pt x="2843" y="5121"/>
                    <a:pt x="2865" y="5129"/>
                    <a:pt x="2880" y="5129"/>
                  </a:cubicBezTo>
                  <a:cubicBezTo>
                    <a:pt x="2902" y="5136"/>
                    <a:pt x="2916" y="5143"/>
                    <a:pt x="2931" y="5143"/>
                  </a:cubicBezTo>
                  <a:cubicBezTo>
                    <a:pt x="2931" y="5151"/>
                    <a:pt x="2924" y="5158"/>
                    <a:pt x="2924" y="5165"/>
                  </a:cubicBezTo>
                  <a:cubicBezTo>
                    <a:pt x="2975" y="5194"/>
                    <a:pt x="2975" y="5194"/>
                    <a:pt x="2975" y="5194"/>
                  </a:cubicBezTo>
                  <a:cubicBezTo>
                    <a:pt x="3012" y="5136"/>
                    <a:pt x="3078" y="5070"/>
                    <a:pt x="3099" y="5063"/>
                  </a:cubicBezTo>
                  <a:cubicBezTo>
                    <a:pt x="3136" y="5055"/>
                    <a:pt x="3187" y="5048"/>
                    <a:pt x="3231" y="5048"/>
                  </a:cubicBezTo>
                  <a:cubicBezTo>
                    <a:pt x="3283" y="5048"/>
                    <a:pt x="3305" y="5055"/>
                    <a:pt x="3312" y="5063"/>
                  </a:cubicBezTo>
                  <a:cubicBezTo>
                    <a:pt x="3341" y="5077"/>
                    <a:pt x="3385" y="5106"/>
                    <a:pt x="3422" y="5151"/>
                  </a:cubicBezTo>
                  <a:cubicBezTo>
                    <a:pt x="3451" y="5194"/>
                    <a:pt x="3517" y="5238"/>
                    <a:pt x="3590" y="5238"/>
                  </a:cubicBezTo>
                  <a:cubicBezTo>
                    <a:pt x="3605" y="5238"/>
                    <a:pt x="3620" y="5238"/>
                    <a:pt x="3642" y="5231"/>
                  </a:cubicBezTo>
                  <a:cubicBezTo>
                    <a:pt x="3722" y="5202"/>
                    <a:pt x="3759" y="5158"/>
                    <a:pt x="3759" y="5092"/>
                  </a:cubicBezTo>
                  <a:cubicBezTo>
                    <a:pt x="3759" y="5070"/>
                    <a:pt x="3774" y="5055"/>
                    <a:pt x="3788" y="5041"/>
                  </a:cubicBezTo>
                  <a:cubicBezTo>
                    <a:pt x="3803" y="5019"/>
                    <a:pt x="3818" y="4997"/>
                    <a:pt x="3818" y="4967"/>
                  </a:cubicBezTo>
                  <a:cubicBezTo>
                    <a:pt x="3818" y="4923"/>
                    <a:pt x="3788" y="4909"/>
                    <a:pt x="3774" y="4901"/>
                  </a:cubicBezTo>
                  <a:cubicBezTo>
                    <a:pt x="3752" y="4887"/>
                    <a:pt x="3752" y="4887"/>
                    <a:pt x="3752" y="4872"/>
                  </a:cubicBezTo>
                  <a:cubicBezTo>
                    <a:pt x="3752" y="4835"/>
                    <a:pt x="3744" y="4777"/>
                    <a:pt x="3744" y="4733"/>
                  </a:cubicBezTo>
                  <a:cubicBezTo>
                    <a:pt x="3781" y="4740"/>
                    <a:pt x="3825" y="4747"/>
                    <a:pt x="3832" y="4762"/>
                  </a:cubicBezTo>
                  <a:cubicBezTo>
                    <a:pt x="3847" y="4770"/>
                    <a:pt x="3869" y="4777"/>
                    <a:pt x="3898" y="4777"/>
                  </a:cubicBezTo>
                  <a:cubicBezTo>
                    <a:pt x="3964" y="4777"/>
                    <a:pt x="4067" y="4747"/>
                    <a:pt x="4067" y="4740"/>
                  </a:cubicBezTo>
                  <a:cubicBezTo>
                    <a:pt x="4177" y="4711"/>
                    <a:pt x="4177" y="4711"/>
                    <a:pt x="4177" y="4711"/>
                  </a:cubicBezTo>
                  <a:cubicBezTo>
                    <a:pt x="4067" y="4682"/>
                    <a:pt x="4067" y="4682"/>
                    <a:pt x="4067" y="4682"/>
                  </a:cubicBezTo>
                  <a:cubicBezTo>
                    <a:pt x="4045" y="4682"/>
                    <a:pt x="4023" y="4674"/>
                    <a:pt x="4015" y="4667"/>
                  </a:cubicBezTo>
                  <a:cubicBezTo>
                    <a:pt x="4015" y="4660"/>
                    <a:pt x="4023" y="4660"/>
                    <a:pt x="4023" y="4660"/>
                  </a:cubicBezTo>
                  <a:cubicBezTo>
                    <a:pt x="4045" y="4638"/>
                    <a:pt x="4067" y="4630"/>
                    <a:pt x="4089" y="4623"/>
                  </a:cubicBezTo>
                  <a:cubicBezTo>
                    <a:pt x="4111" y="4623"/>
                    <a:pt x="4147" y="4608"/>
                    <a:pt x="4177" y="4572"/>
                  </a:cubicBezTo>
                  <a:cubicBezTo>
                    <a:pt x="4184" y="4564"/>
                    <a:pt x="4191" y="4557"/>
                    <a:pt x="4199" y="4550"/>
                  </a:cubicBezTo>
                  <a:cubicBezTo>
                    <a:pt x="4228" y="4506"/>
                    <a:pt x="4257" y="4476"/>
                    <a:pt x="4257" y="4396"/>
                  </a:cubicBezTo>
                  <a:cubicBezTo>
                    <a:pt x="4257" y="4366"/>
                    <a:pt x="4250" y="4337"/>
                    <a:pt x="4235" y="4308"/>
                  </a:cubicBezTo>
                  <a:cubicBezTo>
                    <a:pt x="4221" y="4264"/>
                    <a:pt x="4206" y="4234"/>
                    <a:pt x="4243" y="4191"/>
                  </a:cubicBezTo>
                  <a:cubicBezTo>
                    <a:pt x="4279" y="4139"/>
                    <a:pt x="4294" y="4139"/>
                    <a:pt x="4294" y="4139"/>
                  </a:cubicBezTo>
                  <a:cubicBezTo>
                    <a:pt x="4301" y="4139"/>
                    <a:pt x="4309" y="4147"/>
                    <a:pt x="4323" y="4154"/>
                  </a:cubicBezTo>
                  <a:cubicBezTo>
                    <a:pt x="4323" y="4154"/>
                    <a:pt x="4331" y="4161"/>
                    <a:pt x="4338" y="4161"/>
                  </a:cubicBezTo>
                  <a:cubicBezTo>
                    <a:pt x="4360" y="4176"/>
                    <a:pt x="4396" y="4183"/>
                    <a:pt x="4440" y="4183"/>
                  </a:cubicBezTo>
                  <a:cubicBezTo>
                    <a:pt x="4506" y="4183"/>
                    <a:pt x="4594" y="4169"/>
                    <a:pt x="4645" y="4110"/>
                  </a:cubicBezTo>
                  <a:cubicBezTo>
                    <a:pt x="4675" y="4088"/>
                    <a:pt x="4704" y="4066"/>
                    <a:pt x="4733" y="4044"/>
                  </a:cubicBezTo>
                  <a:cubicBezTo>
                    <a:pt x="4770" y="4015"/>
                    <a:pt x="4814" y="3985"/>
                    <a:pt x="4836" y="3949"/>
                  </a:cubicBezTo>
                  <a:cubicBezTo>
                    <a:pt x="4851" y="3912"/>
                    <a:pt x="4858" y="3883"/>
                    <a:pt x="4858" y="3861"/>
                  </a:cubicBezTo>
                  <a:cubicBezTo>
                    <a:pt x="4858" y="3832"/>
                    <a:pt x="4858" y="3817"/>
                    <a:pt x="4880" y="3795"/>
                  </a:cubicBezTo>
                  <a:cubicBezTo>
                    <a:pt x="4895" y="3773"/>
                    <a:pt x="4909" y="3751"/>
                    <a:pt x="4931" y="3736"/>
                  </a:cubicBezTo>
                  <a:cubicBezTo>
                    <a:pt x="4953" y="3714"/>
                    <a:pt x="4953" y="3714"/>
                    <a:pt x="4953" y="3714"/>
                  </a:cubicBezTo>
                  <a:cubicBezTo>
                    <a:pt x="4939" y="3692"/>
                    <a:pt x="4939" y="3692"/>
                    <a:pt x="4939" y="3692"/>
                  </a:cubicBezTo>
                  <a:cubicBezTo>
                    <a:pt x="4931" y="3685"/>
                    <a:pt x="4931" y="3685"/>
                    <a:pt x="4931" y="3685"/>
                  </a:cubicBezTo>
                  <a:cubicBezTo>
                    <a:pt x="4924" y="3663"/>
                    <a:pt x="4909" y="3612"/>
                    <a:pt x="4902" y="3568"/>
                  </a:cubicBezTo>
                  <a:cubicBezTo>
                    <a:pt x="4902" y="3546"/>
                    <a:pt x="4902" y="3538"/>
                    <a:pt x="4895" y="3524"/>
                  </a:cubicBezTo>
                  <a:cubicBezTo>
                    <a:pt x="4895" y="3502"/>
                    <a:pt x="4887" y="3487"/>
                    <a:pt x="4895" y="3465"/>
                  </a:cubicBezTo>
                  <a:cubicBezTo>
                    <a:pt x="4902" y="3472"/>
                    <a:pt x="4902" y="3472"/>
                    <a:pt x="4909" y="3472"/>
                  </a:cubicBezTo>
                  <a:cubicBezTo>
                    <a:pt x="4909" y="3472"/>
                    <a:pt x="4931" y="3465"/>
                    <a:pt x="4939" y="3443"/>
                  </a:cubicBezTo>
                  <a:cubicBezTo>
                    <a:pt x="4946" y="3414"/>
                    <a:pt x="4968" y="3348"/>
                    <a:pt x="4924" y="3297"/>
                  </a:cubicBezTo>
                  <a:cubicBezTo>
                    <a:pt x="4917" y="3282"/>
                    <a:pt x="4909" y="3267"/>
                    <a:pt x="4902" y="3253"/>
                  </a:cubicBezTo>
                  <a:cubicBezTo>
                    <a:pt x="4895" y="3231"/>
                    <a:pt x="4880" y="3201"/>
                    <a:pt x="4836" y="3194"/>
                  </a:cubicBezTo>
                  <a:cubicBezTo>
                    <a:pt x="4829" y="3187"/>
                    <a:pt x="4821" y="3187"/>
                    <a:pt x="4814" y="3187"/>
                  </a:cubicBezTo>
                  <a:cubicBezTo>
                    <a:pt x="4785" y="3187"/>
                    <a:pt x="4763" y="3201"/>
                    <a:pt x="4733" y="3216"/>
                  </a:cubicBezTo>
                  <a:cubicBezTo>
                    <a:pt x="4726" y="3216"/>
                    <a:pt x="4719" y="3223"/>
                    <a:pt x="4712" y="3231"/>
                  </a:cubicBezTo>
                  <a:cubicBezTo>
                    <a:pt x="4675" y="3245"/>
                    <a:pt x="4653" y="3260"/>
                    <a:pt x="4645" y="3282"/>
                  </a:cubicBezTo>
                  <a:cubicBezTo>
                    <a:pt x="4638" y="3311"/>
                    <a:pt x="4653" y="3341"/>
                    <a:pt x="4660" y="3363"/>
                  </a:cubicBezTo>
                  <a:lnTo>
                    <a:pt x="4660" y="3363"/>
                  </a:lnTo>
                  <a:cubicBezTo>
                    <a:pt x="4645" y="3370"/>
                    <a:pt x="4602" y="3370"/>
                    <a:pt x="4587" y="3370"/>
                  </a:cubicBezTo>
                  <a:cubicBezTo>
                    <a:pt x="4565" y="3370"/>
                    <a:pt x="4550" y="3363"/>
                    <a:pt x="4543" y="3319"/>
                  </a:cubicBezTo>
                  <a:cubicBezTo>
                    <a:pt x="4536" y="3311"/>
                    <a:pt x="4536" y="3304"/>
                    <a:pt x="4536" y="3297"/>
                  </a:cubicBezTo>
                  <a:cubicBezTo>
                    <a:pt x="4536" y="3289"/>
                    <a:pt x="4528" y="3275"/>
                    <a:pt x="4528" y="3267"/>
                  </a:cubicBezTo>
                  <a:cubicBezTo>
                    <a:pt x="4580" y="3267"/>
                    <a:pt x="4602" y="3216"/>
                    <a:pt x="4616" y="3172"/>
                  </a:cubicBezTo>
                  <a:cubicBezTo>
                    <a:pt x="4624" y="3157"/>
                    <a:pt x="4631" y="3135"/>
                    <a:pt x="4638" y="3128"/>
                  </a:cubicBezTo>
                  <a:cubicBezTo>
                    <a:pt x="4675" y="3077"/>
                    <a:pt x="4675" y="3018"/>
                    <a:pt x="4631" y="2982"/>
                  </a:cubicBezTo>
                  <a:cubicBezTo>
                    <a:pt x="4638" y="2974"/>
                    <a:pt x="4645" y="2974"/>
                    <a:pt x="4653" y="2967"/>
                  </a:cubicBezTo>
                  <a:cubicBezTo>
                    <a:pt x="4697" y="2930"/>
                    <a:pt x="4682" y="2894"/>
                    <a:pt x="4675" y="2864"/>
                  </a:cubicBezTo>
                  <a:cubicBezTo>
                    <a:pt x="4675" y="2850"/>
                    <a:pt x="4668" y="2835"/>
                    <a:pt x="4675" y="2820"/>
                  </a:cubicBezTo>
                  <a:cubicBezTo>
                    <a:pt x="4690" y="2784"/>
                    <a:pt x="4741" y="2769"/>
                    <a:pt x="4785" y="2769"/>
                  </a:cubicBezTo>
                  <a:cubicBezTo>
                    <a:pt x="4821" y="2769"/>
                    <a:pt x="4836" y="2747"/>
                    <a:pt x="4843" y="2740"/>
                  </a:cubicBezTo>
                  <a:cubicBezTo>
                    <a:pt x="4858" y="2710"/>
                    <a:pt x="4851" y="2681"/>
                    <a:pt x="4821" y="2644"/>
                  </a:cubicBezTo>
                  <a:cubicBezTo>
                    <a:pt x="4821" y="2637"/>
                    <a:pt x="4821" y="2630"/>
                    <a:pt x="4814" y="2630"/>
                  </a:cubicBezTo>
                  <a:cubicBezTo>
                    <a:pt x="4821" y="2630"/>
                    <a:pt x="4829" y="2622"/>
                    <a:pt x="4851" y="2622"/>
                  </a:cubicBezTo>
                  <a:cubicBezTo>
                    <a:pt x="4865" y="2622"/>
                    <a:pt x="4909" y="2615"/>
                    <a:pt x="4924" y="2586"/>
                  </a:cubicBezTo>
                  <a:cubicBezTo>
                    <a:pt x="4931" y="2549"/>
                    <a:pt x="4902" y="2527"/>
                    <a:pt x="4880" y="2498"/>
                  </a:cubicBezTo>
                  <a:cubicBezTo>
                    <a:pt x="4873" y="2491"/>
                    <a:pt x="4865" y="2491"/>
                    <a:pt x="4865" y="2483"/>
                  </a:cubicBezTo>
                  <a:cubicBezTo>
                    <a:pt x="4821" y="2447"/>
                    <a:pt x="4792" y="2432"/>
                    <a:pt x="4763" y="2410"/>
                  </a:cubicBezTo>
                  <a:cubicBezTo>
                    <a:pt x="4755" y="2410"/>
                    <a:pt x="4755" y="2410"/>
                    <a:pt x="4748" y="2403"/>
                  </a:cubicBezTo>
                  <a:cubicBezTo>
                    <a:pt x="4770" y="2410"/>
                    <a:pt x="4800" y="2410"/>
                    <a:pt x="4836" y="2410"/>
                  </a:cubicBezTo>
                  <a:cubicBezTo>
                    <a:pt x="4858" y="2410"/>
                    <a:pt x="4909" y="2410"/>
                    <a:pt x="4917" y="2373"/>
                  </a:cubicBezTo>
                  <a:cubicBezTo>
                    <a:pt x="4931" y="2344"/>
                    <a:pt x="4895" y="2315"/>
                    <a:pt x="4865" y="2293"/>
                  </a:cubicBezTo>
                  <a:cubicBezTo>
                    <a:pt x="4858" y="2285"/>
                    <a:pt x="4836" y="2263"/>
                    <a:pt x="4821" y="2161"/>
                  </a:cubicBezTo>
                  <a:lnTo>
                    <a:pt x="4821" y="2153"/>
                  </a:lnTo>
                  <a:lnTo>
                    <a:pt x="4821" y="2153"/>
                  </a:lnTo>
                  <a:lnTo>
                    <a:pt x="4821" y="2153"/>
                  </a:lnTo>
                  <a:cubicBezTo>
                    <a:pt x="4836" y="2153"/>
                    <a:pt x="4843" y="2161"/>
                    <a:pt x="4851" y="2168"/>
                  </a:cubicBezTo>
                  <a:cubicBezTo>
                    <a:pt x="4865" y="2183"/>
                    <a:pt x="4887" y="2197"/>
                    <a:pt x="4909" y="2197"/>
                  </a:cubicBezTo>
                  <a:cubicBezTo>
                    <a:pt x="4939" y="2197"/>
                    <a:pt x="4968" y="2175"/>
                    <a:pt x="4990" y="2161"/>
                  </a:cubicBezTo>
                  <a:lnTo>
                    <a:pt x="4997" y="2168"/>
                  </a:lnTo>
                  <a:cubicBezTo>
                    <a:pt x="5012" y="2183"/>
                    <a:pt x="5034" y="2212"/>
                    <a:pt x="5071" y="2220"/>
                  </a:cubicBezTo>
                  <a:cubicBezTo>
                    <a:pt x="5085" y="2227"/>
                    <a:pt x="5093" y="2227"/>
                    <a:pt x="5100" y="2227"/>
                  </a:cubicBezTo>
                  <a:cubicBezTo>
                    <a:pt x="5144" y="2227"/>
                    <a:pt x="5159" y="2190"/>
                    <a:pt x="5173" y="2161"/>
                  </a:cubicBezTo>
                  <a:cubicBezTo>
                    <a:pt x="5181" y="2153"/>
                    <a:pt x="5181" y="2139"/>
                    <a:pt x="5188" y="2124"/>
                  </a:cubicBezTo>
                  <a:cubicBezTo>
                    <a:pt x="5232" y="2058"/>
                    <a:pt x="5202" y="2022"/>
                    <a:pt x="5181" y="2000"/>
                  </a:cubicBezTo>
                  <a:cubicBezTo>
                    <a:pt x="5181" y="1992"/>
                    <a:pt x="5173" y="1992"/>
                    <a:pt x="5173" y="1985"/>
                  </a:cubicBezTo>
                  <a:cubicBezTo>
                    <a:pt x="5159" y="1970"/>
                    <a:pt x="5144" y="1963"/>
                    <a:pt x="5129" y="1948"/>
                  </a:cubicBezTo>
                  <a:cubicBezTo>
                    <a:pt x="5122" y="1948"/>
                    <a:pt x="5107" y="1941"/>
                    <a:pt x="5093" y="1926"/>
                  </a:cubicBezTo>
                  <a:cubicBezTo>
                    <a:pt x="5085" y="1919"/>
                    <a:pt x="5085" y="1919"/>
                    <a:pt x="5085" y="1919"/>
                  </a:cubicBezTo>
                  <a:cubicBezTo>
                    <a:pt x="5085" y="1912"/>
                    <a:pt x="5093" y="1904"/>
                    <a:pt x="5100" y="1904"/>
                  </a:cubicBezTo>
                  <a:cubicBezTo>
                    <a:pt x="5107" y="1890"/>
                    <a:pt x="5107" y="1890"/>
                    <a:pt x="5107" y="1890"/>
                  </a:cubicBezTo>
                  <a:cubicBezTo>
                    <a:pt x="5144" y="1853"/>
                    <a:pt x="5159" y="1838"/>
                    <a:pt x="5159" y="1831"/>
                  </a:cubicBezTo>
                  <a:cubicBezTo>
                    <a:pt x="5173" y="1802"/>
                    <a:pt x="5173" y="1802"/>
                    <a:pt x="5173" y="1802"/>
                  </a:cubicBezTo>
                  <a:cubicBezTo>
                    <a:pt x="5166" y="1794"/>
                    <a:pt x="5166" y="1794"/>
                    <a:pt x="5166" y="1794"/>
                  </a:cubicBezTo>
                  <a:cubicBezTo>
                    <a:pt x="5181" y="1787"/>
                    <a:pt x="5188" y="1758"/>
                    <a:pt x="5188" y="1743"/>
                  </a:cubicBezTo>
                  <a:cubicBezTo>
                    <a:pt x="5188" y="1721"/>
                    <a:pt x="5188" y="1699"/>
                    <a:pt x="5188" y="1684"/>
                  </a:cubicBezTo>
                  <a:cubicBezTo>
                    <a:pt x="5181" y="1655"/>
                    <a:pt x="5181" y="1655"/>
                    <a:pt x="5188" y="1648"/>
                  </a:cubicBezTo>
                  <a:cubicBezTo>
                    <a:pt x="5217" y="1633"/>
                    <a:pt x="5239" y="1605"/>
                    <a:pt x="5239" y="1575"/>
                  </a:cubicBezTo>
                  <a:cubicBezTo>
                    <a:pt x="5239" y="1546"/>
                    <a:pt x="5224" y="1524"/>
                    <a:pt x="5210" y="1510"/>
                  </a:cubicBezTo>
                  <a:cubicBezTo>
                    <a:pt x="5188" y="1502"/>
                    <a:pt x="5063" y="1422"/>
                    <a:pt x="4990" y="1414"/>
                  </a:cubicBezTo>
                  <a:cubicBezTo>
                    <a:pt x="4939" y="1407"/>
                    <a:pt x="4865" y="1356"/>
                    <a:pt x="4851" y="1319"/>
                  </a:cubicBezTo>
                  <a:cubicBezTo>
                    <a:pt x="4851" y="1312"/>
                    <a:pt x="4851" y="1304"/>
                    <a:pt x="4851" y="1297"/>
                  </a:cubicBezTo>
                  <a:cubicBezTo>
                    <a:pt x="4836" y="1253"/>
                    <a:pt x="4821" y="1209"/>
                    <a:pt x="4748" y="1209"/>
                  </a:cubicBezTo>
                  <a:cubicBezTo>
                    <a:pt x="4704" y="1209"/>
                    <a:pt x="4682" y="1195"/>
                    <a:pt x="4660" y="1158"/>
                  </a:cubicBezTo>
                  <a:cubicBezTo>
                    <a:pt x="4653" y="1143"/>
                    <a:pt x="4653" y="1129"/>
                    <a:pt x="4653" y="1114"/>
                  </a:cubicBezTo>
                  <a:cubicBezTo>
                    <a:pt x="4645" y="1092"/>
                    <a:pt x="4638" y="1070"/>
                    <a:pt x="4616" y="1048"/>
                  </a:cubicBezTo>
                  <a:cubicBezTo>
                    <a:pt x="4602" y="1033"/>
                    <a:pt x="4602" y="967"/>
                    <a:pt x="4609" y="945"/>
                  </a:cubicBezTo>
                  <a:cubicBezTo>
                    <a:pt x="4609" y="938"/>
                    <a:pt x="4609" y="938"/>
                    <a:pt x="4609" y="931"/>
                  </a:cubicBezTo>
                  <a:lnTo>
                    <a:pt x="4609" y="931"/>
                  </a:lnTo>
                  <a:cubicBezTo>
                    <a:pt x="4609" y="916"/>
                    <a:pt x="4609" y="916"/>
                    <a:pt x="4609" y="916"/>
                  </a:cubicBezTo>
                  <a:lnTo>
                    <a:pt x="4609" y="916"/>
                  </a:lnTo>
                  <a:lnTo>
                    <a:pt x="4609" y="909"/>
                  </a:lnTo>
                  <a:cubicBezTo>
                    <a:pt x="4602" y="872"/>
                    <a:pt x="4602" y="872"/>
                    <a:pt x="4602" y="872"/>
                  </a:cubicBezTo>
                  <a:lnTo>
                    <a:pt x="4602" y="872"/>
                  </a:lnTo>
                  <a:cubicBezTo>
                    <a:pt x="4587" y="835"/>
                    <a:pt x="4572" y="813"/>
                    <a:pt x="4543" y="792"/>
                  </a:cubicBezTo>
                  <a:cubicBezTo>
                    <a:pt x="4521" y="777"/>
                    <a:pt x="4499" y="762"/>
                    <a:pt x="4470" y="762"/>
                  </a:cubicBezTo>
                  <a:cubicBezTo>
                    <a:pt x="4455" y="762"/>
                    <a:pt x="4440" y="762"/>
                    <a:pt x="4418" y="770"/>
                  </a:cubicBezTo>
                  <a:cubicBezTo>
                    <a:pt x="4411" y="777"/>
                    <a:pt x="4396" y="784"/>
                    <a:pt x="4389" y="799"/>
                  </a:cubicBezTo>
                  <a:cubicBezTo>
                    <a:pt x="4382" y="792"/>
                    <a:pt x="4374" y="784"/>
                    <a:pt x="4360" y="784"/>
                  </a:cubicBezTo>
                  <a:cubicBezTo>
                    <a:pt x="4323" y="784"/>
                    <a:pt x="4286" y="813"/>
                    <a:pt x="4272" y="857"/>
                  </a:cubicBezTo>
                  <a:cubicBezTo>
                    <a:pt x="4257" y="880"/>
                    <a:pt x="4235" y="894"/>
                    <a:pt x="4206" y="909"/>
                  </a:cubicBezTo>
                  <a:cubicBezTo>
                    <a:pt x="4191" y="916"/>
                    <a:pt x="4177" y="923"/>
                    <a:pt x="4162" y="938"/>
                  </a:cubicBezTo>
                  <a:cubicBezTo>
                    <a:pt x="4140" y="945"/>
                    <a:pt x="4133" y="953"/>
                    <a:pt x="4125" y="953"/>
                  </a:cubicBezTo>
                  <a:cubicBezTo>
                    <a:pt x="4103" y="960"/>
                    <a:pt x="4089" y="967"/>
                    <a:pt x="4089" y="1004"/>
                  </a:cubicBezTo>
                  <a:cubicBezTo>
                    <a:pt x="4089" y="1041"/>
                    <a:pt x="4125" y="1106"/>
                    <a:pt x="4191" y="1136"/>
                  </a:cubicBezTo>
                  <a:cubicBezTo>
                    <a:pt x="4199" y="1136"/>
                    <a:pt x="4199" y="1136"/>
                    <a:pt x="4206" y="1136"/>
                  </a:cubicBezTo>
                  <a:cubicBezTo>
                    <a:pt x="4199" y="1143"/>
                    <a:pt x="4184" y="1158"/>
                    <a:pt x="4177" y="1165"/>
                  </a:cubicBezTo>
                  <a:cubicBezTo>
                    <a:pt x="4162" y="1180"/>
                    <a:pt x="4162" y="1180"/>
                    <a:pt x="4162" y="1180"/>
                  </a:cubicBezTo>
                  <a:cubicBezTo>
                    <a:pt x="4154" y="1187"/>
                    <a:pt x="4154" y="1187"/>
                    <a:pt x="4147" y="1187"/>
                  </a:cubicBezTo>
                  <a:cubicBezTo>
                    <a:pt x="4147" y="1187"/>
                    <a:pt x="4125" y="1180"/>
                    <a:pt x="4103" y="1143"/>
                  </a:cubicBezTo>
                  <a:cubicBezTo>
                    <a:pt x="4081" y="1121"/>
                    <a:pt x="4030" y="1099"/>
                    <a:pt x="3957" y="1070"/>
                  </a:cubicBezTo>
                  <a:cubicBezTo>
                    <a:pt x="3920" y="1055"/>
                    <a:pt x="3883" y="1041"/>
                    <a:pt x="3862" y="1026"/>
                  </a:cubicBezTo>
                  <a:cubicBezTo>
                    <a:pt x="3832" y="1011"/>
                    <a:pt x="3832" y="997"/>
                    <a:pt x="3840" y="953"/>
                  </a:cubicBezTo>
                  <a:cubicBezTo>
                    <a:pt x="3840" y="938"/>
                    <a:pt x="3840" y="938"/>
                    <a:pt x="3840" y="938"/>
                  </a:cubicBezTo>
                  <a:cubicBezTo>
                    <a:pt x="3847" y="909"/>
                    <a:pt x="3854" y="894"/>
                    <a:pt x="3891" y="887"/>
                  </a:cubicBezTo>
                  <a:cubicBezTo>
                    <a:pt x="3950" y="880"/>
                    <a:pt x="3964" y="865"/>
                    <a:pt x="3986" y="828"/>
                  </a:cubicBezTo>
                  <a:cubicBezTo>
                    <a:pt x="3986" y="821"/>
                    <a:pt x="3986" y="813"/>
                    <a:pt x="3993" y="806"/>
                  </a:cubicBezTo>
                  <a:cubicBezTo>
                    <a:pt x="4015" y="762"/>
                    <a:pt x="3993" y="726"/>
                    <a:pt x="3986" y="711"/>
                  </a:cubicBezTo>
                  <a:cubicBezTo>
                    <a:pt x="3979" y="704"/>
                    <a:pt x="3979" y="696"/>
                    <a:pt x="3979" y="696"/>
                  </a:cubicBezTo>
                  <a:cubicBezTo>
                    <a:pt x="3993" y="645"/>
                    <a:pt x="3950" y="550"/>
                    <a:pt x="3920" y="521"/>
                  </a:cubicBezTo>
                  <a:cubicBezTo>
                    <a:pt x="3913" y="513"/>
                    <a:pt x="3905" y="506"/>
                    <a:pt x="3905" y="491"/>
                  </a:cubicBezTo>
                  <a:cubicBezTo>
                    <a:pt x="3905" y="484"/>
                    <a:pt x="3913" y="476"/>
                    <a:pt x="3927" y="462"/>
                  </a:cubicBezTo>
                  <a:cubicBezTo>
                    <a:pt x="3950" y="447"/>
                    <a:pt x="3957" y="418"/>
                    <a:pt x="3950" y="396"/>
                  </a:cubicBezTo>
                  <a:cubicBezTo>
                    <a:pt x="3971" y="396"/>
                    <a:pt x="3986" y="381"/>
                    <a:pt x="3986" y="374"/>
                  </a:cubicBezTo>
                  <a:cubicBezTo>
                    <a:pt x="4001" y="352"/>
                    <a:pt x="3986" y="330"/>
                    <a:pt x="3971" y="308"/>
                  </a:cubicBezTo>
                  <a:cubicBezTo>
                    <a:pt x="3979" y="308"/>
                    <a:pt x="3986" y="315"/>
                    <a:pt x="3993" y="315"/>
                  </a:cubicBezTo>
                  <a:cubicBezTo>
                    <a:pt x="4008" y="323"/>
                    <a:pt x="4023" y="323"/>
                    <a:pt x="4030" y="323"/>
                  </a:cubicBezTo>
                  <a:cubicBezTo>
                    <a:pt x="4059" y="323"/>
                    <a:pt x="4081" y="308"/>
                    <a:pt x="4089" y="279"/>
                  </a:cubicBezTo>
                  <a:cubicBezTo>
                    <a:pt x="4096" y="249"/>
                    <a:pt x="4096" y="213"/>
                    <a:pt x="4067" y="198"/>
                  </a:cubicBezTo>
                  <a:cubicBezTo>
                    <a:pt x="4030" y="169"/>
                    <a:pt x="3986" y="125"/>
                    <a:pt x="3979" y="103"/>
                  </a:cubicBezTo>
                  <a:cubicBezTo>
                    <a:pt x="3971" y="73"/>
                    <a:pt x="3942" y="52"/>
                    <a:pt x="3898" y="52"/>
                  </a:cubicBezTo>
                  <a:cubicBezTo>
                    <a:pt x="3876" y="52"/>
                    <a:pt x="3840" y="59"/>
                    <a:pt x="3810" y="73"/>
                  </a:cubicBezTo>
                  <a:cubicBezTo>
                    <a:pt x="3781" y="88"/>
                    <a:pt x="3766" y="88"/>
                    <a:pt x="3744" y="88"/>
                  </a:cubicBezTo>
                  <a:cubicBezTo>
                    <a:pt x="3737" y="88"/>
                    <a:pt x="3730" y="88"/>
                    <a:pt x="3722" y="88"/>
                  </a:cubicBezTo>
                  <a:cubicBezTo>
                    <a:pt x="3715" y="88"/>
                    <a:pt x="3700" y="88"/>
                    <a:pt x="3693" y="88"/>
                  </a:cubicBezTo>
                  <a:cubicBezTo>
                    <a:pt x="3693" y="88"/>
                    <a:pt x="3686" y="73"/>
                    <a:pt x="3678" y="66"/>
                  </a:cubicBezTo>
                  <a:cubicBezTo>
                    <a:pt x="3671" y="44"/>
                    <a:pt x="3656" y="7"/>
                    <a:pt x="3620" y="0"/>
                  </a:cubicBezTo>
                  <a:cubicBezTo>
                    <a:pt x="3612" y="0"/>
                    <a:pt x="3612" y="0"/>
                    <a:pt x="3605" y="0"/>
                  </a:cubicBezTo>
                  <a:lnTo>
                    <a:pt x="3605" y="0"/>
                  </a:lnTo>
                  <a:lnTo>
                    <a:pt x="3605" y="30"/>
                  </a:lnTo>
                  <a:close/>
                  <a:moveTo>
                    <a:pt x="5012" y="1729"/>
                  </a:moveTo>
                  <a:lnTo>
                    <a:pt x="5012" y="1729"/>
                  </a:lnTo>
                  <a:cubicBezTo>
                    <a:pt x="5019" y="1729"/>
                    <a:pt x="5019" y="1721"/>
                    <a:pt x="5034" y="1714"/>
                  </a:cubicBezTo>
                  <a:cubicBezTo>
                    <a:pt x="5049" y="1699"/>
                    <a:pt x="5056" y="1699"/>
                    <a:pt x="5056" y="1699"/>
                  </a:cubicBezTo>
                  <a:cubicBezTo>
                    <a:pt x="5056" y="1699"/>
                    <a:pt x="5063" y="1706"/>
                    <a:pt x="5078" y="1736"/>
                  </a:cubicBezTo>
                  <a:cubicBezTo>
                    <a:pt x="5085" y="1751"/>
                    <a:pt x="5085" y="1765"/>
                    <a:pt x="5093" y="1772"/>
                  </a:cubicBezTo>
                  <a:cubicBezTo>
                    <a:pt x="5078" y="1765"/>
                    <a:pt x="5063" y="1758"/>
                    <a:pt x="5041" y="1751"/>
                  </a:cubicBezTo>
                  <a:cubicBezTo>
                    <a:pt x="5019" y="1736"/>
                    <a:pt x="5019" y="1729"/>
                    <a:pt x="5012" y="1729"/>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03" name="Freeform 102"/>
            <p:cNvSpPr>
              <a:spLocks noChangeArrowheads="1"/>
            </p:cNvSpPr>
            <p:nvPr/>
          </p:nvSpPr>
          <p:spPr bwMode="auto">
            <a:xfrm>
              <a:off x="6596783" y="6889745"/>
              <a:ext cx="2243404" cy="1820258"/>
            </a:xfrm>
            <a:custGeom>
              <a:avLst/>
              <a:gdLst>
                <a:gd name="T0" fmla="*/ 1538 w 5840"/>
                <a:gd name="T1" fmla="*/ 4491 h 4793"/>
                <a:gd name="T2" fmla="*/ 1215 w 5840"/>
                <a:gd name="T3" fmla="*/ 4227 h 4793"/>
                <a:gd name="T4" fmla="*/ 769 w 5840"/>
                <a:gd name="T5" fmla="*/ 3773 h 4793"/>
                <a:gd name="T6" fmla="*/ 528 w 5840"/>
                <a:gd name="T7" fmla="*/ 3700 h 4793"/>
                <a:gd name="T8" fmla="*/ 388 w 5840"/>
                <a:gd name="T9" fmla="*/ 3458 h 4793"/>
                <a:gd name="T10" fmla="*/ 278 w 5840"/>
                <a:gd name="T11" fmla="*/ 3275 h 4793"/>
                <a:gd name="T12" fmla="*/ 15 w 5840"/>
                <a:gd name="T13" fmla="*/ 3326 h 4793"/>
                <a:gd name="T14" fmla="*/ 117 w 5840"/>
                <a:gd name="T15" fmla="*/ 2974 h 4793"/>
                <a:gd name="T16" fmla="*/ 293 w 5840"/>
                <a:gd name="T17" fmla="*/ 2630 h 4793"/>
                <a:gd name="T18" fmla="*/ 168 w 5840"/>
                <a:gd name="T19" fmla="*/ 2439 h 4793"/>
                <a:gd name="T20" fmla="*/ 300 w 5840"/>
                <a:gd name="T21" fmla="*/ 2190 h 4793"/>
                <a:gd name="T22" fmla="*/ 557 w 5840"/>
                <a:gd name="T23" fmla="*/ 2161 h 4793"/>
                <a:gd name="T24" fmla="*/ 630 w 5840"/>
                <a:gd name="T25" fmla="*/ 2014 h 4793"/>
                <a:gd name="T26" fmla="*/ 491 w 5840"/>
                <a:gd name="T27" fmla="*/ 1758 h 4793"/>
                <a:gd name="T28" fmla="*/ 689 w 5840"/>
                <a:gd name="T29" fmla="*/ 1633 h 4793"/>
                <a:gd name="T30" fmla="*/ 147 w 5840"/>
                <a:gd name="T31" fmla="*/ 1202 h 4793"/>
                <a:gd name="T32" fmla="*/ 227 w 5840"/>
                <a:gd name="T33" fmla="*/ 850 h 4793"/>
                <a:gd name="T34" fmla="*/ 637 w 5840"/>
                <a:gd name="T35" fmla="*/ 579 h 4793"/>
                <a:gd name="T36" fmla="*/ 931 w 5840"/>
                <a:gd name="T37" fmla="*/ 433 h 4793"/>
                <a:gd name="T38" fmla="*/ 1377 w 5840"/>
                <a:gd name="T39" fmla="*/ 330 h 4793"/>
                <a:gd name="T40" fmla="*/ 1596 w 5840"/>
                <a:gd name="T41" fmla="*/ 249 h 4793"/>
                <a:gd name="T42" fmla="*/ 1648 w 5840"/>
                <a:gd name="T43" fmla="*/ 15 h 4793"/>
                <a:gd name="T44" fmla="*/ 1867 w 5840"/>
                <a:gd name="T45" fmla="*/ 7 h 4793"/>
                <a:gd name="T46" fmla="*/ 2124 w 5840"/>
                <a:gd name="T47" fmla="*/ 110 h 4793"/>
                <a:gd name="T48" fmla="*/ 2190 w 5840"/>
                <a:gd name="T49" fmla="*/ 403 h 4793"/>
                <a:gd name="T50" fmla="*/ 2403 w 5840"/>
                <a:gd name="T51" fmla="*/ 718 h 4793"/>
                <a:gd name="T52" fmla="*/ 2681 w 5840"/>
                <a:gd name="T53" fmla="*/ 777 h 4793"/>
                <a:gd name="T54" fmla="*/ 2871 w 5840"/>
                <a:gd name="T55" fmla="*/ 799 h 4793"/>
                <a:gd name="T56" fmla="*/ 3106 w 5840"/>
                <a:gd name="T57" fmla="*/ 828 h 4793"/>
                <a:gd name="T58" fmla="*/ 3311 w 5840"/>
                <a:gd name="T59" fmla="*/ 1099 h 4793"/>
                <a:gd name="T60" fmla="*/ 3135 w 5840"/>
                <a:gd name="T61" fmla="*/ 1334 h 4793"/>
                <a:gd name="T62" fmla="*/ 3326 w 5840"/>
                <a:gd name="T63" fmla="*/ 1619 h 4793"/>
                <a:gd name="T64" fmla="*/ 3655 w 5840"/>
                <a:gd name="T65" fmla="*/ 1751 h 4793"/>
                <a:gd name="T66" fmla="*/ 3927 w 5840"/>
                <a:gd name="T67" fmla="*/ 1912 h 4793"/>
                <a:gd name="T68" fmla="*/ 4212 w 5840"/>
                <a:gd name="T69" fmla="*/ 1890 h 4793"/>
                <a:gd name="T70" fmla="*/ 4593 w 5840"/>
                <a:gd name="T71" fmla="*/ 2146 h 4793"/>
                <a:gd name="T72" fmla="*/ 4908 w 5840"/>
                <a:gd name="T73" fmla="*/ 2219 h 4793"/>
                <a:gd name="T74" fmla="*/ 5026 w 5840"/>
                <a:gd name="T75" fmla="*/ 1970 h 4793"/>
                <a:gd name="T76" fmla="*/ 5084 w 5840"/>
                <a:gd name="T77" fmla="*/ 1721 h 4793"/>
                <a:gd name="T78" fmla="*/ 5451 w 5840"/>
                <a:gd name="T79" fmla="*/ 1816 h 4793"/>
                <a:gd name="T80" fmla="*/ 5715 w 5840"/>
                <a:gd name="T81" fmla="*/ 2022 h 4793"/>
                <a:gd name="T82" fmla="*/ 5707 w 5840"/>
                <a:gd name="T83" fmla="*/ 2388 h 4793"/>
                <a:gd name="T84" fmla="*/ 5392 w 5840"/>
                <a:gd name="T85" fmla="*/ 2556 h 4793"/>
                <a:gd name="T86" fmla="*/ 5216 w 5840"/>
                <a:gd name="T87" fmla="*/ 2608 h 4793"/>
                <a:gd name="T88" fmla="*/ 5070 w 5840"/>
                <a:gd name="T89" fmla="*/ 2681 h 4793"/>
                <a:gd name="T90" fmla="*/ 5018 w 5840"/>
                <a:gd name="T91" fmla="*/ 2872 h 4793"/>
                <a:gd name="T92" fmla="*/ 5070 w 5840"/>
                <a:gd name="T93" fmla="*/ 2923 h 4793"/>
                <a:gd name="T94" fmla="*/ 5121 w 5840"/>
                <a:gd name="T95" fmla="*/ 3231 h 4793"/>
                <a:gd name="T96" fmla="*/ 4842 w 5840"/>
                <a:gd name="T97" fmla="*/ 3355 h 4793"/>
                <a:gd name="T98" fmla="*/ 4710 w 5840"/>
                <a:gd name="T99" fmla="*/ 3502 h 4793"/>
                <a:gd name="T100" fmla="*/ 4520 w 5840"/>
                <a:gd name="T101" fmla="*/ 3341 h 4793"/>
                <a:gd name="T102" fmla="*/ 4278 w 5840"/>
                <a:gd name="T103" fmla="*/ 3604 h 4793"/>
                <a:gd name="T104" fmla="*/ 4286 w 5840"/>
                <a:gd name="T105" fmla="*/ 3963 h 4793"/>
                <a:gd name="T106" fmla="*/ 3802 w 5840"/>
                <a:gd name="T107" fmla="*/ 4147 h 4793"/>
                <a:gd name="T108" fmla="*/ 3531 w 5840"/>
                <a:gd name="T109" fmla="*/ 4205 h 4793"/>
                <a:gd name="T110" fmla="*/ 3216 w 5840"/>
                <a:gd name="T111" fmla="*/ 3744 h 4793"/>
                <a:gd name="T112" fmla="*/ 3018 w 5840"/>
                <a:gd name="T113" fmla="*/ 4440 h 4793"/>
                <a:gd name="T114" fmla="*/ 2857 w 5840"/>
                <a:gd name="T115" fmla="*/ 4557 h 4793"/>
                <a:gd name="T116" fmla="*/ 2622 w 5840"/>
                <a:gd name="T117" fmla="*/ 4286 h 4793"/>
                <a:gd name="T118" fmla="*/ 2146 w 5840"/>
                <a:gd name="T119" fmla="*/ 4205 h 4793"/>
                <a:gd name="T120" fmla="*/ 1977 w 5840"/>
                <a:gd name="T121" fmla="*/ 4513 h 4793"/>
                <a:gd name="T122" fmla="*/ 1919 w 5840"/>
                <a:gd name="T123" fmla="*/ 4733 h 4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40" h="4793">
                  <a:moveTo>
                    <a:pt x="1787" y="4792"/>
                  </a:moveTo>
                  <a:lnTo>
                    <a:pt x="1787" y="4792"/>
                  </a:lnTo>
                  <a:cubicBezTo>
                    <a:pt x="1765" y="4792"/>
                    <a:pt x="1743" y="4784"/>
                    <a:pt x="1743" y="4784"/>
                  </a:cubicBezTo>
                  <a:lnTo>
                    <a:pt x="1743" y="4784"/>
                  </a:lnTo>
                  <a:cubicBezTo>
                    <a:pt x="1736" y="4784"/>
                    <a:pt x="1670" y="4769"/>
                    <a:pt x="1604" y="4747"/>
                  </a:cubicBezTo>
                  <a:cubicBezTo>
                    <a:pt x="1523" y="4725"/>
                    <a:pt x="1538" y="4630"/>
                    <a:pt x="1553" y="4564"/>
                  </a:cubicBezTo>
                  <a:cubicBezTo>
                    <a:pt x="1553" y="4535"/>
                    <a:pt x="1545" y="4513"/>
                    <a:pt x="1538" y="4491"/>
                  </a:cubicBezTo>
                  <a:cubicBezTo>
                    <a:pt x="1523" y="4469"/>
                    <a:pt x="1516" y="4440"/>
                    <a:pt x="1516" y="4410"/>
                  </a:cubicBezTo>
                  <a:cubicBezTo>
                    <a:pt x="1516" y="4359"/>
                    <a:pt x="1465" y="4344"/>
                    <a:pt x="1465" y="4344"/>
                  </a:cubicBezTo>
                  <a:cubicBezTo>
                    <a:pt x="1457" y="4344"/>
                    <a:pt x="1443" y="4344"/>
                    <a:pt x="1421" y="4344"/>
                  </a:cubicBezTo>
                  <a:cubicBezTo>
                    <a:pt x="1384" y="4344"/>
                    <a:pt x="1340" y="4337"/>
                    <a:pt x="1303" y="4315"/>
                  </a:cubicBezTo>
                  <a:cubicBezTo>
                    <a:pt x="1289" y="4301"/>
                    <a:pt x="1274" y="4286"/>
                    <a:pt x="1267" y="4264"/>
                  </a:cubicBezTo>
                  <a:cubicBezTo>
                    <a:pt x="1252" y="4242"/>
                    <a:pt x="1245" y="4227"/>
                    <a:pt x="1223" y="4227"/>
                  </a:cubicBezTo>
                  <a:cubicBezTo>
                    <a:pt x="1223" y="4227"/>
                    <a:pt x="1223" y="4227"/>
                    <a:pt x="1215" y="4227"/>
                  </a:cubicBezTo>
                  <a:cubicBezTo>
                    <a:pt x="1208" y="4235"/>
                    <a:pt x="1201" y="4235"/>
                    <a:pt x="1193" y="4235"/>
                  </a:cubicBezTo>
                  <a:cubicBezTo>
                    <a:pt x="1150" y="4235"/>
                    <a:pt x="1136" y="4198"/>
                    <a:pt x="1114" y="4161"/>
                  </a:cubicBezTo>
                  <a:cubicBezTo>
                    <a:pt x="1092" y="4125"/>
                    <a:pt x="1092" y="4125"/>
                    <a:pt x="1092" y="4125"/>
                  </a:cubicBezTo>
                  <a:cubicBezTo>
                    <a:pt x="1063" y="4081"/>
                    <a:pt x="1048" y="4059"/>
                    <a:pt x="997" y="4000"/>
                  </a:cubicBezTo>
                  <a:cubicBezTo>
                    <a:pt x="975" y="3971"/>
                    <a:pt x="967" y="3949"/>
                    <a:pt x="960" y="3927"/>
                  </a:cubicBezTo>
                  <a:cubicBezTo>
                    <a:pt x="953" y="3905"/>
                    <a:pt x="945" y="3897"/>
                    <a:pt x="909" y="3890"/>
                  </a:cubicBezTo>
                  <a:cubicBezTo>
                    <a:pt x="843" y="3883"/>
                    <a:pt x="806" y="3824"/>
                    <a:pt x="769" y="3773"/>
                  </a:cubicBezTo>
                  <a:cubicBezTo>
                    <a:pt x="755" y="3751"/>
                    <a:pt x="740" y="3736"/>
                    <a:pt x="725" y="3714"/>
                  </a:cubicBezTo>
                  <a:cubicBezTo>
                    <a:pt x="711" y="3700"/>
                    <a:pt x="704" y="3692"/>
                    <a:pt x="696" y="3692"/>
                  </a:cubicBezTo>
                  <a:cubicBezTo>
                    <a:pt x="689" y="3692"/>
                    <a:pt x="682" y="3692"/>
                    <a:pt x="667" y="3700"/>
                  </a:cubicBezTo>
                  <a:cubicBezTo>
                    <a:pt x="652" y="3707"/>
                    <a:pt x="630" y="3722"/>
                    <a:pt x="601" y="3722"/>
                  </a:cubicBezTo>
                  <a:cubicBezTo>
                    <a:pt x="564" y="3722"/>
                    <a:pt x="549" y="3707"/>
                    <a:pt x="535" y="3700"/>
                  </a:cubicBezTo>
                  <a:lnTo>
                    <a:pt x="535" y="3692"/>
                  </a:lnTo>
                  <a:lnTo>
                    <a:pt x="528" y="3700"/>
                  </a:lnTo>
                  <a:cubicBezTo>
                    <a:pt x="506" y="3700"/>
                    <a:pt x="476" y="3722"/>
                    <a:pt x="447" y="3744"/>
                  </a:cubicBezTo>
                  <a:cubicBezTo>
                    <a:pt x="432" y="3758"/>
                    <a:pt x="432" y="3758"/>
                    <a:pt x="432" y="3758"/>
                  </a:cubicBezTo>
                  <a:cubicBezTo>
                    <a:pt x="410" y="3729"/>
                    <a:pt x="410" y="3729"/>
                    <a:pt x="410" y="3729"/>
                  </a:cubicBezTo>
                  <a:cubicBezTo>
                    <a:pt x="410" y="3722"/>
                    <a:pt x="410" y="3722"/>
                    <a:pt x="410" y="3722"/>
                  </a:cubicBezTo>
                  <a:cubicBezTo>
                    <a:pt x="410" y="3722"/>
                    <a:pt x="388" y="3656"/>
                    <a:pt x="381" y="3597"/>
                  </a:cubicBezTo>
                  <a:cubicBezTo>
                    <a:pt x="381" y="3575"/>
                    <a:pt x="381" y="3568"/>
                    <a:pt x="374" y="3553"/>
                  </a:cubicBezTo>
                  <a:cubicBezTo>
                    <a:pt x="366" y="3524"/>
                    <a:pt x="366" y="3502"/>
                    <a:pt x="388" y="3458"/>
                  </a:cubicBezTo>
                  <a:cubicBezTo>
                    <a:pt x="388" y="3443"/>
                    <a:pt x="403" y="3428"/>
                    <a:pt x="418" y="3428"/>
                  </a:cubicBezTo>
                  <a:lnTo>
                    <a:pt x="425" y="3428"/>
                  </a:lnTo>
                  <a:cubicBezTo>
                    <a:pt x="432" y="3406"/>
                    <a:pt x="432" y="3377"/>
                    <a:pt x="410" y="3348"/>
                  </a:cubicBezTo>
                  <a:cubicBezTo>
                    <a:pt x="396" y="3326"/>
                    <a:pt x="388" y="3311"/>
                    <a:pt x="381" y="3297"/>
                  </a:cubicBezTo>
                  <a:cubicBezTo>
                    <a:pt x="374" y="3267"/>
                    <a:pt x="366" y="3260"/>
                    <a:pt x="352" y="3260"/>
                  </a:cubicBezTo>
                  <a:cubicBezTo>
                    <a:pt x="344" y="3260"/>
                    <a:pt x="344" y="3253"/>
                    <a:pt x="337" y="3253"/>
                  </a:cubicBezTo>
                  <a:cubicBezTo>
                    <a:pt x="315" y="3253"/>
                    <a:pt x="300" y="3260"/>
                    <a:pt x="278" y="3275"/>
                  </a:cubicBezTo>
                  <a:cubicBezTo>
                    <a:pt x="271" y="3282"/>
                    <a:pt x="264" y="3282"/>
                    <a:pt x="249" y="3289"/>
                  </a:cubicBezTo>
                  <a:cubicBezTo>
                    <a:pt x="227" y="3304"/>
                    <a:pt x="220" y="3311"/>
                    <a:pt x="213" y="3319"/>
                  </a:cubicBezTo>
                  <a:cubicBezTo>
                    <a:pt x="213" y="3326"/>
                    <a:pt x="213" y="3341"/>
                    <a:pt x="227" y="3363"/>
                  </a:cubicBezTo>
                  <a:cubicBezTo>
                    <a:pt x="235" y="3385"/>
                    <a:pt x="235" y="3399"/>
                    <a:pt x="227" y="3406"/>
                  </a:cubicBezTo>
                  <a:cubicBezTo>
                    <a:pt x="205" y="3436"/>
                    <a:pt x="154" y="3436"/>
                    <a:pt x="110" y="3436"/>
                  </a:cubicBezTo>
                  <a:cubicBezTo>
                    <a:pt x="44" y="3436"/>
                    <a:pt x="22" y="3385"/>
                    <a:pt x="15" y="3348"/>
                  </a:cubicBezTo>
                  <a:cubicBezTo>
                    <a:pt x="15" y="3326"/>
                    <a:pt x="15" y="3326"/>
                    <a:pt x="15" y="3326"/>
                  </a:cubicBezTo>
                  <a:cubicBezTo>
                    <a:pt x="7" y="3304"/>
                    <a:pt x="0" y="3275"/>
                    <a:pt x="15" y="3260"/>
                  </a:cubicBezTo>
                  <a:cubicBezTo>
                    <a:pt x="22" y="3253"/>
                    <a:pt x="37" y="3245"/>
                    <a:pt x="51" y="3245"/>
                  </a:cubicBezTo>
                  <a:cubicBezTo>
                    <a:pt x="66" y="3245"/>
                    <a:pt x="81" y="3209"/>
                    <a:pt x="95" y="3179"/>
                  </a:cubicBezTo>
                  <a:cubicBezTo>
                    <a:pt x="103" y="3157"/>
                    <a:pt x="110" y="3135"/>
                    <a:pt x="125" y="3121"/>
                  </a:cubicBezTo>
                  <a:cubicBezTo>
                    <a:pt x="139" y="3099"/>
                    <a:pt x="154" y="3062"/>
                    <a:pt x="117" y="3033"/>
                  </a:cubicBezTo>
                  <a:cubicBezTo>
                    <a:pt x="103" y="3025"/>
                    <a:pt x="88" y="3011"/>
                    <a:pt x="95" y="2996"/>
                  </a:cubicBezTo>
                  <a:cubicBezTo>
                    <a:pt x="95" y="2982"/>
                    <a:pt x="103" y="2974"/>
                    <a:pt x="117" y="2974"/>
                  </a:cubicBezTo>
                  <a:cubicBezTo>
                    <a:pt x="125" y="2967"/>
                    <a:pt x="139" y="2960"/>
                    <a:pt x="154" y="2952"/>
                  </a:cubicBezTo>
                  <a:cubicBezTo>
                    <a:pt x="168" y="2937"/>
                    <a:pt x="161" y="2923"/>
                    <a:pt x="154" y="2901"/>
                  </a:cubicBezTo>
                  <a:cubicBezTo>
                    <a:pt x="154" y="2879"/>
                    <a:pt x="147" y="2857"/>
                    <a:pt x="154" y="2828"/>
                  </a:cubicBezTo>
                  <a:cubicBezTo>
                    <a:pt x="168" y="2776"/>
                    <a:pt x="235" y="2740"/>
                    <a:pt x="308" y="2740"/>
                  </a:cubicBezTo>
                  <a:cubicBezTo>
                    <a:pt x="315" y="2740"/>
                    <a:pt x="323" y="2740"/>
                    <a:pt x="323" y="2740"/>
                  </a:cubicBezTo>
                  <a:cubicBezTo>
                    <a:pt x="330" y="2732"/>
                    <a:pt x="323" y="2718"/>
                    <a:pt x="308" y="2688"/>
                  </a:cubicBezTo>
                  <a:cubicBezTo>
                    <a:pt x="300" y="2681"/>
                    <a:pt x="286" y="2652"/>
                    <a:pt x="293" y="2630"/>
                  </a:cubicBezTo>
                  <a:cubicBezTo>
                    <a:pt x="308" y="2615"/>
                    <a:pt x="330" y="2601"/>
                    <a:pt x="374" y="2601"/>
                  </a:cubicBezTo>
                  <a:cubicBezTo>
                    <a:pt x="396" y="2593"/>
                    <a:pt x="403" y="2593"/>
                    <a:pt x="403" y="2593"/>
                  </a:cubicBezTo>
                  <a:cubicBezTo>
                    <a:pt x="403" y="2586"/>
                    <a:pt x="381" y="2564"/>
                    <a:pt x="366" y="2556"/>
                  </a:cubicBezTo>
                  <a:cubicBezTo>
                    <a:pt x="352" y="2542"/>
                    <a:pt x="352" y="2542"/>
                    <a:pt x="352" y="2542"/>
                  </a:cubicBezTo>
                  <a:cubicBezTo>
                    <a:pt x="323" y="2505"/>
                    <a:pt x="293" y="2491"/>
                    <a:pt x="264" y="2476"/>
                  </a:cubicBezTo>
                  <a:cubicBezTo>
                    <a:pt x="249" y="2469"/>
                    <a:pt x="242" y="2469"/>
                    <a:pt x="227" y="2461"/>
                  </a:cubicBezTo>
                  <a:cubicBezTo>
                    <a:pt x="213" y="2461"/>
                    <a:pt x="191" y="2454"/>
                    <a:pt x="168" y="2439"/>
                  </a:cubicBezTo>
                  <a:cubicBezTo>
                    <a:pt x="147" y="2425"/>
                    <a:pt x="147" y="2403"/>
                    <a:pt x="154" y="2395"/>
                  </a:cubicBezTo>
                  <a:cubicBezTo>
                    <a:pt x="161" y="2381"/>
                    <a:pt x="183" y="2366"/>
                    <a:pt x="198" y="2366"/>
                  </a:cubicBezTo>
                  <a:cubicBezTo>
                    <a:pt x="205" y="2366"/>
                    <a:pt x="213" y="2366"/>
                    <a:pt x="220" y="2373"/>
                  </a:cubicBezTo>
                  <a:cubicBezTo>
                    <a:pt x="242" y="2381"/>
                    <a:pt x="264" y="2388"/>
                    <a:pt x="359" y="2388"/>
                  </a:cubicBezTo>
                  <a:cubicBezTo>
                    <a:pt x="388" y="2388"/>
                    <a:pt x="396" y="2381"/>
                    <a:pt x="396" y="2381"/>
                  </a:cubicBezTo>
                  <a:cubicBezTo>
                    <a:pt x="396" y="2381"/>
                    <a:pt x="374" y="2359"/>
                    <a:pt x="366" y="2351"/>
                  </a:cubicBezTo>
                  <a:cubicBezTo>
                    <a:pt x="330" y="2329"/>
                    <a:pt x="308" y="2278"/>
                    <a:pt x="300" y="2190"/>
                  </a:cubicBezTo>
                  <a:cubicBezTo>
                    <a:pt x="293" y="2168"/>
                    <a:pt x="300" y="2154"/>
                    <a:pt x="308" y="2146"/>
                  </a:cubicBezTo>
                  <a:cubicBezTo>
                    <a:pt x="315" y="2139"/>
                    <a:pt x="330" y="2132"/>
                    <a:pt x="344" y="2132"/>
                  </a:cubicBezTo>
                  <a:cubicBezTo>
                    <a:pt x="374" y="2132"/>
                    <a:pt x="396" y="2146"/>
                    <a:pt x="410" y="2161"/>
                  </a:cubicBezTo>
                  <a:cubicBezTo>
                    <a:pt x="418" y="2168"/>
                    <a:pt x="425" y="2175"/>
                    <a:pt x="432" y="2175"/>
                  </a:cubicBezTo>
                  <a:cubicBezTo>
                    <a:pt x="447" y="2175"/>
                    <a:pt x="476" y="2154"/>
                    <a:pt x="491" y="2139"/>
                  </a:cubicBezTo>
                  <a:cubicBezTo>
                    <a:pt x="498" y="2139"/>
                    <a:pt x="506" y="2132"/>
                    <a:pt x="513" y="2132"/>
                  </a:cubicBezTo>
                  <a:cubicBezTo>
                    <a:pt x="535" y="2132"/>
                    <a:pt x="542" y="2146"/>
                    <a:pt x="557" y="2161"/>
                  </a:cubicBezTo>
                  <a:cubicBezTo>
                    <a:pt x="572" y="2175"/>
                    <a:pt x="586" y="2190"/>
                    <a:pt x="608" y="2197"/>
                  </a:cubicBezTo>
                  <a:cubicBezTo>
                    <a:pt x="616" y="2205"/>
                    <a:pt x="623" y="2205"/>
                    <a:pt x="623" y="2205"/>
                  </a:cubicBezTo>
                  <a:cubicBezTo>
                    <a:pt x="637" y="2205"/>
                    <a:pt x="645" y="2197"/>
                    <a:pt x="652" y="2168"/>
                  </a:cubicBezTo>
                  <a:cubicBezTo>
                    <a:pt x="659" y="2154"/>
                    <a:pt x="667" y="2139"/>
                    <a:pt x="674" y="2124"/>
                  </a:cubicBezTo>
                  <a:cubicBezTo>
                    <a:pt x="696" y="2080"/>
                    <a:pt x="689" y="2066"/>
                    <a:pt x="667" y="2051"/>
                  </a:cubicBezTo>
                  <a:cubicBezTo>
                    <a:pt x="667" y="2044"/>
                    <a:pt x="659" y="2044"/>
                    <a:pt x="659" y="2036"/>
                  </a:cubicBezTo>
                  <a:cubicBezTo>
                    <a:pt x="652" y="2029"/>
                    <a:pt x="645" y="2022"/>
                    <a:pt x="630" y="2014"/>
                  </a:cubicBezTo>
                  <a:cubicBezTo>
                    <a:pt x="616" y="2007"/>
                    <a:pt x="601" y="2000"/>
                    <a:pt x="586" y="1978"/>
                  </a:cubicBezTo>
                  <a:cubicBezTo>
                    <a:pt x="572" y="1970"/>
                    <a:pt x="557" y="1956"/>
                    <a:pt x="557" y="1934"/>
                  </a:cubicBezTo>
                  <a:cubicBezTo>
                    <a:pt x="557" y="1919"/>
                    <a:pt x="572" y="1904"/>
                    <a:pt x="594" y="1890"/>
                  </a:cubicBezTo>
                  <a:cubicBezTo>
                    <a:pt x="601" y="1882"/>
                    <a:pt x="601" y="1882"/>
                    <a:pt x="601" y="1882"/>
                  </a:cubicBezTo>
                  <a:cubicBezTo>
                    <a:pt x="616" y="1868"/>
                    <a:pt x="623" y="1853"/>
                    <a:pt x="630" y="1846"/>
                  </a:cubicBezTo>
                  <a:cubicBezTo>
                    <a:pt x="608" y="1838"/>
                    <a:pt x="579" y="1831"/>
                    <a:pt x="542" y="1809"/>
                  </a:cubicBezTo>
                  <a:cubicBezTo>
                    <a:pt x="520" y="1802"/>
                    <a:pt x="498" y="1780"/>
                    <a:pt x="491" y="1758"/>
                  </a:cubicBezTo>
                  <a:cubicBezTo>
                    <a:pt x="491" y="1736"/>
                    <a:pt x="498" y="1721"/>
                    <a:pt x="528" y="1699"/>
                  </a:cubicBezTo>
                  <a:cubicBezTo>
                    <a:pt x="542" y="1685"/>
                    <a:pt x="564" y="1677"/>
                    <a:pt x="579" y="1677"/>
                  </a:cubicBezTo>
                  <a:cubicBezTo>
                    <a:pt x="608" y="1677"/>
                    <a:pt x="630" y="1714"/>
                    <a:pt x="645" y="1743"/>
                  </a:cubicBezTo>
                  <a:cubicBezTo>
                    <a:pt x="652" y="1758"/>
                    <a:pt x="659" y="1773"/>
                    <a:pt x="659" y="1780"/>
                  </a:cubicBezTo>
                  <a:cubicBezTo>
                    <a:pt x="659" y="1773"/>
                    <a:pt x="659" y="1765"/>
                    <a:pt x="667" y="1758"/>
                  </a:cubicBezTo>
                  <a:cubicBezTo>
                    <a:pt x="667" y="1743"/>
                    <a:pt x="667" y="1728"/>
                    <a:pt x="659" y="1714"/>
                  </a:cubicBezTo>
                  <a:cubicBezTo>
                    <a:pt x="659" y="1685"/>
                    <a:pt x="652" y="1655"/>
                    <a:pt x="689" y="1633"/>
                  </a:cubicBezTo>
                  <a:cubicBezTo>
                    <a:pt x="704" y="1619"/>
                    <a:pt x="718" y="1605"/>
                    <a:pt x="718" y="1597"/>
                  </a:cubicBezTo>
                  <a:cubicBezTo>
                    <a:pt x="718" y="1583"/>
                    <a:pt x="711" y="1576"/>
                    <a:pt x="704" y="1576"/>
                  </a:cubicBezTo>
                  <a:cubicBezTo>
                    <a:pt x="674" y="1554"/>
                    <a:pt x="564" y="1488"/>
                    <a:pt x="506" y="1480"/>
                  </a:cubicBezTo>
                  <a:cubicBezTo>
                    <a:pt x="447" y="1473"/>
                    <a:pt x="352" y="1414"/>
                    <a:pt x="330" y="1356"/>
                  </a:cubicBezTo>
                  <a:cubicBezTo>
                    <a:pt x="330" y="1348"/>
                    <a:pt x="330" y="1341"/>
                    <a:pt x="330" y="1334"/>
                  </a:cubicBezTo>
                  <a:cubicBezTo>
                    <a:pt x="315" y="1290"/>
                    <a:pt x="308" y="1275"/>
                    <a:pt x="271" y="1275"/>
                  </a:cubicBezTo>
                  <a:cubicBezTo>
                    <a:pt x="205" y="1275"/>
                    <a:pt x="176" y="1246"/>
                    <a:pt x="147" y="1202"/>
                  </a:cubicBezTo>
                  <a:cubicBezTo>
                    <a:pt x="132" y="1180"/>
                    <a:pt x="132" y="1165"/>
                    <a:pt x="132" y="1143"/>
                  </a:cubicBezTo>
                  <a:cubicBezTo>
                    <a:pt x="125" y="1128"/>
                    <a:pt x="125" y="1114"/>
                    <a:pt x="110" y="1107"/>
                  </a:cubicBezTo>
                  <a:cubicBezTo>
                    <a:pt x="73" y="1077"/>
                    <a:pt x="81" y="1011"/>
                    <a:pt x="81" y="967"/>
                  </a:cubicBezTo>
                  <a:cubicBezTo>
                    <a:pt x="88" y="953"/>
                    <a:pt x="88" y="945"/>
                    <a:pt x="88" y="938"/>
                  </a:cubicBezTo>
                  <a:cubicBezTo>
                    <a:pt x="81" y="916"/>
                    <a:pt x="81" y="916"/>
                    <a:pt x="81" y="916"/>
                  </a:cubicBezTo>
                  <a:cubicBezTo>
                    <a:pt x="95" y="916"/>
                    <a:pt x="95" y="916"/>
                    <a:pt x="95" y="916"/>
                  </a:cubicBezTo>
                  <a:cubicBezTo>
                    <a:pt x="183" y="887"/>
                    <a:pt x="220" y="865"/>
                    <a:pt x="227" y="850"/>
                  </a:cubicBezTo>
                  <a:cubicBezTo>
                    <a:pt x="249" y="814"/>
                    <a:pt x="315" y="755"/>
                    <a:pt x="359" y="748"/>
                  </a:cubicBezTo>
                  <a:cubicBezTo>
                    <a:pt x="374" y="748"/>
                    <a:pt x="396" y="748"/>
                    <a:pt x="410" y="748"/>
                  </a:cubicBezTo>
                  <a:cubicBezTo>
                    <a:pt x="432" y="748"/>
                    <a:pt x="454" y="748"/>
                    <a:pt x="476" y="748"/>
                  </a:cubicBezTo>
                  <a:lnTo>
                    <a:pt x="484" y="748"/>
                  </a:lnTo>
                  <a:cubicBezTo>
                    <a:pt x="520" y="748"/>
                    <a:pt x="579" y="726"/>
                    <a:pt x="586" y="704"/>
                  </a:cubicBezTo>
                  <a:cubicBezTo>
                    <a:pt x="594" y="689"/>
                    <a:pt x="601" y="667"/>
                    <a:pt x="601" y="652"/>
                  </a:cubicBezTo>
                  <a:cubicBezTo>
                    <a:pt x="608" y="623"/>
                    <a:pt x="608" y="594"/>
                    <a:pt x="637" y="579"/>
                  </a:cubicBezTo>
                  <a:cubicBezTo>
                    <a:pt x="637" y="579"/>
                    <a:pt x="645" y="579"/>
                    <a:pt x="652" y="579"/>
                  </a:cubicBezTo>
                  <a:cubicBezTo>
                    <a:pt x="659" y="579"/>
                    <a:pt x="674" y="586"/>
                    <a:pt x="682" y="594"/>
                  </a:cubicBezTo>
                  <a:cubicBezTo>
                    <a:pt x="696" y="601"/>
                    <a:pt x="704" y="608"/>
                    <a:pt x="711" y="608"/>
                  </a:cubicBezTo>
                  <a:cubicBezTo>
                    <a:pt x="718" y="608"/>
                    <a:pt x="725" y="601"/>
                    <a:pt x="733" y="601"/>
                  </a:cubicBezTo>
                  <a:cubicBezTo>
                    <a:pt x="740" y="594"/>
                    <a:pt x="755" y="586"/>
                    <a:pt x="762" y="572"/>
                  </a:cubicBezTo>
                  <a:cubicBezTo>
                    <a:pt x="791" y="550"/>
                    <a:pt x="828" y="528"/>
                    <a:pt x="843" y="506"/>
                  </a:cubicBezTo>
                  <a:cubicBezTo>
                    <a:pt x="872" y="469"/>
                    <a:pt x="887" y="455"/>
                    <a:pt x="931" y="433"/>
                  </a:cubicBezTo>
                  <a:cubicBezTo>
                    <a:pt x="967" y="410"/>
                    <a:pt x="975" y="410"/>
                    <a:pt x="982" y="374"/>
                  </a:cubicBezTo>
                  <a:cubicBezTo>
                    <a:pt x="982" y="352"/>
                    <a:pt x="982" y="352"/>
                    <a:pt x="982" y="352"/>
                  </a:cubicBezTo>
                  <a:cubicBezTo>
                    <a:pt x="982" y="308"/>
                    <a:pt x="989" y="257"/>
                    <a:pt x="1026" y="242"/>
                  </a:cubicBezTo>
                  <a:cubicBezTo>
                    <a:pt x="1063" y="220"/>
                    <a:pt x="1121" y="220"/>
                    <a:pt x="1143" y="220"/>
                  </a:cubicBezTo>
                  <a:cubicBezTo>
                    <a:pt x="1179" y="220"/>
                    <a:pt x="1252" y="242"/>
                    <a:pt x="1274" y="271"/>
                  </a:cubicBezTo>
                  <a:cubicBezTo>
                    <a:pt x="1303" y="301"/>
                    <a:pt x="1340" y="337"/>
                    <a:pt x="1362" y="337"/>
                  </a:cubicBezTo>
                  <a:cubicBezTo>
                    <a:pt x="1369" y="337"/>
                    <a:pt x="1369" y="337"/>
                    <a:pt x="1377" y="330"/>
                  </a:cubicBezTo>
                  <a:cubicBezTo>
                    <a:pt x="1391" y="323"/>
                    <a:pt x="1398" y="308"/>
                    <a:pt x="1406" y="293"/>
                  </a:cubicBezTo>
                  <a:cubicBezTo>
                    <a:pt x="1413" y="279"/>
                    <a:pt x="1421" y="264"/>
                    <a:pt x="1443" y="249"/>
                  </a:cubicBezTo>
                  <a:cubicBezTo>
                    <a:pt x="1457" y="242"/>
                    <a:pt x="1472" y="242"/>
                    <a:pt x="1486" y="242"/>
                  </a:cubicBezTo>
                  <a:cubicBezTo>
                    <a:pt x="1508" y="242"/>
                    <a:pt x="1523" y="249"/>
                    <a:pt x="1545" y="264"/>
                  </a:cubicBezTo>
                  <a:cubicBezTo>
                    <a:pt x="1545" y="271"/>
                    <a:pt x="1560" y="271"/>
                    <a:pt x="1567" y="271"/>
                  </a:cubicBezTo>
                  <a:cubicBezTo>
                    <a:pt x="1582" y="271"/>
                    <a:pt x="1596" y="264"/>
                    <a:pt x="1596" y="264"/>
                  </a:cubicBezTo>
                  <a:cubicBezTo>
                    <a:pt x="1596" y="257"/>
                    <a:pt x="1596" y="257"/>
                    <a:pt x="1596" y="249"/>
                  </a:cubicBezTo>
                  <a:cubicBezTo>
                    <a:pt x="1582" y="242"/>
                    <a:pt x="1574" y="235"/>
                    <a:pt x="1560" y="227"/>
                  </a:cubicBezTo>
                  <a:cubicBezTo>
                    <a:pt x="1545" y="213"/>
                    <a:pt x="1530" y="198"/>
                    <a:pt x="1530" y="161"/>
                  </a:cubicBezTo>
                  <a:cubicBezTo>
                    <a:pt x="1538" y="117"/>
                    <a:pt x="1560" y="103"/>
                    <a:pt x="1604" y="74"/>
                  </a:cubicBezTo>
                  <a:cubicBezTo>
                    <a:pt x="1618" y="66"/>
                    <a:pt x="1618" y="59"/>
                    <a:pt x="1626" y="52"/>
                  </a:cubicBezTo>
                  <a:lnTo>
                    <a:pt x="1626" y="44"/>
                  </a:lnTo>
                  <a:lnTo>
                    <a:pt x="1626" y="44"/>
                  </a:lnTo>
                  <a:cubicBezTo>
                    <a:pt x="1648" y="15"/>
                    <a:pt x="1648" y="15"/>
                    <a:pt x="1648" y="15"/>
                  </a:cubicBezTo>
                  <a:cubicBezTo>
                    <a:pt x="1655" y="22"/>
                    <a:pt x="1655" y="22"/>
                    <a:pt x="1655" y="22"/>
                  </a:cubicBezTo>
                  <a:cubicBezTo>
                    <a:pt x="1662" y="22"/>
                    <a:pt x="1670" y="15"/>
                    <a:pt x="1677" y="15"/>
                  </a:cubicBezTo>
                  <a:lnTo>
                    <a:pt x="1684" y="15"/>
                  </a:lnTo>
                  <a:cubicBezTo>
                    <a:pt x="1692" y="15"/>
                    <a:pt x="1692" y="22"/>
                    <a:pt x="1699" y="22"/>
                  </a:cubicBezTo>
                  <a:cubicBezTo>
                    <a:pt x="1721" y="22"/>
                    <a:pt x="1743" y="15"/>
                    <a:pt x="1765" y="15"/>
                  </a:cubicBezTo>
                  <a:cubicBezTo>
                    <a:pt x="1794" y="7"/>
                    <a:pt x="1816" y="0"/>
                    <a:pt x="1838" y="0"/>
                  </a:cubicBezTo>
                  <a:cubicBezTo>
                    <a:pt x="1846" y="0"/>
                    <a:pt x="1853" y="7"/>
                    <a:pt x="1867" y="7"/>
                  </a:cubicBezTo>
                  <a:cubicBezTo>
                    <a:pt x="1875" y="7"/>
                    <a:pt x="1889" y="15"/>
                    <a:pt x="1904" y="15"/>
                  </a:cubicBezTo>
                  <a:cubicBezTo>
                    <a:pt x="1934" y="22"/>
                    <a:pt x="1963" y="29"/>
                    <a:pt x="1985" y="44"/>
                  </a:cubicBezTo>
                  <a:cubicBezTo>
                    <a:pt x="1992" y="52"/>
                    <a:pt x="1999" y="59"/>
                    <a:pt x="2007" y="74"/>
                  </a:cubicBezTo>
                  <a:cubicBezTo>
                    <a:pt x="2021" y="88"/>
                    <a:pt x="2036" y="103"/>
                    <a:pt x="2051" y="103"/>
                  </a:cubicBezTo>
                  <a:cubicBezTo>
                    <a:pt x="2065" y="103"/>
                    <a:pt x="2073" y="103"/>
                    <a:pt x="2073" y="103"/>
                  </a:cubicBezTo>
                  <a:cubicBezTo>
                    <a:pt x="2087" y="103"/>
                    <a:pt x="2095" y="103"/>
                    <a:pt x="2102" y="103"/>
                  </a:cubicBezTo>
                  <a:cubicBezTo>
                    <a:pt x="2109" y="110"/>
                    <a:pt x="2117" y="110"/>
                    <a:pt x="2124" y="110"/>
                  </a:cubicBezTo>
                  <a:cubicBezTo>
                    <a:pt x="2153" y="110"/>
                    <a:pt x="2175" y="139"/>
                    <a:pt x="2175" y="169"/>
                  </a:cubicBezTo>
                  <a:cubicBezTo>
                    <a:pt x="2175" y="198"/>
                    <a:pt x="2168" y="220"/>
                    <a:pt x="2131" y="227"/>
                  </a:cubicBezTo>
                  <a:cubicBezTo>
                    <a:pt x="2095" y="227"/>
                    <a:pt x="2095" y="235"/>
                    <a:pt x="2095" y="235"/>
                  </a:cubicBezTo>
                  <a:cubicBezTo>
                    <a:pt x="2095" y="235"/>
                    <a:pt x="2087" y="242"/>
                    <a:pt x="2102" y="264"/>
                  </a:cubicBezTo>
                  <a:cubicBezTo>
                    <a:pt x="2117" y="279"/>
                    <a:pt x="2131" y="293"/>
                    <a:pt x="2146" y="308"/>
                  </a:cubicBezTo>
                  <a:cubicBezTo>
                    <a:pt x="2175" y="330"/>
                    <a:pt x="2190" y="345"/>
                    <a:pt x="2190" y="367"/>
                  </a:cubicBezTo>
                  <a:cubicBezTo>
                    <a:pt x="2197" y="374"/>
                    <a:pt x="2190" y="388"/>
                    <a:pt x="2190" y="403"/>
                  </a:cubicBezTo>
                  <a:cubicBezTo>
                    <a:pt x="2183" y="425"/>
                    <a:pt x="2183" y="433"/>
                    <a:pt x="2190" y="440"/>
                  </a:cubicBezTo>
                  <a:cubicBezTo>
                    <a:pt x="2212" y="462"/>
                    <a:pt x="2248" y="520"/>
                    <a:pt x="2248" y="557"/>
                  </a:cubicBezTo>
                  <a:cubicBezTo>
                    <a:pt x="2248" y="667"/>
                    <a:pt x="2248" y="667"/>
                    <a:pt x="2248" y="667"/>
                  </a:cubicBezTo>
                  <a:cubicBezTo>
                    <a:pt x="2248" y="704"/>
                    <a:pt x="2263" y="733"/>
                    <a:pt x="2285" y="740"/>
                  </a:cubicBezTo>
                  <a:cubicBezTo>
                    <a:pt x="2300" y="740"/>
                    <a:pt x="2307" y="748"/>
                    <a:pt x="2322" y="748"/>
                  </a:cubicBezTo>
                  <a:cubicBezTo>
                    <a:pt x="2336" y="748"/>
                    <a:pt x="2351" y="740"/>
                    <a:pt x="2373" y="733"/>
                  </a:cubicBezTo>
                  <a:cubicBezTo>
                    <a:pt x="2388" y="726"/>
                    <a:pt x="2395" y="726"/>
                    <a:pt x="2403" y="718"/>
                  </a:cubicBezTo>
                  <a:cubicBezTo>
                    <a:pt x="2417" y="711"/>
                    <a:pt x="2432" y="711"/>
                    <a:pt x="2439" y="711"/>
                  </a:cubicBezTo>
                  <a:cubicBezTo>
                    <a:pt x="2454" y="711"/>
                    <a:pt x="2461" y="711"/>
                    <a:pt x="2476" y="718"/>
                  </a:cubicBezTo>
                  <a:cubicBezTo>
                    <a:pt x="2490" y="726"/>
                    <a:pt x="2505" y="733"/>
                    <a:pt x="2527" y="748"/>
                  </a:cubicBezTo>
                  <a:cubicBezTo>
                    <a:pt x="2556" y="762"/>
                    <a:pt x="2578" y="777"/>
                    <a:pt x="2600" y="784"/>
                  </a:cubicBezTo>
                  <a:cubicBezTo>
                    <a:pt x="2608" y="792"/>
                    <a:pt x="2622" y="792"/>
                    <a:pt x="2637" y="792"/>
                  </a:cubicBezTo>
                  <a:cubicBezTo>
                    <a:pt x="2644" y="792"/>
                    <a:pt x="2652" y="792"/>
                    <a:pt x="2659" y="784"/>
                  </a:cubicBezTo>
                  <a:cubicBezTo>
                    <a:pt x="2674" y="777"/>
                    <a:pt x="2681" y="777"/>
                    <a:pt x="2681" y="777"/>
                  </a:cubicBezTo>
                  <a:cubicBezTo>
                    <a:pt x="2696" y="777"/>
                    <a:pt x="2703" y="784"/>
                    <a:pt x="2710" y="792"/>
                  </a:cubicBezTo>
                  <a:cubicBezTo>
                    <a:pt x="2717" y="792"/>
                    <a:pt x="2717" y="792"/>
                    <a:pt x="2717" y="792"/>
                  </a:cubicBezTo>
                  <a:cubicBezTo>
                    <a:pt x="2732" y="792"/>
                    <a:pt x="2739" y="792"/>
                    <a:pt x="2739" y="784"/>
                  </a:cubicBezTo>
                  <a:cubicBezTo>
                    <a:pt x="2754" y="777"/>
                    <a:pt x="2761" y="762"/>
                    <a:pt x="2784" y="762"/>
                  </a:cubicBezTo>
                  <a:cubicBezTo>
                    <a:pt x="2791" y="762"/>
                    <a:pt x="2791" y="762"/>
                    <a:pt x="2798" y="769"/>
                  </a:cubicBezTo>
                  <a:cubicBezTo>
                    <a:pt x="2820" y="769"/>
                    <a:pt x="2827" y="777"/>
                    <a:pt x="2842" y="784"/>
                  </a:cubicBezTo>
                  <a:cubicBezTo>
                    <a:pt x="2849" y="792"/>
                    <a:pt x="2857" y="799"/>
                    <a:pt x="2871" y="799"/>
                  </a:cubicBezTo>
                  <a:cubicBezTo>
                    <a:pt x="2871" y="799"/>
                    <a:pt x="2879" y="799"/>
                    <a:pt x="2879" y="792"/>
                  </a:cubicBezTo>
                  <a:cubicBezTo>
                    <a:pt x="2901" y="792"/>
                    <a:pt x="2915" y="784"/>
                    <a:pt x="2923" y="777"/>
                  </a:cubicBezTo>
                  <a:cubicBezTo>
                    <a:pt x="2930" y="769"/>
                    <a:pt x="2937" y="762"/>
                    <a:pt x="2959" y="762"/>
                  </a:cubicBezTo>
                  <a:cubicBezTo>
                    <a:pt x="2981" y="762"/>
                    <a:pt x="2989" y="784"/>
                    <a:pt x="2989" y="799"/>
                  </a:cubicBezTo>
                  <a:cubicBezTo>
                    <a:pt x="2996" y="806"/>
                    <a:pt x="2996" y="814"/>
                    <a:pt x="3011" y="814"/>
                  </a:cubicBezTo>
                  <a:cubicBezTo>
                    <a:pt x="3025" y="814"/>
                    <a:pt x="3040" y="814"/>
                    <a:pt x="3055" y="821"/>
                  </a:cubicBezTo>
                  <a:cubicBezTo>
                    <a:pt x="3069" y="821"/>
                    <a:pt x="3084" y="828"/>
                    <a:pt x="3106" y="828"/>
                  </a:cubicBezTo>
                  <a:cubicBezTo>
                    <a:pt x="3135" y="828"/>
                    <a:pt x="3150" y="843"/>
                    <a:pt x="3157" y="857"/>
                  </a:cubicBezTo>
                  <a:cubicBezTo>
                    <a:pt x="3172" y="879"/>
                    <a:pt x="3165" y="902"/>
                    <a:pt x="3157" y="924"/>
                  </a:cubicBezTo>
                  <a:cubicBezTo>
                    <a:pt x="3150" y="938"/>
                    <a:pt x="3143" y="938"/>
                    <a:pt x="3150" y="945"/>
                  </a:cubicBezTo>
                  <a:cubicBezTo>
                    <a:pt x="3150" y="953"/>
                    <a:pt x="3157" y="960"/>
                    <a:pt x="3172" y="967"/>
                  </a:cubicBezTo>
                  <a:cubicBezTo>
                    <a:pt x="3216" y="982"/>
                    <a:pt x="3223" y="989"/>
                    <a:pt x="3245" y="1026"/>
                  </a:cubicBezTo>
                  <a:cubicBezTo>
                    <a:pt x="3260" y="1063"/>
                    <a:pt x="3267" y="1070"/>
                    <a:pt x="3304" y="1092"/>
                  </a:cubicBezTo>
                  <a:cubicBezTo>
                    <a:pt x="3311" y="1099"/>
                    <a:pt x="3311" y="1099"/>
                    <a:pt x="3311" y="1099"/>
                  </a:cubicBezTo>
                  <a:cubicBezTo>
                    <a:pt x="3326" y="1107"/>
                    <a:pt x="3333" y="1114"/>
                    <a:pt x="3340" y="1128"/>
                  </a:cubicBezTo>
                  <a:cubicBezTo>
                    <a:pt x="3340" y="1143"/>
                    <a:pt x="3333" y="1158"/>
                    <a:pt x="3304" y="1187"/>
                  </a:cubicBezTo>
                  <a:cubicBezTo>
                    <a:pt x="3289" y="1209"/>
                    <a:pt x="3274" y="1238"/>
                    <a:pt x="3260" y="1261"/>
                  </a:cubicBezTo>
                  <a:cubicBezTo>
                    <a:pt x="3245" y="1297"/>
                    <a:pt x="3230" y="1326"/>
                    <a:pt x="3208" y="1326"/>
                  </a:cubicBezTo>
                  <a:cubicBezTo>
                    <a:pt x="3201" y="1326"/>
                    <a:pt x="3194" y="1319"/>
                    <a:pt x="3186" y="1319"/>
                  </a:cubicBezTo>
                  <a:cubicBezTo>
                    <a:pt x="3179" y="1319"/>
                    <a:pt x="3179" y="1319"/>
                    <a:pt x="3172" y="1319"/>
                  </a:cubicBezTo>
                  <a:cubicBezTo>
                    <a:pt x="3165" y="1319"/>
                    <a:pt x="3150" y="1319"/>
                    <a:pt x="3135" y="1334"/>
                  </a:cubicBezTo>
                  <a:cubicBezTo>
                    <a:pt x="3135" y="1334"/>
                    <a:pt x="3113" y="1348"/>
                    <a:pt x="3113" y="1356"/>
                  </a:cubicBezTo>
                  <a:cubicBezTo>
                    <a:pt x="3113" y="1356"/>
                    <a:pt x="3113" y="1356"/>
                    <a:pt x="3128" y="1370"/>
                  </a:cubicBezTo>
                  <a:cubicBezTo>
                    <a:pt x="3157" y="1400"/>
                    <a:pt x="3201" y="1407"/>
                    <a:pt x="3230" y="1414"/>
                  </a:cubicBezTo>
                  <a:cubicBezTo>
                    <a:pt x="3274" y="1422"/>
                    <a:pt x="3326" y="1444"/>
                    <a:pt x="3333" y="1488"/>
                  </a:cubicBezTo>
                  <a:cubicBezTo>
                    <a:pt x="3340" y="1495"/>
                    <a:pt x="3340" y="1502"/>
                    <a:pt x="3348" y="1510"/>
                  </a:cubicBezTo>
                  <a:cubicBezTo>
                    <a:pt x="3362" y="1539"/>
                    <a:pt x="3377" y="1576"/>
                    <a:pt x="3348" y="1605"/>
                  </a:cubicBezTo>
                  <a:cubicBezTo>
                    <a:pt x="3340" y="1612"/>
                    <a:pt x="3333" y="1612"/>
                    <a:pt x="3326" y="1619"/>
                  </a:cubicBezTo>
                  <a:cubicBezTo>
                    <a:pt x="3304" y="1633"/>
                    <a:pt x="3296" y="1641"/>
                    <a:pt x="3296" y="1648"/>
                  </a:cubicBezTo>
                  <a:cubicBezTo>
                    <a:pt x="3304" y="1677"/>
                    <a:pt x="3318" y="1692"/>
                    <a:pt x="3340" y="1706"/>
                  </a:cubicBezTo>
                  <a:cubicBezTo>
                    <a:pt x="3370" y="1736"/>
                    <a:pt x="3399" y="1751"/>
                    <a:pt x="3421" y="1751"/>
                  </a:cubicBezTo>
                  <a:cubicBezTo>
                    <a:pt x="3421" y="1751"/>
                    <a:pt x="3428" y="1751"/>
                    <a:pt x="3428" y="1743"/>
                  </a:cubicBezTo>
                  <a:cubicBezTo>
                    <a:pt x="3465" y="1736"/>
                    <a:pt x="3538" y="1714"/>
                    <a:pt x="3575" y="1714"/>
                  </a:cubicBezTo>
                  <a:cubicBezTo>
                    <a:pt x="3597" y="1714"/>
                    <a:pt x="3611" y="1721"/>
                    <a:pt x="3626" y="1736"/>
                  </a:cubicBezTo>
                  <a:cubicBezTo>
                    <a:pt x="3634" y="1743"/>
                    <a:pt x="3648" y="1751"/>
                    <a:pt x="3655" y="1751"/>
                  </a:cubicBezTo>
                  <a:cubicBezTo>
                    <a:pt x="3692" y="1751"/>
                    <a:pt x="3729" y="1743"/>
                    <a:pt x="3751" y="1743"/>
                  </a:cubicBezTo>
                  <a:lnTo>
                    <a:pt x="3751" y="1743"/>
                  </a:lnTo>
                  <a:cubicBezTo>
                    <a:pt x="3758" y="1736"/>
                    <a:pt x="3758" y="1736"/>
                    <a:pt x="3758" y="1736"/>
                  </a:cubicBezTo>
                  <a:cubicBezTo>
                    <a:pt x="3780" y="1736"/>
                    <a:pt x="3787" y="1765"/>
                    <a:pt x="3802" y="1787"/>
                  </a:cubicBezTo>
                  <a:cubicBezTo>
                    <a:pt x="3809" y="1802"/>
                    <a:pt x="3809" y="1816"/>
                    <a:pt x="3817" y="1816"/>
                  </a:cubicBezTo>
                  <a:cubicBezTo>
                    <a:pt x="3839" y="1853"/>
                    <a:pt x="3868" y="1875"/>
                    <a:pt x="3890" y="1882"/>
                  </a:cubicBezTo>
                  <a:cubicBezTo>
                    <a:pt x="3905" y="1890"/>
                    <a:pt x="3919" y="1904"/>
                    <a:pt x="3927" y="1912"/>
                  </a:cubicBezTo>
                  <a:cubicBezTo>
                    <a:pt x="3934" y="1926"/>
                    <a:pt x="3934" y="1926"/>
                    <a:pt x="3948" y="1926"/>
                  </a:cubicBezTo>
                  <a:lnTo>
                    <a:pt x="3956" y="1926"/>
                  </a:lnTo>
                  <a:cubicBezTo>
                    <a:pt x="3970" y="1926"/>
                    <a:pt x="3993" y="1926"/>
                    <a:pt x="4015" y="1926"/>
                  </a:cubicBezTo>
                  <a:cubicBezTo>
                    <a:pt x="4051" y="1926"/>
                    <a:pt x="4095" y="1919"/>
                    <a:pt x="4110" y="1912"/>
                  </a:cubicBezTo>
                  <a:cubicBezTo>
                    <a:pt x="4117" y="1904"/>
                    <a:pt x="4117" y="1904"/>
                    <a:pt x="4117" y="1904"/>
                  </a:cubicBezTo>
                  <a:cubicBezTo>
                    <a:pt x="4139" y="1890"/>
                    <a:pt x="4161" y="1882"/>
                    <a:pt x="4183" y="1882"/>
                  </a:cubicBezTo>
                  <a:cubicBezTo>
                    <a:pt x="4198" y="1882"/>
                    <a:pt x="4205" y="1882"/>
                    <a:pt x="4212" y="1890"/>
                  </a:cubicBezTo>
                  <a:cubicBezTo>
                    <a:pt x="4227" y="1897"/>
                    <a:pt x="4234" y="1912"/>
                    <a:pt x="4249" y="1926"/>
                  </a:cubicBezTo>
                  <a:cubicBezTo>
                    <a:pt x="4264" y="1956"/>
                    <a:pt x="4286" y="1985"/>
                    <a:pt x="4315" y="1985"/>
                  </a:cubicBezTo>
                  <a:cubicBezTo>
                    <a:pt x="4366" y="1985"/>
                    <a:pt x="4396" y="2000"/>
                    <a:pt x="4417" y="2051"/>
                  </a:cubicBezTo>
                  <a:cubicBezTo>
                    <a:pt x="4432" y="2087"/>
                    <a:pt x="4454" y="2139"/>
                    <a:pt x="4491" y="2139"/>
                  </a:cubicBezTo>
                  <a:cubicBezTo>
                    <a:pt x="4505" y="2146"/>
                    <a:pt x="4513" y="2146"/>
                    <a:pt x="4527" y="2146"/>
                  </a:cubicBezTo>
                  <a:cubicBezTo>
                    <a:pt x="4535" y="2154"/>
                    <a:pt x="4549" y="2154"/>
                    <a:pt x="4557" y="2154"/>
                  </a:cubicBezTo>
                  <a:cubicBezTo>
                    <a:pt x="4571" y="2154"/>
                    <a:pt x="4579" y="2154"/>
                    <a:pt x="4593" y="2146"/>
                  </a:cubicBezTo>
                  <a:cubicBezTo>
                    <a:pt x="4615" y="2132"/>
                    <a:pt x="4637" y="2124"/>
                    <a:pt x="4659" y="2124"/>
                  </a:cubicBezTo>
                  <a:cubicBezTo>
                    <a:pt x="4681" y="2124"/>
                    <a:pt x="4696" y="2132"/>
                    <a:pt x="4703" y="2146"/>
                  </a:cubicBezTo>
                  <a:cubicBezTo>
                    <a:pt x="4725" y="2175"/>
                    <a:pt x="4733" y="2190"/>
                    <a:pt x="4740" y="2190"/>
                  </a:cubicBezTo>
                  <a:cubicBezTo>
                    <a:pt x="4755" y="2183"/>
                    <a:pt x="4762" y="2175"/>
                    <a:pt x="4769" y="2168"/>
                  </a:cubicBezTo>
                  <a:cubicBezTo>
                    <a:pt x="4784" y="2146"/>
                    <a:pt x="4798" y="2132"/>
                    <a:pt x="4820" y="2132"/>
                  </a:cubicBezTo>
                  <a:cubicBezTo>
                    <a:pt x="4850" y="2132"/>
                    <a:pt x="4872" y="2154"/>
                    <a:pt x="4879" y="2183"/>
                  </a:cubicBezTo>
                  <a:cubicBezTo>
                    <a:pt x="4879" y="2190"/>
                    <a:pt x="4894" y="2219"/>
                    <a:pt x="4908" y="2219"/>
                  </a:cubicBezTo>
                  <a:lnTo>
                    <a:pt x="4916" y="2219"/>
                  </a:lnTo>
                  <a:cubicBezTo>
                    <a:pt x="4938" y="2205"/>
                    <a:pt x="4938" y="2205"/>
                    <a:pt x="4938" y="2190"/>
                  </a:cubicBezTo>
                  <a:cubicBezTo>
                    <a:pt x="4938" y="2183"/>
                    <a:pt x="4938" y="2168"/>
                    <a:pt x="4945" y="2154"/>
                  </a:cubicBezTo>
                  <a:cubicBezTo>
                    <a:pt x="4952" y="2139"/>
                    <a:pt x="4952" y="2139"/>
                    <a:pt x="4952" y="2139"/>
                  </a:cubicBezTo>
                  <a:cubicBezTo>
                    <a:pt x="4967" y="2110"/>
                    <a:pt x="4967" y="2102"/>
                    <a:pt x="5004" y="2073"/>
                  </a:cubicBezTo>
                  <a:cubicBezTo>
                    <a:pt x="5018" y="2058"/>
                    <a:pt x="5055" y="2022"/>
                    <a:pt x="5048" y="1992"/>
                  </a:cubicBezTo>
                  <a:cubicBezTo>
                    <a:pt x="5048" y="1978"/>
                    <a:pt x="5040" y="1978"/>
                    <a:pt x="5026" y="1970"/>
                  </a:cubicBezTo>
                  <a:cubicBezTo>
                    <a:pt x="5004" y="1963"/>
                    <a:pt x="4989" y="1956"/>
                    <a:pt x="4982" y="1926"/>
                  </a:cubicBezTo>
                  <a:cubicBezTo>
                    <a:pt x="4974" y="1919"/>
                    <a:pt x="4974" y="1919"/>
                    <a:pt x="4974" y="1919"/>
                  </a:cubicBezTo>
                  <a:cubicBezTo>
                    <a:pt x="4967" y="1890"/>
                    <a:pt x="4952" y="1853"/>
                    <a:pt x="4982" y="1816"/>
                  </a:cubicBezTo>
                  <a:cubicBezTo>
                    <a:pt x="4996" y="1802"/>
                    <a:pt x="5011" y="1765"/>
                    <a:pt x="5033" y="1728"/>
                  </a:cubicBezTo>
                  <a:lnTo>
                    <a:pt x="5033" y="1728"/>
                  </a:lnTo>
                  <a:cubicBezTo>
                    <a:pt x="5040" y="1721"/>
                    <a:pt x="5040" y="1721"/>
                    <a:pt x="5040" y="1721"/>
                  </a:cubicBezTo>
                  <a:cubicBezTo>
                    <a:pt x="5062" y="1721"/>
                    <a:pt x="5077" y="1721"/>
                    <a:pt x="5084" y="1721"/>
                  </a:cubicBezTo>
                  <a:cubicBezTo>
                    <a:pt x="5121" y="1721"/>
                    <a:pt x="5150" y="1728"/>
                    <a:pt x="5172" y="1765"/>
                  </a:cubicBezTo>
                  <a:cubicBezTo>
                    <a:pt x="5187" y="1787"/>
                    <a:pt x="5216" y="1794"/>
                    <a:pt x="5260" y="1794"/>
                  </a:cubicBezTo>
                  <a:cubicBezTo>
                    <a:pt x="5275" y="1794"/>
                    <a:pt x="5289" y="1794"/>
                    <a:pt x="5304" y="1794"/>
                  </a:cubicBezTo>
                  <a:cubicBezTo>
                    <a:pt x="5341" y="1787"/>
                    <a:pt x="5348" y="1780"/>
                    <a:pt x="5363" y="1780"/>
                  </a:cubicBezTo>
                  <a:cubicBezTo>
                    <a:pt x="5370" y="1773"/>
                    <a:pt x="5377" y="1773"/>
                    <a:pt x="5385" y="1773"/>
                  </a:cubicBezTo>
                  <a:cubicBezTo>
                    <a:pt x="5407" y="1773"/>
                    <a:pt x="5414" y="1787"/>
                    <a:pt x="5421" y="1794"/>
                  </a:cubicBezTo>
                  <a:cubicBezTo>
                    <a:pt x="5429" y="1802"/>
                    <a:pt x="5436" y="1816"/>
                    <a:pt x="5451" y="1816"/>
                  </a:cubicBezTo>
                  <a:cubicBezTo>
                    <a:pt x="5495" y="1824"/>
                    <a:pt x="5524" y="1846"/>
                    <a:pt x="5553" y="1912"/>
                  </a:cubicBezTo>
                  <a:cubicBezTo>
                    <a:pt x="5560" y="1934"/>
                    <a:pt x="5568" y="1948"/>
                    <a:pt x="5568" y="1970"/>
                  </a:cubicBezTo>
                  <a:cubicBezTo>
                    <a:pt x="5575" y="2000"/>
                    <a:pt x="5575" y="2014"/>
                    <a:pt x="5612" y="2022"/>
                  </a:cubicBezTo>
                  <a:cubicBezTo>
                    <a:pt x="5641" y="2029"/>
                    <a:pt x="5648" y="2029"/>
                    <a:pt x="5656" y="2036"/>
                  </a:cubicBezTo>
                  <a:cubicBezTo>
                    <a:pt x="5663" y="2036"/>
                    <a:pt x="5663" y="2036"/>
                    <a:pt x="5663" y="2036"/>
                  </a:cubicBezTo>
                  <a:cubicBezTo>
                    <a:pt x="5670" y="2036"/>
                    <a:pt x="5678" y="2036"/>
                    <a:pt x="5685" y="2029"/>
                  </a:cubicBezTo>
                  <a:cubicBezTo>
                    <a:pt x="5700" y="2029"/>
                    <a:pt x="5707" y="2022"/>
                    <a:pt x="5715" y="2022"/>
                  </a:cubicBezTo>
                  <a:cubicBezTo>
                    <a:pt x="5744" y="2022"/>
                    <a:pt x="5751" y="2051"/>
                    <a:pt x="5758" y="2073"/>
                  </a:cubicBezTo>
                  <a:cubicBezTo>
                    <a:pt x="5758" y="2080"/>
                    <a:pt x="5766" y="2087"/>
                    <a:pt x="5766" y="2095"/>
                  </a:cubicBezTo>
                  <a:cubicBezTo>
                    <a:pt x="5780" y="2124"/>
                    <a:pt x="5780" y="2124"/>
                    <a:pt x="5780" y="2124"/>
                  </a:cubicBezTo>
                  <a:cubicBezTo>
                    <a:pt x="5795" y="2154"/>
                    <a:pt x="5802" y="2190"/>
                    <a:pt x="5817" y="2242"/>
                  </a:cubicBezTo>
                  <a:cubicBezTo>
                    <a:pt x="5824" y="2263"/>
                    <a:pt x="5824" y="2263"/>
                    <a:pt x="5824" y="2263"/>
                  </a:cubicBezTo>
                  <a:cubicBezTo>
                    <a:pt x="5839" y="2322"/>
                    <a:pt x="5839" y="2337"/>
                    <a:pt x="5795" y="2373"/>
                  </a:cubicBezTo>
                  <a:cubicBezTo>
                    <a:pt x="5780" y="2381"/>
                    <a:pt x="5758" y="2388"/>
                    <a:pt x="5707" y="2388"/>
                  </a:cubicBezTo>
                  <a:lnTo>
                    <a:pt x="5707" y="2388"/>
                  </a:lnTo>
                  <a:cubicBezTo>
                    <a:pt x="5685" y="2388"/>
                    <a:pt x="5663" y="2388"/>
                    <a:pt x="5634" y="2388"/>
                  </a:cubicBezTo>
                  <a:cubicBezTo>
                    <a:pt x="5605" y="2381"/>
                    <a:pt x="5583" y="2381"/>
                    <a:pt x="5560" y="2381"/>
                  </a:cubicBezTo>
                  <a:cubicBezTo>
                    <a:pt x="5531" y="2381"/>
                    <a:pt x="5509" y="2388"/>
                    <a:pt x="5495" y="2388"/>
                  </a:cubicBezTo>
                  <a:cubicBezTo>
                    <a:pt x="5458" y="2410"/>
                    <a:pt x="5443" y="2432"/>
                    <a:pt x="5429" y="2469"/>
                  </a:cubicBezTo>
                  <a:cubicBezTo>
                    <a:pt x="5421" y="2476"/>
                    <a:pt x="5414" y="2483"/>
                    <a:pt x="5407" y="2491"/>
                  </a:cubicBezTo>
                  <a:cubicBezTo>
                    <a:pt x="5399" y="2513"/>
                    <a:pt x="5392" y="2542"/>
                    <a:pt x="5392" y="2556"/>
                  </a:cubicBezTo>
                  <a:cubicBezTo>
                    <a:pt x="5385" y="2586"/>
                    <a:pt x="5385" y="2601"/>
                    <a:pt x="5370" y="2608"/>
                  </a:cubicBezTo>
                  <a:cubicBezTo>
                    <a:pt x="5363" y="2615"/>
                    <a:pt x="5363" y="2615"/>
                    <a:pt x="5363" y="2615"/>
                  </a:cubicBezTo>
                  <a:lnTo>
                    <a:pt x="5363" y="2615"/>
                  </a:lnTo>
                  <a:cubicBezTo>
                    <a:pt x="5355" y="2615"/>
                    <a:pt x="5341" y="2615"/>
                    <a:pt x="5326" y="2549"/>
                  </a:cubicBezTo>
                  <a:cubicBezTo>
                    <a:pt x="5319" y="2564"/>
                    <a:pt x="5304" y="2571"/>
                    <a:pt x="5289" y="2578"/>
                  </a:cubicBezTo>
                  <a:cubicBezTo>
                    <a:pt x="5275" y="2586"/>
                    <a:pt x="5260" y="2586"/>
                    <a:pt x="5253" y="2586"/>
                  </a:cubicBezTo>
                  <a:cubicBezTo>
                    <a:pt x="5224" y="2593"/>
                    <a:pt x="5216" y="2593"/>
                    <a:pt x="5216" y="2608"/>
                  </a:cubicBezTo>
                  <a:cubicBezTo>
                    <a:pt x="5216" y="2615"/>
                    <a:pt x="5216" y="2615"/>
                    <a:pt x="5216" y="2615"/>
                  </a:cubicBezTo>
                  <a:cubicBezTo>
                    <a:pt x="5209" y="2644"/>
                    <a:pt x="5201" y="2666"/>
                    <a:pt x="5172" y="2666"/>
                  </a:cubicBezTo>
                  <a:cubicBezTo>
                    <a:pt x="5165" y="2666"/>
                    <a:pt x="5165" y="2666"/>
                    <a:pt x="5158" y="2659"/>
                  </a:cubicBezTo>
                  <a:cubicBezTo>
                    <a:pt x="5143" y="2659"/>
                    <a:pt x="5143" y="2659"/>
                    <a:pt x="5143" y="2659"/>
                  </a:cubicBezTo>
                  <a:cubicBezTo>
                    <a:pt x="5128" y="2652"/>
                    <a:pt x="5114" y="2652"/>
                    <a:pt x="5106" y="2652"/>
                  </a:cubicBezTo>
                  <a:cubicBezTo>
                    <a:pt x="5092" y="2652"/>
                    <a:pt x="5084" y="2652"/>
                    <a:pt x="5077" y="2666"/>
                  </a:cubicBezTo>
                  <a:cubicBezTo>
                    <a:pt x="5070" y="2674"/>
                    <a:pt x="5070" y="2674"/>
                    <a:pt x="5070" y="2681"/>
                  </a:cubicBezTo>
                  <a:cubicBezTo>
                    <a:pt x="5048" y="2703"/>
                    <a:pt x="5048" y="2710"/>
                    <a:pt x="5004" y="2725"/>
                  </a:cubicBezTo>
                  <a:cubicBezTo>
                    <a:pt x="4989" y="2725"/>
                    <a:pt x="4989" y="2725"/>
                    <a:pt x="4989" y="2725"/>
                  </a:cubicBezTo>
                  <a:cubicBezTo>
                    <a:pt x="4989" y="2732"/>
                    <a:pt x="5018" y="2747"/>
                    <a:pt x="5040" y="2754"/>
                  </a:cubicBezTo>
                  <a:cubicBezTo>
                    <a:pt x="5055" y="2754"/>
                    <a:pt x="5055" y="2754"/>
                    <a:pt x="5055" y="2754"/>
                  </a:cubicBezTo>
                  <a:cubicBezTo>
                    <a:pt x="5077" y="2762"/>
                    <a:pt x="5099" y="2762"/>
                    <a:pt x="5106" y="2776"/>
                  </a:cubicBezTo>
                  <a:cubicBezTo>
                    <a:pt x="5114" y="2791"/>
                    <a:pt x="5106" y="2813"/>
                    <a:pt x="5092" y="2828"/>
                  </a:cubicBezTo>
                  <a:cubicBezTo>
                    <a:pt x="5070" y="2864"/>
                    <a:pt x="5040" y="2864"/>
                    <a:pt x="5018" y="2872"/>
                  </a:cubicBezTo>
                  <a:cubicBezTo>
                    <a:pt x="5011" y="2872"/>
                    <a:pt x="5011" y="2872"/>
                    <a:pt x="5004" y="2872"/>
                  </a:cubicBezTo>
                  <a:cubicBezTo>
                    <a:pt x="4982" y="2879"/>
                    <a:pt x="4974" y="2901"/>
                    <a:pt x="4974" y="2937"/>
                  </a:cubicBezTo>
                  <a:cubicBezTo>
                    <a:pt x="4982" y="2937"/>
                    <a:pt x="4982" y="2945"/>
                    <a:pt x="4982" y="2945"/>
                  </a:cubicBezTo>
                  <a:cubicBezTo>
                    <a:pt x="4989" y="2945"/>
                    <a:pt x="5004" y="2930"/>
                    <a:pt x="5011" y="2923"/>
                  </a:cubicBezTo>
                  <a:cubicBezTo>
                    <a:pt x="5011" y="2923"/>
                    <a:pt x="5018" y="2916"/>
                    <a:pt x="5026" y="2916"/>
                  </a:cubicBezTo>
                  <a:cubicBezTo>
                    <a:pt x="5033" y="2908"/>
                    <a:pt x="5040" y="2908"/>
                    <a:pt x="5048" y="2908"/>
                  </a:cubicBezTo>
                  <a:cubicBezTo>
                    <a:pt x="5055" y="2908"/>
                    <a:pt x="5062" y="2916"/>
                    <a:pt x="5070" y="2923"/>
                  </a:cubicBezTo>
                  <a:cubicBezTo>
                    <a:pt x="5084" y="2937"/>
                    <a:pt x="5084" y="2960"/>
                    <a:pt x="5077" y="2982"/>
                  </a:cubicBezTo>
                  <a:cubicBezTo>
                    <a:pt x="5077" y="3004"/>
                    <a:pt x="5070" y="3011"/>
                    <a:pt x="5062" y="3018"/>
                  </a:cubicBezTo>
                  <a:cubicBezTo>
                    <a:pt x="5055" y="3025"/>
                    <a:pt x="5048" y="3033"/>
                    <a:pt x="5055" y="3040"/>
                  </a:cubicBezTo>
                  <a:cubicBezTo>
                    <a:pt x="5062" y="3069"/>
                    <a:pt x="5077" y="3084"/>
                    <a:pt x="5136" y="3092"/>
                  </a:cubicBezTo>
                  <a:cubicBezTo>
                    <a:pt x="5165" y="3099"/>
                    <a:pt x="5179" y="3113"/>
                    <a:pt x="5179" y="3135"/>
                  </a:cubicBezTo>
                  <a:cubicBezTo>
                    <a:pt x="5187" y="3165"/>
                    <a:pt x="5165" y="3209"/>
                    <a:pt x="5143" y="3223"/>
                  </a:cubicBezTo>
                  <a:cubicBezTo>
                    <a:pt x="5121" y="3231"/>
                    <a:pt x="5121" y="3231"/>
                    <a:pt x="5121" y="3231"/>
                  </a:cubicBezTo>
                  <a:cubicBezTo>
                    <a:pt x="5099" y="3238"/>
                    <a:pt x="5099" y="3245"/>
                    <a:pt x="5084" y="3260"/>
                  </a:cubicBezTo>
                  <a:cubicBezTo>
                    <a:pt x="5077" y="3267"/>
                    <a:pt x="5077" y="3267"/>
                    <a:pt x="5077" y="3267"/>
                  </a:cubicBezTo>
                  <a:cubicBezTo>
                    <a:pt x="5070" y="3289"/>
                    <a:pt x="5062" y="3297"/>
                    <a:pt x="5026" y="3311"/>
                  </a:cubicBezTo>
                  <a:cubicBezTo>
                    <a:pt x="5018" y="3311"/>
                    <a:pt x="5004" y="3311"/>
                    <a:pt x="4989" y="3311"/>
                  </a:cubicBezTo>
                  <a:cubicBezTo>
                    <a:pt x="4974" y="3311"/>
                    <a:pt x="4960" y="3311"/>
                    <a:pt x="4952" y="3311"/>
                  </a:cubicBezTo>
                  <a:cubicBezTo>
                    <a:pt x="4938" y="3319"/>
                    <a:pt x="4901" y="3348"/>
                    <a:pt x="4842" y="3348"/>
                  </a:cubicBezTo>
                  <a:cubicBezTo>
                    <a:pt x="4842" y="3355"/>
                    <a:pt x="4842" y="3355"/>
                    <a:pt x="4842" y="3355"/>
                  </a:cubicBezTo>
                  <a:cubicBezTo>
                    <a:pt x="4842" y="3363"/>
                    <a:pt x="4835" y="3370"/>
                    <a:pt x="4828" y="3377"/>
                  </a:cubicBezTo>
                  <a:cubicBezTo>
                    <a:pt x="4813" y="3406"/>
                    <a:pt x="4813" y="3406"/>
                    <a:pt x="4820" y="3428"/>
                  </a:cubicBezTo>
                  <a:cubicBezTo>
                    <a:pt x="4835" y="3451"/>
                    <a:pt x="4842" y="3494"/>
                    <a:pt x="4777" y="3531"/>
                  </a:cubicBezTo>
                  <a:cubicBezTo>
                    <a:pt x="4769" y="3531"/>
                    <a:pt x="4762" y="3531"/>
                    <a:pt x="4755" y="3531"/>
                  </a:cubicBezTo>
                  <a:cubicBezTo>
                    <a:pt x="4733" y="3531"/>
                    <a:pt x="4725" y="3516"/>
                    <a:pt x="4725" y="3502"/>
                  </a:cubicBezTo>
                  <a:cubicBezTo>
                    <a:pt x="4718" y="3494"/>
                    <a:pt x="4718" y="3487"/>
                    <a:pt x="4718" y="3487"/>
                  </a:cubicBezTo>
                  <a:cubicBezTo>
                    <a:pt x="4718" y="3487"/>
                    <a:pt x="4710" y="3494"/>
                    <a:pt x="4710" y="3502"/>
                  </a:cubicBezTo>
                  <a:cubicBezTo>
                    <a:pt x="4710" y="3516"/>
                    <a:pt x="4703" y="3546"/>
                    <a:pt x="4674" y="3568"/>
                  </a:cubicBezTo>
                  <a:cubicBezTo>
                    <a:pt x="4667" y="3582"/>
                    <a:pt x="4652" y="3590"/>
                    <a:pt x="4630" y="3590"/>
                  </a:cubicBezTo>
                  <a:cubicBezTo>
                    <a:pt x="4593" y="3590"/>
                    <a:pt x="4557" y="3546"/>
                    <a:pt x="4549" y="3516"/>
                  </a:cubicBezTo>
                  <a:cubicBezTo>
                    <a:pt x="4542" y="3494"/>
                    <a:pt x="4557" y="3465"/>
                    <a:pt x="4564" y="3451"/>
                  </a:cubicBezTo>
                  <a:cubicBezTo>
                    <a:pt x="4549" y="3436"/>
                    <a:pt x="4527" y="3406"/>
                    <a:pt x="4527" y="3377"/>
                  </a:cubicBezTo>
                  <a:cubicBezTo>
                    <a:pt x="4527" y="3370"/>
                    <a:pt x="4527" y="3355"/>
                    <a:pt x="4535" y="3348"/>
                  </a:cubicBezTo>
                  <a:cubicBezTo>
                    <a:pt x="4535" y="3348"/>
                    <a:pt x="4527" y="3341"/>
                    <a:pt x="4520" y="3341"/>
                  </a:cubicBezTo>
                  <a:cubicBezTo>
                    <a:pt x="4513" y="3341"/>
                    <a:pt x="4513" y="3348"/>
                    <a:pt x="4505" y="3355"/>
                  </a:cubicBezTo>
                  <a:cubicBezTo>
                    <a:pt x="4498" y="3377"/>
                    <a:pt x="4491" y="3385"/>
                    <a:pt x="4469" y="3392"/>
                  </a:cubicBezTo>
                  <a:cubicBezTo>
                    <a:pt x="4461" y="3399"/>
                    <a:pt x="4454" y="3399"/>
                    <a:pt x="4447" y="3406"/>
                  </a:cubicBezTo>
                  <a:cubicBezTo>
                    <a:pt x="4403" y="3436"/>
                    <a:pt x="4388" y="3443"/>
                    <a:pt x="4374" y="3487"/>
                  </a:cubicBezTo>
                  <a:cubicBezTo>
                    <a:pt x="4374" y="3494"/>
                    <a:pt x="4374" y="3494"/>
                    <a:pt x="4374" y="3494"/>
                  </a:cubicBezTo>
                  <a:cubicBezTo>
                    <a:pt x="4351" y="3546"/>
                    <a:pt x="4344" y="3582"/>
                    <a:pt x="4293" y="3590"/>
                  </a:cubicBezTo>
                  <a:cubicBezTo>
                    <a:pt x="4278" y="3590"/>
                    <a:pt x="4278" y="3597"/>
                    <a:pt x="4278" y="3604"/>
                  </a:cubicBezTo>
                  <a:cubicBezTo>
                    <a:pt x="4271" y="3612"/>
                    <a:pt x="4264" y="3626"/>
                    <a:pt x="4278" y="3670"/>
                  </a:cubicBezTo>
                  <a:cubicBezTo>
                    <a:pt x="4286" y="3685"/>
                    <a:pt x="4293" y="3692"/>
                    <a:pt x="4293" y="3692"/>
                  </a:cubicBezTo>
                  <a:cubicBezTo>
                    <a:pt x="4300" y="3692"/>
                    <a:pt x="4308" y="3692"/>
                    <a:pt x="4322" y="3678"/>
                  </a:cubicBezTo>
                  <a:cubicBezTo>
                    <a:pt x="4329" y="3663"/>
                    <a:pt x="4344" y="3663"/>
                    <a:pt x="4351" y="3663"/>
                  </a:cubicBezTo>
                  <a:cubicBezTo>
                    <a:pt x="4388" y="3663"/>
                    <a:pt x="4417" y="3707"/>
                    <a:pt x="4432" y="3758"/>
                  </a:cubicBezTo>
                  <a:cubicBezTo>
                    <a:pt x="4454" y="3824"/>
                    <a:pt x="4439" y="3846"/>
                    <a:pt x="4374" y="3883"/>
                  </a:cubicBezTo>
                  <a:cubicBezTo>
                    <a:pt x="4315" y="3919"/>
                    <a:pt x="4315" y="3927"/>
                    <a:pt x="4286" y="3963"/>
                  </a:cubicBezTo>
                  <a:cubicBezTo>
                    <a:pt x="4293" y="3985"/>
                    <a:pt x="4329" y="4000"/>
                    <a:pt x="4374" y="4015"/>
                  </a:cubicBezTo>
                  <a:cubicBezTo>
                    <a:pt x="4374" y="4044"/>
                    <a:pt x="4374" y="4044"/>
                    <a:pt x="4374" y="4044"/>
                  </a:cubicBezTo>
                  <a:cubicBezTo>
                    <a:pt x="4351" y="4051"/>
                    <a:pt x="4329" y="4059"/>
                    <a:pt x="4308" y="4066"/>
                  </a:cubicBezTo>
                  <a:cubicBezTo>
                    <a:pt x="4242" y="4103"/>
                    <a:pt x="4227" y="4103"/>
                    <a:pt x="4139" y="4103"/>
                  </a:cubicBezTo>
                  <a:cubicBezTo>
                    <a:pt x="4095" y="4103"/>
                    <a:pt x="4073" y="4095"/>
                    <a:pt x="4066" y="4073"/>
                  </a:cubicBezTo>
                  <a:cubicBezTo>
                    <a:pt x="4066" y="4073"/>
                    <a:pt x="4066" y="4073"/>
                    <a:pt x="4051" y="4073"/>
                  </a:cubicBezTo>
                  <a:cubicBezTo>
                    <a:pt x="3985" y="4073"/>
                    <a:pt x="3883" y="4110"/>
                    <a:pt x="3802" y="4147"/>
                  </a:cubicBezTo>
                  <a:cubicBezTo>
                    <a:pt x="3787" y="4154"/>
                    <a:pt x="3773" y="4161"/>
                    <a:pt x="3758" y="4161"/>
                  </a:cubicBezTo>
                  <a:cubicBezTo>
                    <a:pt x="3729" y="4161"/>
                    <a:pt x="3714" y="4147"/>
                    <a:pt x="3699" y="4132"/>
                  </a:cubicBezTo>
                  <a:cubicBezTo>
                    <a:pt x="3692" y="4117"/>
                    <a:pt x="3677" y="4110"/>
                    <a:pt x="3670" y="4103"/>
                  </a:cubicBezTo>
                  <a:cubicBezTo>
                    <a:pt x="3663" y="4103"/>
                    <a:pt x="3663" y="4103"/>
                    <a:pt x="3655" y="4103"/>
                  </a:cubicBezTo>
                  <a:cubicBezTo>
                    <a:pt x="3648" y="4103"/>
                    <a:pt x="3634" y="4117"/>
                    <a:pt x="3619" y="4132"/>
                  </a:cubicBezTo>
                  <a:cubicBezTo>
                    <a:pt x="3611" y="4154"/>
                    <a:pt x="3589" y="4176"/>
                    <a:pt x="3567" y="4191"/>
                  </a:cubicBezTo>
                  <a:cubicBezTo>
                    <a:pt x="3560" y="4205"/>
                    <a:pt x="3546" y="4205"/>
                    <a:pt x="3531" y="4205"/>
                  </a:cubicBezTo>
                  <a:cubicBezTo>
                    <a:pt x="3472" y="4205"/>
                    <a:pt x="3443" y="4125"/>
                    <a:pt x="3436" y="4095"/>
                  </a:cubicBezTo>
                  <a:cubicBezTo>
                    <a:pt x="3421" y="4051"/>
                    <a:pt x="3414" y="4022"/>
                    <a:pt x="3362" y="4015"/>
                  </a:cubicBezTo>
                  <a:cubicBezTo>
                    <a:pt x="3340" y="4007"/>
                    <a:pt x="3318" y="3993"/>
                    <a:pt x="3304" y="3963"/>
                  </a:cubicBezTo>
                  <a:cubicBezTo>
                    <a:pt x="3282" y="3934"/>
                    <a:pt x="3274" y="3883"/>
                    <a:pt x="3282" y="3861"/>
                  </a:cubicBezTo>
                  <a:cubicBezTo>
                    <a:pt x="3289" y="3839"/>
                    <a:pt x="3296" y="3780"/>
                    <a:pt x="3274" y="3751"/>
                  </a:cubicBezTo>
                  <a:cubicBezTo>
                    <a:pt x="3267" y="3744"/>
                    <a:pt x="3260" y="3744"/>
                    <a:pt x="3252" y="3744"/>
                  </a:cubicBezTo>
                  <a:cubicBezTo>
                    <a:pt x="3245" y="3744"/>
                    <a:pt x="3230" y="3744"/>
                    <a:pt x="3216" y="3744"/>
                  </a:cubicBezTo>
                  <a:cubicBezTo>
                    <a:pt x="3208" y="3744"/>
                    <a:pt x="3201" y="3744"/>
                    <a:pt x="3186" y="3744"/>
                  </a:cubicBezTo>
                  <a:cubicBezTo>
                    <a:pt x="3150" y="3744"/>
                    <a:pt x="3150" y="3751"/>
                    <a:pt x="3143" y="3758"/>
                  </a:cubicBezTo>
                  <a:cubicBezTo>
                    <a:pt x="3128" y="3795"/>
                    <a:pt x="3091" y="3817"/>
                    <a:pt x="3033" y="3854"/>
                  </a:cubicBezTo>
                  <a:cubicBezTo>
                    <a:pt x="2996" y="3883"/>
                    <a:pt x="2959" y="3905"/>
                    <a:pt x="2945" y="3919"/>
                  </a:cubicBezTo>
                  <a:cubicBezTo>
                    <a:pt x="2945" y="3949"/>
                    <a:pt x="2959" y="4051"/>
                    <a:pt x="2996" y="4117"/>
                  </a:cubicBezTo>
                  <a:cubicBezTo>
                    <a:pt x="3025" y="4169"/>
                    <a:pt x="3025" y="4235"/>
                    <a:pt x="3018" y="4301"/>
                  </a:cubicBezTo>
                  <a:cubicBezTo>
                    <a:pt x="3018" y="4344"/>
                    <a:pt x="3018" y="4388"/>
                    <a:pt x="3018" y="4440"/>
                  </a:cubicBezTo>
                  <a:cubicBezTo>
                    <a:pt x="3025" y="4498"/>
                    <a:pt x="3018" y="4535"/>
                    <a:pt x="3003" y="4557"/>
                  </a:cubicBezTo>
                  <a:cubicBezTo>
                    <a:pt x="2989" y="4572"/>
                    <a:pt x="2967" y="4572"/>
                    <a:pt x="2952" y="4572"/>
                  </a:cubicBezTo>
                  <a:cubicBezTo>
                    <a:pt x="2945" y="4572"/>
                    <a:pt x="2945" y="4572"/>
                    <a:pt x="2937" y="4572"/>
                  </a:cubicBezTo>
                  <a:cubicBezTo>
                    <a:pt x="2930" y="4572"/>
                    <a:pt x="2930" y="4572"/>
                    <a:pt x="2923" y="4572"/>
                  </a:cubicBezTo>
                  <a:cubicBezTo>
                    <a:pt x="2908" y="4572"/>
                    <a:pt x="2893" y="4564"/>
                    <a:pt x="2886" y="4557"/>
                  </a:cubicBezTo>
                  <a:cubicBezTo>
                    <a:pt x="2879" y="4550"/>
                    <a:pt x="2871" y="4550"/>
                    <a:pt x="2871" y="4550"/>
                  </a:cubicBezTo>
                  <a:cubicBezTo>
                    <a:pt x="2864" y="4550"/>
                    <a:pt x="2864" y="4550"/>
                    <a:pt x="2857" y="4557"/>
                  </a:cubicBezTo>
                  <a:cubicBezTo>
                    <a:pt x="2842" y="4564"/>
                    <a:pt x="2827" y="4572"/>
                    <a:pt x="2813" y="4572"/>
                  </a:cubicBezTo>
                  <a:cubicBezTo>
                    <a:pt x="2784" y="4572"/>
                    <a:pt x="2754" y="4557"/>
                    <a:pt x="2725" y="4520"/>
                  </a:cubicBezTo>
                  <a:cubicBezTo>
                    <a:pt x="2681" y="4476"/>
                    <a:pt x="2703" y="4418"/>
                    <a:pt x="2710" y="4410"/>
                  </a:cubicBezTo>
                  <a:cubicBezTo>
                    <a:pt x="2710" y="4396"/>
                    <a:pt x="2725" y="4330"/>
                    <a:pt x="2703" y="4308"/>
                  </a:cubicBezTo>
                  <a:cubicBezTo>
                    <a:pt x="2681" y="4286"/>
                    <a:pt x="2659" y="4286"/>
                    <a:pt x="2644" y="4286"/>
                  </a:cubicBezTo>
                  <a:cubicBezTo>
                    <a:pt x="2629" y="4286"/>
                    <a:pt x="2622" y="4286"/>
                    <a:pt x="2622" y="4286"/>
                  </a:cubicBezTo>
                  <a:lnTo>
                    <a:pt x="2622" y="4286"/>
                  </a:lnTo>
                  <a:cubicBezTo>
                    <a:pt x="2622" y="4286"/>
                    <a:pt x="2564" y="4330"/>
                    <a:pt x="2512" y="4330"/>
                  </a:cubicBezTo>
                  <a:cubicBezTo>
                    <a:pt x="2505" y="4330"/>
                    <a:pt x="2498" y="4323"/>
                    <a:pt x="2483" y="4315"/>
                  </a:cubicBezTo>
                  <a:cubicBezTo>
                    <a:pt x="2439" y="4286"/>
                    <a:pt x="2424" y="4286"/>
                    <a:pt x="2417" y="4286"/>
                  </a:cubicBezTo>
                  <a:cubicBezTo>
                    <a:pt x="2417" y="4308"/>
                    <a:pt x="2403" y="4315"/>
                    <a:pt x="2388" y="4315"/>
                  </a:cubicBezTo>
                  <a:cubicBezTo>
                    <a:pt x="2366" y="4315"/>
                    <a:pt x="2336" y="4286"/>
                    <a:pt x="2322" y="4256"/>
                  </a:cubicBezTo>
                  <a:cubicBezTo>
                    <a:pt x="2300" y="4220"/>
                    <a:pt x="2227" y="4205"/>
                    <a:pt x="2190" y="4205"/>
                  </a:cubicBezTo>
                  <a:cubicBezTo>
                    <a:pt x="2175" y="4205"/>
                    <a:pt x="2161" y="4205"/>
                    <a:pt x="2146" y="4205"/>
                  </a:cubicBezTo>
                  <a:cubicBezTo>
                    <a:pt x="2131" y="4198"/>
                    <a:pt x="2117" y="4198"/>
                    <a:pt x="2102" y="4198"/>
                  </a:cubicBezTo>
                  <a:cubicBezTo>
                    <a:pt x="2080" y="4198"/>
                    <a:pt x="2065" y="4198"/>
                    <a:pt x="2043" y="4205"/>
                  </a:cubicBezTo>
                  <a:cubicBezTo>
                    <a:pt x="1985" y="4227"/>
                    <a:pt x="1970" y="4235"/>
                    <a:pt x="1912" y="4278"/>
                  </a:cubicBezTo>
                  <a:cubicBezTo>
                    <a:pt x="1889" y="4293"/>
                    <a:pt x="1889" y="4293"/>
                    <a:pt x="1889" y="4293"/>
                  </a:cubicBezTo>
                  <a:cubicBezTo>
                    <a:pt x="1831" y="4337"/>
                    <a:pt x="1838" y="4359"/>
                    <a:pt x="1853" y="4418"/>
                  </a:cubicBezTo>
                  <a:cubicBezTo>
                    <a:pt x="1860" y="4440"/>
                    <a:pt x="1860" y="4440"/>
                    <a:pt x="1860" y="4440"/>
                  </a:cubicBezTo>
                  <a:cubicBezTo>
                    <a:pt x="1875" y="4476"/>
                    <a:pt x="1919" y="4491"/>
                    <a:pt x="1977" y="4513"/>
                  </a:cubicBezTo>
                  <a:cubicBezTo>
                    <a:pt x="2007" y="4528"/>
                    <a:pt x="2036" y="4535"/>
                    <a:pt x="2058" y="4550"/>
                  </a:cubicBezTo>
                  <a:cubicBezTo>
                    <a:pt x="2102" y="4579"/>
                    <a:pt x="2117" y="4608"/>
                    <a:pt x="2109" y="4652"/>
                  </a:cubicBezTo>
                  <a:cubicBezTo>
                    <a:pt x="2102" y="4682"/>
                    <a:pt x="2073" y="4704"/>
                    <a:pt x="2043" y="4704"/>
                  </a:cubicBezTo>
                  <a:cubicBezTo>
                    <a:pt x="2021" y="4704"/>
                    <a:pt x="2007" y="4704"/>
                    <a:pt x="1999" y="4696"/>
                  </a:cubicBezTo>
                  <a:lnTo>
                    <a:pt x="1992" y="4696"/>
                  </a:lnTo>
                  <a:cubicBezTo>
                    <a:pt x="1992" y="4696"/>
                    <a:pt x="1985" y="4696"/>
                    <a:pt x="1977" y="4711"/>
                  </a:cubicBezTo>
                  <a:cubicBezTo>
                    <a:pt x="1963" y="4725"/>
                    <a:pt x="1941" y="4733"/>
                    <a:pt x="1919" y="4733"/>
                  </a:cubicBezTo>
                  <a:cubicBezTo>
                    <a:pt x="1897" y="4733"/>
                    <a:pt x="1875" y="4725"/>
                    <a:pt x="1853" y="4718"/>
                  </a:cubicBezTo>
                  <a:cubicBezTo>
                    <a:pt x="1853" y="4740"/>
                    <a:pt x="1853" y="4762"/>
                    <a:pt x="1838" y="4769"/>
                  </a:cubicBezTo>
                  <a:cubicBezTo>
                    <a:pt x="1831" y="4784"/>
                    <a:pt x="1809" y="4792"/>
                    <a:pt x="1787" y="4792"/>
                  </a:cubicBezTo>
                </a:path>
              </a:pathLst>
            </a:custGeom>
            <a:grpFill/>
            <a:ln w="28575" cap="flat" cmpd="sng">
              <a:solidFill>
                <a:schemeClr val="bg1"/>
              </a:solidFill>
              <a:bevel/>
              <a:headEnd/>
              <a:tailEnd/>
            </a:ln>
            <a:effectLst/>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4" name="Freeform 123"/>
            <p:cNvSpPr>
              <a:spLocks noChangeArrowheads="1"/>
            </p:cNvSpPr>
            <p:nvPr/>
          </p:nvSpPr>
          <p:spPr bwMode="auto">
            <a:xfrm>
              <a:off x="6589487" y="6880626"/>
              <a:ext cx="2257995" cy="1834849"/>
            </a:xfrm>
            <a:custGeom>
              <a:avLst/>
              <a:gdLst>
                <a:gd name="T0" fmla="*/ 2190 w 5877"/>
                <a:gd name="T1" fmla="*/ 477 h 4829"/>
                <a:gd name="T2" fmla="*/ 2732 w 5877"/>
                <a:gd name="T3" fmla="*/ 836 h 4829"/>
                <a:gd name="T4" fmla="*/ 3311 w 5877"/>
                <a:gd name="T5" fmla="*/ 1129 h 4829"/>
                <a:gd name="T6" fmla="*/ 3451 w 5877"/>
                <a:gd name="T7" fmla="*/ 1780 h 4829"/>
                <a:gd name="T8" fmla="*/ 4330 w 5877"/>
                <a:gd name="T9" fmla="*/ 2022 h 4829"/>
                <a:gd name="T10" fmla="*/ 4938 w 5877"/>
                <a:gd name="T11" fmla="*/ 2256 h 4829"/>
                <a:gd name="T12" fmla="*/ 5400 w 5877"/>
                <a:gd name="T13" fmla="*/ 1809 h 4829"/>
                <a:gd name="T14" fmla="*/ 5502 w 5877"/>
                <a:gd name="T15" fmla="*/ 2395 h 4829"/>
                <a:gd name="T16" fmla="*/ 5055 w 5877"/>
                <a:gd name="T17" fmla="*/ 2791 h 4829"/>
                <a:gd name="T18" fmla="*/ 5041 w 5877"/>
                <a:gd name="T19" fmla="*/ 3319 h 4829"/>
                <a:gd name="T20" fmla="*/ 4594 w 5877"/>
                <a:gd name="T21" fmla="*/ 3473 h 4829"/>
                <a:gd name="T22" fmla="*/ 4381 w 5877"/>
                <a:gd name="T23" fmla="*/ 3897 h 4829"/>
                <a:gd name="T24" fmla="*/ 3465 w 5877"/>
                <a:gd name="T25" fmla="*/ 4110 h 4829"/>
                <a:gd name="T26" fmla="*/ 2886 w 5877"/>
                <a:gd name="T27" fmla="*/ 4550 h 4829"/>
                <a:gd name="T28" fmla="*/ 2403 w 5877"/>
                <a:gd name="T29" fmla="*/ 4323 h 4829"/>
                <a:gd name="T30" fmla="*/ 1853 w 5877"/>
                <a:gd name="T31" fmla="*/ 4711 h 4829"/>
                <a:gd name="T32" fmla="*/ 1129 w 5877"/>
                <a:gd name="T33" fmla="*/ 4161 h 4829"/>
                <a:gd name="T34" fmla="*/ 433 w 5877"/>
                <a:gd name="T35" fmla="*/ 3465 h 4829"/>
                <a:gd name="T36" fmla="*/ 140 w 5877"/>
                <a:gd name="T37" fmla="*/ 3047 h 4829"/>
                <a:gd name="T38" fmla="*/ 389 w 5877"/>
                <a:gd name="T39" fmla="*/ 2366 h 4829"/>
                <a:gd name="T40" fmla="*/ 623 w 5877"/>
                <a:gd name="T41" fmla="*/ 1912 h 4829"/>
                <a:gd name="T42" fmla="*/ 286 w 5877"/>
                <a:gd name="T43" fmla="*/ 1283 h 4829"/>
                <a:gd name="T44" fmla="*/ 667 w 5877"/>
                <a:gd name="T45" fmla="*/ 616 h 4829"/>
                <a:gd name="T46" fmla="*/ 1501 w 5877"/>
                <a:gd name="T47" fmla="*/ 279 h 4829"/>
                <a:gd name="T48" fmla="*/ 1853 w 5877"/>
                <a:gd name="T49" fmla="*/ 44 h 4829"/>
                <a:gd name="T50" fmla="*/ 1501 w 5877"/>
                <a:gd name="T51" fmla="*/ 242 h 4829"/>
                <a:gd name="T52" fmla="*/ 770 w 5877"/>
                <a:gd name="T53" fmla="*/ 586 h 4829"/>
                <a:gd name="T54" fmla="*/ 228 w 5877"/>
                <a:gd name="T55" fmla="*/ 865 h 4829"/>
                <a:gd name="T56" fmla="*/ 521 w 5877"/>
                <a:gd name="T57" fmla="*/ 1517 h 4829"/>
                <a:gd name="T58" fmla="*/ 557 w 5877"/>
                <a:gd name="T59" fmla="*/ 1956 h 4829"/>
                <a:gd name="T60" fmla="*/ 447 w 5877"/>
                <a:gd name="T61" fmla="*/ 2183 h 4829"/>
                <a:gd name="T62" fmla="*/ 242 w 5877"/>
                <a:gd name="T63" fmla="*/ 2498 h 4829"/>
                <a:gd name="T64" fmla="*/ 154 w 5877"/>
                <a:gd name="T65" fmla="*/ 2959 h 4829"/>
                <a:gd name="T66" fmla="*/ 257 w 5877"/>
                <a:gd name="T67" fmla="*/ 3436 h 4829"/>
                <a:gd name="T68" fmla="*/ 381 w 5877"/>
                <a:gd name="T69" fmla="*/ 3619 h 4829"/>
                <a:gd name="T70" fmla="*/ 770 w 5877"/>
                <a:gd name="T71" fmla="*/ 3802 h 4829"/>
                <a:gd name="T72" fmla="*/ 1443 w 5877"/>
                <a:gd name="T73" fmla="*/ 4381 h 4829"/>
                <a:gd name="T74" fmla="*/ 2007 w 5877"/>
                <a:gd name="T75" fmla="*/ 4733 h 4829"/>
                <a:gd name="T76" fmla="*/ 2154 w 5877"/>
                <a:gd name="T77" fmla="*/ 4242 h 4829"/>
                <a:gd name="T78" fmla="*/ 2828 w 5877"/>
                <a:gd name="T79" fmla="*/ 4608 h 4829"/>
                <a:gd name="T80" fmla="*/ 3055 w 5877"/>
                <a:gd name="T81" fmla="*/ 3890 h 4829"/>
                <a:gd name="T82" fmla="*/ 3649 w 5877"/>
                <a:gd name="T83" fmla="*/ 4169 h 4829"/>
                <a:gd name="T84" fmla="*/ 4315 w 5877"/>
                <a:gd name="T85" fmla="*/ 3993 h 4829"/>
                <a:gd name="T86" fmla="*/ 4469 w 5877"/>
                <a:gd name="T87" fmla="*/ 3443 h 4829"/>
                <a:gd name="T88" fmla="*/ 4857 w 5877"/>
                <a:gd name="T89" fmla="*/ 3414 h 4829"/>
                <a:gd name="T90" fmla="*/ 5085 w 5877"/>
                <a:gd name="T91" fmla="*/ 3055 h 4829"/>
                <a:gd name="T92" fmla="*/ 5070 w 5877"/>
                <a:gd name="T93" fmla="*/ 2762 h 4829"/>
                <a:gd name="T94" fmla="*/ 5312 w 5877"/>
                <a:gd name="T95" fmla="*/ 2615 h 4829"/>
                <a:gd name="T96" fmla="*/ 5825 w 5877"/>
                <a:gd name="T97" fmla="*/ 2403 h 4829"/>
                <a:gd name="T98" fmla="*/ 5598 w 5877"/>
                <a:gd name="T99" fmla="*/ 1985 h 4829"/>
                <a:gd name="T100" fmla="*/ 5048 w 5877"/>
                <a:gd name="T101" fmla="*/ 1736 h 4829"/>
                <a:gd name="T102" fmla="*/ 4938 w 5877"/>
                <a:gd name="T103" fmla="*/ 2219 h 4829"/>
                <a:gd name="T104" fmla="*/ 4542 w 5877"/>
                <a:gd name="T105" fmla="*/ 2154 h 4829"/>
                <a:gd name="T106" fmla="*/ 3963 w 5877"/>
                <a:gd name="T107" fmla="*/ 1934 h 4829"/>
                <a:gd name="T108" fmla="*/ 3363 w 5877"/>
                <a:gd name="T109" fmla="*/ 1721 h 4829"/>
                <a:gd name="T110" fmla="*/ 3223 w 5877"/>
                <a:gd name="T111" fmla="*/ 1363 h 4829"/>
                <a:gd name="T112" fmla="*/ 3070 w 5877"/>
                <a:gd name="T113" fmla="*/ 828 h 4829"/>
                <a:gd name="T114" fmla="*/ 2747 w 5877"/>
                <a:gd name="T115" fmla="*/ 791 h 4829"/>
                <a:gd name="T116" fmla="*/ 2337 w 5877"/>
                <a:gd name="T117" fmla="*/ 755 h 4829"/>
                <a:gd name="T118" fmla="*/ 2139 w 5877"/>
                <a:gd name="T119" fmla="*/ 117 h 4829"/>
                <a:gd name="T120" fmla="*/ 1780 w 5877"/>
                <a:gd name="T121" fmla="*/ 15 h 4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77" h="4829">
                  <a:moveTo>
                    <a:pt x="1853" y="44"/>
                  </a:moveTo>
                  <a:lnTo>
                    <a:pt x="1853" y="44"/>
                  </a:lnTo>
                  <a:cubicBezTo>
                    <a:pt x="1861" y="44"/>
                    <a:pt x="1868" y="44"/>
                    <a:pt x="1875" y="44"/>
                  </a:cubicBezTo>
                  <a:cubicBezTo>
                    <a:pt x="1912" y="51"/>
                    <a:pt x="1963" y="51"/>
                    <a:pt x="1985" y="81"/>
                  </a:cubicBezTo>
                  <a:cubicBezTo>
                    <a:pt x="2014" y="96"/>
                    <a:pt x="2036" y="139"/>
                    <a:pt x="2066" y="139"/>
                  </a:cubicBezTo>
                  <a:lnTo>
                    <a:pt x="2073" y="139"/>
                  </a:lnTo>
                  <a:cubicBezTo>
                    <a:pt x="2080" y="139"/>
                    <a:pt x="2088" y="139"/>
                    <a:pt x="2088" y="139"/>
                  </a:cubicBezTo>
                  <a:cubicBezTo>
                    <a:pt x="2110" y="139"/>
                    <a:pt x="2117" y="147"/>
                    <a:pt x="2139" y="147"/>
                  </a:cubicBezTo>
                  <a:cubicBezTo>
                    <a:pt x="2168" y="147"/>
                    <a:pt x="2205" y="227"/>
                    <a:pt x="2139" y="227"/>
                  </a:cubicBezTo>
                  <a:cubicBezTo>
                    <a:pt x="2080" y="235"/>
                    <a:pt x="2088" y="257"/>
                    <a:pt x="2110" y="293"/>
                  </a:cubicBezTo>
                  <a:cubicBezTo>
                    <a:pt x="2132" y="330"/>
                    <a:pt x="2190" y="367"/>
                    <a:pt x="2190" y="389"/>
                  </a:cubicBezTo>
                  <a:cubicBezTo>
                    <a:pt x="2198" y="410"/>
                    <a:pt x="2168" y="455"/>
                    <a:pt x="2190" y="477"/>
                  </a:cubicBezTo>
                  <a:cubicBezTo>
                    <a:pt x="2212" y="498"/>
                    <a:pt x="2249" y="550"/>
                    <a:pt x="2249" y="579"/>
                  </a:cubicBezTo>
                  <a:cubicBezTo>
                    <a:pt x="2249" y="608"/>
                    <a:pt x="2249" y="652"/>
                    <a:pt x="2249" y="689"/>
                  </a:cubicBezTo>
                  <a:cubicBezTo>
                    <a:pt x="2249" y="733"/>
                    <a:pt x="2263" y="762"/>
                    <a:pt x="2293" y="777"/>
                  </a:cubicBezTo>
                  <a:cubicBezTo>
                    <a:pt x="2308" y="777"/>
                    <a:pt x="2322" y="784"/>
                    <a:pt x="2337" y="784"/>
                  </a:cubicBezTo>
                  <a:cubicBezTo>
                    <a:pt x="2351" y="784"/>
                    <a:pt x="2373" y="777"/>
                    <a:pt x="2395" y="770"/>
                  </a:cubicBezTo>
                  <a:cubicBezTo>
                    <a:pt x="2425" y="755"/>
                    <a:pt x="2439" y="748"/>
                    <a:pt x="2454" y="748"/>
                  </a:cubicBezTo>
                  <a:cubicBezTo>
                    <a:pt x="2461" y="748"/>
                    <a:pt x="2469" y="748"/>
                    <a:pt x="2483" y="755"/>
                  </a:cubicBezTo>
                  <a:cubicBezTo>
                    <a:pt x="2513" y="770"/>
                    <a:pt x="2579" y="806"/>
                    <a:pt x="2608" y="821"/>
                  </a:cubicBezTo>
                  <a:cubicBezTo>
                    <a:pt x="2623" y="828"/>
                    <a:pt x="2637" y="828"/>
                    <a:pt x="2652" y="828"/>
                  </a:cubicBezTo>
                  <a:cubicBezTo>
                    <a:pt x="2659" y="828"/>
                    <a:pt x="2674" y="828"/>
                    <a:pt x="2689" y="821"/>
                  </a:cubicBezTo>
                  <a:cubicBezTo>
                    <a:pt x="2689" y="814"/>
                    <a:pt x="2696" y="814"/>
                    <a:pt x="2696" y="814"/>
                  </a:cubicBezTo>
                  <a:cubicBezTo>
                    <a:pt x="2711" y="814"/>
                    <a:pt x="2718" y="836"/>
                    <a:pt x="2732" y="836"/>
                  </a:cubicBezTo>
                  <a:cubicBezTo>
                    <a:pt x="2740" y="836"/>
                    <a:pt x="2740" y="836"/>
                    <a:pt x="2740" y="828"/>
                  </a:cubicBezTo>
                  <a:cubicBezTo>
                    <a:pt x="2769" y="828"/>
                    <a:pt x="2769" y="799"/>
                    <a:pt x="2799" y="799"/>
                  </a:cubicBezTo>
                  <a:cubicBezTo>
                    <a:pt x="2806" y="799"/>
                    <a:pt x="2806" y="799"/>
                    <a:pt x="2813" y="806"/>
                  </a:cubicBezTo>
                  <a:cubicBezTo>
                    <a:pt x="2842" y="806"/>
                    <a:pt x="2850" y="836"/>
                    <a:pt x="2886" y="836"/>
                  </a:cubicBezTo>
                  <a:cubicBezTo>
                    <a:pt x="2886" y="836"/>
                    <a:pt x="2894" y="836"/>
                    <a:pt x="2901" y="828"/>
                  </a:cubicBezTo>
                  <a:cubicBezTo>
                    <a:pt x="2945" y="821"/>
                    <a:pt x="2945" y="806"/>
                    <a:pt x="2974" y="806"/>
                  </a:cubicBezTo>
                  <a:cubicBezTo>
                    <a:pt x="3004" y="806"/>
                    <a:pt x="2982" y="843"/>
                    <a:pt x="3018" y="850"/>
                  </a:cubicBezTo>
                  <a:cubicBezTo>
                    <a:pt x="3062" y="857"/>
                    <a:pt x="3077" y="857"/>
                    <a:pt x="3121" y="865"/>
                  </a:cubicBezTo>
                  <a:cubicBezTo>
                    <a:pt x="3165" y="872"/>
                    <a:pt x="3172" y="909"/>
                    <a:pt x="3158" y="938"/>
                  </a:cubicBezTo>
                  <a:cubicBezTo>
                    <a:pt x="3135" y="967"/>
                    <a:pt x="3143" y="982"/>
                    <a:pt x="3187" y="1004"/>
                  </a:cubicBezTo>
                  <a:cubicBezTo>
                    <a:pt x="3223" y="1019"/>
                    <a:pt x="3231" y="1026"/>
                    <a:pt x="3245" y="1055"/>
                  </a:cubicBezTo>
                  <a:cubicBezTo>
                    <a:pt x="3260" y="1092"/>
                    <a:pt x="3275" y="1107"/>
                    <a:pt x="3311" y="1129"/>
                  </a:cubicBezTo>
                  <a:cubicBezTo>
                    <a:pt x="3341" y="1150"/>
                    <a:pt x="3355" y="1150"/>
                    <a:pt x="3311" y="1202"/>
                  </a:cubicBezTo>
                  <a:cubicBezTo>
                    <a:pt x="3260" y="1253"/>
                    <a:pt x="3253" y="1334"/>
                    <a:pt x="3223" y="1334"/>
                  </a:cubicBezTo>
                  <a:cubicBezTo>
                    <a:pt x="3209" y="1334"/>
                    <a:pt x="3201" y="1326"/>
                    <a:pt x="3187" y="1326"/>
                  </a:cubicBezTo>
                  <a:cubicBezTo>
                    <a:pt x="3172" y="1326"/>
                    <a:pt x="3165" y="1334"/>
                    <a:pt x="3143" y="1341"/>
                  </a:cubicBezTo>
                  <a:cubicBezTo>
                    <a:pt x="3113" y="1363"/>
                    <a:pt x="3099" y="1378"/>
                    <a:pt x="3135" y="1407"/>
                  </a:cubicBezTo>
                  <a:cubicBezTo>
                    <a:pt x="3165" y="1429"/>
                    <a:pt x="3209" y="1444"/>
                    <a:pt x="3245" y="1451"/>
                  </a:cubicBezTo>
                  <a:cubicBezTo>
                    <a:pt x="3282" y="1458"/>
                    <a:pt x="3326" y="1480"/>
                    <a:pt x="3341" y="1510"/>
                  </a:cubicBezTo>
                  <a:cubicBezTo>
                    <a:pt x="3348" y="1546"/>
                    <a:pt x="3385" y="1590"/>
                    <a:pt x="3355" y="1612"/>
                  </a:cubicBezTo>
                  <a:cubicBezTo>
                    <a:pt x="3326" y="1634"/>
                    <a:pt x="3289" y="1641"/>
                    <a:pt x="3297" y="1677"/>
                  </a:cubicBezTo>
                  <a:cubicBezTo>
                    <a:pt x="3304" y="1707"/>
                    <a:pt x="3319" y="1728"/>
                    <a:pt x="3341" y="1743"/>
                  </a:cubicBezTo>
                  <a:cubicBezTo>
                    <a:pt x="3363" y="1758"/>
                    <a:pt x="3407" y="1787"/>
                    <a:pt x="3436" y="1787"/>
                  </a:cubicBezTo>
                  <a:cubicBezTo>
                    <a:pt x="3443" y="1787"/>
                    <a:pt x="3443" y="1787"/>
                    <a:pt x="3451" y="1780"/>
                  </a:cubicBezTo>
                  <a:cubicBezTo>
                    <a:pt x="3487" y="1773"/>
                    <a:pt x="3553" y="1750"/>
                    <a:pt x="3590" y="1750"/>
                  </a:cubicBezTo>
                  <a:cubicBezTo>
                    <a:pt x="3619" y="1750"/>
                    <a:pt x="3641" y="1787"/>
                    <a:pt x="3670" y="1787"/>
                  </a:cubicBezTo>
                  <a:cubicBezTo>
                    <a:pt x="3707" y="1787"/>
                    <a:pt x="3744" y="1780"/>
                    <a:pt x="3766" y="1780"/>
                  </a:cubicBezTo>
                  <a:lnTo>
                    <a:pt x="3773" y="1780"/>
                  </a:lnTo>
                  <a:cubicBezTo>
                    <a:pt x="3795" y="1780"/>
                    <a:pt x="3802" y="1831"/>
                    <a:pt x="3817" y="1853"/>
                  </a:cubicBezTo>
                  <a:cubicBezTo>
                    <a:pt x="3839" y="1875"/>
                    <a:pt x="3861" y="1904"/>
                    <a:pt x="3898" y="1919"/>
                  </a:cubicBezTo>
                  <a:cubicBezTo>
                    <a:pt x="3927" y="1926"/>
                    <a:pt x="3927" y="1963"/>
                    <a:pt x="3963" y="1963"/>
                  </a:cubicBezTo>
                  <a:lnTo>
                    <a:pt x="3971" y="1963"/>
                  </a:lnTo>
                  <a:cubicBezTo>
                    <a:pt x="4015" y="1956"/>
                    <a:pt x="4103" y="1963"/>
                    <a:pt x="4132" y="1948"/>
                  </a:cubicBezTo>
                  <a:cubicBezTo>
                    <a:pt x="4154" y="1934"/>
                    <a:pt x="4176" y="1919"/>
                    <a:pt x="4198" y="1919"/>
                  </a:cubicBezTo>
                  <a:cubicBezTo>
                    <a:pt x="4205" y="1919"/>
                    <a:pt x="4213" y="1919"/>
                    <a:pt x="4220" y="1926"/>
                  </a:cubicBezTo>
                  <a:cubicBezTo>
                    <a:pt x="4249" y="1948"/>
                    <a:pt x="4279" y="2022"/>
                    <a:pt x="4330" y="2022"/>
                  </a:cubicBezTo>
                  <a:cubicBezTo>
                    <a:pt x="4381" y="2022"/>
                    <a:pt x="4403" y="2036"/>
                    <a:pt x="4418" y="2080"/>
                  </a:cubicBezTo>
                  <a:cubicBezTo>
                    <a:pt x="4440" y="2117"/>
                    <a:pt x="4462" y="2176"/>
                    <a:pt x="4506" y="2183"/>
                  </a:cubicBezTo>
                  <a:cubicBezTo>
                    <a:pt x="4535" y="2183"/>
                    <a:pt x="4550" y="2190"/>
                    <a:pt x="4572" y="2190"/>
                  </a:cubicBezTo>
                  <a:cubicBezTo>
                    <a:pt x="4586" y="2190"/>
                    <a:pt x="4601" y="2190"/>
                    <a:pt x="4616" y="2183"/>
                  </a:cubicBezTo>
                  <a:cubicBezTo>
                    <a:pt x="4630" y="2168"/>
                    <a:pt x="4652" y="2161"/>
                    <a:pt x="4674" y="2161"/>
                  </a:cubicBezTo>
                  <a:cubicBezTo>
                    <a:pt x="4689" y="2161"/>
                    <a:pt x="4704" y="2168"/>
                    <a:pt x="4711" y="2183"/>
                  </a:cubicBezTo>
                  <a:cubicBezTo>
                    <a:pt x="4725" y="2205"/>
                    <a:pt x="4740" y="2227"/>
                    <a:pt x="4755" y="2227"/>
                  </a:cubicBezTo>
                  <a:cubicBezTo>
                    <a:pt x="4762" y="2227"/>
                    <a:pt x="4770" y="2227"/>
                    <a:pt x="4770" y="2227"/>
                  </a:cubicBezTo>
                  <a:cubicBezTo>
                    <a:pt x="4792" y="2205"/>
                    <a:pt x="4813" y="2168"/>
                    <a:pt x="4835" y="2168"/>
                  </a:cubicBezTo>
                  <a:cubicBezTo>
                    <a:pt x="4857" y="2168"/>
                    <a:pt x="4872" y="2190"/>
                    <a:pt x="4880" y="2205"/>
                  </a:cubicBezTo>
                  <a:cubicBezTo>
                    <a:pt x="4887" y="2219"/>
                    <a:pt x="4894" y="2256"/>
                    <a:pt x="4923" y="2256"/>
                  </a:cubicBezTo>
                  <a:cubicBezTo>
                    <a:pt x="4931" y="2256"/>
                    <a:pt x="4931" y="2256"/>
                    <a:pt x="4938" y="2256"/>
                  </a:cubicBezTo>
                  <a:cubicBezTo>
                    <a:pt x="4982" y="2227"/>
                    <a:pt x="4960" y="2219"/>
                    <a:pt x="4975" y="2183"/>
                  </a:cubicBezTo>
                  <a:cubicBezTo>
                    <a:pt x="4989" y="2139"/>
                    <a:pt x="4989" y="2132"/>
                    <a:pt x="5026" y="2102"/>
                  </a:cubicBezTo>
                  <a:cubicBezTo>
                    <a:pt x="5063" y="2080"/>
                    <a:pt x="5085" y="2044"/>
                    <a:pt x="5077" y="2007"/>
                  </a:cubicBezTo>
                  <a:cubicBezTo>
                    <a:pt x="5070" y="1978"/>
                    <a:pt x="5019" y="1978"/>
                    <a:pt x="5011" y="1948"/>
                  </a:cubicBezTo>
                  <a:cubicBezTo>
                    <a:pt x="4997" y="1912"/>
                    <a:pt x="4982" y="1882"/>
                    <a:pt x="5011" y="1846"/>
                  </a:cubicBezTo>
                  <a:cubicBezTo>
                    <a:pt x="5026" y="1824"/>
                    <a:pt x="5048" y="1787"/>
                    <a:pt x="5063" y="1758"/>
                  </a:cubicBezTo>
                  <a:lnTo>
                    <a:pt x="5063" y="1758"/>
                  </a:lnTo>
                  <a:cubicBezTo>
                    <a:pt x="5077" y="1758"/>
                    <a:pt x="5092" y="1758"/>
                    <a:pt x="5099" y="1758"/>
                  </a:cubicBezTo>
                  <a:cubicBezTo>
                    <a:pt x="5136" y="1758"/>
                    <a:pt x="5151" y="1765"/>
                    <a:pt x="5173" y="1795"/>
                  </a:cubicBezTo>
                  <a:cubicBezTo>
                    <a:pt x="5194" y="1816"/>
                    <a:pt x="5224" y="1831"/>
                    <a:pt x="5275" y="1831"/>
                  </a:cubicBezTo>
                  <a:cubicBezTo>
                    <a:pt x="5290" y="1831"/>
                    <a:pt x="5304" y="1831"/>
                    <a:pt x="5319" y="1831"/>
                  </a:cubicBezTo>
                  <a:cubicBezTo>
                    <a:pt x="5385" y="1816"/>
                    <a:pt x="5378" y="1809"/>
                    <a:pt x="5400" y="1809"/>
                  </a:cubicBezTo>
                  <a:cubicBezTo>
                    <a:pt x="5429" y="1809"/>
                    <a:pt x="5422" y="1846"/>
                    <a:pt x="5466" y="1853"/>
                  </a:cubicBezTo>
                  <a:cubicBezTo>
                    <a:pt x="5502" y="1860"/>
                    <a:pt x="5532" y="1882"/>
                    <a:pt x="5554" y="1941"/>
                  </a:cubicBezTo>
                  <a:cubicBezTo>
                    <a:pt x="5583" y="2000"/>
                    <a:pt x="5554" y="2044"/>
                    <a:pt x="5627" y="2058"/>
                  </a:cubicBezTo>
                  <a:cubicBezTo>
                    <a:pt x="5663" y="2066"/>
                    <a:pt x="5671" y="2073"/>
                    <a:pt x="5678" y="2073"/>
                  </a:cubicBezTo>
                  <a:cubicBezTo>
                    <a:pt x="5685" y="2073"/>
                    <a:pt x="5693" y="2073"/>
                    <a:pt x="5707" y="2066"/>
                  </a:cubicBezTo>
                  <a:cubicBezTo>
                    <a:pt x="5715" y="2066"/>
                    <a:pt x="5722" y="2058"/>
                    <a:pt x="5730" y="2058"/>
                  </a:cubicBezTo>
                  <a:cubicBezTo>
                    <a:pt x="5751" y="2058"/>
                    <a:pt x="5751" y="2088"/>
                    <a:pt x="5766" y="2124"/>
                  </a:cubicBezTo>
                  <a:cubicBezTo>
                    <a:pt x="5788" y="2168"/>
                    <a:pt x="5803" y="2205"/>
                    <a:pt x="5817" y="2271"/>
                  </a:cubicBezTo>
                  <a:cubicBezTo>
                    <a:pt x="5839" y="2337"/>
                    <a:pt x="5847" y="2344"/>
                    <a:pt x="5803" y="2381"/>
                  </a:cubicBezTo>
                  <a:cubicBezTo>
                    <a:pt x="5788" y="2388"/>
                    <a:pt x="5759" y="2395"/>
                    <a:pt x="5722" y="2395"/>
                  </a:cubicBezTo>
                  <a:cubicBezTo>
                    <a:pt x="5678" y="2395"/>
                    <a:pt x="5620" y="2388"/>
                    <a:pt x="5575" y="2388"/>
                  </a:cubicBezTo>
                  <a:cubicBezTo>
                    <a:pt x="5546" y="2388"/>
                    <a:pt x="5517" y="2388"/>
                    <a:pt x="5502" y="2395"/>
                  </a:cubicBezTo>
                  <a:cubicBezTo>
                    <a:pt x="5444" y="2425"/>
                    <a:pt x="5436" y="2469"/>
                    <a:pt x="5414" y="2505"/>
                  </a:cubicBezTo>
                  <a:cubicBezTo>
                    <a:pt x="5385" y="2549"/>
                    <a:pt x="5392" y="2608"/>
                    <a:pt x="5378" y="2615"/>
                  </a:cubicBezTo>
                  <a:cubicBezTo>
                    <a:pt x="5378" y="2623"/>
                    <a:pt x="5378" y="2623"/>
                    <a:pt x="5378" y="2623"/>
                  </a:cubicBezTo>
                  <a:cubicBezTo>
                    <a:pt x="5363" y="2623"/>
                    <a:pt x="5348" y="2527"/>
                    <a:pt x="5348" y="2527"/>
                  </a:cubicBezTo>
                  <a:cubicBezTo>
                    <a:pt x="5348" y="2527"/>
                    <a:pt x="5341" y="2571"/>
                    <a:pt x="5304" y="2586"/>
                  </a:cubicBezTo>
                  <a:cubicBezTo>
                    <a:pt x="5261" y="2600"/>
                    <a:pt x="5224" y="2593"/>
                    <a:pt x="5216" y="2630"/>
                  </a:cubicBezTo>
                  <a:cubicBezTo>
                    <a:pt x="5209" y="2652"/>
                    <a:pt x="5209" y="2674"/>
                    <a:pt x="5187" y="2674"/>
                  </a:cubicBezTo>
                  <a:cubicBezTo>
                    <a:pt x="5187" y="2674"/>
                    <a:pt x="5180" y="2674"/>
                    <a:pt x="5173" y="2666"/>
                  </a:cubicBezTo>
                  <a:cubicBezTo>
                    <a:pt x="5158" y="2666"/>
                    <a:pt x="5136" y="2659"/>
                    <a:pt x="5121" y="2659"/>
                  </a:cubicBezTo>
                  <a:cubicBezTo>
                    <a:pt x="5107" y="2659"/>
                    <a:pt x="5092" y="2659"/>
                    <a:pt x="5077" y="2681"/>
                  </a:cubicBezTo>
                  <a:cubicBezTo>
                    <a:pt x="5055" y="2710"/>
                    <a:pt x="5063" y="2710"/>
                    <a:pt x="5011" y="2732"/>
                  </a:cubicBezTo>
                  <a:cubicBezTo>
                    <a:pt x="4960" y="2747"/>
                    <a:pt x="5011" y="2784"/>
                    <a:pt x="5055" y="2791"/>
                  </a:cubicBezTo>
                  <a:cubicBezTo>
                    <a:pt x="5099" y="2798"/>
                    <a:pt x="5121" y="2798"/>
                    <a:pt x="5099" y="2842"/>
                  </a:cubicBezTo>
                  <a:cubicBezTo>
                    <a:pt x="5070" y="2879"/>
                    <a:pt x="5041" y="2872"/>
                    <a:pt x="5011" y="2879"/>
                  </a:cubicBezTo>
                  <a:cubicBezTo>
                    <a:pt x="4989" y="2894"/>
                    <a:pt x="4967" y="2916"/>
                    <a:pt x="4975" y="2959"/>
                  </a:cubicBezTo>
                  <a:cubicBezTo>
                    <a:pt x="4982" y="2974"/>
                    <a:pt x="4989" y="2982"/>
                    <a:pt x="4997" y="2982"/>
                  </a:cubicBezTo>
                  <a:cubicBezTo>
                    <a:pt x="5011" y="2982"/>
                    <a:pt x="5026" y="2959"/>
                    <a:pt x="5048" y="2952"/>
                  </a:cubicBezTo>
                  <a:cubicBezTo>
                    <a:pt x="5048" y="2945"/>
                    <a:pt x="5055" y="2945"/>
                    <a:pt x="5063" y="2945"/>
                  </a:cubicBezTo>
                  <a:cubicBezTo>
                    <a:pt x="5077" y="2945"/>
                    <a:pt x="5085" y="2974"/>
                    <a:pt x="5077" y="3004"/>
                  </a:cubicBezTo>
                  <a:cubicBezTo>
                    <a:pt x="5070" y="3033"/>
                    <a:pt x="5048" y="3033"/>
                    <a:pt x="5055" y="3069"/>
                  </a:cubicBezTo>
                  <a:cubicBezTo>
                    <a:pt x="5063" y="3106"/>
                    <a:pt x="5092" y="3121"/>
                    <a:pt x="5151" y="3128"/>
                  </a:cubicBezTo>
                  <a:cubicBezTo>
                    <a:pt x="5209" y="3135"/>
                    <a:pt x="5180" y="3216"/>
                    <a:pt x="5151" y="3231"/>
                  </a:cubicBezTo>
                  <a:cubicBezTo>
                    <a:pt x="5114" y="3245"/>
                    <a:pt x="5107" y="3245"/>
                    <a:pt x="5092" y="3275"/>
                  </a:cubicBezTo>
                  <a:cubicBezTo>
                    <a:pt x="5070" y="3297"/>
                    <a:pt x="5070" y="3304"/>
                    <a:pt x="5041" y="3319"/>
                  </a:cubicBezTo>
                  <a:cubicBezTo>
                    <a:pt x="5026" y="3319"/>
                    <a:pt x="5011" y="3319"/>
                    <a:pt x="5004" y="3319"/>
                  </a:cubicBezTo>
                  <a:cubicBezTo>
                    <a:pt x="4982" y="3319"/>
                    <a:pt x="4960" y="3319"/>
                    <a:pt x="4960" y="3319"/>
                  </a:cubicBezTo>
                  <a:cubicBezTo>
                    <a:pt x="4960" y="3319"/>
                    <a:pt x="4923" y="3348"/>
                    <a:pt x="4857" y="3355"/>
                  </a:cubicBezTo>
                  <a:cubicBezTo>
                    <a:pt x="4792" y="3370"/>
                    <a:pt x="4857" y="3355"/>
                    <a:pt x="4835" y="3392"/>
                  </a:cubicBezTo>
                  <a:cubicBezTo>
                    <a:pt x="4806" y="3428"/>
                    <a:pt x="4806" y="3428"/>
                    <a:pt x="4828" y="3458"/>
                  </a:cubicBezTo>
                  <a:cubicBezTo>
                    <a:pt x="4843" y="3495"/>
                    <a:pt x="4813" y="3516"/>
                    <a:pt x="4784" y="3538"/>
                  </a:cubicBezTo>
                  <a:cubicBezTo>
                    <a:pt x="4777" y="3538"/>
                    <a:pt x="4777" y="3538"/>
                    <a:pt x="4770" y="3538"/>
                  </a:cubicBezTo>
                  <a:cubicBezTo>
                    <a:pt x="4748" y="3538"/>
                    <a:pt x="4755" y="3495"/>
                    <a:pt x="4733" y="3495"/>
                  </a:cubicBezTo>
                  <a:cubicBezTo>
                    <a:pt x="4704" y="3495"/>
                    <a:pt x="4725" y="3538"/>
                    <a:pt x="4682" y="3582"/>
                  </a:cubicBezTo>
                  <a:cubicBezTo>
                    <a:pt x="4667" y="3590"/>
                    <a:pt x="4660" y="3597"/>
                    <a:pt x="4645" y="3597"/>
                  </a:cubicBezTo>
                  <a:cubicBezTo>
                    <a:pt x="4616" y="3597"/>
                    <a:pt x="4586" y="3553"/>
                    <a:pt x="4579" y="3538"/>
                  </a:cubicBezTo>
                  <a:cubicBezTo>
                    <a:pt x="4572" y="3509"/>
                    <a:pt x="4594" y="3473"/>
                    <a:pt x="4594" y="3473"/>
                  </a:cubicBezTo>
                  <a:cubicBezTo>
                    <a:pt x="4594" y="3473"/>
                    <a:pt x="4535" y="3407"/>
                    <a:pt x="4564" y="3385"/>
                  </a:cubicBezTo>
                  <a:cubicBezTo>
                    <a:pt x="4579" y="3370"/>
                    <a:pt x="4557" y="3348"/>
                    <a:pt x="4535" y="3348"/>
                  </a:cubicBezTo>
                  <a:cubicBezTo>
                    <a:pt x="4528" y="3348"/>
                    <a:pt x="4513" y="3355"/>
                    <a:pt x="4513" y="3370"/>
                  </a:cubicBezTo>
                  <a:cubicBezTo>
                    <a:pt x="4491" y="3399"/>
                    <a:pt x="4491" y="3392"/>
                    <a:pt x="4447" y="3421"/>
                  </a:cubicBezTo>
                  <a:cubicBezTo>
                    <a:pt x="4411" y="3443"/>
                    <a:pt x="4389" y="3450"/>
                    <a:pt x="4374" y="3502"/>
                  </a:cubicBezTo>
                  <a:cubicBezTo>
                    <a:pt x="4359" y="3553"/>
                    <a:pt x="4352" y="3590"/>
                    <a:pt x="4308" y="3597"/>
                  </a:cubicBezTo>
                  <a:cubicBezTo>
                    <a:pt x="4264" y="3604"/>
                    <a:pt x="4264" y="3648"/>
                    <a:pt x="4279" y="3700"/>
                  </a:cubicBezTo>
                  <a:cubicBezTo>
                    <a:pt x="4286" y="3722"/>
                    <a:pt x="4301" y="3729"/>
                    <a:pt x="4308" y="3729"/>
                  </a:cubicBezTo>
                  <a:cubicBezTo>
                    <a:pt x="4323" y="3729"/>
                    <a:pt x="4337" y="3722"/>
                    <a:pt x="4352" y="3707"/>
                  </a:cubicBezTo>
                  <a:cubicBezTo>
                    <a:pt x="4352" y="3700"/>
                    <a:pt x="4359" y="3700"/>
                    <a:pt x="4366" y="3700"/>
                  </a:cubicBezTo>
                  <a:cubicBezTo>
                    <a:pt x="4389" y="3700"/>
                    <a:pt x="4418" y="3736"/>
                    <a:pt x="4432" y="3780"/>
                  </a:cubicBezTo>
                  <a:cubicBezTo>
                    <a:pt x="4447" y="3846"/>
                    <a:pt x="4440" y="3861"/>
                    <a:pt x="4381" y="3897"/>
                  </a:cubicBezTo>
                  <a:cubicBezTo>
                    <a:pt x="4323" y="3927"/>
                    <a:pt x="4315" y="3934"/>
                    <a:pt x="4286" y="3978"/>
                  </a:cubicBezTo>
                  <a:cubicBezTo>
                    <a:pt x="4271" y="4015"/>
                    <a:pt x="4359" y="4044"/>
                    <a:pt x="4381" y="4051"/>
                  </a:cubicBezTo>
                  <a:cubicBezTo>
                    <a:pt x="4359" y="4059"/>
                    <a:pt x="4337" y="4066"/>
                    <a:pt x="4315" y="4081"/>
                  </a:cubicBezTo>
                  <a:cubicBezTo>
                    <a:pt x="4257" y="4110"/>
                    <a:pt x="4242" y="4110"/>
                    <a:pt x="4154" y="4110"/>
                  </a:cubicBezTo>
                  <a:cubicBezTo>
                    <a:pt x="4066" y="4110"/>
                    <a:pt x="4132" y="4081"/>
                    <a:pt x="4066" y="4081"/>
                  </a:cubicBezTo>
                  <a:cubicBezTo>
                    <a:pt x="3993" y="4081"/>
                    <a:pt x="3883" y="4125"/>
                    <a:pt x="3810" y="4161"/>
                  </a:cubicBezTo>
                  <a:cubicBezTo>
                    <a:pt x="3795" y="4169"/>
                    <a:pt x="3788" y="4169"/>
                    <a:pt x="3773" y="4169"/>
                  </a:cubicBezTo>
                  <a:cubicBezTo>
                    <a:pt x="3736" y="4169"/>
                    <a:pt x="3722" y="4132"/>
                    <a:pt x="3685" y="4110"/>
                  </a:cubicBezTo>
                  <a:cubicBezTo>
                    <a:pt x="3685" y="4110"/>
                    <a:pt x="3678" y="4110"/>
                    <a:pt x="3670" y="4110"/>
                  </a:cubicBezTo>
                  <a:cubicBezTo>
                    <a:pt x="3641" y="4110"/>
                    <a:pt x="3626" y="4161"/>
                    <a:pt x="3575" y="4205"/>
                  </a:cubicBezTo>
                  <a:cubicBezTo>
                    <a:pt x="3568" y="4213"/>
                    <a:pt x="3553" y="4213"/>
                    <a:pt x="3546" y="4213"/>
                  </a:cubicBezTo>
                  <a:cubicBezTo>
                    <a:pt x="3502" y="4213"/>
                    <a:pt x="3473" y="4147"/>
                    <a:pt x="3465" y="4110"/>
                  </a:cubicBezTo>
                  <a:cubicBezTo>
                    <a:pt x="3451" y="4066"/>
                    <a:pt x="3436" y="4029"/>
                    <a:pt x="3385" y="4022"/>
                  </a:cubicBezTo>
                  <a:cubicBezTo>
                    <a:pt x="3326" y="4007"/>
                    <a:pt x="3304" y="3919"/>
                    <a:pt x="3311" y="3883"/>
                  </a:cubicBezTo>
                  <a:cubicBezTo>
                    <a:pt x="3326" y="3854"/>
                    <a:pt x="3326" y="3751"/>
                    <a:pt x="3267" y="3751"/>
                  </a:cubicBezTo>
                  <a:cubicBezTo>
                    <a:pt x="3245" y="3751"/>
                    <a:pt x="3223" y="3751"/>
                    <a:pt x="3201" y="3751"/>
                  </a:cubicBezTo>
                  <a:cubicBezTo>
                    <a:pt x="3172" y="3751"/>
                    <a:pt x="3150" y="3751"/>
                    <a:pt x="3143" y="3773"/>
                  </a:cubicBezTo>
                  <a:cubicBezTo>
                    <a:pt x="3135" y="3809"/>
                    <a:pt x="3099" y="3832"/>
                    <a:pt x="3040" y="3861"/>
                  </a:cubicBezTo>
                  <a:cubicBezTo>
                    <a:pt x="2989" y="3897"/>
                    <a:pt x="2938" y="3934"/>
                    <a:pt x="2938" y="3934"/>
                  </a:cubicBezTo>
                  <a:cubicBezTo>
                    <a:pt x="2938" y="3934"/>
                    <a:pt x="2952" y="4066"/>
                    <a:pt x="2996" y="4147"/>
                  </a:cubicBezTo>
                  <a:cubicBezTo>
                    <a:pt x="3040" y="4227"/>
                    <a:pt x="3011" y="4330"/>
                    <a:pt x="3018" y="4462"/>
                  </a:cubicBezTo>
                  <a:cubicBezTo>
                    <a:pt x="3026" y="4564"/>
                    <a:pt x="2996" y="4579"/>
                    <a:pt x="2967" y="4579"/>
                  </a:cubicBezTo>
                  <a:cubicBezTo>
                    <a:pt x="2960" y="4579"/>
                    <a:pt x="2952" y="4579"/>
                    <a:pt x="2938" y="4579"/>
                  </a:cubicBezTo>
                  <a:cubicBezTo>
                    <a:pt x="2916" y="4579"/>
                    <a:pt x="2901" y="4550"/>
                    <a:pt x="2886" y="4550"/>
                  </a:cubicBezTo>
                  <a:cubicBezTo>
                    <a:pt x="2879" y="4550"/>
                    <a:pt x="2872" y="4557"/>
                    <a:pt x="2864" y="4564"/>
                  </a:cubicBezTo>
                  <a:cubicBezTo>
                    <a:pt x="2850" y="4579"/>
                    <a:pt x="2842" y="4579"/>
                    <a:pt x="2828" y="4579"/>
                  </a:cubicBezTo>
                  <a:cubicBezTo>
                    <a:pt x="2799" y="4579"/>
                    <a:pt x="2769" y="4557"/>
                    <a:pt x="2747" y="4535"/>
                  </a:cubicBezTo>
                  <a:cubicBezTo>
                    <a:pt x="2711" y="4498"/>
                    <a:pt x="2740" y="4440"/>
                    <a:pt x="2740" y="4440"/>
                  </a:cubicBezTo>
                  <a:cubicBezTo>
                    <a:pt x="2740" y="4440"/>
                    <a:pt x="2762" y="4352"/>
                    <a:pt x="2725" y="4315"/>
                  </a:cubicBezTo>
                  <a:cubicBezTo>
                    <a:pt x="2703" y="4293"/>
                    <a:pt x="2674" y="4293"/>
                    <a:pt x="2659" y="4293"/>
                  </a:cubicBezTo>
                  <a:cubicBezTo>
                    <a:pt x="2644" y="4293"/>
                    <a:pt x="2637" y="4293"/>
                    <a:pt x="2637" y="4293"/>
                  </a:cubicBezTo>
                  <a:cubicBezTo>
                    <a:pt x="2637" y="4293"/>
                    <a:pt x="2571" y="4330"/>
                    <a:pt x="2527" y="4330"/>
                  </a:cubicBezTo>
                  <a:cubicBezTo>
                    <a:pt x="2520" y="4330"/>
                    <a:pt x="2513" y="4330"/>
                    <a:pt x="2513" y="4330"/>
                  </a:cubicBezTo>
                  <a:cubicBezTo>
                    <a:pt x="2483" y="4315"/>
                    <a:pt x="2454" y="4293"/>
                    <a:pt x="2432" y="4293"/>
                  </a:cubicBezTo>
                  <a:cubicBezTo>
                    <a:pt x="2425" y="4293"/>
                    <a:pt x="2418" y="4293"/>
                    <a:pt x="2418" y="4308"/>
                  </a:cubicBezTo>
                  <a:cubicBezTo>
                    <a:pt x="2418" y="4315"/>
                    <a:pt x="2418" y="4323"/>
                    <a:pt x="2403" y="4323"/>
                  </a:cubicBezTo>
                  <a:cubicBezTo>
                    <a:pt x="2388" y="4323"/>
                    <a:pt x="2366" y="4300"/>
                    <a:pt x="2351" y="4271"/>
                  </a:cubicBezTo>
                  <a:cubicBezTo>
                    <a:pt x="2330" y="4227"/>
                    <a:pt x="2249" y="4213"/>
                    <a:pt x="2205" y="4213"/>
                  </a:cubicBezTo>
                  <a:cubicBezTo>
                    <a:pt x="2176" y="4213"/>
                    <a:pt x="2146" y="4205"/>
                    <a:pt x="2117" y="4205"/>
                  </a:cubicBezTo>
                  <a:cubicBezTo>
                    <a:pt x="2095" y="4205"/>
                    <a:pt x="2080" y="4205"/>
                    <a:pt x="2058" y="4213"/>
                  </a:cubicBezTo>
                  <a:cubicBezTo>
                    <a:pt x="1985" y="4235"/>
                    <a:pt x="1978" y="4249"/>
                    <a:pt x="1897" y="4308"/>
                  </a:cubicBezTo>
                  <a:cubicBezTo>
                    <a:pt x="1817" y="4359"/>
                    <a:pt x="1839" y="4396"/>
                    <a:pt x="1861" y="4462"/>
                  </a:cubicBezTo>
                  <a:cubicBezTo>
                    <a:pt x="1882" y="4535"/>
                    <a:pt x="1985" y="4542"/>
                    <a:pt x="2066" y="4586"/>
                  </a:cubicBezTo>
                  <a:cubicBezTo>
                    <a:pt x="2146" y="4630"/>
                    <a:pt x="2102" y="4711"/>
                    <a:pt x="2058" y="4711"/>
                  </a:cubicBezTo>
                  <a:cubicBezTo>
                    <a:pt x="2029" y="4711"/>
                    <a:pt x="2022" y="4704"/>
                    <a:pt x="2007" y="4704"/>
                  </a:cubicBezTo>
                  <a:cubicBezTo>
                    <a:pt x="2000" y="4704"/>
                    <a:pt x="1992" y="4704"/>
                    <a:pt x="1978" y="4726"/>
                  </a:cubicBezTo>
                  <a:cubicBezTo>
                    <a:pt x="1970" y="4740"/>
                    <a:pt x="1956" y="4740"/>
                    <a:pt x="1934" y="4740"/>
                  </a:cubicBezTo>
                  <a:cubicBezTo>
                    <a:pt x="1897" y="4740"/>
                    <a:pt x="1853" y="4711"/>
                    <a:pt x="1853" y="4711"/>
                  </a:cubicBezTo>
                  <a:cubicBezTo>
                    <a:pt x="1868" y="4784"/>
                    <a:pt x="1831" y="4799"/>
                    <a:pt x="1802" y="4799"/>
                  </a:cubicBezTo>
                  <a:cubicBezTo>
                    <a:pt x="1780" y="4799"/>
                    <a:pt x="1758" y="4791"/>
                    <a:pt x="1758" y="4791"/>
                  </a:cubicBezTo>
                  <a:cubicBezTo>
                    <a:pt x="1758" y="4791"/>
                    <a:pt x="1692" y="4784"/>
                    <a:pt x="1626" y="4755"/>
                  </a:cubicBezTo>
                  <a:cubicBezTo>
                    <a:pt x="1560" y="4733"/>
                    <a:pt x="1568" y="4659"/>
                    <a:pt x="1582" y="4586"/>
                  </a:cubicBezTo>
                  <a:cubicBezTo>
                    <a:pt x="1589" y="4520"/>
                    <a:pt x="1545" y="4498"/>
                    <a:pt x="1545" y="4432"/>
                  </a:cubicBezTo>
                  <a:cubicBezTo>
                    <a:pt x="1545" y="4359"/>
                    <a:pt x="1480" y="4352"/>
                    <a:pt x="1480" y="4352"/>
                  </a:cubicBezTo>
                  <a:cubicBezTo>
                    <a:pt x="1480" y="4352"/>
                    <a:pt x="1465" y="4352"/>
                    <a:pt x="1443" y="4352"/>
                  </a:cubicBezTo>
                  <a:cubicBezTo>
                    <a:pt x="1406" y="4352"/>
                    <a:pt x="1355" y="4345"/>
                    <a:pt x="1333" y="4330"/>
                  </a:cubicBezTo>
                  <a:cubicBezTo>
                    <a:pt x="1289" y="4293"/>
                    <a:pt x="1289" y="4235"/>
                    <a:pt x="1238" y="4235"/>
                  </a:cubicBezTo>
                  <a:lnTo>
                    <a:pt x="1230" y="4235"/>
                  </a:lnTo>
                  <a:cubicBezTo>
                    <a:pt x="1223" y="4242"/>
                    <a:pt x="1216" y="4242"/>
                    <a:pt x="1208" y="4242"/>
                  </a:cubicBezTo>
                  <a:cubicBezTo>
                    <a:pt x="1173" y="4242"/>
                    <a:pt x="1158" y="4205"/>
                    <a:pt x="1129" y="4161"/>
                  </a:cubicBezTo>
                  <a:cubicBezTo>
                    <a:pt x="1092" y="4103"/>
                    <a:pt x="1085" y="4081"/>
                    <a:pt x="1026" y="4007"/>
                  </a:cubicBezTo>
                  <a:cubicBezTo>
                    <a:pt x="968" y="3941"/>
                    <a:pt x="1004" y="3905"/>
                    <a:pt x="924" y="3897"/>
                  </a:cubicBezTo>
                  <a:cubicBezTo>
                    <a:pt x="843" y="3883"/>
                    <a:pt x="814" y="3795"/>
                    <a:pt x="755" y="3729"/>
                  </a:cubicBezTo>
                  <a:cubicBezTo>
                    <a:pt x="733" y="3707"/>
                    <a:pt x="719" y="3700"/>
                    <a:pt x="711" y="3700"/>
                  </a:cubicBezTo>
                  <a:cubicBezTo>
                    <a:pt x="682" y="3700"/>
                    <a:pt x="660" y="3729"/>
                    <a:pt x="616" y="3729"/>
                  </a:cubicBezTo>
                  <a:cubicBezTo>
                    <a:pt x="557" y="3729"/>
                    <a:pt x="564" y="3700"/>
                    <a:pt x="550" y="3700"/>
                  </a:cubicBezTo>
                  <a:cubicBezTo>
                    <a:pt x="550" y="3700"/>
                    <a:pt x="543" y="3700"/>
                    <a:pt x="535" y="3707"/>
                  </a:cubicBezTo>
                  <a:cubicBezTo>
                    <a:pt x="521" y="3714"/>
                    <a:pt x="484" y="3729"/>
                    <a:pt x="455" y="3758"/>
                  </a:cubicBezTo>
                  <a:cubicBezTo>
                    <a:pt x="440" y="3744"/>
                    <a:pt x="440" y="3744"/>
                    <a:pt x="440" y="3744"/>
                  </a:cubicBezTo>
                  <a:cubicBezTo>
                    <a:pt x="440" y="3744"/>
                    <a:pt x="425" y="3670"/>
                    <a:pt x="411" y="3612"/>
                  </a:cubicBezTo>
                  <a:cubicBezTo>
                    <a:pt x="403" y="3553"/>
                    <a:pt x="389" y="3538"/>
                    <a:pt x="411" y="3487"/>
                  </a:cubicBezTo>
                  <a:cubicBezTo>
                    <a:pt x="418" y="3473"/>
                    <a:pt x="425" y="3465"/>
                    <a:pt x="433" y="3465"/>
                  </a:cubicBezTo>
                  <a:cubicBezTo>
                    <a:pt x="440" y="3465"/>
                    <a:pt x="440" y="3480"/>
                    <a:pt x="447" y="3480"/>
                  </a:cubicBezTo>
                  <a:lnTo>
                    <a:pt x="447" y="3480"/>
                  </a:lnTo>
                  <a:cubicBezTo>
                    <a:pt x="455" y="3450"/>
                    <a:pt x="469" y="3399"/>
                    <a:pt x="440" y="3355"/>
                  </a:cubicBezTo>
                  <a:cubicBezTo>
                    <a:pt x="403" y="3319"/>
                    <a:pt x="411" y="3275"/>
                    <a:pt x="374" y="3267"/>
                  </a:cubicBezTo>
                  <a:cubicBezTo>
                    <a:pt x="367" y="3260"/>
                    <a:pt x="359" y="3260"/>
                    <a:pt x="352" y="3260"/>
                  </a:cubicBezTo>
                  <a:cubicBezTo>
                    <a:pt x="323" y="3260"/>
                    <a:pt x="301" y="3275"/>
                    <a:pt x="257" y="3297"/>
                  </a:cubicBezTo>
                  <a:cubicBezTo>
                    <a:pt x="213" y="3326"/>
                    <a:pt x="198" y="3341"/>
                    <a:pt x="228" y="3392"/>
                  </a:cubicBezTo>
                  <a:cubicBezTo>
                    <a:pt x="250" y="3443"/>
                    <a:pt x="176" y="3443"/>
                    <a:pt x="125" y="3443"/>
                  </a:cubicBezTo>
                  <a:cubicBezTo>
                    <a:pt x="74" y="3443"/>
                    <a:pt x="59" y="3407"/>
                    <a:pt x="44" y="3370"/>
                  </a:cubicBezTo>
                  <a:cubicBezTo>
                    <a:pt x="37" y="3326"/>
                    <a:pt x="22" y="3282"/>
                    <a:pt x="66" y="3282"/>
                  </a:cubicBezTo>
                  <a:cubicBezTo>
                    <a:pt x="110" y="3282"/>
                    <a:pt x="125" y="3187"/>
                    <a:pt x="147" y="3157"/>
                  </a:cubicBezTo>
                  <a:cubicBezTo>
                    <a:pt x="176" y="3121"/>
                    <a:pt x="183" y="3077"/>
                    <a:pt x="140" y="3047"/>
                  </a:cubicBezTo>
                  <a:cubicBezTo>
                    <a:pt x="96" y="3011"/>
                    <a:pt x="132" y="3018"/>
                    <a:pt x="176" y="2982"/>
                  </a:cubicBezTo>
                  <a:cubicBezTo>
                    <a:pt x="220" y="2952"/>
                    <a:pt x="169" y="2908"/>
                    <a:pt x="183" y="2857"/>
                  </a:cubicBezTo>
                  <a:cubicBezTo>
                    <a:pt x="198" y="2806"/>
                    <a:pt x="257" y="2784"/>
                    <a:pt x="323" y="2784"/>
                  </a:cubicBezTo>
                  <a:cubicBezTo>
                    <a:pt x="381" y="2784"/>
                    <a:pt x="352" y="2732"/>
                    <a:pt x="338" y="2703"/>
                  </a:cubicBezTo>
                  <a:cubicBezTo>
                    <a:pt x="323" y="2681"/>
                    <a:pt x="301" y="2645"/>
                    <a:pt x="389" y="2637"/>
                  </a:cubicBezTo>
                  <a:cubicBezTo>
                    <a:pt x="469" y="2630"/>
                    <a:pt x="411" y="2586"/>
                    <a:pt x="381" y="2549"/>
                  </a:cubicBezTo>
                  <a:cubicBezTo>
                    <a:pt x="345" y="2520"/>
                    <a:pt x="323" y="2498"/>
                    <a:pt x="286" y="2483"/>
                  </a:cubicBezTo>
                  <a:cubicBezTo>
                    <a:pt x="250" y="2469"/>
                    <a:pt x="228" y="2476"/>
                    <a:pt x="191" y="2447"/>
                  </a:cubicBezTo>
                  <a:cubicBezTo>
                    <a:pt x="162" y="2425"/>
                    <a:pt x="191" y="2403"/>
                    <a:pt x="213" y="2403"/>
                  </a:cubicBezTo>
                  <a:cubicBezTo>
                    <a:pt x="220" y="2403"/>
                    <a:pt x="220" y="2403"/>
                    <a:pt x="228" y="2403"/>
                  </a:cubicBezTo>
                  <a:cubicBezTo>
                    <a:pt x="250" y="2417"/>
                    <a:pt x="279" y="2425"/>
                    <a:pt x="374" y="2425"/>
                  </a:cubicBezTo>
                  <a:cubicBezTo>
                    <a:pt x="462" y="2425"/>
                    <a:pt x="425" y="2388"/>
                    <a:pt x="389" y="2366"/>
                  </a:cubicBezTo>
                  <a:cubicBezTo>
                    <a:pt x="352" y="2337"/>
                    <a:pt x="338" y="2271"/>
                    <a:pt x="330" y="2212"/>
                  </a:cubicBezTo>
                  <a:cubicBezTo>
                    <a:pt x="323" y="2183"/>
                    <a:pt x="338" y="2168"/>
                    <a:pt x="359" y="2168"/>
                  </a:cubicBezTo>
                  <a:cubicBezTo>
                    <a:pt x="381" y="2168"/>
                    <a:pt x="403" y="2176"/>
                    <a:pt x="411" y="2190"/>
                  </a:cubicBezTo>
                  <a:cubicBezTo>
                    <a:pt x="425" y="2205"/>
                    <a:pt x="433" y="2212"/>
                    <a:pt x="447" y="2212"/>
                  </a:cubicBezTo>
                  <a:cubicBezTo>
                    <a:pt x="469" y="2212"/>
                    <a:pt x="491" y="2190"/>
                    <a:pt x="513" y="2176"/>
                  </a:cubicBezTo>
                  <a:cubicBezTo>
                    <a:pt x="521" y="2176"/>
                    <a:pt x="528" y="2168"/>
                    <a:pt x="528" y="2168"/>
                  </a:cubicBezTo>
                  <a:cubicBezTo>
                    <a:pt x="550" y="2168"/>
                    <a:pt x="564" y="2219"/>
                    <a:pt x="616" y="2234"/>
                  </a:cubicBezTo>
                  <a:cubicBezTo>
                    <a:pt x="623" y="2241"/>
                    <a:pt x="631" y="2241"/>
                    <a:pt x="638" y="2241"/>
                  </a:cubicBezTo>
                  <a:cubicBezTo>
                    <a:pt x="674" y="2241"/>
                    <a:pt x="674" y="2205"/>
                    <a:pt x="704" y="2154"/>
                  </a:cubicBezTo>
                  <a:cubicBezTo>
                    <a:pt x="733" y="2095"/>
                    <a:pt x="704" y="2073"/>
                    <a:pt x="689" y="2051"/>
                  </a:cubicBezTo>
                  <a:cubicBezTo>
                    <a:pt x="667" y="2022"/>
                    <a:pt x="645" y="2022"/>
                    <a:pt x="609" y="1992"/>
                  </a:cubicBezTo>
                  <a:cubicBezTo>
                    <a:pt x="572" y="1956"/>
                    <a:pt x="594" y="1948"/>
                    <a:pt x="623" y="1912"/>
                  </a:cubicBezTo>
                  <a:cubicBezTo>
                    <a:pt x="660" y="1882"/>
                    <a:pt x="667" y="1860"/>
                    <a:pt x="667" y="1860"/>
                  </a:cubicBezTo>
                  <a:cubicBezTo>
                    <a:pt x="667" y="1860"/>
                    <a:pt x="616" y="1846"/>
                    <a:pt x="564" y="1816"/>
                  </a:cubicBezTo>
                  <a:cubicBezTo>
                    <a:pt x="513" y="1795"/>
                    <a:pt x="506" y="1765"/>
                    <a:pt x="550" y="1736"/>
                  </a:cubicBezTo>
                  <a:cubicBezTo>
                    <a:pt x="564" y="1721"/>
                    <a:pt x="579" y="1714"/>
                    <a:pt x="594" y="1714"/>
                  </a:cubicBezTo>
                  <a:cubicBezTo>
                    <a:pt x="609" y="1714"/>
                    <a:pt x="631" y="1728"/>
                    <a:pt x="645" y="1765"/>
                  </a:cubicBezTo>
                  <a:cubicBezTo>
                    <a:pt x="660" y="1802"/>
                    <a:pt x="667" y="1816"/>
                    <a:pt x="674" y="1816"/>
                  </a:cubicBezTo>
                  <a:cubicBezTo>
                    <a:pt x="682" y="1816"/>
                    <a:pt x="689" y="1809"/>
                    <a:pt x="697" y="1787"/>
                  </a:cubicBezTo>
                  <a:cubicBezTo>
                    <a:pt x="704" y="1736"/>
                    <a:pt x="667" y="1692"/>
                    <a:pt x="711" y="1670"/>
                  </a:cubicBezTo>
                  <a:cubicBezTo>
                    <a:pt x="755" y="1641"/>
                    <a:pt x="755" y="1598"/>
                    <a:pt x="726" y="1583"/>
                  </a:cubicBezTo>
                  <a:cubicBezTo>
                    <a:pt x="704" y="1568"/>
                    <a:pt x="587" y="1495"/>
                    <a:pt x="521" y="1488"/>
                  </a:cubicBezTo>
                  <a:cubicBezTo>
                    <a:pt x="462" y="1480"/>
                    <a:pt x="381" y="1422"/>
                    <a:pt x="359" y="1370"/>
                  </a:cubicBezTo>
                  <a:cubicBezTo>
                    <a:pt x="345" y="1319"/>
                    <a:pt x="345" y="1283"/>
                    <a:pt x="286" y="1283"/>
                  </a:cubicBezTo>
                  <a:cubicBezTo>
                    <a:pt x="228" y="1283"/>
                    <a:pt x="198" y="1260"/>
                    <a:pt x="176" y="1217"/>
                  </a:cubicBezTo>
                  <a:cubicBezTo>
                    <a:pt x="147" y="1173"/>
                    <a:pt x="169" y="1143"/>
                    <a:pt x="132" y="1114"/>
                  </a:cubicBezTo>
                  <a:cubicBezTo>
                    <a:pt x="96" y="1092"/>
                    <a:pt x="118" y="997"/>
                    <a:pt x="118" y="960"/>
                  </a:cubicBezTo>
                  <a:lnTo>
                    <a:pt x="118" y="953"/>
                  </a:lnTo>
                  <a:cubicBezTo>
                    <a:pt x="162" y="938"/>
                    <a:pt x="242" y="909"/>
                    <a:pt x="257" y="879"/>
                  </a:cubicBezTo>
                  <a:cubicBezTo>
                    <a:pt x="279" y="850"/>
                    <a:pt x="338" y="791"/>
                    <a:pt x="374" y="784"/>
                  </a:cubicBezTo>
                  <a:cubicBezTo>
                    <a:pt x="389" y="784"/>
                    <a:pt x="411" y="784"/>
                    <a:pt x="425" y="784"/>
                  </a:cubicBezTo>
                  <a:cubicBezTo>
                    <a:pt x="447" y="784"/>
                    <a:pt x="469" y="784"/>
                    <a:pt x="484" y="784"/>
                  </a:cubicBezTo>
                  <a:cubicBezTo>
                    <a:pt x="491" y="784"/>
                    <a:pt x="499" y="784"/>
                    <a:pt x="499" y="784"/>
                  </a:cubicBezTo>
                  <a:cubicBezTo>
                    <a:pt x="543" y="784"/>
                    <a:pt x="601" y="762"/>
                    <a:pt x="616" y="733"/>
                  </a:cubicBezTo>
                  <a:cubicBezTo>
                    <a:pt x="638" y="689"/>
                    <a:pt x="631" y="630"/>
                    <a:pt x="660" y="616"/>
                  </a:cubicBezTo>
                  <a:cubicBezTo>
                    <a:pt x="660" y="616"/>
                    <a:pt x="660" y="616"/>
                    <a:pt x="667" y="616"/>
                  </a:cubicBezTo>
                  <a:cubicBezTo>
                    <a:pt x="682" y="616"/>
                    <a:pt x="704" y="645"/>
                    <a:pt x="726" y="645"/>
                  </a:cubicBezTo>
                  <a:cubicBezTo>
                    <a:pt x="733" y="645"/>
                    <a:pt x="740" y="638"/>
                    <a:pt x="755" y="630"/>
                  </a:cubicBezTo>
                  <a:cubicBezTo>
                    <a:pt x="799" y="601"/>
                    <a:pt x="843" y="572"/>
                    <a:pt x="872" y="535"/>
                  </a:cubicBezTo>
                  <a:cubicBezTo>
                    <a:pt x="902" y="506"/>
                    <a:pt x="909" y="491"/>
                    <a:pt x="953" y="469"/>
                  </a:cubicBezTo>
                  <a:cubicBezTo>
                    <a:pt x="990" y="447"/>
                    <a:pt x="1004" y="440"/>
                    <a:pt x="1012" y="396"/>
                  </a:cubicBezTo>
                  <a:cubicBezTo>
                    <a:pt x="1012" y="352"/>
                    <a:pt x="1012" y="293"/>
                    <a:pt x="1048" y="279"/>
                  </a:cubicBezTo>
                  <a:cubicBezTo>
                    <a:pt x="1085" y="257"/>
                    <a:pt x="1136" y="257"/>
                    <a:pt x="1158" y="257"/>
                  </a:cubicBezTo>
                  <a:cubicBezTo>
                    <a:pt x="1187" y="257"/>
                    <a:pt x="1260" y="279"/>
                    <a:pt x="1282" y="308"/>
                  </a:cubicBezTo>
                  <a:cubicBezTo>
                    <a:pt x="1296" y="330"/>
                    <a:pt x="1340" y="374"/>
                    <a:pt x="1377" y="374"/>
                  </a:cubicBezTo>
                  <a:cubicBezTo>
                    <a:pt x="1384" y="374"/>
                    <a:pt x="1392" y="374"/>
                    <a:pt x="1399" y="367"/>
                  </a:cubicBezTo>
                  <a:cubicBezTo>
                    <a:pt x="1436" y="345"/>
                    <a:pt x="1436" y="308"/>
                    <a:pt x="1465" y="286"/>
                  </a:cubicBezTo>
                  <a:cubicBezTo>
                    <a:pt x="1480" y="279"/>
                    <a:pt x="1494" y="279"/>
                    <a:pt x="1501" y="279"/>
                  </a:cubicBezTo>
                  <a:cubicBezTo>
                    <a:pt x="1516" y="279"/>
                    <a:pt x="1531" y="286"/>
                    <a:pt x="1545" y="301"/>
                  </a:cubicBezTo>
                  <a:cubicBezTo>
                    <a:pt x="1553" y="308"/>
                    <a:pt x="1568" y="308"/>
                    <a:pt x="1582" y="308"/>
                  </a:cubicBezTo>
                  <a:cubicBezTo>
                    <a:pt x="1611" y="308"/>
                    <a:pt x="1641" y="293"/>
                    <a:pt x="1619" y="264"/>
                  </a:cubicBezTo>
                  <a:cubicBezTo>
                    <a:pt x="1589" y="227"/>
                    <a:pt x="1560" y="227"/>
                    <a:pt x="1560" y="183"/>
                  </a:cubicBezTo>
                  <a:cubicBezTo>
                    <a:pt x="1568" y="147"/>
                    <a:pt x="1589" y="132"/>
                    <a:pt x="1626" y="110"/>
                  </a:cubicBezTo>
                  <a:cubicBezTo>
                    <a:pt x="1648" y="103"/>
                    <a:pt x="1655" y="81"/>
                    <a:pt x="1663" y="66"/>
                  </a:cubicBezTo>
                  <a:cubicBezTo>
                    <a:pt x="1677" y="132"/>
                    <a:pt x="1677" y="132"/>
                    <a:pt x="1677" y="132"/>
                  </a:cubicBezTo>
                  <a:cubicBezTo>
                    <a:pt x="1663" y="66"/>
                    <a:pt x="1663" y="66"/>
                    <a:pt x="1663" y="66"/>
                  </a:cubicBezTo>
                  <a:cubicBezTo>
                    <a:pt x="1670" y="59"/>
                    <a:pt x="1677" y="51"/>
                    <a:pt x="1692" y="51"/>
                  </a:cubicBezTo>
                  <a:lnTo>
                    <a:pt x="1699" y="51"/>
                  </a:lnTo>
                  <a:cubicBezTo>
                    <a:pt x="1707" y="59"/>
                    <a:pt x="1707" y="59"/>
                    <a:pt x="1714" y="59"/>
                  </a:cubicBezTo>
                  <a:cubicBezTo>
                    <a:pt x="1758" y="59"/>
                    <a:pt x="1809" y="44"/>
                    <a:pt x="1853" y="44"/>
                  </a:cubicBezTo>
                  <a:lnTo>
                    <a:pt x="1670" y="0"/>
                  </a:lnTo>
                  <a:lnTo>
                    <a:pt x="1670" y="0"/>
                  </a:lnTo>
                  <a:cubicBezTo>
                    <a:pt x="1633" y="51"/>
                    <a:pt x="1633" y="51"/>
                    <a:pt x="1633" y="51"/>
                  </a:cubicBezTo>
                  <a:cubicBezTo>
                    <a:pt x="1626" y="66"/>
                    <a:pt x="1626" y="66"/>
                    <a:pt x="1626" y="66"/>
                  </a:cubicBezTo>
                  <a:lnTo>
                    <a:pt x="1626" y="66"/>
                  </a:lnTo>
                  <a:cubicBezTo>
                    <a:pt x="1626" y="74"/>
                    <a:pt x="1619" y="81"/>
                    <a:pt x="1611" y="88"/>
                  </a:cubicBezTo>
                  <a:cubicBezTo>
                    <a:pt x="1568" y="110"/>
                    <a:pt x="1538" y="125"/>
                    <a:pt x="1531" y="183"/>
                  </a:cubicBezTo>
                  <a:cubicBezTo>
                    <a:pt x="1523" y="227"/>
                    <a:pt x="1553" y="242"/>
                    <a:pt x="1568" y="257"/>
                  </a:cubicBezTo>
                  <a:cubicBezTo>
                    <a:pt x="1575" y="264"/>
                    <a:pt x="1582" y="271"/>
                    <a:pt x="1589" y="279"/>
                  </a:cubicBezTo>
                  <a:cubicBezTo>
                    <a:pt x="1589" y="279"/>
                    <a:pt x="1589" y="279"/>
                    <a:pt x="1582" y="279"/>
                  </a:cubicBezTo>
                  <a:cubicBezTo>
                    <a:pt x="1575" y="279"/>
                    <a:pt x="1568" y="279"/>
                    <a:pt x="1568" y="279"/>
                  </a:cubicBezTo>
                  <a:cubicBezTo>
                    <a:pt x="1553" y="264"/>
                    <a:pt x="1531" y="242"/>
                    <a:pt x="1501" y="242"/>
                  </a:cubicBezTo>
                  <a:cubicBezTo>
                    <a:pt x="1487" y="242"/>
                    <a:pt x="1465" y="249"/>
                    <a:pt x="1450" y="257"/>
                  </a:cubicBezTo>
                  <a:cubicBezTo>
                    <a:pt x="1428" y="271"/>
                    <a:pt x="1413" y="293"/>
                    <a:pt x="1406" y="308"/>
                  </a:cubicBezTo>
                  <a:cubicBezTo>
                    <a:pt x="1399" y="323"/>
                    <a:pt x="1399" y="330"/>
                    <a:pt x="1384" y="337"/>
                  </a:cubicBezTo>
                  <a:cubicBezTo>
                    <a:pt x="1384" y="337"/>
                    <a:pt x="1384" y="345"/>
                    <a:pt x="1377" y="345"/>
                  </a:cubicBezTo>
                  <a:cubicBezTo>
                    <a:pt x="1362" y="345"/>
                    <a:pt x="1326" y="315"/>
                    <a:pt x="1304" y="286"/>
                  </a:cubicBezTo>
                  <a:cubicBezTo>
                    <a:pt x="1274" y="242"/>
                    <a:pt x="1187" y="227"/>
                    <a:pt x="1158" y="227"/>
                  </a:cubicBezTo>
                  <a:cubicBezTo>
                    <a:pt x="1129" y="227"/>
                    <a:pt x="1078" y="227"/>
                    <a:pt x="1033" y="249"/>
                  </a:cubicBezTo>
                  <a:cubicBezTo>
                    <a:pt x="990" y="271"/>
                    <a:pt x="982" y="323"/>
                    <a:pt x="982" y="374"/>
                  </a:cubicBezTo>
                  <a:cubicBezTo>
                    <a:pt x="982" y="374"/>
                    <a:pt x="982" y="381"/>
                    <a:pt x="975" y="389"/>
                  </a:cubicBezTo>
                  <a:cubicBezTo>
                    <a:pt x="975" y="418"/>
                    <a:pt x="975" y="418"/>
                    <a:pt x="938" y="440"/>
                  </a:cubicBezTo>
                  <a:cubicBezTo>
                    <a:pt x="894" y="469"/>
                    <a:pt x="880" y="477"/>
                    <a:pt x="850" y="520"/>
                  </a:cubicBezTo>
                  <a:cubicBezTo>
                    <a:pt x="828" y="542"/>
                    <a:pt x="799" y="565"/>
                    <a:pt x="770" y="586"/>
                  </a:cubicBezTo>
                  <a:cubicBezTo>
                    <a:pt x="755" y="594"/>
                    <a:pt x="748" y="601"/>
                    <a:pt x="733" y="608"/>
                  </a:cubicBezTo>
                  <a:lnTo>
                    <a:pt x="726" y="616"/>
                  </a:lnTo>
                  <a:cubicBezTo>
                    <a:pt x="726" y="616"/>
                    <a:pt x="719" y="608"/>
                    <a:pt x="711" y="601"/>
                  </a:cubicBezTo>
                  <a:cubicBezTo>
                    <a:pt x="697" y="594"/>
                    <a:pt x="682" y="586"/>
                    <a:pt x="667" y="586"/>
                  </a:cubicBezTo>
                  <a:cubicBezTo>
                    <a:pt x="660" y="586"/>
                    <a:pt x="652" y="586"/>
                    <a:pt x="645" y="586"/>
                  </a:cubicBezTo>
                  <a:cubicBezTo>
                    <a:pt x="616" y="601"/>
                    <a:pt x="609" y="638"/>
                    <a:pt x="601" y="674"/>
                  </a:cubicBezTo>
                  <a:cubicBezTo>
                    <a:pt x="601" y="689"/>
                    <a:pt x="594" y="704"/>
                    <a:pt x="587" y="718"/>
                  </a:cubicBezTo>
                  <a:cubicBezTo>
                    <a:pt x="579" y="740"/>
                    <a:pt x="535" y="755"/>
                    <a:pt x="499" y="755"/>
                  </a:cubicBezTo>
                  <a:lnTo>
                    <a:pt x="491" y="755"/>
                  </a:lnTo>
                  <a:cubicBezTo>
                    <a:pt x="469" y="755"/>
                    <a:pt x="447" y="755"/>
                    <a:pt x="425" y="755"/>
                  </a:cubicBezTo>
                  <a:cubicBezTo>
                    <a:pt x="411" y="755"/>
                    <a:pt x="389" y="755"/>
                    <a:pt x="367" y="755"/>
                  </a:cubicBezTo>
                  <a:cubicBezTo>
                    <a:pt x="323" y="762"/>
                    <a:pt x="250" y="836"/>
                    <a:pt x="228" y="865"/>
                  </a:cubicBezTo>
                  <a:cubicBezTo>
                    <a:pt x="220" y="872"/>
                    <a:pt x="183" y="894"/>
                    <a:pt x="103" y="924"/>
                  </a:cubicBezTo>
                  <a:cubicBezTo>
                    <a:pt x="81" y="931"/>
                    <a:pt x="81" y="931"/>
                    <a:pt x="81" y="931"/>
                  </a:cubicBezTo>
                  <a:cubicBezTo>
                    <a:pt x="81" y="953"/>
                    <a:pt x="81" y="953"/>
                    <a:pt x="81" y="953"/>
                  </a:cubicBezTo>
                  <a:cubicBezTo>
                    <a:pt x="88" y="960"/>
                    <a:pt x="88" y="960"/>
                    <a:pt x="88" y="960"/>
                  </a:cubicBezTo>
                  <a:cubicBezTo>
                    <a:pt x="88" y="967"/>
                    <a:pt x="88" y="975"/>
                    <a:pt x="81" y="989"/>
                  </a:cubicBezTo>
                  <a:cubicBezTo>
                    <a:pt x="81" y="1041"/>
                    <a:pt x="74" y="1107"/>
                    <a:pt x="118" y="1136"/>
                  </a:cubicBezTo>
                  <a:cubicBezTo>
                    <a:pt x="125" y="1143"/>
                    <a:pt x="125" y="1150"/>
                    <a:pt x="132" y="1173"/>
                  </a:cubicBezTo>
                  <a:cubicBezTo>
                    <a:pt x="132" y="1187"/>
                    <a:pt x="132" y="1209"/>
                    <a:pt x="147" y="1231"/>
                  </a:cubicBezTo>
                  <a:cubicBezTo>
                    <a:pt x="176" y="1283"/>
                    <a:pt x="213" y="1312"/>
                    <a:pt x="286" y="1312"/>
                  </a:cubicBezTo>
                  <a:cubicBezTo>
                    <a:pt x="315" y="1312"/>
                    <a:pt x="315" y="1319"/>
                    <a:pt x="330" y="1356"/>
                  </a:cubicBezTo>
                  <a:cubicBezTo>
                    <a:pt x="330" y="1363"/>
                    <a:pt x="330" y="1370"/>
                    <a:pt x="330" y="1378"/>
                  </a:cubicBezTo>
                  <a:cubicBezTo>
                    <a:pt x="352" y="1444"/>
                    <a:pt x="455" y="1510"/>
                    <a:pt x="521" y="1517"/>
                  </a:cubicBezTo>
                  <a:cubicBezTo>
                    <a:pt x="572" y="1524"/>
                    <a:pt x="682" y="1590"/>
                    <a:pt x="711" y="1605"/>
                  </a:cubicBezTo>
                  <a:cubicBezTo>
                    <a:pt x="711" y="1612"/>
                    <a:pt x="719" y="1612"/>
                    <a:pt x="719" y="1619"/>
                  </a:cubicBezTo>
                  <a:cubicBezTo>
                    <a:pt x="719" y="1627"/>
                    <a:pt x="711" y="1634"/>
                    <a:pt x="697" y="1641"/>
                  </a:cubicBezTo>
                  <a:cubicBezTo>
                    <a:pt x="652" y="1670"/>
                    <a:pt x="660" y="1707"/>
                    <a:pt x="660" y="1736"/>
                  </a:cubicBezTo>
                  <a:cubicBezTo>
                    <a:pt x="652" y="1714"/>
                    <a:pt x="631" y="1685"/>
                    <a:pt x="594" y="1685"/>
                  </a:cubicBezTo>
                  <a:cubicBezTo>
                    <a:pt x="572" y="1685"/>
                    <a:pt x="550" y="1692"/>
                    <a:pt x="528" y="1714"/>
                  </a:cubicBezTo>
                  <a:cubicBezTo>
                    <a:pt x="521" y="1721"/>
                    <a:pt x="491" y="1743"/>
                    <a:pt x="491" y="1780"/>
                  </a:cubicBezTo>
                  <a:cubicBezTo>
                    <a:pt x="499" y="1816"/>
                    <a:pt x="528" y="1831"/>
                    <a:pt x="550" y="1846"/>
                  </a:cubicBezTo>
                  <a:cubicBezTo>
                    <a:pt x="579" y="1860"/>
                    <a:pt x="601" y="1868"/>
                    <a:pt x="616" y="1875"/>
                  </a:cubicBezTo>
                  <a:cubicBezTo>
                    <a:pt x="616" y="1882"/>
                    <a:pt x="609" y="1882"/>
                    <a:pt x="601" y="1890"/>
                  </a:cubicBezTo>
                  <a:cubicBezTo>
                    <a:pt x="594" y="1904"/>
                    <a:pt x="594" y="1904"/>
                    <a:pt x="594" y="1904"/>
                  </a:cubicBezTo>
                  <a:cubicBezTo>
                    <a:pt x="579" y="1919"/>
                    <a:pt x="557" y="1934"/>
                    <a:pt x="557" y="1956"/>
                  </a:cubicBezTo>
                  <a:cubicBezTo>
                    <a:pt x="557" y="1978"/>
                    <a:pt x="572" y="2000"/>
                    <a:pt x="587" y="2014"/>
                  </a:cubicBezTo>
                  <a:cubicBezTo>
                    <a:pt x="609" y="2029"/>
                    <a:pt x="623" y="2044"/>
                    <a:pt x="638" y="2051"/>
                  </a:cubicBezTo>
                  <a:cubicBezTo>
                    <a:pt x="652" y="2058"/>
                    <a:pt x="652" y="2058"/>
                    <a:pt x="660" y="2066"/>
                  </a:cubicBezTo>
                  <a:cubicBezTo>
                    <a:pt x="667" y="2073"/>
                    <a:pt x="667" y="2080"/>
                    <a:pt x="674" y="2080"/>
                  </a:cubicBezTo>
                  <a:cubicBezTo>
                    <a:pt x="689" y="2102"/>
                    <a:pt x="697" y="2109"/>
                    <a:pt x="674" y="2139"/>
                  </a:cubicBezTo>
                  <a:cubicBezTo>
                    <a:pt x="667" y="2154"/>
                    <a:pt x="660" y="2168"/>
                    <a:pt x="652" y="2183"/>
                  </a:cubicBezTo>
                  <a:cubicBezTo>
                    <a:pt x="652" y="2197"/>
                    <a:pt x="645" y="2205"/>
                    <a:pt x="638" y="2212"/>
                  </a:cubicBezTo>
                  <a:cubicBezTo>
                    <a:pt x="638" y="2212"/>
                    <a:pt x="631" y="2212"/>
                    <a:pt x="623" y="2205"/>
                  </a:cubicBezTo>
                  <a:cubicBezTo>
                    <a:pt x="609" y="2205"/>
                    <a:pt x="594" y="2190"/>
                    <a:pt x="579" y="2176"/>
                  </a:cubicBezTo>
                  <a:cubicBezTo>
                    <a:pt x="572" y="2161"/>
                    <a:pt x="557" y="2139"/>
                    <a:pt x="528" y="2139"/>
                  </a:cubicBezTo>
                  <a:cubicBezTo>
                    <a:pt x="521" y="2139"/>
                    <a:pt x="506" y="2146"/>
                    <a:pt x="499" y="2154"/>
                  </a:cubicBezTo>
                  <a:cubicBezTo>
                    <a:pt x="477" y="2168"/>
                    <a:pt x="455" y="2183"/>
                    <a:pt x="447" y="2183"/>
                  </a:cubicBezTo>
                  <a:cubicBezTo>
                    <a:pt x="440" y="2183"/>
                    <a:pt x="440" y="2183"/>
                    <a:pt x="440" y="2176"/>
                  </a:cubicBezTo>
                  <a:cubicBezTo>
                    <a:pt x="418" y="2154"/>
                    <a:pt x="389" y="2139"/>
                    <a:pt x="359" y="2139"/>
                  </a:cubicBezTo>
                  <a:cubicBezTo>
                    <a:pt x="345" y="2139"/>
                    <a:pt x="323" y="2146"/>
                    <a:pt x="315" y="2161"/>
                  </a:cubicBezTo>
                  <a:cubicBezTo>
                    <a:pt x="301" y="2168"/>
                    <a:pt x="293" y="2183"/>
                    <a:pt x="301" y="2212"/>
                  </a:cubicBezTo>
                  <a:cubicBezTo>
                    <a:pt x="308" y="2307"/>
                    <a:pt x="338" y="2359"/>
                    <a:pt x="367" y="2388"/>
                  </a:cubicBezTo>
                  <a:cubicBezTo>
                    <a:pt x="374" y="2388"/>
                    <a:pt x="374" y="2388"/>
                    <a:pt x="374" y="2395"/>
                  </a:cubicBezTo>
                  <a:lnTo>
                    <a:pt x="374" y="2395"/>
                  </a:lnTo>
                  <a:cubicBezTo>
                    <a:pt x="286" y="2395"/>
                    <a:pt x="257" y="2388"/>
                    <a:pt x="235" y="2381"/>
                  </a:cubicBezTo>
                  <a:cubicBezTo>
                    <a:pt x="228" y="2373"/>
                    <a:pt x="220" y="2373"/>
                    <a:pt x="213" y="2373"/>
                  </a:cubicBezTo>
                  <a:cubicBezTo>
                    <a:pt x="191" y="2373"/>
                    <a:pt x="162" y="2388"/>
                    <a:pt x="154" y="2417"/>
                  </a:cubicBezTo>
                  <a:cubicBezTo>
                    <a:pt x="147" y="2425"/>
                    <a:pt x="140" y="2447"/>
                    <a:pt x="176" y="2476"/>
                  </a:cubicBezTo>
                  <a:cubicBezTo>
                    <a:pt x="198" y="2491"/>
                    <a:pt x="220" y="2498"/>
                    <a:pt x="242" y="2498"/>
                  </a:cubicBezTo>
                  <a:cubicBezTo>
                    <a:pt x="250" y="2505"/>
                    <a:pt x="264" y="2505"/>
                    <a:pt x="271" y="2513"/>
                  </a:cubicBezTo>
                  <a:cubicBezTo>
                    <a:pt x="301" y="2527"/>
                    <a:pt x="323" y="2542"/>
                    <a:pt x="359" y="2571"/>
                  </a:cubicBezTo>
                  <a:cubicBezTo>
                    <a:pt x="359" y="2578"/>
                    <a:pt x="367" y="2578"/>
                    <a:pt x="374" y="2586"/>
                  </a:cubicBezTo>
                  <a:cubicBezTo>
                    <a:pt x="381" y="2593"/>
                    <a:pt x="389" y="2600"/>
                    <a:pt x="389" y="2608"/>
                  </a:cubicBezTo>
                  <a:lnTo>
                    <a:pt x="389" y="2608"/>
                  </a:lnTo>
                  <a:cubicBezTo>
                    <a:pt x="352" y="2608"/>
                    <a:pt x="315" y="2615"/>
                    <a:pt x="301" y="2645"/>
                  </a:cubicBezTo>
                  <a:cubicBezTo>
                    <a:pt x="286" y="2681"/>
                    <a:pt x="301" y="2710"/>
                    <a:pt x="308" y="2718"/>
                  </a:cubicBezTo>
                  <a:cubicBezTo>
                    <a:pt x="323" y="2732"/>
                    <a:pt x="323" y="2747"/>
                    <a:pt x="323" y="2747"/>
                  </a:cubicBezTo>
                  <a:lnTo>
                    <a:pt x="323" y="2747"/>
                  </a:lnTo>
                  <a:cubicBezTo>
                    <a:pt x="242" y="2747"/>
                    <a:pt x="176" y="2791"/>
                    <a:pt x="154" y="2850"/>
                  </a:cubicBezTo>
                  <a:cubicBezTo>
                    <a:pt x="147" y="2879"/>
                    <a:pt x="154" y="2908"/>
                    <a:pt x="154" y="2923"/>
                  </a:cubicBezTo>
                  <a:cubicBezTo>
                    <a:pt x="162" y="2952"/>
                    <a:pt x="162" y="2952"/>
                    <a:pt x="154" y="2959"/>
                  </a:cubicBezTo>
                  <a:cubicBezTo>
                    <a:pt x="147" y="2967"/>
                    <a:pt x="132" y="2974"/>
                    <a:pt x="125" y="2982"/>
                  </a:cubicBezTo>
                  <a:cubicBezTo>
                    <a:pt x="110" y="2989"/>
                    <a:pt x="96" y="2996"/>
                    <a:pt x="88" y="3018"/>
                  </a:cubicBezTo>
                  <a:cubicBezTo>
                    <a:pt x="88" y="3040"/>
                    <a:pt x="110" y="3055"/>
                    <a:pt x="125" y="3069"/>
                  </a:cubicBezTo>
                  <a:cubicBezTo>
                    <a:pt x="132" y="3077"/>
                    <a:pt x="154" y="3091"/>
                    <a:pt x="125" y="3135"/>
                  </a:cubicBezTo>
                  <a:cubicBezTo>
                    <a:pt x="118" y="3150"/>
                    <a:pt x="103" y="3172"/>
                    <a:pt x="96" y="3194"/>
                  </a:cubicBezTo>
                  <a:cubicBezTo>
                    <a:pt x="88" y="3209"/>
                    <a:pt x="74" y="3245"/>
                    <a:pt x="66" y="3253"/>
                  </a:cubicBezTo>
                  <a:lnTo>
                    <a:pt x="66" y="3253"/>
                  </a:lnTo>
                  <a:cubicBezTo>
                    <a:pt x="37" y="3253"/>
                    <a:pt x="22" y="3260"/>
                    <a:pt x="15" y="3267"/>
                  </a:cubicBezTo>
                  <a:cubicBezTo>
                    <a:pt x="0" y="3297"/>
                    <a:pt x="8" y="3326"/>
                    <a:pt x="15" y="3355"/>
                  </a:cubicBezTo>
                  <a:cubicBezTo>
                    <a:pt x="15" y="3363"/>
                    <a:pt x="15" y="3370"/>
                    <a:pt x="15" y="3370"/>
                  </a:cubicBezTo>
                  <a:cubicBezTo>
                    <a:pt x="22" y="3399"/>
                    <a:pt x="37" y="3473"/>
                    <a:pt x="125" y="3473"/>
                  </a:cubicBezTo>
                  <a:cubicBezTo>
                    <a:pt x="176" y="3473"/>
                    <a:pt x="235" y="3473"/>
                    <a:pt x="257" y="3436"/>
                  </a:cubicBezTo>
                  <a:cubicBezTo>
                    <a:pt x="264" y="3428"/>
                    <a:pt x="264" y="3407"/>
                    <a:pt x="257" y="3377"/>
                  </a:cubicBezTo>
                  <a:cubicBezTo>
                    <a:pt x="242" y="3355"/>
                    <a:pt x="242" y="3348"/>
                    <a:pt x="242" y="3348"/>
                  </a:cubicBezTo>
                  <a:cubicBezTo>
                    <a:pt x="242" y="3348"/>
                    <a:pt x="250" y="3341"/>
                    <a:pt x="271" y="3326"/>
                  </a:cubicBezTo>
                  <a:cubicBezTo>
                    <a:pt x="286" y="3319"/>
                    <a:pt x="293" y="3319"/>
                    <a:pt x="301" y="3311"/>
                  </a:cubicBezTo>
                  <a:cubicBezTo>
                    <a:pt x="323" y="3297"/>
                    <a:pt x="338" y="3297"/>
                    <a:pt x="352" y="3297"/>
                  </a:cubicBezTo>
                  <a:cubicBezTo>
                    <a:pt x="352" y="3297"/>
                    <a:pt x="359" y="3297"/>
                    <a:pt x="367" y="3297"/>
                  </a:cubicBezTo>
                  <a:cubicBezTo>
                    <a:pt x="374" y="3297"/>
                    <a:pt x="374" y="3297"/>
                    <a:pt x="381" y="3319"/>
                  </a:cubicBezTo>
                  <a:cubicBezTo>
                    <a:pt x="389" y="3341"/>
                    <a:pt x="396" y="3355"/>
                    <a:pt x="418" y="3377"/>
                  </a:cubicBezTo>
                  <a:cubicBezTo>
                    <a:pt x="433" y="3392"/>
                    <a:pt x="433" y="3414"/>
                    <a:pt x="425" y="3436"/>
                  </a:cubicBezTo>
                  <a:cubicBezTo>
                    <a:pt x="403" y="3436"/>
                    <a:pt x="389" y="3465"/>
                    <a:pt x="389" y="3473"/>
                  </a:cubicBezTo>
                  <a:cubicBezTo>
                    <a:pt x="359" y="3516"/>
                    <a:pt x="367" y="3546"/>
                    <a:pt x="374" y="3582"/>
                  </a:cubicBezTo>
                  <a:cubicBezTo>
                    <a:pt x="381" y="3590"/>
                    <a:pt x="381" y="3604"/>
                    <a:pt x="381" y="3619"/>
                  </a:cubicBezTo>
                  <a:cubicBezTo>
                    <a:pt x="389" y="3678"/>
                    <a:pt x="411" y="3744"/>
                    <a:pt x="411" y="3751"/>
                  </a:cubicBezTo>
                  <a:cubicBezTo>
                    <a:pt x="411" y="3758"/>
                    <a:pt x="411" y="3758"/>
                    <a:pt x="411" y="3758"/>
                  </a:cubicBezTo>
                  <a:cubicBezTo>
                    <a:pt x="418" y="3758"/>
                    <a:pt x="418" y="3758"/>
                    <a:pt x="418" y="3758"/>
                  </a:cubicBezTo>
                  <a:cubicBezTo>
                    <a:pt x="425" y="3773"/>
                    <a:pt x="425" y="3773"/>
                    <a:pt x="425" y="3773"/>
                  </a:cubicBezTo>
                  <a:cubicBezTo>
                    <a:pt x="447" y="3802"/>
                    <a:pt x="447" y="3802"/>
                    <a:pt x="447" y="3802"/>
                  </a:cubicBezTo>
                  <a:cubicBezTo>
                    <a:pt x="469" y="3780"/>
                    <a:pt x="469" y="3780"/>
                    <a:pt x="469" y="3780"/>
                  </a:cubicBezTo>
                  <a:cubicBezTo>
                    <a:pt x="499" y="3758"/>
                    <a:pt x="528" y="3736"/>
                    <a:pt x="543" y="3736"/>
                  </a:cubicBezTo>
                  <a:cubicBezTo>
                    <a:pt x="557" y="3744"/>
                    <a:pt x="579" y="3758"/>
                    <a:pt x="616" y="3758"/>
                  </a:cubicBezTo>
                  <a:cubicBezTo>
                    <a:pt x="652" y="3758"/>
                    <a:pt x="674" y="3744"/>
                    <a:pt x="689" y="3736"/>
                  </a:cubicBezTo>
                  <a:cubicBezTo>
                    <a:pt x="697" y="3729"/>
                    <a:pt x="704" y="3729"/>
                    <a:pt x="711" y="3729"/>
                  </a:cubicBezTo>
                  <a:cubicBezTo>
                    <a:pt x="711" y="3729"/>
                    <a:pt x="711" y="3729"/>
                    <a:pt x="733" y="3744"/>
                  </a:cubicBezTo>
                  <a:cubicBezTo>
                    <a:pt x="748" y="3766"/>
                    <a:pt x="755" y="3788"/>
                    <a:pt x="770" y="3802"/>
                  </a:cubicBezTo>
                  <a:cubicBezTo>
                    <a:pt x="806" y="3861"/>
                    <a:pt x="850" y="3919"/>
                    <a:pt x="916" y="3927"/>
                  </a:cubicBezTo>
                  <a:cubicBezTo>
                    <a:pt x="953" y="3934"/>
                    <a:pt x="953" y="3934"/>
                    <a:pt x="960" y="3956"/>
                  </a:cubicBezTo>
                  <a:cubicBezTo>
                    <a:pt x="968" y="3978"/>
                    <a:pt x="975" y="4000"/>
                    <a:pt x="1004" y="4029"/>
                  </a:cubicBezTo>
                  <a:cubicBezTo>
                    <a:pt x="1048" y="4088"/>
                    <a:pt x="1063" y="4110"/>
                    <a:pt x="1092" y="4154"/>
                  </a:cubicBezTo>
                  <a:cubicBezTo>
                    <a:pt x="1099" y="4176"/>
                    <a:pt x="1099" y="4176"/>
                    <a:pt x="1099" y="4176"/>
                  </a:cubicBezTo>
                  <a:cubicBezTo>
                    <a:pt x="1107" y="4183"/>
                    <a:pt x="1107" y="4183"/>
                    <a:pt x="1114" y="4191"/>
                  </a:cubicBezTo>
                  <a:cubicBezTo>
                    <a:pt x="1136" y="4235"/>
                    <a:pt x="1158" y="4271"/>
                    <a:pt x="1208" y="4271"/>
                  </a:cubicBezTo>
                  <a:cubicBezTo>
                    <a:pt x="1216" y="4271"/>
                    <a:pt x="1223" y="4271"/>
                    <a:pt x="1238" y="4264"/>
                  </a:cubicBezTo>
                  <a:lnTo>
                    <a:pt x="1238" y="4264"/>
                  </a:lnTo>
                  <a:cubicBezTo>
                    <a:pt x="1245" y="4264"/>
                    <a:pt x="1252" y="4271"/>
                    <a:pt x="1267" y="4293"/>
                  </a:cubicBezTo>
                  <a:cubicBezTo>
                    <a:pt x="1274" y="4315"/>
                    <a:pt x="1289" y="4337"/>
                    <a:pt x="1311" y="4352"/>
                  </a:cubicBezTo>
                  <a:cubicBezTo>
                    <a:pt x="1340" y="4374"/>
                    <a:pt x="1384" y="4381"/>
                    <a:pt x="1443" y="4381"/>
                  </a:cubicBezTo>
                  <a:cubicBezTo>
                    <a:pt x="1458" y="4381"/>
                    <a:pt x="1472" y="4381"/>
                    <a:pt x="1480" y="4381"/>
                  </a:cubicBezTo>
                  <a:cubicBezTo>
                    <a:pt x="1487" y="4381"/>
                    <a:pt x="1516" y="4396"/>
                    <a:pt x="1516" y="4432"/>
                  </a:cubicBezTo>
                  <a:cubicBezTo>
                    <a:pt x="1516" y="4469"/>
                    <a:pt x="1523" y="4491"/>
                    <a:pt x="1538" y="4513"/>
                  </a:cubicBezTo>
                  <a:cubicBezTo>
                    <a:pt x="1545" y="4542"/>
                    <a:pt x="1553" y="4557"/>
                    <a:pt x="1553" y="4586"/>
                  </a:cubicBezTo>
                  <a:cubicBezTo>
                    <a:pt x="1538" y="4645"/>
                    <a:pt x="1523" y="4755"/>
                    <a:pt x="1619" y="4784"/>
                  </a:cubicBezTo>
                  <a:cubicBezTo>
                    <a:pt x="1677" y="4806"/>
                    <a:pt x="1736" y="4821"/>
                    <a:pt x="1751" y="4821"/>
                  </a:cubicBezTo>
                  <a:cubicBezTo>
                    <a:pt x="1758" y="4828"/>
                    <a:pt x="1780" y="4828"/>
                    <a:pt x="1802" y="4828"/>
                  </a:cubicBezTo>
                  <a:cubicBezTo>
                    <a:pt x="1839" y="4828"/>
                    <a:pt x="1853" y="4814"/>
                    <a:pt x="1868" y="4806"/>
                  </a:cubicBezTo>
                  <a:cubicBezTo>
                    <a:pt x="1875" y="4791"/>
                    <a:pt x="1882" y="4777"/>
                    <a:pt x="1882" y="4762"/>
                  </a:cubicBezTo>
                  <a:cubicBezTo>
                    <a:pt x="1897" y="4769"/>
                    <a:pt x="1919" y="4769"/>
                    <a:pt x="1934" y="4769"/>
                  </a:cubicBezTo>
                  <a:cubicBezTo>
                    <a:pt x="1970" y="4769"/>
                    <a:pt x="1992" y="4755"/>
                    <a:pt x="2000" y="4740"/>
                  </a:cubicBezTo>
                  <a:cubicBezTo>
                    <a:pt x="2007" y="4740"/>
                    <a:pt x="2007" y="4733"/>
                    <a:pt x="2007" y="4733"/>
                  </a:cubicBezTo>
                  <a:lnTo>
                    <a:pt x="2007" y="4733"/>
                  </a:lnTo>
                  <a:cubicBezTo>
                    <a:pt x="2022" y="4740"/>
                    <a:pt x="2036" y="4740"/>
                    <a:pt x="2058" y="4740"/>
                  </a:cubicBezTo>
                  <a:cubicBezTo>
                    <a:pt x="2095" y="4740"/>
                    <a:pt x="2124" y="4711"/>
                    <a:pt x="2139" y="4674"/>
                  </a:cubicBezTo>
                  <a:cubicBezTo>
                    <a:pt x="2146" y="4630"/>
                    <a:pt x="2132" y="4586"/>
                    <a:pt x="2080" y="4564"/>
                  </a:cubicBezTo>
                  <a:cubicBezTo>
                    <a:pt x="2051" y="4542"/>
                    <a:pt x="2022" y="4535"/>
                    <a:pt x="2000" y="4520"/>
                  </a:cubicBezTo>
                  <a:cubicBezTo>
                    <a:pt x="1949" y="4506"/>
                    <a:pt x="1904" y="4484"/>
                    <a:pt x="1890" y="4454"/>
                  </a:cubicBezTo>
                  <a:cubicBezTo>
                    <a:pt x="1890" y="4447"/>
                    <a:pt x="1890" y="4440"/>
                    <a:pt x="1882" y="4432"/>
                  </a:cubicBezTo>
                  <a:cubicBezTo>
                    <a:pt x="1868" y="4381"/>
                    <a:pt x="1861" y="4366"/>
                    <a:pt x="1912" y="4330"/>
                  </a:cubicBezTo>
                  <a:cubicBezTo>
                    <a:pt x="1941" y="4315"/>
                    <a:pt x="1941" y="4315"/>
                    <a:pt x="1941" y="4315"/>
                  </a:cubicBezTo>
                  <a:cubicBezTo>
                    <a:pt x="2000" y="4271"/>
                    <a:pt x="2007" y="4264"/>
                    <a:pt x="2066" y="4242"/>
                  </a:cubicBezTo>
                  <a:cubicBezTo>
                    <a:pt x="2080" y="4235"/>
                    <a:pt x="2102" y="4235"/>
                    <a:pt x="2117" y="4235"/>
                  </a:cubicBezTo>
                  <a:cubicBezTo>
                    <a:pt x="2132" y="4235"/>
                    <a:pt x="2139" y="4235"/>
                    <a:pt x="2154" y="4242"/>
                  </a:cubicBezTo>
                  <a:cubicBezTo>
                    <a:pt x="2168" y="4242"/>
                    <a:pt x="2183" y="4242"/>
                    <a:pt x="2205" y="4242"/>
                  </a:cubicBezTo>
                  <a:cubicBezTo>
                    <a:pt x="2256" y="4242"/>
                    <a:pt x="2308" y="4257"/>
                    <a:pt x="2322" y="4286"/>
                  </a:cubicBezTo>
                  <a:cubicBezTo>
                    <a:pt x="2337" y="4315"/>
                    <a:pt x="2373" y="4352"/>
                    <a:pt x="2403" y="4352"/>
                  </a:cubicBezTo>
                  <a:cubicBezTo>
                    <a:pt x="2425" y="4352"/>
                    <a:pt x="2439" y="4345"/>
                    <a:pt x="2447" y="4323"/>
                  </a:cubicBezTo>
                  <a:cubicBezTo>
                    <a:pt x="2454" y="4330"/>
                    <a:pt x="2469" y="4337"/>
                    <a:pt x="2491" y="4352"/>
                  </a:cubicBezTo>
                  <a:cubicBezTo>
                    <a:pt x="2505" y="4359"/>
                    <a:pt x="2513" y="4366"/>
                    <a:pt x="2527" y="4366"/>
                  </a:cubicBezTo>
                  <a:cubicBezTo>
                    <a:pt x="2571" y="4366"/>
                    <a:pt x="2630" y="4337"/>
                    <a:pt x="2644" y="4323"/>
                  </a:cubicBezTo>
                  <a:cubicBezTo>
                    <a:pt x="2644" y="4323"/>
                    <a:pt x="2652" y="4323"/>
                    <a:pt x="2659" y="4323"/>
                  </a:cubicBezTo>
                  <a:cubicBezTo>
                    <a:pt x="2674" y="4323"/>
                    <a:pt x="2689" y="4323"/>
                    <a:pt x="2703" y="4337"/>
                  </a:cubicBezTo>
                  <a:cubicBezTo>
                    <a:pt x="2718" y="4352"/>
                    <a:pt x="2718" y="4403"/>
                    <a:pt x="2711" y="4432"/>
                  </a:cubicBezTo>
                  <a:cubicBezTo>
                    <a:pt x="2696" y="4462"/>
                    <a:pt x="2689" y="4513"/>
                    <a:pt x="2725" y="4550"/>
                  </a:cubicBezTo>
                  <a:cubicBezTo>
                    <a:pt x="2762" y="4594"/>
                    <a:pt x="2799" y="4608"/>
                    <a:pt x="2828" y="4608"/>
                  </a:cubicBezTo>
                  <a:cubicBezTo>
                    <a:pt x="2850" y="4608"/>
                    <a:pt x="2864" y="4601"/>
                    <a:pt x="2879" y="4586"/>
                  </a:cubicBezTo>
                  <a:cubicBezTo>
                    <a:pt x="2886" y="4586"/>
                    <a:pt x="2886" y="4586"/>
                    <a:pt x="2886" y="4586"/>
                  </a:cubicBezTo>
                  <a:cubicBezTo>
                    <a:pt x="2886" y="4586"/>
                    <a:pt x="2886" y="4586"/>
                    <a:pt x="2894" y="4586"/>
                  </a:cubicBezTo>
                  <a:cubicBezTo>
                    <a:pt x="2901" y="4594"/>
                    <a:pt x="2916" y="4608"/>
                    <a:pt x="2938" y="4608"/>
                  </a:cubicBezTo>
                  <a:cubicBezTo>
                    <a:pt x="2945" y="4608"/>
                    <a:pt x="2945" y="4608"/>
                    <a:pt x="2952" y="4608"/>
                  </a:cubicBezTo>
                  <a:cubicBezTo>
                    <a:pt x="2960" y="4608"/>
                    <a:pt x="2960" y="4608"/>
                    <a:pt x="2967" y="4608"/>
                  </a:cubicBezTo>
                  <a:cubicBezTo>
                    <a:pt x="2974" y="4608"/>
                    <a:pt x="3004" y="4608"/>
                    <a:pt x="3026" y="4586"/>
                  </a:cubicBezTo>
                  <a:cubicBezTo>
                    <a:pt x="3048" y="4564"/>
                    <a:pt x="3055" y="4520"/>
                    <a:pt x="3048" y="4462"/>
                  </a:cubicBezTo>
                  <a:cubicBezTo>
                    <a:pt x="3048" y="4410"/>
                    <a:pt x="3048" y="4366"/>
                    <a:pt x="3048" y="4323"/>
                  </a:cubicBezTo>
                  <a:cubicBezTo>
                    <a:pt x="3055" y="4249"/>
                    <a:pt x="3055" y="4191"/>
                    <a:pt x="3026" y="4132"/>
                  </a:cubicBezTo>
                  <a:cubicBezTo>
                    <a:pt x="2989" y="4073"/>
                    <a:pt x="2974" y="3985"/>
                    <a:pt x="2974" y="3941"/>
                  </a:cubicBezTo>
                  <a:cubicBezTo>
                    <a:pt x="2989" y="3934"/>
                    <a:pt x="3018" y="3912"/>
                    <a:pt x="3055" y="3890"/>
                  </a:cubicBezTo>
                  <a:cubicBezTo>
                    <a:pt x="3121" y="3854"/>
                    <a:pt x="3158" y="3824"/>
                    <a:pt x="3172" y="3780"/>
                  </a:cubicBezTo>
                  <a:cubicBezTo>
                    <a:pt x="3172" y="3780"/>
                    <a:pt x="3180" y="3780"/>
                    <a:pt x="3201" y="3780"/>
                  </a:cubicBezTo>
                  <a:cubicBezTo>
                    <a:pt x="3216" y="3780"/>
                    <a:pt x="3223" y="3780"/>
                    <a:pt x="3231" y="3780"/>
                  </a:cubicBezTo>
                  <a:cubicBezTo>
                    <a:pt x="3245" y="3780"/>
                    <a:pt x="3260" y="3780"/>
                    <a:pt x="3267" y="3780"/>
                  </a:cubicBezTo>
                  <a:cubicBezTo>
                    <a:pt x="3275" y="3780"/>
                    <a:pt x="3275" y="3780"/>
                    <a:pt x="3275" y="3788"/>
                  </a:cubicBezTo>
                  <a:cubicBezTo>
                    <a:pt x="3297" y="3802"/>
                    <a:pt x="3289" y="3854"/>
                    <a:pt x="3282" y="3876"/>
                  </a:cubicBezTo>
                  <a:cubicBezTo>
                    <a:pt x="3275" y="3905"/>
                    <a:pt x="3282" y="3956"/>
                    <a:pt x="3304" y="3993"/>
                  </a:cubicBezTo>
                  <a:cubicBezTo>
                    <a:pt x="3326" y="4029"/>
                    <a:pt x="3348" y="4044"/>
                    <a:pt x="3377" y="4051"/>
                  </a:cubicBezTo>
                  <a:cubicBezTo>
                    <a:pt x="3414" y="4059"/>
                    <a:pt x="3421" y="4073"/>
                    <a:pt x="3436" y="4117"/>
                  </a:cubicBezTo>
                  <a:cubicBezTo>
                    <a:pt x="3443" y="4161"/>
                    <a:pt x="3480" y="4249"/>
                    <a:pt x="3546" y="4249"/>
                  </a:cubicBezTo>
                  <a:cubicBezTo>
                    <a:pt x="3561" y="4249"/>
                    <a:pt x="3575" y="4242"/>
                    <a:pt x="3597" y="4227"/>
                  </a:cubicBezTo>
                  <a:cubicBezTo>
                    <a:pt x="3619" y="4205"/>
                    <a:pt x="3634" y="4183"/>
                    <a:pt x="3649" y="4169"/>
                  </a:cubicBezTo>
                  <a:cubicBezTo>
                    <a:pt x="3656" y="4154"/>
                    <a:pt x="3670" y="4139"/>
                    <a:pt x="3670" y="4139"/>
                  </a:cubicBezTo>
                  <a:cubicBezTo>
                    <a:pt x="3670" y="4139"/>
                    <a:pt x="3670" y="4139"/>
                    <a:pt x="3678" y="4139"/>
                  </a:cubicBezTo>
                  <a:cubicBezTo>
                    <a:pt x="3685" y="4147"/>
                    <a:pt x="3692" y="4154"/>
                    <a:pt x="3700" y="4161"/>
                  </a:cubicBezTo>
                  <a:cubicBezTo>
                    <a:pt x="3722" y="4176"/>
                    <a:pt x="3744" y="4198"/>
                    <a:pt x="3773" y="4198"/>
                  </a:cubicBezTo>
                  <a:cubicBezTo>
                    <a:pt x="3795" y="4198"/>
                    <a:pt x="3810" y="4191"/>
                    <a:pt x="3824" y="4183"/>
                  </a:cubicBezTo>
                  <a:cubicBezTo>
                    <a:pt x="3898" y="4147"/>
                    <a:pt x="4008" y="4110"/>
                    <a:pt x="4066" y="4110"/>
                  </a:cubicBezTo>
                  <a:lnTo>
                    <a:pt x="4073" y="4110"/>
                  </a:lnTo>
                  <a:cubicBezTo>
                    <a:pt x="4088" y="4139"/>
                    <a:pt x="4110" y="4139"/>
                    <a:pt x="4154" y="4139"/>
                  </a:cubicBezTo>
                  <a:cubicBezTo>
                    <a:pt x="4242" y="4139"/>
                    <a:pt x="4264" y="4139"/>
                    <a:pt x="4330" y="4103"/>
                  </a:cubicBezTo>
                  <a:cubicBezTo>
                    <a:pt x="4344" y="4095"/>
                    <a:pt x="4366" y="4088"/>
                    <a:pt x="4389" y="4081"/>
                  </a:cubicBezTo>
                  <a:cubicBezTo>
                    <a:pt x="4396" y="4022"/>
                    <a:pt x="4396" y="4022"/>
                    <a:pt x="4396" y="4022"/>
                  </a:cubicBezTo>
                  <a:cubicBezTo>
                    <a:pt x="4352" y="4015"/>
                    <a:pt x="4330" y="4000"/>
                    <a:pt x="4315" y="3993"/>
                  </a:cubicBezTo>
                  <a:cubicBezTo>
                    <a:pt x="4337" y="3956"/>
                    <a:pt x="4344" y="3949"/>
                    <a:pt x="4396" y="3919"/>
                  </a:cubicBezTo>
                  <a:cubicBezTo>
                    <a:pt x="4469" y="3883"/>
                    <a:pt x="4484" y="3846"/>
                    <a:pt x="4462" y="3773"/>
                  </a:cubicBezTo>
                  <a:cubicBezTo>
                    <a:pt x="4447" y="3722"/>
                    <a:pt x="4411" y="3670"/>
                    <a:pt x="4366" y="3670"/>
                  </a:cubicBezTo>
                  <a:cubicBezTo>
                    <a:pt x="4352" y="3670"/>
                    <a:pt x="4337" y="3678"/>
                    <a:pt x="4330" y="3685"/>
                  </a:cubicBezTo>
                  <a:cubicBezTo>
                    <a:pt x="4323" y="3692"/>
                    <a:pt x="4315" y="3692"/>
                    <a:pt x="4315" y="3700"/>
                  </a:cubicBezTo>
                  <a:cubicBezTo>
                    <a:pt x="4315" y="3692"/>
                    <a:pt x="4308" y="3692"/>
                    <a:pt x="4308" y="3692"/>
                  </a:cubicBezTo>
                  <a:cubicBezTo>
                    <a:pt x="4293" y="3648"/>
                    <a:pt x="4301" y="3634"/>
                    <a:pt x="4301" y="3634"/>
                  </a:cubicBezTo>
                  <a:cubicBezTo>
                    <a:pt x="4301" y="3634"/>
                    <a:pt x="4308" y="3626"/>
                    <a:pt x="4315" y="3626"/>
                  </a:cubicBezTo>
                  <a:cubicBezTo>
                    <a:pt x="4366" y="3612"/>
                    <a:pt x="4381" y="3568"/>
                    <a:pt x="4403" y="3524"/>
                  </a:cubicBezTo>
                  <a:cubicBezTo>
                    <a:pt x="4403" y="3509"/>
                    <a:pt x="4403" y="3509"/>
                    <a:pt x="4403" y="3509"/>
                  </a:cubicBezTo>
                  <a:cubicBezTo>
                    <a:pt x="4418" y="3473"/>
                    <a:pt x="4425" y="3473"/>
                    <a:pt x="4462" y="3450"/>
                  </a:cubicBezTo>
                  <a:cubicBezTo>
                    <a:pt x="4469" y="3443"/>
                    <a:pt x="4469" y="3443"/>
                    <a:pt x="4469" y="3443"/>
                  </a:cubicBezTo>
                  <a:cubicBezTo>
                    <a:pt x="4476" y="3436"/>
                    <a:pt x="4484" y="3436"/>
                    <a:pt x="4491" y="3428"/>
                  </a:cubicBezTo>
                  <a:cubicBezTo>
                    <a:pt x="4506" y="3421"/>
                    <a:pt x="4513" y="3414"/>
                    <a:pt x="4528" y="3407"/>
                  </a:cubicBezTo>
                  <a:cubicBezTo>
                    <a:pt x="4528" y="3428"/>
                    <a:pt x="4542" y="3458"/>
                    <a:pt x="4557" y="3473"/>
                  </a:cubicBezTo>
                  <a:cubicBezTo>
                    <a:pt x="4550" y="3495"/>
                    <a:pt x="4542" y="3524"/>
                    <a:pt x="4550" y="3546"/>
                  </a:cubicBezTo>
                  <a:cubicBezTo>
                    <a:pt x="4557" y="3575"/>
                    <a:pt x="4594" y="3626"/>
                    <a:pt x="4645" y="3626"/>
                  </a:cubicBezTo>
                  <a:cubicBezTo>
                    <a:pt x="4667" y="3626"/>
                    <a:pt x="4689" y="3619"/>
                    <a:pt x="4704" y="3604"/>
                  </a:cubicBezTo>
                  <a:cubicBezTo>
                    <a:pt x="4718" y="3582"/>
                    <a:pt x="4725" y="3568"/>
                    <a:pt x="4733" y="3553"/>
                  </a:cubicBezTo>
                  <a:cubicBezTo>
                    <a:pt x="4740" y="3560"/>
                    <a:pt x="4755" y="3568"/>
                    <a:pt x="4770" y="3568"/>
                  </a:cubicBezTo>
                  <a:cubicBezTo>
                    <a:pt x="4777" y="3568"/>
                    <a:pt x="4784" y="3568"/>
                    <a:pt x="4799" y="3568"/>
                  </a:cubicBezTo>
                  <a:cubicBezTo>
                    <a:pt x="4880" y="3524"/>
                    <a:pt x="4857" y="3465"/>
                    <a:pt x="4850" y="3443"/>
                  </a:cubicBezTo>
                  <a:cubicBezTo>
                    <a:pt x="4850" y="3443"/>
                    <a:pt x="4843" y="3436"/>
                    <a:pt x="4843" y="3428"/>
                  </a:cubicBezTo>
                  <a:cubicBezTo>
                    <a:pt x="4850" y="3428"/>
                    <a:pt x="4850" y="3421"/>
                    <a:pt x="4857" y="3414"/>
                  </a:cubicBezTo>
                  <a:cubicBezTo>
                    <a:pt x="4865" y="3407"/>
                    <a:pt x="4865" y="3392"/>
                    <a:pt x="4872" y="3385"/>
                  </a:cubicBezTo>
                  <a:cubicBezTo>
                    <a:pt x="4916" y="3377"/>
                    <a:pt x="4953" y="3363"/>
                    <a:pt x="4967" y="3348"/>
                  </a:cubicBezTo>
                  <a:cubicBezTo>
                    <a:pt x="4982" y="3348"/>
                    <a:pt x="4989" y="3348"/>
                    <a:pt x="5004" y="3348"/>
                  </a:cubicBezTo>
                  <a:cubicBezTo>
                    <a:pt x="5019" y="3348"/>
                    <a:pt x="5033" y="3348"/>
                    <a:pt x="5048" y="3348"/>
                  </a:cubicBezTo>
                  <a:cubicBezTo>
                    <a:pt x="5085" y="3333"/>
                    <a:pt x="5092" y="3319"/>
                    <a:pt x="5107" y="3304"/>
                  </a:cubicBezTo>
                  <a:cubicBezTo>
                    <a:pt x="5107" y="3297"/>
                    <a:pt x="5114" y="3297"/>
                    <a:pt x="5114" y="3289"/>
                  </a:cubicBezTo>
                  <a:cubicBezTo>
                    <a:pt x="5121" y="3275"/>
                    <a:pt x="5129" y="3275"/>
                    <a:pt x="5143" y="3267"/>
                  </a:cubicBezTo>
                  <a:cubicBezTo>
                    <a:pt x="5151" y="3267"/>
                    <a:pt x="5158" y="3260"/>
                    <a:pt x="5158" y="3260"/>
                  </a:cubicBezTo>
                  <a:cubicBezTo>
                    <a:pt x="5194" y="3238"/>
                    <a:pt x="5216" y="3194"/>
                    <a:pt x="5216" y="3157"/>
                  </a:cubicBezTo>
                  <a:cubicBezTo>
                    <a:pt x="5209" y="3128"/>
                    <a:pt x="5187" y="3106"/>
                    <a:pt x="5151" y="3099"/>
                  </a:cubicBezTo>
                  <a:cubicBezTo>
                    <a:pt x="5092" y="3091"/>
                    <a:pt x="5085" y="3077"/>
                    <a:pt x="5085" y="3062"/>
                  </a:cubicBezTo>
                  <a:cubicBezTo>
                    <a:pt x="5085" y="3055"/>
                    <a:pt x="5085" y="3055"/>
                    <a:pt x="5085" y="3055"/>
                  </a:cubicBezTo>
                  <a:cubicBezTo>
                    <a:pt x="5085" y="3055"/>
                    <a:pt x="5085" y="3055"/>
                    <a:pt x="5085" y="3047"/>
                  </a:cubicBezTo>
                  <a:cubicBezTo>
                    <a:pt x="5092" y="3040"/>
                    <a:pt x="5107" y="3033"/>
                    <a:pt x="5107" y="3011"/>
                  </a:cubicBezTo>
                  <a:cubicBezTo>
                    <a:pt x="5114" y="2982"/>
                    <a:pt x="5114" y="2952"/>
                    <a:pt x="5099" y="2938"/>
                  </a:cubicBezTo>
                  <a:cubicBezTo>
                    <a:pt x="5085" y="2923"/>
                    <a:pt x="5077" y="2916"/>
                    <a:pt x="5063" y="2916"/>
                  </a:cubicBezTo>
                  <a:cubicBezTo>
                    <a:pt x="5048" y="2916"/>
                    <a:pt x="5041" y="2916"/>
                    <a:pt x="5026" y="2923"/>
                  </a:cubicBezTo>
                  <a:cubicBezTo>
                    <a:pt x="5026" y="2930"/>
                    <a:pt x="5019" y="2930"/>
                    <a:pt x="5019" y="2938"/>
                  </a:cubicBezTo>
                  <a:cubicBezTo>
                    <a:pt x="5011" y="2938"/>
                    <a:pt x="5011" y="2938"/>
                    <a:pt x="5004" y="2945"/>
                  </a:cubicBezTo>
                  <a:cubicBezTo>
                    <a:pt x="5004" y="2930"/>
                    <a:pt x="5011" y="2916"/>
                    <a:pt x="5019" y="2908"/>
                  </a:cubicBezTo>
                  <a:cubicBezTo>
                    <a:pt x="5026" y="2908"/>
                    <a:pt x="5033" y="2908"/>
                    <a:pt x="5041" y="2908"/>
                  </a:cubicBezTo>
                  <a:cubicBezTo>
                    <a:pt x="5063" y="2901"/>
                    <a:pt x="5099" y="2901"/>
                    <a:pt x="5121" y="2857"/>
                  </a:cubicBezTo>
                  <a:cubicBezTo>
                    <a:pt x="5136" y="2842"/>
                    <a:pt x="5143" y="2813"/>
                    <a:pt x="5136" y="2798"/>
                  </a:cubicBezTo>
                  <a:cubicBezTo>
                    <a:pt x="5121" y="2769"/>
                    <a:pt x="5099" y="2769"/>
                    <a:pt x="5070" y="2762"/>
                  </a:cubicBezTo>
                  <a:cubicBezTo>
                    <a:pt x="5063" y="2762"/>
                    <a:pt x="5063" y="2762"/>
                    <a:pt x="5063" y="2762"/>
                  </a:cubicBezTo>
                  <a:cubicBezTo>
                    <a:pt x="5055" y="2754"/>
                    <a:pt x="5048" y="2754"/>
                    <a:pt x="5041" y="2754"/>
                  </a:cubicBezTo>
                  <a:cubicBezTo>
                    <a:pt x="5070" y="2740"/>
                    <a:pt x="5077" y="2732"/>
                    <a:pt x="5092" y="2710"/>
                  </a:cubicBezTo>
                  <a:cubicBezTo>
                    <a:pt x="5099" y="2710"/>
                    <a:pt x="5099" y="2703"/>
                    <a:pt x="5107" y="2696"/>
                  </a:cubicBezTo>
                  <a:cubicBezTo>
                    <a:pt x="5107" y="2688"/>
                    <a:pt x="5114" y="2688"/>
                    <a:pt x="5121" y="2688"/>
                  </a:cubicBezTo>
                  <a:cubicBezTo>
                    <a:pt x="5129" y="2688"/>
                    <a:pt x="5136" y="2688"/>
                    <a:pt x="5151" y="2696"/>
                  </a:cubicBezTo>
                  <a:cubicBezTo>
                    <a:pt x="5158" y="2696"/>
                    <a:pt x="5158" y="2696"/>
                    <a:pt x="5165" y="2696"/>
                  </a:cubicBezTo>
                  <a:cubicBezTo>
                    <a:pt x="5173" y="2703"/>
                    <a:pt x="5180" y="2703"/>
                    <a:pt x="5187" y="2703"/>
                  </a:cubicBezTo>
                  <a:cubicBezTo>
                    <a:pt x="5231" y="2703"/>
                    <a:pt x="5239" y="2666"/>
                    <a:pt x="5246" y="2645"/>
                  </a:cubicBezTo>
                  <a:cubicBezTo>
                    <a:pt x="5246" y="2637"/>
                    <a:pt x="5246" y="2637"/>
                    <a:pt x="5246" y="2637"/>
                  </a:cubicBezTo>
                  <a:cubicBezTo>
                    <a:pt x="5246" y="2630"/>
                    <a:pt x="5261" y="2630"/>
                    <a:pt x="5268" y="2623"/>
                  </a:cubicBezTo>
                  <a:cubicBezTo>
                    <a:pt x="5282" y="2623"/>
                    <a:pt x="5297" y="2623"/>
                    <a:pt x="5312" y="2615"/>
                  </a:cubicBezTo>
                  <a:cubicBezTo>
                    <a:pt x="5319" y="2608"/>
                    <a:pt x="5326" y="2608"/>
                    <a:pt x="5334" y="2600"/>
                  </a:cubicBezTo>
                  <a:cubicBezTo>
                    <a:pt x="5341" y="2637"/>
                    <a:pt x="5356" y="2652"/>
                    <a:pt x="5378" y="2652"/>
                  </a:cubicBezTo>
                  <a:cubicBezTo>
                    <a:pt x="5385" y="2652"/>
                    <a:pt x="5385" y="2652"/>
                    <a:pt x="5385" y="2652"/>
                  </a:cubicBezTo>
                  <a:cubicBezTo>
                    <a:pt x="5392" y="2645"/>
                    <a:pt x="5392" y="2645"/>
                    <a:pt x="5392" y="2645"/>
                  </a:cubicBezTo>
                  <a:cubicBezTo>
                    <a:pt x="5414" y="2637"/>
                    <a:pt x="5414" y="2608"/>
                    <a:pt x="5422" y="2586"/>
                  </a:cubicBezTo>
                  <a:cubicBezTo>
                    <a:pt x="5422" y="2564"/>
                    <a:pt x="5429" y="2542"/>
                    <a:pt x="5436" y="2527"/>
                  </a:cubicBezTo>
                  <a:cubicBezTo>
                    <a:pt x="5444" y="2513"/>
                    <a:pt x="5451" y="2505"/>
                    <a:pt x="5451" y="2491"/>
                  </a:cubicBezTo>
                  <a:cubicBezTo>
                    <a:pt x="5473" y="2461"/>
                    <a:pt x="5480" y="2439"/>
                    <a:pt x="5517" y="2425"/>
                  </a:cubicBezTo>
                  <a:cubicBezTo>
                    <a:pt x="5524" y="2425"/>
                    <a:pt x="5539" y="2417"/>
                    <a:pt x="5575" y="2417"/>
                  </a:cubicBezTo>
                  <a:cubicBezTo>
                    <a:pt x="5598" y="2417"/>
                    <a:pt x="5620" y="2417"/>
                    <a:pt x="5649" y="2425"/>
                  </a:cubicBezTo>
                  <a:cubicBezTo>
                    <a:pt x="5678" y="2425"/>
                    <a:pt x="5700" y="2425"/>
                    <a:pt x="5722" y="2425"/>
                  </a:cubicBezTo>
                  <a:cubicBezTo>
                    <a:pt x="5773" y="2425"/>
                    <a:pt x="5803" y="2417"/>
                    <a:pt x="5825" y="2403"/>
                  </a:cubicBezTo>
                  <a:cubicBezTo>
                    <a:pt x="5876" y="2366"/>
                    <a:pt x="5869" y="2337"/>
                    <a:pt x="5854" y="2285"/>
                  </a:cubicBezTo>
                  <a:cubicBezTo>
                    <a:pt x="5847" y="2264"/>
                    <a:pt x="5847" y="2264"/>
                    <a:pt x="5847" y="2264"/>
                  </a:cubicBezTo>
                  <a:cubicBezTo>
                    <a:pt x="5832" y="2205"/>
                    <a:pt x="5817" y="2176"/>
                    <a:pt x="5810" y="2139"/>
                  </a:cubicBezTo>
                  <a:cubicBezTo>
                    <a:pt x="5803" y="2132"/>
                    <a:pt x="5803" y="2124"/>
                    <a:pt x="5795" y="2117"/>
                  </a:cubicBezTo>
                  <a:cubicBezTo>
                    <a:pt x="5795" y="2109"/>
                    <a:pt x="5788" y="2102"/>
                    <a:pt x="5788" y="2095"/>
                  </a:cubicBezTo>
                  <a:cubicBezTo>
                    <a:pt x="5781" y="2066"/>
                    <a:pt x="5766" y="2029"/>
                    <a:pt x="5730" y="2029"/>
                  </a:cubicBezTo>
                  <a:cubicBezTo>
                    <a:pt x="5722" y="2029"/>
                    <a:pt x="5707" y="2036"/>
                    <a:pt x="5700" y="2036"/>
                  </a:cubicBezTo>
                  <a:cubicBezTo>
                    <a:pt x="5693" y="2036"/>
                    <a:pt x="5693" y="2036"/>
                    <a:pt x="5693" y="2036"/>
                  </a:cubicBezTo>
                  <a:cubicBezTo>
                    <a:pt x="5685" y="2044"/>
                    <a:pt x="5685" y="2044"/>
                    <a:pt x="5678" y="2044"/>
                  </a:cubicBezTo>
                  <a:lnTo>
                    <a:pt x="5678" y="2044"/>
                  </a:lnTo>
                  <a:cubicBezTo>
                    <a:pt x="5671" y="2044"/>
                    <a:pt x="5656" y="2036"/>
                    <a:pt x="5634" y="2029"/>
                  </a:cubicBezTo>
                  <a:cubicBezTo>
                    <a:pt x="5605" y="2022"/>
                    <a:pt x="5605" y="2014"/>
                    <a:pt x="5598" y="1985"/>
                  </a:cubicBezTo>
                  <a:cubicBezTo>
                    <a:pt x="5598" y="1970"/>
                    <a:pt x="5590" y="1948"/>
                    <a:pt x="5583" y="1926"/>
                  </a:cubicBezTo>
                  <a:cubicBezTo>
                    <a:pt x="5554" y="1860"/>
                    <a:pt x="5524" y="1838"/>
                    <a:pt x="5466" y="1824"/>
                  </a:cubicBezTo>
                  <a:cubicBezTo>
                    <a:pt x="5458" y="1824"/>
                    <a:pt x="5458" y="1816"/>
                    <a:pt x="5451" y="1809"/>
                  </a:cubicBezTo>
                  <a:cubicBezTo>
                    <a:pt x="5444" y="1802"/>
                    <a:pt x="5429" y="1780"/>
                    <a:pt x="5400" y="1780"/>
                  </a:cubicBezTo>
                  <a:cubicBezTo>
                    <a:pt x="5385" y="1780"/>
                    <a:pt x="5378" y="1787"/>
                    <a:pt x="5370" y="1787"/>
                  </a:cubicBezTo>
                  <a:cubicBezTo>
                    <a:pt x="5363" y="1787"/>
                    <a:pt x="5348" y="1795"/>
                    <a:pt x="5312" y="1795"/>
                  </a:cubicBezTo>
                  <a:cubicBezTo>
                    <a:pt x="5297" y="1802"/>
                    <a:pt x="5282" y="1802"/>
                    <a:pt x="5275" y="1802"/>
                  </a:cubicBezTo>
                  <a:cubicBezTo>
                    <a:pt x="5239" y="1802"/>
                    <a:pt x="5209" y="1795"/>
                    <a:pt x="5194" y="1773"/>
                  </a:cubicBezTo>
                  <a:cubicBezTo>
                    <a:pt x="5173" y="1743"/>
                    <a:pt x="5143" y="1728"/>
                    <a:pt x="5099" y="1728"/>
                  </a:cubicBezTo>
                  <a:cubicBezTo>
                    <a:pt x="5085" y="1728"/>
                    <a:pt x="5077" y="1728"/>
                    <a:pt x="5055" y="1728"/>
                  </a:cubicBezTo>
                  <a:lnTo>
                    <a:pt x="5055" y="1728"/>
                  </a:lnTo>
                  <a:cubicBezTo>
                    <a:pt x="5048" y="1736"/>
                    <a:pt x="5048" y="1736"/>
                    <a:pt x="5048" y="1736"/>
                  </a:cubicBezTo>
                  <a:cubicBezTo>
                    <a:pt x="5041" y="1736"/>
                    <a:pt x="5041" y="1736"/>
                    <a:pt x="5041" y="1736"/>
                  </a:cubicBezTo>
                  <a:cubicBezTo>
                    <a:pt x="5033" y="1743"/>
                    <a:pt x="5033" y="1743"/>
                    <a:pt x="5033" y="1743"/>
                  </a:cubicBezTo>
                  <a:cubicBezTo>
                    <a:pt x="5019" y="1780"/>
                    <a:pt x="4997" y="1809"/>
                    <a:pt x="4982" y="1824"/>
                  </a:cubicBezTo>
                  <a:cubicBezTo>
                    <a:pt x="4953" y="1868"/>
                    <a:pt x="4967" y="1912"/>
                    <a:pt x="4975" y="1948"/>
                  </a:cubicBezTo>
                  <a:cubicBezTo>
                    <a:pt x="4982" y="1956"/>
                    <a:pt x="4982" y="1956"/>
                    <a:pt x="4982" y="1956"/>
                  </a:cubicBezTo>
                  <a:cubicBezTo>
                    <a:pt x="4989" y="1985"/>
                    <a:pt x="5011" y="2000"/>
                    <a:pt x="5033" y="2007"/>
                  </a:cubicBezTo>
                  <a:lnTo>
                    <a:pt x="5048" y="2014"/>
                  </a:lnTo>
                  <a:cubicBezTo>
                    <a:pt x="5048" y="2036"/>
                    <a:pt x="5033" y="2058"/>
                    <a:pt x="5004" y="2080"/>
                  </a:cubicBezTo>
                  <a:cubicBezTo>
                    <a:pt x="4975" y="2109"/>
                    <a:pt x="4967" y="2124"/>
                    <a:pt x="4953" y="2154"/>
                  </a:cubicBezTo>
                  <a:cubicBezTo>
                    <a:pt x="4945" y="2168"/>
                    <a:pt x="4945" y="2168"/>
                    <a:pt x="4945" y="2168"/>
                  </a:cubicBezTo>
                  <a:cubicBezTo>
                    <a:pt x="4938" y="2190"/>
                    <a:pt x="4938" y="2205"/>
                    <a:pt x="4938" y="2212"/>
                  </a:cubicBezTo>
                  <a:lnTo>
                    <a:pt x="4938" y="2219"/>
                  </a:lnTo>
                  <a:lnTo>
                    <a:pt x="4938" y="2219"/>
                  </a:lnTo>
                  <a:cubicBezTo>
                    <a:pt x="4938" y="2219"/>
                    <a:pt x="4931" y="2219"/>
                    <a:pt x="4923" y="2227"/>
                  </a:cubicBezTo>
                  <a:lnTo>
                    <a:pt x="4923" y="2227"/>
                  </a:lnTo>
                  <a:cubicBezTo>
                    <a:pt x="4923" y="2227"/>
                    <a:pt x="4916" y="2219"/>
                    <a:pt x="4909" y="2197"/>
                  </a:cubicBezTo>
                  <a:cubicBezTo>
                    <a:pt x="4901" y="2168"/>
                    <a:pt x="4872" y="2139"/>
                    <a:pt x="4835" y="2139"/>
                  </a:cubicBezTo>
                  <a:cubicBezTo>
                    <a:pt x="4806" y="2139"/>
                    <a:pt x="4784" y="2161"/>
                    <a:pt x="4770" y="2183"/>
                  </a:cubicBezTo>
                  <a:cubicBezTo>
                    <a:pt x="4770" y="2183"/>
                    <a:pt x="4762" y="2190"/>
                    <a:pt x="4755" y="2197"/>
                  </a:cubicBezTo>
                  <a:cubicBezTo>
                    <a:pt x="4755" y="2190"/>
                    <a:pt x="4748" y="2183"/>
                    <a:pt x="4733" y="2161"/>
                  </a:cubicBezTo>
                  <a:cubicBezTo>
                    <a:pt x="4718" y="2139"/>
                    <a:pt x="4696" y="2132"/>
                    <a:pt x="4674" y="2132"/>
                  </a:cubicBezTo>
                  <a:cubicBezTo>
                    <a:pt x="4652" y="2132"/>
                    <a:pt x="4623" y="2139"/>
                    <a:pt x="4594" y="2154"/>
                  </a:cubicBezTo>
                  <a:cubicBezTo>
                    <a:pt x="4586" y="2161"/>
                    <a:pt x="4579" y="2161"/>
                    <a:pt x="4572" y="2161"/>
                  </a:cubicBezTo>
                  <a:cubicBezTo>
                    <a:pt x="4564" y="2161"/>
                    <a:pt x="4557" y="2161"/>
                    <a:pt x="4542" y="2154"/>
                  </a:cubicBezTo>
                  <a:cubicBezTo>
                    <a:pt x="4535" y="2154"/>
                    <a:pt x="4520" y="2154"/>
                    <a:pt x="4506" y="2146"/>
                  </a:cubicBezTo>
                  <a:cubicBezTo>
                    <a:pt x="4484" y="2146"/>
                    <a:pt x="4462" y="2102"/>
                    <a:pt x="4447" y="2073"/>
                  </a:cubicBezTo>
                  <a:cubicBezTo>
                    <a:pt x="4447" y="2066"/>
                    <a:pt x="4447" y="2066"/>
                    <a:pt x="4447" y="2066"/>
                  </a:cubicBezTo>
                  <a:cubicBezTo>
                    <a:pt x="4425" y="2014"/>
                    <a:pt x="4389" y="1992"/>
                    <a:pt x="4330" y="1992"/>
                  </a:cubicBezTo>
                  <a:cubicBezTo>
                    <a:pt x="4308" y="1992"/>
                    <a:pt x="4293" y="1963"/>
                    <a:pt x="4271" y="1941"/>
                  </a:cubicBezTo>
                  <a:cubicBezTo>
                    <a:pt x="4264" y="1926"/>
                    <a:pt x="4249" y="1912"/>
                    <a:pt x="4242" y="1897"/>
                  </a:cubicBezTo>
                  <a:cubicBezTo>
                    <a:pt x="4227" y="1890"/>
                    <a:pt x="4213" y="1882"/>
                    <a:pt x="4198" y="1882"/>
                  </a:cubicBezTo>
                  <a:cubicBezTo>
                    <a:pt x="4169" y="1882"/>
                    <a:pt x="4147" y="1904"/>
                    <a:pt x="4125" y="1912"/>
                  </a:cubicBezTo>
                  <a:cubicBezTo>
                    <a:pt x="4125" y="1919"/>
                    <a:pt x="4117" y="1919"/>
                    <a:pt x="4117" y="1919"/>
                  </a:cubicBezTo>
                  <a:cubicBezTo>
                    <a:pt x="4103" y="1926"/>
                    <a:pt x="4059" y="1926"/>
                    <a:pt x="4030" y="1934"/>
                  </a:cubicBezTo>
                  <a:cubicBezTo>
                    <a:pt x="4008" y="1934"/>
                    <a:pt x="3985" y="1934"/>
                    <a:pt x="3971" y="1934"/>
                  </a:cubicBezTo>
                  <a:cubicBezTo>
                    <a:pt x="3963" y="1934"/>
                    <a:pt x="3963" y="1934"/>
                    <a:pt x="3963" y="1934"/>
                  </a:cubicBezTo>
                  <a:cubicBezTo>
                    <a:pt x="3956" y="1934"/>
                    <a:pt x="3956" y="1934"/>
                    <a:pt x="3949" y="1926"/>
                  </a:cubicBezTo>
                  <a:cubicBezTo>
                    <a:pt x="3942" y="1912"/>
                    <a:pt x="3934" y="1897"/>
                    <a:pt x="3905" y="1890"/>
                  </a:cubicBezTo>
                  <a:cubicBezTo>
                    <a:pt x="3890" y="1882"/>
                    <a:pt x="3868" y="1860"/>
                    <a:pt x="3846" y="1831"/>
                  </a:cubicBezTo>
                  <a:cubicBezTo>
                    <a:pt x="3839" y="1824"/>
                    <a:pt x="3832" y="1816"/>
                    <a:pt x="3832" y="1809"/>
                  </a:cubicBezTo>
                  <a:cubicBezTo>
                    <a:pt x="3817" y="1780"/>
                    <a:pt x="3802" y="1743"/>
                    <a:pt x="3773" y="1743"/>
                  </a:cubicBezTo>
                  <a:cubicBezTo>
                    <a:pt x="3766" y="1743"/>
                    <a:pt x="3766" y="1743"/>
                    <a:pt x="3758" y="1750"/>
                  </a:cubicBezTo>
                  <a:cubicBezTo>
                    <a:pt x="3736" y="1750"/>
                    <a:pt x="3700" y="1758"/>
                    <a:pt x="3670" y="1758"/>
                  </a:cubicBezTo>
                  <a:cubicBezTo>
                    <a:pt x="3663" y="1758"/>
                    <a:pt x="3656" y="1750"/>
                    <a:pt x="3649" y="1743"/>
                  </a:cubicBezTo>
                  <a:cubicBezTo>
                    <a:pt x="3634" y="1736"/>
                    <a:pt x="3612" y="1721"/>
                    <a:pt x="3590" y="1721"/>
                  </a:cubicBezTo>
                  <a:cubicBezTo>
                    <a:pt x="3553" y="1721"/>
                    <a:pt x="3494" y="1736"/>
                    <a:pt x="3443" y="1750"/>
                  </a:cubicBezTo>
                  <a:cubicBezTo>
                    <a:pt x="3436" y="1758"/>
                    <a:pt x="3436" y="1758"/>
                    <a:pt x="3436" y="1758"/>
                  </a:cubicBezTo>
                  <a:cubicBezTo>
                    <a:pt x="3421" y="1758"/>
                    <a:pt x="3392" y="1743"/>
                    <a:pt x="3363" y="1721"/>
                  </a:cubicBezTo>
                  <a:cubicBezTo>
                    <a:pt x="3341" y="1707"/>
                    <a:pt x="3333" y="1692"/>
                    <a:pt x="3326" y="1670"/>
                  </a:cubicBezTo>
                  <a:cubicBezTo>
                    <a:pt x="3326" y="1663"/>
                    <a:pt x="3341" y="1655"/>
                    <a:pt x="3348" y="1655"/>
                  </a:cubicBezTo>
                  <a:cubicBezTo>
                    <a:pt x="3355" y="1648"/>
                    <a:pt x="3363" y="1641"/>
                    <a:pt x="3370" y="1634"/>
                  </a:cubicBezTo>
                  <a:cubicBezTo>
                    <a:pt x="3414" y="1605"/>
                    <a:pt x="3392" y="1554"/>
                    <a:pt x="3377" y="1524"/>
                  </a:cubicBezTo>
                  <a:cubicBezTo>
                    <a:pt x="3370" y="1517"/>
                    <a:pt x="3370" y="1510"/>
                    <a:pt x="3363" y="1502"/>
                  </a:cubicBezTo>
                  <a:cubicBezTo>
                    <a:pt x="3348" y="1458"/>
                    <a:pt x="3297" y="1429"/>
                    <a:pt x="3253" y="1422"/>
                  </a:cubicBezTo>
                  <a:cubicBezTo>
                    <a:pt x="3223" y="1415"/>
                    <a:pt x="3180" y="1407"/>
                    <a:pt x="3150" y="1378"/>
                  </a:cubicBezTo>
                  <a:lnTo>
                    <a:pt x="3150" y="1378"/>
                  </a:lnTo>
                  <a:cubicBezTo>
                    <a:pt x="3150" y="1370"/>
                    <a:pt x="3158" y="1370"/>
                    <a:pt x="3165" y="1363"/>
                  </a:cubicBezTo>
                  <a:cubicBezTo>
                    <a:pt x="3172" y="1356"/>
                    <a:pt x="3180" y="1356"/>
                    <a:pt x="3187" y="1356"/>
                  </a:cubicBezTo>
                  <a:cubicBezTo>
                    <a:pt x="3187" y="1356"/>
                    <a:pt x="3194" y="1356"/>
                    <a:pt x="3201" y="1356"/>
                  </a:cubicBezTo>
                  <a:cubicBezTo>
                    <a:pt x="3209" y="1363"/>
                    <a:pt x="3216" y="1363"/>
                    <a:pt x="3223" y="1363"/>
                  </a:cubicBezTo>
                  <a:cubicBezTo>
                    <a:pt x="3260" y="1363"/>
                    <a:pt x="3275" y="1326"/>
                    <a:pt x="3289" y="1290"/>
                  </a:cubicBezTo>
                  <a:cubicBezTo>
                    <a:pt x="3304" y="1268"/>
                    <a:pt x="3311" y="1239"/>
                    <a:pt x="3333" y="1217"/>
                  </a:cubicBezTo>
                  <a:cubicBezTo>
                    <a:pt x="3355" y="1195"/>
                    <a:pt x="3370" y="1173"/>
                    <a:pt x="3370" y="1150"/>
                  </a:cubicBezTo>
                  <a:cubicBezTo>
                    <a:pt x="3363" y="1129"/>
                    <a:pt x="3348" y="1114"/>
                    <a:pt x="3333" y="1107"/>
                  </a:cubicBezTo>
                  <a:cubicBezTo>
                    <a:pt x="3326" y="1099"/>
                    <a:pt x="3326" y="1099"/>
                    <a:pt x="3326" y="1099"/>
                  </a:cubicBezTo>
                  <a:cubicBezTo>
                    <a:pt x="3297" y="1077"/>
                    <a:pt x="3289" y="1070"/>
                    <a:pt x="3275" y="1048"/>
                  </a:cubicBezTo>
                  <a:cubicBezTo>
                    <a:pt x="3253" y="1004"/>
                    <a:pt x="3245" y="997"/>
                    <a:pt x="3194" y="975"/>
                  </a:cubicBezTo>
                  <a:cubicBezTo>
                    <a:pt x="3187" y="967"/>
                    <a:pt x="3180" y="967"/>
                    <a:pt x="3180" y="960"/>
                  </a:cubicBezTo>
                  <a:cubicBezTo>
                    <a:pt x="3180" y="960"/>
                    <a:pt x="3180" y="960"/>
                    <a:pt x="3180" y="953"/>
                  </a:cubicBezTo>
                  <a:cubicBezTo>
                    <a:pt x="3194" y="931"/>
                    <a:pt x="3201" y="901"/>
                    <a:pt x="3187" y="879"/>
                  </a:cubicBezTo>
                  <a:cubicBezTo>
                    <a:pt x="3180" y="850"/>
                    <a:pt x="3158" y="836"/>
                    <a:pt x="3128" y="836"/>
                  </a:cubicBezTo>
                  <a:cubicBezTo>
                    <a:pt x="3099" y="836"/>
                    <a:pt x="3084" y="828"/>
                    <a:pt x="3070" y="828"/>
                  </a:cubicBezTo>
                  <a:cubicBezTo>
                    <a:pt x="3055" y="821"/>
                    <a:pt x="3040" y="821"/>
                    <a:pt x="3026" y="821"/>
                  </a:cubicBezTo>
                  <a:lnTo>
                    <a:pt x="3026" y="821"/>
                  </a:lnTo>
                  <a:lnTo>
                    <a:pt x="3026" y="821"/>
                  </a:lnTo>
                  <a:cubicBezTo>
                    <a:pt x="3026" y="814"/>
                    <a:pt x="3026" y="814"/>
                    <a:pt x="3018" y="814"/>
                  </a:cubicBezTo>
                  <a:cubicBezTo>
                    <a:pt x="3018" y="806"/>
                    <a:pt x="3011" y="770"/>
                    <a:pt x="2974" y="770"/>
                  </a:cubicBezTo>
                  <a:cubicBezTo>
                    <a:pt x="2952" y="770"/>
                    <a:pt x="2938" y="784"/>
                    <a:pt x="2930" y="784"/>
                  </a:cubicBezTo>
                  <a:cubicBezTo>
                    <a:pt x="2923" y="791"/>
                    <a:pt x="2908" y="799"/>
                    <a:pt x="2894" y="799"/>
                  </a:cubicBezTo>
                  <a:cubicBezTo>
                    <a:pt x="2886" y="806"/>
                    <a:pt x="2886" y="806"/>
                    <a:pt x="2886" y="806"/>
                  </a:cubicBezTo>
                  <a:cubicBezTo>
                    <a:pt x="2879" y="806"/>
                    <a:pt x="2872" y="799"/>
                    <a:pt x="2864" y="791"/>
                  </a:cubicBezTo>
                  <a:cubicBezTo>
                    <a:pt x="2850" y="784"/>
                    <a:pt x="2835" y="777"/>
                    <a:pt x="2813" y="770"/>
                  </a:cubicBezTo>
                  <a:cubicBezTo>
                    <a:pt x="2806" y="770"/>
                    <a:pt x="2806" y="770"/>
                    <a:pt x="2799" y="770"/>
                  </a:cubicBezTo>
                  <a:cubicBezTo>
                    <a:pt x="2769" y="770"/>
                    <a:pt x="2754" y="784"/>
                    <a:pt x="2747" y="791"/>
                  </a:cubicBezTo>
                  <a:cubicBezTo>
                    <a:pt x="2740" y="799"/>
                    <a:pt x="2740" y="799"/>
                    <a:pt x="2732" y="799"/>
                  </a:cubicBezTo>
                  <a:cubicBezTo>
                    <a:pt x="2740" y="799"/>
                    <a:pt x="2732" y="799"/>
                    <a:pt x="2732" y="799"/>
                  </a:cubicBezTo>
                  <a:cubicBezTo>
                    <a:pt x="2725" y="791"/>
                    <a:pt x="2718" y="784"/>
                    <a:pt x="2696" y="784"/>
                  </a:cubicBezTo>
                  <a:cubicBezTo>
                    <a:pt x="2689" y="784"/>
                    <a:pt x="2681" y="784"/>
                    <a:pt x="2667" y="791"/>
                  </a:cubicBezTo>
                  <a:cubicBezTo>
                    <a:pt x="2659" y="799"/>
                    <a:pt x="2652" y="799"/>
                    <a:pt x="2652" y="799"/>
                  </a:cubicBezTo>
                  <a:cubicBezTo>
                    <a:pt x="2637" y="799"/>
                    <a:pt x="2630" y="799"/>
                    <a:pt x="2615" y="791"/>
                  </a:cubicBezTo>
                  <a:cubicBezTo>
                    <a:pt x="2601" y="784"/>
                    <a:pt x="2571" y="770"/>
                    <a:pt x="2549" y="755"/>
                  </a:cubicBezTo>
                  <a:cubicBezTo>
                    <a:pt x="2527" y="740"/>
                    <a:pt x="2513" y="733"/>
                    <a:pt x="2498" y="726"/>
                  </a:cubicBezTo>
                  <a:cubicBezTo>
                    <a:pt x="2483" y="718"/>
                    <a:pt x="2469" y="718"/>
                    <a:pt x="2454" y="718"/>
                  </a:cubicBezTo>
                  <a:cubicBezTo>
                    <a:pt x="2439" y="718"/>
                    <a:pt x="2425" y="718"/>
                    <a:pt x="2418" y="726"/>
                  </a:cubicBezTo>
                  <a:cubicBezTo>
                    <a:pt x="2410" y="733"/>
                    <a:pt x="2395" y="733"/>
                    <a:pt x="2388" y="740"/>
                  </a:cubicBezTo>
                  <a:cubicBezTo>
                    <a:pt x="2366" y="748"/>
                    <a:pt x="2351" y="755"/>
                    <a:pt x="2337" y="755"/>
                  </a:cubicBezTo>
                  <a:cubicBezTo>
                    <a:pt x="2322" y="755"/>
                    <a:pt x="2315" y="748"/>
                    <a:pt x="2308" y="748"/>
                  </a:cubicBezTo>
                  <a:cubicBezTo>
                    <a:pt x="2293" y="740"/>
                    <a:pt x="2278" y="718"/>
                    <a:pt x="2278" y="689"/>
                  </a:cubicBezTo>
                  <a:cubicBezTo>
                    <a:pt x="2278" y="579"/>
                    <a:pt x="2278" y="579"/>
                    <a:pt x="2278" y="579"/>
                  </a:cubicBezTo>
                  <a:cubicBezTo>
                    <a:pt x="2278" y="535"/>
                    <a:pt x="2234" y="477"/>
                    <a:pt x="2212" y="455"/>
                  </a:cubicBezTo>
                  <a:cubicBezTo>
                    <a:pt x="2212" y="447"/>
                    <a:pt x="2220" y="432"/>
                    <a:pt x="2220" y="432"/>
                  </a:cubicBezTo>
                  <a:cubicBezTo>
                    <a:pt x="2220" y="418"/>
                    <a:pt x="2227" y="396"/>
                    <a:pt x="2220" y="381"/>
                  </a:cubicBezTo>
                  <a:cubicBezTo>
                    <a:pt x="2220" y="359"/>
                    <a:pt x="2198" y="345"/>
                    <a:pt x="2176" y="323"/>
                  </a:cubicBezTo>
                  <a:cubicBezTo>
                    <a:pt x="2161" y="308"/>
                    <a:pt x="2139" y="286"/>
                    <a:pt x="2132" y="279"/>
                  </a:cubicBezTo>
                  <a:cubicBezTo>
                    <a:pt x="2132" y="271"/>
                    <a:pt x="2124" y="264"/>
                    <a:pt x="2124" y="264"/>
                  </a:cubicBezTo>
                  <a:cubicBezTo>
                    <a:pt x="2132" y="264"/>
                    <a:pt x="2132" y="264"/>
                    <a:pt x="2146" y="264"/>
                  </a:cubicBezTo>
                  <a:cubicBezTo>
                    <a:pt x="2183" y="257"/>
                    <a:pt x="2205" y="227"/>
                    <a:pt x="2205" y="191"/>
                  </a:cubicBezTo>
                  <a:cubicBezTo>
                    <a:pt x="2205" y="154"/>
                    <a:pt x="2176" y="117"/>
                    <a:pt x="2139" y="117"/>
                  </a:cubicBezTo>
                  <a:cubicBezTo>
                    <a:pt x="2132" y="117"/>
                    <a:pt x="2132" y="117"/>
                    <a:pt x="2124" y="110"/>
                  </a:cubicBezTo>
                  <a:cubicBezTo>
                    <a:pt x="2117" y="110"/>
                    <a:pt x="2102" y="110"/>
                    <a:pt x="2088" y="110"/>
                  </a:cubicBezTo>
                  <a:cubicBezTo>
                    <a:pt x="2088" y="110"/>
                    <a:pt x="2080" y="110"/>
                    <a:pt x="2066" y="110"/>
                  </a:cubicBezTo>
                  <a:lnTo>
                    <a:pt x="2066" y="110"/>
                  </a:lnTo>
                  <a:cubicBezTo>
                    <a:pt x="2058" y="110"/>
                    <a:pt x="2044" y="96"/>
                    <a:pt x="2036" y="81"/>
                  </a:cubicBezTo>
                  <a:cubicBezTo>
                    <a:pt x="2029" y="74"/>
                    <a:pt x="2014" y="66"/>
                    <a:pt x="2007" y="51"/>
                  </a:cubicBezTo>
                  <a:cubicBezTo>
                    <a:pt x="1985" y="37"/>
                    <a:pt x="1949" y="29"/>
                    <a:pt x="1919" y="22"/>
                  </a:cubicBezTo>
                  <a:cubicBezTo>
                    <a:pt x="1904" y="22"/>
                    <a:pt x="1897" y="15"/>
                    <a:pt x="1882" y="15"/>
                  </a:cubicBezTo>
                  <a:cubicBezTo>
                    <a:pt x="1875" y="15"/>
                    <a:pt x="1861" y="8"/>
                    <a:pt x="1853" y="8"/>
                  </a:cubicBezTo>
                  <a:lnTo>
                    <a:pt x="1853" y="8"/>
                  </a:lnTo>
                  <a:lnTo>
                    <a:pt x="1853" y="8"/>
                  </a:lnTo>
                  <a:cubicBezTo>
                    <a:pt x="1831" y="8"/>
                    <a:pt x="1802" y="15"/>
                    <a:pt x="1780" y="15"/>
                  </a:cubicBezTo>
                  <a:cubicBezTo>
                    <a:pt x="1758" y="22"/>
                    <a:pt x="1736" y="22"/>
                    <a:pt x="1714" y="22"/>
                  </a:cubicBezTo>
                  <a:cubicBezTo>
                    <a:pt x="1707" y="22"/>
                    <a:pt x="1707" y="22"/>
                    <a:pt x="1699" y="22"/>
                  </a:cubicBezTo>
                  <a:lnTo>
                    <a:pt x="1692" y="22"/>
                  </a:lnTo>
                  <a:cubicBezTo>
                    <a:pt x="1685" y="22"/>
                    <a:pt x="1685" y="22"/>
                    <a:pt x="1677" y="22"/>
                  </a:cubicBezTo>
                  <a:cubicBezTo>
                    <a:pt x="1670" y="0"/>
                    <a:pt x="1670" y="0"/>
                    <a:pt x="1670" y="0"/>
                  </a:cubicBezTo>
                  <a:lnTo>
                    <a:pt x="1853" y="44"/>
                  </a:ln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5" name="Freeform 124"/>
            <p:cNvSpPr>
              <a:spLocks noChangeArrowheads="1"/>
            </p:cNvSpPr>
            <p:nvPr/>
          </p:nvSpPr>
          <p:spPr bwMode="auto">
            <a:xfrm>
              <a:off x="7107476" y="5115086"/>
              <a:ext cx="2106610" cy="2630072"/>
            </a:xfrm>
            <a:custGeom>
              <a:avLst/>
              <a:gdLst>
                <a:gd name="T0" fmla="*/ 1824 w 5482"/>
                <a:gd name="T1" fmla="*/ 271 h 6924"/>
                <a:gd name="T2" fmla="*/ 1443 w 5482"/>
                <a:gd name="T3" fmla="*/ 571 h 6924"/>
                <a:gd name="T4" fmla="*/ 1040 w 5482"/>
                <a:gd name="T5" fmla="*/ 468 h 6924"/>
                <a:gd name="T6" fmla="*/ 461 w 5482"/>
                <a:gd name="T7" fmla="*/ 703 h 6924"/>
                <a:gd name="T8" fmla="*/ 644 w 5482"/>
                <a:gd name="T9" fmla="*/ 1341 h 6924"/>
                <a:gd name="T10" fmla="*/ 813 w 5482"/>
                <a:gd name="T11" fmla="*/ 1758 h 6924"/>
                <a:gd name="T12" fmla="*/ 886 w 5482"/>
                <a:gd name="T13" fmla="*/ 2124 h 6924"/>
                <a:gd name="T14" fmla="*/ 945 w 5482"/>
                <a:gd name="T15" fmla="*/ 2572 h 6924"/>
                <a:gd name="T16" fmla="*/ 1003 w 5482"/>
                <a:gd name="T17" fmla="*/ 2931 h 6924"/>
                <a:gd name="T18" fmla="*/ 813 w 5482"/>
                <a:gd name="T19" fmla="*/ 3326 h 6924"/>
                <a:gd name="T20" fmla="*/ 95 w 5482"/>
                <a:gd name="T21" fmla="*/ 3495 h 6924"/>
                <a:gd name="T22" fmla="*/ 212 w 5482"/>
                <a:gd name="T23" fmla="*/ 3810 h 6924"/>
                <a:gd name="T24" fmla="*/ 241 w 5482"/>
                <a:gd name="T25" fmla="*/ 4440 h 6924"/>
                <a:gd name="T26" fmla="*/ 527 w 5482"/>
                <a:gd name="T27" fmla="*/ 4689 h 6924"/>
                <a:gd name="T28" fmla="*/ 791 w 5482"/>
                <a:gd name="T29" fmla="*/ 4872 h 6924"/>
                <a:gd name="T30" fmla="*/ 901 w 5482"/>
                <a:gd name="T31" fmla="*/ 5224 h 6924"/>
                <a:gd name="T32" fmla="*/ 1135 w 5482"/>
                <a:gd name="T33" fmla="*/ 5400 h 6924"/>
                <a:gd name="T34" fmla="*/ 1465 w 5482"/>
                <a:gd name="T35" fmla="*/ 5451 h 6924"/>
                <a:gd name="T36" fmla="*/ 1773 w 5482"/>
                <a:gd name="T37" fmla="*/ 5510 h 6924"/>
                <a:gd name="T38" fmla="*/ 1963 w 5482"/>
                <a:gd name="T39" fmla="*/ 5774 h 6924"/>
                <a:gd name="T40" fmla="*/ 1787 w 5482"/>
                <a:gd name="T41" fmla="*/ 6052 h 6924"/>
                <a:gd name="T42" fmla="*/ 1949 w 5482"/>
                <a:gd name="T43" fmla="*/ 6322 h 6924"/>
                <a:gd name="T44" fmla="*/ 2322 w 5482"/>
                <a:gd name="T45" fmla="*/ 6432 h 6924"/>
                <a:gd name="T46" fmla="*/ 2623 w 5482"/>
                <a:gd name="T47" fmla="*/ 6608 h 6924"/>
                <a:gd name="T48" fmla="*/ 3070 w 5482"/>
                <a:gd name="T49" fmla="*/ 6725 h 6924"/>
                <a:gd name="T50" fmla="*/ 3422 w 5482"/>
                <a:gd name="T51" fmla="*/ 6872 h 6924"/>
                <a:gd name="T52" fmla="*/ 3627 w 5482"/>
                <a:gd name="T53" fmla="*/ 6828 h 6924"/>
                <a:gd name="T54" fmla="*/ 3663 w 5482"/>
                <a:gd name="T55" fmla="*/ 6491 h 6924"/>
                <a:gd name="T56" fmla="*/ 3517 w 5482"/>
                <a:gd name="T57" fmla="*/ 6133 h 6924"/>
                <a:gd name="T58" fmla="*/ 3407 w 5482"/>
                <a:gd name="T59" fmla="*/ 5686 h 6924"/>
                <a:gd name="T60" fmla="*/ 3392 w 5482"/>
                <a:gd name="T61" fmla="*/ 5224 h 6924"/>
                <a:gd name="T62" fmla="*/ 3561 w 5482"/>
                <a:gd name="T63" fmla="*/ 4843 h 6924"/>
                <a:gd name="T64" fmla="*/ 3927 w 5482"/>
                <a:gd name="T65" fmla="*/ 4741 h 6924"/>
                <a:gd name="T66" fmla="*/ 4227 w 5482"/>
                <a:gd name="T67" fmla="*/ 4660 h 6924"/>
                <a:gd name="T68" fmla="*/ 4594 w 5482"/>
                <a:gd name="T69" fmla="*/ 4521 h 6924"/>
                <a:gd name="T70" fmla="*/ 4997 w 5482"/>
                <a:gd name="T71" fmla="*/ 4491 h 6924"/>
                <a:gd name="T72" fmla="*/ 5283 w 5482"/>
                <a:gd name="T73" fmla="*/ 4447 h 6924"/>
                <a:gd name="T74" fmla="*/ 5400 w 5482"/>
                <a:gd name="T75" fmla="*/ 3949 h 6924"/>
                <a:gd name="T76" fmla="*/ 5034 w 5482"/>
                <a:gd name="T77" fmla="*/ 3641 h 6924"/>
                <a:gd name="T78" fmla="*/ 4653 w 5482"/>
                <a:gd name="T79" fmla="*/ 3473 h 6924"/>
                <a:gd name="T80" fmla="*/ 4242 w 5482"/>
                <a:gd name="T81" fmla="*/ 3422 h 6924"/>
                <a:gd name="T82" fmla="*/ 3876 w 5482"/>
                <a:gd name="T83" fmla="*/ 3348 h 6924"/>
                <a:gd name="T84" fmla="*/ 3429 w 5482"/>
                <a:gd name="T85" fmla="*/ 2901 h 6924"/>
                <a:gd name="T86" fmla="*/ 3465 w 5482"/>
                <a:gd name="T87" fmla="*/ 2462 h 6924"/>
                <a:gd name="T88" fmla="*/ 3590 w 5482"/>
                <a:gd name="T89" fmla="*/ 1817 h 6924"/>
                <a:gd name="T90" fmla="*/ 3268 w 5482"/>
                <a:gd name="T91" fmla="*/ 1736 h 6924"/>
                <a:gd name="T92" fmla="*/ 3268 w 5482"/>
                <a:gd name="T93" fmla="*/ 1384 h 6924"/>
                <a:gd name="T94" fmla="*/ 3290 w 5482"/>
                <a:gd name="T95" fmla="*/ 879 h 6924"/>
                <a:gd name="T96" fmla="*/ 3165 w 5482"/>
                <a:gd name="T97" fmla="*/ 586 h 6924"/>
                <a:gd name="T98" fmla="*/ 2689 w 5482"/>
                <a:gd name="T99" fmla="*/ 483 h 6924"/>
                <a:gd name="T100" fmla="*/ 2396 w 5482"/>
                <a:gd name="T101" fmla="*/ 205 h 6924"/>
                <a:gd name="T102" fmla="*/ 2125 w 5482"/>
                <a:gd name="T103" fmla="*/ 43 h 69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82" h="6924">
                  <a:moveTo>
                    <a:pt x="1956" y="146"/>
                  </a:moveTo>
                  <a:lnTo>
                    <a:pt x="1956" y="146"/>
                  </a:lnTo>
                  <a:cubicBezTo>
                    <a:pt x="1927" y="168"/>
                    <a:pt x="1890" y="124"/>
                    <a:pt x="1890" y="124"/>
                  </a:cubicBezTo>
                  <a:cubicBezTo>
                    <a:pt x="1890" y="124"/>
                    <a:pt x="1861" y="219"/>
                    <a:pt x="1824" y="271"/>
                  </a:cubicBezTo>
                  <a:cubicBezTo>
                    <a:pt x="1795" y="322"/>
                    <a:pt x="1861" y="351"/>
                    <a:pt x="1817" y="359"/>
                  </a:cubicBezTo>
                  <a:cubicBezTo>
                    <a:pt x="1780" y="373"/>
                    <a:pt x="1751" y="395"/>
                    <a:pt x="1707" y="432"/>
                  </a:cubicBezTo>
                  <a:cubicBezTo>
                    <a:pt x="1663" y="461"/>
                    <a:pt x="1612" y="491"/>
                    <a:pt x="1582" y="520"/>
                  </a:cubicBezTo>
                  <a:cubicBezTo>
                    <a:pt x="1546" y="556"/>
                    <a:pt x="1502" y="556"/>
                    <a:pt x="1443" y="571"/>
                  </a:cubicBezTo>
                  <a:cubicBezTo>
                    <a:pt x="1384" y="593"/>
                    <a:pt x="1392" y="586"/>
                    <a:pt x="1363" y="593"/>
                  </a:cubicBezTo>
                  <a:cubicBezTo>
                    <a:pt x="1326" y="600"/>
                    <a:pt x="1260" y="534"/>
                    <a:pt x="1209" y="505"/>
                  </a:cubicBezTo>
                  <a:cubicBezTo>
                    <a:pt x="1157" y="483"/>
                    <a:pt x="1150" y="505"/>
                    <a:pt x="1121" y="520"/>
                  </a:cubicBezTo>
                  <a:cubicBezTo>
                    <a:pt x="1099" y="542"/>
                    <a:pt x="1040" y="468"/>
                    <a:pt x="1040" y="468"/>
                  </a:cubicBezTo>
                  <a:cubicBezTo>
                    <a:pt x="1040" y="468"/>
                    <a:pt x="915" y="491"/>
                    <a:pt x="857" y="498"/>
                  </a:cubicBezTo>
                  <a:cubicBezTo>
                    <a:pt x="798" y="505"/>
                    <a:pt x="806" y="571"/>
                    <a:pt x="784" y="615"/>
                  </a:cubicBezTo>
                  <a:cubicBezTo>
                    <a:pt x="754" y="659"/>
                    <a:pt x="740" y="666"/>
                    <a:pt x="681" y="696"/>
                  </a:cubicBezTo>
                  <a:cubicBezTo>
                    <a:pt x="622" y="718"/>
                    <a:pt x="542" y="696"/>
                    <a:pt x="461" y="703"/>
                  </a:cubicBezTo>
                  <a:cubicBezTo>
                    <a:pt x="373" y="710"/>
                    <a:pt x="373" y="776"/>
                    <a:pt x="366" y="850"/>
                  </a:cubicBezTo>
                  <a:cubicBezTo>
                    <a:pt x="359" y="915"/>
                    <a:pt x="417" y="1040"/>
                    <a:pt x="425" y="1084"/>
                  </a:cubicBezTo>
                  <a:cubicBezTo>
                    <a:pt x="432" y="1128"/>
                    <a:pt x="527" y="1179"/>
                    <a:pt x="534" y="1209"/>
                  </a:cubicBezTo>
                  <a:cubicBezTo>
                    <a:pt x="534" y="1209"/>
                    <a:pt x="622" y="1289"/>
                    <a:pt x="644" y="1341"/>
                  </a:cubicBezTo>
                  <a:cubicBezTo>
                    <a:pt x="674" y="1392"/>
                    <a:pt x="688" y="1487"/>
                    <a:pt x="747" y="1450"/>
                  </a:cubicBezTo>
                  <a:cubicBezTo>
                    <a:pt x="806" y="1414"/>
                    <a:pt x="857" y="1443"/>
                    <a:pt x="842" y="1465"/>
                  </a:cubicBezTo>
                  <a:cubicBezTo>
                    <a:pt x="828" y="1494"/>
                    <a:pt x="791" y="1560"/>
                    <a:pt x="784" y="1604"/>
                  </a:cubicBezTo>
                  <a:cubicBezTo>
                    <a:pt x="776" y="1648"/>
                    <a:pt x="791" y="1700"/>
                    <a:pt x="813" y="1758"/>
                  </a:cubicBezTo>
                  <a:cubicBezTo>
                    <a:pt x="842" y="1817"/>
                    <a:pt x="915" y="1861"/>
                    <a:pt x="915" y="1861"/>
                  </a:cubicBezTo>
                  <a:cubicBezTo>
                    <a:pt x="915" y="1861"/>
                    <a:pt x="886" y="1861"/>
                    <a:pt x="828" y="1868"/>
                  </a:cubicBezTo>
                  <a:cubicBezTo>
                    <a:pt x="762" y="1875"/>
                    <a:pt x="776" y="1883"/>
                    <a:pt x="762" y="1949"/>
                  </a:cubicBezTo>
                  <a:cubicBezTo>
                    <a:pt x="754" y="2022"/>
                    <a:pt x="828" y="2088"/>
                    <a:pt x="886" y="2124"/>
                  </a:cubicBezTo>
                  <a:cubicBezTo>
                    <a:pt x="945" y="2154"/>
                    <a:pt x="974" y="2198"/>
                    <a:pt x="1040" y="2234"/>
                  </a:cubicBezTo>
                  <a:cubicBezTo>
                    <a:pt x="1099" y="2264"/>
                    <a:pt x="1040" y="2352"/>
                    <a:pt x="960" y="2366"/>
                  </a:cubicBezTo>
                  <a:cubicBezTo>
                    <a:pt x="886" y="2388"/>
                    <a:pt x="879" y="2403"/>
                    <a:pt x="923" y="2425"/>
                  </a:cubicBezTo>
                  <a:cubicBezTo>
                    <a:pt x="974" y="2454"/>
                    <a:pt x="952" y="2527"/>
                    <a:pt x="945" y="2572"/>
                  </a:cubicBezTo>
                  <a:cubicBezTo>
                    <a:pt x="938" y="2615"/>
                    <a:pt x="967" y="2645"/>
                    <a:pt x="1018" y="2689"/>
                  </a:cubicBezTo>
                  <a:cubicBezTo>
                    <a:pt x="1070" y="2733"/>
                    <a:pt x="1091" y="2747"/>
                    <a:pt x="1077" y="2777"/>
                  </a:cubicBezTo>
                  <a:cubicBezTo>
                    <a:pt x="1070" y="2799"/>
                    <a:pt x="996" y="2799"/>
                    <a:pt x="967" y="2828"/>
                  </a:cubicBezTo>
                  <a:cubicBezTo>
                    <a:pt x="945" y="2850"/>
                    <a:pt x="923" y="2909"/>
                    <a:pt x="1003" y="2931"/>
                  </a:cubicBezTo>
                  <a:cubicBezTo>
                    <a:pt x="1077" y="2945"/>
                    <a:pt x="1040" y="3011"/>
                    <a:pt x="1003" y="3062"/>
                  </a:cubicBezTo>
                  <a:cubicBezTo>
                    <a:pt x="967" y="3114"/>
                    <a:pt x="952" y="3136"/>
                    <a:pt x="886" y="3143"/>
                  </a:cubicBezTo>
                  <a:cubicBezTo>
                    <a:pt x="813" y="3150"/>
                    <a:pt x="798" y="3187"/>
                    <a:pt x="842" y="3224"/>
                  </a:cubicBezTo>
                  <a:cubicBezTo>
                    <a:pt x="886" y="3268"/>
                    <a:pt x="886" y="3297"/>
                    <a:pt x="813" y="3326"/>
                  </a:cubicBezTo>
                  <a:cubicBezTo>
                    <a:pt x="747" y="3363"/>
                    <a:pt x="703" y="3334"/>
                    <a:pt x="637" y="3355"/>
                  </a:cubicBezTo>
                  <a:cubicBezTo>
                    <a:pt x="571" y="3370"/>
                    <a:pt x="425" y="3363"/>
                    <a:pt x="351" y="3370"/>
                  </a:cubicBezTo>
                  <a:cubicBezTo>
                    <a:pt x="271" y="3377"/>
                    <a:pt x="249" y="3400"/>
                    <a:pt x="205" y="3458"/>
                  </a:cubicBezTo>
                  <a:cubicBezTo>
                    <a:pt x="161" y="3517"/>
                    <a:pt x="161" y="3495"/>
                    <a:pt x="95" y="3495"/>
                  </a:cubicBezTo>
                  <a:cubicBezTo>
                    <a:pt x="22" y="3495"/>
                    <a:pt x="36" y="3465"/>
                    <a:pt x="14" y="3524"/>
                  </a:cubicBezTo>
                  <a:cubicBezTo>
                    <a:pt x="0" y="3583"/>
                    <a:pt x="88" y="3612"/>
                    <a:pt x="146" y="3634"/>
                  </a:cubicBezTo>
                  <a:cubicBezTo>
                    <a:pt x="205" y="3663"/>
                    <a:pt x="197" y="3678"/>
                    <a:pt x="161" y="3722"/>
                  </a:cubicBezTo>
                  <a:cubicBezTo>
                    <a:pt x="124" y="3759"/>
                    <a:pt x="161" y="3773"/>
                    <a:pt x="212" y="3810"/>
                  </a:cubicBezTo>
                  <a:cubicBezTo>
                    <a:pt x="263" y="3854"/>
                    <a:pt x="220" y="3912"/>
                    <a:pt x="168" y="3964"/>
                  </a:cubicBezTo>
                  <a:cubicBezTo>
                    <a:pt x="117" y="4015"/>
                    <a:pt x="110" y="4015"/>
                    <a:pt x="88" y="4088"/>
                  </a:cubicBezTo>
                  <a:cubicBezTo>
                    <a:pt x="58" y="4154"/>
                    <a:pt x="102" y="4250"/>
                    <a:pt x="117" y="4301"/>
                  </a:cubicBezTo>
                  <a:cubicBezTo>
                    <a:pt x="139" y="4345"/>
                    <a:pt x="190" y="4396"/>
                    <a:pt x="241" y="4440"/>
                  </a:cubicBezTo>
                  <a:cubicBezTo>
                    <a:pt x="285" y="4484"/>
                    <a:pt x="278" y="4565"/>
                    <a:pt x="285" y="4638"/>
                  </a:cubicBezTo>
                  <a:cubicBezTo>
                    <a:pt x="315" y="4711"/>
                    <a:pt x="315" y="4711"/>
                    <a:pt x="315" y="4711"/>
                  </a:cubicBezTo>
                  <a:cubicBezTo>
                    <a:pt x="322" y="4704"/>
                    <a:pt x="329" y="4696"/>
                    <a:pt x="351" y="4696"/>
                  </a:cubicBezTo>
                  <a:cubicBezTo>
                    <a:pt x="403" y="4704"/>
                    <a:pt x="491" y="4674"/>
                    <a:pt x="527" y="4689"/>
                  </a:cubicBezTo>
                  <a:cubicBezTo>
                    <a:pt x="564" y="4696"/>
                    <a:pt x="615" y="4696"/>
                    <a:pt x="637" y="4726"/>
                  </a:cubicBezTo>
                  <a:cubicBezTo>
                    <a:pt x="666" y="4748"/>
                    <a:pt x="688" y="4792"/>
                    <a:pt x="725" y="4784"/>
                  </a:cubicBezTo>
                  <a:cubicBezTo>
                    <a:pt x="762" y="4777"/>
                    <a:pt x="762" y="4792"/>
                    <a:pt x="791" y="4792"/>
                  </a:cubicBezTo>
                  <a:cubicBezTo>
                    <a:pt x="820" y="4792"/>
                    <a:pt x="857" y="4872"/>
                    <a:pt x="791" y="4872"/>
                  </a:cubicBezTo>
                  <a:cubicBezTo>
                    <a:pt x="732" y="4880"/>
                    <a:pt x="740" y="4902"/>
                    <a:pt x="762" y="4938"/>
                  </a:cubicBezTo>
                  <a:cubicBezTo>
                    <a:pt x="784" y="4975"/>
                    <a:pt x="842" y="5012"/>
                    <a:pt x="842" y="5034"/>
                  </a:cubicBezTo>
                  <a:cubicBezTo>
                    <a:pt x="850" y="5055"/>
                    <a:pt x="820" y="5100"/>
                    <a:pt x="842" y="5122"/>
                  </a:cubicBezTo>
                  <a:cubicBezTo>
                    <a:pt x="864" y="5143"/>
                    <a:pt x="901" y="5195"/>
                    <a:pt x="901" y="5224"/>
                  </a:cubicBezTo>
                  <a:cubicBezTo>
                    <a:pt x="901" y="5253"/>
                    <a:pt x="901" y="5297"/>
                    <a:pt x="901" y="5334"/>
                  </a:cubicBezTo>
                  <a:cubicBezTo>
                    <a:pt x="901" y="5378"/>
                    <a:pt x="915" y="5407"/>
                    <a:pt x="945" y="5422"/>
                  </a:cubicBezTo>
                  <a:cubicBezTo>
                    <a:pt x="974" y="5429"/>
                    <a:pt x="1003" y="5429"/>
                    <a:pt x="1047" y="5415"/>
                  </a:cubicBezTo>
                  <a:cubicBezTo>
                    <a:pt x="1091" y="5400"/>
                    <a:pt x="1099" y="5378"/>
                    <a:pt x="1135" y="5400"/>
                  </a:cubicBezTo>
                  <a:cubicBezTo>
                    <a:pt x="1165" y="5415"/>
                    <a:pt x="1231" y="5451"/>
                    <a:pt x="1260" y="5466"/>
                  </a:cubicBezTo>
                  <a:cubicBezTo>
                    <a:pt x="1289" y="5473"/>
                    <a:pt x="1311" y="5481"/>
                    <a:pt x="1341" y="5466"/>
                  </a:cubicBezTo>
                  <a:cubicBezTo>
                    <a:pt x="1363" y="5451"/>
                    <a:pt x="1363" y="5481"/>
                    <a:pt x="1392" y="5473"/>
                  </a:cubicBezTo>
                  <a:cubicBezTo>
                    <a:pt x="1421" y="5473"/>
                    <a:pt x="1421" y="5444"/>
                    <a:pt x="1465" y="5451"/>
                  </a:cubicBezTo>
                  <a:cubicBezTo>
                    <a:pt x="1502" y="5451"/>
                    <a:pt x="1509" y="5488"/>
                    <a:pt x="1553" y="5473"/>
                  </a:cubicBezTo>
                  <a:cubicBezTo>
                    <a:pt x="1597" y="5466"/>
                    <a:pt x="1597" y="5451"/>
                    <a:pt x="1626" y="5451"/>
                  </a:cubicBezTo>
                  <a:cubicBezTo>
                    <a:pt x="1656" y="5451"/>
                    <a:pt x="1634" y="5488"/>
                    <a:pt x="1670" y="5495"/>
                  </a:cubicBezTo>
                  <a:cubicBezTo>
                    <a:pt x="1714" y="5502"/>
                    <a:pt x="1729" y="5502"/>
                    <a:pt x="1773" y="5510"/>
                  </a:cubicBezTo>
                  <a:cubicBezTo>
                    <a:pt x="1817" y="5517"/>
                    <a:pt x="1824" y="5554"/>
                    <a:pt x="1810" y="5583"/>
                  </a:cubicBezTo>
                  <a:cubicBezTo>
                    <a:pt x="1787" y="5612"/>
                    <a:pt x="1795" y="5627"/>
                    <a:pt x="1839" y="5649"/>
                  </a:cubicBezTo>
                  <a:cubicBezTo>
                    <a:pt x="1875" y="5664"/>
                    <a:pt x="1883" y="5671"/>
                    <a:pt x="1897" y="5700"/>
                  </a:cubicBezTo>
                  <a:cubicBezTo>
                    <a:pt x="1912" y="5737"/>
                    <a:pt x="1927" y="5752"/>
                    <a:pt x="1963" y="5774"/>
                  </a:cubicBezTo>
                  <a:cubicBezTo>
                    <a:pt x="1993" y="5795"/>
                    <a:pt x="2007" y="5795"/>
                    <a:pt x="1963" y="5847"/>
                  </a:cubicBezTo>
                  <a:cubicBezTo>
                    <a:pt x="1912" y="5898"/>
                    <a:pt x="1905" y="5979"/>
                    <a:pt x="1875" y="5979"/>
                  </a:cubicBezTo>
                  <a:cubicBezTo>
                    <a:pt x="1846" y="5979"/>
                    <a:pt x="1832" y="5964"/>
                    <a:pt x="1795" y="5986"/>
                  </a:cubicBezTo>
                  <a:cubicBezTo>
                    <a:pt x="1765" y="6008"/>
                    <a:pt x="1751" y="6023"/>
                    <a:pt x="1787" y="6052"/>
                  </a:cubicBezTo>
                  <a:cubicBezTo>
                    <a:pt x="1817" y="6074"/>
                    <a:pt x="1861" y="6089"/>
                    <a:pt x="1897" y="6096"/>
                  </a:cubicBezTo>
                  <a:cubicBezTo>
                    <a:pt x="1934" y="6103"/>
                    <a:pt x="1978" y="6125"/>
                    <a:pt x="1993" y="6155"/>
                  </a:cubicBezTo>
                  <a:cubicBezTo>
                    <a:pt x="2000" y="6191"/>
                    <a:pt x="2037" y="6235"/>
                    <a:pt x="2007" y="6257"/>
                  </a:cubicBezTo>
                  <a:cubicBezTo>
                    <a:pt x="1978" y="6279"/>
                    <a:pt x="1941" y="6286"/>
                    <a:pt x="1949" y="6322"/>
                  </a:cubicBezTo>
                  <a:cubicBezTo>
                    <a:pt x="1956" y="6352"/>
                    <a:pt x="1971" y="6373"/>
                    <a:pt x="1993" y="6388"/>
                  </a:cubicBezTo>
                  <a:cubicBezTo>
                    <a:pt x="2015" y="6403"/>
                    <a:pt x="2066" y="6440"/>
                    <a:pt x="2103" y="6425"/>
                  </a:cubicBezTo>
                  <a:cubicBezTo>
                    <a:pt x="2139" y="6418"/>
                    <a:pt x="2205" y="6395"/>
                    <a:pt x="2242" y="6395"/>
                  </a:cubicBezTo>
                  <a:cubicBezTo>
                    <a:pt x="2271" y="6395"/>
                    <a:pt x="2293" y="6432"/>
                    <a:pt x="2322" y="6432"/>
                  </a:cubicBezTo>
                  <a:cubicBezTo>
                    <a:pt x="2359" y="6432"/>
                    <a:pt x="2396" y="6425"/>
                    <a:pt x="2418" y="6425"/>
                  </a:cubicBezTo>
                  <a:cubicBezTo>
                    <a:pt x="2440" y="6418"/>
                    <a:pt x="2454" y="6476"/>
                    <a:pt x="2469" y="6498"/>
                  </a:cubicBezTo>
                  <a:cubicBezTo>
                    <a:pt x="2491" y="6520"/>
                    <a:pt x="2513" y="6549"/>
                    <a:pt x="2550" y="6564"/>
                  </a:cubicBezTo>
                  <a:cubicBezTo>
                    <a:pt x="2586" y="6571"/>
                    <a:pt x="2579" y="6615"/>
                    <a:pt x="2623" y="6608"/>
                  </a:cubicBezTo>
                  <a:cubicBezTo>
                    <a:pt x="2667" y="6601"/>
                    <a:pt x="2755" y="6608"/>
                    <a:pt x="2784" y="6593"/>
                  </a:cubicBezTo>
                  <a:cubicBezTo>
                    <a:pt x="2813" y="6571"/>
                    <a:pt x="2843" y="6549"/>
                    <a:pt x="2872" y="6571"/>
                  </a:cubicBezTo>
                  <a:cubicBezTo>
                    <a:pt x="2901" y="6593"/>
                    <a:pt x="2931" y="6667"/>
                    <a:pt x="2982" y="6667"/>
                  </a:cubicBezTo>
                  <a:cubicBezTo>
                    <a:pt x="3033" y="6667"/>
                    <a:pt x="3055" y="6681"/>
                    <a:pt x="3070" y="6725"/>
                  </a:cubicBezTo>
                  <a:cubicBezTo>
                    <a:pt x="3092" y="6762"/>
                    <a:pt x="3114" y="6821"/>
                    <a:pt x="3158" y="6828"/>
                  </a:cubicBezTo>
                  <a:cubicBezTo>
                    <a:pt x="3202" y="6828"/>
                    <a:pt x="3224" y="6850"/>
                    <a:pt x="3268" y="6828"/>
                  </a:cubicBezTo>
                  <a:cubicBezTo>
                    <a:pt x="3304" y="6799"/>
                    <a:pt x="3341" y="6799"/>
                    <a:pt x="3363" y="6828"/>
                  </a:cubicBezTo>
                  <a:cubicBezTo>
                    <a:pt x="3377" y="6850"/>
                    <a:pt x="3400" y="6886"/>
                    <a:pt x="3422" y="6872"/>
                  </a:cubicBezTo>
                  <a:cubicBezTo>
                    <a:pt x="3444" y="6850"/>
                    <a:pt x="3465" y="6813"/>
                    <a:pt x="3487" y="6813"/>
                  </a:cubicBezTo>
                  <a:cubicBezTo>
                    <a:pt x="3509" y="6813"/>
                    <a:pt x="3524" y="6835"/>
                    <a:pt x="3532" y="6850"/>
                  </a:cubicBezTo>
                  <a:cubicBezTo>
                    <a:pt x="3539" y="6872"/>
                    <a:pt x="3553" y="6923"/>
                    <a:pt x="3590" y="6901"/>
                  </a:cubicBezTo>
                  <a:cubicBezTo>
                    <a:pt x="3634" y="6872"/>
                    <a:pt x="3612" y="6864"/>
                    <a:pt x="3627" y="6828"/>
                  </a:cubicBezTo>
                  <a:cubicBezTo>
                    <a:pt x="3641" y="6784"/>
                    <a:pt x="3641" y="6777"/>
                    <a:pt x="3678" y="6747"/>
                  </a:cubicBezTo>
                  <a:cubicBezTo>
                    <a:pt x="3715" y="6725"/>
                    <a:pt x="3737" y="6689"/>
                    <a:pt x="3729" y="6652"/>
                  </a:cubicBezTo>
                  <a:cubicBezTo>
                    <a:pt x="3722" y="6623"/>
                    <a:pt x="3671" y="6623"/>
                    <a:pt x="3663" y="6593"/>
                  </a:cubicBezTo>
                  <a:cubicBezTo>
                    <a:pt x="3649" y="6557"/>
                    <a:pt x="3634" y="6527"/>
                    <a:pt x="3663" y="6491"/>
                  </a:cubicBezTo>
                  <a:cubicBezTo>
                    <a:pt x="3678" y="6469"/>
                    <a:pt x="3700" y="6432"/>
                    <a:pt x="3715" y="6403"/>
                  </a:cubicBezTo>
                  <a:cubicBezTo>
                    <a:pt x="3656" y="6410"/>
                    <a:pt x="3546" y="6388"/>
                    <a:pt x="3568" y="6352"/>
                  </a:cubicBezTo>
                  <a:cubicBezTo>
                    <a:pt x="3597" y="6322"/>
                    <a:pt x="3568" y="6279"/>
                    <a:pt x="3539" y="6279"/>
                  </a:cubicBezTo>
                  <a:cubicBezTo>
                    <a:pt x="3502" y="6279"/>
                    <a:pt x="3561" y="6184"/>
                    <a:pt x="3517" y="6133"/>
                  </a:cubicBezTo>
                  <a:cubicBezTo>
                    <a:pt x="3480" y="6081"/>
                    <a:pt x="3487" y="6052"/>
                    <a:pt x="3509" y="6023"/>
                  </a:cubicBezTo>
                  <a:cubicBezTo>
                    <a:pt x="3539" y="6001"/>
                    <a:pt x="3517" y="5964"/>
                    <a:pt x="3502" y="5928"/>
                  </a:cubicBezTo>
                  <a:cubicBezTo>
                    <a:pt x="3487" y="5898"/>
                    <a:pt x="3444" y="5928"/>
                    <a:pt x="3429" y="5847"/>
                  </a:cubicBezTo>
                  <a:cubicBezTo>
                    <a:pt x="3407" y="5759"/>
                    <a:pt x="3356" y="5708"/>
                    <a:pt x="3407" y="5686"/>
                  </a:cubicBezTo>
                  <a:cubicBezTo>
                    <a:pt x="3458" y="5656"/>
                    <a:pt x="3502" y="5649"/>
                    <a:pt x="3480" y="5576"/>
                  </a:cubicBezTo>
                  <a:cubicBezTo>
                    <a:pt x="3451" y="5495"/>
                    <a:pt x="3400" y="5429"/>
                    <a:pt x="3436" y="5393"/>
                  </a:cubicBezTo>
                  <a:cubicBezTo>
                    <a:pt x="3465" y="5363"/>
                    <a:pt x="3451" y="5312"/>
                    <a:pt x="3407" y="5312"/>
                  </a:cubicBezTo>
                  <a:cubicBezTo>
                    <a:pt x="3363" y="5312"/>
                    <a:pt x="3363" y="5283"/>
                    <a:pt x="3392" y="5224"/>
                  </a:cubicBezTo>
                  <a:cubicBezTo>
                    <a:pt x="3414" y="5165"/>
                    <a:pt x="3436" y="5165"/>
                    <a:pt x="3451" y="5136"/>
                  </a:cubicBezTo>
                  <a:cubicBezTo>
                    <a:pt x="3465" y="5114"/>
                    <a:pt x="3480" y="5048"/>
                    <a:pt x="3465" y="5012"/>
                  </a:cubicBezTo>
                  <a:cubicBezTo>
                    <a:pt x="3458" y="4975"/>
                    <a:pt x="3517" y="4953"/>
                    <a:pt x="3532" y="4924"/>
                  </a:cubicBezTo>
                  <a:cubicBezTo>
                    <a:pt x="3539" y="4902"/>
                    <a:pt x="3539" y="4858"/>
                    <a:pt x="3561" y="4843"/>
                  </a:cubicBezTo>
                  <a:cubicBezTo>
                    <a:pt x="3590" y="4828"/>
                    <a:pt x="3568" y="4887"/>
                    <a:pt x="3612" y="4872"/>
                  </a:cubicBezTo>
                  <a:cubicBezTo>
                    <a:pt x="3656" y="4865"/>
                    <a:pt x="3656" y="4850"/>
                    <a:pt x="3678" y="4828"/>
                  </a:cubicBezTo>
                  <a:cubicBezTo>
                    <a:pt x="3707" y="4799"/>
                    <a:pt x="3722" y="4755"/>
                    <a:pt x="3781" y="4755"/>
                  </a:cubicBezTo>
                  <a:cubicBezTo>
                    <a:pt x="3839" y="4755"/>
                    <a:pt x="3927" y="4741"/>
                    <a:pt x="3927" y="4741"/>
                  </a:cubicBezTo>
                  <a:cubicBezTo>
                    <a:pt x="3927" y="4741"/>
                    <a:pt x="3942" y="4704"/>
                    <a:pt x="3993" y="4704"/>
                  </a:cubicBezTo>
                  <a:cubicBezTo>
                    <a:pt x="4044" y="4704"/>
                    <a:pt x="4044" y="4741"/>
                    <a:pt x="4074" y="4741"/>
                  </a:cubicBezTo>
                  <a:cubicBezTo>
                    <a:pt x="4096" y="4741"/>
                    <a:pt x="4118" y="4726"/>
                    <a:pt x="4147" y="4696"/>
                  </a:cubicBezTo>
                  <a:cubicBezTo>
                    <a:pt x="4184" y="4674"/>
                    <a:pt x="4191" y="4674"/>
                    <a:pt x="4227" y="4660"/>
                  </a:cubicBezTo>
                  <a:cubicBezTo>
                    <a:pt x="4257" y="4653"/>
                    <a:pt x="4286" y="4653"/>
                    <a:pt x="4315" y="4653"/>
                  </a:cubicBezTo>
                  <a:cubicBezTo>
                    <a:pt x="4352" y="4653"/>
                    <a:pt x="4367" y="4653"/>
                    <a:pt x="4403" y="4601"/>
                  </a:cubicBezTo>
                  <a:cubicBezTo>
                    <a:pt x="4440" y="4550"/>
                    <a:pt x="4455" y="4499"/>
                    <a:pt x="4499" y="4491"/>
                  </a:cubicBezTo>
                  <a:cubicBezTo>
                    <a:pt x="4543" y="4484"/>
                    <a:pt x="4543" y="4528"/>
                    <a:pt x="4594" y="4521"/>
                  </a:cubicBezTo>
                  <a:cubicBezTo>
                    <a:pt x="4645" y="4513"/>
                    <a:pt x="4660" y="4499"/>
                    <a:pt x="4689" y="4462"/>
                  </a:cubicBezTo>
                  <a:cubicBezTo>
                    <a:pt x="4726" y="4418"/>
                    <a:pt x="4770" y="4396"/>
                    <a:pt x="4814" y="4418"/>
                  </a:cubicBezTo>
                  <a:cubicBezTo>
                    <a:pt x="4858" y="4433"/>
                    <a:pt x="4828" y="4499"/>
                    <a:pt x="4872" y="4499"/>
                  </a:cubicBezTo>
                  <a:cubicBezTo>
                    <a:pt x="4916" y="4499"/>
                    <a:pt x="4953" y="4535"/>
                    <a:pt x="4997" y="4491"/>
                  </a:cubicBezTo>
                  <a:cubicBezTo>
                    <a:pt x="5041" y="4447"/>
                    <a:pt x="5070" y="4411"/>
                    <a:pt x="5092" y="4418"/>
                  </a:cubicBezTo>
                  <a:cubicBezTo>
                    <a:pt x="5122" y="4425"/>
                    <a:pt x="5107" y="4499"/>
                    <a:pt x="5143" y="4499"/>
                  </a:cubicBezTo>
                  <a:cubicBezTo>
                    <a:pt x="5173" y="4499"/>
                    <a:pt x="5180" y="4491"/>
                    <a:pt x="5202" y="4513"/>
                  </a:cubicBezTo>
                  <a:cubicBezTo>
                    <a:pt x="5224" y="4491"/>
                    <a:pt x="5246" y="4469"/>
                    <a:pt x="5283" y="4447"/>
                  </a:cubicBezTo>
                  <a:cubicBezTo>
                    <a:pt x="5349" y="4411"/>
                    <a:pt x="5393" y="4396"/>
                    <a:pt x="5422" y="4345"/>
                  </a:cubicBezTo>
                  <a:cubicBezTo>
                    <a:pt x="5458" y="4301"/>
                    <a:pt x="5481" y="4227"/>
                    <a:pt x="5444" y="4205"/>
                  </a:cubicBezTo>
                  <a:cubicBezTo>
                    <a:pt x="5400" y="4176"/>
                    <a:pt x="5371" y="4125"/>
                    <a:pt x="5400" y="4074"/>
                  </a:cubicBezTo>
                  <a:cubicBezTo>
                    <a:pt x="5422" y="4022"/>
                    <a:pt x="5429" y="3971"/>
                    <a:pt x="5400" y="3949"/>
                  </a:cubicBezTo>
                  <a:cubicBezTo>
                    <a:pt x="5363" y="3920"/>
                    <a:pt x="5319" y="3898"/>
                    <a:pt x="5334" y="3854"/>
                  </a:cubicBezTo>
                  <a:cubicBezTo>
                    <a:pt x="5341" y="3810"/>
                    <a:pt x="5356" y="3700"/>
                    <a:pt x="5246" y="3736"/>
                  </a:cubicBezTo>
                  <a:cubicBezTo>
                    <a:pt x="5136" y="3773"/>
                    <a:pt x="5056" y="3722"/>
                    <a:pt x="5092" y="3685"/>
                  </a:cubicBezTo>
                  <a:cubicBezTo>
                    <a:pt x="5129" y="3649"/>
                    <a:pt x="5085" y="3641"/>
                    <a:pt x="5034" y="3641"/>
                  </a:cubicBezTo>
                  <a:cubicBezTo>
                    <a:pt x="4982" y="3641"/>
                    <a:pt x="4968" y="3634"/>
                    <a:pt x="4953" y="3590"/>
                  </a:cubicBezTo>
                  <a:cubicBezTo>
                    <a:pt x="4946" y="3546"/>
                    <a:pt x="4931" y="3510"/>
                    <a:pt x="4887" y="3539"/>
                  </a:cubicBezTo>
                  <a:cubicBezTo>
                    <a:pt x="4843" y="3575"/>
                    <a:pt x="4770" y="3612"/>
                    <a:pt x="4741" y="3531"/>
                  </a:cubicBezTo>
                  <a:cubicBezTo>
                    <a:pt x="4718" y="3458"/>
                    <a:pt x="4689" y="3465"/>
                    <a:pt x="4653" y="3473"/>
                  </a:cubicBezTo>
                  <a:cubicBezTo>
                    <a:pt x="4608" y="3480"/>
                    <a:pt x="4557" y="3451"/>
                    <a:pt x="4528" y="3414"/>
                  </a:cubicBezTo>
                  <a:cubicBezTo>
                    <a:pt x="4506" y="3377"/>
                    <a:pt x="4469" y="3422"/>
                    <a:pt x="4447" y="3385"/>
                  </a:cubicBezTo>
                  <a:cubicBezTo>
                    <a:pt x="4418" y="3355"/>
                    <a:pt x="4455" y="3312"/>
                    <a:pt x="4403" y="3326"/>
                  </a:cubicBezTo>
                  <a:cubicBezTo>
                    <a:pt x="4352" y="3348"/>
                    <a:pt x="4308" y="3385"/>
                    <a:pt x="4242" y="3422"/>
                  </a:cubicBezTo>
                  <a:cubicBezTo>
                    <a:pt x="4176" y="3458"/>
                    <a:pt x="4132" y="3487"/>
                    <a:pt x="4088" y="3429"/>
                  </a:cubicBezTo>
                  <a:cubicBezTo>
                    <a:pt x="4044" y="3370"/>
                    <a:pt x="4000" y="3334"/>
                    <a:pt x="3986" y="3304"/>
                  </a:cubicBezTo>
                  <a:cubicBezTo>
                    <a:pt x="3971" y="3268"/>
                    <a:pt x="3920" y="3282"/>
                    <a:pt x="3920" y="3282"/>
                  </a:cubicBezTo>
                  <a:cubicBezTo>
                    <a:pt x="3920" y="3282"/>
                    <a:pt x="3913" y="3363"/>
                    <a:pt x="3876" y="3348"/>
                  </a:cubicBezTo>
                  <a:cubicBezTo>
                    <a:pt x="3839" y="3326"/>
                    <a:pt x="3700" y="3238"/>
                    <a:pt x="3700" y="3238"/>
                  </a:cubicBezTo>
                  <a:cubicBezTo>
                    <a:pt x="3700" y="3238"/>
                    <a:pt x="3663" y="3224"/>
                    <a:pt x="3641" y="3158"/>
                  </a:cubicBezTo>
                  <a:cubicBezTo>
                    <a:pt x="3612" y="3092"/>
                    <a:pt x="3553" y="3084"/>
                    <a:pt x="3532" y="3048"/>
                  </a:cubicBezTo>
                  <a:cubicBezTo>
                    <a:pt x="3502" y="3011"/>
                    <a:pt x="3444" y="2960"/>
                    <a:pt x="3429" y="2901"/>
                  </a:cubicBezTo>
                  <a:cubicBezTo>
                    <a:pt x="3407" y="2843"/>
                    <a:pt x="3407" y="2799"/>
                    <a:pt x="3451" y="2747"/>
                  </a:cubicBezTo>
                  <a:cubicBezTo>
                    <a:pt x="3495" y="2696"/>
                    <a:pt x="3502" y="2725"/>
                    <a:pt x="3539" y="2696"/>
                  </a:cubicBezTo>
                  <a:cubicBezTo>
                    <a:pt x="3568" y="2674"/>
                    <a:pt x="3509" y="2645"/>
                    <a:pt x="3480" y="2615"/>
                  </a:cubicBezTo>
                  <a:cubicBezTo>
                    <a:pt x="3444" y="2579"/>
                    <a:pt x="3451" y="2550"/>
                    <a:pt x="3465" y="2462"/>
                  </a:cubicBezTo>
                  <a:cubicBezTo>
                    <a:pt x="3487" y="2374"/>
                    <a:pt x="3546" y="2352"/>
                    <a:pt x="3553" y="2308"/>
                  </a:cubicBezTo>
                  <a:cubicBezTo>
                    <a:pt x="3561" y="2264"/>
                    <a:pt x="3539" y="2234"/>
                    <a:pt x="3532" y="2183"/>
                  </a:cubicBezTo>
                  <a:cubicBezTo>
                    <a:pt x="3517" y="2132"/>
                    <a:pt x="3509" y="1985"/>
                    <a:pt x="3546" y="1941"/>
                  </a:cubicBezTo>
                  <a:cubicBezTo>
                    <a:pt x="3575" y="1897"/>
                    <a:pt x="3619" y="1846"/>
                    <a:pt x="3590" y="1817"/>
                  </a:cubicBezTo>
                  <a:cubicBezTo>
                    <a:pt x="3553" y="1780"/>
                    <a:pt x="3517" y="1824"/>
                    <a:pt x="3480" y="1795"/>
                  </a:cubicBezTo>
                  <a:cubicBezTo>
                    <a:pt x="3436" y="1773"/>
                    <a:pt x="3451" y="1685"/>
                    <a:pt x="3429" y="1677"/>
                  </a:cubicBezTo>
                  <a:cubicBezTo>
                    <a:pt x="3400" y="1670"/>
                    <a:pt x="3400" y="1670"/>
                    <a:pt x="3363" y="1707"/>
                  </a:cubicBezTo>
                  <a:cubicBezTo>
                    <a:pt x="3334" y="1736"/>
                    <a:pt x="3275" y="1787"/>
                    <a:pt x="3268" y="1736"/>
                  </a:cubicBezTo>
                  <a:cubicBezTo>
                    <a:pt x="3253" y="1685"/>
                    <a:pt x="3275" y="1685"/>
                    <a:pt x="3290" y="1663"/>
                  </a:cubicBezTo>
                  <a:cubicBezTo>
                    <a:pt x="3304" y="1634"/>
                    <a:pt x="3224" y="1626"/>
                    <a:pt x="3224" y="1626"/>
                  </a:cubicBezTo>
                  <a:cubicBezTo>
                    <a:pt x="3224" y="1626"/>
                    <a:pt x="3231" y="1597"/>
                    <a:pt x="3246" y="1546"/>
                  </a:cubicBezTo>
                  <a:cubicBezTo>
                    <a:pt x="3268" y="1494"/>
                    <a:pt x="3246" y="1406"/>
                    <a:pt x="3268" y="1384"/>
                  </a:cubicBezTo>
                  <a:cubicBezTo>
                    <a:pt x="3282" y="1355"/>
                    <a:pt x="3334" y="1348"/>
                    <a:pt x="3348" y="1318"/>
                  </a:cubicBezTo>
                  <a:cubicBezTo>
                    <a:pt x="3363" y="1296"/>
                    <a:pt x="3392" y="1231"/>
                    <a:pt x="3348" y="1143"/>
                  </a:cubicBezTo>
                  <a:cubicBezTo>
                    <a:pt x="3304" y="1055"/>
                    <a:pt x="3275" y="1025"/>
                    <a:pt x="3297" y="981"/>
                  </a:cubicBezTo>
                  <a:cubicBezTo>
                    <a:pt x="3326" y="937"/>
                    <a:pt x="3297" y="915"/>
                    <a:pt x="3290" y="879"/>
                  </a:cubicBezTo>
                  <a:cubicBezTo>
                    <a:pt x="3282" y="850"/>
                    <a:pt x="3312" y="813"/>
                    <a:pt x="3356" y="784"/>
                  </a:cubicBezTo>
                  <a:cubicBezTo>
                    <a:pt x="3400" y="762"/>
                    <a:pt x="3385" y="710"/>
                    <a:pt x="3363" y="666"/>
                  </a:cubicBezTo>
                  <a:cubicBezTo>
                    <a:pt x="3348" y="622"/>
                    <a:pt x="3275" y="534"/>
                    <a:pt x="3238" y="520"/>
                  </a:cubicBezTo>
                  <a:cubicBezTo>
                    <a:pt x="3202" y="512"/>
                    <a:pt x="3202" y="564"/>
                    <a:pt x="3165" y="586"/>
                  </a:cubicBezTo>
                  <a:cubicBezTo>
                    <a:pt x="3121" y="600"/>
                    <a:pt x="3128" y="542"/>
                    <a:pt x="3114" y="505"/>
                  </a:cubicBezTo>
                  <a:cubicBezTo>
                    <a:pt x="3092" y="468"/>
                    <a:pt x="3092" y="520"/>
                    <a:pt x="3041" y="512"/>
                  </a:cubicBezTo>
                  <a:cubicBezTo>
                    <a:pt x="2989" y="505"/>
                    <a:pt x="2916" y="491"/>
                    <a:pt x="2887" y="498"/>
                  </a:cubicBezTo>
                  <a:cubicBezTo>
                    <a:pt x="2865" y="505"/>
                    <a:pt x="2755" y="512"/>
                    <a:pt x="2689" y="483"/>
                  </a:cubicBezTo>
                  <a:cubicBezTo>
                    <a:pt x="2615" y="446"/>
                    <a:pt x="2542" y="432"/>
                    <a:pt x="2527" y="403"/>
                  </a:cubicBezTo>
                  <a:cubicBezTo>
                    <a:pt x="2506" y="381"/>
                    <a:pt x="2527" y="344"/>
                    <a:pt x="2542" y="307"/>
                  </a:cubicBezTo>
                  <a:cubicBezTo>
                    <a:pt x="2557" y="278"/>
                    <a:pt x="2506" y="249"/>
                    <a:pt x="2462" y="278"/>
                  </a:cubicBezTo>
                  <a:cubicBezTo>
                    <a:pt x="2425" y="300"/>
                    <a:pt x="2396" y="205"/>
                    <a:pt x="2396" y="205"/>
                  </a:cubicBezTo>
                  <a:cubicBezTo>
                    <a:pt x="2352" y="153"/>
                    <a:pt x="2337" y="146"/>
                    <a:pt x="2293" y="175"/>
                  </a:cubicBezTo>
                  <a:cubicBezTo>
                    <a:pt x="2249" y="197"/>
                    <a:pt x="2220" y="227"/>
                    <a:pt x="2213" y="175"/>
                  </a:cubicBezTo>
                  <a:cubicBezTo>
                    <a:pt x="2205" y="124"/>
                    <a:pt x="2191" y="124"/>
                    <a:pt x="2154" y="117"/>
                  </a:cubicBezTo>
                  <a:cubicBezTo>
                    <a:pt x="2110" y="109"/>
                    <a:pt x="2110" y="80"/>
                    <a:pt x="2125" y="43"/>
                  </a:cubicBezTo>
                  <a:cubicBezTo>
                    <a:pt x="2139" y="14"/>
                    <a:pt x="2117" y="0"/>
                    <a:pt x="2073" y="0"/>
                  </a:cubicBezTo>
                  <a:cubicBezTo>
                    <a:pt x="2051" y="22"/>
                    <a:pt x="2022" y="51"/>
                    <a:pt x="2022" y="73"/>
                  </a:cubicBezTo>
                  <a:cubicBezTo>
                    <a:pt x="2022" y="109"/>
                    <a:pt x="1978" y="131"/>
                    <a:pt x="1956" y="146"/>
                  </a:cubicBezTo>
                </a:path>
              </a:pathLst>
            </a:custGeom>
            <a:grpFill/>
            <a:ln w="28575" cap="flat" cmpd="sng">
              <a:solidFill>
                <a:schemeClr val="bg1"/>
              </a:solidFill>
              <a:bevel/>
              <a:headEnd/>
              <a:tailEnd/>
            </a:ln>
            <a:effectLst/>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26" name="Freeform 16"/>
            <p:cNvSpPr>
              <a:spLocks noChangeArrowheads="1"/>
            </p:cNvSpPr>
            <p:nvPr/>
          </p:nvSpPr>
          <p:spPr bwMode="auto">
            <a:xfrm>
              <a:off x="4094384" y="4059044"/>
              <a:ext cx="3810138" cy="3310390"/>
            </a:xfrm>
            <a:custGeom>
              <a:avLst/>
              <a:gdLst>
                <a:gd name="T0" fmla="*/ 3153683 w 9914"/>
                <a:gd name="T1" fmla="*/ 905904 h 8714"/>
                <a:gd name="T2" fmla="*/ 2982120 w 9914"/>
                <a:gd name="T3" fmla="*/ 765721 h 8714"/>
                <a:gd name="T4" fmla="*/ 2759055 w 9914"/>
                <a:gd name="T5" fmla="*/ 647027 h 8714"/>
                <a:gd name="T6" fmla="*/ 2575118 w 9914"/>
                <a:gd name="T7" fmla="*/ 578919 h 8714"/>
                <a:gd name="T8" fmla="*/ 2345364 w 9914"/>
                <a:gd name="T9" fmla="*/ 557098 h 8714"/>
                <a:gd name="T10" fmla="*/ 2163768 w 9914"/>
                <a:gd name="T11" fmla="*/ 501554 h 8714"/>
                <a:gd name="T12" fmla="*/ 1980165 w 9914"/>
                <a:gd name="T13" fmla="*/ 361039 h 8714"/>
                <a:gd name="T14" fmla="*/ 1759441 w 9914"/>
                <a:gd name="T15" fmla="*/ 82325 h 8714"/>
                <a:gd name="T16" fmla="*/ 1313645 w 9914"/>
                <a:gd name="T17" fmla="*/ 31409 h 8714"/>
                <a:gd name="T18" fmla="*/ 1262142 w 9914"/>
                <a:gd name="T19" fmla="*/ 438405 h 8714"/>
                <a:gd name="T20" fmla="*/ 1058808 w 9914"/>
                <a:gd name="T21" fmla="*/ 356080 h 8714"/>
                <a:gd name="T22" fmla="*/ 1024362 w 9914"/>
                <a:gd name="T23" fmla="*/ 547510 h 8714"/>
                <a:gd name="T24" fmla="*/ 967843 w 9914"/>
                <a:gd name="T25" fmla="*/ 297890 h 8714"/>
                <a:gd name="T26" fmla="*/ 700967 w 9914"/>
                <a:gd name="T27" fmla="*/ 225154 h 8714"/>
                <a:gd name="T28" fmla="*/ 318713 w 9914"/>
                <a:gd name="T29" fmla="*/ 387489 h 8714"/>
                <a:gd name="T30" fmla="*/ 387271 w 9914"/>
                <a:gd name="T31" fmla="*/ 622561 h 8714"/>
                <a:gd name="T32" fmla="*/ 357841 w 9914"/>
                <a:gd name="T33" fmla="*/ 881769 h 8714"/>
                <a:gd name="T34" fmla="*/ 220724 w 9914"/>
                <a:gd name="T35" fmla="*/ 1388282 h 8714"/>
                <a:gd name="T36" fmla="*/ 27089 w 9914"/>
                <a:gd name="T37" fmla="*/ 1463333 h 8714"/>
                <a:gd name="T38" fmla="*/ 206009 w 9914"/>
                <a:gd name="T39" fmla="*/ 1574753 h 8714"/>
                <a:gd name="T40" fmla="*/ 240121 w 9914"/>
                <a:gd name="T41" fmla="*/ 1821727 h 8714"/>
                <a:gd name="T42" fmla="*/ 580906 w 9914"/>
                <a:gd name="T43" fmla="*/ 1678898 h 8714"/>
                <a:gd name="T44" fmla="*/ 671537 w 9914"/>
                <a:gd name="T45" fmla="*/ 1598888 h 8714"/>
                <a:gd name="T46" fmla="*/ 833402 w 9914"/>
                <a:gd name="T47" fmla="*/ 1688486 h 8714"/>
                <a:gd name="T48" fmla="*/ 823369 w 9914"/>
                <a:gd name="T49" fmla="*/ 1858096 h 8714"/>
                <a:gd name="T50" fmla="*/ 816011 w 9914"/>
                <a:gd name="T51" fmla="*/ 1996296 h 8714"/>
                <a:gd name="T52" fmla="*/ 994932 w 9914"/>
                <a:gd name="T53" fmla="*/ 2015802 h 8714"/>
                <a:gd name="T54" fmla="*/ 1181210 w 9914"/>
                <a:gd name="T55" fmla="*/ 1933147 h 8714"/>
                <a:gd name="T56" fmla="*/ 1183551 w 9914"/>
                <a:gd name="T57" fmla="*/ 1710308 h 8714"/>
                <a:gd name="T58" fmla="*/ 1195925 w 9914"/>
                <a:gd name="T59" fmla="*/ 1591614 h 8714"/>
                <a:gd name="T60" fmla="*/ 1345416 w 9914"/>
                <a:gd name="T61" fmla="*/ 1523837 h 8714"/>
                <a:gd name="T62" fmla="*/ 1539051 w 9914"/>
                <a:gd name="T63" fmla="*/ 1637571 h 8714"/>
                <a:gd name="T64" fmla="*/ 1639380 w 9914"/>
                <a:gd name="T65" fmla="*/ 1627983 h 8714"/>
                <a:gd name="T66" fmla="*/ 1580520 w 9914"/>
                <a:gd name="T67" fmla="*/ 1824372 h 8714"/>
                <a:gd name="T68" fmla="*/ 1609950 w 9914"/>
                <a:gd name="T69" fmla="*/ 1945380 h 8714"/>
                <a:gd name="T70" fmla="*/ 1688542 w 9914"/>
                <a:gd name="T71" fmla="*/ 2110030 h 8714"/>
                <a:gd name="T72" fmla="*/ 1847731 w 9914"/>
                <a:gd name="T73" fmla="*/ 2250544 h 8714"/>
                <a:gd name="T74" fmla="*/ 1838032 w 9914"/>
                <a:gd name="T75" fmla="*/ 2444619 h 8714"/>
                <a:gd name="T76" fmla="*/ 1958093 w 9914"/>
                <a:gd name="T77" fmla="*/ 2505123 h 8714"/>
                <a:gd name="T78" fmla="*/ 1994880 w 9914"/>
                <a:gd name="T79" fmla="*/ 2592076 h 8714"/>
                <a:gd name="T80" fmla="*/ 1980165 w 9914"/>
                <a:gd name="T81" fmla="*/ 2754412 h 8714"/>
                <a:gd name="T82" fmla="*/ 2085511 w 9914"/>
                <a:gd name="T83" fmla="*/ 2836737 h 8714"/>
                <a:gd name="T84" fmla="*/ 2154069 w 9914"/>
                <a:gd name="T85" fmla="*/ 2769290 h 8714"/>
                <a:gd name="T86" fmla="*/ 2296203 w 9914"/>
                <a:gd name="T87" fmla="*/ 2715729 h 8714"/>
                <a:gd name="T88" fmla="*/ 2462749 w 9914"/>
                <a:gd name="T89" fmla="*/ 2633404 h 8714"/>
                <a:gd name="T90" fmla="*/ 2599866 w 9914"/>
                <a:gd name="T91" fmla="*/ 2558353 h 8714"/>
                <a:gd name="T92" fmla="*/ 2692838 w 9914"/>
                <a:gd name="T93" fmla="*/ 2517025 h 8714"/>
                <a:gd name="T94" fmla="*/ 2661067 w 9914"/>
                <a:gd name="T95" fmla="*/ 2342787 h 8714"/>
                <a:gd name="T96" fmla="*/ 2670765 w 9914"/>
                <a:gd name="T97" fmla="*/ 2122263 h 8714"/>
                <a:gd name="T98" fmla="*/ 2834971 w 9914"/>
                <a:gd name="T99" fmla="*/ 2030019 h 8714"/>
                <a:gd name="T100" fmla="*/ 2957372 w 9914"/>
                <a:gd name="T101" fmla="*/ 1889835 h 8714"/>
                <a:gd name="T102" fmla="*/ 2930618 w 9914"/>
                <a:gd name="T103" fmla="*/ 1722541 h 8714"/>
                <a:gd name="T104" fmla="*/ 2898847 w 9914"/>
                <a:gd name="T105" fmla="*/ 1538384 h 8714"/>
                <a:gd name="T106" fmla="*/ 2871758 w 9914"/>
                <a:gd name="T107" fmla="*/ 1400184 h 8714"/>
                <a:gd name="T108" fmla="*/ 2776111 w 9914"/>
                <a:gd name="T109" fmla="*/ 1153209 h 8714"/>
                <a:gd name="T110" fmla="*/ 2996835 w 9914"/>
                <a:gd name="T111" fmla="*/ 1092706 h 8714"/>
                <a:gd name="T112" fmla="*/ 3192812 w 9914"/>
                <a:gd name="T113" fmla="*/ 1063611 h 8714"/>
                <a:gd name="T114" fmla="*/ 3298158 w 9914"/>
                <a:gd name="T115" fmla="*/ 944918 h 871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9914" h="8714">
                  <a:moveTo>
                    <a:pt x="9906" y="2777"/>
                  </a:moveTo>
                  <a:lnTo>
                    <a:pt x="9906" y="2777"/>
                  </a:lnTo>
                  <a:cubicBezTo>
                    <a:pt x="9855" y="2777"/>
                    <a:pt x="9833" y="2799"/>
                    <a:pt x="9767" y="2792"/>
                  </a:cubicBezTo>
                  <a:cubicBezTo>
                    <a:pt x="9708" y="2777"/>
                    <a:pt x="9664" y="2733"/>
                    <a:pt x="9598" y="2704"/>
                  </a:cubicBezTo>
                  <a:cubicBezTo>
                    <a:pt x="9532" y="2682"/>
                    <a:pt x="9474" y="2719"/>
                    <a:pt x="9430" y="2740"/>
                  </a:cubicBezTo>
                  <a:cubicBezTo>
                    <a:pt x="9386" y="2755"/>
                    <a:pt x="9342" y="2755"/>
                    <a:pt x="9305" y="2704"/>
                  </a:cubicBezTo>
                  <a:cubicBezTo>
                    <a:pt x="9261" y="2653"/>
                    <a:pt x="9195" y="2565"/>
                    <a:pt x="9239" y="2557"/>
                  </a:cubicBezTo>
                  <a:cubicBezTo>
                    <a:pt x="9195" y="2521"/>
                    <a:pt x="9115" y="2491"/>
                    <a:pt x="9056" y="2506"/>
                  </a:cubicBezTo>
                  <a:cubicBezTo>
                    <a:pt x="8975" y="2528"/>
                    <a:pt x="8975" y="2447"/>
                    <a:pt x="9027" y="2418"/>
                  </a:cubicBezTo>
                  <a:cubicBezTo>
                    <a:pt x="9078" y="2381"/>
                    <a:pt x="8968" y="2330"/>
                    <a:pt x="8917" y="2316"/>
                  </a:cubicBezTo>
                  <a:cubicBezTo>
                    <a:pt x="8865" y="2294"/>
                    <a:pt x="8778" y="2176"/>
                    <a:pt x="8755" y="2132"/>
                  </a:cubicBezTo>
                  <a:cubicBezTo>
                    <a:pt x="8741" y="2088"/>
                    <a:pt x="8682" y="2015"/>
                    <a:pt x="8638" y="1942"/>
                  </a:cubicBezTo>
                  <a:cubicBezTo>
                    <a:pt x="8594" y="1861"/>
                    <a:pt x="8572" y="1847"/>
                    <a:pt x="8506" y="1839"/>
                  </a:cubicBezTo>
                  <a:cubicBezTo>
                    <a:pt x="8433" y="1832"/>
                    <a:pt x="8426" y="1869"/>
                    <a:pt x="8382" y="1920"/>
                  </a:cubicBezTo>
                  <a:cubicBezTo>
                    <a:pt x="8338" y="1971"/>
                    <a:pt x="8294" y="1971"/>
                    <a:pt x="8250" y="1957"/>
                  </a:cubicBezTo>
                  <a:cubicBezTo>
                    <a:pt x="8206" y="1942"/>
                    <a:pt x="8140" y="1854"/>
                    <a:pt x="8111" y="1810"/>
                  </a:cubicBezTo>
                  <a:cubicBezTo>
                    <a:pt x="8089" y="1766"/>
                    <a:pt x="8060" y="1759"/>
                    <a:pt x="8015" y="1781"/>
                  </a:cubicBezTo>
                  <a:cubicBezTo>
                    <a:pt x="7986" y="1788"/>
                    <a:pt x="7935" y="1766"/>
                    <a:pt x="7905" y="1744"/>
                  </a:cubicBezTo>
                  <a:cubicBezTo>
                    <a:pt x="7891" y="1751"/>
                    <a:pt x="7869" y="1759"/>
                    <a:pt x="7854" y="1766"/>
                  </a:cubicBezTo>
                  <a:cubicBezTo>
                    <a:pt x="7818" y="1795"/>
                    <a:pt x="7752" y="1759"/>
                    <a:pt x="7700" y="1751"/>
                  </a:cubicBezTo>
                  <a:cubicBezTo>
                    <a:pt x="7650" y="1744"/>
                    <a:pt x="7570" y="1693"/>
                    <a:pt x="7533" y="1678"/>
                  </a:cubicBezTo>
                  <a:cubicBezTo>
                    <a:pt x="7504" y="1656"/>
                    <a:pt x="7408" y="1597"/>
                    <a:pt x="7364" y="1576"/>
                  </a:cubicBezTo>
                  <a:cubicBezTo>
                    <a:pt x="7320" y="1546"/>
                    <a:pt x="7291" y="1583"/>
                    <a:pt x="7240" y="1590"/>
                  </a:cubicBezTo>
                  <a:cubicBezTo>
                    <a:pt x="7189" y="1597"/>
                    <a:pt x="7181" y="1619"/>
                    <a:pt x="7144" y="1649"/>
                  </a:cubicBezTo>
                  <a:cubicBezTo>
                    <a:pt x="7108" y="1685"/>
                    <a:pt x="7079" y="1678"/>
                    <a:pt x="7013" y="1685"/>
                  </a:cubicBezTo>
                  <a:cubicBezTo>
                    <a:pt x="6954" y="1693"/>
                    <a:pt x="6881" y="1597"/>
                    <a:pt x="6837" y="1546"/>
                  </a:cubicBezTo>
                  <a:cubicBezTo>
                    <a:pt x="6793" y="1495"/>
                    <a:pt x="6778" y="1517"/>
                    <a:pt x="6727" y="1539"/>
                  </a:cubicBezTo>
                  <a:cubicBezTo>
                    <a:pt x="6675" y="1568"/>
                    <a:pt x="6668" y="1597"/>
                    <a:pt x="6624" y="1634"/>
                  </a:cubicBezTo>
                  <a:cubicBezTo>
                    <a:pt x="6580" y="1663"/>
                    <a:pt x="6522" y="1634"/>
                    <a:pt x="6507" y="1597"/>
                  </a:cubicBezTo>
                  <a:cubicBezTo>
                    <a:pt x="6492" y="1568"/>
                    <a:pt x="6507" y="1524"/>
                    <a:pt x="6470" y="1517"/>
                  </a:cubicBezTo>
                  <a:cubicBezTo>
                    <a:pt x="6441" y="1502"/>
                    <a:pt x="6412" y="1539"/>
                    <a:pt x="6368" y="1576"/>
                  </a:cubicBezTo>
                  <a:cubicBezTo>
                    <a:pt x="6324" y="1605"/>
                    <a:pt x="6302" y="1502"/>
                    <a:pt x="6265" y="1473"/>
                  </a:cubicBezTo>
                  <a:cubicBezTo>
                    <a:pt x="6236" y="1436"/>
                    <a:pt x="6243" y="1363"/>
                    <a:pt x="6251" y="1312"/>
                  </a:cubicBezTo>
                  <a:cubicBezTo>
                    <a:pt x="6258" y="1260"/>
                    <a:pt x="6214" y="1216"/>
                    <a:pt x="6177" y="1180"/>
                  </a:cubicBezTo>
                  <a:cubicBezTo>
                    <a:pt x="6133" y="1150"/>
                    <a:pt x="5994" y="1121"/>
                    <a:pt x="5921" y="1092"/>
                  </a:cubicBezTo>
                  <a:cubicBezTo>
                    <a:pt x="5840" y="1055"/>
                    <a:pt x="5730" y="879"/>
                    <a:pt x="5708" y="784"/>
                  </a:cubicBezTo>
                  <a:cubicBezTo>
                    <a:pt x="5679" y="689"/>
                    <a:pt x="5576" y="645"/>
                    <a:pt x="5540" y="594"/>
                  </a:cubicBezTo>
                  <a:cubicBezTo>
                    <a:pt x="5518" y="571"/>
                    <a:pt x="5459" y="476"/>
                    <a:pt x="5408" y="396"/>
                  </a:cubicBezTo>
                  <a:cubicBezTo>
                    <a:pt x="5415" y="410"/>
                    <a:pt x="5423" y="425"/>
                    <a:pt x="5423" y="425"/>
                  </a:cubicBezTo>
                  <a:cubicBezTo>
                    <a:pt x="5423" y="425"/>
                    <a:pt x="5342" y="308"/>
                    <a:pt x="5261" y="249"/>
                  </a:cubicBezTo>
                  <a:cubicBezTo>
                    <a:pt x="5181" y="198"/>
                    <a:pt x="5100" y="154"/>
                    <a:pt x="5012" y="161"/>
                  </a:cubicBezTo>
                  <a:cubicBezTo>
                    <a:pt x="4924" y="176"/>
                    <a:pt x="4829" y="161"/>
                    <a:pt x="4749" y="220"/>
                  </a:cubicBezTo>
                  <a:cubicBezTo>
                    <a:pt x="4675" y="278"/>
                    <a:pt x="4573" y="300"/>
                    <a:pt x="4448" y="278"/>
                  </a:cubicBezTo>
                  <a:cubicBezTo>
                    <a:pt x="4323" y="249"/>
                    <a:pt x="4243" y="308"/>
                    <a:pt x="4177" y="227"/>
                  </a:cubicBezTo>
                  <a:cubicBezTo>
                    <a:pt x="4104" y="154"/>
                    <a:pt x="4001" y="0"/>
                    <a:pt x="3928" y="95"/>
                  </a:cubicBezTo>
                  <a:cubicBezTo>
                    <a:pt x="3847" y="183"/>
                    <a:pt x="3789" y="249"/>
                    <a:pt x="3774" y="322"/>
                  </a:cubicBezTo>
                  <a:cubicBezTo>
                    <a:pt x="3767" y="388"/>
                    <a:pt x="3722" y="579"/>
                    <a:pt x="3671" y="659"/>
                  </a:cubicBezTo>
                  <a:cubicBezTo>
                    <a:pt x="3627" y="740"/>
                    <a:pt x="3664" y="901"/>
                    <a:pt x="3708" y="967"/>
                  </a:cubicBezTo>
                  <a:cubicBezTo>
                    <a:pt x="3752" y="1033"/>
                    <a:pt x="3774" y="1055"/>
                    <a:pt x="3774" y="1150"/>
                  </a:cubicBezTo>
                  <a:cubicBezTo>
                    <a:pt x="3774" y="1238"/>
                    <a:pt x="3774" y="1326"/>
                    <a:pt x="3774" y="1326"/>
                  </a:cubicBezTo>
                  <a:cubicBezTo>
                    <a:pt x="3774" y="1326"/>
                    <a:pt x="3744" y="1238"/>
                    <a:pt x="3701" y="1194"/>
                  </a:cubicBezTo>
                  <a:cubicBezTo>
                    <a:pt x="3649" y="1150"/>
                    <a:pt x="3701" y="1194"/>
                    <a:pt x="3605" y="1172"/>
                  </a:cubicBezTo>
                  <a:cubicBezTo>
                    <a:pt x="3518" y="1150"/>
                    <a:pt x="3518" y="1172"/>
                    <a:pt x="3459" y="1092"/>
                  </a:cubicBezTo>
                  <a:cubicBezTo>
                    <a:pt x="3400" y="1011"/>
                    <a:pt x="3356" y="901"/>
                    <a:pt x="3276" y="952"/>
                  </a:cubicBezTo>
                  <a:cubicBezTo>
                    <a:pt x="3202" y="1011"/>
                    <a:pt x="3166" y="1004"/>
                    <a:pt x="3166" y="1077"/>
                  </a:cubicBezTo>
                  <a:cubicBezTo>
                    <a:pt x="3166" y="1158"/>
                    <a:pt x="3166" y="1216"/>
                    <a:pt x="3144" y="1275"/>
                  </a:cubicBezTo>
                  <a:cubicBezTo>
                    <a:pt x="3122" y="1326"/>
                    <a:pt x="3188" y="1385"/>
                    <a:pt x="3232" y="1319"/>
                  </a:cubicBezTo>
                  <a:cubicBezTo>
                    <a:pt x="3276" y="1253"/>
                    <a:pt x="3298" y="1304"/>
                    <a:pt x="3312" y="1407"/>
                  </a:cubicBezTo>
                  <a:cubicBezTo>
                    <a:pt x="3327" y="1509"/>
                    <a:pt x="3312" y="1553"/>
                    <a:pt x="3254" y="1627"/>
                  </a:cubicBezTo>
                  <a:cubicBezTo>
                    <a:pt x="3202" y="1693"/>
                    <a:pt x="3144" y="1737"/>
                    <a:pt x="3063" y="1656"/>
                  </a:cubicBezTo>
                  <a:cubicBezTo>
                    <a:pt x="2982" y="1576"/>
                    <a:pt x="3004" y="1502"/>
                    <a:pt x="2902" y="1502"/>
                  </a:cubicBezTo>
                  <a:cubicBezTo>
                    <a:pt x="2799" y="1502"/>
                    <a:pt x="2748" y="1363"/>
                    <a:pt x="2814" y="1341"/>
                  </a:cubicBezTo>
                  <a:cubicBezTo>
                    <a:pt x="2880" y="1319"/>
                    <a:pt x="2961" y="1385"/>
                    <a:pt x="2997" y="1319"/>
                  </a:cubicBezTo>
                  <a:cubicBezTo>
                    <a:pt x="3027" y="1253"/>
                    <a:pt x="3041" y="1202"/>
                    <a:pt x="2997" y="1128"/>
                  </a:cubicBezTo>
                  <a:cubicBezTo>
                    <a:pt x="2946" y="1048"/>
                    <a:pt x="2924" y="945"/>
                    <a:pt x="2894" y="901"/>
                  </a:cubicBezTo>
                  <a:cubicBezTo>
                    <a:pt x="2858" y="850"/>
                    <a:pt x="2770" y="901"/>
                    <a:pt x="2770" y="799"/>
                  </a:cubicBezTo>
                  <a:cubicBezTo>
                    <a:pt x="2770" y="696"/>
                    <a:pt x="2792" y="674"/>
                    <a:pt x="2711" y="652"/>
                  </a:cubicBezTo>
                  <a:cubicBezTo>
                    <a:pt x="2711" y="652"/>
                    <a:pt x="2623" y="616"/>
                    <a:pt x="2550" y="616"/>
                  </a:cubicBezTo>
                  <a:cubicBezTo>
                    <a:pt x="2484" y="616"/>
                    <a:pt x="2418" y="579"/>
                    <a:pt x="2374" y="630"/>
                  </a:cubicBezTo>
                  <a:cubicBezTo>
                    <a:pt x="2323" y="674"/>
                    <a:pt x="2169" y="652"/>
                    <a:pt x="2096" y="681"/>
                  </a:cubicBezTo>
                  <a:cubicBezTo>
                    <a:pt x="2030" y="718"/>
                    <a:pt x="1818" y="806"/>
                    <a:pt x="1744" y="777"/>
                  </a:cubicBezTo>
                  <a:cubicBezTo>
                    <a:pt x="1678" y="740"/>
                    <a:pt x="1554" y="703"/>
                    <a:pt x="1473" y="726"/>
                  </a:cubicBezTo>
                  <a:cubicBezTo>
                    <a:pt x="1400" y="755"/>
                    <a:pt x="1224" y="726"/>
                    <a:pt x="1158" y="799"/>
                  </a:cubicBezTo>
                  <a:cubicBezTo>
                    <a:pt x="1092" y="865"/>
                    <a:pt x="968" y="952"/>
                    <a:pt x="923" y="1026"/>
                  </a:cubicBezTo>
                  <a:cubicBezTo>
                    <a:pt x="872" y="1092"/>
                    <a:pt x="887" y="1128"/>
                    <a:pt x="953" y="1172"/>
                  </a:cubicBezTo>
                  <a:cubicBezTo>
                    <a:pt x="1019" y="1216"/>
                    <a:pt x="997" y="1260"/>
                    <a:pt x="894" y="1253"/>
                  </a:cubicBezTo>
                  <a:cubicBezTo>
                    <a:pt x="799" y="1238"/>
                    <a:pt x="799" y="1253"/>
                    <a:pt x="770" y="1341"/>
                  </a:cubicBezTo>
                  <a:cubicBezTo>
                    <a:pt x="748" y="1429"/>
                    <a:pt x="748" y="1524"/>
                    <a:pt x="718" y="1612"/>
                  </a:cubicBezTo>
                  <a:cubicBezTo>
                    <a:pt x="682" y="1707"/>
                    <a:pt x="660" y="1854"/>
                    <a:pt x="784" y="1876"/>
                  </a:cubicBezTo>
                  <a:cubicBezTo>
                    <a:pt x="909" y="1898"/>
                    <a:pt x="1099" y="1861"/>
                    <a:pt x="1158" y="1883"/>
                  </a:cubicBezTo>
                  <a:cubicBezTo>
                    <a:pt x="1217" y="1905"/>
                    <a:pt x="1173" y="1883"/>
                    <a:pt x="1158" y="1978"/>
                  </a:cubicBezTo>
                  <a:cubicBezTo>
                    <a:pt x="1151" y="2066"/>
                    <a:pt x="1158" y="2132"/>
                    <a:pt x="1114" y="2176"/>
                  </a:cubicBezTo>
                  <a:cubicBezTo>
                    <a:pt x="1070" y="2228"/>
                    <a:pt x="1136" y="2235"/>
                    <a:pt x="1121" y="2330"/>
                  </a:cubicBezTo>
                  <a:cubicBezTo>
                    <a:pt x="1114" y="2418"/>
                    <a:pt x="1077" y="2359"/>
                    <a:pt x="1055" y="2440"/>
                  </a:cubicBezTo>
                  <a:cubicBezTo>
                    <a:pt x="1033" y="2521"/>
                    <a:pt x="1048" y="2557"/>
                    <a:pt x="1070" y="2667"/>
                  </a:cubicBezTo>
                  <a:cubicBezTo>
                    <a:pt x="1092" y="2777"/>
                    <a:pt x="1121" y="2953"/>
                    <a:pt x="1070" y="3056"/>
                  </a:cubicBezTo>
                  <a:cubicBezTo>
                    <a:pt x="1011" y="3158"/>
                    <a:pt x="931" y="3349"/>
                    <a:pt x="865" y="3429"/>
                  </a:cubicBezTo>
                  <a:cubicBezTo>
                    <a:pt x="799" y="3510"/>
                    <a:pt x="762" y="3657"/>
                    <a:pt x="770" y="3759"/>
                  </a:cubicBezTo>
                  <a:cubicBezTo>
                    <a:pt x="784" y="3854"/>
                    <a:pt x="740" y="4016"/>
                    <a:pt x="740" y="4059"/>
                  </a:cubicBezTo>
                  <a:cubicBezTo>
                    <a:pt x="740" y="4103"/>
                    <a:pt x="740" y="4243"/>
                    <a:pt x="660" y="4199"/>
                  </a:cubicBezTo>
                  <a:cubicBezTo>
                    <a:pt x="579" y="4155"/>
                    <a:pt x="520" y="4177"/>
                    <a:pt x="447" y="4155"/>
                  </a:cubicBezTo>
                  <a:cubicBezTo>
                    <a:pt x="367" y="4133"/>
                    <a:pt x="308" y="4081"/>
                    <a:pt x="249" y="4103"/>
                  </a:cubicBezTo>
                  <a:cubicBezTo>
                    <a:pt x="198" y="4133"/>
                    <a:pt x="44" y="4096"/>
                    <a:pt x="44" y="4177"/>
                  </a:cubicBezTo>
                  <a:cubicBezTo>
                    <a:pt x="44" y="4257"/>
                    <a:pt x="37" y="4323"/>
                    <a:pt x="73" y="4345"/>
                  </a:cubicBezTo>
                  <a:cubicBezTo>
                    <a:pt x="103" y="4367"/>
                    <a:pt x="147" y="4389"/>
                    <a:pt x="81" y="4426"/>
                  </a:cubicBezTo>
                  <a:cubicBezTo>
                    <a:pt x="15" y="4455"/>
                    <a:pt x="0" y="4448"/>
                    <a:pt x="0" y="4514"/>
                  </a:cubicBezTo>
                  <a:cubicBezTo>
                    <a:pt x="0" y="4580"/>
                    <a:pt x="0" y="4682"/>
                    <a:pt x="59" y="4704"/>
                  </a:cubicBezTo>
                  <a:cubicBezTo>
                    <a:pt x="118" y="4734"/>
                    <a:pt x="264" y="4785"/>
                    <a:pt x="330" y="4807"/>
                  </a:cubicBezTo>
                  <a:cubicBezTo>
                    <a:pt x="396" y="4829"/>
                    <a:pt x="513" y="4866"/>
                    <a:pt x="520" y="4821"/>
                  </a:cubicBezTo>
                  <a:cubicBezTo>
                    <a:pt x="535" y="4778"/>
                    <a:pt x="601" y="4675"/>
                    <a:pt x="616" y="4763"/>
                  </a:cubicBezTo>
                  <a:cubicBezTo>
                    <a:pt x="623" y="4858"/>
                    <a:pt x="696" y="4968"/>
                    <a:pt x="726" y="4990"/>
                  </a:cubicBezTo>
                  <a:cubicBezTo>
                    <a:pt x="762" y="5012"/>
                    <a:pt x="770" y="5129"/>
                    <a:pt x="726" y="5181"/>
                  </a:cubicBezTo>
                  <a:cubicBezTo>
                    <a:pt x="682" y="5239"/>
                    <a:pt x="623" y="5400"/>
                    <a:pt x="645" y="5430"/>
                  </a:cubicBezTo>
                  <a:cubicBezTo>
                    <a:pt x="674" y="5466"/>
                    <a:pt x="726" y="5503"/>
                    <a:pt x="726" y="5503"/>
                  </a:cubicBezTo>
                  <a:cubicBezTo>
                    <a:pt x="726" y="5503"/>
                    <a:pt x="726" y="5503"/>
                    <a:pt x="718" y="5510"/>
                  </a:cubicBezTo>
                  <a:cubicBezTo>
                    <a:pt x="755" y="5510"/>
                    <a:pt x="799" y="5503"/>
                    <a:pt x="821" y="5474"/>
                  </a:cubicBezTo>
                  <a:cubicBezTo>
                    <a:pt x="850" y="5422"/>
                    <a:pt x="1004" y="5430"/>
                    <a:pt x="1055" y="5422"/>
                  </a:cubicBezTo>
                  <a:cubicBezTo>
                    <a:pt x="1107" y="5415"/>
                    <a:pt x="1275" y="5400"/>
                    <a:pt x="1334" y="5342"/>
                  </a:cubicBezTo>
                  <a:cubicBezTo>
                    <a:pt x="1400" y="5283"/>
                    <a:pt x="1532" y="5203"/>
                    <a:pt x="1583" y="5173"/>
                  </a:cubicBezTo>
                  <a:cubicBezTo>
                    <a:pt x="1634" y="5137"/>
                    <a:pt x="1678" y="5107"/>
                    <a:pt x="1737" y="5078"/>
                  </a:cubicBezTo>
                  <a:cubicBezTo>
                    <a:pt x="1795" y="5041"/>
                    <a:pt x="1788" y="5034"/>
                    <a:pt x="1803" y="4997"/>
                  </a:cubicBezTo>
                  <a:cubicBezTo>
                    <a:pt x="1825" y="4968"/>
                    <a:pt x="1847" y="4946"/>
                    <a:pt x="1788" y="4909"/>
                  </a:cubicBezTo>
                  <a:cubicBezTo>
                    <a:pt x="1730" y="4866"/>
                    <a:pt x="1788" y="4844"/>
                    <a:pt x="1803" y="4807"/>
                  </a:cubicBezTo>
                  <a:cubicBezTo>
                    <a:pt x="1825" y="4763"/>
                    <a:pt x="1847" y="4719"/>
                    <a:pt x="1898" y="4756"/>
                  </a:cubicBezTo>
                  <a:cubicBezTo>
                    <a:pt x="1949" y="4785"/>
                    <a:pt x="1964" y="4821"/>
                    <a:pt x="2008" y="4836"/>
                  </a:cubicBezTo>
                  <a:cubicBezTo>
                    <a:pt x="2052" y="4858"/>
                    <a:pt x="2023" y="4909"/>
                    <a:pt x="2045" y="4953"/>
                  </a:cubicBezTo>
                  <a:cubicBezTo>
                    <a:pt x="2059" y="5005"/>
                    <a:pt x="2103" y="5019"/>
                    <a:pt x="2147" y="5027"/>
                  </a:cubicBezTo>
                  <a:cubicBezTo>
                    <a:pt x="2184" y="5034"/>
                    <a:pt x="2206" y="5056"/>
                    <a:pt x="2235" y="5085"/>
                  </a:cubicBezTo>
                  <a:cubicBezTo>
                    <a:pt x="2272" y="5107"/>
                    <a:pt x="2323" y="5107"/>
                    <a:pt x="2360" y="5085"/>
                  </a:cubicBezTo>
                  <a:cubicBezTo>
                    <a:pt x="2389" y="5056"/>
                    <a:pt x="2470" y="5071"/>
                    <a:pt x="2492" y="5107"/>
                  </a:cubicBezTo>
                  <a:cubicBezTo>
                    <a:pt x="2521" y="5151"/>
                    <a:pt x="2513" y="5232"/>
                    <a:pt x="2558" y="5247"/>
                  </a:cubicBezTo>
                  <a:cubicBezTo>
                    <a:pt x="2609" y="5261"/>
                    <a:pt x="2623" y="5312"/>
                    <a:pt x="2543" y="5320"/>
                  </a:cubicBezTo>
                  <a:cubicBezTo>
                    <a:pt x="2470" y="5335"/>
                    <a:pt x="2484" y="5371"/>
                    <a:pt x="2499" y="5408"/>
                  </a:cubicBezTo>
                  <a:cubicBezTo>
                    <a:pt x="2521" y="5445"/>
                    <a:pt x="2528" y="5445"/>
                    <a:pt x="2499" y="5496"/>
                  </a:cubicBezTo>
                  <a:cubicBezTo>
                    <a:pt x="2477" y="5547"/>
                    <a:pt x="2513" y="5598"/>
                    <a:pt x="2462" y="5620"/>
                  </a:cubicBezTo>
                  <a:cubicBezTo>
                    <a:pt x="2411" y="5642"/>
                    <a:pt x="2389" y="5671"/>
                    <a:pt x="2462" y="5716"/>
                  </a:cubicBezTo>
                  <a:cubicBezTo>
                    <a:pt x="2528" y="5759"/>
                    <a:pt x="2572" y="5774"/>
                    <a:pt x="2623" y="5767"/>
                  </a:cubicBezTo>
                  <a:cubicBezTo>
                    <a:pt x="2675" y="5759"/>
                    <a:pt x="2660" y="5789"/>
                    <a:pt x="2645" y="5847"/>
                  </a:cubicBezTo>
                  <a:cubicBezTo>
                    <a:pt x="2631" y="5906"/>
                    <a:pt x="2653" y="5943"/>
                    <a:pt x="2580" y="5972"/>
                  </a:cubicBezTo>
                  <a:cubicBezTo>
                    <a:pt x="2499" y="5994"/>
                    <a:pt x="2492" y="5994"/>
                    <a:pt x="2440" y="6038"/>
                  </a:cubicBezTo>
                  <a:cubicBezTo>
                    <a:pt x="2389" y="6082"/>
                    <a:pt x="2382" y="6089"/>
                    <a:pt x="2440" y="6119"/>
                  </a:cubicBezTo>
                  <a:cubicBezTo>
                    <a:pt x="2499" y="6155"/>
                    <a:pt x="2492" y="6221"/>
                    <a:pt x="2550" y="6207"/>
                  </a:cubicBezTo>
                  <a:cubicBezTo>
                    <a:pt x="2609" y="6192"/>
                    <a:pt x="2645" y="6170"/>
                    <a:pt x="2675" y="6140"/>
                  </a:cubicBezTo>
                  <a:cubicBezTo>
                    <a:pt x="2697" y="6104"/>
                    <a:pt x="2741" y="6104"/>
                    <a:pt x="2807" y="6111"/>
                  </a:cubicBezTo>
                  <a:cubicBezTo>
                    <a:pt x="2873" y="6119"/>
                    <a:pt x="2924" y="6119"/>
                    <a:pt x="2975" y="6097"/>
                  </a:cubicBezTo>
                  <a:cubicBezTo>
                    <a:pt x="3027" y="6067"/>
                    <a:pt x="3019" y="6045"/>
                    <a:pt x="3063" y="5994"/>
                  </a:cubicBezTo>
                  <a:cubicBezTo>
                    <a:pt x="3107" y="5943"/>
                    <a:pt x="3114" y="5899"/>
                    <a:pt x="3173" y="5906"/>
                  </a:cubicBezTo>
                  <a:cubicBezTo>
                    <a:pt x="3232" y="5921"/>
                    <a:pt x="3290" y="5891"/>
                    <a:pt x="3320" y="5928"/>
                  </a:cubicBezTo>
                  <a:cubicBezTo>
                    <a:pt x="3342" y="5957"/>
                    <a:pt x="3422" y="6009"/>
                    <a:pt x="3437" y="5957"/>
                  </a:cubicBezTo>
                  <a:cubicBezTo>
                    <a:pt x="3451" y="5906"/>
                    <a:pt x="3473" y="5877"/>
                    <a:pt x="3532" y="5847"/>
                  </a:cubicBezTo>
                  <a:cubicBezTo>
                    <a:pt x="3591" y="5826"/>
                    <a:pt x="3686" y="5789"/>
                    <a:pt x="3664" y="5745"/>
                  </a:cubicBezTo>
                  <a:cubicBezTo>
                    <a:pt x="3649" y="5708"/>
                    <a:pt x="3605" y="5708"/>
                    <a:pt x="3576" y="5679"/>
                  </a:cubicBezTo>
                  <a:cubicBezTo>
                    <a:pt x="3539" y="5657"/>
                    <a:pt x="3554" y="5664"/>
                    <a:pt x="3576" y="5598"/>
                  </a:cubicBezTo>
                  <a:cubicBezTo>
                    <a:pt x="3591" y="5525"/>
                    <a:pt x="3627" y="5312"/>
                    <a:pt x="3591" y="5283"/>
                  </a:cubicBezTo>
                  <a:cubicBezTo>
                    <a:pt x="3554" y="5247"/>
                    <a:pt x="3547" y="5232"/>
                    <a:pt x="3539" y="5173"/>
                  </a:cubicBezTo>
                  <a:cubicBezTo>
                    <a:pt x="3532" y="5107"/>
                    <a:pt x="3473" y="5071"/>
                    <a:pt x="3415" y="5049"/>
                  </a:cubicBezTo>
                  <a:cubicBezTo>
                    <a:pt x="3349" y="5034"/>
                    <a:pt x="3298" y="4997"/>
                    <a:pt x="3283" y="4953"/>
                  </a:cubicBezTo>
                  <a:cubicBezTo>
                    <a:pt x="3268" y="4917"/>
                    <a:pt x="3217" y="4836"/>
                    <a:pt x="3283" y="4836"/>
                  </a:cubicBezTo>
                  <a:cubicBezTo>
                    <a:pt x="3349" y="4836"/>
                    <a:pt x="3371" y="4866"/>
                    <a:pt x="3437" y="4858"/>
                  </a:cubicBezTo>
                  <a:cubicBezTo>
                    <a:pt x="3503" y="4844"/>
                    <a:pt x="3554" y="4873"/>
                    <a:pt x="3576" y="4814"/>
                  </a:cubicBezTo>
                  <a:cubicBezTo>
                    <a:pt x="3591" y="4756"/>
                    <a:pt x="3532" y="4726"/>
                    <a:pt x="3583" y="4697"/>
                  </a:cubicBezTo>
                  <a:cubicBezTo>
                    <a:pt x="3635" y="4660"/>
                    <a:pt x="3635" y="4616"/>
                    <a:pt x="3671" y="4616"/>
                  </a:cubicBezTo>
                  <a:cubicBezTo>
                    <a:pt x="3715" y="4616"/>
                    <a:pt x="3686" y="4675"/>
                    <a:pt x="3759" y="4660"/>
                  </a:cubicBezTo>
                  <a:cubicBezTo>
                    <a:pt x="3840" y="4646"/>
                    <a:pt x="3854" y="4646"/>
                    <a:pt x="3906" y="4609"/>
                  </a:cubicBezTo>
                  <a:cubicBezTo>
                    <a:pt x="3957" y="4572"/>
                    <a:pt x="3979" y="4572"/>
                    <a:pt x="4023" y="4609"/>
                  </a:cubicBezTo>
                  <a:cubicBezTo>
                    <a:pt x="4067" y="4646"/>
                    <a:pt x="4030" y="4697"/>
                    <a:pt x="4067" y="4741"/>
                  </a:cubicBezTo>
                  <a:cubicBezTo>
                    <a:pt x="4096" y="4792"/>
                    <a:pt x="4111" y="4873"/>
                    <a:pt x="4089" y="4909"/>
                  </a:cubicBezTo>
                  <a:cubicBezTo>
                    <a:pt x="4074" y="4939"/>
                    <a:pt x="4052" y="4990"/>
                    <a:pt x="4126" y="5019"/>
                  </a:cubicBezTo>
                  <a:cubicBezTo>
                    <a:pt x="4199" y="5041"/>
                    <a:pt x="4331" y="5071"/>
                    <a:pt x="4397" y="5034"/>
                  </a:cubicBezTo>
                  <a:cubicBezTo>
                    <a:pt x="4463" y="4997"/>
                    <a:pt x="4594" y="5027"/>
                    <a:pt x="4602" y="4953"/>
                  </a:cubicBezTo>
                  <a:cubicBezTo>
                    <a:pt x="4609" y="4888"/>
                    <a:pt x="4661" y="4880"/>
                    <a:pt x="4690" y="4814"/>
                  </a:cubicBezTo>
                  <a:cubicBezTo>
                    <a:pt x="4712" y="4741"/>
                    <a:pt x="4726" y="4712"/>
                    <a:pt x="4778" y="4704"/>
                  </a:cubicBezTo>
                  <a:cubicBezTo>
                    <a:pt x="4829" y="4697"/>
                    <a:pt x="4880" y="4668"/>
                    <a:pt x="4924" y="4712"/>
                  </a:cubicBezTo>
                  <a:cubicBezTo>
                    <a:pt x="4968" y="4756"/>
                    <a:pt x="4932" y="4792"/>
                    <a:pt x="4888" y="4821"/>
                  </a:cubicBezTo>
                  <a:cubicBezTo>
                    <a:pt x="4851" y="4844"/>
                    <a:pt x="4858" y="4895"/>
                    <a:pt x="4902" y="4924"/>
                  </a:cubicBezTo>
                  <a:cubicBezTo>
                    <a:pt x="4939" y="4946"/>
                    <a:pt x="4939" y="4990"/>
                    <a:pt x="4910" y="5034"/>
                  </a:cubicBezTo>
                  <a:cubicBezTo>
                    <a:pt x="4873" y="5078"/>
                    <a:pt x="4858" y="5195"/>
                    <a:pt x="4792" y="5203"/>
                  </a:cubicBezTo>
                  <a:cubicBezTo>
                    <a:pt x="4719" y="5210"/>
                    <a:pt x="4690" y="5217"/>
                    <a:pt x="4661" y="5283"/>
                  </a:cubicBezTo>
                  <a:cubicBezTo>
                    <a:pt x="4639" y="5342"/>
                    <a:pt x="4602" y="5386"/>
                    <a:pt x="4639" y="5415"/>
                  </a:cubicBezTo>
                  <a:cubicBezTo>
                    <a:pt x="4668" y="5452"/>
                    <a:pt x="4668" y="5496"/>
                    <a:pt x="4726" y="5518"/>
                  </a:cubicBezTo>
                  <a:cubicBezTo>
                    <a:pt x="4792" y="5547"/>
                    <a:pt x="4858" y="5562"/>
                    <a:pt x="4822" y="5584"/>
                  </a:cubicBezTo>
                  <a:cubicBezTo>
                    <a:pt x="4792" y="5613"/>
                    <a:pt x="4749" y="5620"/>
                    <a:pt x="4756" y="5657"/>
                  </a:cubicBezTo>
                  <a:cubicBezTo>
                    <a:pt x="4763" y="5686"/>
                    <a:pt x="4756" y="5716"/>
                    <a:pt x="4719" y="5730"/>
                  </a:cubicBezTo>
                  <a:cubicBezTo>
                    <a:pt x="4690" y="5745"/>
                    <a:pt x="4690" y="5811"/>
                    <a:pt x="4697" y="5833"/>
                  </a:cubicBezTo>
                  <a:cubicBezTo>
                    <a:pt x="4704" y="5855"/>
                    <a:pt x="4726" y="5884"/>
                    <a:pt x="4814" y="5884"/>
                  </a:cubicBezTo>
                  <a:cubicBezTo>
                    <a:pt x="4902" y="5884"/>
                    <a:pt x="4961" y="5877"/>
                    <a:pt x="4975" y="5921"/>
                  </a:cubicBezTo>
                  <a:cubicBezTo>
                    <a:pt x="4990" y="5957"/>
                    <a:pt x="4968" y="5987"/>
                    <a:pt x="4975" y="6023"/>
                  </a:cubicBezTo>
                  <a:cubicBezTo>
                    <a:pt x="4983" y="6053"/>
                    <a:pt x="5042" y="6089"/>
                    <a:pt x="5042" y="6089"/>
                  </a:cubicBezTo>
                  <a:cubicBezTo>
                    <a:pt x="5042" y="6089"/>
                    <a:pt x="5049" y="6185"/>
                    <a:pt x="5063" y="6236"/>
                  </a:cubicBezTo>
                  <a:cubicBezTo>
                    <a:pt x="5071" y="6280"/>
                    <a:pt x="5078" y="6346"/>
                    <a:pt x="5049" y="6382"/>
                  </a:cubicBezTo>
                  <a:cubicBezTo>
                    <a:pt x="5027" y="6426"/>
                    <a:pt x="5071" y="6507"/>
                    <a:pt x="5137" y="6456"/>
                  </a:cubicBezTo>
                  <a:cubicBezTo>
                    <a:pt x="5203" y="6404"/>
                    <a:pt x="5254" y="6456"/>
                    <a:pt x="5254" y="6514"/>
                  </a:cubicBezTo>
                  <a:cubicBezTo>
                    <a:pt x="5254" y="6573"/>
                    <a:pt x="5283" y="6624"/>
                    <a:pt x="5327" y="6624"/>
                  </a:cubicBezTo>
                  <a:cubicBezTo>
                    <a:pt x="5364" y="6624"/>
                    <a:pt x="5386" y="6683"/>
                    <a:pt x="5386" y="6749"/>
                  </a:cubicBezTo>
                  <a:cubicBezTo>
                    <a:pt x="5386" y="6822"/>
                    <a:pt x="5444" y="6822"/>
                    <a:pt x="5525" y="6807"/>
                  </a:cubicBezTo>
                  <a:cubicBezTo>
                    <a:pt x="5613" y="6800"/>
                    <a:pt x="5599" y="6881"/>
                    <a:pt x="5562" y="6932"/>
                  </a:cubicBezTo>
                  <a:cubicBezTo>
                    <a:pt x="5525" y="6983"/>
                    <a:pt x="5576" y="6961"/>
                    <a:pt x="5576" y="7012"/>
                  </a:cubicBezTo>
                  <a:cubicBezTo>
                    <a:pt x="5576" y="7064"/>
                    <a:pt x="5540" y="7108"/>
                    <a:pt x="5503" y="7130"/>
                  </a:cubicBezTo>
                  <a:cubicBezTo>
                    <a:pt x="5466" y="7159"/>
                    <a:pt x="5466" y="7196"/>
                    <a:pt x="5474" y="7254"/>
                  </a:cubicBezTo>
                  <a:cubicBezTo>
                    <a:pt x="5489" y="7313"/>
                    <a:pt x="5540" y="7357"/>
                    <a:pt x="5496" y="7394"/>
                  </a:cubicBezTo>
                  <a:cubicBezTo>
                    <a:pt x="5452" y="7438"/>
                    <a:pt x="5401" y="7474"/>
                    <a:pt x="5452" y="7518"/>
                  </a:cubicBezTo>
                  <a:cubicBezTo>
                    <a:pt x="5489" y="7547"/>
                    <a:pt x="5532" y="7547"/>
                    <a:pt x="5554" y="7547"/>
                  </a:cubicBezTo>
                  <a:cubicBezTo>
                    <a:pt x="5584" y="7526"/>
                    <a:pt x="5620" y="7504"/>
                    <a:pt x="5642" y="7511"/>
                  </a:cubicBezTo>
                  <a:cubicBezTo>
                    <a:pt x="5686" y="7518"/>
                    <a:pt x="5679" y="7591"/>
                    <a:pt x="5723" y="7591"/>
                  </a:cubicBezTo>
                  <a:cubicBezTo>
                    <a:pt x="5767" y="7591"/>
                    <a:pt x="5804" y="7599"/>
                    <a:pt x="5855" y="7577"/>
                  </a:cubicBezTo>
                  <a:cubicBezTo>
                    <a:pt x="5899" y="7547"/>
                    <a:pt x="5972" y="7540"/>
                    <a:pt x="5980" y="7584"/>
                  </a:cubicBezTo>
                  <a:cubicBezTo>
                    <a:pt x="5987" y="7628"/>
                    <a:pt x="6053" y="7679"/>
                    <a:pt x="6082" y="7694"/>
                  </a:cubicBezTo>
                  <a:cubicBezTo>
                    <a:pt x="6104" y="7709"/>
                    <a:pt x="6097" y="7789"/>
                    <a:pt x="6038" y="7760"/>
                  </a:cubicBezTo>
                  <a:cubicBezTo>
                    <a:pt x="5980" y="7738"/>
                    <a:pt x="5935" y="7745"/>
                    <a:pt x="5965" y="7782"/>
                  </a:cubicBezTo>
                  <a:cubicBezTo>
                    <a:pt x="5987" y="7811"/>
                    <a:pt x="6016" y="7848"/>
                    <a:pt x="5965" y="7840"/>
                  </a:cubicBezTo>
                  <a:cubicBezTo>
                    <a:pt x="5913" y="7833"/>
                    <a:pt x="5980" y="7885"/>
                    <a:pt x="5935" y="7914"/>
                  </a:cubicBezTo>
                  <a:cubicBezTo>
                    <a:pt x="5892" y="7950"/>
                    <a:pt x="5899" y="7995"/>
                    <a:pt x="5928" y="8016"/>
                  </a:cubicBezTo>
                  <a:cubicBezTo>
                    <a:pt x="5950" y="8046"/>
                    <a:pt x="5987" y="8126"/>
                    <a:pt x="5980" y="8163"/>
                  </a:cubicBezTo>
                  <a:cubicBezTo>
                    <a:pt x="5972" y="8200"/>
                    <a:pt x="6023" y="8214"/>
                    <a:pt x="5994" y="8266"/>
                  </a:cubicBezTo>
                  <a:cubicBezTo>
                    <a:pt x="5972" y="8317"/>
                    <a:pt x="5980" y="8324"/>
                    <a:pt x="5921" y="8331"/>
                  </a:cubicBezTo>
                  <a:cubicBezTo>
                    <a:pt x="5862" y="8339"/>
                    <a:pt x="5855" y="8368"/>
                    <a:pt x="5840" y="8412"/>
                  </a:cubicBezTo>
                  <a:cubicBezTo>
                    <a:pt x="5833" y="8449"/>
                    <a:pt x="5818" y="8493"/>
                    <a:pt x="5877" y="8529"/>
                  </a:cubicBezTo>
                  <a:cubicBezTo>
                    <a:pt x="5935" y="8559"/>
                    <a:pt x="6082" y="8603"/>
                    <a:pt x="6104" y="8639"/>
                  </a:cubicBezTo>
                  <a:cubicBezTo>
                    <a:pt x="6133" y="8676"/>
                    <a:pt x="6177" y="8713"/>
                    <a:pt x="6214" y="8676"/>
                  </a:cubicBezTo>
                  <a:cubicBezTo>
                    <a:pt x="6258" y="8632"/>
                    <a:pt x="6294" y="8603"/>
                    <a:pt x="6236" y="8580"/>
                  </a:cubicBezTo>
                  <a:cubicBezTo>
                    <a:pt x="6177" y="8551"/>
                    <a:pt x="6148" y="8500"/>
                    <a:pt x="6148" y="8478"/>
                  </a:cubicBezTo>
                  <a:cubicBezTo>
                    <a:pt x="6148" y="8449"/>
                    <a:pt x="6155" y="8471"/>
                    <a:pt x="6207" y="8434"/>
                  </a:cubicBezTo>
                  <a:cubicBezTo>
                    <a:pt x="6258" y="8397"/>
                    <a:pt x="6309" y="8383"/>
                    <a:pt x="6324" y="8339"/>
                  </a:cubicBezTo>
                  <a:cubicBezTo>
                    <a:pt x="6346" y="8295"/>
                    <a:pt x="6404" y="8273"/>
                    <a:pt x="6412" y="8309"/>
                  </a:cubicBezTo>
                  <a:cubicBezTo>
                    <a:pt x="6419" y="8339"/>
                    <a:pt x="6441" y="8376"/>
                    <a:pt x="6441" y="8376"/>
                  </a:cubicBezTo>
                  <a:cubicBezTo>
                    <a:pt x="6441" y="8376"/>
                    <a:pt x="6419" y="8287"/>
                    <a:pt x="6463" y="8273"/>
                  </a:cubicBezTo>
                  <a:cubicBezTo>
                    <a:pt x="6507" y="8258"/>
                    <a:pt x="6522" y="8266"/>
                    <a:pt x="6558" y="8287"/>
                  </a:cubicBezTo>
                  <a:cubicBezTo>
                    <a:pt x="6588" y="8309"/>
                    <a:pt x="6602" y="8346"/>
                    <a:pt x="6610" y="8383"/>
                  </a:cubicBezTo>
                  <a:cubicBezTo>
                    <a:pt x="6654" y="8368"/>
                    <a:pt x="6734" y="8339"/>
                    <a:pt x="6749" y="8309"/>
                  </a:cubicBezTo>
                  <a:cubicBezTo>
                    <a:pt x="6771" y="8280"/>
                    <a:pt x="6830" y="8221"/>
                    <a:pt x="6866" y="8214"/>
                  </a:cubicBezTo>
                  <a:cubicBezTo>
                    <a:pt x="6903" y="8207"/>
                    <a:pt x="6939" y="8207"/>
                    <a:pt x="6976" y="8214"/>
                  </a:cubicBezTo>
                  <a:cubicBezTo>
                    <a:pt x="7020" y="8221"/>
                    <a:pt x="7093" y="8200"/>
                    <a:pt x="7108" y="8163"/>
                  </a:cubicBezTo>
                  <a:cubicBezTo>
                    <a:pt x="7130" y="8119"/>
                    <a:pt x="7123" y="8060"/>
                    <a:pt x="7152" y="8046"/>
                  </a:cubicBezTo>
                  <a:cubicBezTo>
                    <a:pt x="7181" y="8038"/>
                    <a:pt x="7203" y="8097"/>
                    <a:pt x="7247" y="8060"/>
                  </a:cubicBezTo>
                  <a:cubicBezTo>
                    <a:pt x="7291" y="8031"/>
                    <a:pt x="7335" y="8002"/>
                    <a:pt x="7364" y="7965"/>
                  </a:cubicBezTo>
                  <a:cubicBezTo>
                    <a:pt x="7394" y="7936"/>
                    <a:pt x="7401" y="7921"/>
                    <a:pt x="7445" y="7899"/>
                  </a:cubicBezTo>
                  <a:cubicBezTo>
                    <a:pt x="7482" y="7877"/>
                    <a:pt x="7496" y="7870"/>
                    <a:pt x="7504" y="7826"/>
                  </a:cubicBezTo>
                  <a:cubicBezTo>
                    <a:pt x="7504" y="7782"/>
                    <a:pt x="7504" y="7723"/>
                    <a:pt x="7540" y="7709"/>
                  </a:cubicBezTo>
                  <a:cubicBezTo>
                    <a:pt x="7577" y="7687"/>
                    <a:pt x="7628" y="7687"/>
                    <a:pt x="7650" y="7687"/>
                  </a:cubicBezTo>
                  <a:cubicBezTo>
                    <a:pt x="7679" y="7687"/>
                    <a:pt x="7752" y="7709"/>
                    <a:pt x="7774" y="7738"/>
                  </a:cubicBezTo>
                  <a:cubicBezTo>
                    <a:pt x="7796" y="7760"/>
                    <a:pt x="7854" y="7819"/>
                    <a:pt x="7891" y="7797"/>
                  </a:cubicBezTo>
                  <a:cubicBezTo>
                    <a:pt x="7928" y="7775"/>
                    <a:pt x="7928" y="7738"/>
                    <a:pt x="7957" y="7716"/>
                  </a:cubicBezTo>
                  <a:cubicBezTo>
                    <a:pt x="7993" y="7701"/>
                    <a:pt x="8008" y="7701"/>
                    <a:pt x="8037" y="7731"/>
                  </a:cubicBezTo>
                  <a:cubicBezTo>
                    <a:pt x="8067" y="7760"/>
                    <a:pt x="8147" y="7738"/>
                    <a:pt x="8111" y="7694"/>
                  </a:cubicBezTo>
                  <a:cubicBezTo>
                    <a:pt x="8081" y="7657"/>
                    <a:pt x="8052" y="7657"/>
                    <a:pt x="8052" y="7613"/>
                  </a:cubicBezTo>
                  <a:cubicBezTo>
                    <a:pt x="8060" y="7577"/>
                    <a:pt x="8081" y="7562"/>
                    <a:pt x="8118" y="7540"/>
                  </a:cubicBezTo>
                  <a:cubicBezTo>
                    <a:pt x="8140" y="7533"/>
                    <a:pt x="8147" y="7511"/>
                    <a:pt x="8155" y="7496"/>
                  </a:cubicBezTo>
                  <a:cubicBezTo>
                    <a:pt x="8125" y="7423"/>
                    <a:pt x="8125" y="7423"/>
                    <a:pt x="8125" y="7423"/>
                  </a:cubicBezTo>
                  <a:cubicBezTo>
                    <a:pt x="8118" y="7350"/>
                    <a:pt x="8125" y="7269"/>
                    <a:pt x="8081" y="7225"/>
                  </a:cubicBezTo>
                  <a:cubicBezTo>
                    <a:pt x="8030" y="7181"/>
                    <a:pt x="7979" y="7130"/>
                    <a:pt x="7957" y="7086"/>
                  </a:cubicBezTo>
                  <a:cubicBezTo>
                    <a:pt x="7942" y="7035"/>
                    <a:pt x="7898" y="6939"/>
                    <a:pt x="7928" y="6873"/>
                  </a:cubicBezTo>
                  <a:cubicBezTo>
                    <a:pt x="7950" y="6800"/>
                    <a:pt x="7957" y="6800"/>
                    <a:pt x="8008" y="6749"/>
                  </a:cubicBezTo>
                  <a:cubicBezTo>
                    <a:pt x="8060" y="6697"/>
                    <a:pt x="8103" y="6639"/>
                    <a:pt x="8052" y="6595"/>
                  </a:cubicBezTo>
                  <a:cubicBezTo>
                    <a:pt x="8001" y="6558"/>
                    <a:pt x="7964" y="6544"/>
                    <a:pt x="8001" y="6507"/>
                  </a:cubicBezTo>
                  <a:cubicBezTo>
                    <a:pt x="8037" y="6463"/>
                    <a:pt x="8045" y="6448"/>
                    <a:pt x="7986" y="6419"/>
                  </a:cubicBezTo>
                  <a:cubicBezTo>
                    <a:pt x="7928" y="6397"/>
                    <a:pt x="7840" y="6368"/>
                    <a:pt x="7854" y="6309"/>
                  </a:cubicBezTo>
                  <a:cubicBezTo>
                    <a:pt x="7876" y="6250"/>
                    <a:pt x="7862" y="6280"/>
                    <a:pt x="7935" y="6280"/>
                  </a:cubicBezTo>
                  <a:cubicBezTo>
                    <a:pt x="8001" y="6280"/>
                    <a:pt x="8001" y="6302"/>
                    <a:pt x="8045" y="6243"/>
                  </a:cubicBezTo>
                  <a:cubicBezTo>
                    <a:pt x="8089" y="6185"/>
                    <a:pt x="8111" y="6162"/>
                    <a:pt x="8191" y="6155"/>
                  </a:cubicBezTo>
                  <a:cubicBezTo>
                    <a:pt x="8265" y="6148"/>
                    <a:pt x="8411" y="6155"/>
                    <a:pt x="8477" y="6140"/>
                  </a:cubicBezTo>
                  <a:cubicBezTo>
                    <a:pt x="8543" y="6119"/>
                    <a:pt x="8587" y="6148"/>
                    <a:pt x="8653" y="6111"/>
                  </a:cubicBezTo>
                  <a:cubicBezTo>
                    <a:pt x="8726" y="6082"/>
                    <a:pt x="8726" y="6053"/>
                    <a:pt x="8682" y="6009"/>
                  </a:cubicBezTo>
                  <a:cubicBezTo>
                    <a:pt x="8638" y="5972"/>
                    <a:pt x="8653" y="5935"/>
                    <a:pt x="8726" y="5928"/>
                  </a:cubicBezTo>
                  <a:cubicBezTo>
                    <a:pt x="8792" y="5921"/>
                    <a:pt x="8807" y="5899"/>
                    <a:pt x="8843" y="5847"/>
                  </a:cubicBezTo>
                  <a:cubicBezTo>
                    <a:pt x="8880" y="5796"/>
                    <a:pt x="8917" y="5730"/>
                    <a:pt x="8843" y="5716"/>
                  </a:cubicBezTo>
                  <a:cubicBezTo>
                    <a:pt x="8763" y="5694"/>
                    <a:pt x="8785" y="5635"/>
                    <a:pt x="8807" y="5613"/>
                  </a:cubicBezTo>
                  <a:cubicBezTo>
                    <a:pt x="8836" y="5584"/>
                    <a:pt x="8910" y="5584"/>
                    <a:pt x="8917" y="5562"/>
                  </a:cubicBezTo>
                  <a:cubicBezTo>
                    <a:pt x="8931" y="5532"/>
                    <a:pt x="8910" y="5518"/>
                    <a:pt x="8858" y="5474"/>
                  </a:cubicBezTo>
                  <a:cubicBezTo>
                    <a:pt x="8807" y="5430"/>
                    <a:pt x="8778" y="5400"/>
                    <a:pt x="8785" y="5357"/>
                  </a:cubicBezTo>
                  <a:cubicBezTo>
                    <a:pt x="8792" y="5312"/>
                    <a:pt x="8814" y="5239"/>
                    <a:pt x="8763" y="5210"/>
                  </a:cubicBezTo>
                  <a:cubicBezTo>
                    <a:pt x="8719" y="5188"/>
                    <a:pt x="8726" y="5173"/>
                    <a:pt x="8800" y="5151"/>
                  </a:cubicBezTo>
                  <a:cubicBezTo>
                    <a:pt x="8880" y="5137"/>
                    <a:pt x="8939" y="5049"/>
                    <a:pt x="8880" y="5019"/>
                  </a:cubicBezTo>
                  <a:cubicBezTo>
                    <a:pt x="8814" y="4983"/>
                    <a:pt x="8785" y="4939"/>
                    <a:pt x="8726" y="4909"/>
                  </a:cubicBezTo>
                  <a:cubicBezTo>
                    <a:pt x="8668" y="4873"/>
                    <a:pt x="8594" y="4807"/>
                    <a:pt x="8602" y="4734"/>
                  </a:cubicBezTo>
                  <a:cubicBezTo>
                    <a:pt x="8616" y="4668"/>
                    <a:pt x="8602" y="4660"/>
                    <a:pt x="8668" y="4653"/>
                  </a:cubicBezTo>
                  <a:cubicBezTo>
                    <a:pt x="8726" y="4646"/>
                    <a:pt x="8755" y="4646"/>
                    <a:pt x="8755" y="4646"/>
                  </a:cubicBezTo>
                  <a:cubicBezTo>
                    <a:pt x="8755" y="4646"/>
                    <a:pt x="8682" y="4602"/>
                    <a:pt x="8653" y="4543"/>
                  </a:cubicBezTo>
                  <a:cubicBezTo>
                    <a:pt x="8631" y="4485"/>
                    <a:pt x="8616" y="4433"/>
                    <a:pt x="8624" y="4389"/>
                  </a:cubicBezTo>
                  <a:cubicBezTo>
                    <a:pt x="8631" y="4345"/>
                    <a:pt x="8668" y="4279"/>
                    <a:pt x="8682" y="4250"/>
                  </a:cubicBezTo>
                  <a:cubicBezTo>
                    <a:pt x="8697" y="4228"/>
                    <a:pt x="8646" y="4199"/>
                    <a:pt x="8587" y="4235"/>
                  </a:cubicBezTo>
                  <a:cubicBezTo>
                    <a:pt x="8528" y="4272"/>
                    <a:pt x="8514" y="4177"/>
                    <a:pt x="8484" y="4126"/>
                  </a:cubicBezTo>
                  <a:cubicBezTo>
                    <a:pt x="8462" y="4074"/>
                    <a:pt x="8374" y="3994"/>
                    <a:pt x="8374" y="3994"/>
                  </a:cubicBezTo>
                  <a:cubicBezTo>
                    <a:pt x="8367" y="3964"/>
                    <a:pt x="8272" y="3913"/>
                    <a:pt x="8265" y="3869"/>
                  </a:cubicBezTo>
                  <a:cubicBezTo>
                    <a:pt x="8257" y="3825"/>
                    <a:pt x="8199" y="3700"/>
                    <a:pt x="8206" y="3635"/>
                  </a:cubicBezTo>
                  <a:cubicBezTo>
                    <a:pt x="8213" y="3561"/>
                    <a:pt x="8213" y="3495"/>
                    <a:pt x="8301" y="3488"/>
                  </a:cubicBezTo>
                  <a:cubicBezTo>
                    <a:pt x="8382" y="3481"/>
                    <a:pt x="8462" y="3503"/>
                    <a:pt x="8521" y="3481"/>
                  </a:cubicBezTo>
                  <a:cubicBezTo>
                    <a:pt x="8580" y="3451"/>
                    <a:pt x="8594" y="3444"/>
                    <a:pt x="8624" y="3400"/>
                  </a:cubicBezTo>
                  <a:cubicBezTo>
                    <a:pt x="8646" y="3356"/>
                    <a:pt x="8638" y="3290"/>
                    <a:pt x="8697" y="3283"/>
                  </a:cubicBezTo>
                  <a:cubicBezTo>
                    <a:pt x="8755" y="3276"/>
                    <a:pt x="8880" y="3253"/>
                    <a:pt x="8880" y="3253"/>
                  </a:cubicBezTo>
                  <a:cubicBezTo>
                    <a:pt x="8880" y="3253"/>
                    <a:pt x="8939" y="3327"/>
                    <a:pt x="8961" y="3305"/>
                  </a:cubicBezTo>
                  <a:cubicBezTo>
                    <a:pt x="8990" y="3290"/>
                    <a:pt x="8997" y="3268"/>
                    <a:pt x="9049" y="3290"/>
                  </a:cubicBezTo>
                  <a:cubicBezTo>
                    <a:pt x="9100" y="3319"/>
                    <a:pt x="9166" y="3385"/>
                    <a:pt x="9203" y="3378"/>
                  </a:cubicBezTo>
                  <a:cubicBezTo>
                    <a:pt x="9232" y="3371"/>
                    <a:pt x="9224" y="3378"/>
                    <a:pt x="9283" y="3356"/>
                  </a:cubicBezTo>
                  <a:cubicBezTo>
                    <a:pt x="9342" y="3341"/>
                    <a:pt x="9386" y="3341"/>
                    <a:pt x="9422" y="3305"/>
                  </a:cubicBezTo>
                  <a:cubicBezTo>
                    <a:pt x="9452" y="3276"/>
                    <a:pt x="9503" y="3246"/>
                    <a:pt x="9547" y="3217"/>
                  </a:cubicBezTo>
                  <a:cubicBezTo>
                    <a:pt x="9591" y="3180"/>
                    <a:pt x="9620" y="3158"/>
                    <a:pt x="9657" y="3144"/>
                  </a:cubicBezTo>
                  <a:cubicBezTo>
                    <a:pt x="9701" y="3136"/>
                    <a:pt x="9635" y="3107"/>
                    <a:pt x="9664" y="3056"/>
                  </a:cubicBezTo>
                  <a:cubicBezTo>
                    <a:pt x="9701" y="3004"/>
                    <a:pt x="9730" y="2909"/>
                    <a:pt x="9730" y="2909"/>
                  </a:cubicBezTo>
                  <a:cubicBezTo>
                    <a:pt x="9730" y="2909"/>
                    <a:pt x="9767" y="2953"/>
                    <a:pt x="9796" y="2931"/>
                  </a:cubicBezTo>
                  <a:cubicBezTo>
                    <a:pt x="9818" y="2916"/>
                    <a:pt x="9862" y="2894"/>
                    <a:pt x="9862" y="2858"/>
                  </a:cubicBezTo>
                  <a:cubicBezTo>
                    <a:pt x="9862" y="2836"/>
                    <a:pt x="9891" y="2807"/>
                    <a:pt x="9913" y="2785"/>
                  </a:cubicBezTo>
                  <a:lnTo>
                    <a:pt x="9906" y="2777"/>
                  </a:lnTo>
                </a:path>
              </a:pathLst>
            </a:custGeom>
            <a:grpFill/>
            <a:ln w="28575" cap="flat" cmpd="sng">
              <a:solidFill>
                <a:schemeClr val="bg1"/>
              </a:solidFill>
              <a:bevel/>
              <a:headEnd/>
              <a:tailEnd/>
            </a:ln>
          </p:spPr>
          <p:txBody>
            <a:bodyPr wrap="none" anchor="ctr"/>
            <a:lstStyle/>
            <a:p>
              <a:pPr defTabSz="1828434" eaLnBrk="1" fontAlgn="auto" hangingPunct="1">
                <a:spcBef>
                  <a:spcPts val="0"/>
                </a:spcBef>
                <a:spcAft>
                  <a:spcPts val="0"/>
                </a:spcAft>
                <a:defRPr/>
              </a:pPr>
              <a:endParaRPr lang="en-US">
                <a:latin typeface="+mn-lt"/>
              </a:endParaRPr>
            </a:p>
          </p:txBody>
        </p:sp>
        <p:sp>
          <p:nvSpPr>
            <p:cNvPr id="127" name="Freeform 126"/>
            <p:cNvSpPr>
              <a:spLocks noChangeArrowheads="1"/>
            </p:cNvSpPr>
            <p:nvPr/>
          </p:nvSpPr>
          <p:spPr bwMode="auto">
            <a:xfrm>
              <a:off x="3373941" y="5791754"/>
              <a:ext cx="2878123" cy="2744979"/>
            </a:xfrm>
            <a:custGeom>
              <a:avLst/>
              <a:gdLst>
                <a:gd name="T0" fmla="*/ 974 w 7489"/>
                <a:gd name="T1" fmla="*/ 7143 h 7225"/>
                <a:gd name="T2" fmla="*/ 630 w 7489"/>
                <a:gd name="T3" fmla="*/ 6616 h 7225"/>
                <a:gd name="T4" fmla="*/ 717 w 7489"/>
                <a:gd name="T5" fmla="*/ 6213 h 7225"/>
                <a:gd name="T6" fmla="*/ 402 w 7489"/>
                <a:gd name="T7" fmla="*/ 5920 h 7225"/>
                <a:gd name="T8" fmla="*/ 256 w 7489"/>
                <a:gd name="T9" fmla="*/ 5502 h 7225"/>
                <a:gd name="T10" fmla="*/ 278 w 7489"/>
                <a:gd name="T11" fmla="*/ 5194 h 7225"/>
                <a:gd name="T12" fmla="*/ 36 w 7489"/>
                <a:gd name="T13" fmla="*/ 4974 h 7225"/>
                <a:gd name="T14" fmla="*/ 205 w 7489"/>
                <a:gd name="T15" fmla="*/ 4799 h 7225"/>
                <a:gd name="T16" fmla="*/ 571 w 7489"/>
                <a:gd name="T17" fmla="*/ 4426 h 7225"/>
                <a:gd name="T18" fmla="*/ 534 w 7489"/>
                <a:gd name="T19" fmla="*/ 4067 h 7225"/>
                <a:gd name="T20" fmla="*/ 674 w 7489"/>
                <a:gd name="T21" fmla="*/ 3158 h 7225"/>
                <a:gd name="T22" fmla="*/ 293 w 7489"/>
                <a:gd name="T23" fmla="*/ 2521 h 7225"/>
                <a:gd name="T24" fmla="*/ 446 w 7489"/>
                <a:gd name="T25" fmla="*/ 2140 h 7225"/>
                <a:gd name="T26" fmla="*/ 762 w 7489"/>
                <a:gd name="T27" fmla="*/ 2044 h 7225"/>
                <a:gd name="T28" fmla="*/ 1150 w 7489"/>
                <a:gd name="T29" fmla="*/ 2096 h 7225"/>
                <a:gd name="T30" fmla="*/ 1985 w 7489"/>
                <a:gd name="T31" fmla="*/ 1949 h 7225"/>
                <a:gd name="T32" fmla="*/ 1868 w 7489"/>
                <a:gd name="T33" fmla="*/ 1444 h 7225"/>
                <a:gd name="T34" fmla="*/ 2359 w 7489"/>
                <a:gd name="T35" fmla="*/ 1085 h 7225"/>
                <a:gd name="T36" fmla="*/ 2960 w 7489"/>
                <a:gd name="T37" fmla="*/ 843 h 7225"/>
                <a:gd name="T38" fmla="*/ 3619 w 7489"/>
                <a:gd name="T39" fmla="*/ 308 h 7225"/>
                <a:gd name="T40" fmla="*/ 4022 w 7489"/>
                <a:gd name="T41" fmla="*/ 447 h 7225"/>
                <a:gd name="T42" fmla="*/ 4491 w 7489"/>
                <a:gd name="T43" fmla="*/ 725 h 7225"/>
                <a:gd name="T44" fmla="*/ 4345 w 7489"/>
                <a:gd name="T45" fmla="*/ 1136 h 7225"/>
                <a:gd name="T46" fmla="*/ 4330 w 7489"/>
                <a:gd name="T47" fmla="*/ 1480 h 7225"/>
                <a:gd name="T48" fmla="*/ 4755 w 7489"/>
                <a:gd name="T49" fmla="*/ 1539 h 7225"/>
                <a:gd name="T50" fmla="*/ 5143 w 7489"/>
                <a:gd name="T51" fmla="*/ 1326 h 7225"/>
                <a:gd name="T52" fmla="*/ 5422 w 7489"/>
                <a:gd name="T53" fmla="*/ 1070 h 7225"/>
                <a:gd name="T54" fmla="*/ 5231 w 7489"/>
                <a:gd name="T55" fmla="*/ 271 h 7225"/>
                <a:gd name="T56" fmla="*/ 5546 w 7489"/>
                <a:gd name="T57" fmla="*/ 37 h 7225"/>
                <a:gd name="T58" fmla="*/ 5957 w 7489"/>
                <a:gd name="T59" fmla="*/ 169 h 7225"/>
                <a:gd name="T60" fmla="*/ 6550 w 7489"/>
                <a:gd name="T61" fmla="*/ 242 h 7225"/>
                <a:gd name="T62" fmla="*/ 6821 w 7489"/>
                <a:gd name="T63" fmla="*/ 396 h 7225"/>
                <a:gd name="T64" fmla="*/ 6645 w 7489"/>
                <a:gd name="T65" fmla="*/ 953 h 7225"/>
                <a:gd name="T66" fmla="*/ 6865 w 7489"/>
                <a:gd name="T67" fmla="*/ 1348 h 7225"/>
                <a:gd name="T68" fmla="*/ 6968 w 7489"/>
                <a:gd name="T69" fmla="*/ 1891 h 7225"/>
                <a:gd name="T70" fmla="*/ 7415 w 7489"/>
                <a:gd name="T71" fmla="*/ 2228 h 7225"/>
                <a:gd name="T72" fmla="*/ 7364 w 7489"/>
                <a:gd name="T73" fmla="*/ 2858 h 7225"/>
                <a:gd name="T74" fmla="*/ 7268 w 7489"/>
                <a:gd name="T75" fmla="*/ 3092 h 7225"/>
                <a:gd name="T76" fmla="*/ 6733 w 7489"/>
                <a:gd name="T77" fmla="*/ 3517 h 7225"/>
                <a:gd name="T78" fmla="*/ 6352 w 7489"/>
                <a:gd name="T79" fmla="*/ 3576 h 7225"/>
                <a:gd name="T80" fmla="*/ 6059 w 7489"/>
                <a:gd name="T81" fmla="*/ 3840 h 7225"/>
                <a:gd name="T82" fmla="*/ 5656 w 7489"/>
                <a:gd name="T83" fmla="*/ 4184 h 7225"/>
                <a:gd name="T84" fmla="*/ 6059 w 7489"/>
                <a:gd name="T85" fmla="*/ 4397 h 7225"/>
                <a:gd name="T86" fmla="*/ 5847 w 7489"/>
                <a:gd name="T87" fmla="*/ 4813 h 7225"/>
                <a:gd name="T88" fmla="*/ 5605 w 7489"/>
                <a:gd name="T89" fmla="*/ 4784 h 7225"/>
                <a:gd name="T90" fmla="*/ 5488 w 7489"/>
                <a:gd name="T91" fmla="*/ 5158 h 7225"/>
                <a:gd name="T92" fmla="*/ 5143 w 7489"/>
                <a:gd name="T93" fmla="*/ 5568 h 7225"/>
                <a:gd name="T94" fmla="*/ 4733 w 7489"/>
                <a:gd name="T95" fmla="*/ 5795 h 7225"/>
                <a:gd name="T96" fmla="*/ 4638 w 7489"/>
                <a:gd name="T97" fmla="*/ 6096 h 7225"/>
                <a:gd name="T98" fmla="*/ 4352 w 7489"/>
                <a:gd name="T99" fmla="*/ 5744 h 7225"/>
                <a:gd name="T100" fmla="*/ 4088 w 7489"/>
                <a:gd name="T101" fmla="*/ 5400 h 7225"/>
                <a:gd name="T102" fmla="*/ 3810 w 7489"/>
                <a:gd name="T103" fmla="*/ 5671 h 7225"/>
                <a:gd name="T104" fmla="*/ 3502 w 7489"/>
                <a:gd name="T105" fmla="*/ 5920 h 7225"/>
                <a:gd name="T106" fmla="*/ 2974 w 7489"/>
                <a:gd name="T107" fmla="*/ 6286 h 7225"/>
                <a:gd name="T108" fmla="*/ 2417 w 7489"/>
                <a:gd name="T109" fmla="*/ 6396 h 7225"/>
                <a:gd name="T110" fmla="*/ 2110 w 7489"/>
                <a:gd name="T111" fmla="*/ 6682 h 7225"/>
                <a:gd name="T112" fmla="*/ 1824 w 7489"/>
                <a:gd name="T113" fmla="*/ 6916 h 7225"/>
                <a:gd name="T114" fmla="*/ 1567 w 7489"/>
                <a:gd name="T115" fmla="*/ 7188 h 7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89" h="7225">
                  <a:moveTo>
                    <a:pt x="1186" y="7224"/>
                  </a:moveTo>
                  <a:lnTo>
                    <a:pt x="1186" y="7224"/>
                  </a:lnTo>
                  <a:cubicBezTo>
                    <a:pt x="1150" y="7224"/>
                    <a:pt x="1128" y="7180"/>
                    <a:pt x="1113" y="7136"/>
                  </a:cubicBezTo>
                  <a:cubicBezTo>
                    <a:pt x="1106" y="7129"/>
                    <a:pt x="1106" y="7114"/>
                    <a:pt x="1099" y="7107"/>
                  </a:cubicBezTo>
                  <a:cubicBezTo>
                    <a:pt x="1076" y="7070"/>
                    <a:pt x="1069" y="7063"/>
                    <a:pt x="1047" y="7063"/>
                  </a:cubicBezTo>
                  <a:cubicBezTo>
                    <a:pt x="1040" y="7063"/>
                    <a:pt x="1033" y="7063"/>
                    <a:pt x="1033" y="7063"/>
                  </a:cubicBezTo>
                  <a:cubicBezTo>
                    <a:pt x="1018" y="7063"/>
                    <a:pt x="1011" y="7085"/>
                    <a:pt x="1003" y="7122"/>
                  </a:cubicBezTo>
                  <a:cubicBezTo>
                    <a:pt x="996" y="7158"/>
                    <a:pt x="996" y="7158"/>
                    <a:pt x="996" y="7158"/>
                  </a:cubicBezTo>
                  <a:cubicBezTo>
                    <a:pt x="974" y="7143"/>
                    <a:pt x="974" y="7143"/>
                    <a:pt x="974" y="7143"/>
                  </a:cubicBezTo>
                  <a:cubicBezTo>
                    <a:pt x="959" y="7129"/>
                    <a:pt x="952" y="7122"/>
                    <a:pt x="945" y="7107"/>
                  </a:cubicBezTo>
                  <a:cubicBezTo>
                    <a:pt x="908" y="7048"/>
                    <a:pt x="923" y="7004"/>
                    <a:pt x="966" y="6916"/>
                  </a:cubicBezTo>
                  <a:cubicBezTo>
                    <a:pt x="996" y="6858"/>
                    <a:pt x="981" y="6850"/>
                    <a:pt x="959" y="6821"/>
                  </a:cubicBezTo>
                  <a:cubicBezTo>
                    <a:pt x="945" y="6806"/>
                    <a:pt x="937" y="6792"/>
                    <a:pt x="923" y="6770"/>
                  </a:cubicBezTo>
                  <a:cubicBezTo>
                    <a:pt x="893" y="6704"/>
                    <a:pt x="857" y="6660"/>
                    <a:pt x="791" y="6660"/>
                  </a:cubicBezTo>
                  <a:cubicBezTo>
                    <a:pt x="783" y="6660"/>
                    <a:pt x="769" y="6660"/>
                    <a:pt x="762" y="6660"/>
                  </a:cubicBezTo>
                  <a:cubicBezTo>
                    <a:pt x="732" y="6667"/>
                    <a:pt x="710" y="6674"/>
                    <a:pt x="695" y="6674"/>
                  </a:cubicBezTo>
                  <a:cubicBezTo>
                    <a:pt x="666" y="6674"/>
                    <a:pt x="652" y="6653"/>
                    <a:pt x="644" y="6638"/>
                  </a:cubicBezTo>
                  <a:cubicBezTo>
                    <a:pt x="644" y="6631"/>
                    <a:pt x="637" y="6623"/>
                    <a:pt x="630" y="6616"/>
                  </a:cubicBezTo>
                  <a:cubicBezTo>
                    <a:pt x="622" y="6601"/>
                    <a:pt x="615" y="6594"/>
                    <a:pt x="608" y="6587"/>
                  </a:cubicBezTo>
                  <a:cubicBezTo>
                    <a:pt x="586" y="6557"/>
                    <a:pt x="564" y="6535"/>
                    <a:pt x="578" y="6455"/>
                  </a:cubicBezTo>
                  <a:cubicBezTo>
                    <a:pt x="593" y="6396"/>
                    <a:pt x="608" y="6389"/>
                    <a:pt x="637" y="6374"/>
                  </a:cubicBezTo>
                  <a:cubicBezTo>
                    <a:pt x="652" y="6374"/>
                    <a:pt x="674" y="6360"/>
                    <a:pt x="710" y="6330"/>
                  </a:cubicBezTo>
                  <a:cubicBezTo>
                    <a:pt x="732" y="6315"/>
                    <a:pt x="754" y="6293"/>
                    <a:pt x="762" y="6286"/>
                  </a:cubicBezTo>
                  <a:lnTo>
                    <a:pt x="762" y="6286"/>
                  </a:lnTo>
                  <a:lnTo>
                    <a:pt x="754" y="6279"/>
                  </a:lnTo>
                  <a:cubicBezTo>
                    <a:pt x="747" y="6272"/>
                    <a:pt x="740" y="6257"/>
                    <a:pt x="732" y="6235"/>
                  </a:cubicBezTo>
                  <a:cubicBezTo>
                    <a:pt x="725" y="6213"/>
                    <a:pt x="717" y="6213"/>
                    <a:pt x="717" y="6213"/>
                  </a:cubicBezTo>
                  <a:cubicBezTo>
                    <a:pt x="710" y="6213"/>
                    <a:pt x="703" y="6213"/>
                    <a:pt x="703" y="6213"/>
                  </a:cubicBezTo>
                  <a:cubicBezTo>
                    <a:pt x="688" y="6220"/>
                    <a:pt x="674" y="6220"/>
                    <a:pt x="659" y="6220"/>
                  </a:cubicBezTo>
                  <a:cubicBezTo>
                    <a:pt x="644" y="6220"/>
                    <a:pt x="622" y="6220"/>
                    <a:pt x="600" y="6206"/>
                  </a:cubicBezTo>
                  <a:cubicBezTo>
                    <a:pt x="542" y="6184"/>
                    <a:pt x="534" y="6169"/>
                    <a:pt x="534" y="6132"/>
                  </a:cubicBezTo>
                  <a:cubicBezTo>
                    <a:pt x="534" y="6118"/>
                    <a:pt x="534" y="6096"/>
                    <a:pt x="527" y="6066"/>
                  </a:cubicBezTo>
                  <a:cubicBezTo>
                    <a:pt x="512" y="6030"/>
                    <a:pt x="505" y="6015"/>
                    <a:pt x="505" y="6000"/>
                  </a:cubicBezTo>
                  <a:cubicBezTo>
                    <a:pt x="490" y="5971"/>
                    <a:pt x="490" y="5964"/>
                    <a:pt x="468" y="5927"/>
                  </a:cubicBezTo>
                  <a:cubicBezTo>
                    <a:pt x="461" y="5912"/>
                    <a:pt x="454" y="5912"/>
                    <a:pt x="439" y="5912"/>
                  </a:cubicBezTo>
                  <a:cubicBezTo>
                    <a:pt x="432" y="5912"/>
                    <a:pt x="417" y="5912"/>
                    <a:pt x="402" y="5920"/>
                  </a:cubicBezTo>
                  <a:cubicBezTo>
                    <a:pt x="388" y="5927"/>
                    <a:pt x="373" y="5927"/>
                    <a:pt x="351" y="5927"/>
                  </a:cubicBezTo>
                  <a:cubicBezTo>
                    <a:pt x="344" y="5927"/>
                    <a:pt x="336" y="5927"/>
                    <a:pt x="329" y="5927"/>
                  </a:cubicBezTo>
                  <a:cubicBezTo>
                    <a:pt x="307" y="5920"/>
                    <a:pt x="285" y="5912"/>
                    <a:pt x="278" y="5891"/>
                  </a:cubicBezTo>
                  <a:cubicBezTo>
                    <a:pt x="263" y="5869"/>
                    <a:pt x="263" y="5832"/>
                    <a:pt x="278" y="5781"/>
                  </a:cubicBezTo>
                  <a:cubicBezTo>
                    <a:pt x="293" y="5737"/>
                    <a:pt x="285" y="5729"/>
                    <a:pt x="256" y="5722"/>
                  </a:cubicBezTo>
                  <a:cubicBezTo>
                    <a:pt x="249" y="5722"/>
                    <a:pt x="234" y="5715"/>
                    <a:pt x="226" y="5707"/>
                  </a:cubicBezTo>
                  <a:cubicBezTo>
                    <a:pt x="205" y="5700"/>
                    <a:pt x="161" y="5671"/>
                    <a:pt x="168" y="5641"/>
                  </a:cubicBezTo>
                  <a:cubicBezTo>
                    <a:pt x="168" y="5627"/>
                    <a:pt x="183" y="5619"/>
                    <a:pt x="205" y="5612"/>
                  </a:cubicBezTo>
                  <a:cubicBezTo>
                    <a:pt x="249" y="5605"/>
                    <a:pt x="256" y="5575"/>
                    <a:pt x="256" y="5502"/>
                  </a:cubicBezTo>
                  <a:cubicBezTo>
                    <a:pt x="256" y="5465"/>
                    <a:pt x="271" y="5451"/>
                    <a:pt x="300" y="5451"/>
                  </a:cubicBezTo>
                  <a:cubicBezTo>
                    <a:pt x="314" y="5451"/>
                    <a:pt x="322" y="5451"/>
                    <a:pt x="336" y="5451"/>
                  </a:cubicBezTo>
                  <a:cubicBezTo>
                    <a:pt x="351" y="5451"/>
                    <a:pt x="366" y="5458"/>
                    <a:pt x="381" y="5458"/>
                  </a:cubicBezTo>
                  <a:cubicBezTo>
                    <a:pt x="388" y="5458"/>
                    <a:pt x="395" y="5458"/>
                    <a:pt x="402" y="5451"/>
                  </a:cubicBezTo>
                  <a:cubicBezTo>
                    <a:pt x="410" y="5451"/>
                    <a:pt x="417" y="5451"/>
                    <a:pt x="424" y="5443"/>
                  </a:cubicBezTo>
                  <a:cubicBezTo>
                    <a:pt x="432" y="5429"/>
                    <a:pt x="424" y="5407"/>
                    <a:pt x="417" y="5378"/>
                  </a:cubicBezTo>
                  <a:cubicBezTo>
                    <a:pt x="417" y="5356"/>
                    <a:pt x="410" y="5334"/>
                    <a:pt x="410" y="5312"/>
                  </a:cubicBezTo>
                  <a:cubicBezTo>
                    <a:pt x="410" y="5238"/>
                    <a:pt x="410" y="5238"/>
                    <a:pt x="373" y="5238"/>
                  </a:cubicBezTo>
                  <a:cubicBezTo>
                    <a:pt x="336" y="5238"/>
                    <a:pt x="293" y="5224"/>
                    <a:pt x="278" y="5194"/>
                  </a:cubicBezTo>
                  <a:cubicBezTo>
                    <a:pt x="271" y="5172"/>
                    <a:pt x="263" y="5150"/>
                    <a:pt x="293" y="5106"/>
                  </a:cubicBezTo>
                  <a:cubicBezTo>
                    <a:pt x="300" y="5092"/>
                    <a:pt x="307" y="5070"/>
                    <a:pt x="307" y="5062"/>
                  </a:cubicBezTo>
                  <a:cubicBezTo>
                    <a:pt x="300" y="5055"/>
                    <a:pt x="285" y="5048"/>
                    <a:pt x="285" y="5048"/>
                  </a:cubicBezTo>
                  <a:cubicBezTo>
                    <a:pt x="278" y="5048"/>
                    <a:pt x="278" y="5055"/>
                    <a:pt x="271" y="5055"/>
                  </a:cubicBezTo>
                  <a:cubicBezTo>
                    <a:pt x="256" y="5055"/>
                    <a:pt x="241" y="5062"/>
                    <a:pt x="219" y="5062"/>
                  </a:cubicBezTo>
                  <a:cubicBezTo>
                    <a:pt x="197" y="5062"/>
                    <a:pt x="161" y="5062"/>
                    <a:pt x="109" y="5077"/>
                  </a:cubicBezTo>
                  <a:cubicBezTo>
                    <a:pt x="102" y="5077"/>
                    <a:pt x="87" y="5077"/>
                    <a:pt x="80" y="5077"/>
                  </a:cubicBezTo>
                  <a:cubicBezTo>
                    <a:pt x="65" y="5077"/>
                    <a:pt x="51" y="5077"/>
                    <a:pt x="43" y="5062"/>
                  </a:cubicBezTo>
                  <a:cubicBezTo>
                    <a:pt x="29" y="5048"/>
                    <a:pt x="29" y="5011"/>
                    <a:pt x="36" y="4974"/>
                  </a:cubicBezTo>
                  <a:cubicBezTo>
                    <a:pt x="36" y="4960"/>
                    <a:pt x="36" y="4945"/>
                    <a:pt x="36" y="4923"/>
                  </a:cubicBezTo>
                  <a:cubicBezTo>
                    <a:pt x="36" y="4894"/>
                    <a:pt x="29" y="4872"/>
                    <a:pt x="21" y="4850"/>
                  </a:cubicBezTo>
                  <a:cubicBezTo>
                    <a:pt x="7" y="4813"/>
                    <a:pt x="0" y="4784"/>
                    <a:pt x="29" y="4755"/>
                  </a:cubicBezTo>
                  <a:cubicBezTo>
                    <a:pt x="58" y="4733"/>
                    <a:pt x="73" y="4725"/>
                    <a:pt x="87" y="4725"/>
                  </a:cubicBezTo>
                  <a:cubicBezTo>
                    <a:pt x="102" y="4725"/>
                    <a:pt x="124" y="4733"/>
                    <a:pt x="124" y="4777"/>
                  </a:cubicBezTo>
                  <a:cubicBezTo>
                    <a:pt x="124" y="4791"/>
                    <a:pt x="131" y="4806"/>
                    <a:pt x="146" y="4821"/>
                  </a:cubicBezTo>
                  <a:cubicBezTo>
                    <a:pt x="161" y="4835"/>
                    <a:pt x="175" y="4843"/>
                    <a:pt x="183" y="4843"/>
                  </a:cubicBezTo>
                  <a:cubicBezTo>
                    <a:pt x="183" y="4843"/>
                    <a:pt x="183" y="4843"/>
                    <a:pt x="190" y="4835"/>
                  </a:cubicBezTo>
                  <a:cubicBezTo>
                    <a:pt x="190" y="4828"/>
                    <a:pt x="197" y="4813"/>
                    <a:pt x="205" y="4799"/>
                  </a:cubicBezTo>
                  <a:cubicBezTo>
                    <a:pt x="226" y="4762"/>
                    <a:pt x="249" y="4711"/>
                    <a:pt x="293" y="4674"/>
                  </a:cubicBezTo>
                  <a:cubicBezTo>
                    <a:pt x="314" y="4660"/>
                    <a:pt x="329" y="4652"/>
                    <a:pt x="344" y="4645"/>
                  </a:cubicBezTo>
                  <a:cubicBezTo>
                    <a:pt x="351" y="4638"/>
                    <a:pt x="358" y="4638"/>
                    <a:pt x="381" y="4601"/>
                  </a:cubicBezTo>
                  <a:cubicBezTo>
                    <a:pt x="410" y="4535"/>
                    <a:pt x="454" y="4520"/>
                    <a:pt x="505" y="4499"/>
                  </a:cubicBezTo>
                  <a:cubicBezTo>
                    <a:pt x="520" y="4492"/>
                    <a:pt x="520" y="4492"/>
                    <a:pt x="520" y="4492"/>
                  </a:cubicBezTo>
                  <a:cubicBezTo>
                    <a:pt x="549" y="4484"/>
                    <a:pt x="571" y="4477"/>
                    <a:pt x="578" y="4477"/>
                  </a:cubicBezTo>
                  <a:cubicBezTo>
                    <a:pt x="586" y="4477"/>
                    <a:pt x="593" y="4477"/>
                    <a:pt x="593" y="4477"/>
                  </a:cubicBezTo>
                  <a:cubicBezTo>
                    <a:pt x="593" y="4477"/>
                    <a:pt x="593" y="4477"/>
                    <a:pt x="593" y="4470"/>
                  </a:cubicBezTo>
                  <a:cubicBezTo>
                    <a:pt x="593" y="4448"/>
                    <a:pt x="571" y="4426"/>
                    <a:pt x="571" y="4426"/>
                  </a:cubicBezTo>
                  <a:cubicBezTo>
                    <a:pt x="564" y="4411"/>
                    <a:pt x="564" y="4411"/>
                    <a:pt x="564" y="4411"/>
                  </a:cubicBezTo>
                  <a:cubicBezTo>
                    <a:pt x="644" y="4353"/>
                    <a:pt x="644" y="4353"/>
                    <a:pt x="644" y="4353"/>
                  </a:cubicBezTo>
                  <a:cubicBezTo>
                    <a:pt x="644" y="4353"/>
                    <a:pt x="637" y="4353"/>
                    <a:pt x="630" y="4353"/>
                  </a:cubicBezTo>
                  <a:cubicBezTo>
                    <a:pt x="630" y="4353"/>
                    <a:pt x="615" y="4353"/>
                    <a:pt x="608" y="4360"/>
                  </a:cubicBezTo>
                  <a:cubicBezTo>
                    <a:pt x="571" y="4382"/>
                    <a:pt x="527" y="4404"/>
                    <a:pt x="483" y="4404"/>
                  </a:cubicBezTo>
                  <a:cubicBezTo>
                    <a:pt x="461" y="4404"/>
                    <a:pt x="439" y="4397"/>
                    <a:pt x="417" y="4382"/>
                  </a:cubicBezTo>
                  <a:cubicBezTo>
                    <a:pt x="402" y="4375"/>
                    <a:pt x="395" y="4360"/>
                    <a:pt x="388" y="4345"/>
                  </a:cubicBezTo>
                  <a:cubicBezTo>
                    <a:pt x="381" y="4272"/>
                    <a:pt x="461" y="4170"/>
                    <a:pt x="468" y="4155"/>
                  </a:cubicBezTo>
                  <a:cubicBezTo>
                    <a:pt x="490" y="4133"/>
                    <a:pt x="512" y="4104"/>
                    <a:pt x="534" y="4067"/>
                  </a:cubicBezTo>
                  <a:cubicBezTo>
                    <a:pt x="556" y="4023"/>
                    <a:pt x="578" y="3979"/>
                    <a:pt x="615" y="3928"/>
                  </a:cubicBezTo>
                  <a:cubicBezTo>
                    <a:pt x="652" y="3884"/>
                    <a:pt x="681" y="3869"/>
                    <a:pt x="695" y="3854"/>
                  </a:cubicBezTo>
                  <a:cubicBezTo>
                    <a:pt x="717" y="3840"/>
                    <a:pt x="732" y="3832"/>
                    <a:pt x="740" y="3803"/>
                  </a:cubicBezTo>
                  <a:cubicBezTo>
                    <a:pt x="747" y="3774"/>
                    <a:pt x="747" y="3744"/>
                    <a:pt x="747" y="3715"/>
                  </a:cubicBezTo>
                  <a:cubicBezTo>
                    <a:pt x="740" y="3679"/>
                    <a:pt x="740" y="3627"/>
                    <a:pt x="762" y="3569"/>
                  </a:cubicBezTo>
                  <a:cubicBezTo>
                    <a:pt x="798" y="3503"/>
                    <a:pt x="776" y="3444"/>
                    <a:pt x="754" y="3378"/>
                  </a:cubicBezTo>
                  <a:cubicBezTo>
                    <a:pt x="754" y="3363"/>
                    <a:pt x="747" y="3342"/>
                    <a:pt x="740" y="3320"/>
                  </a:cubicBezTo>
                  <a:cubicBezTo>
                    <a:pt x="725" y="3275"/>
                    <a:pt x="710" y="3246"/>
                    <a:pt x="703" y="3224"/>
                  </a:cubicBezTo>
                  <a:cubicBezTo>
                    <a:pt x="688" y="3210"/>
                    <a:pt x="681" y="3188"/>
                    <a:pt x="674" y="3158"/>
                  </a:cubicBezTo>
                  <a:cubicBezTo>
                    <a:pt x="659" y="3114"/>
                    <a:pt x="637" y="3070"/>
                    <a:pt x="564" y="2997"/>
                  </a:cubicBezTo>
                  <a:cubicBezTo>
                    <a:pt x="527" y="2968"/>
                    <a:pt x="512" y="2939"/>
                    <a:pt x="512" y="2916"/>
                  </a:cubicBezTo>
                  <a:cubicBezTo>
                    <a:pt x="512" y="2894"/>
                    <a:pt x="534" y="2873"/>
                    <a:pt x="564" y="2851"/>
                  </a:cubicBezTo>
                  <a:cubicBezTo>
                    <a:pt x="578" y="2843"/>
                    <a:pt x="578" y="2836"/>
                    <a:pt x="578" y="2836"/>
                  </a:cubicBezTo>
                  <a:cubicBezTo>
                    <a:pt x="578" y="2821"/>
                    <a:pt x="534" y="2806"/>
                    <a:pt x="505" y="2792"/>
                  </a:cubicBezTo>
                  <a:cubicBezTo>
                    <a:pt x="490" y="2785"/>
                    <a:pt x="490" y="2785"/>
                    <a:pt x="490" y="2785"/>
                  </a:cubicBezTo>
                  <a:cubicBezTo>
                    <a:pt x="424" y="2763"/>
                    <a:pt x="410" y="2726"/>
                    <a:pt x="410" y="2660"/>
                  </a:cubicBezTo>
                  <a:cubicBezTo>
                    <a:pt x="410" y="2587"/>
                    <a:pt x="410" y="2557"/>
                    <a:pt x="366" y="2535"/>
                  </a:cubicBezTo>
                  <a:cubicBezTo>
                    <a:pt x="336" y="2528"/>
                    <a:pt x="307" y="2521"/>
                    <a:pt x="293" y="2521"/>
                  </a:cubicBezTo>
                  <a:cubicBezTo>
                    <a:pt x="271" y="2521"/>
                    <a:pt x="263" y="2528"/>
                    <a:pt x="256" y="2528"/>
                  </a:cubicBezTo>
                  <a:cubicBezTo>
                    <a:pt x="226" y="2535"/>
                    <a:pt x="226" y="2535"/>
                    <a:pt x="226" y="2535"/>
                  </a:cubicBezTo>
                  <a:cubicBezTo>
                    <a:pt x="241" y="2506"/>
                    <a:pt x="241" y="2506"/>
                    <a:pt x="241" y="2506"/>
                  </a:cubicBezTo>
                  <a:cubicBezTo>
                    <a:pt x="241" y="2499"/>
                    <a:pt x="271" y="2462"/>
                    <a:pt x="329" y="2440"/>
                  </a:cubicBezTo>
                  <a:cubicBezTo>
                    <a:pt x="351" y="2433"/>
                    <a:pt x="351" y="2418"/>
                    <a:pt x="351" y="2418"/>
                  </a:cubicBezTo>
                  <a:cubicBezTo>
                    <a:pt x="358" y="2396"/>
                    <a:pt x="336" y="2367"/>
                    <a:pt x="300" y="2345"/>
                  </a:cubicBezTo>
                  <a:cubicBezTo>
                    <a:pt x="271" y="2316"/>
                    <a:pt x="249" y="2279"/>
                    <a:pt x="256" y="2250"/>
                  </a:cubicBezTo>
                  <a:cubicBezTo>
                    <a:pt x="263" y="2235"/>
                    <a:pt x="278" y="2213"/>
                    <a:pt x="322" y="2206"/>
                  </a:cubicBezTo>
                  <a:cubicBezTo>
                    <a:pt x="395" y="2191"/>
                    <a:pt x="432" y="2176"/>
                    <a:pt x="446" y="2140"/>
                  </a:cubicBezTo>
                  <a:cubicBezTo>
                    <a:pt x="461" y="2111"/>
                    <a:pt x="490" y="2089"/>
                    <a:pt x="520" y="2089"/>
                  </a:cubicBezTo>
                  <a:cubicBezTo>
                    <a:pt x="527" y="2089"/>
                    <a:pt x="549" y="2089"/>
                    <a:pt x="564" y="2118"/>
                  </a:cubicBezTo>
                  <a:cubicBezTo>
                    <a:pt x="586" y="2154"/>
                    <a:pt x="608" y="2169"/>
                    <a:pt x="688" y="2169"/>
                  </a:cubicBezTo>
                  <a:cubicBezTo>
                    <a:pt x="695" y="2169"/>
                    <a:pt x="703" y="2169"/>
                    <a:pt x="703" y="2169"/>
                  </a:cubicBezTo>
                  <a:cubicBezTo>
                    <a:pt x="710" y="2154"/>
                    <a:pt x="659" y="2096"/>
                    <a:pt x="644" y="2074"/>
                  </a:cubicBezTo>
                  <a:cubicBezTo>
                    <a:pt x="630" y="2066"/>
                    <a:pt x="622" y="2052"/>
                    <a:pt x="615" y="2044"/>
                  </a:cubicBezTo>
                  <a:cubicBezTo>
                    <a:pt x="600" y="2023"/>
                    <a:pt x="608" y="2008"/>
                    <a:pt x="608" y="2001"/>
                  </a:cubicBezTo>
                  <a:cubicBezTo>
                    <a:pt x="622" y="1964"/>
                    <a:pt x="688" y="1964"/>
                    <a:pt x="695" y="1964"/>
                  </a:cubicBezTo>
                  <a:cubicBezTo>
                    <a:pt x="732" y="1964"/>
                    <a:pt x="747" y="2008"/>
                    <a:pt x="762" y="2044"/>
                  </a:cubicBezTo>
                  <a:cubicBezTo>
                    <a:pt x="769" y="2059"/>
                    <a:pt x="776" y="2074"/>
                    <a:pt x="783" y="2089"/>
                  </a:cubicBezTo>
                  <a:cubicBezTo>
                    <a:pt x="791" y="2111"/>
                    <a:pt x="813" y="2118"/>
                    <a:pt x="857" y="2118"/>
                  </a:cubicBezTo>
                  <a:cubicBezTo>
                    <a:pt x="879" y="2118"/>
                    <a:pt x="901" y="2118"/>
                    <a:pt x="923" y="2111"/>
                  </a:cubicBezTo>
                  <a:cubicBezTo>
                    <a:pt x="930" y="2111"/>
                    <a:pt x="937" y="2111"/>
                    <a:pt x="945" y="2111"/>
                  </a:cubicBezTo>
                  <a:cubicBezTo>
                    <a:pt x="1011" y="2111"/>
                    <a:pt x="1076" y="2154"/>
                    <a:pt x="1128" y="2191"/>
                  </a:cubicBezTo>
                  <a:cubicBezTo>
                    <a:pt x="1157" y="2220"/>
                    <a:pt x="1179" y="2228"/>
                    <a:pt x="1194" y="2228"/>
                  </a:cubicBezTo>
                  <a:cubicBezTo>
                    <a:pt x="1194" y="2228"/>
                    <a:pt x="1201" y="2228"/>
                    <a:pt x="1208" y="2213"/>
                  </a:cubicBezTo>
                  <a:cubicBezTo>
                    <a:pt x="1208" y="2198"/>
                    <a:pt x="1194" y="2184"/>
                    <a:pt x="1179" y="2162"/>
                  </a:cubicBezTo>
                  <a:cubicBezTo>
                    <a:pt x="1157" y="2147"/>
                    <a:pt x="1142" y="2125"/>
                    <a:pt x="1150" y="2096"/>
                  </a:cubicBezTo>
                  <a:cubicBezTo>
                    <a:pt x="1157" y="2081"/>
                    <a:pt x="1172" y="2074"/>
                    <a:pt x="1186" y="2074"/>
                  </a:cubicBezTo>
                  <a:cubicBezTo>
                    <a:pt x="1223" y="2074"/>
                    <a:pt x="1267" y="2103"/>
                    <a:pt x="1296" y="2140"/>
                  </a:cubicBezTo>
                  <a:cubicBezTo>
                    <a:pt x="1311" y="2154"/>
                    <a:pt x="1326" y="2154"/>
                    <a:pt x="1340" y="2154"/>
                  </a:cubicBezTo>
                  <a:cubicBezTo>
                    <a:pt x="1377" y="2154"/>
                    <a:pt x="1428" y="2125"/>
                    <a:pt x="1450" y="2103"/>
                  </a:cubicBezTo>
                  <a:cubicBezTo>
                    <a:pt x="1487" y="2066"/>
                    <a:pt x="1663" y="2001"/>
                    <a:pt x="1729" y="1979"/>
                  </a:cubicBezTo>
                  <a:cubicBezTo>
                    <a:pt x="1743" y="1971"/>
                    <a:pt x="1758" y="1964"/>
                    <a:pt x="1773" y="1964"/>
                  </a:cubicBezTo>
                  <a:cubicBezTo>
                    <a:pt x="1809" y="1964"/>
                    <a:pt x="1846" y="1979"/>
                    <a:pt x="1861" y="2044"/>
                  </a:cubicBezTo>
                  <a:cubicBezTo>
                    <a:pt x="1861" y="2052"/>
                    <a:pt x="1861" y="2052"/>
                    <a:pt x="1868" y="2052"/>
                  </a:cubicBezTo>
                  <a:cubicBezTo>
                    <a:pt x="1897" y="2052"/>
                    <a:pt x="1963" y="2001"/>
                    <a:pt x="1985" y="1949"/>
                  </a:cubicBezTo>
                  <a:cubicBezTo>
                    <a:pt x="2014" y="1905"/>
                    <a:pt x="2022" y="1883"/>
                    <a:pt x="2044" y="1854"/>
                  </a:cubicBezTo>
                  <a:cubicBezTo>
                    <a:pt x="2051" y="1847"/>
                    <a:pt x="2058" y="1832"/>
                    <a:pt x="2066" y="1810"/>
                  </a:cubicBezTo>
                  <a:cubicBezTo>
                    <a:pt x="2088" y="1781"/>
                    <a:pt x="2088" y="1773"/>
                    <a:pt x="2066" y="1751"/>
                  </a:cubicBezTo>
                  <a:cubicBezTo>
                    <a:pt x="2058" y="1744"/>
                    <a:pt x="2051" y="1737"/>
                    <a:pt x="2044" y="1730"/>
                  </a:cubicBezTo>
                  <a:cubicBezTo>
                    <a:pt x="2014" y="1693"/>
                    <a:pt x="1971" y="1656"/>
                    <a:pt x="1912" y="1620"/>
                  </a:cubicBezTo>
                  <a:cubicBezTo>
                    <a:pt x="1890" y="1605"/>
                    <a:pt x="1890" y="1605"/>
                    <a:pt x="1890" y="1605"/>
                  </a:cubicBezTo>
                  <a:cubicBezTo>
                    <a:pt x="1846" y="1575"/>
                    <a:pt x="1817" y="1554"/>
                    <a:pt x="1817" y="1524"/>
                  </a:cubicBezTo>
                  <a:cubicBezTo>
                    <a:pt x="1809" y="1510"/>
                    <a:pt x="1817" y="1495"/>
                    <a:pt x="1831" y="1473"/>
                  </a:cubicBezTo>
                  <a:cubicBezTo>
                    <a:pt x="1846" y="1451"/>
                    <a:pt x="1853" y="1444"/>
                    <a:pt x="1868" y="1444"/>
                  </a:cubicBezTo>
                  <a:cubicBezTo>
                    <a:pt x="1875" y="1444"/>
                    <a:pt x="1883" y="1451"/>
                    <a:pt x="1883" y="1451"/>
                  </a:cubicBezTo>
                  <a:cubicBezTo>
                    <a:pt x="1890" y="1451"/>
                    <a:pt x="1890" y="1451"/>
                    <a:pt x="1890" y="1451"/>
                  </a:cubicBezTo>
                  <a:cubicBezTo>
                    <a:pt x="1890" y="1451"/>
                    <a:pt x="1897" y="1444"/>
                    <a:pt x="1897" y="1436"/>
                  </a:cubicBezTo>
                  <a:cubicBezTo>
                    <a:pt x="1912" y="1407"/>
                    <a:pt x="1956" y="1326"/>
                    <a:pt x="2036" y="1326"/>
                  </a:cubicBezTo>
                  <a:cubicBezTo>
                    <a:pt x="2102" y="1326"/>
                    <a:pt x="2132" y="1326"/>
                    <a:pt x="2161" y="1297"/>
                  </a:cubicBezTo>
                  <a:cubicBezTo>
                    <a:pt x="2176" y="1290"/>
                    <a:pt x="2183" y="1261"/>
                    <a:pt x="2198" y="1231"/>
                  </a:cubicBezTo>
                  <a:cubicBezTo>
                    <a:pt x="2212" y="1194"/>
                    <a:pt x="2227" y="1151"/>
                    <a:pt x="2256" y="1129"/>
                  </a:cubicBezTo>
                  <a:cubicBezTo>
                    <a:pt x="2278" y="1106"/>
                    <a:pt x="2300" y="1106"/>
                    <a:pt x="2322" y="1106"/>
                  </a:cubicBezTo>
                  <a:cubicBezTo>
                    <a:pt x="2344" y="1106"/>
                    <a:pt x="2352" y="1106"/>
                    <a:pt x="2359" y="1085"/>
                  </a:cubicBezTo>
                  <a:cubicBezTo>
                    <a:pt x="2366" y="1077"/>
                    <a:pt x="2374" y="1070"/>
                    <a:pt x="2374" y="1063"/>
                  </a:cubicBezTo>
                  <a:cubicBezTo>
                    <a:pt x="2388" y="1026"/>
                    <a:pt x="2403" y="989"/>
                    <a:pt x="2476" y="975"/>
                  </a:cubicBezTo>
                  <a:cubicBezTo>
                    <a:pt x="2527" y="967"/>
                    <a:pt x="2564" y="945"/>
                    <a:pt x="2586" y="931"/>
                  </a:cubicBezTo>
                  <a:cubicBezTo>
                    <a:pt x="2593" y="931"/>
                    <a:pt x="2593" y="931"/>
                    <a:pt x="2593" y="931"/>
                  </a:cubicBezTo>
                  <a:lnTo>
                    <a:pt x="2593" y="931"/>
                  </a:lnTo>
                  <a:cubicBezTo>
                    <a:pt x="2645" y="931"/>
                    <a:pt x="2667" y="916"/>
                    <a:pt x="2681" y="901"/>
                  </a:cubicBezTo>
                  <a:cubicBezTo>
                    <a:pt x="2711" y="857"/>
                    <a:pt x="2798" y="850"/>
                    <a:pt x="2879" y="850"/>
                  </a:cubicBezTo>
                  <a:cubicBezTo>
                    <a:pt x="2901" y="850"/>
                    <a:pt x="2916" y="850"/>
                    <a:pt x="2930" y="843"/>
                  </a:cubicBezTo>
                  <a:cubicBezTo>
                    <a:pt x="2938" y="843"/>
                    <a:pt x="2945" y="843"/>
                    <a:pt x="2960" y="843"/>
                  </a:cubicBezTo>
                  <a:cubicBezTo>
                    <a:pt x="3018" y="828"/>
                    <a:pt x="3150" y="813"/>
                    <a:pt x="3202" y="762"/>
                  </a:cubicBezTo>
                  <a:cubicBezTo>
                    <a:pt x="3245" y="718"/>
                    <a:pt x="3333" y="660"/>
                    <a:pt x="3399" y="623"/>
                  </a:cubicBezTo>
                  <a:cubicBezTo>
                    <a:pt x="3421" y="608"/>
                    <a:pt x="3436" y="601"/>
                    <a:pt x="3451" y="594"/>
                  </a:cubicBezTo>
                  <a:cubicBezTo>
                    <a:pt x="3502" y="557"/>
                    <a:pt x="3546" y="528"/>
                    <a:pt x="3605" y="498"/>
                  </a:cubicBezTo>
                  <a:cubicBezTo>
                    <a:pt x="3648" y="476"/>
                    <a:pt x="3648" y="462"/>
                    <a:pt x="3656" y="447"/>
                  </a:cubicBezTo>
                  <a:cubicBezTo>
                    <a:pt x="3663" y="440"/>
                    <a:pt x="3663" y="432"/>
                    <a:pt x="3663" y="425"/>
                  </a:cubicBezTo>
                  <a:cubicBezTo>
                    <a:pt x="3670" y="425"/>
                    <a:pt x="3670" y="418"/>
                    <a:pt x="3678" y="411"/>
                  </a:cubicBezTo>
                  <a:cubicBezTo>
                    <a:pt x="3685" y="388"/>
                    <a:pt x="3693" y="381"/>
                    <a:pt x="3656" y="352"/>
                  </a:cubicBezTo>
                  <a:cubicBezTo>
                    <a:pt x="3634" y="337"/>
                    <a:pt x="3626" y="323"/>
                    <a:pt x="3619" y="308"/>
                  </a:cubicBezTo>
                  <a:cubicBezTo>
                    <a:pt x="3619" y="293"/>
                    <a:pt x="3634" y="279"/>
                    <a:pt x="3641" y="264"/>
                  </a:cubicBezTo>
                  <a:cubicBezTo>
                    <a:pt x="3656" y="256"/>
                    <a:pt x="3663" y="242"/>
                    <a:pt x="3663" y="235"/>
                  </a:cubicBezTo>
                  <a:cubicBezTo>
                    <a:pt x="3678" y="198"/>
                    <a:pt x="3700" y="161"/>
                    <a:pt x="3736" y="161"/>
                  </a:cubicBezTo>
                  <a:cubicBezTo>
                    <a:pt x="3751" y="161"/>
                    <a:pt x="3766" y="169"/>
                    <a:pt x="3780" y="176"/>
                  </a:cubicBezTo>
                  <a:cubicBezTo>
                    <a:pt x="3802" y="191"/>
                    <a:pt x="3824" y="205"/>
                    <a:pt x="3839" y="220"/>
                  </a:cubicBezTo>
                  <a:cubicBezTo>
                    <a:pt x="3854" y="235"/>
                    <a:pt x="3868" y="249"/>
                    <a:pt x="3890" y="256"/>
                  </a:cubicBezTo>
                  <a:cubicBezTo>
                    <a:pt x="3927" y="271"/>
                    <a:pt x="3927" y="308"/>
                    <a:pt x="3927" y="337"/>
                  </a:cubicBezTo>
                  <a:cubicBezTo>
                    <a:pt x="3927" y="352"/>
                    <a:pt x="3927" y="366"/>
                    <a:pt x="3934" y="388"/>
                  </a:cubicBezTo>
                  <a:cubicBezTo>
                    <a:pt x="3949" y="432"/>
                    <a:pt x="3978" y="440"/>
                    <a:pt x="4022" y="447"/>
                  </a:cubicBezTo>
                  <a:cubicBezTo>
                    <a:pt x="4059" y="454"/>
                    <a:pt x="4074" y="469"/>
                    <a:pt x="4095" y="491"/>
                  </a:cubicBezTo>
                  <a:cubicBezTo>
                    <a:pt x="4103" y="491"/>
                    <a:pt x="4110" y="498"/>
                    <a:pt x="4125" y="506"/>
                  </a:cubicBezTo>
                  <a:cubicBezTo>
                    <a:pt x="4139" y="520"/>
                    <a:pt x="4154" y="520"/>
                    <a:pt x="4176" y="520"/>
                  </a:cubicBezTo>
                  <a:cubicBezTo>
                    <a:pt x="4191" y="520"/>
                    <a:pt x="4213" y="520"/>
                    <a:pt x="4220" y="506"/>
                  </a:cubicBezTo>
                  <a:cubicBezTo>
                    <a:pt x="4235" y="498"/>
                    <a:pt x="4257" y="491"/>
                    <a:pt x="4286" y="491"/>
                  </a:cubicBezTo>
                  <a:cubicBezTo>
                    <a:pt x="4323" y="491"/>
                    <a:pt x="4367" y="506"/>
                    <a:pt x="4381" y="535"/>
                  </a:cubicBezTo>
                  <a:cubicBezTo>
                    <a:pt x="4388" y="557"/>
                    <a:pt x="4396" y="579"/>
                    <a:pt x="4403" y="594"/>
                  </a:cubicBezTo>
                  <a:cubicBezTo>
                    <a:pt x="4411" y="638"/>
                    <a:pt x="4418" y="660"/>
                    <a:pt x="4440" y="667"/>
                  </a:cubicBezTo>
                  <a:cubicBezTo>
                    <a:pt x="4476" y="674"/>
                    <a:pt x="4491" y="704"/>
                    <a:pt x="4491" y="725"/>
                  </a:cubicBezTo>
                  <a:cubicBezTo>
                    <a:pt x="4491" y="740"/>
                    <a:pt x="4476" y="770"/>
                    <a:pt x="4418" y="770"/>
                  </a:cubicBezTo>
                  <a:cubicBezTo>
                    <a:pt x="4396" y="777"/>
                    <a:pt x="4381" y="784"/>
                    <a:pt x="4381" y="792"/>
                  </a:cubicBezTo>
                  <a:cubicBezTo>
                    <a:pt x="4374" y="799"/>
                    <a:pt x="4381" y="821"/>
                    <a:pt x="4388" y="835"/>
                  </a:cubicBezTo>
                  <a:cubicBezTo>
                    <a:pt x="4396" y="850"/>
                    <a:pt x="4396" y="850"/>
                    <a:pt x="4396" y="850"/>
                  </a:cubicBezTo>
                  <a:cubicBezTo>
                    <a:pt x="4411" y="880"/>
                    <a:pt x="4411" y="887"/>
                    <a:pt x="4388" y="938"/>
                  </a:cubicBezTo>
                  <a:cubicBezTo>
                    <a:pt x="4381" y="953"/>
                    <a:pt x="4381" y="975"/>
                    <a:pt x="4381" y="989"/>
                  </a:cubicBezTo>
                  <a:cubicBezTo>
                    <a:pt x="4381" y="1019"/>
                    <a:pt x="4381" y="1048"/>
                    <a:pt x="4337" y="1070"/>
                  </a:cubicBezTo>
                  <a:cubicBezTo>
                    <a:pt x="4308" y="1085"/>
                    <a:pt x="4308" y="1092"/>
                    <a:pt x="4308" y="1099"/>
                  </a:cubicBezTo>
                  <a:cubicBezTo>
                    <a:pt x="4308" y="1099"/>
                    <a:pt x="4308" y="1114"/>
                    <a:pt x="4345" y="1136"/>
                  </a:cubicBezTo>
                  <a:cubicBezTo>
                    <a:pt x="4403" y="1173"/>
                    <a:pt x="4433" y="1187"/>
                    <a:pt x="4469" y="1187"/>
                  </a:cubicBezTo>
                  <a:cubicBezTo>
                    <a:pt x="4476" y="1187"/>
                    <a:pt x="4484" y="1187"/>
                    <a:pt x="4491" y="1187"/>
                  </a:cubicBezTo>
                  <a:cubicBezTo>
                    <a:pt x="4498" y="1187"/>
                    <a:pt x="4506" y="1180"/>
                    <a:pt x="4506" y="1180"/>
                  </a:cubicBezTo>
                  <a:cubicBezTo>
                    <a:pt x="4528" y="1180"/>
                    <a:pt x="4535" y="1187"/>
                    <a:pt x="4543" y="1194"/>
                  </a:cubicBezTo>
                  <a:cubicBezTo>
                    <a:pt x="4557" y="1216"/>
                    <a:pt x="4550" y="1246"/>
                    <a:pt x="4535" y="1290"/>
                  </a:cubicBezTo>
                  <a:cubicBezTo>
                    <a:pt x="4528" y="1304"/>
                    <a:pt x="4528" y="1319"/>
                    <a:pt x="4528" y="1334"/>
                  </a:cubicBezTo>
                  <a:cubicBezTo>
                    <a:pt x="4528" y="1363"/>
                    <a:pt x="4520" y="1400"/>
                    <a:pt x="4455" y="1422"/>
                  </a:cubicBezTo>
                  <a:cubicBezTo>
                    <a:pt x="4440" y="1429"/>
                    <a:pt x="4440" y="1429"/>
                    <a:pt x="4440" y="1429"/>
                  </a:cubicBezTo>
                  <a:cubicBezTo>
                    <a:pt x="4381" y="1444"/>
                    <a:pt x="4374" y="1444"/>
                    <a:pt x="4330" y="1480"/>
                  </a:cubicBezTo>
                  <a:cubicBezTo>
                    <a:pt x="4315" y="1495"/>
                    <a:pt x="4293" y="1510"/>
                    <a:pt x="4293" y="1517"/>
                  </a:cubicBezTo>
                  <a:cubicBezTo>
                    <a:pt x="4293" y="1524"/>
                    <a:pt x="4293" y="1524"/>
                    <a:pt x="4323" y="1546"/>
                  </a:cubicBezTo>
                  <a:cubicBezTo>
                    <a:pt x="4352" y="1561"/>
                    <a:pt x="4367" y="1583"/>
                    <a:pt x="4381" y="1605"/>
                  </a:cubicBezTo>
                  <a:cubicBezTo>
                    <a:pt x="4396" y="1620"/>
                    <a:pt x="4396" y="1627"/>
                    <a:pt x="4411" y="1627"/>
                  </a:cubicBezTo>
                  <a:cubicBezTo>
                    <a:pt x="4418" y="1627"/>
                    <a:pt x="4418" y="1627"/>
                    <a:pt x="4425" y="1627"/>
                  </a:cubicBezTo>
                  <a:cubicBezTo>
                    <a:pt x="4484" y="1612"/>
                    <a:pt x="4513" y="1590"/>
                    <a:pt x="4535" y="1568"/>
                  </a:cubicBezTo>
                  <a:cubicBezTo>
                    <a:pt x="4557" y="1532"/>
                    <a:pt x="4594" y="1532"/>
                    <a:pt x="4623" y="1532"/>
                  </a:cubicBezTo>
                  <a:cubicBezTo>
                    <a:pt x="4638" y="1532"/>
                    <a:pt x="4660" y="1532"/>
                    <a:pt x="4682" y="1532"/>
                  </a:cubicBezTo>
                  <a:cubicBezTo>
                    <a:pt x="4711" y="1539"/>
                    <a:pt x="4733" y="1539"/>
                    <a:pt x="4755" y="1539"/>
                  </a:cubicBezTo>
                  <a:cubicBezTo>
                    <a:pt x="4792" y="1539"/>
                    <a:pt x="4821" y="1532"/>
                    <a:pt x="4843" y="1517"/>
                  </a:cubicBezTo>
                  <a:cubicBezTo>
                    <a:pt x="4872" y="1502"/>
                    <a:pt x="4879" y="1495"/>
                    <a:pt x="4894" y="1473"/>
                  </a:cubicBezTo>
                  <a:cubicBezTo>
                    <a:pt x="4902" y="1458"/>
                    <a:pt x="4909" y="1444"/>
                    <a:pt x="4924" y="1422"/>
                  </a:cubicBezTo>
                  <a:cubicBezTo>
                    <a:pt x="4938" y="1407"/>
                    <a:pt x="4945" y="1400"/>
                    <a:pt x="4953" y="1385"/>
                  </a:cubicBezTo>
                  <a:cubicBezTo>
                    <a:pt x="4975" y="1356"/>
                    <a:pt x="4989" y="1326"/>
                    <a:pt x="5033" y="1326"/>
                  </a:cubicBezTo>
                  <a:cubicBezTo>
                    <a:pt x="5041" y="1326"/>
                    <a:pt x="5048" y="1326"/>
                    <a:pt x="5048" y="1326"/>
                  </a:cubicBezTo>
                  <a:cubicBezTo>
                    <a:pt x="5063" y="1334"/>
                    <a:pt x="5070" y="1334"/>
                    <a:pt x="5077" y="1334"/>
                  </a:cubicBezTo>
                  <a:cubicBezTo>
                    <a:pt x="5092" y="1334"/>
                    <a:pt x="5099" y="1326"/>
                    <a:pt x="5114" y="1326"/>
                  </a:cubicBezTo>
                  <a:cubicBezTo>
                    <a:pt x="5121" y="1326"/>
                    <a:pt x="5136" y="1326"/>
                    <a:pt x="5143" y="1326"/>
                  </a:cubicBezTo>
                  <a:cubicBezTo>
                    <a:pt x="5165" y="1326"/>
                    <a:pt x="5187" y="1334"/>
                    <a:pt x="5202" y="1356"/>
                  </a:cubicBezTo>
                  <a:cubicBezTo>
                    <a:pt x="5224" y="1378"/>
                    <a:pt x="5260" y="1400"/>
                    <a:pt x="5283" y="1400"/>
                  </a:cubicBezTo>
                  <a:cubicBezTo>
                    <a:pt x="5290" y="1400"/>
                    <a:pt x="5297" y="1400"/>
                    <a:pt x="5297" y="1392"/>
                  </a:cubicBezTo>
                  <a:cubicBezTo>
                    <a:pt x="5312" y="1341"/>
                    <a:pt x="5334" y="1297"/>
                    <a:pt x="5400" y="1268"/>
                  </a:cubicBezTo>
                  <a:cubicBezTo>
                    <a:pt x="5414" y="1261"/>
                    <a:pt x="5414" y="1261"/>
                    <a:pt x="5414" y="1261"/>
                  </a:cubicBezTo>
                  <a:cubicBezTo>
                    <a:pt x="5458" y="1246"/>
                    <a:pt x="5539" y="1216"/>
                    <a:pt x="5524" y="1187"/>
                  </a:cubicBezTo>
                  <a:cubicBezTo>
                    <a:pt x="5517" y="1165"/>
                    <a:pt x="5502" y="1158"/>
                    <a:pt x="5480" y="1151"/>
                  </a:cubicBezTo>
                  <a:cubicBezTo>
                    <a:pt x="5466" y="1143"/>
                    <a:pt x="5451" y="1136"/>
                    <a:pt x="5436" y="1129"/>
                  </a:cubicBezTo>
                  <a:cubicBezTo>
                    <a:pt x="5414" y="1106"/>
                    <a:pt x="5407" y="1099"/>
                    <a:pt x="5422" y="1070"/>
                  </a:cubicBezTo>
                  <a:cubicBezTo>
                    <a:pt x="5422" y="1063"/>
                    <a:pt x="5429" y="1048"/>
                    <a:pt x="5436" y="1026"/>
                  </a:cubicBezTo>
                  <a:cubicBezTo>
                    <a:pt x="5458" y="931"/>
                    <a:pt x="5480" y="747"/>
                    <a:pt x="5451" y="725"/>
                  </a:cubicBezTo>
                  <a:cubicBezTo>
                    <a:pt x="5414" y="689"/>
                    <a:pt x="5407" y="667"/>
                    <a:pt x="5400" y="608"/>
                  </a:cubicBezTo>
                  <a:cubicBezTo>
                    <a:pt x="5393" y="550"/>
                    <a:pt x="5334" y="513"/>
                    <a:pt x="5283" y="498"/>
                  </a:cubicBezTo>
                  <a:cubicBezTo>
                    <a:pt x="5217" y="484"/>
                    <a:pt x="5165" y="440"/>
                    <a:pt x="5143" y="396"/>
                  </a:cubicBezTo>
                  <a:cubicBezTo>
                    <a:pt x="5143" y="388"/>
                    <a:pt x="5136" y="381"/>
                    <a:pt x="5136" y="374"/>
                  </a:cubicBezTo>
                  <a:cubicBezTo>
                    <a:pt x="5121" y="337"/>
                    <a:pt x="5099" y="301"/>
                    <a:pt x="5114" y="279"/>
                  </a:cubicBezTo>
                  <a:cubicBezTo>
                    <a:pt x="5121" y="264"/>
                    <a:pt x="5136" y="256"/>
                    <a:pt x="5158" y="256"/>
                  </a:cubicBezTo>
                  <a:cubicBezTo>
                    <a:pt x="5195" y="256"/>
                    <a:pt x="5217" y="264"/>
                    <a:pt x="5231" y="271"/>
                  </a:cubicBezTo>
                  <a:cubicBezTo>
                    <a:pt x="5253" y="271"/>
                    <a:pt x="5268" y="279"/>
                    <a:pt x="5283" y="279"/>
                  </a:cubicBezTo>
                  <a:cubicBezTo>
                    <a:pt x="5290" y="279"/>
                    <a:pt x="5297" y="279"/>
                    <a:pt x="5312" y="279"/>
                  </a:cubicBezTo>
                  <a:cubicBezTo>
                    <a:pt x="5326" y="271"/>
                    <a:pt x="5334" y="271"/>
                    <a:pt x="5348" y="271"/>
                  </a:cubicBezTo>
                  <a:cubicBezTo>
                    <a:pt x="5385" y="271"/>
                    <a:pt x="5385" y="271"/>
                    <a:pt x="5385" y="271"/>
                  </a:cubicBezTo>
                  <a:cubicBezTo>
                    <a:pt x="5414" y="271"/>
                    <a:pt x="5429" y="271"/>
                    <a:pt x="5436" y="242"/>
                  </a:cubicBezTo>
                  <a:cubicBezTo>
                    <a:pt x="5436" y="220"/>
                    <a:pt x="5436" y="205"/>
                    <a:pt x="5429" y="191"/>
                  </a:cubicBezTo>
                  <a:cubicBezTo>
                    <a:pt x="5422" y="169"/>
                    <a:pt x="5407" y="139"/>
                    <a:pt x="5451" y="117"/>
                  </a:cubicBezTo>
                  <a:cubicBezTo>
                    <a:pt x="5466" y="103"/>
                    <a:pt x="5480" y="88"/>
                    <a:pt x="5488" y="73"/>
                  </a:cubicBezTo>
                  <a:cubicBezTo>
                    <a:pt x="5502" y="59"/>
                    <a:pt x="5517" y="37"/>
                    <a:pt x="5546" y="37"/>
                  </a:cubicBezTo>
                  <a:cubicBezTo>
                    <a:pt x="5576" y="37"/>
                    <a:pt x="5583" y="59"/>
                    <a:pt x="5590" y="66"/>
                  </a:cubicBezTo>
                  <a:cubicBezTo>
                    <a:pt x="5597" y="81"/>
                    <a:pt x="5597" y="81"/>
                    <a:pt x="5612" y="81"/>
                  </a:cubicBezTo>
                  <a:cubicBezTo>
                    <a:pt x="5619" y="81"/>
                    <a:pt x="5627" y="81"/>
                    <a:pt x="5634" y="81"/>
                  </a:cubicBezTo>
                  <a:cubicBezTo>
                    <a:pt x="5656" y="73"/>
                    <a:pt x="5656" y="73"/>
                    <a:pt x="5656" y="73"/>
                  </a:cubicBezTo>
                  <a:cubicBezTo>
                    <a:pt x="5715" y="59"/>
                    <a:pt x="5729" y="59"/>
                    <a:pt x="5774" y="29"/>
                  </a:cubicBezTo>
                  <a:cubicBezTo>
                    <a:pt x="5803" y="15"/>
                    <a:pt x="5825" y="0"/>
                    <a:pt x="5839" y="0"/>
                  </a:cubicBezTo>
                  <a:cubicBezTo>
                    <a:pt x="5861" y="0"/>
                    <a:pt x="5883" y="15"/>
                    <a:pt x="5905" y="29"/>
                  </a:cubicBezTo>
                  <a:cubicBezTo>
                    <a:pt x="5935" y="51"/>
                    <a:pt x="5935" y="81"/>
                    <a:pt x="5935" y="110"/>
                  </a:cubicBezTo>
                  <a:cubicBezTo>
                    <a:pt x="5942" y="132"/>
                    <a:pt x="5942" y="154"/>
                    <a:pt x="5957" y="169"/>
                  </a:cubicBezTo>
                  <a:cubicBezTo>
                    <a:pt x="5986" y="220"/>
                    <a:pt x="6001" y="308"/>
                    <a:pt x="5979" y="344"/>
                  </a:cubicBezTo>
                  <a:cubicBezTo>
                    <a:pt x="5971" y="366"/>
                    <a:pt x="5957" y="388"/>
                    <a:pt x="5964" y="411"/>
                  </a:cubicBezTo>
                  <a:cubicBezTo>
                    <a:pt x="5971" y="418"/>
                    <a:pt x="5986" y="432"/>
                    <a:pt x="6008" y="440"/>
                  </a:cubicBezTo>
                  <a:cubicBezTo>
                    <a:pt x="6030" y="447"/>
                    <a:pt x="6110" y="469"/>
                    <a:pt x="6184" y="469"/>
                  </a:cubicBezTo>
                  <a:cubicBezTo>
                    <a:pt x="6220" y="469"/>
                    <a:pt x="6250" y="462"/>
                    <a:pt x="6264" y="454"/>
                  </a:cubicBezTo>
                  <a:cubicBezTo>
                    <a:pt x="6294" y="440"/>
                    <a:pt x="6330" y="440"/>
                    <a:pt x="6367" y="432"/>
                  </a:cubicBezTo>
                  <a:cubicBezTo>
                    <a:pt x="6426" y="425"/>
                    <a:pt x="6455" y="418"/>
                    <a:pt x="6462" y="388"/>
                  </a:cubicBezTo>
                  <a:cubicBezTo>
                    <a:pt x="6469" y="344"/>
                    <a:pt x="6484" y="323"/>
                    <a:pt x="6506" y="301"/>
                  </a:cubicBezTo>
                  <a:cubicBezTo>
                    <a:pt x="6521" y="286"/>
                    <a:pt x="6536" y="271"/>
                    <a:pt x="6550" y="242"/>
                  </a:cubicBezTo>
                  <a:cubicBezTo>
                    <a:pt x="6572" y="176"/>
                    <a:pt x="6594" y="132"/>
                    <a:pt x="6653" y="125"/>
                  </a:cubicBezTo>
                  <a:cubicBezTo>
                    <a:pt x="6660" y="117"/>
                    <a:pt x="6675" y="117"/>
                    <a:pt x="6682" y="117"/>
                  </a:cubicBezTo>
                  <a:cubicBezTo>
                    <a:pt x="6704" y="110"/>
                    <a:pt x="6719" y="110"/>
                    <a:pt x="6741" y="110"/>
                  </a:cubicBezTo>
                  <a:cubicBezTo>
                    <a:pt x="6770" y="110"/>
                    <a:pt x="6792" y="117"/>
                    <a:pt x="6814" y="132"/>
                  </a:cubicBezTo>
                  <a:cubicBezTo>
                    <a:pt x="6836" y="154"/>
                    <a:pt x="6836" y="176"/>
                    <a:pt x="6836" y="191"/>
                  </a:cubicBezTo>
                  <a:cubicBezTo>
                    <a:pt x="6829" y="227"/>
                    <a:pt x="6792" y="256"/>
                    <a:pt x="6770" y="271"/>
                  </a:cubicBezTo>
                  <a:cubicBezTo>
                    <a:pt x="6763" y="279"/>
                    <a:pt x="6755" y="286"/>
                    <a:pt x="6755" y="301"/>
                  </a:cubicBezTo>
                  <a:cubicBezTo>
                    <a:pt x="6755" y="315"/>
                    <a:pt x="6763" y="337"/>
                    <a:pt x="6785" y="344"/>
                  </a:cubicBezTo>
                  <a:cubicBezTo>
                    <a:pt x="6807" y="359"/>
                    <a:pt x="6814" y="374"/>
                    <a:pt x="6821" y="396"/>
                  </a:cubicBezTo>
                  <a:cubicBezTo>
                    <a:pt x="6829" y="425"/>
                    <a:pt x="6814" y="447"/>
                    <a:pt x="6792" y="476"/>
                  </a:cubicBezTo>
                  <a:cubicBezTo>
                    <a:pt x="6785" y="491"/>
                    <a:pt x="6777" y="513"/>
                    <a:pt x="6763" y="535"/>
                  </a:cubicBezTo>
                  <a:cubicBezTo>
                    <a:pt x="6741" y="586"/>
                    <a:pt x="6719" y="645"/>
                    <a:pt x="6667" y="652"/>
                  </a:cubicBezTo>
                  <a:cubicBezTo>
                    <a:pt x="6601" y="660"/>
                    <a:pt x="6572" y="667"/>
                    <a:pt x="6550" y="718"/>
                  </a:cubicBezTo>
                  <a:cubicBezTo>
                    <a:pt x="6543" y="733"/>
                    <a:pt x="6536" y="747"/>
                    <a:pt x="6536" y="755"/>
                  </a:cubicBezTo>
                  <a:cubicBezTo>
                    <a:pt x="6514" y="799"/>
                    <a:pt x="6506" y="821"/>
                    <a:pt x="6521" y="843"/>
                  </a:cubicBezTo>
                  <a:cubicBezTo>
                    <a:pt x="6536" y="857"/>
                    <a:pt x="6543" y="865"/>
                    <a:pt x="6550" y="880"/>
                  </a:cubicBezTo>
                  <a:cubicBezTo>
                    <a:pt x="6565" y="909"/>
                    <a:pt x="6579" y="923"/>
                    <a:pt x="6609" y="938"/>
                  </a:cubicBezTo>
                  <a:cubicBezTo>
                    <a:pt x="6624" y="945"/>
                    <a:pt x="6631" y="945"/>
                    <a:pt x="6645" y="953"/>
                  </a:cubicBezTo>
                  <a:cubicBezTo>
                    <a:pt x="6689" y="967"/>
                    <a:pt x="6719" y="982"/>
                    <a:pt x="6719" y="1004"/>
                  </a:cubicBezTo>
                  <a:cubicBezTo>
                    <a:pt x="6726" y="1011"/>
                    <a:pt x="6719" y="1026"/>
                    <a:pt x="6704" y="1033"/>
                  </a:cubicBezTo>
                  <a:cubicBezTo>
                    <a:pt x="6697" y="1041"/>
                    <a:pt x="6682" y="1048"/>
                    <a:pt x="6675" y="1055"/>
                  </a:cubicBezTo>
                  <a:cubicBezTo>
                    <a:pt x="6645" y="1070"/>
                    <a:pt x="6638" y="1077"/>
                    <a:pt x="6645" y="1085"/>
                  </a:cubicBezTo>
                  <a:cubicBezTo>
                    <a:pt x="6653" y="1129"/>
                    <a:pt x="6638" y="1158"/>
                    <a:pt x="6601" y="1180"/>
                  </a:cubicBezTo>
                  <a:cubicBezTo>
                    <a:pt x="6579" y="1194"/>
                    <a:pt x="6579" y="1238"/>
                    <a:pt x="6587" y="1261"/>
                  </a:cubicBezTo>
                  <a:cubicBezTo>
                    <a:pt x="6587" y="1275"/>
                    <a:pt x="6601" y="1304"/>
                    <a:pt x="6689" y="1304"/>
                  </a:cubicBezTo>
                  <a:cubicBezTo>
                    <a:pt x="6755" y="1304"/>
                    <a:pt x="6755" y="1304"/>
                    <a:pt x="6755" y="1304"/>
                  </a:cubicBezTo>
                  <a:cubicBezTo>
                    <a:pt x="6807" y="1304"/>
                    <a:pt x="6850" y="1304"/>
                    <a:pt x="6865" y="1348"/>
                  </a:cubicBezTo>
                  <a:cubicBezTo>
                    <a:pt x="6873" y="1378"/>
                    <a:pt x="6873" y="1400"/>
                    <a:pt x="6865" y="1414"/>
                  </a:cubicBezTo>
                  <a:cubicBezTo>
                    <a:pt x="6865" y="1429"/>
                    <a:pt x="6865" y="1444"/>
                    <a:pt x="6865" y="1451"/>
                  </a:cubicBezTo>
                  <a:cubicBezTo>
                    <a:pt x="6873" y="1473"/>
                    <a:pt x="6902" y="1495"/>
                    <a:pt x="6924" y="1510"/>
                  </a:cubicBezTo>
                  <a:cubicBezTo>
                    <a:pt x="6931" y="1517"/>
                    <a:pt x="6931" y="1517"/>
                    <a:pt x="6931" y="1517"/>
                  </a:cubicBezTo>
                  <a:cubicBezTo>
                    <a:pt x="6931" y="1524"/>
                    <a:pt x="6931" y="1524"/>
                    <a:pt x="6931" y="1524"/>
                  </a:cubicBezTo>
                  <a:cubicBezTo>
                    <a:pt x="6931" y="1524"/>
                    <a:pt x="6946" y="1612"/>
                    <a:pt x="6953" y="1663"/>
                  </a:cubicBezTo>
                  <a:cubicBezTo>
                    <a:pt x="6960" y="1707"/>
                    <a:pt x="6968" y="1781"/>
                    <a:pt x="6938" y="1825"/>
                  </a:cubicBezTo>
                  <a:cubicBezTo>
                    <a:pt x="6931" y="1839"/>
                    <a:pt x="6931" y="1861"/>
                    <a:pt x="6938" y="1876"/>
                  </a:cubicBezTo>
                  <a:cubicBezTo>
                    <a:pt x="6946" y="1876"/>
                    <a:pt x="6953" y="1891"/>
                    <a:pt x="6968" y="1891"/>
                  </a:cubicBezTo>
                  <a:cubicBezTo>
                    <a:pt x="6983" y="1891"/>
                    <a:pt x="6990" y="1883"/>
                    <a:pt x="7004" y="1876"/>
                  </a:cubicBezTo>
                  <a:cubicBezTo>
                    <a:pt x="7026" y="1861"/>
                    <a:pt x="7048" y="1854"/>
                    <a:pt x="7063" y="1854"/>
                  </a:cubicBezTo>
                  <a:cubicBezTo>
                    <a:pt x="7114" y="1854"/>
                    <a:pt x="7144" y="1898"/>
                    <a:pt x="7144" y="1949"/>
                  </a:cubicBezTo>
                  <a:cubicBezTo>
                    <a:pt x="7144" y="1993"/>
                    <a:pt x="7166" y="2044"/>
                    <a:pt x="7202" y="2044"/>
                  </a:cubicBezTo>
                  <a:cubicBezTo>
                    <a:pt x="7246" y="2044"/>
                    <a:pt x="7276" y="2096"/>
                    <a:pt x="7276" y="2184"/>
                  </a:cubicBezTo>
                  <a:cubicBezTo>
                    <a:pt x="7276" y="2213"/>
                    <a:pt x="7283" y="2220"/>
                    <a:pt x="7290" y="2220"/>
                  </a:cubicBezTo>
                  <a:cubicBezTo>
                    <a:pt x="7298" y="2228"/>
                    <a:pt x="7319" y="2235"/>
                    <a:pt x="7341" y="2235"/>
                  </a:cubicBezTo>
                  <a:cubicBezTo>
                    <a:pt x="7364" y="2235"/>
                    <a:pt x="7378" y="2235"/>
                    <a:pt x="7400" y="2228"/>
                  </a:cubicBezTo>
                  <a:cubicBezTo>
                    <a:pt x="7407" y="2228"/>
                    <a:pt x="7415" y="2228"/>
                    <a:pt x="7415" y="2228"/>
                  </a:cubicBezTo>
                  <a:cubicBezTo>
                    <a:pt x="7451" y="2228"/>
                    <a:pt x="7466" y="2242"/>
                    <a:pt x="7474" y="2257"/>
                  </a:cubicBezTo>
                  <a:cubicBezTo>
                    <a:pt x="7488" y="2294"/>
                    <a:pt x="7474" y="2338"/>
                    <a:pt x="7451" y="2374"/>
                  </a:cubicBezTo>
                  <a:cubicBezTo>
                    <a:pt x="7437" y="2389"/>
                    <a:pt x="7437" y="2389"/>
                    <a:pt x="7444" y="2396"/>
                  </a:cubicBezTo>
                  <a:cubicBezTo>
                    <a:pt x="7459" y="2411"/>
                    <a:pt x="7466" y="2418"/>
                    <a:pt x="7466" y="2447"/>
                  </a:cubicBezTo>
                  <a:cubicBezTo>
                    <a:pt x="7466" y="2506"/>
                    <a:pt x="7422" y="2550"/>
                    <a:pt x="7386" y="2580"/>
                  </a:cubicBezTo>
                  <a:cubicBezTo>
                    <a:pt x="7364" y="2601"/>
                    <a:pt x="7356" y="2623"/>
                    <a:pt x="7371" y="2682"/>
                  </a:cubicBezTo>
                  <a:cubicBezTo>
                    <a:pt x="7371" y="2704"/>
                    <a:pt x="7378" y="2719"/>
                    <a:pt x="7386" y="2741"/>
                  </a:cubicBezTo>
                  <a:cubicBezTo>
                    <a:pt x="7400" y="2770"/>
                    <a:pt x="7415" y="2806"/>
                    <a:pt x="7378" y="2843"/>
                  </a:cubicBezTo>
                  <a:cubicBezTo>
                    <a:pt x="7371" y="2851"/>
                    <a:pt x="7371" y="2851"/>
                    <a:pt x="7364" y="2858"/>
                  </a:cubicBezTo>
                  <a:cubicBezTo>
                    <a:pt x="7341" y="2880"/>
                    <a:pt x="7319" y="2902"/>
                    <a:pt x="7319" y="2916"/>
                  </a:cubicBezTo>
                  <a:cubicBezTo>
                    <a:pt x="7319" y="2924"/>
                    <a:pt x="7327" y="2931"/>
                    <a:pt x="7334" y="2939"/>
                  </a:cubicBezTo>
                  <a:cubicBezTo>
                    <a:pt x="7364" y="2961"/>
                    <a:pt x="7393" y="2968"/>
                    <a:pt x="7415" y="2968"/>
                  </a:cubicBezTo>
                  <a:cubicBezTo>
                    <a:pt x="7422" y="2968"/>
                    <a:pt x="7429" y="2968"/>
                    <a:pt x="7429" y="2968"/>
                  </a:cubicBezTo>
                  <a:cubicBezTo>
                    <a:pt x="7444" y="2961"/>
                    <a:pt x="7451" y="2961"/>
                    <a:pt x="7451" y="2961"/>
                  </a:cubicBezTo>
                  <a:cubicBezTo>
                    <a:pt x="7481" y="2953"/>
                    <a:pt x="7481" y="2953"/>
                    <a:pt x="7481" y="2953"/>
                  </a:cubicBezTo>
                  <a:cubicBezTo>
                    <a:pt x="7466" y="2982"/>
                    <a:pt x="7466" y="2982"/>
                    <a:pt x="7466" y="2982"/>
                  </a:cubicBezTo>
                  <a:cubicBezTo>
                    <a:pt x="7466" y="2990"/>
                    <a:pt x="7429" y="3048"/>
                    <a:pt x="7364" y="3048"/>
                  </a:cubicBezTo>
                  <a:cubicBezTo>
                    <a:pt x="7312" y="3048"/>
                    <a:pt x="7268" y="3063"/>
                    <a:pt x="7268" y="3092"/>
                  </a:cubicBezTo>
                  <a:cubicBezTo>
                    <a:pt x="7268" y="3107"/>
                    <a:pt x="7268" y="3107"/>
                    <a:pt x="7283" y="3114"/>
                  </a:cubicBezTo>
                  <a:cubicBezTo>
                    <a:pt x="7298" y="3122"/>
                    <a:pt x="7327" y="3136"/>
                    <a:pt x="7305" y="3180"/>
                  </a:cubicBezTo>
                  <a:cubicBezTo>
                    <a:pt x="7283" y="3224"/>
                    <a:pt x="7239" y="3320"/>
                    <a:pt x="7195" y="3363"/>
                  </a:cubicBezTo>
                  <a:cubicBezTo>
                    <a:pt x="7085" y="3466"/>
                    <a:pt x="7019" y="3532"/>
                    <a:pt x="6990" y="3561"/>
                  </a:cubicBezTo>
                  <a:cubicBezTo>
                    <a:pt x="6975" y="3569"/>
                    <a:pt x="6968" y="3576"/>
                    <a:pt x="6953" y="3591"/>
                  </a:cubicBezTo>
                  <a:cubicBezTo>
                    <a:pt x="6931" y="3620"/>
                    <a:pt x="6902" y="3656"/>
                    <a:pt x="6843" y="3656"/>
                  </a:cubicBezTo>
                  <a:cubicBezTo>
                    <a:pt x="6843" y="3656"/>
                    <a:pt x="6836" y="3656"/>
                    <a:pt x="6829" y="3656"/>
                  </a:cubicBezTo>
                  <a:cubicBezTo>
                    <a:pt x="6785" y="3649"/>
                    <a:pt x="6755" y="3627"/>
                    <a:pt x="6733" y="3598"/>
                  </a:cubicBezTo>
                  <a:cubicBezTo>
                    <a:pt x="6719" y="3569"/>
                    <a:pt x="6719" y="3539"/>
                    <a:pt x="6733" y="3517"/>
                  </a:cubicBezTo>
                  <a:cubicBezTo>
                    <a:pt x="6741" y="3503"/>
                    <a:pt x="6748" y="3488"/>
                    <a:pt x="6741" y="3481"/>
                  </a:cubicBezTo>
                  <a:cubicBezTo>
                    <a:pt x="6741" y="3473"/>
                    <a:pt x="6719" y="3466"/>
                    <a:pt x="6689" y="3459"/>
                  </a:cubicBezTo>
                  <a:cubicBezTo>
                    <a:pt x="6675" y="3451"/>
                    <a:pt x="6653" y="3437"/>
                    <a:pt x="6638" y="3422"/>
                  </a:cubicBezTo>
                  <a:cubicBezTo>
                    <a:pt x="6616" y="3407"/>
                    <a:pt x="6601" y="3393"/>
                    <a:pt x="6579" y="3393"/>
                  </a:cubicBezTo>
                  <a:cubicBezTo>
                    <a:pt x="6572" y="3393"/>
                    <a:pt x="6565" y="3393"/>
                    <a:pt x="6557" y="3400"/>
                  </a:cubicBezTo>
                  <a:cubicBezTo>
                    <a:pt x="6543" y="3407"/>
                    <a:pt x="6521" y="3415"/>
                    <a:pt x="6499" y="3422"/>
                  </a:cubicBezTo>
                  <a:cubicBezTo>
                    <a:pt x="6448" y="3444"/>
                    <a:pt x="6389" y="3459"/>
                    <a:pt x="6352" y="3488"/>
                  </a:cubicBezTo>
                  <a:cubicBezTo>
                    <a:pt x="6330" y="3503"/>
                    <a:pt x="6316" y="3517"/>
                    <a:pt x="6316" y="3525"/>
                  </a:cubicBezTo>
                  <a:cubicBezTo>
                    <a:pt x="6316" y="3539"/>
                    <a:pt x="6330" y="3554"/>
                    <a:pt x="6352" y="3576"/>
                  </a:cubicBezTo>
                  <a:cubicBezTo>
                    <a:pt x="6374" y="3605"/>
                    <a:pt x="6396" y="3620"/>
                    <a:pt x="6411" y="3635"/>
                  </a:cubicBezTo>
                  <a:cubicBezTo>
                    <a:pt x="6433" y="3649"/>
                    <a:pt x="6455" y="3664"/>
                    <a:pt x="6462" y="3686"/>
                  </a:cubicBezTo>
                  <a:cubicBezTo>
                    <a:pt x="6477" y="3708"/>
                    <a:pt x="6492" y="3737"/>
                    <a:pt x="6477" y="3766"/>
                  </a:cubicBezTo>
                  <a:cubicBezTo>
                    <a:pt x="6462" y="3789"/>
                    <a:pt x="6448" y="3803"/>
                    <a:pt x="6411" y="3811"/>
                  </a:cubicBezTo>
                  <a:cubicBezTo>
                    <a:pt x="6396" y="3811"/>
                    <a:pt x="6374" y="3818"/>
                    <a:pt x="6352" y="3825"/>
                  </a:cubicBezTo>
                  <a:cubicBezTo>
                    <a:pt x="6316" y="3832"/>
                    <a:pt x="6272" y="3847"/>
                    <a:pt x="6235" y="3847"/>
                  </a:cubicBezTo>
                  <a:cubicBezTo>
                    <a:pt x="6213" y="3847"/>
                    <a:pt x="6191" y="3840"/>
                    <a:pt x="6176" y="3832"/>
                  </a:cubicBezTo>
                  <a:cubicBezTo>
                    <a:pt x="6155" y="3818"/>
                    <a:pt x="6140" y="3811"/>
                    <a:pt x="6118" y="3811"/>
                  </a:cubicBezTo>
                  <a:cubicBezTo>
                    <a:pt x="6103" y="3811"/>
                    <a:pt x="6081" y="3818"/>
                    <a:pt x="6059" y="3840"/>
                  </a:cubicBezTo>
                  <a:cubicBezTo>
                    <a:pt x="6030" y="3869"/>
                    <a:pt x="6001" y="3869"/>
                    <a:pt x="5971" y="3869"/>
                  </a:cubicBezTo>
                  <a:cubicBezTo>
                    <a:pt x="5964" y="3869"/>
                    <a:pt x="5949" y="3869"/>
                    <a:pt x="5942" y="3869"/>
                  </a:cubicBezTo>
                  <a:cubicBezTo>
                    <a:pt x="5927" y="3869"/>
                    <a:pt x="5920" y="3869"/>
                    <a:pt x="5905" y="3869"/>
                  </a:cubicBezTo>
                  <a:cubicBezTo>
                    <a:pt x="5891" y="3869"/>
                    <a:pt x="5883" y="3869"/>
                    <a:pt x="5876" y="3884"/>
                  </a:cubicBezTo>
                  <a:cubicBezTo>
                    <a:pt x="5869" y="3898"/>
                    <a:pt x="5854" y="3913"/>
                    <a:pt x="5825" y="3942"/>
                  </a:cubicBezTo>
                  <a:cubicBezTo>
                    <a:pt x="5810" y="3950"/>
                    <a:pt x="5795" y="3964"/>
                    <a:pt x="5781" y="3972"/>
                  </a:cubicBezTo>
                  <a:cubicBezTo>
                    <a:pt x="5751" y="3994"/>
                    <a:pt x="5737" y="4001"/>
                    <a:pt x="5707" y="4052"/>
                  </a:cubicBezTo>
                  <a:cubicBezTo>
                    <a:pt x="5693" y="4074"/>
                    <a:pt x="5686" y="4096"/>
                    <a:pt x="5671" y="4111"/>
                  </a:cubicBezTo>
                  <a:cubicBezTo>
                    <a:pt x="5649" y="4148"/>
                    <a:pt x="5642" y="4162"/>
                    <a:pt x="5656" y="4184"/>
                  </a:cubicBezTo>
                  <a:cubicBezTo>
                    <a:pt x="5671" y="4206"/>
                    <a:pt x="5678" y="4221"/>
                    <a:pt x="5686" y="4235"/>
                  </a:cubicBezTo>
                  <a:cubicBezTo>
                    <a:pt x="5686" y="4250"/>
                    <a:pt x="5693" y="4257"/>
                    <a:pt x="5700" y="4265"/>
                  </a:cubicBezTo>
                  <a:cubicBezTo>
                    <a:pt x="5715" y="4272"/>
                    <a:pt x="5722" y="4272"/>
                    <a:pt x="5729" y="4272"/>
                  </a:cubicBezTo>
                  <a:cubicBezTo>
                    <a:pt x="5744" y="4272"/>
                    <a:pt x="5766" y="4265"/>
                    <a:pt x="5795" y="4243"/>
                  </a:cubicBezTo>
                  <a:cubicBezTo>
                    <a:pt x="5839" y="4199"/>
                    <a:pt x="5883" y="4184"/>
                    <a:pt x="5942" y="4177"/>
                  </a:cubicBezTo>
                  <a:cubicBezTo>
                    <a:pt x="5949" y="4177"/>
                    <a:pt x="5957" y="4177"/>
                    <a:pt x="5957" y="4177"/>
                  </a:cubicBezTo>
                  <a:cubicBezTo>
                    <a:pt x="6001" y="4177"/>
                    <a:pt x="6001" y="4206"/>
                    <a:pt x="6008" y="4228"/>
                  </a:cubicBezTo>
                  <a:cubicBezTo>
                    <a:pt x="6008" y="4243"/>
                    <a:pt x="6008" y="4257"/>
                    <a:pt x="6015" y="4272"/>
                  </a:cubicBezTo>
                  <a:cubicBezTo>
                    <a:pt x="6030" y="4338"/>
                    <a:pt x="6037" y="4367"/>
                    <a:pt x="6059" y="4397"/>
                  </a:cubicBezTo>
                  <a:cubicBezTo>
                    <a:pt x="6074" y="4441"/>
                    <a:pt x="6074" y="4448"/>
                    <a:pt x="6045" y="4506"/>
                  </a:cubicBezTo>
                  <a:cubicBezTo>
                    <a:pt x="6030" y="4535"/>
                    <a:pt x="6015" y="4550"/>
                    <a:pt x="6001" y="4564"/>
                  </a:cubicBezTo>
                  <a:cubicBezTo>
                    <a:pt x="5986" y="4572"/>
                    <a:pt x="5971" y="4586"/>
                    <a:pt x="5964" y="4601"/>
                  </a:cubicBezTo>
                  <a:cubicBezTo>
                    <a:pt x="5957" y="4608"/>
                    <a:pt x="5949" y="4615"/>
                    <a:pt x="5942" y="4623"/>
                  </a:cubicBezTo>
                  <a:cubicBezTo>
                    <a:pt x="5920" y="4652"/>
                    <a:pt x="5913" y="4660"/>
                    <a:pt x="5935" y="4681"/>
                  </a:cubicBezTo>
                  <a:cubicBezTo>
                    <a:pt x="5964" y="4711"/>
                    <a:pt x="5971" y="4718"/>
                    <a:pt x="5964" y="4733"/>
                  </a:cubicBezTo>
                  <a:cubicBezTo>
                    <a:pt x="5964" y="4740"/>
                    <a:pt x="5949" y="4747"/>
                    <a:pt x="5935" y="4747"/>
                  </a:cubicBezTo>
                  <a:cubicBezTo>
                    <a:pt x="5927" y="4747"/>
                    <a:pt x="5927" y="4747"/>
                    <a:pt x="5920" y="4747"/>
                  </a:cubicBezTo>
                  <a:cubicBezTo>
                    <a:pt x="5883" y="4755"/>
                    <a:pt x="5861" y="4784"/>
                    <a:pt x="5847" y="4813"/>
                  </a:cubicBezTo>
                  <a:cubicBezTo>
                    <a:pt x="5839" y="4821"/>
                    <a:pt x="5832" y="4828"/>
                    <a:pt x="5825" y="4828"/>
                  </a:cubicBezTo>
                  <a:cubicBezTo>
                    <a:pt x="5817" y="4828"/>
                    <a:pt x="5817" y="4828"/>
                    <a:pt x="5817" y="4828"/>
                  </a:cubicBezTo>
                  <a:cubicBezTo>
                    <a:pt x="5810" y="4813"/>
                    <a:pt x="5810" y="4813"/>
                    <a:pt x="5810" y="4813"/>
                  </a:cubicBezTo>
                  <a:cubicBezTo>
                    <a:pt x="5810" y="4806"/>
                    <a:pt x="5810" y="4806"/>
                    <a:pt x="5810" y="4806"/>
                  </a:cubicBezTo>
                  <a:cubicBezTo>
                    <a:pt x="5817" y="4791"/>
                    <a:pt x="5817" y="4791"/>
                    <a:pt x="5810" y="4791"/>
                  </a:cubicBezTo>
                  <a:cubicBezTo>
                    <a:pt x="5810" y="4784"/>
                    <a:pt x="5810" y="4784"/>
                    <a:pt x="5795" y="4784"/>
                  </a:cubicBezTo>
                  <a:cubicBezTo>
                    <a:pt x="5774" y="4784"/>
                    <a:pt x="5751" y="4777"/>
                    <a:pt x="5729" y="4777"/>
                  </a:cubicBezTo>
                  <a:cubicBezTo>
                    <a:pt x="5707" y="4769"/>
                    <a:pt x="5678" y="4762"/>
                    <a:pt x="5656" y="4762"/>
                  </a:cubicBezTo>
                  <a:cubicBezTo>
                    <a:pt x="5634" y="4762"/>
                    <a:pt x="5619" y="4769"/>
                    <a:pt x="5605" y="4784"/>
                  </a:cubicBezTo>
                  <a:cubicBezTo>
                    <a:pt x="5583" y="4799"/>
                    <a:pt x="5561" y="4806"/>
                    <a:pt x="5546" y="4813"/>
                  </a:cubicBezTo>
                  <a:cubicBezTo>
                    <a:pt x="5524" y="4828"/>
                    <a:pt x="5524" y="4828"/>
                    <a:pt x="5532" y="4865"/>
                  </a:cubicBezTo>
                  <a:cubicBezTo>
                    <a:pt x="5546" y="4945"/>
                    <a:pt x="5568" y="4974"/>
                    <a:pt x="5583" y="4997"/>
                  </a:cubicBezTo>
                  <a:cubicBezTo>
                    <a:pt x="5590" y="5004"/>
                    <a:pt x="5597" y="5004"/>
                    <a:pt x="5597" y="5011"/>
                  </a:cubicBezTo>
                  <a:cubicBezTo>
                    <a:pt x="5605" y="5011"/>
                    <a:pt x="5612" y="5019"/>
                    <a:pt x="5612" y="5026"/>
                  </a:cubicBezTo>
                  <a:cubicBezTo>
                    <a:pt x="5612" y="5033"/>
                    <a:pt x="5605" y="5041"/>
                    <a:pt x="5590" y="5055"/>
                  </a:cubicBezTo>
                  <a:cubicBezTo>
                    <a:pt x="5576" y="5070"/>
                    <a:pt x="5576" y="5070"/>
                    <a:pt x="5576" y="5070"/>
                  </a:cubicBezTo>
                  <a:cubicBezTo>
                    <a:pt x="5561" y="5084"/>
                    <a:pt x="5546" y="5092"/>
                    <a:pt x="5539" y="5106"/>
                  </a:cubicBezTo>
                  <a:cubicBezTo>
                    <a:pt x="5517" y="5114"/>
                    <a:pt x="5510" y="5129"/>
                    <a:pt x="5488" y="5158"/>
                  </a:cubicBezTo>
                  <a:cubicBezTo>
                    <a:pt x="5473" y="5187"/>
                    <a:pt x="5458" y="5202"/>
                    <a:pt x="5444" y="5209"/>
                  </a:cubicBezTo>
                  <a:cubicBezTo>
                    <a:pt x="5429" y="5224"/>
                    <a:pt x="5422" y="5238"/>
                    <a:pt x="5422" y="5268"/>
                  </a:cubicBezTo>
                  <a:cubicBezTo>
                    <a:pt x="5422" y="5297"/>
                    <a:pt x="5422" y="5304"/>
                    <a:pt x="5429" y="5319"/>
                  </a:cubicBezTo>
                  <a:cubicBezTo>
                    <a:pt x="5436" y="5341"/>
                    <a:pt x="5429" y="5356"/>
                    <a:pt x="5400" y="5378"/>
                  </a:cubicBezTo>
                  <a:cubicBezTo>
                    <a:pt x="5385" y="5385"/>
                    <a:pt x="5378" y="5385"/>
                    <a:pt x="5370" y="5392"/>
                  </a:cubicBezTo>
                  <a:cubicBezTo>
                    <a:pt x="5348" y="5407"/>
                    <a:pt x="5341" y="5414"/>
                    <a:pt x="5319" y="5458"/>
                  </a:cubicBezTo>
                  <a:cubicBezTo>
                    <a:pt x="5312" y="5473"/>
                    <a:pt x="5305" y="5480"/>
                    <a:pt x="5297" y="5495"/>
                  </a:cubicBezTo>
                  <a:cubicBezTo>
                    <a:pt x="5290" y="5524"/>
                    <a:pt x="5275" y="5539"/>
                    <a:pt x="5202" y="5561"/>
                  </a:cubicBezTo>
                  <a:cubicBezTo>
                    <a:pt x="5180" y="5568"/>
                    <a:pt x="5158" y="5568"/>
                    <a:pt x="5143" y="5568"/>
                  </a:cubicBezTo>
                  <a:cubicBezTo>
                    <a:pt x="5085" y="5568"/>
                    <a:pt x="5070" y="5539"/>
                    <a:pt x="5055" y="5510"/>
                  </a:cubicBezTo>
                  <a:cubicBezTo>
                    <a:pt x="5048" y="5495"/>
                    <a:pt x="5033" y="5473"/>
                    <a:pt x="5026" y="5473"/>
                  </a:cubicBezTo>
                  <a:cubicBezTo>
                    <a:pt x="5026" y="5473"/>
                    <a:pt x="5019" y="5480"/>
                    <a:pt x="5011" y="5495"/>
                  </a:cubicBezTo>
                  <a:cubicBezTo>
                    <a:pt x="5004" y="5510"/>
                    <a:pt x="5004" y="5524"/>
                    <a:pt x="4997" y="5531"/>
                  </a:cubicBezTo>
                  <a:cubicBezTo>
                    <a:pt x="4989" y="5568"/>
                    <a:pt x="4975" y="5597"/>
                    <a:pt x="4916" y="5627"/>
                  </a:cubicBezTo>
                  <a:cubicBezTo>
                    <a:pt x="4902" y="5634"/>
                    <a:pt x="4902" y="5634"/>
                    <a:pt x="4902" y="5634"/>
                  </a:cubicBezTo>
                  <a:cubicBezTo>
                    <a:pt x="4850" y="5663"/>
                    <a:pt x="4828" y="5671"/>
                    <a:pt x="4806" y="5715"/>
                  </a:cubicBezTo>
                  <a:cubicBezTo>
                    <a:pt x="4792" y="5737"/>
                    <a:pt x="4769" y="5751"/>
                    <a:pt x="4755" y="5759"/>
                  </a:cubicBezTo>
                  <a:cubicBezTo>
                    <a:pt x="4740" y="5766"/>
                    <a:pt x="4726" y="5773"/>
                    <a:pt x="4733" y="5795"/>
                  </a:cubicBezTo>
                  <a:cubicBezTo>
                    <a:pt x="4733" y="5817"/>
                    <a:pt x="4740" y="5824"/>
                    <a:pt x="4748" y="5832"/>
                  </a:cubicBezTo>
                  <a:cubicBezTo>
                    <a:pt x="4762" y="5839"/>
                    <a:pt x="4769" y="5854"/>
                    <a:pt x="4777" y="5898"/>
                  </a:cubicBezTo>
                  <a:cubicBezTo>
                    <a:pt x="4777" y="5920"/>
                    <a:pt x="4777" y="5934"/>
                    <a:pt x="4784" y="5942"/>
                  </a:cubicBezTo>
                  <a:cubicBezTo>
                    <a:pt x="4792" y="5993"/>
                    <a:pt x="4799" y="6022"/>
                    <a:pt x="4755" y="6081"/>
                  </a:cubicBezTo>
                  <a:cubicBezTo>
                    <a:pt x="4740" y="6103"/>
                    <a:pt x="4718" y="6132"/>
                    <a:pt x="4704" y="6154"/>
                  </a:cubicBezTo>
                  <a:cubicBezTo>
                    <a:pt x="4674" y="6198"/>
                    <a:pt x="4674" y="6198"/>
                    <a:pt x="4674" y="6198"/>
                  </a:cubicBezTo>
                  <a:cubicBezTo>
                    <a:pt x="4674" y="6103"/>
                    <a:pt x="4674" y="6103"/>
                    <a:pt x="4674" y="6103"/>
                  </a:cubicBezTo>
                  <a:cubicBezTo>
                    <a:pt x="4674" y="6096"/>
                    <a:pt x="4674" y="6096"/>
                    <a:pt x="4667" y="6096"/>
                  </a:cubicBezTo>
                  <a:cubicBezTo>
                    <a:pt x="4660" y="6096"/>
                    <a:pt x="4652" y="6096"/>
                    <a:pt x="4638" y="6096"/>
                  </a:cubicBezTo>
                  <a:cubicBezTo>
                    <a:pt x="4630" y="6096"/>
                    <a:pt x="4623" y="6103"/>
                    <a:pt x="4616" y="6103"/>
                  </a:cubicBezTo>
                  <a:cubicBezTo>
                    <a:pt x="4608" y="6103"/>
                    <a:pt x="4594" y="6103"/>
                    <a:pt x="4586" y="6103"/>
                  </a:cubicBezTo>
                  <a:cubicBezTo>
                    <a:pt x="4564" y="6103"/>
                    <a:pt x="4550" y="6103"/>
                    <a:pt x="4543" y="6088"/>
                  </a:cubicBezTo>
                  <a:cubicBezTo>
                    <a:pt x="4528" y="6074"/>
                    <a:pt x="4528" y="6059"/>
                    <a:pt x="4535" y="6044"/>
                  </a:cubicBezTo>
                  <a:cubicBezTo>
                    <a:pt x="4535" y="6022"/>
                    <a:pt x="4520" y="6015"/>
                    <a:pt x="4498" y="5993"/>
                  </a:cubicBezTo>
                  <a:cubicBezTo>
                    <a:pt x="4491" y="5986"/>
                    <a:pt x="4476" y="5971"/>
                    <a:pt x="4469" y="5964"/>
                  </a:cubicBezTo>
                  <a:cubicBezTo>
                    <a:pt x="4455" y="5942"/>
                    <a:pt x="4433" y="5927"/>
                    <a:pt x="4411" y="5905"/>
                  </a:cubicBezTo>
                  <a:cubicBezTo>
                    <a:pt x="4396" y="5898"/>
                    <a:pt x="4381" y="5891"/>
                    <a:pt x="4374" y="5876"/>
                  </a:cubicBezTo>
                  <a:cubicBezTo>
                    <a:pt x="4345" y="5847"/>
                    <a:pt x="4345" y="5773"/>
                    <a:pt x="4352" y="5744"/>
                  </a:cubicBezTo>
                  <a:cubicBezTo>
                    <a:pt x="4352" y="5737"/>
                    <a:pt x="4359" y="5729"/>
                    <a:pt x="4359" y="5722"/>
                  </a:cubicBezTo>
                  <a:cubicBezTo>
                    <a:pt x="4367" y="5700"/>
                    <a:pt x="4381" y="5663"/>
                    <a:pt x="4381" y="5641"/>
                  </a:cubicBezTo>
                  <a:cubicBezTo>
                    <a:pt x="4374" y="5619"/>
                    <a:pt x="4345" y="5612"/>
                    <a:pt x="4323" y="5612"/>
                  </a:cubicBezTo>
                  <a:cubicBezTo>
                    <a:pt x="4323" y="5612"/>
                    <a:pt x="4315" y="5612"/>
                    <a:pt x="4308" y="5612"/>
                  </a:cubicBezTo>
                  <a:cubicBezTo>
                    <a:pt x="4271" y="5612"/>
                    <a:pt x="4249" y="5597"/>
                    <a:pt x="4235" y="5575"/>
                  </a:cubicBezTo>
                  <a:cubicBezTo>
                    <a:pt x="4220" y="5546"/>
                    <a:pt x="4198" y="5524"/>
                    <a:pt x="4169" y="5510"/>
                  </a:cubicBezTo>
                  <a:cubicBezTo>
                    <a:pt x="4161" y="5502"/>
                    <a:pt x="4161" y="5502"/>
                    <a:pt x="4161" y="5502"/>
                  </a:cubicBezTo>
                  <a:cubicBezTo>
                    <a:pt x="4132" y="5488"/>
                    <a:pt x="4095" y="5473"/>
                    <a:pt x="4088" y="5443"/>
                  </a:cubicBezTo>
                  <a:cubicBezTo>
                    <a:pt x="4081" y="5429"/>
                    <a:pt x="4081" y="5414"/>
                    <a:pt x="4088" y="5400"/>
                  </a:cubicBezTo>
                  <a:cubicBezTo>
                    <a:pt x="4117" y="5363"/>
                    <a:pt x="4117" y="5319"/>
                    <a:pt x="4095" y="5290"/>
                  </a:cubicBezTo>
                  <a:cubicBezTo>
                    <a:pt x="4088" y="5282"/>
                    <a:pt x="4081" y="5275"/>
                    <a:pt x="4066" y="5275"/>
                  </a:cubicBezTo>
                  <a:cubicBezTo>
                    <a:pt x="4044" y="5275"/>
                    <a:pt x="4007" y="5297"/>
                    <a:pt x="3986" y="5319"/>
                  </a:cubicBezTo>
                  <a:cubicBezTo>
                    <a:pt x="3949" y="5341"/>
                    <a:pt x="3949" y="5378"/>
                    <a:pt x="3949" y="5407"/>
                  </a:cubicBezTo>
                  <a:cubicBezTo>
                    <a:pt x="3949" y="5422"/>
                    <a:pt x="3949" y="5436"/>
                    <a:pt x="3949" y="5451"/>
                  </a:cubicBezTo>
                  <a:cubicBezTo>
                    <a:pt x="3949" y="5465"/>
                    <a:pt x="3949" y="5473"/>
                    <a:pt x="3942" y="5488"/>
                  </a:cubicBezTo>
                  <a:cubicBezTo>
                    <a:pt x="3942" y="5524"/>
                    <a:pt x="3934" y="5568"/>
                    <a:pt x="3912" y="5590"/>
                  </a:cubicBezTo>
                  <a:cubicBezTo>
                    <a:pt x="3898" y="5597"/>
                    <a:pt x="3890" y="5612"/>
                    <a:pt x="3876" y="5619"/>
                  </a:cubicBezTo>
                  <a:cubicBezTo>
                    <a:pt x="3854" y="5634"/>
                    <a:pt x="3832" y="5649"/>
                    <a:pt x="3810" y="5671"/>
                  </a:cubicBezTo>
                  <a:cubicBezTo>
                    <a:pt x="3788" y="5700"/>
                    <a:pt x="3780" y="5722"/>
                    <a:pt x="3773" y="5759"/>
                  </a:cubicBezTo>
                  <a:cubicBezTo>
                    <a:pt x="3766" y="5766"/>
                    <a:pt x="3766" y="5781"/>
                    <a:pt x="3766" y="5795"/>
                  </a:cubicBezTo>
                  <a:cubicBezTo>
                    <a:pt x="3758" y="5810"/>
                    <a:pt x="3758" y="5817"/>
                    <a:pt x="3758" y="5824"/>
                  </a:cubicBezTo>
                  <a:cubicBezTo>
                    <a:pt x="3751" y="5839"/>
                    <a:pt x="3744" y="5847"/>
                    <a:pt x="3729" y="5847"/>
                  </a:cubicBezTo>
                  <a:cubicBezTo>
                    <a:pt x="3722" y="5847"/>
                    <a:pt x="3707" y="5854"/>
                    <a:pt x="3693" y="5854"/>
                  </a:cubicBezTo>
                  <a:cubicBezTo>
                    <a:pt x="3670" y="5861"/>
                    <a:pt x="3648" y="5861"/>
                    <a:pt x="3634" y="5869"/>
                  </a:cubicBezTo>
                  <a:cubicBezTo>
                    <a:pt x="3597" y="5869"/>
                    <a:pt x="3597" y="5869"/>
                    <a:pt x="3590" y="5883"/>
                  </a:cubicBezTo>
                  <a:cubicBezTo>
                    <a:pt x="3583" y="5920"/>
                    <a:pt x="3561" y="5949"/>
                    <a:pt x="3531" y="5949"/>
                  </a:cubicBezTo>
                  <a:cubicBezTo>
                    <a:pt x="3531" y="5949"/>
                    <a:pt x="3509" y="5949"/>
                    <a:pt x="3502" y="5920"/>
                  </a:cubicBezTo>
                  <a:cubicBezTo>
                    <a:pt x="3502" y="5912"/>
                    <a:pt x="3502" y="5912"/>
                    <a:pt x="3502" y="5912"/>
                  </a:cubicBezTo>
                  <a:cubicBezTo>
                    <a:pt x="3495" y="5912"/>
                    <a:pt x="3465" y="5934"/>
                    <a:pt x="3443" y="5949"/>
                  </a:cubicBezTo>
                  <a:cubicBezTo>
                    <a:pt x="3436" y="5956"/>
                    <a:pt x="3429" y="5964"/>
                    <a:pt x="3414" y="5971"/>
                  </a:cubicBezTo>
                  <a:cubicBezTo>
                    <a:pt x="3370" y="6008"/>
                    <a:pt x="3319" y="6015"/>
                    <a:pt x="3282" y="6022"/>
                  </a:cubicBezTo>
                  <a:cubicBezTo>
                    <a:pt x="3275" y="6022"/>
                    <a:pt x="3267" y="6022"/>
                    <a:pt x="3260" y="6022"/>
                  </a:cubicBezTo>
                  <a:cubicBezTo>
                    <a:pt x="3224" y="6037"/>
                    <a:pt x="3165" y="6066"/>
                    <a:pt x="3128" y="6118"/>
                  </a:cubicBezTo>
                  <a:cubicBezTo>
                    <a:pt x="3121" y="6140"/>
                    <a:pt x="3114" y="6154"/>
                    <a:pt x="3106" y="6169"/>
                  </a:cubicBezTo>
                  <a:cubicBezTo>
                    <a:pt x="3092" y="6191"/>
                    <a:pt x="3084" y="6198"/>
                    <a:pt x="3070" y="6228"/>
                  </a:cubicBezTo>
                  <a:cubicBezTo>
                    <a:pt x="3055" y="6250"/>
                    <a:pt x="3011" y="6272"/>
                    <a:pt x="2974" y="6286"/>
                  </a:cubicBezTo>
                  <a:cubicBezTo>
                    <a:pt x="2952" y="6293"/>
                    <a:pt x="2938" y="6308"/>
                    <a:pt x="2923" y="6315"/>
                  </a:cubicBezTo>
                  <a:cubicBezTo>
                    <a:pt x="2916" y="6315"/>
                    <a:pt x="2901" y="6323"/>
                    <a:pt x="2894" y="6323"/>
                  </a:cubicBezTo>
                  <a:cubicBezTo>
                    <a:pt x="2864" y="6323"/>
                    <a:pt x="2843" y="6308"/>
                    <a:pt x="2813" y="6293"/>
                  </a:cubicBezTo>
                  <a:cubicBezTo>
                    <a:pt x="2798" y="6286"/>
                    <a:pt x="2776" y="6272"/>
                    <a:pt x="2762" y="6272"/>
                  </a:cubicBezTo>
                  <a:cubicBezTo>
                    <a:pt x="2733" y="6272"/>
                    <a:pt x="2703" y="6301"/>
                    <a:pt x="2667" y="6330"/>
                  </a:cubicBezTo>
                  <a:cubicBezTo>
                    <a:pt x="2659" y="6345"/>
                    <a:pt x="2645" y="6352"/>
                    <a:pt x="2637" y="6360"/>
                  </a:cubicBezTo>
                  <a:cubicBezTo>
                    <a:pt x="2593" y="6396"/>
                    <a:pt x="2557" y="6418"/>
                    <a:pt x="2505" y="6418"/>
                  </a:cubicBezTo>
                  <a:cubicBezTo>
                    <a:pt x="2491" y="6418"/>
                    <a:pt x="2476" y="6411"/>
                    <a:pt x="2454" y="6403"/>
                  </a:cubicBezTo>
                  <a:cubicBezTo>
                    <a:pt x="2439" y="6403"/>
                    <a:pt x="2432" y="6396"/>
                    <a:pt x="2417" y="6396"/>
                  </a:cubicBezTo>
                  <a:cubicBezTo>
                    <a:pt x="2403" y="6396"/>
                    <a:pt x="2395" y="6403"/>
                    <a:pt x="2388" y="6411"/>
                  </a:cubicBezTo>
                  <a:cubicBezTo>
                    <a:pt x="2381" y="6425"/>
                    <a:pt x="2366" y="6440"/>
                    <a:pt x="2359" y="6455"/>
                  </a:cubicBezTo>
                  <a:cubicBezTo>
                    <a:pt x="2344" y="6477"/>
                    <a:pt x="2337" y="6491"/>
                    <a:pt x="2315" y="6499"/>
                  </a:cubicBezTo>
                  <a:cubicBezTo>
                    <a:pt x="2307" y="6506"/>
                    <a:pt x="2293" y="6506"/>
                    <a:pt x="2271" y="6506"/>
                  </a:cubicBezTo>
                  <a:cubicBezTo>
                    <a:pt x="2249" y="6506"/>
                    <a:pt x="2198" y="6513"/>
                    <a:pt x="2198" y="6528"/>
                  </a:cubicBezTo>
                  <a:cubicBezTo>
                    <a:pt x="2198" y="6528"/>
                    <a:pt x="2198" y="6535"/>
                    <a:pt x="2198" y="6543"/>
                  </a:cubicBezTo>
                  <a:cubicBezTo>
                    <a:pt x="2190" y="6565"/>
                    <a:pt x="2183" y="6594"/>
                    <a:pt x="2132" y="6601"/>
                  </a:cubicBezTo>
                  <a:cubicBezTo>
                    <a:pt x="2124" y="6609"/>
                    <a:pt x="2117" y="6609"/>
                    <a:pt x="2110" y="6623"/>
                  </a:cubicBezTo>
                  <a:cubicBezTo>
                    <a:pt x="2102" y="6638"/>
                    <a:pt x="2102" y="6667"/>
                    <a:pt x="2110" y="6682"/>
                  </a:cubicBezTo>
                  <a:cubicBezTo>
                    <a:pt x="2132" y="6719"/>
                    <a:pt x="2110" y="6770"/>
                    <a:pt x="2058" y="6836"/>
                  </a:cubicBezTo>
                  <a:cubicBezTo>
                    <a:pt x="2044" y="6850"/>
                    <a:pt x="2029" y="6865"/>
                    <a:pt x="2007" y="6865"/>
                  </a:cubicBezTo>
                  <a:cubicBezTo>
                    <a:pt x="1971" y="6865"/>
                    <a:pt x="1926" y="6821"/>
                    <a:pt x="1912" y="6806"/>
                  </a:cubicBezTo>
                  <a:cubicBezTo>
                    <a:pt x="1905" y="6799"/>
                    <a:pt x="1897" y="6792"/>
                    <a:pt x="1897" y="6784"/>
                  </a:cubicBezTo>
                  <a:cubicBezTo>
                    <a:pt x="1883" y="6770"/>
                    <a:pt x="1861" y="6748"/>
                    <a:pt x="1846" y="6748"/>
                  </a:cubicBezTo>
                  <a:cubicBezTo>
                    <a:pt x="1839" y="6748"/>
                    <a:pt x="1839" y="6755"/>
                    <a:pt x="1831" y="6762"/>
                  </a:cubicBezTo>
                  <a:cubicBezTo>
                    <a:pt x="1795" y="6792"/>
                    <a:pt x="1795" y="6806"/>
                    <a:pt x="1802" y="6843"/>
                  </a:cubicBezTo>
                  <a:cubicBezTo>
                    <a:pt x="1802" y="6850"/>
                    <a:pt x="1802" y="6858"/>
                    <a:pt x="1802" y="6872"/>
                  </a:cubicBezTo>
                  <a:cubicBezTo>
                    <a:pt x="1802" y="6902"/>
                    <a:pt x="1809" y="6909"/>
                    <a:pt x="1824" y="6916"/>
                  </a:cubicBezTo>
                  <a:cubicBezTo>
                    <a:pt x="1839" y="6924"/>
                    <a:pt x="1853" y="6931"/>
                    <a:pt x="1861" y="6946"/>
                  </a:cubicBezTo>
                  <a:cubicBezTo>
                    <a:pt x="1890" y="6968"/>
                    <a:pt x="1868" y="7004"/>
                    <a:pt x="1861" y="7026"/>
                  </a:cubicBezTo>
                  <a:cubicBezTo>
                    <a:pt x="1846" y="7041"/>
                    <a:pt x="1839" y="7056"/>
                    <a:pt x="1839" y="7070"/>
                  </a:cubicBezTo>
                  <a:cubicBezTo>
                    <a:pt x="1853" y="7122"/>
                    <a:pt x="1839" y="7165"/>
                    <a:pt x="1795" y="7188"/>
                  </a:cubicBezTo>
                  <a:cubicBezTo>
                    <a:pt x="1765" y="7202"/>
                    <a:pt x="1729" y="7217"/>
                    <a:pt x="1699" y="7217"/>
                  </a:cubicBezTo>
                  <a:cubicBezTo>
                    <a:pt x="1677" y="7217"/>
                    <a:pt x="1655" y="7210"/>
                    <a:pt x="1648" y="7195"/>
                  </a:cubicBezTo>
                  <a:cubicBezTo>
                    <a:pt x="1641" y="7188"/>
                    <a:pt x="1633" y="7180"/>
                    <a:pt x="1626" y="7173"/>
                  </a:cubicBezTo>
                  <a:cubicBezTo>
                    <a:pt x="1619" y="7165"/>
                    <a:pt x="1619" y="7158"/>
                    <a:pt x="1612" y="7151"/>
                  </a:cubicBezTo>
                  <a:cubicBezTo>
                    <a:pt x="1604" y="7180"/>
                    <a:pt x="1590" y="7188"/>
                    <a:pt x="1567" y="7188"/>
                  </a:cubicBezTo>
                  <a:cubicBezTo>
                    <a:pt x="1545" y="7188"/>
                    <a:pt x="1516" y="7173"/>
                    <a:pt x="1502" y="7151"/>
                  </a:cubicBezTo>
                  <a:cubicBezTo>
                    <a:pt x="1472" y="7122"/>
                    <a:pt x="1443" y="7085"/>
                    <a:pt x="1406" y="7085"/>
                  </a:cubicBezTo>
                  <a:cubicBezTo>
                    <a:pt x="1399" y="7085"/>
                    <a:pt x="1392" y="7085"/>
                    <a:pt x="1392" y="7085"/>
                  </a:cubicBezTo>
                  <a:cubicBezTo>
                    <a:pt x="1333" y="7107"/>
                    <a:pt x="1311" y="7122"/>
                    <a:pt x="1245" y="7195"/>
                  </a:cubicBezTo>
                  <a:cubicBezTo>
                    <a:pt x="1223" y="7217"/>
                    <a:pt x="1208" y="7224"/>
                    <a:pt x="1186" y="7224"/>
                  </a:cubicBezTo>
                </a:path>
              </a:pathLst>
            </a:custGeom>
            <a:grpFill/>
            <a:ln w="28575" cap="flat" cmpd="sng">
              <a:solidFill>
                <a:schemeClr val="bg1"/>
              </a:solidFill>
              <a:bevel/>
              <a:headEnd/>
              <a:tailEnd/>
            </a:ln>
            <a:effectLst/>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4" name="Freeform 133"/>
            <p:cNvSpPr>
              <a:spLocks noChangeArrowheads="1"/>
            </p:cNvSpPr>
            <p:nvPr/>
          </p:nvSpPr>
          <p:spPr bwMode="auto">
            <a:xfrm>
              <a:off x="3366645" y="5788106"/>
              <a:ext cx="2900010" cy="2754098"/>
            </a:xfrm>
            <a:custGeom>
              <a:avLst/>
              <a:gdLst>
                <a:gd name="T0" fmla="*/ 6786 w 7549"/>
                <a:gd name="T1" fmla="*/ 271 h 7255"/>
                <a:gd name="T2" fmla="*/ 6873 w 7549"/>
                <a:gd name="T3" fmla="*/ 1473 h 7255"/>
                <a:gd name="T4" fmla="*/ 7474 w 7549"/>
                <a:gd name="T5" fmla="*/ 2462 h 7255"/>
                <a:gd name="T6" fmla="*/ 6998 w 7549"/>
                <a:gd name="T7" fmla="*/ 3562 h 7255"/>
                <a:gd name="T8" fmla="*/ 6075 w 7549"/>
                <a:gd name="T9" fmla="*/ 3840 h 7255"/>
                <a:gd name="T10" fmla="*/ 5972 w 7549"/>
                <a:gd name="T11" fmla="*/ 4608 h 7255"/>
                <a:gd name="T12" fmla="*/ 5328 w 7549"/>
                <a:gd name="T13" fmla="*/ 5466 h 7255"/>
                <a:gd name="T14" fmla="*/ 4639 w 7549"/>
                <a:gd name="T15" fmla="*/ 6103 h 7255"/>
                <a:gd name="T16" fmla="*/ 4001 w 7549"/>
                <a:gd name="T17" fmla="*/ 5319 h 7255"/>
                <a:gd name="T18" fmla="*/ 2939 w 7549"/>
                <a:gd name="T19" fmla="*/ 6316 h 7255"/>
                <a:gd name="T20" fmla="*/ 1869 w 7549"/>
                <a:gd name="T21" fmla="*/ 6748 h 7255"/>
                <a:gd name="T22" fmla="*/ 1254 w 7549"/>
                <a:gd name="T23" fmla="*/ 7203 h 7255"/>
                <a:gd name="T24" fmla="*/ 740 w 7549"/>
                <a:gd name="T25" fmla="*/ 6360 h 7255"/>
                <a:gd name="T26" fmla="*/ 323 w 7549"/>
                <a:gd name="T27" fmla="*/ 5480 h 7255"/>
                <a:gd name="T28" fmla="*/ 206 w 7549"/>
                <a:gd name="T29" fmla="*/ 4872 h 7255"/>
                <a:gd name="T30" fmla="*/ 777 w 7549"/>
                <a:gd name="T31" fmla="*/ 3818 h 7255"/>
                <a:gd name="T32" fmla="*/ 484 w 7549"/>
                <a:gd name="T33" fmla="*/ 2162 h 7255"/>
                <a:gd name="T34" fmla="*/ 1209 w 7549"/>
                <a:gd name="T35" fmla="*/ 2104 h 7255"/>
                <a:gd name="T36" fmla="*/ 1913 w 7549"/>
                <a:gd name="T37" fmla="*/ 1481 h 7255"/>
                <a:gd name="T38" fmla="*/ 3701 w 7549"/>
                <a:gd name="T39" fmla="*/ 447 h 7255"/>
                <a:gd name="T40" fmla="*/ 4441 w 7549"/>
                <a:gd name="T41" fmla="*/ 770 h 7255"/>
                <a:gd name="T42" fmla="*/ 4573 w 7549"/>
                <a:gd name="T43" fmla="*/ 1590 h 7255"/>
                <a:gd name="T44" fmla="*/ 5562 w 7549"/>
                <a:gd name="T45" fmla="*/ 1195 h 7255"/>
                <a:gd name="T46" fmla="*/ 5569 w 7549"/>
                <a:gd name="T47" fmla="*/ 66 h 7255"/>
                <a:gd name="T48" fmla="*/ 5569 w 7549"/>
                <a:gd name="T49" fmla="*/ 37 h 7255"/>
                <a:gd name="T50" fmla="*/ 5152 w 7549"/>
                <a:gd name="T51" fmla="*/ 418 h 7255"/>
                <a:gd name="T52" fmla="*/ 5166 w 7549"/>
                <a:gd name="T53" fmla="*/ 1327 h 7255"/>
                <a:gd name="T54" fmla="*/ 4434 w 7549"/>
                <a:gd name="T55" fmla="*/ 1627 h 7255"/>
                <a:gd name="T56" fmla="*/ 4346 w 7549"/>
                <a:gd name="T57" fmla="*/ 1114 h 7255"/>
                <a:gd name="T58" fmla="*/ 4236 w 7549"/>
                <a:gd name="T59" fmla="*/ 513 h 7255"/>
                <a:gd name="T60" fmla="*/ 3664 w 7549"/>
                <a:gd name="T61" fmla="*/ 381 h 7255"/>
                <a:gd name="T62" fmla="*/ 2616 w 7549"/>
                <a:gd name="T63" fmla="*/ 924 h 7255"/>
                <a:gd name="T64" fmla="*/ 1818 w 7549"/>
                <a:gd name="T65" fmla="*/ 1547 h 7255"/>
                <a:gd name="T66" fmla="*/ 1334 w 7549"/>
                <a:gd name="T67" fmla="*/ 2147 h 7255"/>
                <a:gd name="T68" fmla="*/ 631 w 7549"/>
                <a:gd name="T69" fmla="*/ 2067 h 7255"/>
                <a:gd name="T70" fmla="*/ 316 w 7549"/>
                <a:gd name="T71" fmla="*/ 2558 h 7255"/>
                <a:gd name="T72" fmla="*/ 755 w 7549"/>
                <a:gd name="T73" fmla="*/ 3730 h 7255"/>
                <a:gd name="T74" fmla="*/ 543 w 7549"/>
                <a:gd name="T75" fmla="*/ 4492 h 7255"/>
                <a:gd name="T76" fmla="*/ 103 w 7549"/>
                <a:gd name="T77" fmla="*/ 5114 h 7255"/>
                <a:gd name="T78" fmla="*/ 404 w 7549"/>
                <a:gd name="T79" fmla="*/ 5458 h 7255"/>
                <a:gd name="T80" fmla="*/ 374 w 7549"/>
                <a:gd name="T81" fmla="*/ 5957 h 7255"/>
                <a:gd name="T82" fmla="*/ 653 w 7549"/>
                <a:gd name="T83" fmla="*/ 6382 h 7255"/>
                <a:gd name="T84" fmla="*/ 1034 w 7549"/>
                <a:gd name="T85" fmla="*/ 7151 h 7255"/>
                <a:gd name="T86" fmla="*/ 1722 w 7549"/>
                <a:gd name="T87" fmla="*/ 7246 h 7255"/>
                <a:gd name="T88" fmla="*/ 2147 w 7549"/>
                <a:gd name="T89" fmla="*/ 6689 h 7255"/>
                <a:gd name="T90" fmla="*/ 2785 w 7549"/>
                <a:gd name="T91" fmla="*/ 6301 h 7255"/>
                <a:gd name="T92" fmla="*/ 3628 w 7549"/>
                <a:gd name="T93" fmla="*/ 5906 h 7255"/>
                <a:gd name="T94" fmla="*/ 4016 w 7549"/>
                <a:gd name="T95" fmla="*/ 5341 h 7255"/>
                <a:gd name="T96" fmla="*/ 4426 w 7549"/>
                <a:gd name="T97" fmla="*/ 5935 h 7255"/>
                <a:gd name="T98" fmla="*/ 4822 w 7549"/>
                <a:gd name="T99" fmla="*/ 5957 h 7255"/>
                <a:gd name="T100" fmla="*/ 5335 w 7549"/>
                <a:gd name="T101" fmla="*/ 5510 h 7255"/>
                <a:gd name="T102" fmla="*/ 5569 w 7549"/>
                <a:gd name="T103" fmla="*/ 4880 h 7255"/>
                <a:gd name="T104" fmla="*/ 5877 w 7549"/>
                <a:gd name="T105" fmla="*/ 4836 h 7255"/>
                <a:gd name="T106" fmla="*/ 5958 w 7549"/>
                <a:gd name="T107" fmla="*/ 4177 h 7255"/>
                <a:gd name="T108" fmla="*/ 5965 w 7549"/>
                <a:gd name="T109" fmla="*/ 3899 h 7255"/>
                <a:gd name="T110" fmla="*/ 6383 w 7549"/>
                <a:gd name="T111" fmla="*/ 3518 h 7255"/>
                <a:gd name="T112" fmla="*/ 7342 w 7549"/>
                <a:gd name="T113" fmla="*/ 3203 h 7255"/>
                <a:gd name="T114" fmla="*/ 7394 w 7549"/>
                <a:gd name="T115" fmla="*/ 2888 h 7255"/>
                <a:gd name="T116" fmla="*/ 7181 w 7549"/>
                <a:gd name="T117" fmla="*/ 1964 h 7255"/>
                <a:gd name="T118" fmla="*/ 6749 w 7549"/>
                <a:gd name="T119" fmla="*/ 1305 h 7255"/>
                <a:gd name="T120" fmla="*/ 6690 w 7549"/>
                <a:gd name="T121" fmla="*/ 682 h 7255"/>
                <a:gd name="T122" fmla="*/ 6471 w 7549"/>
                <a:gd name="T123" fmla="*/ 403 h 7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549" h="7255">
                  <a:moveTo>
                    <a:pt x="5862" y="30"/>
                  </a:moveTo>
                  <a:lnTo>
                    <a:pt x="5862" y="30"/>
                  </a:lnTo>
                  <a:cubicBezTo>
                    <a:pt x="5884" y="30"/>
                    <a:pt x="5899" y="44"/>
                    <a:pt x="5921" y="59"/>
                  </a:cubicBezTo>
                  <a:cubicBezTo>
                    <a:pt x="5965" y="96"/>
                    <a:pt x="5928" y="147"/>
                    <a:pt x="5965" y="191"/>
                  </a:cubicBezTo>
                  <a:cubicBezTo>
                    <a:pt x="5994" y="242"/>
                    <a:pt x="6009" y="323"/>
                    <a:pt x="5987" y="359"/>
                  </a:cubicBezTo>
                  <a:cubicBezTo>
                    <a:pt x="5972" y="389"/>
                    <a:pt x="5950" y="440"/>
                    <a:pt x="6024" y="469"/>
                  </a:cubicBezTo>
                  <a:cubicBezTo>
                    <a:pt x="6075" y="484"/>
                    <a:pt x="6148" y="499"/>
                    <a:pt x="6207" y="499"/>
                  </a:cubicBezTo>
                  <a:cubicBezTo>
                    <a:pt x="6243" y="499"/>
                    <a:pt x="6273" y="499"/>
                    <a:pt x="6295" y="484"/>
                  </a:cubicBezTo>
                  <a:cubicBezTo>
                    <a:pt x="6361" y="447"/>
                    <a:pt x="6492" y="477"/>
                    <a:pt x="6500" y="403"/>
                  </a:cubicBezTo>
                  <a:cubicBezTo>
                    <a:pt x="6507" y="338"/>
                    <a:pt x="6559" y="330"/>
                    <a:pt x="6588" y="264"/>
                  </a:cubicBezTo>
                  <a:cubicBezTo>
                    <a:pt x="6610" y="191"/>
                    <a:pt x="6624" y="162"/>
                    <a:pt x="6676" y="154"/>
                  </a:cubicBezTo>
                  <a:cubicBezTo>
                    <a:pt x="6705" y="147"/>
                    <a:pt x="6734" y="140"/>
                    <a:pt x="6764" y="140"/>
                  </a:cubicBezTo>
                  <a:cubicBezTo>
                    <a:pt x="6786" y="140"/>
                    <a:pt x="6808" y="140"/>
                    <a:pt x="6822" y="162"/>
                  </a:cubicBezTo>
                  <a:cubicBezTo>
                    <a:pt x="6866" y="206"/>
                    <a:pt x="6830" y="242"/>
                    <a:pt x="6786" y="271"/>
                  </a:cubicBezTo>
                  <a:cubicBezTo>
                    <a:pt x="6749" y="294"/>
                    <a:pt x="6756" y="345"/>
                    <a:pt x="6800" y="374"/>
                  </a:cubicBezTo>
                  <a:cubicBezTo>
                    <a:pt x="6837" y="396"/>
                    <a:pt x="6837" y="440"/>
                    <a:pt x="6808" y="484"/>
                  </a:cubicBezTo>
                  <a:cubicBezTo>
                    <a:pt x="6771" y="528"/>
                    <a:pt x="6756" y="645"/>
                    <a:pt x="6690" y="653"/>
                  </a:cubicBezTo>
                  <a:cubicBezTo>
                    <a:pt x="6617" y="660"/>
                    <a:pt x="6588" y="667"/>
                    <a:pt x="6559" y="733"/>
                  </a:cubicBezTo>
                  <a:cubicBezTo>
                    <a:pt x="6537" y="792"/>
                    <a:pt x="6500" y="836"/>
                    <a:pt x="6537" y="865"/>
                  </a:cubicBezTo>
                  <a:cubicBezTo>
                    <a:pt x="6566" y="902"/>
                    <a:pt x="6566" y="946"/>
                    <a:pt x="6624" y="968"/>
                  </a:cubicBezTo>
                  <a:cubicBezTo>
                    <a:pt x="6690" y="997"/>
                    <a:pt x="6756" y="1012"/>
                    <a:pt x="6720" y="1034"/>
                  </a:cubicBezTo>
                  <a:cubicBezTo>
                    <a:pt x="6690" y="1063"/>
                    <a:pt x="6647" y="1070"/>
                    <a:pt x="6654" y="1107"/>
                  </a:cubicBezTo>
                  <a:cubicBezTo>
                    <a:pt x="6661" y="1136"/>
                    <a:pt x="6654" y="1166"/>
                    <a:pt x="6617" y="1180"/>
                  </a:cubicBezTo>
                  <a:cubicBezTo>
                    <a:pt x="6588" y="1195"/>
                    <a:pt x="6588" y="1261"/>
                    <a:pt x="6595" y="1283"/>
                  </a:cubicBezTo>
                  <a:cubicBezTo>
                    <a:pt x="6602" y="1305"/>
                    <a:pt x="6624" y="1334"/>
                    <a:pt x="6712" y="1334"/>
                  </a:cubicBezTo>
                  <a:cubicBezTo>
                    <a:pt x="6734" y="1334"/>
                    <a:pt x="6756" y="1334"/>
                    <a:pt x="6778" y="1334"/>
                  </a:cubicBezTo>
                  <a:cubicBezTo>
                    <a:pt x="6830" y="1334"/>
                    <a:pt x="6859" y="1334"/>
                    <a:pt x="6873" y="1371"/>
                  </a:cubicBezTo>
                  <a:cubicBezTo>
                    <a:pt x="6888" y="1407"/>
                    <a:pt x="6866" y="1437"/>
                    <a:pt x="6873" y="1473"/>
                  </a:cubicBezTo>
                  <a:cubicBezTo>
                    <a:pt x="6881" y="1503"/>
                    <a:pt x="6940" y="1539"/>
                    <a:pt x="6940" y="1539"/>
                  </a:cubicBezTo>
                  <a:cubicBezTo>
                    <a:pt x="6940" y="1539"/>
                    <a:pt x="6947" y="1635"/>
                    <a:pt x="6961" y="1686"/>
                  </a:cubicBezTo>
                  <a:cubicBezTo>
                    <a:pt x="6969" y="1730"/>
                    <a:pt x="6976" y="1796"/>
                    <a:pt x="6947" y="1832"/>
                  </a:cubicBezTo>
                  <a:cubicBezTo>
                    <a:pt x="6932" y="1869"/>
                    <a:pt x="6954" y="1920"/>
                    <a:pt x="6991" y="1920"/>
                  </a:cubicBezTo>
                  <a:cubicBezTo>
                    <a:pt x="7006" y="1920"/>
                    <a:pt x="7020" y="1913"/>
                    <a:pt x="7035" y="1906"/>
                  </a:cubicBezTo>
                  <a:cubicBezTo>
                    <a:pt x="7057" y="1891"/>
                    <a:pt x="7071" y="1884"/>
                    <a:pt x="7086" y="1884"/>
                  </a:cubicBezTo>
                  <a:cubicBezTo>
                    <a:pt x="7130" y="1884"/>
                    <a:pt x="7152" y="1920"/>
                    <a:pt x="7152" y="1964"/>
                  </a:cubicBezTo>
                  <a:cubicBezTo>
                    <a:pt x="7152" y="2023"/>
                    <a:pt x="7181" y="2074"/>
                    <a:pt x="7225" y="2074"/>
                  </a:cubicBezTo>
                  <a:cubicBezTo>
                    <a:pt x="7262" y="2074"/>
                    <a:pt x="7284" y="2133"/>
                    <a:pt x="7284" y="2199"/>
                  </a:cubicBezTo>
                  <a:cubicBezTo>
                    <a:pt x="7284" y="2250"/>
                    <a:pt x="7313" y="2265"/>
                    <a:pt x="7364" y="2265"/>
                  </a:cubicBezTo>
                  <a:cubicBezTo>
                    <a:pt x="7387" y="2265"/>
                    <a:pt x="7401" y="2265"/>
                    <a:pt x="7423" y="2257"/>
                  </a:cubicBezTo>
                  <a:cubicBezTo>
                    <a:pt x="7430" y="2257"/>
                    <a:pt x="7438" y="2257"/>
                    <a:pt x="7438" y="2257"/>
                  </a:cubicBezTo>
                  <a:cubicBezTo>
                    <a:pt x="7511" y="2257"/>
                    <a:pt x="7489" y="2331"/>
                    <a:pt x="7460" y="2382"/>
                  </a:cubicBezTo>
                  <a:cubicBezTo>
                    <a:pt x="7423" y="2433"/>
                    <a:pt x="7474" y="2411"/>
                    <a:pt x="7474" y="2462"/>
                  </a:cubicBezTo>
                  <a:cubicBezTo>
                    <a:pt x="7474" y="2514"/>
                    <a:pt x="7438" y="2558"/>
                    <a:pt x="7401" y="2580"/>
                  </a:cubicBezTo>
                  <a:cubicBezTo>
                    <a:pt x="7364" y="2609"/>
                    <a:pt x="7364" y="2646"/>
                    <a:pt x="7372" y="2704"/>
                  </a:cubicBezTo>
                  <a:cubicBezTo>
                    <a:pt x="7387" y="2763"/>
                    <a:pt x="7438" y="2807"/>
                    <a:pt x="7394" y="2844"/>
                  </a:cubicBezTo>
                  <a:cubicBezTo>
                    <a:pt x="7350" y="2888"/>
                    <a:pt x="7299" y="2924"/>
                    <a:pt x="7350" y="2968"/>
                  </a:cubicBezTo>
                  <a:cubicBezTo>
                    <a:pt x="7379" y="2990"/>
                    <a:pt x="7416" y="2997"/>
                    <a:pt x="7438" y="2997"/>
                  </a:cubicBezTo>
                  <a:cubicBezTo>
                    <a:pt x="7445" y="2997"/>
                    <a:pt x="7452" y="2997"/>
                    <a:pt x="7452" y="2997"/>
                  </a:cubicBezTo>
                  <a:cubicBezTo>
                    <a:pt x="7438" y="3005"/>
                    <a:pt x="7423" y="3019"/>
                    <a:pt x="7423" y="3019"/>
                  </a:cubicBezTo>
                  <a:cubicBezTo>
                    <a:pt x="7423" y="3019"/>
                    <a:pt x="7438" y="3005"/>
                    <a:pt x="7452" y="2997"/>
                  </a:cubicBezTo>
                  <a:cubicBezTo>
                    <a:pt x="7467" y="2990"/>
                    <a:pt x="7474" y="2990"/>
                    <a:pt x="7474" y="2990"/>
                  </a:cubicBezTo>
                  <a:cubicBezTo>
                    <a:pt x="7474" y="2990"/>
                    <a:pt x="7445" y="3049"/>
                    <a:pt x="7387" y="3049"/>
                  </a:cubicBezTo>
                  <a:cubicBezTo>
                    <a:pt x="7328" y="3049"/>
                    <a:pt x="7277" y="3071"/>
                    <a:pt x="7277" y="3107"/>
                  </a:cubicBezTo>
                  <a:cubicBezTo>
                    <a:pt x="7277" y="3151"/>
                    <a:pt x="7342" y="3137"/>
                    <a:pt x="7313" y="3188"/>
                  </a:cubicBezTo>
                  <a:cubicBezTo>
                    <a:pt x="7291" y="3239"/>
                    <a:pt x="7247" y="3320"/>
                    <a:pt x="7203" y="3364"/>
                  </a:cubicBezTo>
                  <a:cubicBezTo>
                    <a:pt x="7159" y="3408"/>
                    <a:pt x="7042" y="3525"/>
                    <a:pt x="6998" y="3562"/>
                  </a:cubicBezTo>
                  <a:cubicBezTo>
                    <a:pt x="6961" y="3591"/>
                    <a:pt x="6940" y="3657"/>
                    <a:pt x="6866" y="3657"/>
                  </a:cubicBezTo>
                  <a:lnTo>
                    <a:pt x="6859" y="3657"/>
                  </a:lnTo>
                  <a:cubicBezTo>
                    <a:pt x="6778" y="3650"/>
                    <a:pt x="6749" y="3584"/>
                    <a:pt x="6771" y="3532"/>
                  </a:cubicBezTo>
                  <a:cubicBezTo>
                    <a:pt x="6800" y="3488"/>
                    <a:pt x="6771" y="3474"/>
                    <a:pt x="6720" y="3459"/>
                  </a:cubicBezTo>
                  <a:cubicBezTo>
                    <a:pt x="6676" y="3445"/>
                    <a:pt x="6647" y="3393"/>
                    <a:pt x="6602" y="3393"/>
                  </a:cubicBezTo>
                  <a:cubicBezTo>
                    <a:pt x="6595" y="3393"/>
                    <a:pt x="6588" y="3393"/>
                    <a:pt x="6573" y="3400"/>
                  </a:cubicBezTo>
                  <a:cubicBezTo>
                    <a:pt x="6515" y="3422"/>
                    <a:pt x="6427" y="3452"/>
                    <a:pt x="6361" y="3496"/>
                  </a:cubicBezTo>
                  <a:cubicBezTo>
                    <a:pt x="6302" y="3532"/>
                    <a:pt x="6324" y="3554"/>
                    <a:pt x="6361" y="3606"/>
                  </a:cubicBezTo>
                  <a:cubicBezTo>
                    <a:pt x="6405" y="3657"/>
                    <a:pt x="6456" y="3671"/>
                    <a:pt x="6471" y="3708"/>
                  </a:cubicBezTo>
                  <a:cubicBezTo>
                    <a:pt x="6492" y="3737"/>
                    <a:pt x="6507" y="3789"/>
                    <a:pt x="6434" y="3811"/>
                  </a:cubicBezTo>
                  <a:cubicBezTo>
                    <a:pt x="6375" y="3818"/>
                    <a:pt x="6309" y="3847"/>
                    <a:pt x="6258" y="3847"/>
                  </a:cubicBezTo>
                  <a:cubicBezTo>
                    <a:pt x="6243" y="3847"/>
                    <a:pt x="6221" y="3840"/>
                    <a:pt x="6214" y="3833"/>
                  </a:cubicBezTo>
                  <a:cubicBezTo>
                    <a:pt x="6185" y="3818"/>
                    <a:pt x="6163" y="3811"/>
                    <a:pt x="6141" y="3811"/>
                  </a:cubicBezTo>
                  <a:cubicBezTo>
                    <a:pt x="6119" y="3811"/>
                    <a:pt x="6097" y="3818"/>
                    <a:pt x="6075" y="3840"/>
                  </a:cubicBezTo>
                  <a:cubicBezTo>
                    <a:pt x="6053" y="3862"/>
                    <a:pt x="6024" y="3869"/>
                    <a:pt x="5994" y="3869"/>
                  </a:cubicBezTo>
                  <a:cubicBezTo>
                    <a:pt x="5972" y="3869"/>
                    <a:pt x="5950" y="3869"/>
                    <a:pt x="5928" y="3869"/>
                  </a:cubicBezTo>
                  <a:cubicBezTo>
                    <a:pt x="5877" y="3869"/>
                    <a:pt x="5906" y="3891"/>
                    <a:pt x="5833" y="3943"/>
                  </a:cubicBezTo>
                  <a:cubicBezTo>
                    <a:pt x="5767" y="3994"/>
                    <a:pt x="5760" y="3987"/>
                    <a:pt x="5716" y="4060"/>
                  </a:cubicBezTo>
                  <a:cubicBezTo>
                    <a:pt x="5672" y="4140"/>
                    <a:pt x="5635" y="4163"/>
                    <a:pt x="5665" y="4206"/>
                  </a:cubicBezTo>
                  <a:cubicBezTo>
                    <a:pt x="5701" y="4250"/>
                    <a:pt x="5687" y="4265"/>
                    <a:pt x="5716" y="4295"/>
                  </a:cubicBezTo>
                  <a:cubicBezTo>
                    <a:pt x="5730" y="4302"/>
                    <a:pt x="5738" y="4302"/>
                    <a:pt x="5752" y="4302"/>
                  </a:cubicBezTo>
                  <a:cubicBezTo>
                    <a:pt x="5774" y="4302"/>
                    <a:pt x="5797" y="4287"/>
                    <a:pt x="5826" y="4265"/>
                  </a:cubicBezTo>
                  <a:cubicBezTo>
                    <a:pt x="5870" y="4236"/>
                    <a:pt x="5906" y="4214"/>
                    <a:pt x="5965" y="4206"/>
                  </a:cubicBezTo>
                  <a:cubicBezTo>
                    <a:pt x="5972" y="4206"/>
                    <a:pt x="5980" y="4206"/>
                    <a:pt x="5980" y="4206"/>
                  </a:cubicBezTo>
                  <a:cubicBezTo>
                    <a:pt x="6016" y="4206"/>
                    <a:pt x="6009" y="4236"/>
                    <a:pt x="6024" y="4295"/>
                  </a:cubicBezTo>
                  <a:cubicBezTo>
                    <a:pt x="6038" y="4360"/>
                    <a:pt x="6046" y="4390"/>
                    <a:pt x="6068" y="4419"/>
                  </a:cubicBezTo>
                  <a:cubicBezTo>
                    <a:pt x="6082" y="4456"/>
                    <a:pt x="6082" y="4463"/>
                    <a:pt x="6060" y="4514"/>
                  </a:cubicBezTo>
                  <a:cubicBezTo>
                    <a:pt x="6031" y="4565"/>
                    <a:pt x="6009" y="4565"/>
                    <a:pt x="5972" y="4608"/>
                  </a:cubicBezTo>
                  <a:cubicBezTo>
                    <a:pt x="5936" y="4645"/>
                    <a:pt x="5906" y="4667"/>
                    <a:pt x="5950" y="4711"/>
                  </a:cubicBezTo>
                  <a:cubicBezTo>
                    <a:pt x="5987" y="4748"/>
                    <a:pt x="5980" y="4740"/>
                    <a:pt x="5936" y="4748"/>
                  </a:cubicBezTo>
                  <a:cubicBezTo>
                    <a:pt x="5899" y="4762"/>
                    <a:pt x="5870" y="4792"/>
                    <a:pt x="5855" y="4821"/>
                  </a:cubicBezTo>
                  <a:cubicBezTo>
                    <a:pt x="5848" y="4821"/>
                    <a:pt x="5848" y="4828"/>
                    <a:pt x="5848" y="4828"/>
                  </a:cubicBezTo>
                  <a:cubicBezTo>
                    <a:pt x="5848" y="4828"/>
                    <a:pt x="5870" y="4784"/>
                    <a:pt x="5818" y="4784"/>
                  </a:cubicBezTo>
                  <a:cubicBezTo>
                    <a:pt x="5782" y="4784"/>
                    <a:pt x="5730" y="4762"/>
                    <a:pt x="5679" y="4762"/>
                  </a:cubicBezTo>
                  <a:cubicBezTo>
                    <a:pt x="5657" y="4762"/>
                    <a:pt x="5635" y="4770"/>
                    <a:pt x="5613" y="4784"/>
                  </a:cubicBezTo>
                  <a:cubicBezTo>
                    <a:pt x="5555" y="4836"/>
                    <a:pt x="5525" y="4806"/>
                    <a:pt x="5540" y="4887"/>
                  </a:cubicBezTo>
                  <a:cubicBezTo>
                    <a:pt x="5555" y="4960"/>
                    <a:pt x="5569" y="4997"/>
                    <a:pt x="5599" y="5026"/>
                  </a:cubicBezTo>
                  <a:cubicBezTo>
                    <a:pt x="5620" y="5048"/>
                    <a:pt x="5635" y="5034"/>
                    <a:pt x="5591" y="5070"/>
                  </a:cubicBezTo>
                  <a:cubicBezTo>
                    <a:pt x="5547" y="5114"/>
                    <a:pt x="5533" y="5107"/>
                    <a:pt x="5496" y="5165"/>
                  </a:cubicBezTo>
                  <a:cubicBezTo>
                    <a:pt x="5459" y="5224"/>
                    <a:pt x="5430" y="5217"/>
                    <a:pt x="5430" y="5283"/>
                  </a:cubicBezTo>
                  <a:cubicBezTo>
                    <a:pt x="5430" y="5356"/>
                    <a:pt x="5459" y="5349"/>
                    <a:pt x="5408" y="5378"/>
                  </a:cubicBezTo>
                  <a:cubicBezTo>
                    <a:pt x="5357" y="5415"/>
                    <a:pt x="5357" y="5407"/>
                    <a:pt x="5328" y="5466"/>
                  </a:cubicBezTo>
                  <a:cubicBezTo>
                    <a:pt x="5291" y="5525"/>
                    <a:pt x="5320" y="5532"/>
                    <a:pt x="5225" y="5561"/>
                  </a:cubicBezTo>
                  <a:cubicBezTo>
                    <a:pt x="5196" y="5568"/>
                    <a:pt x="5181" y="5568"/>
                    <a:pt x="5166" y="5568"/>
                  </a:cubicBezTo>
                  <a:cubicBezTo>
                    <a:pt x="5122" y="5568"/>
                    <a:pt x="5108" y="5546"/>
                    <a:pt x="5086" y="5517"/>
                  </a:cubicBezTo>
                  <a:cubicBezTo>
                    <a:pt x="5071" y="5488"/>
                    <a:pt x="5064" y="5473"/>
                    <a:pt x="5049" y="5473"/>
                  </a:cubicBezTo>
                  <a:cubicBezTo>
                    <a:pt x="5042" y="5473"/>
                    <a:pt x="5034" y="5480"/>
                    <a:pt x="5020" y="5510"/>
                  </a:cubicBezTo>
                  <a:cubicBezTo>
                    <a:pt x="4998" y="5568"/>
                    <a:pt x="5005" y="5590"/>
                    <a:pt x="4932" y="5627"/>
                  </a:cubicBezTo>
                  <a:cubicBezTo>
                    <a:pt x="4866" y="5664"/>
                    <a:pt x="4844" y="5671"/>
                    <a:pt x="4815" y="5722"/>
                  </a:cubicBezTo>
                  <a:cubicBezTo>
                    <a:pt x="4792" y="5774"/>
                    <a:pt x="4734" y="5752"/>
                    <a:pt x="4741" y="5810"/>
                  </a:cubicBezTo>
                  <a:cubicBezTo>
                    <a:pt x="4749" y="5876"/>
                    <a:pt x="4771" y="5839"/>
                    <a:pt x="4785" y="5913"/>
                  </a:cubicBezTo>
                  <a:cubicBezTo>
                    <a:pt x="4792" y="5994"/>
                    <a:pt x="4815" y="6015"/>
                    <a:pt x="4763" y="6089"/>
                  </a:cubicBezTo>
                  <a:cubicBezTo>
                    <a:pt x="4749" y="6111"/>
                    <a:pt x="4727" y="6140"/>
                    <a:pt x="4712" y="6162"/>
                  </a:cubicBezTo>
                  <a:cubicBezTo>
                    <a:pt x="4712" y="6147"/>
                    <a:pt x="4712" y="6133"/>
                    <a:pt x="4712" y="6118"/>
                  </a:cubicBezTo>
                  <a:cubicBezTo>
                    <a:pt x="4712" y="6096"/>
                    <a:pt x="4705" y="6089"/>
                    <a:pt x="4690" y="6089"/>
                  </a:cubicBezTo>
                  <a:cubicBezTo>
                    <a:pt x="4675" y="6089"/>
                    <a:pt x="4661" y="6096"/>
                    <a:pt x="4639" y="6103"/>
                  </a:cubicBezTo>
                  <a:cubicBezTo>
                    <a:pt x="4631" y="6103"/>
                    <a:pt x="4617" y="6103"/>
                    <a:pt x="4609" y="6103"/>
                  </a:cubicBezTo>
                  <a:cubicBezTo>
                    <a:pt x="4580" y="6103"/>
                    <a:pt x="4566" y="6096"/>
                    <a:pt x="4573" y="6059"/>
                  </a:cubicBezTo>
                  <a:cubicBezTo>
                    <a:pt x="4580" y="6015"/>
                    <a:pt x="4529" y="6001"/>
                    <a:pt x="4499" y="5964"/>
                  </a:cubicBezTo>
                  <a:cubicBezTo>
                    <a:pt x="4478" y="5935"/>
                    <a:pt x="4434" y="5906"/>
                    <a:pt x="4411" y="5884"/>
                  </a:cubicBezTo>
                  <a:cubicBezTo>
                    <a:pt x="4382" y="5854"/>
                    <a:pt x="4382" y="5788"/>
                    <a:pt x="4390" y="5759"/>
                  </a:cubicBezTo>
                  <a:cubicBezTo>
                    <a:pt x="4397" y="5737"/>
                    <a:pt x="4426" y="5686"/>
                    <a:pt x="4419" y="5649"/>
                  </a:cubicBezTo>
                  <a:cubicBezTo>
                    <a:pt x="4411" y="5620"/>
                    <a:pt x="4346" y="5612"/>
                    <a:pt x="4346" y="5612"/>
                  </a:cubicBezTo>
                  <a:cubicBezTo>
                    <a:pt x="4346" y="5612"/>
                    <a:pt x="4346" y="5612"/>
                    <a:pt x="4331" y="5612"/>
                  </a:cubicBezTo>
                  <a:cubicBezTo>
                    <a:pt x="4316" y="5612"/>
                    <a:pt x="4287" y="5605"/>
                    <a:pt x="4272" y="5583"/>
                  </a:cubicBezTo>
                  <a:cubicBezTo>
                    <a:pt x="4258" y="5546"/>
                    <a:pt x="4228" y="5525"/>
                    <a:pt x="4199" y="5510"/>
                  </a:cubicBezTo>
                  <a:cubicBezTo>
                    <a:pt x="4162" y="5488"/>
                    <a:pt x="4104" y="5466"/>
                    <a:pt x="4126" y="5422"/>
                  </a:cubicBezTo>
                  <a:cubicBezTo>
                    <a:pt x="4155" y="5378"/>
                    <a:pt x="4155" y="5327"/>
                    <a:pt x="4126" y="5297"/>
                  </a:cubicBezTo>
                  <a:cubicBezTo>
                    <a:pt x="4118" y="5283"/>
                    <a:pt x="4104" y="5275"/>
                    <a:pt x="4089" y="5275"/>
                  </a:cubicBezTo>
                  <a:cubicBezTo>
                    <a:pt x="4067" y="5275"/>
                    <a:pt x="4038" y="5290"/>
                    <a:pt x="4001" y="5319"/>
                  </a:cubicBezTo>
                  <a:cubicBezTo>
                    <a:pt x="3943" y="5363"/>
                    <a:pt x="3965" y="5422"/>
                    <a:pt x="3957" y="5466"/>
                  </a:cubicBezTo>
                  <a:cubicBezTo>
                    <a:pt x="3950" y="5510"/>
                    <a:pt x="3950" y="5568"/>
                    <a:pt x="3921" y="5590"/>
                  </a:cubicBezTo>
                  <a:cubicBezTo>
                    <a:pt x="3899" y="5620"/>
                    <a:pt x="3855" y="5634"/>
                    <a:pt x="3818" y="5678"/>
                  </a:cubicBezTo>
                  <a:cubicBezTo>
                    <a:pt x="3789" y="5722"/>
                    <a:pt x="3789" y="5744"/>
                    <a:pt x="3774" y="5803"/>
                  </a:cubicBezTo>
                  <a:cubicBezTo>
                    <a:pt x="3752" y="5862"/>
                    <a:pt x="3781" y="5839"/>
                    <a:pt x="3708" y="5854"/>
                  </a:cubicBezTo>
                  <a:cubicBezTo>
                    <a:pt x="3642" y="5876"/>
                    <a:pt x="3606" y="5854"/>
                    <a:pt x="3598" y="5898"/>
                  </a:cubicBezTo>
                  <a:cubicBezTo>
                    <a:pt x="3598" y="5927"/>
                    <a:pt x="3576" y="5949"/>
                    <a:pt x="3554" y="5949"/>
                  </a:cubicBezTo>
                  <a:cubicBezTo>
                    <a:pt x="3547" y="5949"/>
                    <a:pt x="3547" y="5949"/>
                    <a:pt x="3540" y="5935"/>
                  </a:cubicBezTo>
                  <a:cubicBezTo>
                    <a:pt x="3540" y="5920"/>
                    <a:pt x="3532" y="5913"/>
                    <a:pt x="3525" y="5913"/>
                  </a:cubicBezTo>
                  <a:cubicBezTo>
                    <a:pt x="3503" y="5913"/>
                    <a:pt x="3474" y="5942"/>
                    <a:pt x="3430" y="5971"/>
                  </a:cubicBezTo>
                  <a:cubicBezTo>
                    <a:pt x="3371" y="6015"/>
                    <a:pt x="3312" y="6015"/>
                    <a:pt x="3276" y="6023"/>
                  </a:cubicBezTo>
                  <a:cubicBezTo>
                    <a:pt x="3247" y="6037"/>
                    <a:pt x="3173" y="6067"/>
                    <a:pt x="3144" y="6125"/>
                  </a:cubicBezTo>
                  <a:cubicBezTo>
                    <a:pt x="3107" y="6184"/>
                    <a:pt x="3107" y="6199"/>
                    <a:pt x="3085" y="6228"/>
                  </a:cubicBezTo>
                  <a:cubicBezTo>
                    <a:pt x="3056" y="6265"/>
                    <a:pt x="2983" y="6287"/>
                    <a:pt x="2939" y="6316"/>
                  </a:cubicBezTo>
                  <a:cubicBezTo>
                    <a:pt x="2931" y="6316"/>
                    <a:pt x="2924" y="6323"/>
                    <a:pt x="2917" y="6323"/>
                  </a:cubicBezTo>
                  <a:cubicBezTo>
                    <a:pt x="2873" y="6323"/>
                    <a:pt x="2821" y="6272"/>
                    <a:pt x="2785" y="6272"/>
                  </a:cubicBezTo>
                  <a:cubicBezTo>
                    <a:pt x="2741" y="6272"/>
                    <a:pt x="2690" y="6330"/>
                    <a:pt x="2646" y="6367"/>
                  </a:cubicBezTo>
                  <a:cubicBezTo>
                    <a:pt x="2609" y="6396"/>
                    <a:pt x="2572" y="6418"/>
                    <a:pt x="2528" y="6418"/>
                  </a:cubicBezTo>
                  <a:cubicBezTo>
                    <a:pt x="2499" y="6418"/>
                    <a:pt x="2470" y="6396"/>
                    <a:pt x="2440" y="6396"/>
                  </a:cubicBezTo>
                  <a:cubicBezTo>
                    <a:pt x="2426" y="6396"/>
                    <a:pt x="2411" y="6404"/>
                    <a:pt x="2404" y="6418"/>
                  </a:cubicBezTo>
                  <a:cubicBezTo>
                    <a:pt x="2367" y="6462"/>
                    <a:pt x="2360" y="6492"/>
                    <a:pt x="2330" y="6499"/>
                  </a:cubicBezTo>
                  <a:cubicBezTo>
                    <a:pt x="2309" y="6514"/>
                    <a:pt x="2213" y="6499"/>
                    <a:pt x="2206" y="6536"/>
                  </a:cubicBezTo>
                  <a:cubicBezTo>
                    <a:pt x="2199" y="6572"/>
                    <a:pt x="2206" y="6594"/>
                    <a:pt x="2155" y="6602"/>
                  </a:cubicBezTo>
                  <a:cubicBezTo>
                    <a:pt x="2103" y="6609"/>
                    <a:pt x="2103" y="6675"/>
                    <a:pt x="2118" y="6704"/>
                  </a:cubicBezTo>
                  <a:cubicBezTo>
                    <a:pt x="2140" y="6741"/>
                    <a:pt x="2111" y="6792"/>
                    <a:pt x="2067" y="6844"/>
                  </a:cubicBezTo>
                  <a:cubicBezTo>
                    <a:pt x="2059" y="6858"/>
                    <a:pt x="2045" y="6865"/>
                    <a:pt x="2030" y="6865"/>
                  </a:cubicBezTo>
                  <a:cubicBezTo>
                    <a:pt x="1994" y="6865"/>
                    <a:pt x="1964" y="6829"/>
                    <a:pt x="1942" y="6807"/>
                  </a:cubicBezTo>
                  <a:cubicBezTo>
                    <a:pt x="1920" y="6792"/>
                    <a:pt x="1898" y="6748"/>
                    <a:pt x="1869" y="6748"/>
                  </a:cubicBezTo>
                  <a:cubicBezTo>
                    <a:pt x="1862" y="6748"/>
                    <a:pt x="1854" y="6756"/>
                    <a:pt x="1840" y="6763"/>
                  </a:cubicBezTo>
                  <a:cubicBezTo>
                    <a:pt x="1796" y="6807"/>
                    <a:pt x="1803" y="6821"/>
                    <a:pt x="1803" y="6887"/>
                  </a:cubicBezTo>
                  <a:cubicBezTo>
                    <a:pt x="1803" y="6946"/>
                    <a:pt x="1840" y="6939"/>
                    <a:pt x="1876" y="6968"/>
                  </a:cubicBezTo>
                  <a:cubicBezTo>
                    <a:pt x="1906" y="7005"/>
                    <a:pt x="1840" y="7049"/>
                    <a:pt x="1847" y="7085"/>
                  </a:cubicBezTo>
                  <a:cubicBezTo>
                    <a:pt x="1854" y="7129"/>
                    <a:pt x="1847" y="7166"/>
                    <a:pt x="1803" y="7188"/>
                  </a:cubicBezTo>
                  <a:cubicBezTo>
                    <a:pt x="1781" y="7203"/>
                    <a:pt x="1752" y="7217"/>
                    <a:pt x="1722" y="7217"/>
                  </a:cubicBezTo>
                  <a:cubicBezTo>
                    <a:pt x="1708" y="7217"/>
                    <a:pt x="1693" y="7210"/>
                    <a:pt x="1678" y="7203"/>
                  </a:cubicBezTo>
                  <a:cubicBezTo>
                    <a:pt x="1664" y="7180"/>
                    <a:pt x="1642" y="7151"/>
                    <a:pt x="1627" y="7151"/>
                  </a:cubicBezTo>
                  <a:cubicBezTo>
                    <a:pt x="1627" y="7151"/>
                    <a:pt x="1620" y="7151"/>
                    <a:pt x="1620" y="7166"/>
                  </a:cubicBezTo>
                  <a:cubicBezTo>
                    <a:pt x="1613" y="7180"/>
                    <a:pt x="1605" y="7188"/>
                    <a:pt x="1590" y="7188"/>
                  </a:cubicBezTo>
                  <a:cubicBezTo>
                    <a:pt x="1576" y="7188"/>
                    <a:pt x="1547" y="7173"/>
                    <a:pt x="1532" y="7158"/>
                  </a:cubicBezTo>
                  <a:cubicBezTo>
                    <a:pt x="1510" y="7129"/>
                    <a:pt x="1480" y="7085"/>
                    <a:pt x="1429" y="7085"/>
                  </a:cubicBezTo>
                  <a:cubicBezTo>
                    <a:pt x="1422" y="7085"/>
                    <a:pt x="1415" y="7085"/>
                    <a:pt x="1407" y="7085"/>
                  </a:cubicBezTo>
                  <a:cubicBezTo>
                    <a:pt x="1349" y="7107"/>
                    <a:pt x="1319" y="7122"/>
                    <a:pt x="1254" y="7203"/>
                  </a:cubicBezTo>
                  <a:cubicBezTo>
                    <a:pt x="1239" y="7217"/>
                    <a:pt x="1224" y="7225"/>
                    <a:pt x="1209" y="7225"/>
                  </a:cubicBezTo>
                  <a:cubicBezTo>
                    <a:pt x="1173" y="7225"/>
                    <a:pt x="1158" y="7144"/>
                    <a:pt x="1136" y="7115"/>
                  </a:cubicBezTo>
                  <a:cubicBezTo>
                    <a:pt x="1114" y="7078"/>
                    <a:pt x="1099" y="7063"/>
                    <a:pt x="1070" y="7063"/>
                  </a:cubicBezTo>
                  <a:cubicBezTo>
                    <a:pt x="1063" y="7063"/>
                    <a:pt x="1056" y="7063"/>
                    <a:pt x="1048" y="7063"/>
                  </a:cubicBezTo>
                  <a:cubicBezTo>
                    <a:pt x="1019" y="7071"/>
                    <a:pt x="1019" y="7107"/>
                    <a:pt x="1004" y="7144"/>
                  </a:cubicBezTo>
                  <a:cubicBezTo>
                    <a:pt x="997" y="7137"/>
                    <a:pt x="989" y="7129"/>
                    <a:pt x="982" y="7115"/>
                  </a:cubicBezTo>
                  <a:cubicBezTo>
                    <a:pt x="946" y="7063"/>
                    <a:pt x="960" y="7027"/>
                    <a:pt x="1004" y="6939"/>
                  </a:cubicBezTo>
                  <a:cubicBezTo>
                    <a:pt x="1048" y="6844"/>
                    <a:pt x="989" y="6844"/>
                    <a:pt x="960" y="6777"/>
                  </a:cubicBezTo>
                  <a:cubicBezTo>
                    <a:pt x="931" y="6719"/>
                    <a:pt x="894" y="6660"/>
                    <a:pt x="814" y="6660"/>
                  </a:cubicBezTo>
                  <a:cubicBezTo>
                    <a:pt x="806" y="6660"/>
                    <a:pt x="792" y="6660"/>
                    <a:pt x="777" y="6660"/>
                  </a:cubicBezTo>
                  <a:cubicBezTo>
                    <a:pt x="748" y="6668"/>
                    <a:pt x="733" y="6675"/>
                    <a:pt x="718" y="6675"/>
                  </a:cubicBezTo>
                  <a:cubicBezTo>
                    <a:pt x="682" y="6675"/>
                    <a:pt x="689" y="6653"/>
                    <a:pt x="667" y="6616"/>
                  </a:cubicBezTo>
                  <a:cubicBezTo>
                    <a:pt x="631" y="6572"/>
                    <a:pt x="594" y="6565"/>
                    <a:pt x="616" y="6470"/>
                  </a:cubicBezTo>
                  <a:cubicBezTo>
                    <a:pt x="645" y="6382"/>
                    <a:pt x="653" y="6433"/>
                    <a:pt x="740" y="6360"/>
                  </a:cubicBezTo>
                  <a:cubicBezTo>
                    <a:pt x="836" y="6279"/>
                    <a:pt x="792" y="6308"/>
                    <a:pt x="770" y="6243"/>
                  </a:cubicBezTo>
                  <a:cubicBezTo>
                    <a:pt x="755" y="6221"/>
                    <a:pt x="748" y="6213"/>
                    <a:pt x="740" y="6213"/>
                  </a:cubicBezTo>
                  <a:cubicBezTo>
                    <a:pt x="726" y="6213"/>
                    <a:pt x="711" y="6221"/>
                    <a:pt x="682" y="6221"/>
                  </a:cubicBezTo>
                  <a:cubicBezTo>
                    <a:pt x="667" y="6221"/>
                    <a:pt x="653" y="6221"/>
                    <a:pt x="631" y="6213"/>
                  </a:cubicBezTo>
                  <a:cubicBezTo>
                    <a:pt x="543" y="6177"/>
                    <a:pt x="594" y="6162"/>
                    <a:pt x="565" y="6074"/>
                  </a:cubicBezTo>
                  <a:cubicBezTo>
                    <a:pt x="528" y="5986"/>
                    <a:pt x="543" y="5994"/>
                    <a:pt x="506" y="5935"/>
                  </a:cubicBezTo>
                  <a:cubicBezTo>
                    <a:pt x="491" y="5920"/>
                    <a:pt x="477" y="5913"/>
                    <a:pt x="462" y="5913"/>
                  </a:cubicBezTo>
                  <a:cubicBezTo>
                    <a:pt x="440" y="5913"/>
                    <a:pt x="404" y="5927"/>
                    <a:pt x="374" y="5927"/>
                  </a:cubicBezTo>
                  <a:cubicBezTo>
                    <a:pt x="367" y="5927"/>
                    <a:pt x="367" y="5927"/>
                    <a:pt x="359" y="5927"/>
                  </a:cubicBezTo>
                  <a:cubicBezTo>
                    <a:pt x="301" y="5913"/>
                    <a:pt x="294" y="5884"/>
                    <a:pt x="316" y="5803"/>
                  </a:cubicBezTo>
                  <a:cubicBezTo>
                    <a:pt x="337" y="5722"/>
                    <a:pt x="301" y="5737"/>
                    <a:pt x="257" y="5708"/>
                  </a:cubicBezTo>
                  <a:cubicBezTo>
                    <a:pt x="213" y="5686"/>
                    <a:pt x="176" y="5656"/>
                    <a:pt x="235" y="5642"/>
                  </a:cubicBezTo>
                  <a:cubicBezTo>
                    <a:pt x="294" y="5634"/>
                    <a:pt x="294" y="5583"/>
                    <a:pt x="294" y="5517"/>
                  </a:cubicBezTo>
                  <a:cubicBezTo>
                    <a:pt x="294" y="5488"/>
                    <a:pt x="308" y="5480"/>
                    <a:pt x="323" y="5480"/>
                  </a:cubicBezTo>
                  <a:cubicBezTo>
                    <a:pt x="345" y="5480"/>
                    <a:pt x="374" y="5488"/>
                    <a:pt x="404" y="5488"/>
                  </a:cubicBezTo>
                  <a:cubicBezTo>
                    <a:pt x="411" y="5488"/>
                    <a:pt x="418" y="5488"/>
                    <a:pt x="425" y="5488"/>
                  </a:cubicBezTo>
                  <a:cubicBezTo>
                    <a:pt x="491" y="5473"/>
                    <a:pt x="447" y="5393"/>
                    <a:pt x="447" y="5327"/>
                  </a:cubicBezTo>
                  <a:cubicBezTo>
                    <a:pt x="447" y="5261"/>
                    <a:pt x="447" y="5239"/>
                    <a:pt x="396" y="5239"/>
                  </a:cubicBezTo>
                  <a:cubicBezTo>
                    <a:pt x="337" y="5239"/>
                    <a:pt x="279" y="5202"/>
                    <a:pt x="323" y="5136"/>
                  </a:cubicBezTo>
                  <a:cubicBezTo>
                    <a:pt x="359" y="5077"/>
                    <a:pt x="337" y="5048"/>
                    <a:pt x="308" y="5048"/>
                  </a:cubicBezTo>
                  <a:cubicBezTo>
                    <a:pt x="301" y="5048"/>
                    <a:pt x="294" y="5056"/>
                    <a:pt x="294" y="5056"/>
                  </a:cubicBezTo>
                  <a:cubicBezTo>
                    <a:pt x="257" y="5063"/>
                    <a:pt x="220" y="5056"/>
                    <a:pt x="132" y="5077"/>
                  </a:cubicBezTo>
                  <a:cubicBezTo>
                    <a:pt x="118" y="5077"/>
                    <a:pt x="110" y="5077"/>
                    <a:pt x="103" y="5077"/>
                  </a:cubicBezTo>
                  <a:cubicBezTo>
                    <a:pt x="52" y="5077"/>
                    <a:pt x="74" y="5012"/>
                    <a:pt x="74" y="4938"/>
                  </a:cubicBezTo>
                  <a:cubicBezTo>
                    <a:pt x="74" y="4858"/>
                    <a:pt x="15" y="4814"/>
                    <a:pt x="66" y="4784"/>
                  </a:cubicBezTo>
                  <a:cubicBezTo>
                    <a:pt x="88" y="4762"/>
                    <a:pt x="103" y="4755"/>
                    <a:pt x="110" y="4755"/>
                  </a:cubicBezTo>
                  <a:cubicBezTo>
                    <a:pt x="125" y="4755"/>
                    <a:pt x="132" y="4770"/>
                    <a:pt x="132" y="4792"/>
                  </a:cubicBezTo>
                  <a:cubicBezTo>
                    <a:pt x="132" y="4828"/>
                    <a:pt x="176" y="4872"/>
                    <a:pt x="206" y="4872"/>
                  </a:cubicBezTo>
                  <a:cubicBezTo>
                    <a:pt x="213" y="4872"/>
                    <a:pt x="220" y="4865"/>
                    <a:pt x="220" y="4858"/>
                  </a:cubicBezTo>
                  <a:cubicBezTo>
                    <a:pt x="242" y="4828"/>
                    <a:pt x="264" y="4748"/>
                    <a:pt x="323" y="4704"/>
                  </a:cubicBezTo>
                  <a:cubicBezTo>
                    <a:pt x="381" y="4660"/>
                    <a:pt x="381" y="4689"/>
                    <a:pt x="418" y="4623"/>
                  </a:cubicBezTo>
                  <a:cubicBezTo>
                    <a:pt x="447" y="4557"/>
                    <a:pt x="491" y="4543"/>
                    <a:pt x="550" y="4521"/>
                  </a:cubicBezTo>
                  <a:cubicBezTo>
                    <a:pt x="609" y="4499"/>
                    <a:pt x="631" y="4521"/>
                    <a:pt x="631" y="4485"/>
                  </a:cubicBezTo>
                  <a:cubicBezTo>
                    <a:pt x="631" y="4456"/>
                    <a:pt x="609" y="4434"/>
                    <a:pt x="609" y="4434"/>
                  </a:cubicBezTo>
                  <a:cubicBezTo>
                    <a:pt x="689" y="4375"/>
                    <a:pt x="689" y="4375"/>
                    <a:pt x="689" y="4375"/>
                  </a:cubicBezTo>
                  <a:cubicBezTo>
                    <a:pt x="689" y="4375"/>
                    <a:pt x="682" y="4353"/>
                    <a:pt x="653" y="4353"/>
                  </a:cubicBezTo>
                  <a:cubicBezTo>
                    <a:pt x="645" y="4353"/>
                    <a:pt x="638" y="4353"/>
                    <a:pt x="616" y="4360"/>
                  </a:cubicBezTo>
                  <a:cubicBezTo>
                    <a:pt x="579" y="4382"/>
                    <a:pt x="543" y="4404"/>
                    <a:pt x="506" y="4404"/>
                  </a:cubicBezTo>
                  <a:cubicBezTo>
                    <a:pt x="491" y="4404"/>
                    <a:pt x="469" y="4397"/>
                    <a:pt x="447" y="4390"/>
                  </a:cubicBezTo>
                  <a:cubicBezTo>
                    <a:pt x="396" y="4353"/>
                    <a:pt x="462" y="4236"/>
                    <a:pt x="506" y="4185"/>
                  </a:cubicBezTo>
                  <a:cubicBezTo>
                    <a:pt x="550" y="4126"/>
                    <a:pt x="587" y="4045"/>
                    <a:pt x="653" y="3957"/>
                  </a:cubicBezTo>
                  <a:cubicBezTo>
                    <a:pt x="718" y="3862"/>
                    <a:pt x="755" y="3884"/>
                    <a:pt x="777" y="3818"/>
                  </a:cubicBezTo>
                  <a:cubicBezTo>
                    <a:pt x="799" y="3752"/>
                    <a:pt x="755" y="3686"/>
                    <a:pt x="799" y="3591"/>
                  </a:cubicBezTo>
                  <a:cubicBezTo>
                    <a:pt x="843" y="3503"/>
                    <a:pt x="799" y="3422"/>
                    <a:pt x="777" y="3335"/>
                  </a:cubicBezTo>
                  <a:cubicBezTo>
                    <a:pt x="755" y="3239"/>
                    <a:pt x="718" y="3232"/>
                    <a:pt x="711" y="3173"/>
                  </a:cubicBezTo>
                  <a:cubicBezTo>
                    <a:pt x="697" y="3115"/>
                    <a:pt x="667" y="3071"/>
                    <a:pt x="594" y="3005"/>
                  </a:cubicBezTo>
                  <a:cubicBezTo>
                    <a:pt x="528" y="2931"/>
                    <a:pt x="543" y="2924"/>
                    <a:pt x="594" y="2880"/>
                  </a:cubicBezTo>
                  <a:cubicBezTo>
                    <a:pt x="653" y="2836"/>
                    <a:pt x="572" y="2807"/>
                    <a:pt x="521" y="2785"/>
                  </a:cubicBezTo>
                  <a:cubicBezTo>
                    <a:pt x="462" y="2763"/>
                    <a:pt x="447" y="2741"/>
                    <a:pt x="447" y="2675"/>
                  </a:cubicBezTo>
                  <a:cubicBezTo>
                    <a:pt x="447" y="2609"/>
                    <a:pt x="447" y="2558"/>
                    <a:pt x="396" y="2536"/>
                  </a:cubicBezTo>
                  <a:cubicBezTo>
                    <a:pt x="367" y="2528"/>
                    <a:pt x="337" y="2521"/>
                    <a:pt x="316" y="2521"/>
                  </a:cubicBezTo>
                  <a:cubicBezTo>
                    <a:pt x="294" y="2521"/>
                    <a:pt x="279" y="2528"/>
                    <a:pt x="279" y="2528"/>
                  </a:cubicBezTo>
                  <a:cubicBezTo>
                    <a:pt x="279" y="2528"/>
                    <a:pt x="301" y="2492"/>
                    <a:pt x="359" y="2470"/>
                  </a:cubicBezTo>
                  <a:cubicBezTo>
                    <a:pt x="418" y="2448"/>
                    <a:pt x="396" y="2389"/>
                    <a:pt x="337" y="2345"/>
                  </a:cubicBezTo>
                  <a:cubicBezTo>
                    <a:pt x="279" y="2301"/>
                    <a:pt x="279" y="2243"/>
                    <a:pt x="345" y="2235"/>
                  </a:cubicBezTo>
                  <a:cubicBezTo>
                    <a:pt x="418" y="2221"/>
                    <a:pt x="462" y="2206"/>
                    <a:pt x="484" y="2162"/>
                  </a:cubicBezTo>
                  <a:cubicBezTo>
                    <a:pt x="499" y="2133"/>
                    <a:pt x="521" y="2118"/>
                    <a:pt x="543" y="2118"/>
                  </a:cubicBezTo>
                  <a:cubicBezTo>
                    <a:pt x="550" y="2118"/>
                    <a:pt x="565" y="2126"/>
                    <a:pt x="572" y="2140"/>
                  </a:cubicBezTo>
                  <a:cubicBezTo>
                    <a:pt x="594" y="2184"/>
                    <a:pt x="631" y="2199"/>
                    <a:pt x="711" y="2199"/>
                  </a:cubicBezTo>
                  <a:cubicBezTo>
                    <a:pt x="792" y="2199"/>
                    <a:pt x="689" y="2096"/>
                    <a:pt x="653" y="2052"/>
                  </a:cubicBezTo>
                  <a:cubicBezTo>
                    <a:pt x="616" y="2008"/>
                    <a:pt x="689" y="1994"/>
                    <a:pt x="718" y="1994"/>
                  </a:cubicBezTo>
                  <a:cubicBezTo>
                    <a:pt x="755" y="1994"/>
                    <a:pt x="770" y="2059"/>
                    <a:pt x="792" y="2111"/>
                  </a:cubicBezTo>
                  <a:cubicBezTo>
                    <a:pt x="806" y="2140"/>
                    <a:pt x="843" y="2147"/>
                    <a:pt x="880" y="2147"/>
                  </a:cubicBezTo>
                  <a:cubicBezTo>
                    <a:pt x="902" y="2147"/>
                    <a:pt x="924" y="2147"/>
                    <a:pt x="946" y="2140"/>
                  </a:cubicBezTo>
                  <a:cubicBezTo>
                    <a:pt x="953" y="2140"/>
                    <a:pt x="960" y="2140"/>
                    <a:pt x="968" y="2140"/>
                  </a:cubicBezTo>
                  <a:cubicBezTo>
                    <a:pt x="1034" y="2140"/>
                    <a:pt x="1092" y="2177"/>
                    <a:pt x="1144" y="2221"/>
                  </a:cubicBezTo>
                  <a:cubicBezTo>
                    <a:pt x="1173" y="2243"/>
                    <a:pt x="1195" y="2257"/>
                    <a:pt x="1217" y="2257"/>
                  </a:cubicBezTo>
                  <a:cubicBezTo>
                    <a:pt x="1231" y="2257"/>
                    <a:pt x="1239" y="2250"/>
                    <a:pt x="1246" y="2235"/>
                  </a:cubicBezTo>
                  <a:cubicBezTo>
                    <a:pt x="1254" y="2184"/>
                    <a:pt x="1173" y="2155"/>
                    <a:pt x="1187" y="2118"/>
                  </a:cubicBezTo>
                  <a:cubicBezTo>
                    <a:pt x="1187" y="2111"/>
                    <a:pt x="1202" y="2104"/>
                    <a:pt x="1209" y="2104"/>
                  </a:cubicBezTo>
                  <a:cubicBezTo>
                    <a:pt x="1239" y="2104"/>
                    <a:pt x="1283" y="2126"/>
                    <a:pt x="1312" y="2162"/>
                  </a:cubicBezTo>
                  <a:cubicBezTo>
                    <a:pt x="1327" y="2184"/>
                    <a:pt x="1341" y="2191"/>
                    <a:pt x="1363" y="2191"/>
                  </a:cubicBezTo>
                  <a:cubicBezTo>
                    <a:pt x="1407" y="2191"/>
                    <a:pt x="1459" y="2155"/>
                    <a:pt x="1480" y="2133"/>
                  </a:cubicBezTo>
                  <a:cubicBezTo>
                    <a:pt x="1517" y="2096"/>
                    <a:pt x="1686" y="2030"/>
                    <a:pt x="1752" y="2008"/>
                  </a:cubicBezTo>
                  <a:cubicBezTo>
                    <a:pt x="1774" y="2001"/>
                    <a:pt x="1788" y="1994"/>
                    <a:pt x="1796" y="1994"/>
                  </a:cubicBezTo>
                  <a:cubicBezTo>
                    <a:pt x="1840" y="1994"/>
                    <a:pt x="1854" y="2023"/>
                    <a:pt x="1869" y="2059"/>
                  </a:cubicBezTo>
                  <a:cubicBezTo>
                    <a:pt x="1869" y="2074"/>
                    <a:pt x="1876" y="2081"/>
                    <a:pt x="1891" y="2081"/>
                  </a:cubicBezTo>
                  <a:cubicBezTo>
                    <a:pt x="1928" y="2081"/>
                    <a:pt x="2001" y="2023"/>
                    <a:pt x="2023" y="1971"/>
                  </a:cubicBezTo>
                  <a:cubicBezTo>
                    <a:pt x="2059" y="1906"/>
                    <a:pt x="2067" y="1891"/>
                    <a:pt x="2103" y="1832"/>
                  </a:cubicBezTo>
                  <a:cubicBezTo>
                    <a:pt x="2140" y="1781"/>
                    <a:pt x="2118" y="1781"/>
                    <a:pt x="2081" y="1730"/>
                  </a:cubicBezTo>
                  <a:cubicBezTo>
                    <a:pt x="2045" y="1686"/>
                    <a:pt x="1994" y="1657"/>
                    <a:pt x="1920" y="1605"/>
                  </a:cubicBezTo>
                  <a:cubicBezTo>
                    <a:pt x="1854" y="1561"/>
                    <a:pt x="1832" y="1539"/>
                    <a:pt x="1869" y="1495"/>
                  </a:cubicBezTo>
                  <a:cubicBezTo>
                    <a:pt x="1876" y="1481"/>
                    <a:pt x="1884" y="1473"/>
                    <a:pt x="1891" y="1473"/>
                  </a:cubicBezTo>
                  <a:cubicBezTo>
                    <a:pt x="1898" y="1473"/>
                    <a:pt x="1906" y="1481"/>
                    <a:pt x="1913" y="1481"/>
                  </a:cubicBezTo>
                  <a:cubicBezTo>
                    <a:pt x="1920" y="1481"/>
                    <a:pt x="1928" y="1473"/>
                    <a:pt x="1935" y="1459"/>
                  </a:cubicBezTo>
                  <a:cubicBezTo>
                    <a:pt x="1957" y="1415"/>
                    <a:pt x="1994" y="1356"/>
                    <a:pt x="2059" y="1356"/>
                  </a:cubicBezTo>
                  <a:cubicBezTo>
                    <a:pt x="2125" y="1356"/>
                    <a:pt x="2162" y="1356"/>
                    <a:pt x="2191" y="1327"/>
                  </a:cubicBezTo>
                  <a:cubicBezTo>
                    <a:pt x="2228" y="1290"/>
                    <a:pt x="2243" y="1188"/>
                    <a:pt x="2287" y="1158"/>
                  </a:cubicBezTo>
                  <a:cubicBezTo>
                    <a:pt x="2330" y="1121"/>
                    <a:pt x="2375" y="1158"/>
                    <a:pt x="2397" y="1107"/>
                  </a:cubicBezTo>
                  <a:cubicBezTo>
                    <a:pt x="2418" y="1063"/>
                    <a:pt x="2418" y="1019"/>
                    <a:pt x="2499" y="1004"/>
                  </a:cubicBezTo>
                  <a:cubicBezTo>
                    <a:pt x="2565" y="997"/>
                    <a:pt x="2602" y="968"/>
                    <a:pt x="2616" y="960"/>
                  </a:cubicBezTo>
                  <a:lnTo>
                    <a:pt x="2624" y="960"/>
                  </a:lnTo>
                  <a:cubicBezTo>
                    <a:pt x="2660" y="960"/>
                    <a:pt x="2697" y="953"/>
                    <a:pt x="2719" y="924"/>
                  </a:cubicBezTo>
                  <a:cubicBezTo>
                    <a:pt x="2748" y="872"/>
                    <a:pt x="2902" y="880"/>
                    <a:pt x="2953" y="872"/>
                  </a:cubicBezTo>
                  <a:cubicBezTo>
                    <a:pt x="3005" y="865"/>
                    <a:pt x="3173" y="850"/>
                    <a:pt x="3232" y="792"/>
                  </a:cubicBezTo>
                  <a:cubicBezTo>
                    <a:pt x="3298" y="733"/>
                    <a:pt x="3430" y="653"/>
                    <a:pt x="3481" y="623"/>
                  </a:cubicBezTo>
                  <a:cubicBezTo>
                    <a:pt x="3532" y="587"/>
                    <a:pt x="3576" y="557"/>
                    <a:pt x="3635" y="528"/>
                  </a:cubicBezTo>
                  <a:cubicBezTo>
                    <a:pt x="3693" y="491"/>
                    <a:pt x="3686" y="484"/>
                    <a:pt x="3701" y="447"/>
                  </a:cubicBezTo>
                  <a:cubicBezTo>
                    <a:pt x="3723" y="418"/>
                    <a:pt x="3745" y="396"/>
                    <a:pt x="3686" y="359"/>
                  </a:cubicBezTo>
                  <a:cubicBezTo>
                    <a:pt x="3628" y="316"/>
                    <a:pt x="3686" y="294"/>
                    <a:pt x="3701" y="257"/>
                  </a:cubicBezTo>
                  <a:cubicBezTo>
                    <a:pt x="3716" y="220"/>
                    <a:pt x="3730" y="191"/>
                    <a:pt x="3759" y="191"/>
                  </a:cubicBezTo>
                  <a:cubicBezTo>
                    <a:pt x="3774" y="191"/>
                    <a:pt x="3781" y="191"/>
                    <a:pt x="3796" y="206"/>
                  </a:cubicBezTo>
                  <a:cubicBezTo>
                    <a:pt x="3847" y="235"/>
                    <a:pt x="3862" y="271"/>
                    <a:pt x="3906" y="286"/>
                  </a:cubicBezTo>
                  <a:cubicBezTo>
                    <a:pt x="3950" y="308"/>
                    <a:pt x="3921" y="359"/>
                    <a:pt x="3943" y="403"/>
                  </a:cubicBezTo>
                  <a:cubicBezTo>
                    <a:pt x="3957" y="455"/>
                    <a:pt x="4001" y="469"/>
                    <a:pt x="4045" y="477"/>
                  </a:cubicBezTo>
                  <a:cubicBezTo>
                    <a:pt x="4082" y="484"/>
                    <a:pt x="4104" y="506"/>
                    <a:pt x="4133" y="535"/>
                  </a:cubicBezTo>
                  <a:cubicBezTo>
                    <a:pt x="4155" y="550"/>
                    <a:pt x="4177" y="557"/>
                    <a:pt x="4199" y="557"/>
                  </a:cubicBezTo>
                  <a:cubicBezTo>
                    <a:pt x="4214" y="557"/>
                    <a:pt x="4236" y="550"/>
                    <a:pt x="4258" y="535"/>
                  </a:cubicBezTo>
                  <a:cubicBezTo>
                    <a:pt x="4265" y="528"/>
                    <a:pt x="4287" y="521"/>
                    <a:pt x="4309" y="521"/>
                  </a:cubicBezTo>
                  <a:cubicBezTo>
                    <a:pt x="4338" y="521"/>
                    <a:pt x="4375" y="535"/>
                    <a:pt x="4390" y="557"/>
                  </a:cubicBezTo>
                  <a:cubicBezTo>
                    <a:pt x="4419" y="601"/>
                    <a:pt x="4411" y="682"/>
                    <a:pt x="4456" y="697"/>
                  </a:cubicBezTo>
                  <a:cubicBezTo>
                    <a:pt x="4507" y="711"/>
                    <a:pt x="4521" y="762"/>
                    <a:pt x="4441" y="770"/>
                  </a:cubicBezTo>
                  <a:cubicBezTo>
                    <a:pt x="4368" y="785"/>
                    <a:pt x="4382" y="821"/>
                    <a:pt x="4397" y="858"/>
                  </a:cubicBezTo>
                  <a:cubicBezTo>
                    <a:pt x="4419" y="895"/>
                    <a:pt x="4426" y="895"/>
                    <a:pt x="4397" y="946"/>
                  </a:cubicBezTo>
                  <a:cubicBezTo>
                    <a:pt x="4375" y="997"/>
                    <a:pt x="4411" y="1048"/>
                    <a:pt x="4360" y="1070"/>
                  </a:cubicBezTo>
                  <a:cubicBezTo>
                    <a:pt x="4309" y="1092"/>
                    <a:pt x="4287" y="1121"/>
                    <a:pt x="4360" y="1166"/>
                  </a:cubicBezTo>
                  <a:cubicBezTo>
                    <a:pt x="4411" y="1202"/>
                    <a:pt x="4456" y="1217"/>
                    <a:pt x="4492" y="1217"/>
                  </a:cubicBezTo>
                  <a:cubicBezTo>
                    <a:pt x="4499" y="1217"/>
                    <a:pt x="4507" y="1217"/>
                    <a:pt x="4521" y="1217"/>
                  </a:cubicBezTo>
                  <a:lnTo>
                    <a:pt x="4529" y="1217"/>
                  </a:lnTo>
                  <a:cubicBezTo>
                    <a:pt x="4566" y="1217"/>
                    <a:pt x="4558" y="1246"/>
                    <a:pt x="4543" y="1297"/>
                  </a:cubicBezTo>
                  <a:cubicBezTo>
                    <a:pt x="4529" y="1356"/>
                    <a:pt x="4551" y="1393"/>
                    <a:pt x="4478" y="1422"/>
                  </a:cubicBezTo>
                  <a:cubicBezTo>
                    <a:pt x="4397" y="1444"/>
                    <a:pt x="4390" y="1444"/>
                    <a:pt x="4338" y="1488"/>
                  </a:cubicBezTo>
                  <a:cubicBezTo>
                    <a:pt x="4287" y="1532"/>
                    <a:pt x="4280" y="1539"/>
                    <a:pt x="4338" y="1569"/>
                  </a:cubicBezTo>
                  <a:cubicBezTo>
                    <a:pt x="4397" y="1605"/>
                    <a:pt x="4390" y="1657"/>
                    <a:pt x="4434" y="1657"/>
                  </a:cubicBezTo>
                  <a:cubicBezTo>
                    <a:pt x="4441" y="1657"/>
                    <a:pt x="4441" y="1657"/>
                    <a:pt x="4448" y="1657"/>
                  </a:cubicBezTo>
                  <a:cubicBezTo>
                    <a:pt x="4507" y="1642"/>
                    <a:pt x="4543" y="1620"/>
                    <a:pt x="4573" y="1590"/>
                  </a:cubicBezTo>
                  <a:cubicBezTo>
                    <a:pt x="4587" y="1569"/>
                    <a:pt x="4609" y="1561"/>
                    <a:pt x="4646" y="1561"/>
                  </a:cubicBezTo>
                  <a:cubicBezTo>
                    <a:pt x="4661" y="1561"/>
                    <a:pt x="4683" y="1561"/>
                    <a:pt x="4705" y="1561"/>
                  </a:cubicBezTo>
                  <a:cubicBezTo>
                    <a:pt x="4734" y="1569"/>
                    <a:pt x="4756" y="1569"/>
                    <a:pt x="4778" y="1569"/>
                  </a:cubicBezTo>
                  <a:cubicBezTo>
                    <a:pt x="4815" y="1569"/>
                    <a:pt x="4844" y="1561"/>
                    <a:pt x="4873" y="1547"/>
                  </a:cubicBezTo>
                  <a:cubicBezTo>
                    <a:pt x="4925" y="1517"/>
                    <a:pt x="4917" y="1495"/>
                    <a:pt x="4961" y="1444"/>
                  </a:cubicBezTo>
                  <a:cubicBezTo>
                    <a:pt x="4998" y="1400"/>
                    <a:pt x="5012" y="1356"/>
                    <a:pt x="5056" y="1356"/>
                  </a:cubicBezTo>
                  <a:cubicBezTo>
                    <a:pt x="5064" y="1356"/>
                    <a:pt x="5064" y="1356"/>
                    <a:pt x="5071" y="1356"/>
                  </a:cubicBezTo>
                  <a:cubicBezTo>
                    <a:pt x="5078" y="1363"/>
                    <a:pt x="5093" y="1363"/>
                    <a:pt x="5100" y="1363"/>
                  </a:cubicBezTo>
                  <a:cubicBezTo>
                    <a:pt x="5122" y="1363"/>
                    <a:pt x="5144" y="1356"/>
                    <a:pt x="5166" y="1356"/>
                  </a:cubicBezTo>
                  <a:cubicBezTo>
                    <a:pt x="5188" y="1356"/>
                    <a:pt x="5203" y="1363"/>
                    <a:pt x="5218" y="1378"/>
                  </a:cubicBezTo>
                  <a:cubicBezTo>
                    <a:pt x="5232" y="1400"/>
                    <a:pt x="5276" y="1429"/>
                    <a:pt x="5306" y="1429"/>
                  </a:cubicBezTo>
                  <a:cubicBezTo>
                    <a:pt x="5320" y="1429"/>
                    <a:pt x="5328" y="1429"/>
                    <a:pt x="5335" y="1407"/>
                  </a:cubicBezTo>
                  <a:cubicBezTo>
                    <a:pt x="5349" y="1356"/>
                    <a:pt x="5371" y="1327"/>
                    <a:pt x="5430" y="1297"/>
                  </a:cubicBezTo>
                  <a:cubicBezTo>
                    <a:pt x="5489" y="1276"/>
                    <a:pt x="5584" y="1239"/>
                    <a:pt x="5562" y="1195"/>
                  </a:cubicBezTo>
                  <a:cubicBezTo>
                    <a:pt x="5547" y="1158"/>
                    <a:pt x="5503" y="1158"/>
                    <a:pt x="5474" y="1129"/>
                  </a:cubicBezTo>
                  <a:cubicBezTo>
                    <a:pt x="5437" y="1107"/>
                    <a:pt x="5452" y="1114"/>
                    <a:pt x="5474" y="1048"/>
                  </a:cubicBezTo>
                  <a:cubicBezTo>
                    <a:pt x="5489" y="975"/>
                    <a:pt x="5525" y="762"/>
                    <a:pt x="5489" y="733"/>
                  </a:cubicBezTo>
                  <a:cubicBezTo>
                    <a:pt x="5452" y="697"/>
                    <a:pt x="5445" y="682"/>
                    <a:pt x="5437" y="623"/>
                  </a:cubicBezTo>
                  <a:cubicBezTo>
                    <a:pt x="5430" y="557"/>
                    <a:pt x="5371" y="521"/>
                    <a:pt x="5313" y="499"/>
                  </a:cubicBezTo>
                  <a:cubicBezTo>
                    <a:pt x="5247" y="484"/>
                    <a:pt x="5196" y="447"/>
                    <a:pt x="5181" y="403"/>
                  </a:cubicBezTo>
                  <a:cubicBezTo>
                    <a:pt x="5166" y="367"/>
                    <a:pt x="5115" y="286"/>
                    <a:pt x="5181" y="286"/>
                  </a:cubicBezTo>
                  <a:cubicBezTo>
                    <a:pt x="5240" y="286"/>
                    <a:pt x="5261" y="308"/>
                    <a:pt x="5306" y="308"/>
                  </a:cubicBezTo>
                  <a:cubicBezTo>
                    <a:pt x="5313" y="308"/>
                    <a:pt x="5328" y="308"/>
                    <a:pt x="5335" y="308"/>
                  </a:cubicBezTo>
                  <a:cubicBezTo>
                    <a:pt x="5349" y="301"/>
                    <a:pt x="5357" y="301"/>
                    <a:pt x="5371" y="301"/>
                  </a:cubicBezTo>
                  <a:cubicBezTo>
                    <a:pt x="5386" y="301"/>
                    <a:pt x="5393" y="301"/>
                    <a:pt x="5408" y="301"/>
                  </a:cubicBezTo>
                  <a:cubicBezTo>
                    <a:pt x="5437" y="301"/>
                    <a:pt x="5459" y="301"/>
                    <a:pt x="5474" y="264"/>
                  </a:cubicBezTo>
                  <a:cubicBezTo>
                    <a:pt x="5489" y="206"/>
                    <a:pt x="5430" y="176"/>
                    <a:pt x="5481" y="147"/>
                  </a:cubicBezTo>
                  <a:cubicBezTo>
                    <a:pt x="5533" y="110"/>
                    <a:pt x="5533" y="66"/>
                    <a:pt x="5569" y="66"/>
                  </a:cubicBezTo>
                  <a:cubicBezTo>
                    <a:pt x="5613" y="66"/>
                    <a:pt x="5591" y="110"/>
                    <a:pt x="5635" y="110"/>
                  </a:cubicBezTo>
                  <a:cubicBezTo>
                    <a:pt x="5642" y="110"/>
                    <a:pt x="5650" y="110"/>
                    <a:pt x="5657" y="110"/>
                  </a:cubicBezTo>
                  <a:cubicBezTo>
                    <a:pt x="5738" y="96"/>
                    <a:pt x="5752" y="96"/>
                    <a:pt x="5804" y="59"/>
                  </a:cubicBezTo>
                  <a:cubicBezTo>
                    <a:pt x="5826" y="44"/>
                    <a:pt x="5848" y="30"/>
                    <a:pt x="5862" y="30"/>
                  </a:cubicBezTo>
                  <a:lnTo>
                    <a:pt x="5862" y="0"/>
                  </a:lnTo>
                  <a:lnTo>
                    <a:pt x="5862" y="0"/>
                  </a:lnTo>
                  <a:cubicBezTo>
                    <a:pt x="5840" y="0"/>
                    <a:pt x="5818" y="15"/>
                    <a:pt x="5789" y="30"/>
                  </a:cubicBezTo>
                  <a:cubicBezTo>
                    <a:pt x="5745" y="59"/>
                    <a:pt x="5730" y="59"/>
                    <a:pt x="5679" y="74"/>
                  </a:cubicBezTo>
                  <a:cubicBezTo>
                    <a:pt x="5650" y="81"/>
                    <a:pt x="5650" y="81"/>
                    <a:pt x="5650" y="81"/>
                  </a:cubicBezTo>
                  <a:cubicBezTo>
                    <a:pt x="5642" y="81"/>
                    <a:pt x="5635" y="81"/>
                    <a:pt x="5635" y="81"/>
                  </a:cubicBezTo>
                  <a:cubicBezTo>
                    <a:pt x="5628" y="81"/>
                    <a:pt x="5628" y="81"/>
                    <a:pt x="5628" y="81"/>
                  </a:cubicBezTo>
                  <a:lnTo>
                    <a:pt x="5628" y="81"/>
                  </a:lnTo>
                  <a:cubicBezTo>
                    <a:pt x="5628" y="81"/>
                    <a:pt x="5628" y="81"/>
                    <a:pt x="5628" y="74"/>
                  </a:cubicBezTo>
                  <a:cubicBezTo>
                    <a:pt x="5620" y="66"/>
                    <a:pt x="5613" y="37"/>
                    <a:pt x="5569" y="37"/>
                  </a:cubicBezTo>
                  <a:cubicBezTo>
                    <a:pt x="5533" y="37"/>
                    <a:pt x="5518" y="59"/>
                    <a:pt x="5503" y="81"/>
                  </a:cubicBezTo>
                  <a:cubicBezTo>
                    <a:pt x="5489" y="96"/>
                    <a:pt x="5481" y="103"/>
                    <a:pt x="5459" y="118"/>
                  </a:cubicBezTo>
                  <a:cubicBezTo>
                    <a:pt x="5416" y="147"/>
                    <a:pt x="5430" y="191"/>
                    <a:pt x="5437" y="213"/>
                  </a:cubicBezTo>
                  <a:cubicBezTo>
                    <a:pt x="5445" y="228"/>
                    <a:pt x="5445" y="235"/>
                    <a:pt x="5445" y="257"/>
                  </a:cubicBezTo>
                  <a:cubicBezTo>
                    <a:pt x="5437" y="271"/>
                    <a:pt x="5437" y="271"/>
                    <a:pt x="5408" y="271"/>
                  </a:cubicBezTo>
                  <a:cubicBezTo>
                    <a:pt x="5401" y="271"/>
                    <a:pt x="5393" y="271"/>
                    <a:pt x="5393" y="271"/>
                  </a:cubicBezTo>
                  <a:cubicBezTo>
                    <a:pt x="5386" y="271"/>
                    <a:pt x="5379" y="271"/>
                    <a:pt x="5371" y="271"/>
                  </a:cubicBezTo>
                  <a:cubicBezTo>
                    <a:pt x="5357" y="271"/>
                    <a:pt x="5342" y="271"/>
                    <a:pt x="5328" y="271"/>
                  </a:cubicBezTo>
                  <a:cubicBezTo>
                    <a:pt x="5320" y="279"/>
                    <a:pt x="5313" y="279"/>
                    <a:pt x="5306" y="279"/>
                  </a:cubicBezTo>
                  <a:cubicBezTo>
                    <a:pt x="5291" y="279"/>
                    <a:pt x="5276" y="271"/>
                    <a:pt x="5261" y="271"/>
                  </a:cubicBezTo>
                  <a:cubicBezTo>
                    <a:pt x="5240" y="264"/>
                    <a:pt x="5218" y="257"/>
                    <a:pt x="5181" y="257"/>
                  </a:cubicBezTo>
                  <a:cubicBezTo>
                    <a:pt x="5152" y="257"/>
                    <a:pt x="5130" y="271"/>
                    <a:pt x="5122" y="286"/>
                  </a:cubicBezTo>
                  <a:cubicBezTo>
                    <a:pt x="5108" y="316"/>
                    <a:pt x="5122" y="359"/>
                    <a:pt x="5144" y="396"/>
                  </a:cubicBezTo>
                  <a:cubicBezTo>
                    <a:pt x="5144" y="403"/>
                    <a:pt x="5152" y="411"/>
                    <a:pt x="5152" y="418"/>
                  </a:cubicBezTo>
                  <a:cubicBezTo>
                    <a:pt x="5174" y="469"/>
                    <a:pt x="5225" y="506"/>
                    <a:pt x="5298" y="528"/>
                  </a:cubicBezTo>
                  <a:cubicBezTo>
                    <a:pt x="5349" y="543"/>
                    <a:pt x="5401" y="579"/>
                    <a:pt x="5408" y="623"/>
                  </a:cubicBezTo>
                  <a:cubicBezTo>
                    <a:pt x="5416" y="689"/>
                    <a:pt x="5430" y="711"/>
                    <a:pt x="5467" y="755"/>
                  </a:cubicBezTo>
                  <a:cubicBezTo>
                    <a:pt x="5481" y="777"/>
                    <a:pt x="5467" y="953"/>
                    <a:pt x="5445" y="1041"/>
                  </a:cubicBezTo>
                  <a:cubicBezTo>
                    <a:pt x="5437" y="1056"/>
                    <a:pt x="5430" y="1070"/>
                    <a:pt x="5430" y="1078"/>
                  </a:cubicBezTo>
                  <a:cubicBezTo>
                    <a:pt x="5416" y="1114"/>
                    <a:pt x="5423" y="1129"/>
                    <a:pt x="5452" y="1151"/>
                  </a:cubicBezTo>
                  <a:cubicBezTo>
                    <a:pt x="5467" y="1166"/>
                    <a:pt x="5481" y="1173"/>
                    <a:pt x="5496" y="1180"/>
                  </a:cubicBezTo>
                  <a:cubicBezTo>
                    <a:pt x="5518" y="1188"/>
                    <a:pt x="5533" y="1195"/>
                    <a:pt x="5533" y="1209"/>
                  </a:cubicBezTo>
                  <a:cubicBezTo>
                    <a:pt x="5533" y="1224"/>
                    <a:pt x="5467" y="1253"/>
                    <a:pt x="5437" y="1261"/>
                  </a:cubicBezTo>
                  <a:cubicBezTo>
                    <a:pt x="5416" y="1276"/>
                    <a:pt x="5416" y="1276"/>
                    <a:pt x="5416" y="1276"/>
                  </a:cubicBezTo>
                  <a:cubicBezTo>
                    <a:pt x="5342" y="1305"/>
                    <a:pt x="5320" y="1349"/>
                    <a:pt x="5306" y="1400"/>
                  </a:cubicBezTo>
                  <a:lnTo>
                    <a:pt x="5306" y="1400"/>
                  </a:lnTo>
                  <a:cubicBezTo>
                    <a:pt x="5291" y="1400"/>
                    <a:pt x="5254" y="1378"/>
                    <a:pt x="5240" y="1356"/>
                  </a:cubicBezTo>
                  <a:cubicBezTo>
                    <a:pt x="5218" y="1334"/>
                    <a:pt x="5188" y="1327"/>
                    <a:pt x="5166" y="1327"/>
                  </a:cubicBezTo>
                  <a:cubicBezTo>
                    <a:pt x="5159" y="1327"/>
                    <a:pt x="5144" y="1327"/>
                    <a:pt x="5137" y="1327"/>
                  </a:cubicBezTo>
                  <a:cubicBezTo>
                    <a:pt x="5122" y="1327"/>
                    <a:pt x="5115" y="1334"/>
                    <a:pt x="5100" y="1334"/>
                  </a:cubicBezTo>
                  <a:cubicBezTo>
                    <a:pt x="5093" y="1334"/>
                    <a:pt x="5086" y="1327"/>
                    <a:pt x="5078" y="1327"/>
                  </a:cubicBezTo>
                  <a:cubicBezTo>
                    <a:pt x="5071" y="1327"/>
                    <a:pt x="5064" y="1327"/>
                    <a:pt x="5056" y="1327"/>
                  </a:cubicBezTo>
                  <a:cubicBezTo>
                    <a:pt x="5005" y="1327"/>
                    <a:pt x="4983" y="1363"/>
                    <a:pt x="4961" y="1393"/>
                  </a:cubicBezTo>
                  <a:cubicBezTo>
                    <a:pt x="4954" y="1400"/>
                    <a:pt x="4947" y="1415"/>
                    <a:pt x="4939" y="1422"/>
                  </a:cubicBezTo>
                  <a:cubicBezTo>
                    <a:pt x="4917" y="1444"/>
                    <a:pt x="4910" y="1466"/>
                    <a:pt x="4902" y="1481"/>
                  </a:cubicBezTo>
                  <a:cubicBezTo>
                    <a:pt x="4888" y="1495"/>
                    <a:pt x="4888" y="1510"/>
                    <a:pt x="4866" y="1517"/>
                  </a:cubicBezTo>
                  <a:cubicBezTo>
                    <a:pt x="4837" y="1532"/>
                    <a:pt x="4807" y="1539"/>
                    <a:pt x="4778" y="1539"/>
                  </a:cubicBezTo>
                  <a:cubicBezTo>
                    <a:pt x="4756" y="1539"/>
                    <a:pt x="4734" y="1539"/>
                    <a:pt x="4712" y="1532"/>
                  </a:cubicBezTo>
                  <a:cubicBezTo>
                    <a:pt x="4683" y="1532"/>
                    <a:pt x="4661" y="1525"/>
                    <a:pt x="4646" y="1525"/>
                  </a:cubicBezTo>
                  <a:cubicBezTo>
                    <a:pt x="4617" y="1525"/>
                    <a:pt x="4573" y="1532"/>
                    <a:pt x="4543" y="1569"/>
                  </a:cubicBezTo>
                  <a:cubicBezTo>
                    <a:pt x="4529" y="1598"/>
                    <a:pt x="4499" y="1612"/>
                    <a:pt x="4441" y="1627"/>
                  </a:cubicBezTo>
                  <a:lnTo>
                    <a:pt x="4434" y="1627"/>
                  </a:lnTo>
                  <a:cubicBezTo>
                    <a:pt x="4426" y="1627"/>
                    <a:pt x="4426" y="1627"/>
                    <a:pt x="4411" y="1605"/>
                  </a:cubicBezTo>
                  <a:cubicBezTo>
                    <a:pt x="4404" y="1590"/>
                    <a:pt x="4390" y="1561"/>
                    <a:pt x="4353" y="1547"/>
                  </a:cubicBezTo>
                  <a:cubicBezTo>
                    <a:pt x="4346" y="1539"/>
                    <a:pt x="4338" y="1532"/>
                    <a:pt x="4331" y="1532"/>
                  </a:cubicBezTo>
                  <a:cubicBezTo>
                    <a:pt x="4338" y="1525"/>
                    <a:pt x="4353" y="1517"/>
                    <a:pt x="4360" y="1510"/>
                  </a:cubicBezTo>
                  <a:cubicBezTo>
                    <a:pt x="4404" y="1473"/>
                    <a:pt x="4411" y="1473"/>
                    <a:pt x="4463" y="1451"/>
                  </a:cubicBezTo>
                  <a:cubicBezTo>
                    <a:pt x="4485" y="1451"/>
                    <a:pt x="4485" y="1451"/>
                    <a:pt x="4485" y="1451"/>
                  </a:cubicBezTo>
                  <a:cubicBezTo>
                    <a:pt x="4551" y="1422"/>
                    <a:pt x="4566" y="1393"/>
                    <a:pt x="4566" y="1349"/>
                  </a:cubicBezTo>
                  <a:cubicBezTo>
                    <a:pt x="4566" y="1334"/>
                    <a:pt x="4573" y="1319"/>
                    <a:pt x="4573" y="1305"/>
                  </a:cubicBezTo>
                  <a:cubicBezTo>
                    <a:pt x="4587" y="1261"/>
                    <a:pt x="4595" y="1231"/>
                    <a:pt x="4580" y="1202"/>
                  </a:cubicBezTo>
                  <a:cubicBezTo>
                    <a:pt x="4573" y="1195"/>
                    <a:pt x="4558" y="1180"/>
                    <a:pt x="4529" y="1180"/>
                  </a:cubicBezTo>
                  <a:cubicBezTo>
                    <a:pt x="4529" y="1180"/>
                    <a:pt x="4521" y="1180"/>
                    <a:pt x="4514" y="1188"/>
                  </a:cubicBezTo>
                  <a:cubicBezTo>
                    <a:pt x="4507" y="1188"/>
                    <a:pt x="4499" y="1188"/>
                    <a:pt x="4492" y="1188"/>
                  </a:cubicBezTo>
                  <a:cubicBezTo>
                    <a:pt x="4463" y="1188"/>
                    <a:pt x="4426" y="1173"/>
                    <a:pt x="4375" y="1136"/>
                  </a:cubicBezTo>
                  <a:cubicBezTo>
                    <a:pt x="4353" y="1129"/>
                    <a:pt x="4346" y="1121"/>
                    <a:pt x="4346" y="1114"/>
                  </a:cubicBezTo>
                  <a:cubicBezTo>
                    <a:pt x="4346" y="1114"/>
                    <a:pt x="4353" y="1107"/>
                    <a:pt x="4368" y="1100"/>
                  </a:cubicBezTo>
                  <a:cubicBezTo>
                    <a:pt x="4419" y="1078"/>
                    <a:pt x="4419" y="1034"/>
                    <a:pt x="4419" y="1004"/>
                  </a:cubicBezTo>
                  <a:cubicBezTo>
                    <a:pt x="4419" y="990"/>
                    <a:pt x="4419" y="968"/>
                    <a:pt x="4426" y="953"/>
                  </a:cubicBezTo>
                  <a:cubicBezTo>
                    <a:pt x="4456" y="902"/>
                    <a:pt x="4448" y="887"/>
                    <a:pt x="4434" y="858"/>
                  </a:cubicBezTo>
                  <a:cubicBezTo>
                    <a:pt x="4434" y="850"/>
                    <a:pt x="4426" y="850"/>
                    <a:pt x="4426" y="843"/>
                  </a:cubicBezTo>
                  <a:cubicBezTo>
                    <a:pt x="4419" y="821"/>
                    <a:pt x="4411" y="814"/>
                    <a:pt x="4419" y="814"/>
                  </a:cubicBezTo>
                  <a:lnTo>
                    <a:pt x="4419" y="814"/>
                  </a:lnTo>
                  <a:cubicBezTo>
                    <a:pt x="4419" y="814"/>
                    <a:pt x="4419" y="807"/>
                    <a:pt x="4448" y="807"/>
                  </a:cubicBezTo>
                  <a:cubicBezTo>
                    <a:pt x="4514" y="792"/>
                    <a:pt x="4529" y="755"/>
                    <a:pt x="4529" y="740"/>
                  </a:cubicBezTo>
                  <a:cubicBezTo>
                    <a:pt x="4529" y="711"/>
                    <a:pt x="4507" y="682"/>
                    <a:pt x="4470" y="667"/>
                  </a:cubicBezTo>
                  <a:cubicBezTo>
                    <a:pt x="4456" y="660"/>
                    <a:pt x="4448" y="645"/>
                    <a:pt x="4441" y="609"/>
                  </a:cubicBezTo>
                  <a:cubicBezTo>
                    <a:pt x="4434" y="587"/>
                    <a:pt x="4426" y="565"/>
                    <a:pt x="4419" y="543"/>
                  </a:cubicBezTo>
                  <a:cubicBezTo>
                    <a:pt x="4390" y="506"/>
                    <a:pt x="4346" y="491"/>
                    <a:pt x="4309" y="491"/>
                  </a:cubicBezTo>
                  <a:cubicBezTo>
                    <a:pt x="4280" y="491"/>
                    <a:pt x="4258" y="499"/>
                    <a:pt x="4236" y="513"/>
                  </a:cubicBezTo>
                  <a:cubicBezTo>
                    <a:pt x="4228" y="521"/>
                    <a:pt x="4214" y="521"/>
                    <a:pt x="4199" y="521"/>
                  </a:cubicBezTo>
                  <a:cubicBezTo>
                    <a:pt x="4177" y="521"/>
                    <a:pt x="4162" y="521"/>
                    <a:pt x="4155" y="513"/>
                  </a:cubicBezTo>
                  <a:cubicBezTo>
                    <a:pt x="4148" y="506"/>
                    <a:pt x="4140" y="499"/>
                    <a:pt x="4133" y="491"/>
                  </a:cubicBezTo>
                  <a:cubicBezTo>
                    <a:pt x="4111" y="469"/>
                    <a:pt x="4089" y="455"/>
                    <a:pt x="4045" y="447"/>
                  </a:cubicBezTo>
                  <a:cubicBezTo>
                    <a:pt x="4009" y="440"/>
                    <a:pt x="3979" y="433"/>
                    <a:pt x="3972" y="396"/>
                  </a:cubicBezTo>
                  <a:cubicBezTo>
                    <a:pt x="3965" y="381"/>
                    <a:pt x="3965" y="367"/>
                    <a:pt x="3965" y="352"/>
                  </a:cubicBezTo>
                  <a:cubicBezTo>
                    <a:pt x="3965" y="323"/>
                    <a:pt x="3965" y="279"/>
                    <a:pt x="3921" y="257"/>
                  </a:cubicBezTo>
                  <a:cubicBezTo>
                    <a:pt x="3899" y="250"/>
                    <a:pt x="3884" y="242"/>
                    <a:pt x="3869" y="228"/>
                  </a:cubicBezTo>
                  <a:cubicBezTo>
                    <a:pt x="3855" y="213"/>
                    <a:pt x="3840" y="191"/>
                    <a:pt x="3811" y="176"/>
                  </a:cubicBezTo>
                  <a:cubicBezTo>
                    <a:pt x="3796" y="169"/>
                    <a:pt x="3781" y="162"/>
                    <a:pt x="3759" y="162"/>
                  </a:cubicBezTo>
                  <a:cubicBezTo>
                    <a:pt x="3708" y="162"/>
                    <a:pt x="3686" y="220"/>
                    <a:pt x="3671" y="242"/>
                  </a:cubicBezTo>
                  <a:cubicBezTo>
                    <a:pt x="3671" y="250"/>
                    <a:pt x="3664" y="257"/>
                    <a:pt x="3657" y="271"/>
                  </a:cubicBezTo>
                  <a:cubicBezTo>
                    <a:pt x="3642" y="286"/>
                    <a:pt x="3628" y="301"/>
                    <a:pt x="3628" y="330"/>
                  </a:cubicBezTo>
                  <a:cubicBezTo>
                    <a:pt x="3635" y="352"/>
                    <a:pt x="3649" y="367"/>
                    <a:pt x="3664" y="381"/>
                  </a:cubicBezTo>
                  <a:cubicBezTo>
                    <a:pt x="3693" y="396"/>
                    <a:pt x="3693" y="403"/>
                    <a:pt x="3693" y="403"/>
                  </a:cubicBezTo>
                  <a:cubicBezTo>
                    <a:pt x="3693" y="403"/>
                    <a:pt x="3686" y="411"/>
                    <a:pt x="3686" y="418"/>
                  </a:cubicBezTo>
                  <a:cubicBezTo>
                    <a:pt x="3679" y="426"/>
                    <a:pt x="3679" y="433"/>
                    <a:pt x="3679" y="433"/>
                  </a:cubicBezTo>
                  <a:cubicBezTo>
                    <a:pt x="3671" y="447"/>
                    <a:pt x="3671" y="447"/>
                    <a:pt x="3664" y="455"/>
                  </a:cubicBezTo>
                  <a:cubicBezTo>
                    <a:pt x="3657" y="469"/>
                    <a:pt x="3657" y="477"/>
                    <a:pt x="3620" y="499"/>
                  </a:cubicBezTo>
                  <a:cubicBezTo>
                    <a:pt x="3561" y="535"/>
                    <a:pt x="3518" y="557"/>
                    <a:pt x="3466" y="594"/>
                  </a:cubicBezTo>
                  <a:cubicBezTo>
                    <a:pt x="3452" y="601"/>
                    <a:pt x="3437" y="616"/>
                    <a:pt x="3415" y="623"/>
                  </a:cubicBezTo>
                  <a:cubicBezTo>
                    <a:pt x="3349" y="667"/>
                    <a:pt x="3261" y="719"/>
                    <a:pt x="3210" y="770"/>
                  </a:cubicBezTo>
                  <a:cubicBezTo>
                    <a:pt x="3166" y="814"/>
                    <a:pt x="3034" y="828"/>
                    <a:pt x="2975" y="843"/>
                  </a:cubicBezTo>
                  <a:cubicBezTo>
                    <a:pt x="2968" y="843"/>
                    <a:pt x="2953" y="843"/>
                    <a:pt x="2946" y="843"/>
                  </a:cubicBezTo>
                  <a:cubicBezTo>
                    <a:pt x="2939" y="843"/>
                    <a:pt x="2917" y="850"/>
                    <a:pt x="2895" y="850"/>
                  </a:cubicBezTo>
                  <a:cubicBezTo>
                    <a:pt x="2821" y="850"/>
                    <a:pt x="2726" y="858"/>
                    <a:pt x="2690" y="909"/>
                  </a:cubicBezTo>
                  <a:cubicBezTo>
                    <a:pt x="2682" y="924"/>
                    <a:pt x="2660" y="924"/>
                    <a:pt x="2624" y="924"/>
                  </a:cubicBezTo>
                  <a:cubicBezTo>
                    <a:pt x="2616" y="924"/>
                    <a:pt x="2616" y="924"/>
                    <a:pt x="2616" y="924"/>
                  </a:cubicBezTo>
                  <a:cubicBezTo>
                    <a:pt x="2609" y="924"/>
                    <a:pt x="2609" y="924"/>
                    <a:pt x="2609" y="924"/>
                  </a:cubicBezTo>
                  <a:cubicBezTo>
                    <a:pt x="2602" y="931"/>
                    <a:pt x="2602" y="931"/>
                    <a:pt x="2602" y="931"/>
                  </a:cubicBezTo>
                  <a:cubicBezTo>
                    <a:pt x="2580" y="953"/>
                    <a:pt x="2543" y="968"/>
                    <a:pt x="2499" y="975"/>
                  </a:cubicBezTo>
                  <a:cubicBezTo>
                    <a:pt x="2418" y="990"/>
                    <a:pt x="2397" y="1034"/>
                    <a:pt x="2382" y="1070"/>
                  </a:cubicBezTo>
                  <a:cubicBezTo>
                    <a:pt x="2382" y="1078"/>
                    <a:pt x="2375" y="1085"/>
                    <a:pt x="2375" y="1100"/>
                  </a:cubicBezTo>
                  <a:cubicBezTo>
                    <a:pt x="2367" y="1107"/>
                    <a:pt x="2367" y="1107"/>
                    <a:pt x="2345" y="1107"/>
                  </a:cubicBezTo>
                  <a:cubicBezTo>
                    <a:pt x="2323" y="1107"/>
                    <a:pt x="2294" y="1107"/>
                    <a:pt x="2265" y="1129"/>
                  </a:cubicBezTo>
                  <a:cubicBezTo>
                    <a:pt x="2235" y="1158"/>
                    <a:pt x="2221" y="1202"/>
                    <a:pt x="2206" y="1239"/>
                  </a:cubicBezTo>
                  <a:cubicBezTo>
                    <a:pt x="2191" y="1268"/>
                    <a:pt x="2184" y="1290"/>
                    <a:pt x="2177" y="1305"/>
                  </a:cubicBezTo>
                  <a:cubicBezTo>
                    <a:pt x="2147" y="1327"/>
                    <a:pt x="2125" y="1327"/>
                    <a:pt x="2059" y="1327"/>
                  </a:cubicBezTo>
                  <a:cubicBezTo>
                    <a:pt x="1964" y="1327"/>
                    <a:pt x="1928" y="1415"/>
                    <a:pt x="1906" y="1451"/>
                  </a:cubicBezTo>
                  <a:cubicBezTo>
                    <a:pt x="1906" y="1444"/>
                    <a:pt x="1898" y="1444"/>
                    <a:pt x="1891" y="1444"/>
                  </a:cubicBezTo>
                  <a:cubicBezTo>
                    <a:pt x="1862" y="1444"/>
                    <a:pt x="1847" y="1466"/>
                    <a:pt x="1840" y="1481"/>
                  </a:cubicBezTo>
                  <a:cubicBezTo>
                    <a:pt x="1825" y="1503"/>
                    <a:pt x="1818" y="1525"/>
                    <a:pt x="1818" y="1547"/>
                  </a:cubicBezTo>
                  <a:cubicBezTo>
                    <a:pt x="1825" y="1576"/>
                    <a:pt x="1862" y="1605"/>
                    <a:pt x="1906" y="1635"/>
                  </a:cubicBezTo>
                  <a:cubicBezTo>
                    <a:pt x="1928" y="1649"/>
                    <a:pt x="1928" y="1649"/>
                    <a:pt x="1928" y="1649"/>
                  </a:cubicBezTo>
                  <a:cubicBezTo>
                    <a:pt x="1986" y="1686"/>
                    <a:pt x="2030" y="1715"/>
                    <a:pt x="2059" y="1752"/>
                  </a:cubicBezTo>
                  <a:cubicBezTo>
                    <a:pt x="2067" y="1759"/>
                    <a:pt x="2074" y="1774"/>
                    <a:pt x="2081" y="1774"/>
                  </a:cubicBezTo>
                  <a:cubicBezTo>
                    <a:pt x="2081" y="1781"/>
                    <a:pt x="2089" y="1788"/>
                    <a:pt x="2089" y="1796"/>
                  </a:cubicBezTo>
                  <a:cubicBezTo>
                    <a:pt x="2089" y="1796"/>
                    <a:pt x="2089" y="1796"/>
                    <a:pt x="2081" y="1818"/>
                  </a:cubicBezTo>
                  <a:cubicBezTo>
                    <a:pt x="2067" y="1840"/>
                    <a:pt x="2059" y="1854"/>
                    <a:pt x="2052" y="1862"/>
                  </a:cubicBezTo>
                  <a:cubicBezTo>
                    <a:pt x="2037" y="1891"/>
                    <a:pt x="2023" y="1913"/>
                    <a:pt x="2001" y="1957"/>
                  </a:cubicBezTo>
                  <a:cubicBezTo>
                    <a:pt x="1979" y="2001"/>
                    <a:pt x="1920" y="2045"/>
                    <a:pt x="1898" y="2052"/>
                  </a:cubicBezTo>
                  <a:cubicBezTo>
                    <a:pt x="1876" y="1979"/>
                    <a:pt x="1825" y="1964"/>
                    <a:pt x="1796" y="1964"/>
                  </a:cubicBezTo>
                  <a:cubicBezTo>
                    <a:pt x="1781" y="1964"/>
                    <a:pt x="1766" y="1971"/>
                    <a:pt x="1744" y="1979"/>
                  </a:cubicBezTo>
                  <a:cubicBezTo>
                    <a:pt x="1693" y="1994"/>
                    <a:pt x="1503" y="2067"/>
                    <a:pt x="1459" y="2111"/>
                  </a:cubicBezTo>
                  <a:cubicBezTo>
                    <a:pt x="1437" y="2126"/>
                    <a:pt x="1393" y="2155"/>
                    <a:pt x="1363" y="2155"/>
                  </a:cubicBezTo>
                  <a:cubicBezTo>
                    <a:pt x="1349" y="2155"/>
                    <a:pt x="1341" y="2155"/>
                    <a:pt x="1334" y="2147"/>
                  </a:cubicBezTo>
                  <a:cubicBezTo>
                    <a:pt x="1297" y="2104"/>
                    <a:pt x="1254" y="2074"/>
                    <a:pt x="1209" y="2074"/>
                  </a:cubicBezTo>
                  <a:cubicBezTo>
                    <a:pt x="1187" y="2074"/>
                    <a:pt x="1165" y="2089"/>
                    <a:pt x="1158" y="2111"/>
                  </a:cubicBezTo>
                  <a:cubicBezTo>
                    <a:pt x="1144" y="2140"/>
                    <a:pt x="1173" y="2169"/>
                    <a:pt x="1187" y="2191"/>
                  </a:cubicBezTo>
                  <a:cubicBezTo>
                    <a:pt x="1202" y="2199"/>
                    <a:pt x="1217" y="2213"/>
                    <a:pt x="1209" y="2228"/>
                  </a:cubicBezTo>
                  <a:lnTo>
                    <a:pt x="1209" y="2228"/>
                  </a:lnTo>
                  <a:cubicBezTo>
                    <a:pt x="1202" y="2228"/>
                    <a:pt x="1187" y="2221"/>
                    <a:pt x="1158" y="2199"/>
                  </a:cubicBezTo>
                  <a:cubicBezTo>
                    <a:pt x="1107" y="2155"/>
                    <a:pt x="1041" y="2111"/>
                    <a:pt x="968" y="2111"/>
                  </a:cubicBezTo>
                  <a:cubicBezTo>
                    <a:pt x="960" y="2111"/>
                    <a:pt x="953" y="2111"/>
                    <a:pt x="946" y="2111"/>
                  </a:cubicBezTo>
                  <a:cubicBezTo>
                    <a:pt x="916" y="2118"/>
                    <a:pt x="902" y="2118"/>
                    <a:pt x="880" y="2118"/>
                  </a:cubicBezTo>
                  <a:cubicBezTo>
                    <a:pt x="843" y="2118"/>
                    <a:pt x="821" y="2111"/>
                    <a:pt x="814" y="2096"/>
                  </a:cubicBezTo>
                  <a:cubicBezTo>
                    <a:pt x="814" y="2081"/>
                    <a:pt x="806" y="2067"/>
                    <a:pt x="799" y="2052"/>
                  </a:cubicBezTo>
                  <a:cubicBezTo>
                    <a:pt x="785" y="2008"/>
                    <a:pt x="770" y="1964"/>
                    <a:pt x="718" y="1964"/>
                  </a:cubicBezTo>
                  <a:cubicBezTo>
                    <a:pt x="704" y="1964"/>
                    <a:pt x="638" y="1964"/>
                    <a:pt x="616" y="2008"/>
                  </a:cubicBezTo>
                  <a:cubicBezTo>
                    <a:pt x="616" y="2016"/>
                    <a:pt x="609" y="2038"/>
                    <a:pt x="631" y="2067"/>
                  </a:cubicBezTo>
                  <a:cubicBezTo>
                    <a:pt x="638" y="2074"/>
                    <a:pt x="645" y="2089"/>
                    <a:pt x="653" y="2096"/>
                  </a:cubicBezTo>
                  <a:cubicBezTo>
                    <a:pt x="667" y="2118"/>
                    <a:pt x="697" y="2147"/>
                    <a:pt x="704" y="2169"/>
                  </a:cubicBezTo>
                  <a:cubicBezTo>
                    <a:pt x="631" y="2169"/>
                    <a:pt x="616" y="2155"/>
                    <a:pt x="601" y="2126"/>
                  </a:cubicBezTo>
                  <a:cubicBezTo>
                    <a:pt x="587" y="2104"/>
                    <a:pt x="565" y="2089"/>
                    <a:pt x="543" y="2089"/>
                  </a:cubicBezTo>
                  <a:cubicBezTo>
                    <a:pt x="506" y="2089"/>
                    <a:pt x="477" y="2111"/>
                    <a:pt x="455" y="2147"/>
                  </a:cubicBezTo>
                  <a:cubicBezTo>
                    <a:pt x="440" y="2184"/>
                    <a:pt x="411" y="2191"/>
                    <a:pt x="345" y="2199"/>
                  </a:cubicBezTo>
                  <a:cubicBezTo>
                    <a:pt x="301" y="2206"/>
                    <a:pt x="272" y="2228"/>
                    <a:pt x="264" y="2257"/>
                  </a:cubicBezTo>
                  <a:cubicBezTo>
                    <a:pt x="257" y="2294"/>
                    <a:pt x="279" y="2338"/>
                    <a:pt x="316" y="2367"/>
                  </a:cubicBezTo>
                  <a:cubicBezTo>
                    <a:pt x="352" y="2397"/>
                    <a:pt x="359" y="2419"/>
                    <a:pt x="359" y="2433"/>
                  </a:cubicBezTo>
                  <a:cubicBezTo>
                    <a:pt x="359" y="2433"/>
                    <a:pt x="352" y="2440"/>
                    <a:pt x="345" y="2440"/>
                  </a:cubicBezTo>
                  <a:cubicBezTo>
                    <a:pt x="286" y="2470"/>
                    <a:pt x="257" y="2507"/>
                    <a:pt x="257" y="2507"/>
                  </a:cubicBezTo>
                  <a:cubicBezTo>
                    <a:pt x="213" y="2572"/>
                    <a:pt x="213" y="2572"/>
                    <a:pt x="213" y="2572"/>
                  </a:cubicBezTo>
                  <a:cubicBezTo>
                    <a:pt x="286" y="2558"/>
                    <a:pt x="286" y="2558"/>
                    <a:pt x="286" y="2558"/>
                  </a:cubicBezTo>
                  <a:cubicBezTo>
                    <a:pt x="286" y="2558"/>
                    <a:pt x="294" y="2558"/>
                    <a:pt x="316" y="2558"/>
                  </a:cubicBezTo>
                  <a:cubicBezTo>
                    <a:pt x="330" y="2558"/>
                    <a:pt x="359" y="2558"/>
                    <a:pt x="381" y="2565"/>
                  </a:cubicBezTo>
                  <a:cubicBezTo>
                    <a:pt x="418" y="2580"/>
                    <a:pt x="418" y="2602"/>
                    <a:pt x="418" y="2675"/>
                  </a:cubicBezTo>
                  <a:cubicBezTo>
                    <a:pt x="418" y="2748"/>
                    <a:pt x="433" y="2785"/>
                    <a:pt x="506" y="2814"/>
                  </a:cubicBezTo>
                  <a:cubicBezTo>
                    <a:pt x="528" y="2821"/>
                    <a:pt x="528" y="2821"/>
                    <a:pt x="528" y="2821"/>
                  </a:cubicBezTo>
                  <a:cubicBezTo>
                    <a:pt x="543" y="2829"/>
                    <a:pt x="572" y="2844"/>
                    <a:pt x="579" y="2851"/>
                  </a:cubicBezTo>
                  <a:lnTo>
                    <a:pt x="579" y="2851"/>
                  </a:lnTo>
                  <a:cubicBezTo>
                    <a:pt x="543" y="2880"/>
                    <a:pt x="521" y="2902"/>
                    <a:pt x="521" y="2931"/>
                  </a:cubicBezTo>
                  <a:cubicBezTo>
                    <a:pt x="521" y="2961"/>
                    <a:pt x="535" y="2990"/>
                    <a:pt x="572" y="3027"/>
                  </a:cubicBezTo>
                  <a:cubicBezTo>
                    <a:pt x="645" y="3093"/>
                    <a:pt x="675" y="3129"/>
                    <a:pt x="682" y="3181"/>
                  </a:cubicBezTo>
                  <a:cubicBezTo>
                    <a:pt x="689" y="3210"/>
                    <a:pt x="697" y="3232"/>
                    <a:pt x="711" y="3247"/>
                  </a:cubicBezTo>
                  <a:cubicBezTo>
                    <a:pt x="726" y="3269"/>
                    <a:pt x="740" y="3298"/>
                    <a:pt x="748" y="3342"/>
                  </a:cubicBezTo>
                  <a:cubicBezTo>
                    <a:pt x="755" y="3357"/>
                    <a:pt x="763" y="3378"/>
                    <a:pt x="763" y="3400"/>
                  </a:cubicBezTo>
                  <a:cubicBezTo>
                    <a:pt x="785" y="3466"/>
                    <a:pt x="806" y="3518"/>
                    <a:pt x="770" y="3576"/>
                  </a:cubicBezTo>
                  <a:cubicBezTo>
                    <a:pt x="740" y="3642"/>
                    <a:pt x="748" y="3694"/>
                    <a:pt x="755" y="3730"/>
                  </a:cubicBezTo>
                  <a:cubicBezTo>
                    <a:pt x="755" y="3759"/>
                    <a:pt x="755" y="3789"/>
                    <a:pt x="748" y="3811"/>
                  </a:cubicBezTo>
                  <a:cubicBezTo>
                    <a:pt x="740" y="3833"/>
                    <a:pt x="733" y="3840"/>
                    <a:pt x="711" y="3855"/>
                  </a:cubicBezTo>
                  <a:cubicBezTo>
                    <a:pt x="689" y="3869"/>
                    <a:pt x="667" y="3891"/>
                    <a:pt x="631" y="3935"/>
                  </a:cubicBezTo>
                  <a:cubicBezTo>
                    <a:pt x="594" y="3987"/>
                    <a:pt x="565" y="4030"/>
                    <a:pt x="543" y="4075"/>
                  </a:cubicBezTo>
                  <a:cubicBezTo>
                    <a:pt x="521" y="4104"/>
                    <a:pt x="499" y="4140"/>
                    <a:pt x="484" y="4163"/>
                  </a:cubicBezTo>
                  <a:cubicBezTo>
                    <a:pt x="469" y="4185"/>
                    <a:pt x="389" y="4287"/>
                    <a:pt x="396" y="4360"/>
                  </a:cubicBezTo>
                  <a:cubicBezTo>
                    <a:pt x="404" y="4382"/>
                    <a:pt x="418" y="4404"/>
                    <a:pt x="433" y="4412"/>
                  </a:cubicBezTo>
                  <a:cubicBezTo>
                    <a:pt x="455" y="4426"/>
                    <a:pt x="484" y="4434"/>
                    <a:pt x="506" y="4434"/>
                  </a:cubicBezTo>
                  <a:cubicBezTo>
                    <a:pt x="528" y="4434"/>
                    <a:pt x="550" y="4426"/>
                    <a:pt x="572" y="4419"/>
                  </a:cubicBezTo>
                  <a:cubicBezTo>
                    <a:pt x="565" y="4426"/>
                    <a:pt x="565" y="4426"/>
                    <a:pt x="565" y="4426"/>
                  </a:cubicBezTo>
                  <a:cubicBezTo>
                    <a:pt x="587" y="4456"/>
                    <a:pt x="587" y="4456"/>
                    <a:pt x="587" y="4456"/>
                  </a:cubicBezTo>
                  <a:lnTo>
                    <a:pt x="587" y="4456"/>
                  </a:lnTo>
                  <a:cubicBezTo>
                    <a:pt x="587" y="4456"/>
                    <a:pt x="594" y="4463"/>
                    <a:pt x="601" y="4478"/>
                  </a:cubicBezTo>
                  <a:cubicBezTo>
                    <a:pt x="587" y="4478"/>
                    <a:pt x="565" y="4485"/>
                    <a:pt x="543" y="4492"/>
                  </a:cubicBezTo>
                  <a:cubicBezTo>
                    <a:pt x="521" y="4499"/>
                    <a:pt x="521" y="4499"/>
                    <a:pt x="521" y="4499"/>
                  </a:cubicBezTo>
                  <a:cubicBezTo>
                    <a:pt x="469" y="4521"/>
                    <a:pt x="425" y="4535"/>
                    <a:pt x="389" y="4608"/>
                  </a:cubicBezTo>
                  <a:cubicBezTo>
                    <a:pt x="374" y="4638"/>
                    <a:pt x="367" y="4645"/>
                    <a:pt x="359" y="4645"/>
                  </a:cubicBezTo>
                  <a:cubicBezTo>
                    <a:pt x="345" y="4653"/>
                    <a:pt x="330" y="4660"/>
                    <a:pt x="308" y="4682"/>
                  </a:cubicBezTo>
                  <a:cubicBezTo>
                    <a:pt x="257" y="4711"/>
                    <a:pt x="235" y="4770"/>
                    <a:pt x="213" y="4806"/>
                  </a:cubicBezTo>
                  <a:cubicBezTo>
                    <a:pt x="213" y="4821"/>
                    <a:pt x="206" y="4828"/>
                    <a:pt x="198" y="4843"/>
                  </a:cubicBezTo>
                  <a:cubicBezTo>
                    <a:pt x="184" y="4836"/>
                    <a:pt x="162" y="4814"/>
                    <a:pt x="162" y="4792"/>
                  </a:cubicBezTo>
                  <a:cubicBezTo>
                    <a:pt x="162" y="4733"/>
                    <a:pt x="125" y="4726"/>
                    <a:pt x="110" y="4726"/>
                  </a:cubicBezTo>
                  <a:cubicBezTo>
                    <a:pt x="96" y="4726"/>
                    <a:pt x="74" y="4733"/>
                    <a:pt x="44" y="4755"/>
                  </a:cubicBezTo>
                  <a:cubicBezTo>
                    <a:pt x="0" y="4792"/>
                    <a:pt x="15" y="4836"/>
                    <a:pt x="30" y="4865"/>
                  </a:cubicBezTo>
                  <a:cubicBezTo>
                    <a:pt x="37" y="4887"/>
                    <a:pt x="44" y="4916"/>
                    <a:pt x="44" y="4938"/>
                  </a:cubicBezTo>
                  <a:cubicBezTo>
                    <a:pt x="44" y="4960"/>
                    <a:pt x="44" y="4975"/>
                    <a:pt x="44" y="4989"/>
                  </a:cubicBezTo>
                  <a:cubicBezTo>
                    <a:pt x="37" y="5034"/>
                    <a:pt x="37" y="5070"/>
                    <a:pt x="59" y="5092"/>
                  </a:cubicBezTo>
                  <a:cubicBezTo>
                    <a:pt x="66" y="5107"/>
                    <a:pt x="81" y="5114"/>
                    <a:pt x="103" y="5114"/>
                  </a:cubicBezTo>
                  <a:cubicBezTo>
                    <a:pt x="118" y="5114"/>
                    <a:pt x="125" y="5107"/>
                    <a:pt x="140" y="5107"/>
                  </a:cubicBezTo>
                  <a:cubicBezTo>
                    <a:pt x="191" y="5092"/>
                    <a:pt x="220" y="5092"/>
                    <a:pt x="242" y="5092"/>
                  </a:cubicBezTo>
                  <a:cubicBezTo>
                    <a:pt x="264" y="5092"/>
                    <a:pt x="279" y="5092"/>
                    <a:pt x="301" y="5085"/>
                  </a:cubicBezTo>
                  <a:lnTo>
                    <a:pt x="308" y="5085"/>
                  </a:lnTo>
                  <a:lnTo>
                    <a:pt x="316" y="5085"/>
                  </a:lnTo>
                  <a:cubicBezTo>
                    <a:pt x="316" y="5085"/>
                    <a:pt x="316" y="5092"/>
                    <a:pt x="301" y="5114"/>
                  </a:cubicBezTo>
                  <a:cubicBezTo>
                    <a:pt x="272" y="5158"/>
                    <a:pt x="279" y="5195"/>
                    <a:pt x="286" y="5217"/>
                  </a:cubicBezTo>
                  <a:cubicBezTo>
                    <a:pt x="301" y="5246"/>
                    <a:pt x="345" y="5268"/>
                    <a:pt x="396" y="5268"/>
                  </a:cubicBezTo>
                  <a:cubicBezTo>
                    <a:pt x="411" y="5268"/>
                    <a:pt x="418" y="5268"/>
                    <a:pt x="418" y="5268"/>
                  </a:cubicBezTo>
                  <a:cubicBezTo>
                    <a:pt x="418" y="5275"/>
                    <a:pt x="418" y="5305"/>
                    <a:pt x="418" y="5327"/>
                  </a:cubicBezTo>
                  <a:cubicBezTo>
                    <a:pt x="418" y="5349"/>
                    <a:pt x="425" y="5371"/>
                    <a:pt x="425" y="5393"/>
                  </a:cubicBezTo>
                  <a:cubicBezTo>
                    <a:pt x="433" y="5415"/>
                    <a:pt x="440" y="5444"/>
                    <a:pt x="433" y="5451"/>
                  </a:cubicBezTo>
                  <a:cubicBezTo>
                    <a:pt x="433" y="5451"/>
                    <a:pt x="425" y="5451"/>
                    <a:pt x="418" y="5451"/>
                  </a:cubicBezTo>
                  <a:cubicBezTo>
                    <a:pt x="418" y="5458"/>
                    <a:pt x="411" y="5458"/>
                    <a:pt x="404" y="5458"/>
                  </a:cubicBezTo>
                  <a:cubicBezTo>
                    <a:pt x="389" y="5458"/>
                    <a:pt x="374" y="5451"/>
                    <a:pt x="359" y="5451"/>
                  </a:cubicBezTo>
                  <a:cubicBezTo>
                    <a:pt x="352" y="5451"/>
                    <a:pt x="337" y="5451"/>
                    <a:pt x="323" y="5451"/>
                  </a:cubicBezTo>
                  <a:cubicBezTo>
                    <a:pt x="316" y="5451"/>
                    <a:pt x="294" y="5451"/>
                    <a:pt x="279" y="5466"/>
                  </a:cubicBezTo>
                  <a:cubicBezTo>
                    <a:pt x="264" y="5480"/>
                    <a:pt x="257" y="5495"/>
                    <a:pt x="257" y="5517"/>
                  </a:cubicBezTo>
                  <a:cubicBezTo>
                    <a:pt x="257" y="5598"/>
                    <a:pt x="257" y="5605"/>
                    <a:pt x="228" y="5612"/>
                  </a:cubicBezTo>
                  <a:cubicBezTo>
                    <a:pt x="184" y="5620"/>
                    <a:pt x="176" y="5642"/>
                    <a:pt x="176" y="5656"/>
                  </a:cubicBezTo>
                  <a:cubicBezTo>
                    <a:pt x="169" y="5693"/>
                    <a:pt x="206" y="5722"/>
                    <a:pt x="242" y="5737"/>
                  </a:cubicBezTo>
                  <a:cubicBezTo>
                    <a:pt x="257" y="5744"/>
                    <a:pt x="264" y="5744"/>
                    <a:pt x="272" y="5752"/>
                  </a:cubicBezTo>
                  <a:cubicBezTo>
                    <a:pt x="279" y="5752"/>
                    <a:pt x="286" y="5759"/>
                    <a:pt x="294" y="5759"/>
                  </a:cubicBezTo>
                  <a:lnTo>
                    <a:pt x="294" y="5759"/>
                  </a:lnTo>
                  <a:cubicBezTo>
                    <a:pt x="294" y="5759"/>
                    <a:pt x="294" y="5766"/>
                    <a:pt x="286" y="5796"/>
                  </a:cubicBezTo>
                  <a:cubicBezTo>
                    <a:pt x="264" y="5854"/>
                    <a:pt x="264" y="5891"/>
                    <a:pt x="286" y="5913"/>
                  </a:cubicBezTo>
                  <a:cubicBezTo>
                    <a:pt x="301" y="5935"/>
                    <a:pt x="323" y="5949"/>
                    <a:pt x="352" y="5957"/>
                  </a:cubicBezTo>
                  <a:cubicBezTo>
                    <a:pt x="359" y="5957"/>
                    <a:pt x="367" y="5957"/>
                    <a:pt x="374" y="5957"/>
                  </a:cubicBezTo>
                  <a:cubicBezTo>
                    <a:pt x="396" y="5957"/>
                    <a:pt x="411" y="5957"/>
                    <a:pt x="433" y="5949"/>
                  </a:cubicBezTo>
                  <a:cubicBezTo>
                    <a:pt x="440" y="5949"/>
                    <a:pt x="455" y="5942"/>
                    <a:pt x="462" y="5942"/>
                  </a:cubicBezTo>
                  <a:cubicBezTo>
                    <a:pt x="469" y="5942"/>
                    <a:pt x="477" y="5942"/>
                    <a:pt x="477" y="5957"/>
                  </a:cubicBezTo>
                  <a:cubicBezTo>
                    <a:pt x="499" y="5986"/>
                    <a:pt x="506" y="5994"/>
                    <a:pt x="513" y="6023"/>
                  </a:cubicBezTo>
                  <a:cubicBezTo>
                    <a:pt x="513" y="6037"/>
                    <a:pt x="521" y="6052"/>
                    <a:pt x="535" y="6081"/>
                  </a:cubicBezTo>
                  <a:cubicBezTo>
                    <a:pt x="543" y="6111"/>
                    <a:pt x="543" y="6133"/>
                    <a:pt x="543" y="6147"/>
                  </a:cubicBezTo>
                  <a:cubicBezTo>
                    <a:pt x="543" y="6191"/>
                    <a:pt x="557" y="6213"/>
                    <a:pt x="623" y="6235"/>
                  </a:cubicBezTo>
                  <a:cubicBezTo>
                    <a:pt x="645" y="6250"/>
                    <a:pt x="660" y="6250"/>
                    <a:pt x="682" y="6250"/>
                  </a:cubicBezTo>
                  <a:cubicBezTo>
                    <a:pt x="704" y="6250"/>
                    <a:pt x="718" y="6250"/>
                    <a:pt x="726" y="6243"/>
                  </a:cubicBezTo>
                  <a:lnTo>
                    <a:pt x="733" y="6243"/>
                  </a:lnTo>
                  <a:cubicBezTo>
                    <a:pt x="733" y="6243"/>
                    <a:pt x="733" y="6250"/>
                    <a:pt x="740" y="6257"/>
                  </a:cubicBezTo>
                  <a:cubicBezTo>
                    <a:pt x="748" y="6279"/>
                    <a:pt x="755" y="6294"/>
                    <a:pt x="763" y="6301"/>
                  </a:cubicBezTo>
                  <a:cubicBezTo>
                    <a:pt x="755" y="6308"/>
                    <a:pt x="733" y="6323"/>
                    <a:pt x="726" y="6338"/>
                  </a:cubicBezTo>
                  <a:cubicBezTo>
                    <a:pt x="689" y="6367"/>
                    <a:pt x="667" y="6375"/>
                    <a:pt x="653" y="6382"/>
                  </a:cubicBezTo>
                  <a:cubicBezTo>
                    <a:pt x="616" y="6389"/>
                    <a:pt x="601" y="6404"/>
                    <a:pt x="587" y="6462"/>
                  </a:cubicBezTo>
                  <a:cubicBezTo>
                    <a:pt x="572" y="6543"/>
                    <a:pt x="587" y="6580"/>
                    <a:pt x="623" y="6616"/>
                  </a:cubicBezTo>
                  <a:cubicBezTo>
                    <a:pt x="631" y="6624"/>
                    <a:pt x="631" y="6631"/>
                    <a:pt x="638" y="6638"/>
                  </a:cubicBezTo>
                  <a:cubicBezTo>
                    <a:pt x="645" y="6646"/>
                    <a:pt x="653" y="6653"/>
                    <a:pt x="653" y="6660"/>
                  </a:cubicBezTo>
                  <a:cubicBezTo>
                    <a:pt x="667" y="6675"/>
                    <a:pt x="675" y="6704"/>
                    <a:pt x="718" y="6704"/>
                  </a:cubicBezTo>
                  <a:cubicBezTo>
                    <a:pt x="733" y="6704"/>
                    <a:pt x="755" y="6697"/>
                    <a:pt x="785" y="6697"/>
                  </a:cubicBezTo>
                  <a:cubicBezTo>
                    <a:pt x="799" y="6689"/>
                    <a:pt x="806" y="6689"/>
                    <a:pt x="814" y="6689"/>
                  </a:cubicBezTo>
                  <a:cubicBezTo>
                    <a:pt x="872" y="6689"/>
                    <a:pt x="902" y="6726"/>
                    <a:pt x="931" y="6792"/>
                  </a:cubicBezTo>
                  <a:cubicBezTo>
                    <a:pt x="946" y="6814"/>
                    <a:pt x="960" y="6829"/>
                    <a:pt x="968" y="6844"/>
                  </a:cubicBezTo>
                  <a:cubicBezTo>
                    <a:pt x="997" y="6873"/>
                    <a:pt x="997" y="6880"/>
                    <a:pt x="975" y="6924"/>
                  </a:cubicBezTo>
                  <a:cubicBezTo>
                    <a:pt x="931" y="7012"/>
                    <a:pt x="909" y="7056"/>
                    <a:pt x="953" y="7129"/>
                  </a:cubicBezTo>
                  <a:cubicBezTo>
                    <a:pt x="960" y="7144"/>
                    <a:pt x="975" y="7158"/>
                    <a:pt x="989" y="7166"/>
                  </a:cubicBezTo>
                  <a:cubicBezTo>
                    <a:pt x="1026" y="7203"/>
                    <a:pt x="1026" y="7203"/>
                    <a:pt x="1026" y="7203"/>
                  </a:cubicBezTo>
                  <a:cubicBezTo>
                    <a:pt x="1034" y="7151"/>
                    <a:pt x="1034" y="7151"/>
                    <a:pt x="1034" y="7151"/>
                  </a:cubicBezTo>
                  <a:cubicBezTo>
                    <a:pt x="1041" y="7144"/>
                    <a:pt x="1041" y="7144"/>
                    <a:pt x="1041" y="7144"/>
                  </a:cubicBezTo>
                  <a:cubicBezTo>
                    <a:pt x="1041" y="7129"/>
                    <a:pt x="1048" y="7093"/>
                    <a:pt x="1056" y="7093"/>
                  </a:cubicBezTo>
                  <a:cubicBezTo>
                    <a:pt x="1063" y="7093"/>
                    <a:pt x="1063" y="7093"/>
                    <a:pt x="1070" y="7093"/>
                  </a:cubicBezTo>
                  <a:cubicBezTo>
                    <a:pt x="1078" y="7093"/>
                    <a:pt x="1085" y="7093"/>
                    <a:pt x="1107" y="7129"/>
                  </a:cubicBezTo>
                  <a:cubicBezTo>
                    <a:pt x="1114" y="7137"/>
                    <a:pt x="1122" y="7151"/>
                    <a:pt x="1122" y="7158"/>
                  </a:cubicBezTo>
                  <a:cubicBezTo>
                    <a:pt x="1144" y="7203"/>
                    <a:pt x="1165" y="7254"/>
                    <a:pt x="1209" y="7254"/>
                  </a:cubicBezTo>
                  <a:cubicBezTo>
                    <a:pt x="1231" y="7254"/>
                    <a:pt x="1254" y="7246"/>
                    <a:pt x="1275" y="7217"/>
                  </a:cubicBezTo>
                  <a:cubicBezTo>
                    <a:pt x="1341" y="7144"/>
                    <a:pt x="1363" y="7129"/>
                    <a:pt x="1415" y="7115"/>
                  </a:cubicBezTo>
                  <a:cubicBezTo>
                    <a:pt x="1422" y="7115"/>
                    <a:pt x="1422" y="7115"/>
                    <a:pt x="1429" y="7115"/>
                  </a:cubicBezTo>
                  <a:cubicBezTo>
                    <a:pt x="1459" y="7115"/>
                    <a:pt x="1488" y="7144"/>
                    <a:pt x="1510" y="7173"/>
                  </a:cubicBezTo>
                  <a:cubicBezTo>
                    <a:pt x="1532" y="7203"/>
                    <a:pt x="1561" y="7217"/>
                    <a:pt x="1590" y="7217"/>
                  </a:cubicBezTo>
                  <a:cubicBezTo>
                    <a:pt x="1613" y="7217"/>
                    <a:pt x="1627" y="7210"/>
                    <a:pt x="1635" y="7195"/>
                  </a:cubicBezTo>
                  <a:cubicBezTo>
                    <a:pt x="1642" y="7203"/>
                    <a:pt x="1649" y="7217"/>
                    <a:pt x="1656" y="7217"/>
                  </a:cubicBezTo>
                  <a:cubicBezTo>
                    <a:pt x="1671" y="7239"/>
                    <a:pt x="1700" y="7246"/>
                    <a:pt x="1722" y="7246"/>
                  </a:cubicBezTo>
                  <a:cubicBezTo>
                    <a:pt x="1759" y="7246"/>
                    <a:pt x="1796" y="7232"/>
                    <a:pt x="1825" y="7217"/>
                  </a:cubicBezTo>
                  <a:cubicBezTo>
                    <a:pt x="1869" y="7188"/>
                    <a:pt x="1891" y="7144"/>
                    <a:pt x="1876" y="7085"/>
                  </a:cubicBezTo>
                  <a:cubicBezTo>
                    <a:pt x="1876" y="7078"/>
                    <a:pt x="1884" y="7063"/>
                    <a:pt x="1891" y="7049"/>
                  </a:cubicBezTo>
                  <a:cubicBezTo>
                    <a:pt x="1906" y="7027"/>
                    <a:pt x="1935" y="6983"/>
                    <a:pt x="1898" y="6946"/>
                  </a:cubicBezTo>
                  <a:cubicBezTo>
                    <a:pt x="1884" y="6931"/>
                    <a:pt x="1869" y="6924"/>
                    <a:pt x="1862" y="6917"/>
                  </a:cubicBezTo>
                  <a:cubicBezTo>
                    <a:pt x="1840" y="6909"/>
                    <a:pt x="1840" y="6909"/>
                    <a:pt x="1840" y="6887"/>
                  </a:cubicBezTo>
                  <a:cubicBezTo>
                    <a:pt x="1840" y="6873"/>
                    <a:pt x="1840" y="6865"/>
                    <a:pt x="1840" y="6858"/>
                  </a:cubicBezTo>
                  <a:cubicBezTo>
                    <a:pt x="1832" y="6821"/>
                    <a:pt x="1832" y="6814"/>
                    <a:pt x="1862" y="6785"/>
                  </a:cubicBezTo>
                  <a:cubicBezTo>
                    <a:pt x="1869" y="6785"/>
                    <a:pt x="1869" y="6777"/>
                    <a:pt x="1869" y="6777"/>
                  </a:cubicBezTo>
                  <a:cubicBezTo>
                    <a:pt x="1876" y="6777"/>
                    <a:pt x="1898" y="6799"/>
                    <a:pt x="1906" y="6814"/>
                  </a:cubicBezTo>
                  <a:cubicBezTo>
                    <a:pt x="1913" y="6821"/>
                    <a:pt x="1913" y="6821"/>
                    <a:pt x="1920" y="6829"/>
                  </a:cubicBezTo>
                  <a:cubicBezTo>
                    <a:pt x="1942" y="6851"/>
                    <a:pt x="1986" y="6895"/>
                    <a:pt x="2030" y="6895"/>
                  </a:cubicBezTo>
                  <a:cubicBezTo>
                    <a:pt x="2045" y="6895"/>
                    <a:pt x="2074" y="6887"/>
                    <a:pt x="2096" y="6858"/>
                  </a:cubicBezTo>
                  <a:cubicBezTo>
                    <a:pt x="2155" y="6792"/>
                    <a:pt x="2169" y="6734"/>
                    <a:pt x="2147" y="6689"/>
                  </a:cubicBezTo>
                  <a:cubicBezTo>
                    <a:pt x="2140" y="6675"/>
                    <a:pt x="2140" y="6653"/>
                    <a:pt x="2147" y="6646"/>
                  </a:cubicBezTo>
                  <a:cubicBezTo>
                    <a:pt x="2147" y="6638"/>
                    <a:pt x="2147" y="6638"/>
                    <a:pt x="2162" y="6631"/>
                  </a:cubicBezTo>
                  <a:cubicBezTo>
                    <a:pt x="2221" y="6624"/>
                    <a:pt x="2228" y="6587"/>
                    <a:pt x="2235" y="6558"/>
                  </a:cubicBezTo>
                  <a:lnTo>
                    <a:pt x="2235" y="6550"/>
                  </a:lnTo>
                  <a:cubicBezTo>
                    <a:pt x="2243" y="6543"/>
                    <a:pt x="2279" y="6536"/>
                    <a:pt x="2294" y="6536"/>
                  </a:cubicBezTo>
                  <a:cubicBezTo>
                    <a:pt x="2316" y="6536"/>
                    <a:pt x="2330" y="6536"/>
                    <a:pt x="2345" y="6528"/>
                  </a:cubicBezTo>
                  <a:cubicBezTo>
                    <a:pt x="2367" y="6521"/>
                    <a:pt x="2382" y="6499"/>
                    <a:pt x="2397" y="6477"/>
                  </a:cubicBezTo>
                  <a:cubicBezTo>
                    <a:pt x="2404" y="6462"/>
                    <a:pt x="2411" y="6448"/>
                    <a:pt x="2426" y="6433"/>
                  </a:cubicBezTo>
                  <a:cubicBezTo>
                    <a:pt x="2433" y="6433"/>
                    <a:pt x="2433" y="6426"/>
                    <a:pt x="2440" y="6426"/>
                  </a:cubicBezTo>
                  <a:cubicBezTo>
                    <a:pt x="2448" y="6426"/>
                    <a:pt x="2462" y="6433"/>
                    <a:pt x="2477" y="6433"/>
                  </a:cubicBezTo>
                  <a:cubicBezTo>
                    <a:pt x="2492" y="6440"/>
                    <a:pt x="2514" y="6448"/>
                    <a:pt x="2528" y="6448"/>
                  </a:cubicBezTo>
                  <a:cubicBezTo>
                    <a:pt x="2587" y="6448"/>
                    <a:pt x="2631" y="6418"/>
                    <a:pt x="2668" y="6389"/>
                  </a:cubicBezTo>
                  <a:cubicBezTo>
                    <a:pt x="2682" y="6382"/>
                    <a:pt x="2690" y="6367"/>
                    <a:pt x="2704" y="6360"/>
                  </a:cubicBezTo>
                  <a:cubicBezTo>
                    <a:pt x="2726" y="6338"/>
                    <a:pt x="2763" y="6301"/>
                    <a:pt x="2785" y="6301"/>
                  </a:cubicBezTo>
                  <a:cubicBezTo>
                    <a:pt x="2792" y="6301"/>
                    <a:pt x="2814" y="6316"/>
                    <a:pt x="2829" y="6323"/>
                  </a:cubicBezTo>
                  <a:cubicBezTo>
                    <a:pt x="2858" y="6338"/>
                    <a:pt x="2887" y="6353"/>
                    <a:pt x="2917" y="6353"/>
                  </a:cubicBezTo>
                  <a:cubicBezTo>
                    <a:pt x="2931" y="6353"/>
                    <a:pt x="2939" y="6345"/>
                    <a:pt x="2953" y="6338"/>
                  </a:cubicBezTo>
                  <a:cubicBezTo>
                    <a:pt x="2968" y="6330"/>
                    <a:pt x="2983" y="6323"/>
                    <a:pt x="2997" y="6316"/>
                  </a:cubicBezTo>
                  <a:cubicBezTo>
                    <a:pt x="3041" y="6294"/>
                    <a:pt x="3085" y="6279"/>
                    <a:pt x="3107" y="6250"/>
                  </a:cubicBezTo>
                  <a:cubicBezTo>
                    <a:pt x="3122" y="6228"/>
                    <a:pt x="3129" y="6213"/>
                    <a:pt x="3144" y="6191"/>
                  </a:cubicBezTo>
                  <a:cubicBezTo>
                    <a:pt x="3144" y="6177"/>
                    <a:pt x="3159" y="6162"/>
                    <a:pt x="3166" y="6140"/>
                  </a:cubicBezTo>
                  <a:cubicBezTo>
                    <a:pt x="3195" y="6096"/>
                    <a:pt x="3254" y="6059"/>
                    <a:pt x="3283" y="6052"/>
                  </a:cubicBezTo>
                  <a:cubicBezTo>
                    <a:pt x="3290" y="6052"/>
                    <a:pt x="3298" y="6052"/>
                    <a:pt x="3312" y="6052"/>
                  </a:cubicBezTo>
                  <a:cubicBezTo>
                    <a:pt x="3349" y="6045"/>
                    <a:pt x="3393" y="6037"/>
                    <a:pt x="3452" y="6001"/>
                  </a:cubicBezTo>
                  <a:cubicBezTo>
                    <a:pt x="3459" y="5994"/>
                    <a:pt x="3466" y="5986"/>
                    <a:pt x="3481" y="5979"/>
                  </a:cubicBezTo>
                  <a:cubicBezTo>
                    <a:pt x="3488" y="5971"/>
                    <a:pt x="3503" y="5957"/>
                    <a:pt x="3518" y="5949"/>
                  </a:cubicBezTo>
                  <a:cubicBezTo>
                    <a:pt x="3525" y="5971"/>
                    <a:pt x="3540" y="5979"/>
                    <a:pt x="3554" y="5979"/>
                  </a:cubicBezTo>
                  <a:cubicBezTo>
                    <a:pt x="3591" y="5979"/>
                    <a:pt x="3620" y="5942"/>
                    <a:pt x="3628" y="5906"/>
                  </a:cubicBezTo>
                  <a:cubicBezTo>
                    <a:pt x="3628" y="5898"/>
                    <a:pt x="3635" y="5898"/>
                    <a:pt x="3635" y="5898"/>
                  </a:cubicBezTo>
                  <a:cubicBezTo>
                    <a:pt x="3635" y="5898"/>
                    <a:pt x="3649" y="5898"/>
                    <a:pt x="3657" y="5898"/>
                  </a:cubicBezTo>
                  <a:cubicBezTo>
                    <a:pt x="3671" y="5891"/>
                    <a:pt x="3693" y="5891"/>
                    <a:pt x="3716" y="5884"/>
                  </a:cubicBezTo>
                  <a:cubicBezTo>
                    <a:pt x="3737" y="5884"/>
                    <a:pt x="3745" y="5876"/>
                    <a:pt x="3752" y="5876"/>
                  </a:cubicBezTo>
                  <a:cubicBezTo>
                    <a:pt x="3781" y="5876"/>
                    <a:pt x="3789" y="5869"/>
                    <a:pt x="3796" y="5839"/>
                  </a:cubicBezTo>
                  <a:cubicBezTo>
                    <a:pt x="3796" y="5832"/>
                    <a:pt x="3796" y="5825"/>
                    <a:pt x="3803" y="5810"/>
                  </a:cubicBezTo>
                  <a:cubicBezTo>
                    <a:pt x="3803" y="5803"/>
                    <a:pt x="3803" y="5788"/>
                    <a:pt x="3811" y="5781"/>
                  </a:cubicBezTo>
                  <a:cubicBezTo>
                    <a:pt x="3818" y="5744"/>
                    <a:pt x="3825" y="5722"/>
                    <a:pt x="3847" y="5693"/>
                  </a:cubicBezTo>
                  <a:cubicBezTo>
                    <a:pt x="3862" y="5671"/>
                    <a:pt x="3884" y="5656"/>
                    <a:pt x="3906" y="5649"/>
                  </a:cubicBezTo>
                  <a:cubicBezTo>
                    <a:pt x="3921" y="5634"/>
                    <a:pt x="3935" y="5627"/>
                    <a:pt x="3943" y="5612"/>
                  </a:cubicBezTo>
                  <a:cubicBezTo>
                    <a:pt x="3972" y="5590"/>
                    <a:pt x="3979" y="5546"/>
                    <a:pt x="3979" y="5503"/>
                  </a:cubicBezTo>
                  <a:cubicBezTo>
                    <a:pt x="3987" y="5495"/>
                    <a:pt x="3987" y="5480"/>
                    <a:pt x="3987" y="5473"/>
                  </a:cubicBezTo>
                  <a:cubicBezTo>
                    <a:pt x="3994" y="5458"/>
                    <a:pt x="3987" y="5437"/>
                    <a:pt x="3987" y="5422"/>
                  </a:cubicBezTo>
                  <a:cubicBezTo>
                    <a:pt x="3987" y="5385"/>
                    <a:pt x="3987" y="5363"/>
                    <a:pt x="4016" y="5341"/>
                  </a:cubicBezTo>
                  <a:cubicBezTo>
                    <a:pt x="4052" y="5319"/>
                    <a:pt x="4082" y="5305"/>
                    <a:pt x="4089" y="5305"/>
                  </a:cubicBezTo>
                  <a:cubicBezTo>
                    <a:pt x="4097" y="5305"/>
                    <a:pt x="4097" y="5305"/>
                    <a:pt x="4104" y="5312"/>
                  </a:cubicBezTo>
                  <a:cubicBezTo>
                    <a:pt x="4118" y="5334"/>
                    <a:pt x="4118" y="5378"/>
                    <a:pt x="4104" y="5407"/>
                  </a:cubicBezTo>
                  <a:cubicBezTo>
                    <a:pt x="4089" y="5429"/>
                    <a:pt x="4089" y="5444"/>
                    <a:pt x="4097" y="5458"/>
                  </a:cubicBezTo>
                  <a:cubicBezTo>
                    <a:pt x="4104" y="5495"/>
                    <a:pt x="4148" y="5517"/>
                    <a:pt x="4177" y="5532"/>
                  </a:cubicBezTo>
                  <a:cubicBezTo>
                    <a:pt x="4184" y="5532"/>
                    <a:pt x="4184" y="5532"/>
                    <a:pt x="4184" y="5532"/>
                  </a:cubicBezTo>
                  <a:cubicBezTo>
                    <a:pt x="4206" y="5546"/>
                    <a:pt x="4228" y="5568"/>
                    <a:pt x="4243" y="5598"/>
                  </a:cubicBezTo>
                  <a:cubicBezTo>
                    <a:pt x="4258" y="5627"/>
                    <a:pt x="4287" y="5642"/>
                    <a:pt x="4331" y="5642"/>
                  </a:cubicBezTo>
                  <a:cubicBezTo>
                    <a:pt x="4338" y="5642"/>
                    <a:pt x="4346" y="5642"/>
                    <a:pt x="4346" y="5642"/>
                  </a:cubicBezTo>
                  <a:cubicBezTo>
                    <a:pt x="4368" y="5642"/>
                    <a:pt x="4382" y="5656"/>
                    <a:pt x="4390" y="5656"/>
                  </a:cubicBezTo>
                  <a:cubicBezTo>
                    <a:pt x="4390" y="5678"/>
                    <a:pt x="4375" y="5715"/>
                    <a:pt x="4368" y="5730"/>
                  </a:cubicBezTo>
                  <a:cubicBezTo>
                    <a:pt x="4368" y="5737"/>
                    <a:pt x="4368" y="5744"/>
                    <a:pt x="4360" y="5752"/>
                  </a:cubicBezTo>
                  <a:cubicBezTo>
                    <a:pt x="4353" y="5788"/>
                    <a:pt x="4353" y="5869"/>
                    <a:pt x="4390" y="5906"/>
                  </a:cubicBezTo>
                  <a:cubicBezTo>
                    <a:pt x="4397" y="5913"/>
                    <a:pt x="4411" y="5927"/>
                    <a:pt x="4426" y="5935"/>
                  </a:cubicBezTo>
                  <a:cubicBezTo>
                    <a:pt x="4441" y="5949"/>
                    <a:pt x="4463" y="5964"/>
                    <a:pt x="4478" y="5986"/>
                  </a:cubicBezTo>
                  <a:cubicBezTo>
                    <a:pt x="4485" y="6001"/>
                    <a:pt x="4499" y="6008"/>
                    <a:pt x="4514" y="6023"/>
                  </a:cubicBezTo>
                  <a:cubicBezTo>
                    <a:pt x="4536" y="6037"/>
                    <a:pt x="4543" y="6045"/>
                    <a:pt x="4543" y="6052"/>
                  </a:cubicBezTo>
                  <a:cubicBezTo>
                    <a:pt x="4536" y="6081"/>
                    <a:pt x="4543" y="6103"/>
                    <a:pt x="4551" y="6111"/>
                  </a:cubicBezTo>
                  <a:cubicBezTo>
                    <a:pt x="4558" y="6125"/>
                    <a:pt x="4580" y="6133"/>
                    <a:pt x="4609" y="6133"/>
                  </a:cubicBezTo>
                  <a:cubicBezTo>
                    <a:pt x="4624" y="6133"/>
                    <a:pt x="4631" y="6133"/>
                    <a:pt x="4646" y="6133"/>
                  </a:cubicBezTo>
                  <a:cubicBezTo>
                    <a:pt x="4653" y="6133"/>
                    <a:pt x="4661" y="6125"/>
                    <a:pt x="4668" y="6125"/>
                  </a:cubicBezTo>
                  <a:cubicBezTo>
                    <a:pt x="4675" y="6125"/>
                    <a:pt x="4675" y="6125"/>
                    <a:pt x="4683" y="6125"/>
                  </a:cubicBezTo>
                  <a:cubicBezTo>
                    <a:pt x="4683" y="6125"/>
                    <a:pt x="4683" y="6133"/>
                    <a:pt x="4683" y="6140"/>
                  </a:cubicBezTo>
                  <a:cubicBezTo>
                    <a:pt x="4683" y="6147"/>
                    <a:pt x="4683" y="6155"/>
                    <a:pt x="4683" y="6162"/>
                  </a:cubicBezTo>
                  <a:cubicBezTo>
                    <a:pt x="4683" y="6272"/>
                    <a:pt x="4683" y="6272"/>
                    <a:pt x="4683" y="6272"/>
                  </a:cubicBezTo>
                  <a:cubicBezTo>
                    <a:pt x="4741" y="6177"/>
                    <a:pt x="4741" y="6177"/>
                    <a:pt x="4741" y="6177"/>
                  </a:cubicBezTo>
                  <a:cubicBezTo>
                    <a:pt x="4756" y="6147"/>
                    <a:pt x="4771" y="6125"/>
                    <a:pt x="4792" y="6103"/>
                  </a:cubicBezTo>
                  <a:cubicBezTo>
                    <a:pt x="4837" y="6045"/>
                    <a:pt x="4829" y="6001"/>
                    <a:pt x="4822" y="5957"/>
                  </a:cubicBezTo>
                  <a:cubicBezTo>
                    <a:pt x="4815" y="5942"/>
                    <a:pt x="4815" y="5927"/>
                    <a:pt x="4815" y="5913"/>
                  </a:cubicBezTo>
                  <a:cubicBezTo>
                    <a:pt x="4807" y="5862"/>
                    <a:pt x="4792" y="5847"/>
                    <a:pt x="4778" y="5832"/>
                  </a:cubicBezTo>
                  <a:cubicBezTo>
                    <a:pt x="4778" y="5832"/>
                    <a:pt x="4771" y="5825"/>
                    <a:pt x="4771" y="5810"/>
                  </a:cubicBezTo>
                  <a:cubicBezTo>
                    <a:pt x="4771" y="5796"/>
                    <a:pt x="4771" y="5796"/>
                    <a:pt x="4785" y="5788"/>
                  </a:cubicBezTo>
                  <a:cubicBezTo>
                    <a:pt x="4807" y="5774"/>
                    <a:pt x="4829" y="5766"/>
                    <a:pt x="4844" y="5737"/>
                  </a:cubicBezTo>
                  <a:cubicBezTo>
                    <a:pt x="4859" y="5693"/>
                    <a:pt x="4880" y="5686"/>
                    <a:pt x="4932" y="5664"/>
                  </a:cubicBezTo>
                  <a:cubicBezTo>
                    <a:pt x="4947" y="5656"/>
                    <a:pt x="4947" y="5656"/>
                    <a:pt x="4947" y="5656"/>
                  </a:cubicBezTo>
                  <a:cubicBezTo>
                    <a:pt x="5012" y="5620"/>
                    <a:pt x="5020" y="5598"/>
                    <a:pt x="5034" y="5554"/>
                  </a:cubicBezTo>
                  <a:cubicBezTo>
                    <a:pt x="5042" y="5546"/>
                    <a:pt x="5042" y="5532"/>
                    <a:pt x="5049" y="5517"/>
                  </a:cubicBezTo>
                  <a:cubicBezTo>
                    <a:pt x="5049" y="5517"/>
                    <a:pt x="5049" y="5517"/>
                    <a:pt x="5049" y="5510"/>
                  </a:cubicBezTo>
                  <a:cubicBezTo>
                    <a:pt x="5056" y="5517"/>
                    <a:pt x="5056" y="5525"/>
                    <a:pt x="5064" y="5532"/>
                  </a:cubicBezTo>
                  <a:cubicBezTo>
                    <a:pt x="5078" y="5561"/>
                    <a:pt x="5100" y="5598"/>
                    <a:pt x="5166" y="5598"/>
                  </a:cubicBezTo>
                  <a:cubicBezTo>
                    <a:pt x="5181" y="5598"/>
                    <a:pt x="5203" y="5598"/>
                    <a:pt x="5232" y="5590"/>
                  </a:cubicBezTo>
                  <a:cubicBezTo>
                    <a:pt x="5306" y="5568"/>
                    <a:pt x="5320" y="5554"/>
                    <a:pt x="5335" y="5510"/>
                  </a:cubicBezTo>
                  <a:cubicBezTo>
                    <a:pt x="5342" y="5503"/>
                    <a:pt x="5342" y="5495"/>
                    <a:pt x="5349" y="5480"/>
                  </a:cubicBezTo>
                  <a:cubicBezTo>
                    <a:pt x="5379" y="5437"/>
                    <a:pt x="5379" y="5437"/>
                    <a:pt x="5401" y="5422"/>
                  </a:cubicBezTo>
                  <a:cubicBezTo>
                    <a:pt x="5408" y="5415"/>
                    <a:pt x="5416" y="5415"/>
                    <a:pt x="5430" y="5407"/>
                  </a:cubicBezTo>
                  <a:cubicBezTo>
                    <a:pt x="5467" y="5378"/>
                    <a:pt x="5474" y="5363"/>
                    <a:pt x="5467" y="5327"/>
                  </a:cubicBezTo>
                  <a:cubicBezTo>
                    <a:pt x="5459" y="5319"/>
                    <a:pt x="5459" y="5305"/>
                    <a:pt x="5459" y="5283"/>
                  </a:cubicBezTo>
                  <a:cubicBezTo>
                    <a:pt x="5459" y="5253"/>
                    <a:pt x="5467" y="5253"/>
                    <a:pt x="5481" y="5239"/>
                  </a:cubicBezTo>
                  <a:cubicBezTo>
                    <a:pt x="5496" y="5224"/>
                    <a:pt x="5511" y="5209"/>
                    <a:pt x="5525" y="5180"/>
                  </a:cubicBezTo>
                  <a:cubicBezTo>
                    <a:pt x="5540" y="5151"/>
                    <a:pt x="5555" y="5144"/>
                    <a:pt x="5569" y="5129"/>
                  </a:cubicBezTo>
                  <a:cubicBezTo>
                    <a:pt x="5577" y="5121"/>
                    <a:pt x="5591" y="5114"/>
                    <a:pt x="5613" y="5092"/>
                  </a:cubicBezTo>
                  <a:cubicBezTo>
                    <a:pt x="5620" y="5092"/>
                    <a:pt x="5620" y="5085"/>
                    <a:pt x="5628" y="5077"/>
                  </a:cubicBezTo>
                  <a:cubicBezTo>
                    <a:pt x="5642" y="5063"/>
                    <a:pt x="5650" y="5056"/>
                    <a:pt x="5650" y="5041"/>
                  </a:cubicBezTo>
                  <a:cubicBezTo>
                    <a:pt x="5650" y="5026"/>
                    <a:pt x="5635" y="5012"/>
                    <a:pt x="5628" y="5012"/>
                  </a:cubicBezTo>
                  <a:cubicBezTo>
                    <a:pt x="5628" y="5012"/>
                    <a:pt x="5628" y="5004"/>
                    <a:pt x="5620" y="5004"/>
                  </a:cubicBezTo>
                  <a:cubicBezTo>
                    <a:pt x="5599" y="4982"/>
                    <a:pt x="5584" y="4953"/>
                    <a:pt x="5569" y="4880"/>
                  </a:cubicBezTo>
                  <a:cubicBezTo>
                    <a:pt x="5562" y="4858"/>
                    <a:pt x="5562" y="4850"/>
                    <a:pt x="5562" y="4850"/>
                  </a:cubicBezTo>
                  <a:cubicBezTo>
                    <a:pt x="5569" y="4850"/>
                    <a:pt x="5577" y="4850"/>
                    <a:pt x="5577" y="4843"/>
                  </a:cubicBezTo>
                  <a:cubicBezTo>
                    <a:pt x="5591" y="4836"/>
                    <a:pt x="5613" y="4828"/>
                    <a:pt x="5635" y="4806"/>
                  </a:cubicBezTo>
                  <a:cubicBezTo>
                    <a:pt x="5650" y="4799"/>
                    <a:pt x="5665" y="4792"/>
                    <a:pt x="5679" y="4792"/>
                  </a:cubicBezTo>
                  <a:cubicBezTo>
                    <a:pt x="5701" y="4792"/>
                    <a:pt x="5723" y="4799"/>
                    <a:pt x="5752" y="4806"/>
                  </a:cubicBezTo>
                  <a:cubicBezTo>
                    <a:pt x="5774" y="4806"/>
                    <a:pt x="5797" y="4814"/>
                    <a:pt x="5818" y="4814"/>
                  </a:cubicBezTo>
                  <a:lnTo>
                    <a:pt x="5818" y="4814"/>
                  </a:lnTo>
                  <a:cubicBezTo>
                    <a:pt x="5818" y="4828"/>
                    <a:pt x="5818" y="4828"/>
                    <a:pt x="5818" y="4828"/>
                  </a:cubicBezTo>
                  <a:cubicBezTo>
                    <a:pt x="5826" y="4843"/>
                    <a:pt x="5826" y="4843"/>
                    <a:pt x="5826" y="4843"/>
                  </a:cubicBezTo>
                  <a:cubicBezTo>
                    <a:pt x="5833" y="4858"/>
                    <a:pt x="5833" y="4858"/>
                    <a:pt x="5833" y="4858"/>
                  </a:cubicBezTo>
                  <a:cubicBezTo>
                    <a:pt x="5848" y="4858"/>
                    <a:pt x="5848" y="4858"/>
                    <a:pt x="5848" y="4858"/>
                  </a:cubicBezTo>
                  <a:cubicBezTo>
                    <a:pt x="5862" y="4858"/>
                    <a:pt x="5862" y="4858"/>
                    <a:pt x="5862" y="4858"/>
                  </a:cubicBezTo>
                  <a:cubicBezTo>
                    <a:pt x="5877" y="4836"/>
                    <a:pt x="5877" y="4836"/>
                    <a:pt x="5877" y="4836"/>
                  </a:cubicBezTo>
                  <a:lnTo>
                    <a:pt x="5877" y="4836"/>
                  </a:lnTo>
                  <a:cubicBezTo>
                    <a:pt x="5892" y="4814"/>
                    <a:pt x="5914" y="4784"/>
                    <a:pt x="5943" y="4777"/>
                  </a:cubicBezTo>
                  <a:cubicBezTo>
                    <a:pt x="5950" y="4777"/>
                    <a:pt x="5958" y="4777"/>
                    <a:pt x="5958" y="4777"/>
                  </a:cubicBezTo>
                  <a:cubicBezTo>
                    <a:pt x="5980" y="4777"/>
                    <a:pt x="5994" y="4770"/>
                    <a:pt x="6002" y="4748"/>
                  </a:cubicBezTo>
                  <a:cubicBezTo>
                    <a:pt x="6009" y="4726"/>
                    <a:pt x="5994" y="4718"/>
                    <a:pt x="5972" y="4689"/>
                  </a:cubicBezTo>
                  <a:cubicBezTo>
                    <a:pt x="5958" y="4675"/>
                    <a:pt x="5958" y="4675"/>
                    <a:pt x="5958" y="4675"/>
                  </a:cubicBezTo>
                  <a:cubicBezTo>
                    <a:pt x="5958" y="4667"/>
                    <a:pt x="5972" y="4660"/>
                    <a:pt x="5980" y="4645"/>
                  </a:cubicBezTo>
                  <a:cubicBezTo>
                    <a:pt x="5980" y="4638"/>
                    <a:pt x="5987" y="4630"/>
                    <a:pt x="5994" y="4623"/>
                  </a:cubicBezTo>
                  <a:cubicBezTo>
                    <a:pt x="6009" y="4608"/>
                    <a:pt x="6016" y="4601"/>
                    <a:pt x="6031" y="4594"/>
                  </a:cubicBezTo>
                  <a:cubicBezTo>
                    <a:pt x="6046" y="4579"/>
                    <a:pt x="6068" y="4565"/>
                    <a:pt x="6082" y="4529"/>
                  </a:cubicBezTo>
                  <a:cubicBezTo>
                    <a:pt x="6111" y="4470"/>
                    <a:pt x="6119" y="4456"/>
                    <a:pt x="6090" y="4404"/>
                  </a:cubicBezTo>
                  <a:cubicBezTo>
                    <a:pt x="6075" y="4375"/>
                    <a:pt x="6068" y="4353"/>
                    <a:pt x="6053" y="4287"/>
                  </a:cubicBezTo>
                  <a:cubicBezTo>
                    <a:pt x="6046" y="4272"/>
                    <a:pt x="6046" y="4258"/>
                    <a:pt x="6046" y="4243"/>
                  </a:cubicBezTo>
                  <a:cubicBezTo>
                    <a:pt x="6038" y="4214"/>
                    <a:pt x="6038" y="4177"/>
                    <a:pt x="5980" y="4177"/>
                  </a:cubicBezTo>
                  <a:cubicBezTo>
                    <a:pt x="5980" y="4177"/>
                    <a:pt x="5972" y="4177"/>
                    <a:pt x="5958" y="4177"/>
                  </a:cubicBezTo>
                  <a:cubicBezTo>
                    <a:pt x="5899" y="4185"/>
                    <a:pt x="5855" y="4206"/>
                    <a:pt x="5811" y="4243"/>
                  </a:cubicBezTo>
                  <a:cubicBezTo>
                    <a:pt x="5789" y="4258"/>
                    <a:pt x="5767" y="4272"/>
                    <a:pt x="5752" y="4272"/>
                  </a:cubicBezTo>
                  <a:cubicBezTo>
                    <a:pt x="5745" y="4272"/>
                    <a:pt x="5745" y="4272"/>
                    <a:pt x="5738" y="4265"/>
                  </a:cubicBezTo>
                  <a:cubicBezTo>
                    <a:pt x="5723" y="4258"/>
                    <a:pt x="5723" y="4258"/>
                    <a:pt x="5723" y="4243"/>
                  </a:cubicBezTo>
                  <a:cubicBezTo>
                    <a:pt x="5716" y="4228"/>
                    <a:pt x="5709" y="4214"/>
                    <a:pt x="5694" y="4192"/>
                  </a:cubicBezTo>
                  <a:cubicBezTo>
                    <a:pt x="5679" y="4177"/>
                    <a:pt x="5679" y="4177"/>
                    <a:pt x="5709" y="4133"/>
                  </a:cubicBezTo>
                  <a:cubicBezTo>
                    <a:pt x="5716" y="4119"/>
                    <a:pt x="5730" y="4104"/>
                    <a:pt x="5745" y="4075"/>
                  </a:cubicBezTo>
                  <a:cubicBezTo>
                    <a:pt x="5774" y="4023"/>
                    <a:pt x="5782" y="4016"/>
                    <a:pt x="5818" y="3994"/>
                  </a:cubicBezTo>
                  <a:cubicBezTo>
                    <a:pt x="5826" y="3987"/>
                    <a:pt x="5840" y="3979"/>
                    <a:pt x="5855" y="3965"/>
                  </a:cubicBezTo>
                  <a:cubicBezTo>
                    <a:pt x="5892" y="3943"/>
                    <a:pt x="5906" y="3921"/>
                    <a:pt x="5914" y="3906"/>
                  </a:cubicBezTo>
                  <a:cubicBezTo>
                    <a:pt x="5914" y="3906"/>
                    <a:pt x="5914" y="3899"/>
                    <a:pt x="5921" y="3899"/>
                  </a:cubicBezTo>
                  <a:lnTo>
                    <a:pt x="5921" y="3899"/>
                  </a:lnTo>
                  <a:cubicBezTo>
                    <a:pt x="5921" y="3899"/>
                    <a:pt x="5921" y="3899"/>
                    <a:pt x="5928" y="3899"/>
                  </a:cubicBezTo>
                  <a:cubicBezTo>
                    <a:pt x="5943" y="3899"/>
                    <a:pt x="5950" y="3899"/>
                    <a:pt x="5965" y="3899"/>
                  </a:cubicBezTo>
                  <a:cubicBezTo>
                    <a:pt x="5972" y="3899"/>
                    <a:pt x="5987" y="3899"/>
                    <a:pt x="5994" y="3899"/>
                  </a:cubicBezTo>
                  <a:cubicBezTo>
                    <a:pt x="6024" y="3899"/>
                    <a:pt x="6060" y="3899"/>
                    <a:pt x="6097" y="3862"/>
                  </a:cubicBezTo>
                  <a:cubicBezTo>
                    <a:pt x="6119" y="3840"/>
                    <a:pt x="6133" y="3840"/>
                    <a:pt x="6141" y="3840"/>
                  </a:cubicBezTo>
                  <a:cubicBezTo>
                    <a:pt x="6156" y="3840"/>
                    <a:pt x="6178" y="3847"/>
                    <a:pt x="6192" y="3862"/>
                  </a:cubicBezTo>
                  <a:cubicBezTo>
                    <a:pt x="6214" y="3869"/>
                    <a:pt x="6236" y="3877"/>
                    <a:pt x="6258" y="3877"/>
                  </a:cubicBezTo>
                  <a:cubicBezTo>
                    <a:pt x="6302" y="3877"/>
                    <a:pt x="6339" y="3862"/>
                    <a:pt x="6383" y="3855"/>
                  </a:cubicBezTo>
                  <a:cubicBezTo>
                    <a:pt x="6405" y="3847"/>
                    <a:pt x="6419" y="3840"/>
                    <a:pt x="6441" y="3840"/>
                  </a:cubicBezTo>
                  <a:cubicBezTo>
                    <a:pt x="6478" y="3833"/>
                    <a:pt x="6500" y="3811"/>
                    <a:pt x="6515" y="3789"/>
                  </a:cubicBezTo>
                  <a:cubicBezTo>
                    <a:pt x="6529" y="3752"/>
                    <a:pt x="6515" y="3716"/>
                    <a:pt x="6500" y="3694"/>
                  </a:cubicBezTo>
                  <a:cubicBezTo>
                    <a:pt x="6492" y="3671"/>
                    <a:pt x="6471" y="3650"/>
                    <a:pt x="6449" y="3635"/>
                  </a:cubicBezTo>
                  <a:cubicBezTo>
                    <a:pt x="6427" y="3620"/>
                    <a:pt x="6405" y="3606"/>
                    <a:pt x="6390" y="3584"/>
                  </a:cubicBezTo>
                  <a:cubicBezTo>
                    <a:pt x="6383" y="3584"/>
                    <a:pt x="6383" y="3584"/>
                    <a:pt x="6383" y="3584"/>
                  </a:cubicBezTo>
                  <a:cubicBezTo>
                    <a:pt x="6368" y="3569"/>
                    <a:pt x="6353" y="3547"/>
                    <a:pt x="6353" y="3540"/>
                  </a:cubicBezTo>
                  <a:cubicBezTo>
                    <a:pt x="6353" y="3540"/>
                    <a:pt x="6361" y="3532"/>
                    <a:pt x="6383" y="3518"/>
                  </a:cubicBezTo>
                  <a:cubicBezTo>
                    <a:pt x="6419" y="3488"/>
                    <a:pt x="6478" y="3466"/>
                    <a:pt x="6529" y="3452"/>
                  </a:cubicBezTo>
                  <a:cubicBezTo>
                    <a:pt x="6551" y="3445"/>
                    <a:pt x="6573" y="3437"/>
                    <a:pt x="6588" y="3430"/>
                  </a:cubicBezTo>
                  <a:cubicBezTo>
                    <a:pt x="6595" y="3422"/>
                    <a:pt x="6595" y="3422"/>
                    <a:pt x="6602" y="3422"/>
                  </a:cubicBezTo>
                  <a:cubicBezTo>
                    <a:pt x="6617" y="3422"/>
                    <a:pt x="6632" y="3437"/>
                    <a:pt x="6654" y="3452"/>
                  </a:cubicBezTo>
                  <a:cubicBezTo>
                    <a:pt x="6668" y="3466"/>
                    <a:pt x="6690" y="3481"/>
                    <a:pt x="6712" y="3488"/>
                  </a:cubicBezTo>
                  <a:cubicBezTo>
                    <a:pt x="6727" y="3496"/>
                    <a:pt x="6749" y="3503"/>
                    <a:pt x="6749" y="3503"/>
                  </a:cubicBezTo>
                  <a:cubicBezTo>
                    <a:pt x="6749" y="3503"/>
                    <a:pt x="6749" y="3510"/>
                    <a:pt x="6742" y="3525"/>
                  </a:cubicBezTo>
                  <a:cubicBezTo>
                    <a:pt x="6727" y="3554"/>
                    <a:pt x="6727" y="3591"/>
                    <a:pt x="6749" y="3620"/>
                  </a:cubicBezTo>
                  <a:cubicBezTo>
                    <a:pt x="6764" y="3657"/>
                    <a:pt x="6808" y="3679"/>
                    <a:pt x="6852" y="3686"/>
                  </a:cubicBezTo>
                  <a:cubicBezTo>
                    <a:pt x="6859" y="3686"/>
                    <a:pt x="6866" y="3686"/>
                    <a:pt x="6866" y="3686"/>
                  </a:cubicBezTo>
                  <a:cubicBezTo>
                    <a:pt x="6932" y="3686"/>
                    <a:pt x="6961" y="3650"/>
                    <a:pt x="6991" y="3613"/>
                  </a:cubicBezTo>
                  <a:cubicBezTo>
                    <a:pt x="6998" y="3606"/>
                    <a:pt x="7013" y="3591"/>
                    <a:pt x="7020" y="3584"/>
                  </a:cubicBezTo>
                  <a:cubicBezTo>
                    <a:pt x="7049" y="3562"/>
                    <a:pt x="7115" y="3496"/>
                    <a:pt x="7225" y="3386"/>
                  </a:cubicBezTo>
                  <a:cubicBezTo>
                    <a:pt x="7277" y="3342"/>
                    <a:pt x="7321" y="3247"/>
                    <a:pt x="7342" y="3203"/>
                  </a:cubicBezTo>
                  <a:cubicBezTo>
                    <a:pt x="7372" y="3144"/>
                    <a:pt x="7328" y="3122"/>
                    <a:pt x="7313" y="3115"/>
                  </a:cubicBezTo>
                  <a:cubicBezTo>
                    <a:pt x="7313" y="3115"/>
                    <a:pt x="7306" y="3115"/>
                    <a:pt x="7306" y="3107"/>
                  </a:cubicBezTo>
                  <a:cubicBezTo>
                    <a:pt x="7306" y="3093"/>
                    <a:pt x="7342" y="3078"/>
                    <a:pt x="7387" y="3078"/>
                  </a:cubicBezTo>
                  <a:cubicBezTo>
                    <a:pt x="7460" y="3078"/>
                    <a:pt x="7504" y="3012"/>
                    <a:pt x="7504" y="3005"/>
                  </a:cubicBezTo>
                  <a:cubicBezTo>
                    <a:pt x="7518" y="2983"/>
                    <a:pt x="7518" y="2983"/>
                    <a:pt x="7518" y="2983"/>
                  </a:cubicBezTo>
                  <a:cubicBezTo>
                    <a:pt x="7548" y="2954"/>
                    <a:pt x="7548" y="2954"/>
                    <a:pt x="7548" y="2954"/>
                  </a:cubicBezTo>
                  <a:cubicBezTo>
                    <a:pt x="7533" y="2961"/>
                    <a:pt x="7533" y="2961"/>
                    <a:pt x="7533" y="2961"/>
                  </a:cubicBezTo>
                  <a:cubicBezTo>
                    <a:pt x="7533" y="2954"/>
                    <a:pt x="7533" y="2954"/>
                    <a:pt x="7533" y="2954"/>
                  </a:cubicBezTo>
                  <a:cubicBezTo>
                    <a:pt x="7474" y="2961"/>
                    <a:pt x="7474" y="2961"/>
                    <a:pt x="7474" y="2961"/>
                  </a:cubicBezTo>
                  <a:cubicBezTo>
                    <a:pt x="7474" y="2961"/>
                    <a:pt x="7467" y="2961"/>
                    <a:pt x="7452" y="2961"/>
                  </a:cubicBezTo>
                  <a:cubicBezTo>
                    <a:pt x="7452" y="2961"/>
                    <a:pt x="7445" y="2968"/>
                    <a:pt x="7438" y="2968"/>
                  </a:cubicBezTo>
                  <a:cubicBezTo>
                    <a:pt x="7423" y="2968"/>
                    <a:pt x="7394" y="2961"/>
                    <a:pt x="7372" y="2946"/>
                  </a:cubicBezTo>
                  <a:cubicBezTo>
                    <a:pt x="7364" y="2939"/>
                    <a:pt x="7357" y="2931"/>
                    <a:pt x="7357" y="2931"/>
                  </a:cubicBezTo>
                  <a:cubicBezTo>
                    <a:pt x="7357" y="2924"/>
                    <a:pt x="7379" y="2902"/>
                    <a:pt x="7394" y="2888"/>
                  </a:cubicBezTo>
                  <a:cubicBezTo>
                    <a:pt x="7401" y="2880"/>
                    <a:pt x="7409" y="2873"/>
                    <a:pt x="7416" y="2866"/>
                  </a:cubicBezTo>
                  <a:cubicBezTo>
                    <a:pt x="7452" y="2829"/>
                    <a:pt x="7438" y="2778"/>
                    <a:pt x="7423" y="2748"/>
                  </a:cubicBezTo>
                  <a:cubicBezTo>
                    <a:pt x="7416" y="2734"/>
                    <a:pt x="7409" y="2712"/>
                    <a:pt x="7409" y="2697"/>
                  </a:cubicBezTo>
                  <a:cubicBezTo>
                    <a:pt x="7394" y="2638"/>
                    <a:pt x="7401" y="2624"/>
                    <a:pt x="7416" y="2609"/>
                  </a:cubicBezTo>
                  <a:cubicBezTo>
                    <a:pt x="7460" y="2580"/>
                    <a:pt x="7511" y="2528"/>
                    <a:pt x="7511" y="2462"/>
                  </a:cubicBezTo>
                  <a:cubicBezTo>
                    <a:pt x="7511" y="2433"/>
                    <a:pt x="7489" y="2411"/>
                    <a:pt x="7482" y="2404"/>
                  </a:cubicBezTo>
                  <a:cubicBezTo>
                    <a:pt x="7482" y="2404"/>
                    <a:pt x="7482" y="2397"/>
                    <a:pt x="7489" y="2397"/>
                  </a:cubicBezTo>
                  <a:cubicBezTo>
                    <a:pt x="7511" y="2360"/>
                    <a:pt x="7533" y="2301"/>
                    <a:pt x="7511" y="2265"/>
                  </a:cubicBezTo>
                  <a:cubicBezTo>
                    <a:pt x="7504" y="2250"/>
                    <a:pt x="7482" y="2228"/>
                    <a:pt x="7438" y="2228"/>
                  </a:cubicBezTo>
                  <a:cubicBezTo>
                    <a:pt x="7430" y="2228"/>
                    <a:pt x="7430" y="2228"/>
                    <a:pt x="7423" y="2228"/>
                  </a:cubicBezTo>
                  <a:cubicBezTo>
                    <a:pt x="7401" y="2235"/>
                    <a:pt x="7387" y="2235"/>
                    <a:pt x="7364" y="2235"/>
                  </a:cubicBezTo>
                  <a:cubicBezTo>
                    <a:pt x="7313" y="2235"/>
                    <a:pt x="7313" y="2221"/>
                    <a:pt x="7313" y="2199"/>
                  </a:cubicBezTo>
                  <a:cubicBezTo>
                    <a:pt x="7313" y="2059"/>
                    <a:pt x="7247" y="2045"/>
                    <a:pt x="7225" y="2045"/>
                  </a:cubicBezTo>
                  <a:cubicBezTo>
                    <a:pt x="7203" y="2045"/>
                    <a:pt x="7181" y="2008"/>
                    <a:pt x="7181" y="1964"/>
                  </a:cubicBezTo>
                  <a:cubicBezTo>
                    <a:pt x="7181" y="1898"/>
                    <a:pt x="7145" y="1854"/>
                    <a:pt x="7086" y="1854"/>
                  </a:cubicBezTo>
                  <a:cubicBezTo>
                    <a:pt x="7064" y="1854"/>
                    <a:pt x="7042" y="1862"/>
                    <a:pt x="7020" y="1876"/>
                  </a:cubicBezTo>
                  <a:cubicBezTo>
                    <a:pt x="7006" y="1884"/>
                    <a:pt x="6998" y="1891"/>
                    <a:pt x="6991" y="1891"/>
                  </a:cubicBezTo>
                  <a:cubicBezTo>
                    <a:pt x="6983" y="1891"/>
                    <a:pt x="6983" y="1884"/>
                    <a:pt x="6976" y="1884"/>
                  </a:cubicBezTo>
                  <a:cubicBezTo>
                    <a:pt x="6969" y="1869"/>
                    <a:pt x="6969" y="1862"/>
                    <a:pt x="6976" y="1854"/>
                  </a:cubicBezTo>
                  <a:cubicBezTo>
                    <a:pt x="7006" y="1796"/>
                    <a:pt x="6998" y="1722"/>
                    <a:pt x="6991" y="1678"/>
                  </a:cubicBezTo>
                  <a:cubicBezTo>
                    <a:pt x="6983" y="1627"/>
                    <a:pt x="6969" y="1539"/>
                    <a:pt x="6969" y="1532"/>
                  </a:cubicBezTo>
                  <a:cubicBezTo>
                    <a:pt x="6969" y="1517"/>
                    <a:pt x="6969" y="1517"/>
                    <a:pt x="6969" y="1517"/>
                  </a:cubicBezTo>
                  <a:cubicBezTo>
                    <a:pt x="6954" y="1510"/>
                    <a:pt x="6954" y="1510"/>
                    <a:pt x="6954" y="1510"/>
                  </a:cubicBezTo>
                  <a:cubicBezTo>
                    <a:pt x="6932" y="1495"/>
                    <a:pt x="6903" y="1473"/>
                    <a:pt x="6903" y="1459"/>
                  </a:cubicBezTo>
                  <a:cubicBezTo>
                    <a:pt x="6903" y="1459"/>
                    <a:pt x="6903" y="1444"/>
                    <a:pt x="6903" y="1437"/>
                  </a:cubicBezTo>
                  <a:cubicBezTo>
                    <a:pt x="6910" y="1415"/>
                    <a:pt x="6918" y="1393"/>
                    <a:pt x="6903" y="1356"/>
                  </a:cubicBezTo>
                  <a:cubicBezTo>
                    <a:pt x="6881" y="1305"/>
                    <a:pt x="6815" y="1305"/>
                    <a:pt x="6778" y="1305"/>
                  </a:cubicBezTo>
                  <a:cubicBezTo>
                    <a:pt x="6771" y="1305"/>
                    <a:pt x="6756" y="1305"/>
                    <a:pt x="6749" y="1305"/>
                  </a:cubicBezTo>
                  <a:cubicBezTo>
                    <a:pt x="6734" y="1305"/>
                    <a:pt x="6727" y="1305"/>
                    <a:pt x="6712" y="1305"/>
                  </a:cubicBezTo>
                  <a:cubicBezTo>
                    <a:pt x="6661" y="1305"/>
                    <a:pt x="6632" y="1290"/>
                    <a:pt x="6624" y="1276"/>
                  </a:cubicBezTo>
                  <a:cubicBezTo>
                    <a:pt x="6617" y="1253"/>
                    <a:pt x="6617" y="1217"/>
                    <a:pt x="6632" y="1209"/>
                  </a:cubicBezTo>
                  <a:cubicBezTo>
                    <a:pt x="6661" y="1195"/>
                    <a:pt x="6698" y="1158"/>
                    <a:pt x="6683" y="1100"/>
                  </a:cubicBezTo>
                  <a:cubicBezTo>
                    <a:pt x="6683" y="1092"/>
                    <a:pt x="6698" y="1085"/>
                    <a:pt x="6705" y="1085"/>
                  </a:cubicBezTo>
                  <a:cubicBezTo>
                    <a:pt x="6712" y="1078"/>
                    <a:pt x="6727" y="1070"/>
                    <a:pt x="6742" y="1063"/>
                  </a:cubicBezTo>
                  <a:cubicBezTo>
                    <a:pt x="6764" y="1048"/>
                    <a:pt x="6764" y="1026"/>
                    <a:pt x="6756" y="1019"/>
                  </a:cubicBezTo>
                  <a:cubicBezTo>
                    <a:pt x="6756" y="990"/>
                    <a:pt x="6720" y="975"/>
                    <a:pt x="6676" y="953"/>
                  </a:cubicBezTo>
                  <a:cubicBezTo>
                    <a:pt x="6661" y="953"/>
                    <a:pt x="6654" y="946"/>
                    <a:pt x="6639" y="938"/>
                  </a:cubicBezTo>
                  <a:cubicBezTo>
                    <a:pt x="6610" y="931"/>
                    <a:pt x="6602" y="909"/>
                    <a:pt x="6588" y="887"/>
                  </a:cubicBezTo>
                  <a:cubicBezTo>
                    <a:pt x="6580" y="872"/>
                    <a:pt x="6573" y="858"/>
                    <a:pt x="6559" y="843"/>
                  </a:cubicBezTo>
                  <a:cubicBezTo>
                    <a:pt x="6544" y="836"/>
                    <a:pt x="6551" y="821"/>
                    <a:pt x="6573" y="777"/>
                  </a:cubicBezTo>
                  <a:cubicBezTo>
                    <a:pt x="6573" y="770"/>
                    <a:pt x="6580" y="755"/>
                    <a:pt x="6588" y="740"/>
                  </a:cubicBezTo>
                  <a:cubicBezTo>
                    <a:pt x="6602" y="697"/>
                    <a:pt x="6624" y="689"/>
                    <a:pt x="6690" y="682"/>
                  </a:cubicBezTo>
                  <a:cubicBezTo>
                    <a:pt x="6756" y="675"/>
                    <a:pt x="6778" y="609"/>
                    <a:pt x="6800" y="557"/>
                  </a:cubicBezTo>
                  <a:cubicBezTo>
                    <a:pt x="6815" y="535"/>
                    <a:pt x="6822" y="513"/>
                    <a:pt x="6830" y="506"/>
                  </a:cubicBezTo>
                  <a:cubicBezTo>
                    <a:pt x="6852" y="469"/>
                    <a:pt x="6866" y="440"/>
                    <a:pt x="6859" y="411"/>
                  </a:cubicBezTo>
                  <a:cubicBezTo>
                    <a:pt x="6859" y="389"/>
                    <a:pt x="6844" y="367"/>
                    <a:pt x="6815" y="345"/>
                  </a:cubicBezTo>
                  <a:cubicBezTo>
                    <a:pt x="6800" y="338"/>
                    <a:pt x="6793" y="330"/>
                    <a:pt x="6793" y="316"/>
                  </a:cubicBezTo>
                  <a:cubicBezTo>
                    <a:pt x="6793" y="308"/>
                    <a:pt x="6793" y="301"/>
                    <a:pt x="6808" y="294"/>
                  </a:cubicBezTo>
                  <a:cubicBezTo>
                    <a:pt x="6844" y="271"/>
                    <a:pt x="6866" y="242"/>
                    <a:pt x="6873" y="213"/>
                  </a:cubicBezTo>
                  <a:cubicBezTo>
                    <a:pt x="6873" y="191"/>
                    <a:pt x="6873" y="169"/>
                    <a:pt x="6844" y="140"/>
                  </a:cubicBezTo>
                  <a:cubicBezTo>
                    <a:pt x="6822" y="118"/>
                    <a:pt x="6793" y="103"/>
                    <a:pt x="6764" y="103"/>
                  </a:cubicBezTo>
                  <a:cubicBezTo>
                    <a:pt x="6742" y="103"/>
                    <a:pt x="6720" y="110"/>
                    <a:pt x="6705" y="118"/>
                  </a:cubicBezTo>
                  <a:cubicBezTo>
                    <a:pt x="6690" y="118"/>
                    <a:pt x="6683" y="118"/>
                    <a:pt x="6676" y="125"/>
                  </a:cubicBezTo>
                  <a:cubicBezTo>
                    <a:pt x="6602" y="132"/>
                    <a:pt x="6580" y="191"/>
                    <a:pt x="6559" y="250"/>
                  </a:cubicBezTo>
                  <a:cubicBezTo>
                    <a:pt x="6544" y="279"/>
                    <a:pt x="6529" y="294"/>
                    <a:pt x="6515" y="308"/>
                  </a:cubicBezTo>
                  <a:cubicBezTo>
                    <a:pt x="6500" y="330"/>
                    <a:pt x="6478" y="359"/>
                    <a:pt x="6471" y="403"/>
                  </a:cubicBezTo>
                  <a:cubicBezTo>
                    <a:pt x="6471" y="418"/>
                    <a:pt x="6434" y="426"/>
                    <a:pt x="6383" y="433"/>
                  </a:cubicBezTo>
                  <a:cubicBezTo>
                    <a:pt x="6353" y="440"/>
                    <a:pt x="6309" y="440"/>
                    <a:pt x="6280" y="455"/>
                  </a:cubicBezTo>
                  <a:cubicBezTo>
                    <a:pt x="6265" y="462"/>
                    <a:pt x="6236" y="469"/>
                    <a:pt x="6207" y="469"/>
                  </a:cubicBezTo>
                  <a:cubicBezTo>
                    <a:pt x="6133" y="469"/>
                    <a:pt x="6053" y="447"/>
                    <a:pt x="6031" y="440"/>
                  </a:cubicBezTo>
                  <a:cubicBezTo>
                    <a:pt x="6016" y="433"/>
                    <a:pt x="6009" y="426"/>
                    <a:pt x="6002" y="418"/>
                  </a:cubicBezTo>
                  <a:cubicBezTo>
                    <a:pt x="6002" y="403"/>
                    <a:pt x="6009" y="381"/>
                    <a:pt x="6016" y="367"/>
                  </a:cubicBezTo>
                  <a:cubicBezTo>
                    <a:pt x="6038" y="323"/>
                    <a:pt x="6031" y="235"/>
                    <a:pt x="5987" y="176"/>
                  </a:cubicBezTo>
                  <a:cubicBezTo>
                    <a:pt x="5980" y="162"/>
                    <a:pt x="5980" y="147"/>
                    <a:pt x="5980" y="125"/>
                  </a:cubicBezTo>
                  <a:cubicBezTo>
                    <a:pt x="5972" y="96"/>
                    <a:pt x="5972" y="59"/>
                    <a:pt x="5943" y="37"/>
                  </a:cubicBezTo>
                  <a:cubicBezTo>
                    <a:pt x="5921" y="22"/>
                    <a:pt x="5899" y="0"/>
                    <a:pt x="5862" y="0"/>
                  </a:cubicBezTo>
                  <a:lnTo>
                    <a:pt x="5862" y="30"/>
                  </a:ln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5" name="Freeform 19"/>
            <p:cNvSpPr>
              <a:spLocks noChangeArrowheads="1"/>
            </p:cNvSpPr>
            <p:nvPr/>
          </p:nvSpPr>
          <p:spPr bwMode="auto">
            <a:xfrm>
              <a:off x="7630936" y="4383699"/>
              <a:ext cx="2852588" cy="2772337"/>
            </a:xfrm>
            <a:custGeom>
              <a:avLst/>
              <a:gdLst>
                <a:gd name="T0" fmla="*/ 1619489 w 7423"/>
                <a:gd name="T1" fmla="*/ 2383597 h 7300"/>
                <a:gd name="T2" fmla="*/ 1533549 w 7423"/>
                <a:gd name="T3" fmla="*/ 2339964 h 7300"/>
                <a:gd name="T4" fmla="*/ 1433230 w 7423"/>
                <a:gd name="T5" fmla="*/ 2407727 h 7300"/>
                <a:gd name="T6" fmla="*/ 1381732 w 7423"/>
                <a:gd name="T7" fmla="*/ 2291374 h 7300"/>
                <a:gd name="T8" fmla="*/ 1374376 w 7423"/>
                <a:gd name="T9" fmla="*/ 2221297 h 7300"/>
                <a:gd name="T10" fmla="*/ 1313181 w 7423"/>
                <a:gd name="T11" fmla="*/ 2165434 h 7300"/>
                <a:gd name="T12" fmla="*/ 1354981 w 7423"/>
                <a:gd name="T13" fmla="*/ 2070897 h 7300"/>
                <a:gd name="T14" fmla="*/ 1320538 w 7423"/>
                <a:gd name="T15" fmla="*/ 1879839 h 7300"/>
                <a:gd name="T16" fmla="*/ 1246970 w 7423"/>
                <a:gd name="T17" fmla="*/ 1848106 h 7300"/>
                <a:gd name="T18" fmla="*/ 1112208 w 7423"/>
                <a:gd name="T19" fmla="*/ 1787615 h 7300"/>
                <a:gd name="T20" fmla="*/ 1026602 w 7423"/>
                <a:gd name="T21" fmla="*/ 1761171 h 7300"/>
                <a:gd name="T22" fmla="*/ 928623 w 7423"/>
                <a:gd name="T23" fmla="*/ 1787615 h 7300"/>
                <a:gd name="T24" fmla="*/ 837667 w 7423"/>
                <a:gd name="T25" fmla="*/ 1746296 h 7300"/>
                <a:gd name="T26" fmla="*/ 685850 w 7423"/>
                <a:gd name="T27" fmla="*/ 1598871 h 7300"/>
                <a:gd name="T28" fmla="*/ 698223 w 7423"/>
                <a:gd name="T29" fmla="*/ 1451115 h 7300"/>
                <a:gd name="T30" fmla="*/ 732332 w 7423"/>
                <a:gd name="T31" fmla="*/ 1237910 h 7300"/>
                <a:gd name="T32" fmla="*/ 673477 w 7423"/>
                <a:gd name="T33" fmla="*/ 1203864 h 7300"/>
                <a:gd name="T34" fmla="*/ 617299 w 7423"/>
                <a:gd name="T35" fmla="*/ 1174775 h 7300"/>
                <a:gd name="T36" fmla="*/ 651742 w 7423"/>
                <a:gd name="T37" fmla="*/ 1000575 h 7300"/>
                <a:gd name="T38" fmla="*/ 624655 w 7423"/>
                <a:gd name="T39" fmla="*/ 813814 h 7300"/>
                <a:gd name="T40" fmla="*/ 565801 w 7423"/>
                <a:gd name="T41" fmla="*/ 811501 h 7300"/>
                <a:gd name="T42" fmla="*/ 413985 w 7423"/>
                <a:gd name="T43" fmla="*/ 789684 h 7300"/>
                <a:gd name="T44" fmla="*/ 340417 w 7423"/>
                <a:gd name="T45" fmla="*/ 707377 h 7300"/>
                <a:gd name="T46" fmla="*/ 247454 w 7423"/>
                <a:gd name="T47" fmla="*/ 671017 h 7300"/>
                <a:gd name="T48" fmla="*/ 188600 w 7423"/>
                <a:gd name="T49" fmla="*/ 644573 h 7300"/>
                <a:gd name="T50" fmla="*/ 29427 w 7423"/>
                <a:gd name="T51" fmla="*/ 612840 h 7300"/>
                <a:gd name="T52" fmla="*/ 85606 w 7423"/>
                <a:gd name="T53" fmla="*/ 547391 h 7300"/>
                <a:gd name="T54" fmla="*/ 183584 w 7423"/>
                <a:gd name="T55" fmla="*/ 499131 h 7300"/>
                <a:gd name="T56" fmla="*/ 325704 w 7423"/>
                <a:gd name="T57" fmla="*/ 431368 h 7300"/>
                <a:gd name="T58" fmla="*/ 431039 w 7423"/>
                <a:gd name="T59" fmla="*/ 360961 h 7300"/>
                <a:gd name="T60" fmla="*/ 492234 w 7423"/>
                <a:gd name="T61" fmla="*/ 300470 h 7300"/>
                <a:gd name="T62" fmla="*/ 573158 w 7423"/>
                <a:gd name="T63" fmla="*/ 285926 h 7300"/>
                <a:gd name="T64" fmla="*/ 757077 w 7423"/>
                <a:gd name="T65" fmla="*/ 346417 h 7300"/>
                <a:gd name="T66" fmla="*/ 864753 w 7423"/>
                <a:gd name="T67" fmla="*/ 370547 h 7300"/>
                <a:gd name="T68" fmla="*/ 945677 w 7423"/>
                <a:gd name="T69" fmla="*/ 404593 h 7300"/>
                <a:gd name="T70" fmla="*/ 1019245 w 7423"/>
                <a:gd name="T71" fmla="*/ 440954 h 7300"/>
                <a:gd name="T72" fmla="*/ 1131937 w 7423"/>
                <a:gd name="T73" fmla="*/ 419138 h 7300"/>
                <a:gd name="T74" fmla="*/ 1188116 w 7423"/>
                <a:gd name="T75" fmla="*/ 419138 h 7300"/>
                <a:gd name="T76" fmla="*/ 1288770 w 7423"/>
                <a:gd name="T77" fmla="*/ 382777 h 7300"/>
                <a:gd name="T78" fmla="*/ 1394105 w 7423"/>
                <a:gd name="T79" fmla="*/ 339144 h 7300"/>
                <a:gd name="T80" fmla="*/ 1460316 w 7423"/>
                <a:gd name="T81" fmla="*/ 295512 h 7300"/>
                <a:gd name="T82" fmla="*/ 1536224 w 7423"/>
                <a:gd name="T83" fmla="*/ 155028 h 7300"/>
                <a:gd name="T84" fmla="*/ 1651257 w 7423"/>
                <a:gd name="T85" fmla="*/ 65449 h 7300"/>
                <a:gd name="T86" fmla="*/ 1722484 w 7423"/>
                <a:gd name="T87" fmla="*/ 65449 h 7300"/>
                <a:gd name="T88" fmla="*/ 1805749 w 7423"/>
                <a:gd name="T89" fmla="*/ 116354 h 7300"/>
                <a:gd name="T90" fmla="*/ 1889014 w 7423"/>
                <a:gd name="T91" fmla="*/ 109082 h 7300"/>
                <a:gd name="T92" fmla="*/ 1967263 w 7423"/>
                <a:gd name="T93" fmla="*/ 164945 h 7300"/>
                <a:gd name="T94" fmla="*/ 1972279 w 7423"/>
                <a:gd name="T95" fmla="*/ 307742 h 7300"/>
                <a:gd name="T96" fmla="*/ 2082630 w 7423"/>
                <a:gd name="T97" fmla="*/ 220477 h 7300"/>
                <a:gd name="T98" fmla="*/ 2033474 w 7423"/>
                <a:gd name="T99" fmla="*/ 571852 h 7300"/>
                <a:gd name="T100" fmla="*/ 1989668 w 7423"/>
                <a:gd name="T101" fmla="*/ 780098 h 7300"/>
                <a:gd name="T102" fmla="*/ 2153523 w 7423"/>
                <a:gd name="T103" fmla="*/ 930168 h 7300"/>
                <a:gd name="T104" fmla="*/ 2285944 w 7423"/>
                <a:gd name="T105" fmla="*/ 1167503 h 7300"/>
                <a:gd name="T106" fmla="*/ 2344798 w 7423"/>
                <a:gd name="T107" fmla="*/ 1375750 h 7300"/>
                <a:gd name="T108" fmla="*/ 2386264 w 7423"/>
                <a:gd name="T109" fmla="*/ 1463015 h 7300"/>
                <a:gd name="T110" fmla="*/ 2408334 w 7423"/>
                <a:gd name="T111" fmla="*/ 1722166 h 7300"/>
                <a:gd name="T112" fmla="*/ 2462507 w 7423"/>
                <a:gd name="T113" fmla="*/ 2024950 h 7300"/>
                <a:gd name="T114" fmla="*/ 2396296 w 7423"/>
                <a:gd name="T115" fmla="*/ 2165434 h 7300"/>
                <a:gd name="T116" fmla="*/ 2310355 w 7423"/>
                <a:gd name="T117" fmla="*/ 2155848 h 7300"/>
                <a:gd name="T118" fmla="*/ 2180609 w 7423"/>
                <a:gd name="T119" fmla="*/ 2225925 h 7300"/>
                <a:gd name="T120" fmla="*/ 2087646 w 7423"/>
                <a:gd name="T121" fmla="*/ 2189564 h 7300"/>
                <a:gd name="T122" fmla="*/ 1996690 w 7423"/>
                <a:gd name="T123" fmla="*/ 2315504 h 7300"/>
                <a:gd name="T124" fmla="*/ 1886673 w 7423"/>
                <a:gd name="T125" fmla="*/ 2383597 h 73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423" h="7300">
                  <a:moveTo>
                    <a:pt x="5275" y="7299"/>
                  </a:moveTo>
                  <a:lnTo>
                    <a:pt x="5275" y="7299"/>
                  </a:lnTo>
                  <a:cubicBezTo>
                    <a:pt x="5217" y="7299"/>
                    <a:pt x="5158" y="7284"/>
                    <a:pt x="5107" y="7277"/>
                  </a:cubicBezTo>
                  <a:cubicBezTo>
                    <a:pt x="5077" y="7269"/>
                    <a:pt x="5048" y="7262"/>
                    <a:pt x="5026" y="7262"/>
                  </a:cubicBezTo>
                  <a:cubicBezTo>
                    <a:pt x="4990" y="7255"/>
                    <a:pt x="4960" y="7255"/>
                    <a:pt x="4931" y="7255"/>
                  </a:cubicBezTo>
                  <a:cubicBezTo>
                    <a:pt x="4909" y="7255"/>
                    <a:pt x="4887" y="7255"/>
                    <a:pt x="4865" y="7255"/>
                  </a:cubicBezTo>
                  <a:cubicBezTo>
                    <a:pt x="4836" y="7247"/>
                    <a:pt x="4843" y="7218"/>
                    <a:pt x="4843" y="7211"/>
                  </a:cubicBezTo>
                  <a:cubicBezTo>
                    <a:pt x="4843" y="7203"/>
                    <a:pt x="4843" y="7196"/>
                    <a:pt x="4843" y="7189"/>
                  </a:cubicBezTo>
                  <a:cubicBezTo>
                    <a:pt x="4843" y="7189"/>
                    <a:pt x="4843" y="7189"/>
                    <a:pt x="4821" y="7181"/>
                  </a:cubicBezTo>
                  <a:cubicBezTo>
                    <a:pt x="4777" y="7181"/>
                    <a:pt x="4740" y="7152"/>
                    <a:pt x="4704" y="7130"/>
                  </a:cubicBezTo>
                  <a:cubicBezTo>
                    <a:pt x="4689" y="7115"/>
                    <a:pt x="4674" y="7108"/>
                    <a:pt x="4660" y="7101"/>
                  </a:cubicBezTo>
                  <a:cubicBezTo>
                    <a:pt x="4631" y="7086"/>
                    <a:pt x="4623" y="7057"/>
                    <a:pt x="4623" y="7042"/>
                  </a:cubicBezTo>
                  <a:cubicBezTo>
                    <a:pt x="4609" y="7057"/>
                    <a:pt x="4594" y="7064"/>
                    <a:pt x="4586" y="7079"/>
                  </a:cubicBezTo>
                  <a:cubicBezTo>
                    <a:pt x="4564" y="7093"/>
                    <a:pt x="4550" y="7108"/>
                    <a:pt x="4506" y="7115"/>
                  </a:cubicBezTo>
                  <a:cubicBezTo>
                    <a:pt x="4499" y="7115"/>
                    <a:pt x="4491" y="7115"/>
                    <a:pt x="4484" y="7115"/>
                  </a:cubicBezTo>
                  <a:cubicBezTo>
                    <a:pt x="4477" y="7115"/>
                    <a:pt x="4469" y="7115"/>
                    <a:pt x="4462" y="7115"/>
                  </a:cubicBezTo>
                  <a:lnTo>
                    <a:pt x="4447" y="7138"/>
                  </a:lnTo>
                  <a:cubicBezTo>
                    <a:pt x="4425" y="7167"/>
                    <a:pt x="4411" y="7181"/>
                    <a:pt x="4389" y="7203"/>
                  </a:cubicBezTo>
                  <a:cubicBezTo>
                    <a:pt x="4374" y="7211"/>
                    <a:pt x="4359" y="7233"/>
                    <a:pt x="4337" y="7255"/>
                  </a:cubicBezTo>
                  <a:cubicBezTo>
                    <a:pt x="4323" y="7277"/>
                    <a:pt x="4308" y="7284"/>
                    <a:pt x="4286" y="7284"/>
                  </a:cubicBezTo>
                  <a:cubicBezTo>
                    <a:pt x="4257" y="7284"/>
                    <a:pt x="4235" y="7262"/>
                    <a:pt x="4220" y="7240"/>
                  </a:cubicBezTo>
                  <a:cubicBezTo>
                    <a:pt x="4205" y="7233"/>
                    <a:pt x="4198" y="7218"/>
                    <a:pt x="4191" y="7218"/>
                  </a:cubicBezTo>
                  <a:cubicBezTo>
                    <a:pt x="4154" y="7196"/>
                    <a:pt x="4140" y="7152"/>
                    <a:pt x="4169" y="7093"/>
                  </a:cubicBezTo>
                  <a:cubicBezTo>
                    <a:pt x="4176" y="7064"/>
                    <a:pt x="4176" y="7057"/>
                    <a:pt x="4169" y="7035"/>
                  </a:cubicBezTo>
                  <a:cubicBezTo>
                    <a:pt x="4161" y="7020"/>
                    <a:pt x="4161" y="7020"/>
                    <a:pt x="4161" y="7020"/>
                  </a:cubicBezTo>
                  <a:cubicBezTo>
                    <a:pt x="4161" y="7005"/>
                    <a:pt x="4154" y="6998"/>
                    <a:pt x="4147" y="6983"/>
                  </a:cubicBezTo>
                  <a:cubicBezTo>
                    <a:pt x="4140" y="6969"/>
                    <a:pt x="4132" y="6954"/>
                    <a:pt x="4132" y="6932"/>
                  </a:cubicBezTo>
                  <a:cubicBezTo>
                    <a:pt x="4132" y="6903"/>
                    <a:pt x="4154" y="6888"/>
                    <a:pt x="4169" y="6881"/>
                  </a:cubicBezTo>
                  <a:cubicBezTo>
                    <a:pt x="4176" y="6874"/>
                    <a:pt x="4183" y="6866"/>
                    <a:pt x="4198" y="6859"/>
                  </a:cubicBezTo>
                  <a:cubicBezTo>
                    <a:pt x="4198" y="6859"/>
                    <a:pt x="4198" y="6859"/>
                    <a:pt x="4198" y="6844"/>
                  </a:cubicBezTo>
                  <a:cubicBezTo>
                    <a:pt x="4191" y="6822"/>
                    <a:pt x="4169" y="6793"/>
                    <a:pt x="4147" y="6786"/>
                  </a:cubicBezTo>
                  <a:cubicBezTo>
                    <a:pt x="4125" y="6771"/>
                    <a:pt x="4125" y="6742"/>
                    <a:pt x="4125" y="6727"/>
                  </a:cubicBezTo>
                  <a:cubicBezTo>
                    <a:pt x="4125" y="6720"/>
                    <a:pt x="4125" y="6712"/>
                    <a:pt x="4125" y="6712"/>
                  </a:cubicBezTo>
                  <a:cubicBezTo>
                    <a:pt x="4118" y="6720"/>
                    <a:pt x="4110" y="6720"/>
                    <a:pt x="4110" y="6720"/>
                  </a:cubicBezTo>
                  <a:cubicBezTo>
                    <a:pt x="4066" y="6720"/>
                    <a:pt x="4044" y="6683"/>
                    <a:pt x="4037" y="6683"/>
                  </a:cubicBezTo>
                  <a:cubicBezTo>
                    <a:pt x="4037" y="6676"/>
                    <a:pt x="4037" y="6676"/>
                    <a:pt x="4037" y="6676"/>
                  </a:cubicBezTo>
                  <a:cubicBezTo>
                    <a:pt x="4044" y="6654"/>
                    <a:pt x="4044" y="6588"/>
                    <a:pt x="4022" y="6566"/>
                  </a:cubicBezTo>
                  <a:cubicBezTo>
                    <a:pt x="4000" y="6544"/>
                    <a:pt x="3993" y="6544"/>
                    <a:pt x="3978" y="6544"/>
                  </a:cubicBezTo>
                  <a:cubicBezTo>
                    <a:pt x="3971" y="6544"/>
                    <a:pt x="3956" y="6544"/>
                    <a:pt x="3934" y="6544"/>
                  </a:cubicBezTo>
                  <a:lnTo>
                    <a:pt x="3927" y="6551"/>
                  </a:lnTo>
                  <a:cubicBezTo>
                    <a:pt x="3883" y="6551"/>
                    <a:pt x="3869" y="6514"/>
                    <a:pt x="3854" y="6485"/>
                  </a:cubicBezTo>
                  <a:cubicBezTo>
                    <a:pt x="3846" y="6478"/>
                    <a:pt x="3846" y="6463"/>
                    <a:pt x="3839" y="6456"/>
                  </a:cubicBezTo>
                  <a:cubicBezTo>
                    <a:pt x="3824" y="6449"/>
                    <a:pt x="3824" y="6449"/>
                    <a:pt x="3824" y="6449"/>
                  </a:cubicBezTo>
                  <a:cubicBezTo>
                    <a:pt x="3832" y="6427"/>
                    <a:pt x="3832" y="6427"/>
                    <a:pt x="3832" y="6427"/>
                  </a:cubicBezTo>
                  <a:cubicBezTo>
                    <a:pt x="3854" y="6405"/>
                    <a:pt x="3883" y="6383"/>
                    <a:pt x="3905" y="6368"/>
                  </a:cubicBezTo>
                  <a:cubicBezTo>
                    <a:pt x="3927" y="6353"/>
                    <a:pt x="3949" y="6346"/>
                    <a:pt x="3964" y="6331"/>
                  </a:cubicBezTo>
                  <a:cubicBezTo>
                    <a:pt x="4000" y="6317"/>
                    <a:pt x="4030" y="6302"/>
                    <a:pt x="4052" y="6265"/>
                  </a:cubicBezTo>
                  <a:cubicBezTo>
                    <a:pt x="4074" y="6229"/>
                    <a:pt x="4088" y="6185"/>
                    <a:pt x="4081" y="6163"/>
                  </a:cubicBezTo>
                  <a:cubicBezTo>
                    <a:pt x="4081" y="6155"/>
                    <a:pt x="4081" y="6148"/>
                    <a:pt x="4066" y="6148"/>
                  </a:cubicBezTo>
                  <a:cubicBezTo>
                    <a:pt x="4022" y="6119"/>
                    <a:pt x="3993" y="6060"/>
                    <a:pt x="4022" y="5994"/>
                  </a:cubicBezTo>
                  <a:cubicBezTo>
                    <a:pt x="4037" y="5965"/>
                    <a:pt x="4059" y="5914"/>
                    <a:pt x="4030" y="5892"/>
                  </a:cubicBezTo>
                  <a:cubicBezTo>
                    <a:pt x="4015" y="5884"/>
                    <a:pt x="4015" y="5884"/>
                    <a:pt x="4015" y="5884"/>
                  </a:cubicBezTo>
                  <a:cubicBezTo>
                    <a:pt x="3986" y="5855"/>
                    <a:pt x="3942" y="5826"/>
                    <a:pt x="3949" y="5782"/>
                  </a:cubicBezTo>
                  <a:cubicBezTo>
                    <a:pt x="3964" y="5731"/>
                    <a:pt x="3964" y="5701"/>
                    <a:pt x="3949" y="5687"/>
                  </a:cubicBezTo>
                  <a:cubicBezTo>
                    <a:pt x="3942" y="5679"/>
                    <a:pt x="3934" y="5672"/>
                    <a:pt x="3920" y="5672"/>
                  </a:cubicBezTo>
                  <a:cubicBezTo>
                    <a:pt x="3912" y="5672"/>
                    <a:pt x="3898" y="5672"/>
                    <a:pt x="3890" y="5679"/>
                  </a:cubicBezTo>
                  <a:cubicBezTo>
                    <a:pt x="3861" y="5687"/>
                    <a:pt x="3839" y="5694"/>
                    <a:pt x="3810" y="5694"/>
                  </a:cubicBezTo>
                  <a:cubicBezTo>
                    <a:pt x="3759" y="5694"/>
                    <a:pt x="3722" y="5672"/>
                    <a:pt x="3707" y="5643"/>
                  </a:cubicBezTo>
                  <a:cubicBezTo>
                    <a:pt x="3700" y="5628"/>
                    <a:pt x="3707" y="5613"/>
                    <a:pt x="3722" y="5606"/>
                  </a:cubicBezTo>
                  <a:cubicBezTo>
                    <a:pt x="3722" y="5599"/>
                    <a:pt x="3729" y="5591"/>
                    <a:pt x="3729" y="5591"/>
                  </a:cubicBezTo>
                  <a:cubicBezTo>
                    <a:pt x="3722" y="5591"/>
                    <a:pt x="3714" y="5584"/>
                    <a:pt x="3671" y="5584"/>
                  </a:cubicBezTo>
                  <a:cubicBezTo>
                    <a:pt x="3619" y="5584"/>
                    <a:pt x="3590" y="5577"/>
                    <a:pt x="3575" y="5525"/>
                  </a:cubicBezTo>
                  <a:cubicBezTo>
                    <a:pt x="3568" y="5474"/>
                    <a:pt x="3553" y="5474"/>
                    <a:pt x="3553" y="5474"/>
                  </a:cubicBezTo>
                  <a:cubicBezTo>
                    <a:pt x="3553" y="5474"/>
                    <a:pt x="3546" y="5474"/>
                    <a:pt x="3531" y="5481"/>
                  </a:cubicBezTo>
                  <a:cubicBezTo>
                    <a:pt x="3517" y="5496"/>
                    <a:pt x="3480" y="5525"/>
                    <a:pt x="3436" y="5525"/>
                  </a:cubicBezTo>
                  <a:cubicBezTo>
                    <a:pt x="3407" y="5525"/>
                    <a:pt x="3378" y="5503"/>
                    <a:pt x="3363" y="5467"/>
                  </a:cubicBezTo>
                  <a:cubicBezTo>
                    <a:pt x="3348" y="5408"/>
                    <a:pt x="3333" y="5408"/>
                    <a:pt x="3326" y="5408"/>
                  </a:cubicBezTo>
                  <a:cubicBezTo>
                    <a:pt x="3319" y="5408"/>
                    <a:pt x="3304" y="5415"/>
                    <a:pt x="3297" y="5415"/>
                  </a:cubicBezTo>
                  <a:cubicBezTo>
                    <a:pt x="3282" y="5415"/>
                    <a:pt x="3282" y="5415"/>
                    <a:pt x="3275" y="5415"/>
                  </a:cubicBezTo>
                  <a:cubicBezTo>
                    <a:pt x="3224" y="5415"/>
                    <a:pt x="3180" y="5386"/>
                    <a:pt x="3158" y="5350"/>
                  </a:cubicBezTo>
                  <a:cubicBezTo>
                    <a:pt x="3150" y="5342"/>
                    <a:pt x="3143" y="5342"/>
                    <a:pt x="3143" y="5342"/>
                  </a:cubicBezTo>
                  <a:cubicBezTo>
                    <a:pt x="3136" y="5342"/>
                    <a:pt x="3136" y="5342"/>
                    <a:pt x="3128" y="5342"/>
                  </a:cubicBezTo>
                  <a:cubicBezTo>
                    <a:pt x="3121" y="5342"/>
                    <a:pt x="3114" y="5342"/>
                    <a:pt x="3114" y="5342"/>
                  </a:cubicBezTo>
                  <a:cubicBezTo>
                    <a:pt x="3092" y="5342"/>
                    <a:pt x="3084" y="5342"/>
                    <a:pt x="3070" y="5328"/>
                  </a:cubicBezTo>
                  <a:cubicBezTo>
                    <a:pt x="3055" y="5305"/>
                    <a:pt x="3055" y="5291"/>
                    <a:pt x="3055" y="5276"/>
                  </a:cubicBezTo>
                  <a:cubicBezTo>
                    <a:pt x="3055" y="5269"/>
                    <a:pt x="3055" y="5269"/>
                    <a:pt x="3055" y="5269"/>
                  </a:cubicBezTo>
                  <a:cubicBezTo>
                    <a:pt x="3055" y="5269"/>
                    <a:pt x="3055" y="5269"/>
                    <a:pt x="3048" y="5269"/>
                  </a:cubicBezTo>
                  <a:cubicBezTo>
                    <a:pt x="3019" y="5276"/>
                    <a:pt x="2996" y="5298"/>
                    <a:pt x="2967" y="5313"/>
                  </a:cubicBezTo>
                  <a:cubicBezTo>
                    <a:pt x="2945" y="5328"/>
                    <a:pt x="2916" y="5350"/>
                    <a:pt x="2887" y="5364"/>
                  </a:cubicBezTo>
                  <a:cubicBezTo>
                    <a:pt x="2864" y="5379"/>
                    <a:pt x="2864" y="5379"/>
                    <a:pt x="2864" y="5379"/>
                  </a:cubicBezTo>
                  <a:cubicBezTo>
                    <a:pt x="2828" y="5393"/>
                    <a:pt x="2806" y="5408"/>
                    <a:pt x="2777" y="5408"/>
                  </a:cubicBezTo>
                  <a:cubicBezTo>
                    <a:pt x="2755" y="5408"/>
                    <a:pt x="2733" y="5393"/>
                    <a:pt x="2711" y="5364"/>
                  </a:cubicBezTo>
                  <a:cubicBezTo>
                    <a:pt x="2696" y="5342"/>
                    <a:pt x="2674" y="5320"/>
                    <a:pt x="2659" y="5298"/>
                  </a:cubicBezTo>
                  <a:cubicBezTo>
                    <a:pt x="2637" y="5276"/>
                    <a:pt x="2623" y="5254"/>
                    <a:pt x="2608" y="5240"/>
                  </a:cubicBezTo>
                  <a:cubicBezTo>
                    <a:pt x="2608" y="5232"/>
                    <a:pt x="2601" y="5225"/>
                    <a:pt x="2586" y="5225"/>
                  </a:cubicBezTo>
                  <a:cubicBezTo>
                    <a:pt x="2579" y="5225"/>
                    <a:pt x="2571" y="5225"/>
                    <a:pt x="2571" y="5225"/>
                  </a:cubicBezTo>
                  <a:cubicBezTo>
                    <a:pt x="2564" y="5247"/>
                    <a:pt x="2557" y="5291"/>
                    <a:pt x="2520" y="5291"/>
                  </a:cubicBezTo>
                  <a:cubicBezTo>
                    <a:pt x="2520" y="5291"/>
                    <a:pt x="2513" y="5291"/>
                    <a:pt x="2505" y="5283"/>
                  </a:cubicBezTo>
                  <a:cubicBezTo>
                    <a:pt x="2469" y="5269"/>
                    <a:pt x="2330" y="5181"/>
                    <a:pt x="2330" y="5174"/>
                  </a:cubicBezTo>
                  <a:cubicBezTo>
                    <a:pt x="2322" y="5174"/>
                    <a:pt x="2286" y="5159"/>
                    <a:pt x="2264" y="5093"/>
                  </a:cubicBezTo>
                  <a:cubicBezTo>
                    <a:pt x="2249" y="5056"/>
                    <a:pt x="2220" y="5034"/>
                    <a:pt x="2198" y="5020"/>
                  </a:cubicBezTo>
                  <a:cubicBezTo>
                    <a:pt x="2176" y="5012"/>
                    <a:pt x="2161" y="4998"/>
                    <a:pt x="2154" y="4983"/>
                  </a:cubicBezTo>
                  <a:cubicBezTo>
                    <a:pt x="2146" y="4976"/>
                    <a:pt x="2139" y="4969"/>
                    <a:pt x="2124" y="4954"/>
                  </a:cubicBezTo>
                  <a:cubicBezTo>
                    <a:pt x="2095" y="4924"/>
                    <a:pt x="2059" y="4881"/>
                    <a:pt x="2051" y="4837"/>
                  </a:cubicBezTo>
                  <a:cubicBezTo>
                    <a:pt x="2029" y="4778"/>
                    <a:pt x="2029" y="4727"/>
                    <a:pt x="2073" y="4668"/>
                  </a:cubicBezTo>
                  <a:cubicBezTo>
                    <a:pt x="2102" y="4639"/>
                    <a:pt x="2117" y="4631"/>
                    <a:pt x="2139" y="4624"/>
                  </a:cubicBezTo>
                  <a:cubicBezTo>
                    <a:pt x="2146" y="4624"/>
                    <a:pt x="2154" y="4624"/>
                    <a:pt x="2161" y="4617"/>
                  </a:cubicBezTo>
                  <a:cubicBezTo>
                    <a:pt x="2169" y="4602"/>
                    <a:pt x="2146" y="4588"/>
                    <a:pt x="2139" y="4580"/>
                  </a:cubicBezTo>
                  <a:cubicBezTo>
                    <a:pt x="2124" y="4573"/>
                    <a:pt x="2110" y="4565"/>
                    <a:pt x="2102" y="4551"/>
                  </a:cubicBezTo>
                  <a:cubicBezTo>
                    <a:pt x="2066" y="4514"/>
                    <a:pt x="2073" y="4478"/>
                    <a:pt x="2088" y="4397"/>
                  </a:cubicBezTo>
                  <a:cubicBezTo>
                    <a:pt x="2088" y="4390"/>
                    <a:pt x="2088" y="4390"/>
                    <a:pt x="2088" y="4390"/>
                  </a:cubicBezTo>
                  <a:cubicBezTo>
                    <a:pt x="2102" y="4331"/>
                    <a:pt x="2124" y="4302"/>
                    <a:pt x="2146" y="4272"/>
                  </a:cubicBezTo>
                  <a:cubicBezTo>
                    <a:pt x="2161" y="4258"/>
                    <a:pt x="2176" y="4250"/>
                    <a:pt x="2176" y="4236"/>
                  </a:cubicBezTo>
                  <a:cubicBezTo>
                    <a:pt x="2183" y="4214"/>
                    <a:pt x="2176" y="4192"/>
                    <a:pt x="2169" y="4162"/>
                  </a:cubicBezTo>
                  <a:cubicBezTo>
                    <a:pt x="2161" y="4148"/>
                    <a:pt x="2154" y="4133"/>
                    <a:pt x="2146" y="4111"/>
                  </a:cubicBezTo>
                  <a:cubicBezTo>
                    <a:pt x="2139" y="4060"/>
                    <a:pt x="2132" y="3913"/>
                    <a:pt x="2169" y="3862"/>
                  </a:cubicBezTo>
                  <a:cubicBezTo>
                    <a:pt x="2212" y="3811"/>
                    <a:pt x="2234" y="3774"/>
                    <a:pt x="2212" y="3752"/>
                  </a:cubicBezTo>
                  <a:cubicBezTo>
                    <a:pt x="2205" y="3745"/>
                    <a:pt x="2198" y="3745"/>
                    <a:pt x="2190" y="3745"/>
                  </a:cubicBezTo>
                  <a:cubicBezTo>
                    <a:pt x="2183" y="3745"/>
                    <a:pt x="2176" y="3745"/>
                    <a:pt x="2176" y="3745"/>
                  </a:cubicBezTo>
                  <a:cubicBezTo>
                    <a:pt x="2161" y="3745"/>
                    <a:pt x="2154" y="3752"/>
                    <a:pt x="2146" y="3752"/>
                  </a:cubicBezTo>
                  <a:cubicBezTo>
                    <a:pt x="2132" y="3752"/>
                    <a:pt x="2117" y="3745"/>
                    <a:pt x="2110" y="3737"/>
                  </a:cubicBezTo>
                  <a:cubicBezTo>
                    <a:pt x="2073" y="3723"/>
                    <a:pt x="2073" y="3686"/>
                    <a:pt x="2066" y="3657"/>
                  </a:cubicBezTo>
                  <a:cubicBezTo>
                    <a:pt x="2066" y="3642"/>
                    <a:pt x="2059" y="3628"/>
                    <a:pt x="2059" y="3620"/>
                  </a:cubicBezTo>
                  <a:cubicBezTo>
                    <a:pt x="2051" y="3620"/>
                    <a:pt x="2044" y="3620"/>
                    <a:pt x="2044" y="3620"/>
                  </a:cubicBezTo>
                  <a:cubicBezTo>
                    <a:pt x="2037" y="3620"/>
                    <a:pt x="2029" y="3628"/>
                    <a:pt x="2014" y="3642"/>
                  </a:cubicBezTo>
                  <a:cubicBezTo>
                    <a:pt x="1956" y="3701"/>
                    <a:pt x="1927" y="3701"/>
                    <a:pt x="1919" y="3701"/>
                  </a:cubicBezTo>
                  <a:cubicBezTo>
                    <a:pt x="1912" y="3701"/>
                    <a:pt x="1890" y="3701"/>
                    <a:pt x="1883" y="3671"/>
                  </a:cubicBezTo>
                  <a:cubicBezTo>
                    <a:pt x="1883" y="3628"/>
                    <a:pt x="1890" y="3613"/>
                    <a:pt x="1905" y="3598"/>
                  </a:cubicBezTo>
                  <a:cubicBezTo>
                    <a:pt x="1905" y="3591"/>
                    <a:pt x="1912" y="3583"/>
                    <a:pt x="1912" y="3583"/>
                  </a:cubicBezTo>
                  <a:cubicBezTo>
                    <a:pt x="1912" y="3583"/>
                    <a:pt x="1883" y="3576"/>
                    <a:pt x="1861" y="3569"/>
                  </a:cubicBezTo>
                  <a:cubicBezTo>
                    <a:pt x="1839" y="3569"/>
                    <a:pt x="1839" y="3569"/>
                    <a:pt x="1839" y="3569"/>
                  </a:cubicBezTo>
                  <a:cubicBezTo>
                    <a:pt x="1846" y="3554"/>
                    <a:pt x="1846" y="3554"/>
                    <a:pt x="1846" y="3554"/>
                  </a:cubicBezTo>
                  <a:cubicBezTo>
                    <a:pt x="1846" y="3554"/>
                    <a:pt x="1853" y="3518"/>
                    <a:pt x="1868" y="3466"/>
                  </a:cubicBezTo>
                  <a:cubicBezTo>
                    <a:pt x="1875" y="3444"/>
                    <a:pt x="1875" y="3408"/>
                    <a:pt x="1875" y="3378"/>
                  </a:cubicBezTo>
                  <a:cubicBezTo>
                    <a:pt x="1875" y="3349"/>
                    <a:pt x="1875" y="3320"/>
                    <a:pt x="1890" y="3298"/>
                  </a:cubicBezTo>
                  <a:cubicBezTo>
                    <a:pt x="1897" y="3283"/>
                    <a:pt x="1919" y="3276"/>
                    <a:pt x="1934" y="3269"/>
                  </a:cubicBezTo>
                  <a:cubicBezTo>
                    <a:pt x="1949" y="3261"/>
                    <a:pt x="1971" y="3254"/>
                    <a:pt x="1971" y="3239"/>
                  </a:cubicBezTo>
                  <a:cubicBezTo>
                    <a:pt x="1978" y="3232"/>
                    <a:pt x="2022" y="3173"/>
                    <a:pt x="1971" y="3078"/>
                  </a:cubicBezTo>
                  <a:cubicBezTo>
                    <a:pt x="1963" y="3056"/>
                    <a:pt x="1956" y="3041"/>
                    <a:pt x="1949" y="3027"/>
                  </a:cubicBezTo>
                  <a:cubicBezTo>
                    <a:pt x="1919" y="2975"/>
                    <a:pt x="1897" y="2939"/>
                    <a:pt x="1919" y="2902"/>
                  </a:cubicBezTo>
                  <a:cubicBezTo>
                    <a:pt x="1934" y="2880"/>
                    <a:pt x="1934" y="2858"/>
                    <a:pt x="1919" y="2836"/>
                  </a:cubicBezTo>
                  <a:cubicBezTo>
                    <a:pt x="1919" y="2829"/>
                    <a:pt x="1912" y="2821"/>
                    <a:pt x="1912" y="2814"/>
                  </a:cubicBezTo>
                  <a:cubicBezTo>
                    <a:pt x="1905" y="2778"/>
                    <a:pt x="1927" y="2733"/>
                    <a:pt x="1985" y="2704"/>
                  </a:cubicBezTo>
                  <a:cubicBezTo>
                    <a:pt x="2014" y="2682"/>
                    <a:pt x="2007" y="2653"/>
                    <a:pt x="1993" y="2602"/>
                  </a:cubicBezTo>
                  <a:cubicBezTo>
                    <a:pt x="1971" y="2558"/>
                    <a:pt x="1897" y="2470"/>
                    <a:pt x="1875" y="2462"/>
                  </a:cubicBezTo>
                  <a:lnTo>
                    <a:pt x="1868" y="2462"/>
                  </a:lnTo>
                  <a:cubicBezTo>
                    <a:pt x="1861" y="2462"/>
                    <a:pt x="1861" y="2470"/>
                    <a:pt x="1853" y="2484"/>
                  </a:cubicBezTo>
                  <a:cubicBezTo>
                    <a:pt x="1839" y="2499"/>
                    <a:pt x="1831" y="2514"/>
                    <a:pt x="1802" y="2521"/>
                  </a:cubicBezTo>
                  <a:cubicBezTo>
                    <a:pt x="1795" y="2528"/>
                    <a:pt x="1795" y="2528"/>
                    <a:pt x="1788" y="2528"/>
                  </a:cubicBezTo>
                  <a:cubicBezTo>
                    <a:pt x="1758" y="2528"/>
                    <a:pt x="1751" y="2499"/>
                    <a:pt x="1743" y="2470"/>
                  </a:cubicBezTo>
                  <a:cubicBezTo>
                    <a:pt x="1743" y="2462"/>
                    <a:pt x="1736" y="2448"/>
                    <a:pt x="1736" y="2440"/>
                  </a:cubicBezTo>
                  <a:cubicBezTo>
                    <a:pt x="1729" y="2448"/>
                    <a:pt x="1714" y="2455"/>
                    <a:pt x="1692" y="2455"/>
                  </a:cubicBezTo>
                  <a:cubicBezTo>
                    <a:pt x="1685" y="2455"/>
                    <a:pt x="1685" y="2455"/>
                    <a:pt x="1678" y="2455"/>
                  </a:cubicBezTo>
                  <a:cubicBezTo>
                    <a:pt x="1648" y="2455"/>
                    <a:pt x="1648" y="2455"/>
                    <a:pt x="1648" y="2455"/>
                  </a:cubicBezTo>
                  <a:cubicBezTo>
                    <a:pt x="1612" y="2448"/>
                    <a:pt x="1575" y="2440"/>
                    <a:pt x="1546" y="2440"/>
                  </a:cubicBezTo>
                  <a:cubicBezTo>
                    <a:pt x="1538" y="2440"/>
                    <a:pt x="1531" y="2440"/>
                    <a:pt x="1531" y="2440"/>
                  </a:cubicBezTo>
                  <a:cubicBezTo>
                    <a:pt x="1516" y="2448"/>
                    <a:pt x="1487" y="2448"/>
                    <a:pt x="1450" y="2448"/>
                  </a:cubicBezTo>
                  <a:cubicBezTo>
                    <a:pt x="1421" y="2448"/>
                    <a:pt x="1362" y="2448"/>
                    <a:pt x="1319" y="2419"/>
                  </a:cubicBezTo>
                  <a:cubicBezTo>
                    <a:pt x="1289" y="2411"/>
                    <a:pt x="1260" y="2396"/>
                    <a:pt x="1238" y="2389"/>
                  </a:cubicBezTo>
                  <a:cubicBezTo>
                    <a:pt x="1194" y="2374"/>
                    <a:pt x="1164" y="2360"/>
                    <a:pt x="1150" y="2338"/>
                  </a:cubicBezTo>
                  <a:cubicBezTo>
                    <a:pt x="1128" y="2309"/>
                    <a:pt x="1150" y="2264"/>
                    <a:pt x="1164" y="2228"/>
                  </a:cubicBezTo>
                  <a:lnTo>
                    <a:pt x="1164" y="2221"/>
                  </a:lnTo>
                  <a:cubicBezTo>
                    <a:pt x="1164" y="2213"/>
                    <a:pt x="1150" y="2206"/>
                    <a:pt x="1135" y="2206"/>
                  </a:cubicBezTo>
                  <a:cubicBezTo>
                    <a:pt x="1128" y="2206"/>
                    <a:pt x="1121" y="2213"/>
                    <a:pt x="1113" y="2221"/>
                  </a:cubicBezTo>
                  <a:cubicBezTo>
                    <a:pt x="1106" y="2221"/>
                    <a:pt x="1099" y="2221"/>
                    <a:pt x="1084" y="2221"/>
                  </a:cubicBezTo>
                  <a:cubicBezTo>
                    <a:pt x="1047" y="2221"/>
                    <a:pt x="1025" y="2162"/>
                    <a:pt x="1018" y="2140"/>
                  </a:cubicBezTo>
                  <a:cubicBezTo>
                    <a:pt x="996" y="2111"/>
                    <a:pt x="981" y="2103"/>
                    <a:pt x="974" y="2103"/>
                  </a:cubicBezTo>
                  <a:cubicBezTo>
                    <a:pt x="959" y="2103"/>
                    <a:pt x="952" y="2111"/>
                    <a:pt x="938" y="2118"/>
                  </a:cubicBezTo>
                  <a:cubicBezTo>
                    <a:pt x="930" y="2118"/>
                    <a:pt x="930" y="2118"/>
                    <a:pt x="930" y="2118"/>
                  </a:cubicBezTo>
                  <a:cubicBezTo>
                    <a:pt x="908" y="2133"/>
                    <a:pt x="886" y="2147"/>
                    <a:pt x="871" y="2147"/>
                  </a:cubicBezTo>
                  <a:cubicBezTo>
                    <a:pt x="857" y="2147"/>
                    <a:pt x="835" y="2140"/>
                    <a:pt x="835" y="2103"/>
                  </a:cubicBezTo>
                  <a:cubicBezTo>
                    <a:pt x="828" y="2067"/>
                    <a:pt x="828" y="2067"/>
                    <a:pt x="791" y="2059"/>
                  </a:cubicBezTo>
                  <a:cubicBezTo>
                    <a:pt x="762" y="2052"/>
                    <a:pt x="747" y="2045"/>
                    <a:pt x="740" y="2030"/>
                  </a:cubicBezTo>
                  <a:cubicBezTo>
                    <a:pt x="732" y="2008"/>
                    <a:pt x="740" y="1986"/>
                    <a:pt x="747" y="1971"/>
                  </a:cubicBezTo>
                  <a:cubicBezTo>
                    <a:pt x="754" y="1964"/>
                    <a:pt x="754" y="1957"/>
                    <a:pt x="754" y="1950"/>
                  </a:cubicBezTo>
                  <a:cubicBezTo>
                    <a:pt x="747" y="1950"/>
                    <a:pt x="732" y="1942"/>
                    <a:pt x="710" y="1942"/>
                  </a:cubicBezTo>
                  <a:cubicBezTo>
                    <a:pt x="696" y="1942"/>
                    <a:pt x="696" y="1942"/>
                    <a:pt x="696" y="1942"/>
                  </a:cubicBezTo>
                  <a:cubicBezTo>
                    <a:pt x="681" y="1942"/>
                    <a:pt x="666" y="1942"/>
                    <a:pt x="652" y="1942"/>
                  </a:cubicBezTo>
                  <a:cubicBezTo>
                    <a:pt x="637" y="1950"/>
                    <a:pt x="622" y="1950"/>
                    <a:pt x="600" y="1950"/>
                  </a:cubicBezTo>
                  <a:cubicBezTo>
                    <a:pt x="586" y="1950"/>
                    <a:pt x="578" y="1950"/>
                    <a:pt x="564" y="1950"/>
                  </a:cubicBezTo>
                  <a:cubicBezTo>
                    <a:pt x="527" y="1942"/>
                    <a:pt x="498" y="1920"/>
                    <a:pt x="469" y="1905"/>
                  </a:cubicBezTo>
                  <a:cubicBezTo>
                    <a:pt x="447" y="1891"/>
                    <a:pt x="417" y="1869"/>
                    <a:pt x="388" y="1862"/>
                  </a:cubicBezTo>
                  <a:cubicBezTo>
                    <a:pt x="381" y="1854"/>
                    <a:pt x="366" y="1854"/>
                    <a:pt x="351" y="1854"/>
                  </a:cubicBezTo>
                  <a:cubicBezTo>
                    <a:pt x="322" y="1854"/>
                    <a:pt x="285" y="1869"/>
                    <a:pt x="263" y="1883"/>
                  </a:cubicBezTo>
                  <a:cubicBezTo>
                    <a:pt x="249" y="1891"/>
                    <a:pt x="241" y="1891"/>
                    <a:pt x="234" y="1898"/>
                  </a:cubicBezTo>
                  <a:cubicBezTo>
                    <a:pt x="212" y="1905"/>
                    <a:pt x="197" y="1905"/>
                    <a:pt x="183" y="1905"/>
                  </a:cubicBezTo>
                  <a:cubicBezTo>
                    <a:pt x="146" y="1905"/>
                    <a:pt x="117" y="1891"/>
                    <a:pt x="88" y="1854"/>
                  </a:cubicBezTo>
                  <a:cubicBezTo>
                    <a:pt x="21" y="1781"/>
                    <a:pt x="0" y="1730"/>
                    <a:pt x="7" y="1708"/>
                  </a:cubicBezTo>
                  <a:cubicBezTo>
                    <a:pt x="7" y="1708"/>
                    <a:pt x="7" y="1700"/>
                    <a:pt x="14" y="1700"/>
                  </a:cubicBezTo>
                  <a:cubicBezTo>
                    <a:pt x="0" y="1693"/>
                    <a:pt x="0" y="1693"/>
                    <a:pt x="0" y="1693"/>
                  </a:cubicBezTo>
                  <a:cubicBezTo>
                    <a:pt x="43" y="1686"/>
                    <a:pt x="43" y="1686"/>
                    <a:pt x="43" y="1686"/>
                  </a:cubicBezTo>
                  <a:cubicBezTo>
                    <a:pt x="212" y="1686"/>
                    <a:pt x="212" y="1686"/>
                    <a:pt x="212" y="1686"/>
                  </a:cubicBezTo>
                  <a:cubicBezTo>
                    <a:pt x="241" y="1686"/>
                    <a:pt x="249" y="1678"/>
                    <a:pt x="256" y="1656"/>
                  </a:cubicBezTo>
                  <a:cubicBezTo>
                    <a:pt x="263" y="1620"/>
                    <a:pt x="300" y="1598"/>
                    <a:pt x="351" y="1598"/>
                  </a:cubicBezTo>
                  <a:cubicBezTo>
                    <a:pt x="366" y="1598"/>
                    <a:pt x="373" y="1598"/>
                    <a:pt x="388" y="1605"/>
                  </a:cubicBezTo>
                  <a:cubicBezTo>
                    <a:pt x="432" y="1605"/>
                    <a:pt x="461" y="1627"/>
                    <a:pt x="490" y="1642"/>
                  </a:cubicBezTo>
                  <a:cubicBezTo>
                    <a:pt x="512" y="1649"/>
                    <a:pt x="527" y="1664"/>
                    <a:pt x="534" y="1664"/>
                  </a:cubicBezTo>
                  <a:cubicBezTo>
                    <a:pt x="549" y="1634"/>
                    <a:pt x="549" y="1627"/>
                    <a:pt x="556" y="1576"/>
                  </a:cubicBezTo>
                  <a:cubicBezTo>
                    <a:pt x="556" y="1561"/>
                    <a:pt x="556" y="1561"/>
                    <a:pt x="556" y="1561"/>
                  </a:cubicBezTo>
                  <a:cubicBezTo>
                    <a:pt x="564" y="1546"/>
                    <a:pt x="556" y="1524"/>
                    <a:pt x="549" y="1510"/>
                  </a:cubicBezTo>
                  <a:cubicBezTo>
                    <a:pt x="534" y="1488"/>
                    <a:pt x="527" y="1451"/>
                    <a:pt x="556" y="1414"/>
                  </a:cubicBezTo>
                  <a:cubicBezTo>
                    <a:pt x="600" y="1356"/>
                    <a:pt x="630" y="1327"/>
                    <a:pt x="681" y="1297"/>
                  </a:cubicBezTo>
                  <a:cubicBezTo>
                    <a:pt x="688" y="1290"/>
                    <a:pt x="703" y="1283"/>
                    <a:pt x="710" y="1275"/>
                  </a:cubicBezTo>
                  <a:cubicBezTo>
                    <a:pt x="732" y="1253"/>
                    <a:pt x="762" y="1231"/>
                    <a:pt x="791" y="1231"/>
                  </a:cubicBezTo>
                  <a:cubicBezTo>
                    <a:pt x="806" y="1231"/>
                    <a:pt x="813" y="1231"/>
                    <a:pt x="828" y="1239"/>
                  </a:cubicBezTo>
                  <a:cubicBezTo>
                    <a:pt x="842" y="1246"/>
                    <a:pt x="864" y="1253"/>
                    <a:pt x="879" y="1268"/>
                  </a:cubicBezTo>
                  <a:cubicBezTo>
                    <a:pt x="915" y="1283"/>
                    <a:pt x="952" y="1305"/>
                    <a:pt x="974" y="1305"/>
                  </a:cubicBezTo>
                  <a:cubicBezTo>
                    <a:pt x="981" y="1305"/>
                    <a:pt x="989" y="1305"/>
                    <a:pt x="989" y="1297"/>
                  </a:cubicBezTo>
                  <a:cubicBezTo>
                    <a:pt x="1011" y="1290"/>
                    <a:pt x="1025" y="1283"/>
                    <a:pt x="1047" y="1275"/>
                  </a:cubicBezTo>
                  <a:cubicBezTo>
                    <a:pt x="1069" y="1268"/>
                    <a:pt x="1091" y="1261"/>
                    <a:pt x="1099" y="1246"/>
                  </a:cubicBezTo>
                  <a:cubicBezTo>
                    <a:pt x="1113" y="1217"/>
                    <a:pt x="1128" y="1202"/>
                    <a:pt x="1150" y="1187"/>
                  </a:cubicBezTo>
                  <a:cubicBezTo>
                    <a:pt x="1164" y="1180"/>
                    <a:pt x="1179" y="1165"/>
                    <a:pt x="1194" y="1158"/>
                  </a:cubicBezTo>
                  <a:cubicBezTo>
                    <a:pt x="1201" y="1151"/>
                    <a:pt x="1209" y="1143"/>
                    <a:pt x="1216" y="1136"/>
                  </a:cubicBezTo>
                  <a:cubicBezTo>
                    <a:pt x="1245" y="1114"/>
                    <a:pt x="1267" y="1092"/>
                    <a:pt x="1289" y="1092"/>
                  </a:cubicBezTo>
                  <a:cubicBezTo>
                    <a:pt x="1304" y="1092"/>
                    <a:pt x="1311" y="1100"/>
                    <a:pt x="1326" y="1107"/>
                  </a:cubicBezTo>
                  <a:cubicBezTo>
                    <a:pt x="1333" y="1107"/>
                    <a:pt x="1333" y="1114"/>
                    <a:pt x="1340" y="1114"/>
                  </a:cubicBezTo>
                  <a:cubicBezTo>
                    <a:pt x="1355" y="1114"/>
                    <a:pt x="1362" y="1100"/>
                    <a:pt x="1370" y="1085"/>
                  </a:cubicBezTo>
                  <a:cubicBezTo>
                    <a:pt x="1370" y="1078"/>
                    <a:pt x="1370" y="1078"/>
                    <a:pt x="1370" y="1070"/>
                  </a:cubicBezTo>
                  <a:cubicBezTo>
                    <a:pt x="1377" y="1048"/>
                    <a:pt x="1384" y="1041"/>
                    <a:pt x="1428" y="1033"/>
                  </a:cubicBezTo>
                  <a:cubicBezTo>
                    <a:pt x="1472" y="1026"/>
                    <a:pt x="1472" y="946"/>
                    <a:pt x="1472" y="924"/>
                  </a:cubicBezTo>
                  <a:cubicBezTo>
                    <a:pt x="1472" y="909"/>
                    <a:pt x="1472" y="909"/>
                    <a:pt x="1472" y="909"/>
                  </a:cubicBezTo>
                  <a:cubicBezTo>
                    <a:pt x="1480" y="909"/>
                    <a:pt x="1480" y="909"/>
                    <a:pt x="1480" y="909"/>
                  </a:cubicBezTo>
                  <a:cubicBezTo>
                    <a:pt x="1487" y="902"/>
                    <a:pt x="1531" y="894"/>
                    <a:pt x="1538" y="858"/>
                  </a:cubicBezTo>
                  <a:cubicBezTo>
                    <a:pt x="1538" y="843"/>
                    <a:pt x="1546" y="814"/>
                    <a:pt x="1568" y="814"/>
                  </a:cubicBezTo>
                  <a:cubicBezTo>
                    <a:pt x="1575" y="814"/>
                    <a:pt x="1582" y="828"/>
                    <a:pt x="1604" y="843"/>
                  </a:cubicBezTo>
                  <a:cubicBezTo>
                    <a:pt x="1604" y="850"/>
                    <a:pt x="1612" y="858"/>
                    <a:pt x="1626" y="865"/>
                  </a:cubicBezTo>
                  <a:cubicBezTo>
                    <a:pt x="1641" y="880"/>
                    <a:pt x="1648" y="887"/>
                    <a:pt x="1663" y="887"/>
                  </a:cubicBezTo>
                  <a:cubicBezTo>
                    <a:pt x="1678" y="887"/>
                    <a:pt x="1700" y="880"/>
                    <a:pt x="1714" y="865"/>
                  </a:cubicBezTo>
                  <a:cubicBezTo>
                    <a:pt x="1736" y="850"/>
                    <a:pt x="1780" y="821"/>
                    <a:pt x="1831" y="821"/>
                  </a:cubicBezTo>
                  <a:cubicBezTo>
                    <a:pt x="1839" y="821"/>
                    <a:pt x="1846" y="821"/>
                    <a:pt x="1853" y="821"/>
                  </a:cubicBezTo>
                  <a:cubicBezTo>
                    <a:pt x="1883" y="828"/>
                    <a:pt x="1897" y="843"/>
                    <a:pt x="1905" y="865"/>
                  </a:cubicBezTo>
                  <a:cubicBezTo>
                    <a:pt x="1912" y="872"/>
                    <a:pt x="1919" y="887"/>
                    <a:pt x="1934" y="887"/>
                  </a:cubicBezTo>
                  <a:cubicBezTo>
                    <a:pt x="1949" y="902"/>
                    <a:pt x="1971" y="902"/>
                    <a:pt x="1993" y="902"/>
                  </a:cubicBezTo>
                  <a:cubicBezTo>
                    <a:pt x="2014" y="902"/>
                    <a:pt x="2029" y="902"/>
                    <a:pt x="2059" y="909"/>
                  </a:cubicBezTo>
                  <a:cubicBezTo>
                    <a:pt x="2132" y="916"/>
                    <a:pt x="2249" y="1033"/>
                    <a:pt x="2264" y="1048"/>
                  </a:cubicBezTo>
                  <a:cubicBezTo>
                    <a:pt x="2271" y="1055"/>
                    <a:pt x="2278" y="1070"/>
                    <a:pt x="2286" y="1092"/>
                  </a:cubicBezTo>
                  <a:cubicBezTo>
                    <a:pt x="2308" y="1121"/>
                    <a:pt x="2322" y="1151"/>
                    <a:pt x="2352" y="1151"/>
                  </a:cubicBezTo>
                  <a:cubicBezTo>
                    <a:pt x="2359" y="1151"/>
                    <a:pt x="2366" y="1143"/>
                    <a:pt x="2374" y="1143"/>
                  </a:cubicBezTo>
                  <a:cubicBezTo>
                    <a:pt x="2396" y="1136"/>
                    <a:pt x="2418" y="1129"/>
                    <a:pt x="2432" y="1121"/>
                  </a:cubicBezTo>
                  <a:cubicBezTo>
                    <a:pt x="2462" y="1114"/>
                    <a:pt x="2483" y="1107"/>
                    <a:pt x="2513" y="1107"/>
                  </a:cubicBezTo>
                  <a:cubicBezTo>
                    <a:pt x="2528" y="1107"/>
                    <a:pt x="2535" y="1107"/>
                    <a:pt x="2550" y="1107"/>
                  </a:cubicBezTo>
                  <a:cubicBezTo>
                    <a:pt x="2564" y="1114"/>
                    <a:pt x="2571" y="1114"/>
                    <a:pt x="2586" y="1121"/>
                  </a:cubicBezTo>
                  <a:cubicBezTo>
                    <a:pt x="2601" y="1129"/>
                    <a:pt x="2615" y="1129"/>
                    <a:pt x="2630" y="1129"/>
                  </a:cubicBezTo>
                  <a:cubicBezTo>
                    <a:pt x="2645" y="1129"/>
                    <a:pt x="2659" y="1129"/>
                    <a:pt x="2674" y="1121"/>
                  </a:cubicBezTo>
                  <a:cubicBezTo>
                    <a:pt x="2696" y="1114"/>
                    <a:pt x="2711" y="1107"/>
                    <a:pt x="2725" y="1107"/>
                  </a:cubicBezTo>
                  <a:cubicBezTo>
                    <a:pt x="2747" y="1107"/>
                    <a:pt x="2769" y="1121"/>
                    <a:pt x="2777" y="1136"/>
                  </a:cubicBezTo>
                  <a:cubicBezTo>
                    <a:pt x="2791" y="1151"/>
                    <a:pt x="2799" y="1165"/>
                    <a:pt x="2791" y="1187"/>
                  </a:cubicBezTo>
                  <a:cubicBezTo>
                    <a:pt x="2791" y="1195"/>
                    <a:pt x="2791" y="1209"/>
                    <a:pt x="2799" y="1217"/>
                  </a:cubicBezTo>
                  <a:cubicBezTo>
                    <a:pt x="2806" y="1224"/>
                    <a:pt x="2813" y="1224"/>
                    <a:pt x="2828" y="1224"/>
                  </a:cubicBezTo>
                  <a:cubicBezTo>
                    <a:pt x="2835" y="1224"/>
                    <a:pt x="2850" y="1224"/>
                    <a:pt x="2857" y="1217"/>
                  </a:cubicBezTo>
                  <a:cubicBezTo>
                    <a:pt x="2864" y="1217"/>
                    <a:pt x="2872" y="1217"/>
                    <a:pt x="2879" y="1217"/>
                  </a:cubicBezTo>
                  <a:cubicBezTo>
                    <a:pt x="2909" y="1217"/>
                    <a:pt x="2931" y="1246"/>
                    <a:pt x="2938" y="1268"/>
                  </a:cubicBezTo>
                  <a:cubicBezTo>
                    <a:pt x="2952" y="1283"/>
                    <a:pt x="2960" y="1297"/>
                    <a:pt x="2974" y="1305"/>
                  </a:cubicBezTo>
                  <a:cubicBezTo>
                    <a:pt x="2989" y="1319"/>
                    <a:pt x="2989" y="1319"/>
                    <a:pt x="2989" y="1319"/>
                  </a:cubicBezTo>
                  <a:cubicBezTo>
                    <a:pt x="3011" y="1327"/>
                    <a:pt x="3019" y="1334"/>
                    <a:pt x="3033" y="1334"/>
                  </a:cubicBezTo>
                  <a:cubicBezTo>
                    <a:pt x="3040" y="1334"/>
                    <a:pt x="3040" y="1334"/>
                    <a:pt x="3048" y="1334"/>
                  </a:cubicBezTo>
                  <a:cubicBezTo>
                    <a:pt x="3084" y="1312"/>
                    <a:pt x="3180" y="1305"/>
                    <a:pt x="3187" y="1305"/>
                  </a:cubicBezTo>
                  <a:cubicBezTo>
                    <a:pt x="3194" y="1305"/>
                    <a:pt x="3194" y="1305"/>
                    <a:pt x="3194" y="1305"/>
                  </a:cubicBezTo>
                  <a:cubicBezTo>
                    <a:pt x="3209" y="1319"/>
                    <a:pt x="3224" y="1327"/>
                    <a:pt x="3245" y="1327"/>
                  </a:cubicBezTo>
                  <a:cubicBezTo>
                    <a:pt x="3260" y="1327"/>
                    <a:pt x="3268" y="1327"/>
                    <a:pt x="3282" y="1319"/>
                  </a:cubicBezTo>
                  <a:cubicBezTo>
                    <a:pt x="3304" y="1319"/>
                    <a:pt x="3326" y="1297"/>
                    <a:pt x="3341" y="1290"/>
                  </a:cubicBezTo>
                  <a:cubicBezTo>
                    <a:pt x="3355" y="1275"/>
                    <a:pt x="3370" y="1268"/>
                    <a:pt x="3385" y="1268"/>
                  </a:cubicBezTo>
                  <a:cubicBezTo>
                    <a:pt x="3392" y="1268"/>
                    <a:pt x="3400" y="1268"/>
                    <a:pt x="3407" y="1283"/>
                  </a:cubicBezTo>
                  <a:cubicBezTo>
                    <a:pt x="3407" y="1297"/>
                    <a:pt x="3407" y="1312"/>
                    <a:pt x="3400" y="1327"/>
                  </a:cubicBezTo>
                  <a:cubicBezTo>
                    <a:pt x="3392" y="1349"/>
                    <a:pt x="3392" y="1371"/>
                    <a:pt x="3392" y="1378"/>
                  </a:cubicBezTo>
                  <a:cubicBezTo>
                    <a:pt x="3400" y="1378"/>
                    <a:pt x="3400" y="1378"/>
                    <a:pt x="3407" y="1378"/>
                  </a:cubicBezTo>
                  <a:cubicBezTo>
                    <a:pt x="3451" y="1378"/>
                    <a:pt x="3451" y="1378"/>
                    <a:pt x="3473" y="1349"/>
                  </a:cubicBezTo>
                  <a:cubicBezTo>
                    <a:pt x="3487" y="1327"/>
                    <a:pt x="3487" y="1327"/>
                    <a:pt x="3487" y="1327"/>
                  </a:cubicBezTo>
                  <a:cubicBezTo>
                    <a:pt x="3517" y="1290"/>
                    <a:pt x="3531" y="1283"/>
                    <a:pt x="3553" y="1268"/>
                  </a:cubicBezTo>
                  <a:cubicBezTo>
                    <a:pt x="3568" y="1261"/>
                    <a:pt x="3575" y="1261"/>
                    <a:pt x="3590" y="1246"/>
                  </a:cubicBezTo>
                  <a:cubicBezTo>
                    <a:pt x="3627" y="1224"/>
                    <a:pt x="3627" y="1209"/>
                    <a:pt x="3641" y="1187"/>
                  </a:cubicBezTo>
                  <a:cubicBezTo>
                    <a:pt x="3641" y="1180"/>
                    <a:pt x="3649" y="1165"/>
                    <a:pt x="3656" y="1151"/>
                  </a:cubicBezTo>
                  <a:cubicBezTo>
                    <a:pt x="3663" y="1136"/>
                    <a:pt x="3714" y="1063"/>
                    <a:pt x="3759" y="1063"/>
                  </a:cubicBezTo>
                  <a:cubicBezTo>
                    <a:pt x="3773" y="1063"/>
                    <a:pt x="3780" y="1063"/>
                    <a:pt x="3788" y="1070"/>
                  </a:cubicBezTo>
                  <a:cubicBezTo>
                    <a:pt x="3810" y="1085"/>
                    <a:pt x="3817" y="1107"/>
                    <a:pt x="3824" y="1121"/>
                  </a:cubicBezTo>
                  <a:cubicBezTo>
                    <a:pt x="3839" y="1151"/>
                    <a:pt x="3846" y="1158"/>
                    <a:pt x="3854" y="1158"/>
                  </a:cubicBezTo>
                  <a:cubicBezTo>
                    <a:pt x="3876" y="1158"/>
                    <a:pt x="3876" y="1158"/>
                    <a:pt x="3876" y="1158"/>
                  </a:cubicBezTo>
                  <a:cubicBezTo>
                    <a:pt x="3898" y="1158"/>
                    <a:pt x="3905" y="1158"/>
                    <a:pt x="3912" y="1114"/>
                  </a:cubicBezTo>
                  <a:cubicBezTo>
                    <a:pt x="3920" y="1041"/>
                    <a:pt x="3927" y="1019"/>
                    <a:pt x="3993" y="990"/>
                  </a:cubicBezTo>
                  <a:cubicBezTo>
                    <a:pt x="4008" y="982"/>
                    <a:pt x="4022" y="975"/>
                    <a:pt x="4037" y="968"/>
                  </a:cubicBezTo>
                  <a:cubicBezTo>
                    <a:pt x="4059" y="960"/>
                    <a:pt x="4081" y="946"/>
                    <a:pt x="4095" y="946"/>
                  </a:cubicBezTo>
                  <a:cubicBezTo>
                    <a:pt x="4110" y="946"/>
                    <a:pt x="4125" y="953"/>
                    <a:pt x="4140" y="968"/>
                  </a:cubicBezTo>
                  <a:cubicBezTo>
                    <a:pt x="4154" y="990"/>
                    <a:pt x="4161" y="1004"/>
                    <a:pt x="4169" y="1026"/>
                  </a:cubicBezTo>
                  <a:cubicBezTo>
                    <a:pt x="4183" y="1048"/>
                    <a:pt x="4191" y="1070"/>
                    <a:pt x="4205" y="1070"/>
                  </a:cubicBezTo>
                  <a:cubicBezTo>
                    <a:pt x="4235" y="1063"/>
                    <a:pt x="4235" y="1063"/>
                    <a:pt x="4242" y="1048"/>
                  </a:cubicBezTo>
                  <a:cubicBezTo>
                    <a:pt x="4242" y="1033"/>
                    <a:pt x="4250" y="1019"/>
                    <a:pt x="4257" y="997"/>
                  </a:cubicBezTo>
                  <a:cubicBezTo>
                    <a:pt x="4271" y="975"/>
                    <a:pt x="4279" y="953"/>
                    <a:pt x="4279" y="938"/>
                  </a:cubicBezTo>
                  <a:cubicBezTo>
                    <a:pt x="4286" y="916"/>
                    <a:pt x="4286" y="887"/>
                    <a:pt x="4323" y="887"/>
                  </a:cubicBezTo>
                  <a:cubicBezTo>
                    <a:pt x="4323" y="887"/>
                    <a:pt x="4330" y="887"/>
                    <a:pt x="4337" y="887"/>
                  </a:cubicBezTo>
                  <a:cubicBezTo>
                    <a:pt x="4352" y="894"/>
                    <a:pt x="4359" y="894"/>
                    <a:pt x="4367" y="894"/>
                  </a:cubicBezTo>
                  <a:cubicBezTo>
                    <a:pt x="4374" y="902"/>
                    <a:pt x="4381" y="902"/>
                    <a:pt x="4381" y="902"/>
                  </a:cubicBezTo>
                  <a:cubicBezTo>
                    <a:pt x="4389" y="902"/>
                    <a:pt x="4396" y="894"/>
                    <a:pt x="4403" y="872"/>
                  </a:cubicBezTo>
                  <a:cubicBezTo>
                    <a:pt x="4411" y="858"/>
                    <a:pt x="4418" y="836"/>
                    <a:pt x="4425" y="821"/>
                  </a:cubicBezTo>
                  <a:cubicBezTo>
                    <a:pt x="4447" y="784"/>
                    <a:pt x="4469" y="740"/>
                    <a:pt x="4462" y="711"/>
                  </a:cubicBezTo>
                  <a:cubicBezTo>
                    <a:pt x="4455" y="667"/>
                    <a:pt x="4440" y="587"/>
                    <a:pt x="4491" y="543"/>
                  </a:cubicBezTo>
                  <a:cubicBezTo>
                    <a:pt x="4506" y="535"/>
                    <a:pt x="4513" y="521"/>
                    <a:pt x="4528" y="513"/>
                  </a:cubicBezTo>
                  <a:cubicBezTo>
                    <a:pt x="4543" y="499"/>
                    <a:pt x="4557" y="484"/>
                    <a:pt x="4594" y="469"/>
                  </a:cubicBezTo>
                  <a:cubicBezTo>
                    <a:pt x="4616" y="462"/>
                    <a:pt x="4616" y="455"/>
                    <a:pt x="4631" y="433"/>
                  </a:cubicBezTo>
                  <a:cubicBezTo>
                    <a:pt x="4645" y="418"/>
                    <a:pt x="4660" y="389"/>
                    <a:pt x="4689" y="359"/>
                  </a:cubicBezTo>
                  <a:cubicBezTo>
                    <a:pt x="4748" y="279"/>
                    <a:pt x="4755" y="279"/>
                    <a:pt x="4806" y="271"/>
                  </a:cubicBezTo>
                  <a:cubicBezTo>
                    <a:pt x="4850" y="264"/>
                    <a:pt x="4850" y="264"/>
                    <a:pt x="4850" y="264"/>
                  </a:cubicBezTo>
                  <a:cubicBezTo>
                    <a:pt x="4894" y="257"/>
                    <a:pt x="4924" y="257"/>
                    <a:pt x="4953" y="228"/>
                  </a:cubicBezTo>
                  <a:cubicBezTo>
                    <a:pt x="4960" y="220"/>
                    <a:pt x="4960" y="220"/>
                    <a:pt x="4960" y="220"/>
                  </a:cubicBezTo>
                  <a:cubicBezTo>
                    <a:pt x="4960" y="213"/>
                    <a:pt x="4945" y="205"/>
                    <a:pt x="4938" y="198"/>
                  </a:cubicBezTo>
                  <a:cubicBezTo>
                    <a:pt x="4931" y="191"/>
                    <a:pt x="4916" y="183"/>
                    <a:pt x="4909" y="176"/>
                  </a:cubicBezTo>
                  <a:cubicBezTo>
                    <a:pt x="4865" y="132"/>
                    <a:pt x="4865" y="103"/>
                    <a:pt x="4887" y="37"/>
                  </a:cubicBezTo>
                  <a:cubicBezTo>
                    <a:pt x="4902" y="15"/>
                    <a:pt x="4916" y="0"/>
                    <a:pt x="4931" y="0"/>
                  </a:cubicBezTo>
                  <a:cubicBezTo>
                    <a:pt x="4960" y="0"/>
                    <a:pt x="4990" y="30"/>
                    <a:pt x="5012" y="59"/>
                  </a:cubicBezTo>
                  <a:cubicBezTo>
                    <a:pt x="5012" y="66"/>
                    <a:pt x="5012" y="66"/>
                    <a:pt x="5012" y="66"/>
                  </a:cubicBezTo>
                  <a:cubicBezTo>
                    <a:pt x="5041" y="118"/>
                    <a:pt x="5048" y="125"/>
                    <a:pt x="5092" y="132"/>
                  </a:cubicBezTo>
                  <a:cubicBezTo>
                    <a:pt x="5136" y="140"/>
                    <a:pt x="5143" y="169"/>
                    <a:pt x="5151" y="198"/>
                  </a:cubicBezTo>
                  <a:cubicBezTo>
                    <a:pt x="5158" y="205"/>
                    <a:pt x="5165" y="220"/>
                    <a:pt x="5173" y="235"/>
                  </a:cubicBezTo>
                  <a:cubicBezTo>
                    <a:pt x="5187" y="257"/>
                    <a:pt x="5202" y="293"/>
                    <a:pt x="5209" y="323"/>
                  </a:cubicBezTo>
                  <a:cubicBezTo>
                    <a:pt x="5217" y="337"/>
                    <a:pt x="5224" y="359"/>
                    <a:pt x="5231" y="367"/>
                  </a:cubicBezTo>
                  <a:cubicBezTo>
                    <a:pt x="5246" y="396"/>
                    <a:pt x="5261" y="411"/>
                    <a:pt x="5275" y="411"/>
                  </a:cubicBezTo>
                  <a:cubicBezTo>
                    <a:pt x="5283" y="411"/>
                    <a:pt x="5297" y="411"/>
                    <a:pt x="5305" y="403"/>
                  </a:cubicBezTo>
                  <a:cubicBezTo>
                    <a:pt x="5319" y="396"/>
                    <a:pt x="5334" y="389"/>
                    <a:pt x="5341" y="381"/>
                  </a:cubicBezTo>
                  <a:cubicBezTo>
                    <a:pt x="5363" y="367"/>
                    <a:pt x="5378" y="352"/>
                    <a:pt x="5400" y="352"/>
                  </a:cubicBezTo>
                  <a:cubicBezTo>
                    <a:pt x="5407" y="352"/>
                    <a:pt x="5422" y="359"/>
                    <a:pt x="5429" y="367"/>
                  </a:cubicBezTo>
                  <a:cubicBezTo>
                    <a:pt x="5444" y="374"/>
                    <a:pt x="5451" y="389"/>
                    <a:pt x="5459" y="396"/>
                  </a:cubicBezTo>
                  <a:cubicBezTo>
                    <a:pt x="5473" y="411"/>
                    <a:pt x="5473" y="418"/>
                    <a:pt x="5488" y="418"/>
                  </a:cubicBezTo>
                  <a:cubicBezTo>
                    <a:pt x="5488" y="418"/>
                    <a:pt x="5495" y="418"/>
                    <a:pt x="5502" y="411"/>
                  </a:cubicBezTo>
                  <a:cubicBezTo>
                    <a:pt x="5546" y="396"/>
                    <a:pt x="5546" y="396"/>
                    <a:pt x="5590" y="367"/>
                  </a:cubicBezTo>
                  <a:cubicBezTo>
                    <a:pt x="5605" y="352"/>
                    <a:pt x="5605" y="352"/>
                    <a:pt x="5605" y="352"/>
                  </a:cubicBezTo>
                  <a:cubicBezTo>
                    <a:pt x="5620" y="337"/>
                    <a:pt x="5634" y="330"/>
                    <a:pt x="5649" y="330"/>
                  </a:cubicBezTo>
                  <a:cubicBezTo>
                    <a:pt x="5664" y="330"/>
                    <a:pt x="5671" y="337"/>
                    <a:pt x="5693" y="345"/>
                  </a:cubicBezTo>
                  <a:cubicBezTo>
                    <a:pt x="5708" y="359"/>
                    <a:pt x="5737" y="359"/>
                    <a:pt x="5766" y="359"/>
                  </a:cubicBezTo>
                  <a:cubicBezTo>
                    <a:pt x="5788" y="359"/>
                    <a:pt x="5810" y="359"/>
                    <a:pt x="5825" y="352"/>
                  </a:cubicBezTo>
                  <a:cubicBezTo>
                    <a:pt x="5832" y="352"/>
                    <a:pt x="5832" y="352"/>
                    <a:pt x="5840" y="352"/>
                  </a:cubicBezTo>
                  <a:cubicBezTo>
                    <a:pt x="5847" y="352"/>
                    <a:pt x="5862" y="352"/>
                    <a:pt x="5869" y="367"/>
                  </a:cubicBezTo>
                  <a:cubicBezTo>
                    <a:pt x="5876" y="381"/>
                    <a:pt x="5883" y="411"/>
                    <a:pt x="5876" y="447"/>
                  </a:cubicBezTo>
                  <a:cubicBezTo>
                    <a:pt x="5876" y="462"/>
                    <a:pt x="5883" y="484"/>
                    <a:pt x="5883" y="499"/>
                  </a:cubicBezTo>
                  <a:cubicBezTo>
                    <a:pt x="5898" y="543"/>
                    <a:pt x="5913" y="601"/>
                    <a:pt x="5847" y="645"/>
                  </a:cubicBezTo>
                  <a:cubicBezTo>
                    <a:pt x="5766" y="704"/>
                    <a:pt x="5700" y="784"/>
                    <a:pt x="5671" y="828"/>
                  </a:cubicBezTo>
                  <a:cubicBezTo>
                    <a:pt x="5664" y="843"/>
                    <a:pt x="5642" y="872"/>
                    <a:pt x="5649" y="887"/>
                  </a:cubicBezTo>
                  <a:cubicBezTo>
                    <a:pt x="5656" y="894"/>
                    <a:pt x="5671" y="902"/>
                    <a:pt x="5693" y="909"/>
                  </a:cubicBezTo>
                  <a:cubicBezTo>
                    <a:pt x="5730" y="909"/>
                    <a:pt x="5752" y="909"/>
                    <a:pt x="5766" y="909"/>
                  </a:cubicBezTo>
                  <a:cubicBezTo>
                    <a:pt x="5803" y="909"/>
                    <a:pt x="5832" y="909"/>
                    <a:pt x="5869" y="924"/>
                  </a:cubicBezTo>
                  <a:cubicBezTo>
                    <a:pt x="5883" y="924"/>
                    <a:pt x="5891" y="931"/>
                    <a:pt x="5898" y="931"/>
                  </a:cubicBezTo>
                  <a:cubicBezTo>
                    <a:pt x="5905" y="931"/>
                    <a:pt x="5905" y="931"/>
                    <a:pt x="5920" y="909"/>
                  </a:cubicBezTo>
                  <a:cubicBezTo>
                    <a:pt x="5920" y="902"/>
                    <a:pt x="5935" y="894"/>
                    <a:pt x="5942" y="880"/>
                  </a:cubicBezTo>
                  <a:cubicBezTo>
                    <a:pt x="5993" y="814"/>
                    <a:pt x="6001" y="814"/>
                    <a:pt x="6074" y="755"/>
                  </a:cubicBezTo>
                  <a:cubicBezTo>
                    <a:pt x="6103" y="733"/>
                    <a:pt x="6118" y="711"/>
                    <a:pt x="6125" y="696"/>
                  </a:cubicBezTo>
                  <a:cubicBezTo>
                    <a:pt x="6140" y="667"/>
                    <a:pt x="6155" y="652"/>
                    <a:pt x="6213" y="652"/>
                  </a:cubicBezTo>
                  <a:cubicBezTo>
                    <a:pt x="6228" y="652"/>
                    <a:pt x="6228" y="652"/>
                    <a:pt x="6228" y="652"/>
                  </a:cubicBezTo>
                  <a:cubicBezTo>
                    <a:pt x="6228" y="667"/>
                    <a:pt x="6228" y="667"/>
                    <a:pt x="6228" y="667"/>
                  </a:cubicBezTo>
                  <a:cubicBezTo>
                    <a:pt x="6228" y="711"/>
                    <a:pt x="6243" y="770"/>
                    <a:pt x="6294" y="814"/>
                  </a:cubicBezTo>
                  <a:cubicBezTo>
                    <a:pt x="6316" y="828"/>
                    <a:pt x="6323" y="850"/>
                    <a:pt x="6323" y="872"/>
                  </a:cubicBezTo>
                  <a:cubicBezTo>
                    <a:pt x="6331" y="931"/>
                    <a:pt x="6294" y="990"/>
                    <a:pt x="6257" y="1026"/>
                  </a:cubicBezTo>
                  <a:cubicBezTo>
                    <a:pt x="6206" y="1092"/>
                    <a:pt x="6199" y="1121"/>
                    <a:pt x="6206" y="1187"/>
                  </a:cubicBezTo>
                  <a:cubicBezTo>
                    <a:pt x="6221" y="1253"/>
                    <a:pt x="6228" y="1414"/>
                    <a:pt x="6228" y="1480"/>
                  </a:cubicBezTo>
                  <a:cubicBezTo>
                    <a:pt x="6228" y="1546"/>
                    <a:pt x="6155" y="1642"/>
                    <a:pt x="6103" y="1700"/>
                  </a:cubicBezTo>
                  <a:cubicBezTo>
                    <a:pt x="6081" y="1730"/>
                    <a:pt x="6081" y="1730"/>
                    <a:pt x="6081" y="1730"/>
                  </a:cubicBezTo>
                  <a:cubicBezTo>
                    <a:pt x="6045" y="1773"/>
                    <a:pt x="5964" y="1832"/>
                    <a:pt x="5847" y="1913"/>
                  </a:cubicBezTo>
                  <a:cubicBezTo>
                    <a:pt x="5803" y="1942"/>
                    <a:pt x="5803" y="2001"/>
                    <a:pt x="5840" y="2089"/>
                  </a:cubicBezTo>
                  <a:cubicBezTo>
                    <a:pt x="5869" y="2140"/>
                    <a:pt x="5854" y="2169"/>
                    <a:pt x="5840" y="2206"/>
                  </a:cubicBezTo>
                  <a:cubicBezTo>
                    <a:pt x="5832" y="2228"/>
                    <a:pt x="5817" y="2257"/>
                    <a:pt x="5810" y="2287"/>
                  </a:cubicBezTo>
                  <a:cubicBezTo>
                    <a:pt x="5803" y="2309"/>
                    <a:pt x="5810" y="2316"/>
                    <a:pt x="5817" y="2331"/>
                  </a:cubicBezTo>
                  <a:cubicBezTo>
                    <a:pt x="5832" y="2352"/>
                    <a:pt x="5876" y="2360"/>
                    <a:pt x="5935" y="2360"/>
                  </a:cubicBezTo>
                  <a:cubicBezTo>
                    <a:pt x="5950" y="2360"/>
                    <a:pt x="5950" y="2360"/>
                    <a:pt x="5950" y="2360"/>
                  </a:cubicBezTo>
                  <a:cubicBezTo>
                    <a:pt x="5964" y="2360"/>
                    <a:pt x="5964" y="2360"/>
                    <a:pt x="5964" y="2360"/>
                  </a:cubicBezTo>
                  <a:cubicBezTo>
                    <a:pt x="5964" y="2367"/>
                    <a:pt x="5964" y="2367"/>
                    <a:pt x="5964" y="2367"/>
                  </a:cubicBezTo>
                  <a:cubicBezTo>
                    <a:pt x="5964" y="2367"/>
                    <a:pt x="6030" y="2455"/>
                    <a:pt x="6118" y="2499"/>
                  </a:cubicBezTo>
                  <a:cubicBezTo>
                    <a:pt x="6162" y="2521"/>
                    <a:pt x="6191" y="2543"/>
                    <a:pt x="6213" y="2558"/>
                  </a:cubicBezTo>
                  <a:cubicBezTo>
                    <a:pt x="6243" y="2580"/>
                    <a:pt x="6264" y="2602"/>
                    <a:pt x="6308" y="2609"/>
                  </a:cubicBezTo>
                  <a:cubicBezTo>
                    <a:pt x="6367" y="2631"/>
                    <a:pt x="6382" y="2668"/>
                    <a:pt x="6404" y="2719"/>
                  </a:cubicBezTo>
                  <a:cubicBezTo>
                    <a:pt x="6411" y="2748"/>
                    <a:pt x="6426" y="2778"/>
                    <a:pt x="6440" y="2814"/>
                  </a:cubicBezTo>
                  <a:cubicBezTo>
                    <a:pt x="6477" y="2873"/>
                    <a:pt x="6572" y="2909"/>
                    <a:pt x="6653" y="2939"/>
                  </a:cubicBezTo>
                  <a:cubicBezTo>
                    <a:pt x="6697" y="2953"/>
                    <a:pt x="6733" y="2968"/>
                    <a:pt x="6755" y="2990"/>
                  </a:cubicBezTo>
                  <a:cubicBezTo>
                    <a:pt x="6799" y="3019"/>
                    <a:pt x="6902" y="3107"/>
                    <a:pt x="6895" y="3159"/>
                  </a:cubicBezTo>
                  <a:cubicBezTo>
                    <a:pt x="6895" y="3173"/>
                    <a:pt x="6895" y="3188"/>
                    <a:pt x="6880" y="3195"/>
                  </a:cubicBezTo>
                  <a:cubicBezTo>
                    <a:pt x="6843" y="3224"/>
                    <a:pt x="6829" y="3290"/>
                    <a:pt x="6851" y="3356"/>
                  </a:cubicBezTo>
                  <a:cubicBezTo>
                    <a:pt x="6858" y="3371"/>
                    <a:pt x="6858" y="3378"/>
                    <a:pt x="6865" y="3386"/>
                  </a:cubicBezTo>
                  <a:cubicBezTo>
                    <a:pt x="6880" y="3437"/>
                    <a:pt x="6895" y="3466"/>
                    <a:pt x="6836" y="3532"/>
                  </a:cubicBezTo>
                  <a:cubicBezTo>
                    <a:pt x="6821" y="3547"/>
                    <a:pt x="6814" y="3562"/>
                    <a:pt x="6799" y="3576"/>
                  </a:cubicBezTo>
                  <a:cubicBezTo>
                    <a:pt x="6770" y="3613"/>
                    <a:pt x="6748" y="3635"/>
                    <a:pt x="6719" y="3701"/>
                  </a:cubicBezTo>
                  <a:cubicBezTo>
                    <a:pt x="6697" y="3745"/>
                    <a:pt x="6712" y="3759"/>
                    <a:pt x="6733" y="3789"/>
                  </a:cubicBezTo>
                  <a:cubicBezTo>
                    <a:pt x="6748" y="3811"/>
                    <a:pt x="6770" y="3840"/>
                    <a:pt x="6770" y="3884"/>
                  </a:cubicBezTo>
                  <a:cubicBezTo>
                    <a:pt x="6777" y="3935"/>
                    <a:pt x="6799" y="3979"/>
                    <a:pt x="6814" y="4016"/>
                  </a:cubicBezTo>
                  <a:cubicBezTo>
                    <a:pt x="6829" y="4045"/>
                    <a:pt x="6836" y="4074"/>
                    <a:pt x="6843" y="4096"/>
                  </a:cubicBezTo>
                  <a:cubicBezTo>
                    <a:pt x="6851" y="4133"/>
                    <a:pt x="6953" y="4148"/>
                    <a:pt x="7012" y="4162"/>
                  </a:cubicBezTo>
                  <a:cubicBezTo>
                    <a:pt x="7026" y="4162"/>
                    <a:pt x="7034" y="4162"/>
                    <a:pt x="7041" y="4162"/>
                  </a:cubicBezTo>
                  <a:cubicBezTo>
                    <a:pt x="7078" y="4170"/>
                    <a:pt x="7114" y="4199"/>
                    <a:pt x="7129" y="4243"/>
                  </a:cubicBezTo>
                  <a:cubicBezTo>
                    <a:pt x="7144" y="4280"/>
                    <a:pt x="7151" y="4316"/>
                    <a:pt x="7136" y="4338"/>
                  </a:cubicBezTo>
                  <a:cubicBezTo>
                    <a:pt x="7122" y="4353"/>
                    <a:pt x="7114" y="4360"/>
                    <a:pt x="7100" y="4368"/>
                  </a:cubicBezTo>
                  <a:cubicBezTo>
                    <a:pt x="7093" y="4375"/>
                    <a:pt x="7085" y="4382"/>
                    <a:pt x="7093" y="4390"/>
                  </a:cubicBezTo>
                  <a:cubicBezTo>
                    <a:pt x="7100" y="4412"/>
                    <a:pt x="7122" y="4419"/>
                    <a:pt x="7136" y="4426"/>
                  </a:cubicBezTo>
                  <a:cubicBezTo>
                    <a:pt x="7144" y="4426"/>
                    <a:pt x="7151" y="4426"/>
                    <a:pt x="7158" y="4433"/>
                  </a:cubicBezTo>
                  <a:cubicBezTo>
                    <a:pt x="7158" y="4448"/>
                    <a:pt x="7158" y="4463"/>
                    <a:pt x="7122" y="4514"/>
                  </a:cubicBezTo>
                  <a:cubicBezTo>
                    <a:pt x="7085" y="4573"/>
                    <a:pt x="7122" y="4646"/>
                    <a:pt x="7246" y="4734"/>
                  </a:cubicBezTo>
                  <a:cubicBezTo>
                    <a:pt x="7334" y="4800"/>
                    <a:pt x="7261" y="4924"/>
                    <a:pt x="7217" y="5005"/>
                  </a:cubicBezTo>
                  <a:cubicBezTo>
                    <a:pt x="7217" y="5012"/>
                    <a:pt x="7210" y="5027"/>
                    <a:pt x="7202" y="5034"/>
                  </a:cubicBezTo>
                  <a:cubicBezTo>
                    <a:pt x="7181" y="5086"/>
                    <a:pt x="7188" y="5108"/>
                    <a:pt x="7195" y="5159"/>
                  </a:cubicBezTo>
                  <a:cubicBezTo>
                    <a:pt x="7195" y="5174"/>
                    <a:pt x="7202" y="5188"/>
                    <a:pt x="7202" y="5210"/>
                  </a:cubicBezTo>
                  <a:cubicBezTo>
                    <a:pt x="7217" y="5298"/>
                    <a:pt x="7122" y="5430"/>
                    <a:pt x="7063" y="5496"/>
                  </a:cubicBezTo>
                  <a:cubicBezTo>
                    <a:pt x="6997" y="5562"/>
                    <a:pt x="6983" y="5577"/>
                    <a:pt x="7019" y="5643"/>
                  </a:cubicBezTo>
                  <a:cubicBezTo>
                    <a:pt x="7041" y="5679"/>
                    <a:pt x="7063" y="5701"/>
                    <a:pt x="7085" y="5723"/>
                  </a:cubicBezTo>
                  <a:cubicBezTo>
                    <a:pt x="7114" y="5752"/>
                    <a:pt x="7144" y="5782"/>
                    <a:pt x="7158" y="5840"/>
                  </a:cubicBezTo>
                  <a:cubicBezTo>
                    <a:pt x="7158" y="5848"/>
                    <a:pt x="7158" y="5848"/>
                    <a:pt x="7158" y="5848"/>
                  </a:cubicBezTo>
                  <a:cubicBezTo>
                    <a:pt x="7181" y="5936"/>
                    <a:pt x="7195" y="5980"/>
                    <a:pt x="7276" y="6002"/>
                  </a:cubicBezTo>
                  <a:cubicBezTo>
                    <a:pt x="7349" y="6016"/>
                    <a:pt x="7356" y="6068"/>
                    <a:pt x="7364" y="6126"/>
                  </a:cubicBezTo>
                  <a:cubicBezTo>
                    <a:pt x="7371" y="6148"/>
                    <a:pt x="7378" y="6178"/>
                    <a:pt x="7386" y="6207"/>
                  </a:cubicBezTo>
                  <a:cubicBezTo>
                    <a:pt x="7422" y="6309"/>
                    <a:pt x="7422" y="6324"/>
                    <a:pt x="7386" y="6375"/>
                  </a:cubicBezTo>
                  <a:cubicBezTo>
                    <a:pt x="7356" y="6412"/>
                    <a:pt x="7312" y="6449"/>
                    <a:pt x="7290" y="6471"/>
                  </a:cubicBezTo>
                  <a:cubicBezTo>
                    <a:pt x="7320" y="6493"/>
                    <a:pt x="7320" y="6493"/>
                    <a:pt x="7320" y="6493"/>
                  </a:cubicBezTo>
                  <a:cubicBezTo>
                    <a:pt x="7298" y="6500"/>
                    <a:pt x="7298" y="6500"/>
                    <a:pt x="7298" y="6500"/>
                  </a:cubicBezTo>
                  <a:cubicBezTo>
                    <a:pt x="7239" y="6522"/>
                    <a:pt x="7202" y="6537"/>
                    <a:pt x="7188" y="6544"/>
                  </a:cubicBezTo>
                  <a:cubicBezTo>
                    <a:pt x="7181" y="6551"/>
                    <a:pt x="7181" y="6551"/>
                    <a:pt x="7166" y="6551"/>
                  </a:cubicBezTo>
                  <a:cubicBezTo>
                    <a:pt x="7129" y="6551"/>
                    <a:pt x="7049" y="6493"/>
                    <a:pt x="7034" y="6449"/>
                  </a:cubicBezTo>
                  <a:cubicBezTo>
                    <a:pt x="7026" y="6434"/>
                    <a:pt x="7012" y="6427"/>
                    <a:pt x="7005" y="6427"/>
                  </a:cubicBezTo>
                  <a:cubicBezTo>
                    <a:pt x="6990" y="6427"/>
                    <a:pt x="6975" y="6434"/>
                    <a:pt x="6961" y="6456"/>
                  </a:cubicBezTo>
                  <a:cubicBezTo>
                    <a:pt x="6953" y="6478"/>
                    <a:pt x="6946" y="6485"/>
                    <a:pt x="6946" y="6500"/>
                  </a:cubicBezTo>
                  <a:cubicBezTo>
                    <a:pt x="6946" y="6507"/>
                    <a:pt x="6946" y="6522"/>
                    <a:pt x="6924" y="6522"/>
                  </a:cubicBezTo>
                  <a:cubicBezTo>
                    <a:pt x="6917" y="6522"/>
                    <a:pt x="6917" y="6522"/>
                    <a:pt x="6909" y="6522"/>
                  </a:cubicBezTo>
                  <a:cubicBezTo>
                    <a:pt x="6895" y="6522"/>
                    <a:pt x="6880" y="6514"/>
                    <a:pt x="6873" y="6514"/>
                  </a:cubicBezTo>
                  <a:cubicBezTo>
                    <a:pt x="6851" y="6514"/>
                    <a:pt x="6821" y="6522"/>
                    <a:pt x="6770" y="6544"/>
                  </a:cubicBezTo>
                  <a:cubicBezTo>
                    <a:pt x="6741" y="6559"/>
                    <a:pt x="6726" y="6566"/>
                    <a:pt x="6719" y="6566"/>
                  </a:cubicBezTo>
                  <a:cubicBezTo>
                    <a:pt x="6697" y="6581"/>
                    <a:pt x="6697" y="6581"/>
                    <a:pt x="6645" y="6588"/>
                  </a:cubicBezTo>
                  <a:cubicBezTo>
                    <a:pt x="6616" y="6595"/>
                    <a:pt x="6609" y="6602"/>
                    <a:pt x="6602" y="6624"/>
                  </a:cubicBezTo>
                  <a:cubicBezTo>
                    <a:pt x="6602" y="6639"/>
                    <a:pt x="6594" y="6661"/>
                    <a:pt x="6565" y="6690"/>
                  </a:cubicBezTo>
                  <a:cubicBezTo>
                    <a:pt x="6536" y="6712"/>
                    <a:pt x="6528" y="6727"/>
                    <a:pt x="6521" y="6734"/>
                  </a:cubicBezTo>
                  <a:cubicBezTo>
                    <a:pt x="6521" y="6734"/>
                    <a:pt x="6514" y="6749"/>
                    <a:pt x="6506" y="6749"/>
                  </a:cubicBezTo>
                  <a:cubicBezTo>
                    <a:pt x="6499" y="6749"/>
                    <a:pt x="6492" y="6742"/>
                    <a:pt x="6484" y="6734"/>
                  </a:cubicBezTo>
                  <a:cubicBezTo>
                    <a:pt x="6484" y="6727"/>
                    <a:pt x="6484" y="6727"/>
                    <a:pt x="6484" y="6727"/>
                  </a:cubicBezTo>
                  <a:cubicBezTo>
                    <a:pt x="6470" y="6720"/>
                    <a:pt x="6462" y="6705"/>
                    <a:pt x="6462" y="6698"/>
                  </a:cubicBezTo>
                  <a:cubicBezTo>
                    <a:pt x="6455" y="6676"/>
                    <a:pt x="6455" y="6676"/>
                    <a:pt x="6433" y="6676"/>
                  </a:cubicBezTo>
                  <a:cubicBezTo>
                    <a:pt x="6382" y="6676"/>
                    <a:pt x="6316" y="6676"/>
                    <a:pt x="6279" y="6639"/>
                  </a:cubicBezTo>
                  <a:cubicBezTo>
                    <a:pt x="6272" y="6632"/>
                    <a:pt x="6257" y="6624"/>
                    <a:pt x="6243" y="6624"/>
                  </a:cubicBezTo>
                  <a:cubicBezTo>
                    <a:pt x="6199" y="6624"/>
                    <a:pt x="6140" y="6647"/>
                    <a:pt x="6103" y="6654"/>
                  </a:cubicBezTo>
                  <a:cubicBezTo>
                    <a:pt x="6081" y="6669"/>
                    <a:pt x="6074" y="6683"/>
                    <a:pt x="6067" y="6720"/>
                  </a:cubicBezTo>
                  <a:cubicBezTo>
                    <a:pt x="6059" y="6742"/>
                    <a:pt x="6052" y="6764"/>
                    <a:pt x="6037" y="6786"/>
                  </a:cubicBezTo>
                  <a:cubicBezTo>
                    <a:pt x="6030" y="6808"/>
                    <a:pt x="6023" y="6822"/>
                    <a:pt x="6015" y="6830"/>
                  </a:cubicBezTo>
                  <a:cubicBezTo>
                    <a:pt x="6008" y="6859"/>
                    <a:pt x="6001" y="6874"/>
                    <a:pt x="5964" y="6888"/>
                  </a:cubicBezTo>
                  <a:cubicBezTo>
                    <a:pt x="5942" y="6896"/>
                    <a:pt x="5942" y="6903"/>
                    <a:pt x="5957" y="6947"/>
                  </a:cubicBezTo>
                  <a:cubicBezTo>
                    <a:pt x="5964" y="6962"/>
                    <a:pt x="5971" y="6983"/>
                    <a:pt x="5971" y="7005"/>
                  </a:cubicBezTo>
                  <a:cubicBezTo>
                    <a:pt x="5979" y="7064"/>
                    <a:pt x="5957" y="7093"/>
                    <a:pt x="5935" y="7130"/>
                  </a:cubicBezTo>
                  <a:cubicBezTo>
                    <a:pt x="5927" y="7145"/>
                    <a:pt x="5920" y="7159"/>
                    <a:pt x="5913" y="7174"/>
                  </a:cubicBezTo>
                  <a:cubicBezTo>
                    <a:pt x="5891" y="7218"/>
                    <a:pt x="5862" y="7225"/>
                    <a:pt x="5854" y="7225"/>
                  </a:cubicBezTo>
                  <a:cubicBezTo>
                    <a:pt x="5825" y="7225"/>
                    <a:pt x="5803" y="7203"/>
                    <a:pt x="5803" y="7167"/>
                  </a:cubicBezTo>
                  <a:cubicBezTo>
                    <a:pt x="5803" y="7152"/>
                    <a:pt x="5803" y="7152"/>
                    <a:pt x="5795" y="7152"/>
                  </a:cubicBezTo>
                  <a:cubicBezTo>
                    <a:pt x="5788" y="7152"/>
                    <a:pt x="5774" y="7152"/>
                    <a:pt x="5744" y="7174"/>
                  </a:cubicBezTo>
                  <a:cubicBezTo>
                    <a:pt x="5708" y="7196"/>
                    <a:pt x="5686" y="7203"/>
                    <a:pt x="5642" y="7211"/>
                  </a:cubicBezTo>
                  <a:cubicBezTo>
                    <a:pt x="5620" y="7211"/>
                    <a:pt x="5598" y="7218"/>
                    <a:pt x="5561" y="7225"/>
                  </a:cubicBezTo>
                  <a:cubicBezTo>
                    <a:pt x="5532" y="7233"/>
                    <a:pt x="5510" y="7240"/>
                    <a:pt x="5488" y="7240"/>
                  </a:cubicBezTo>
                  <a:cubicBezTo>
                    <a:pt x="5444" y="7255"/>
                    <a:pt x="5407" y="7262"/>
                    <a:pt x="5349" y="7284"/>
                  </a:cubicBezTo>
                  <a:cubicBezTo>
                    <a:pt x="5326" y="7291"/>
                    <a:pt x="5305" y="7299"/>
                    <a:pt x="5275" y="7299"/>
                  </a:cubicBezTo>
                </a:path>
              </a:pathLst>
            </a:custGeom>
            <a:grpFill/>
            <a:ln w="28575" cmpd="sng">
              <a:solidFill>
                <a:schemeClr val="bg1"/>
              </a:solidFill>
              <a:round/>
              <a:headEnd/>
              <a:tailEnd/>
            </a:ln>
          </p:spPr>
          <p:txBody>
            <a:bodyPr wrap="none" anchor="ctr"/>
            <a:lstStyle/>
            <a:p>
              <a:pPr defTabSz="1828434" eaLnBrk="1" fontAlgn="auto" hangingPunct="1">
                <a:spcBef>
                  <a:spcPts val="0"/>
                </a:spcBef>
                <a:spcAft>
                  <a:spcPts val="0"/>
                </a:spcAft>
                <a:defRPr/>
              </a:pPr>
              <a:endParaRPr lang="en-US">
                <a:latin typeface="+mn-lt"/>
              </a:endParaRPr>
            </a:p>
          </p:txBody>
        </p:sp>
        <p:sp>
          <p:nvSpPr>
            <p:cNvPr id="136" name="Freeform 135"/>
            <p:cNvSpPr>
              <a:spLocks noChangeArrowheads="1"/>
            </p:cNvSpPr>
            <p:nvPr/>
          </p:nvSpPr>
          <p:spPr bwMode="auto">
            <a:xfrm>
              <a:off x="7619993" y="4378228"/>
              <a:ext cx="2870828" cy="2785104"/>
            </a:xfrm>
            <a:custGeom>
              <a:avLst/>
              <a:gdLst>
                <a:gd name="T0" fmla="*/ 5532 w 7468"/>
                <a:gd name="T1" fmla="*/ 439 h 7328"/>
                <a:gd name="T2" fmla="*/ 5928 w 7468"/>
                <a:gd name="T3" fmla="*/ 960 h 7328"/>
                <a:gd name="T4" fmla="*/ 5965 w 7468"/>
                <a:gd name="T5" fmla="*/ 2388 h 7328"/>
                <a:gd name="T6" fmla="*/ 7071 w 7468"/>
                <a:gd name="T7" fmla="*/ 4191 h 7328"/>
                <a:gd name="T8" fmla="*/ 7298 w 7468"/>
                <a:gd name="T9" fmla="*/ 6030 h 7328"/>
                <a:gd name="T10" fmla="*/ 6903 w 7468"/>
                <a:gd name="T11" fmla="*/ 6514 h 7328"/>
                <a:gd name="T12" fmla="*/ 5987 w 7468"/>
                <a:gd name="T13" fmla="*/ 7019 h 7328"/>
                <a:gd name="T14" fmla="*/ 4697 w 7468"/>
                <a:gd name="T15" fmla="*/ 7100 h 7328"/>
                <a:gd name="T16" fmla="*/ 4177 w 7468"/>
                <a:gd name="T17" fmla="*/ 6946 h 7328"/>
                <a:gd name="T18" fmla="*/ 3869 w 7468"/>
                <a:gd name="T19" fmla="*/ 6455 h 7328"/>
                <a:gd name="T20" fmla="*/ 3620 w 7468"/>
                <a:gd name="T21" fmla="*/ 5532 h 7328"/>
                <a:gd name="T22" fmla="*/ 3092 w 7468"/>
                <a:gd name="T23" fmla="*/ 5268 h 7328"/>
                <a:gd name="T24" fmla="*/ 2199 w 7468"/>
                <a:gd name="T25" fmla="*/ 4990 h 7328"/>
                <a:gd name="T26" fmla="*/ 2147 w 7468"/>
                <a:gd name="T27" fmla="*/ 3737 h 7328"/>
                <a:gd name="T28" fmla="*/ 1964 w 7468"/>
                <a:gd name="T29" fmla="*/ 2923 h 7328"/>
                <a:gd name="T30" fmla="*/ 1576 w 7468"/>
                <a:gd name="T31" fmla="*/ 2440 h 7328"/>
                <a:gd name="T32" fmla="*/ 901 w 7468"/>
                <a:gd name="T33" fmla="*/ 2147 h 7328"/>
                <a:gd name="T34" fmla="*/ 257 w 7468"/>
                <a:gd name="T35" fmla="*/ 1897 h 7328"/>
                <a:gd name="T36" fmla="*/ 579 w 7468"/>
                <a:gd name="T37" fmla="*/ 1685 h 7328"/>
                <a:gd name="T38" fmla="*/ 1370 w 7468"/>
                <a:gd name="T39" fmla="*/ 1143 h 7328"/>
                <a:gd name="T40" fmla="*/ 2081 w 7468"/>
                <a:gd name="T41" fmla="*/ 938 h 7328"/>
                <a:gd name="T42" fmla="*/ 2909 w 7468"/>
                <a:gd name="T43" fmla="*/ 1245 h 7328"/>
                <a:gd name="T44" fmla="*/ 3701 w 7468"/>
                <a:gd name="T45" fmla="*/ 1172 h 7328"/>
                <a:gd name="T46" fmla="*/ 4353 w 7468"/>
                <a:gd name="T47" fmla="*/ 916 h 7328"/>
                <a:gd name="T48" fmla="*/ 4961 w 7468"/>
                <a:gd name="T49" fmla="*/ 29 h 7328"/>
                <a:gd name="T50" fmla="*/ 4704 w 7468"/>
                <a:gd name="T51" fmla="*/ 366 h 7328"/>
                <a:gd name="T52" fmla="*/ 4294 w 7468"/>
                <a:gd name="T53" fmla="*/ 945 h 7328"/>
                <a:gd name="T54" fmla="*/ 3913 w 7468"/>
                <a:gd name="T55" fmla="*/ 1157 h 7328"/>
                <a:gd name="T56" fmla="*/ 3488 w 7468"/>
                <a:gd name="T57" fmla="*/ 1355 h 7328"/>
                <a:gd name="T58" fmla="*/ 3063 w 7468"/>
                <a:gd name="T59" fmla="*/ 1333 h 7328"/>
                <a:gd name="T60" fmla="*/ 2660 w 7468"/>
                <a:gd name="T61" fmla="*/ 1128 h 7328"/>
                <a:gd name="T62" fmla="*/ 1949 w 7468"/>
                <a:gd name="T63" fmla="*/ 872 h 7328"/>
                <a:gd name="T64" fmla="*/ 1458 w 7468"/>
                <a:gd name="T65" fmla="*/ 1033 h 7328"/>
                <a:gd name="T66" fmla="*/ 1004 w 7468"/>
                <a:gd name="T67" fmla="*/ 1304 h 7328"/>
                <a:gd name="T68" fmla="*/ 418 w 7468"/>
                <a:gd name="T69" fmla="*/ 1604 h 7328"/>
                <a:gd name="T70" fmla="*/ 271 w 7468"/>
                <a:gd name="T71" fmla="*/ 1927 h 7328"/>
                <a:gd name="T72" fmla="*/ 762 w 7468"/>
                <a:gd name="T73" fmla="*/ 1978 h 7328"/>
                <a:gd name="T74" fmla="*/ 1151 w 7468"/>
                <a:gd name="T75" fmla="*/ 2242 h 7328"/>
                <a:gd name="T76" fmla="*/ 1759 w 7468"/>
                <a:gd name="T77" fmla="*/ 2476 h 7328"/>
                <a:gd name="T78" fmla="*/ 1986 w 7468"/>
                <a:gd name="T79" fmla="*/ 3099 h 7328"/>
                <a:gd name="T80" fmla="*/ 2052 w 7468"/>
                <a:gd name="T81" fmla="*/ 3671 h 7328"/>
                <a:gd name="T82" fmla="*/ 2184 w 7468"/>
                <a:gd name="T83" fmla="*/ 4184 h 7328"/>
                <a:gd name="T84" fmla="*/ 2169 w 7468"/>
                <a:gd name="T85" fmla="*/ 5012 h 7328"/>
                <a:gd name="T86" fmla="*/ 2902 w 7468"/>
                <a:gd name="T87" fmla="*/ 5400 h 7328"/>
                <a:gd name="T88" fmla="*/ 3327 w 7468"/>
                <a:gd name="T89" fmla="*/ 5444 h 7328"/>
                <a:gd name="T90" fmla="*/ 3950 w 7468"/>
                <a:gd name="T91" fmla="*/ 5701 h 7328"/>
                <a:gd name="T92" fmla="*/ 3825 w 7468"/>
                <a:gd name="T93" fmla="*/ 6455 h 7328"/>
                <a:gd name="T94" fmla="*/ 4140 w 7468"/>
                <a:gd name="T95" fmla="*/ 6748 h 7328"/>
                <a:gd name="T96" fmla="*/ 4316 w 7468"/>
                <a:gd name="T97" fmla="*/ 7313 h 7328"/>
                <a:gd name="T98" fmla="*/ 4851 w 7468"/>
                <a:gd name="T99" fmla="*/ 7210 h 7328"/>
                <a:gd name="T100" fmla="*/ 5782 w 7468"/>
                <a:gd name="T101" fmla="*/ 7203 h 7328"/>
                <a:gd name="T102" fmla="*/ 6111 w 7468"/>
                <a:gd name="T103" fmla="*/ 6734 h 7328"/>
                <a:gd name="T104" fmla="*/ 6646 w 7468"/>
                <a:gd name="T105" fmla="*/ 6646 h 7328"/>
                <a:gd name="T106" fmla="*/ 7225 w 7468"/>
                <a:gd name="T107" fmla="*/ 6573 h 7328"/>
                <a:gd name="T108" fmla="*/ 7108 w 7468"/>
                <a:gd name="T109" fmla="*/ 5517 h 7328"/>
                <a:gd name="T110" fmla="*/ 7144 w 7468"/>
                <a:gd name="T111" fmla="*/ 4389 h 7328"/>
                <a:gd name="T112" fmla="*/ 6910 w 7468"/>
                <a:gd name="T113" fmla="*/ 3392 h 7328"/>
                <a:gd name="T114" fmla="*/ 6001 w 7468"/>
                <a:gd name="T115" fmla="*/ 2359 h 7328"/>
                <a:gd name="T116" fmla="*/ 6302 w 7468"/>
                <a:gd name="T117" fmla="*/ 1047 h 7328"/>
                <a:gd name="T118" fmla="*/ 5804 w 7468"/>
                <a:gd name="T119" fmla="*/ 908 h 7328"/>
                <a:gd name="T120" fmla="*/ 5679 w 7468"/>
                <a:gd name="T121" fmla="*/ 329 h 7328"/>
                <a:gd name="T122" fmla="*/ 5254 w 7468"/>
                <a:gd name="T123" fmla="*/ 329 h 7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68" h="7328">
                  <a:moveTo>
                    <a:pt x="4961" y="29"/>
                  </a:moveTo>
                  <a:lnTo>
                    <a:pt x="4961" y="29"/>
                  </a:lnTo>
                  <a:cubicBezTo>
                    <a:pt x="4983" y="29"/>
                    <a:pt x="5005" y="51"/>
                    <a:pt x="5027" y="88"/>
                  </a:cubicBezTo>
                  <a:cubicBezTo>
                    <a:pt x="5063" y="139"/>
                    <a:pt x="5071" y="154"/>
                    <a:pt x="5122" y="161"/>
                  </a:cubicBezTo>
                  <a:cubicBezTo>
                    <a:pt x="5173" y="168"/>
                    <a:pt x="5159" y="219"/>
                    <a:pt x="5188" y="256"/>
                  </a:cubicBezTo>
                  <a:cubicBezTo>
                    <a:pt x="5210" y="285"/>
                    <a:pt x="5232" y="359"/>
                    <a:pt x="5247" y="388"/>
                  </a:cubicBezTo>
                  <a:cubicBezTo>
                    <a:pt x="5261" y="417"/>
                    <a:pt x="5276" y="439"/>
                    <a:pt x="5305" y="439"/>
                  </a:cubicBezTo>
                  <a:cubicBezTo>
                    <a:pt x="5320" y="439"/>
                    <a:pt x="5327" y="439"/>
                    <a:pt x="5342" y="432"/>
                  </a:cubicBezTo>
                  <a:cubicBezTo>
                    <a:pt x="5379" y="410"/>
                    <a:pt x="5408" y="381"/>
                    <a:pt x="5430" y="381"/>
                  </a:cubicBezTo>
                  <a:cubicBezTo>
                    <a:pt x="5437" y="381"/>
                    <a:pt x="5444" y="388"/>
                    <a:pt x="5452" y="388"/>
                  </a:cubicBezTo>
                  <a:cubicBezTo>
                    <a:pt x="5481" y="410"/>
                    <a:pt x="5481" y="447"/>
                    <a:pt x="5518" y="447"/>
                  </a:cubicBezTo>
                  <a:cubicBezTo>
                    <a:pt x="5518" y="447"/>
                    <a:pt x="5525" y="447"/>
                    <a:pt x="5532" y="439"/>
                  </a:cubicBezTo>
                  <a:cubicBezTo>
                    <a:pt x="5584" y="425"/>
                    <a:pt x="5584" y="425"/>
                    <a:pt x="5628" y="388"/>
                  </a:cubicBezTo>
                  <a:cubicBezTo>
                    <a:pt x="5657" y="366"/>
                    <a:pt x="5664" y="359"/>
                    <a:pt x="5679" y="359"/>
                  </a:cubicBezTo>
                  <a:cubicBezTo>
                    <a:pt x="5686" y="359"/>
                    <a:pt x="5701" y="366"/>
                    <a:pt x="5716" y="373"/>
                  </a:cubicBezTo>
                  <a:cubicBezTo>
                    <a:pt x="5738" y="388"/>
                    <a:pt x="5767" y="388"/>
                    <a:pt x="5796" y="388"/>
                  </a:cubicBezTo>
                  <a:cubicBezTo>
                    <a:pt x="5818" y="388"/>
                    <a:pt x="5847" y="388"/>
                    <a:pt x="5862" y="381"/>
                  </a:cubicBezTo>
                  <a:cubicBezTo>
                    <a:pt x="5862" y="381"/>
                    <a:pt x="5862" y="381"/>
                    <a:pt x="5870" y="381"/>
                  </a:cubicBezTo>
                  <a:cubicBezTo>
                    <a:pt x="5892" y="381"/>
                    <a:pt x="5899" y="403"/>
                    <a:pt x="5892" y="461"/>
                  </a:cubicBezTo>
                  <a:cubicBezTo>
                    <a:pt x="5884" y="520"/>
                    <a:pt x="5950" y="586"/>
                    <a:pt x="5870" y="645"/>
                  </a:cubicBezTo>
                  <a:cubicBezTo>
                    <a:pt x="5782" y="703"/>
                    <a:pt x="5716" y="791"/>
                    <a:pt x="5686" y="835"/>
                  </a:cubicBezTo>
                  <a:cubicBezTo>
                    <a:pt x="5664" y="872"/>
                    <a:pt x="5635" y="923"/>
                    <a:pt x="5723" y="938"/>
                  </a:cubicBezTo>
                  <a:cubicBezTo>
                    <a:pt x="5811" y="945"/>
                    <a:pt x="5833" y="938"/>
                    <a:pt x="5892" y="952"/>
                  </a:cubicBezTo>
                  <a:cubicBezTo>
                    <a:pt x="5913" y="960"/>
                    <a:pt x="5921" y="960"/>
                    <a:pt x="5928" y="960"/>
                  </a:cubicBezTo>
                  <a:cubicBezTo>
                    <a:pt x="5950" y="960"/>
                    <a:pt x="5950" y="945"/>
                    <a:pt x="5987" y="901"/>
                  </a:cubicBezTo>
                  <a:cubicBezTo>
                    <a:pt x="6038" y="842"/>
                    <a:pt x="6038" y="842"/>
                    <a:pt x="6111" y="784"/>
                  </a:cubicBezTo>
                  <a:cubicBezTo>
                    <a:pt x="6192" y="725"/>
                    <a:pt x="6155" y="681"/>
                    <a:pt x="6243" y="681"/>
                  </a:cubicBezTo>
                  <a:cubicBezTo>
                    <a:pt x="6243" y="725"/>
                    <a:pt x="6258" y="791"/>
                    <a:pt x="6309" y="835"/>
                  </a:cubicBezTo>
                  <a:cubicBezTo>
                    <a:pt x="6368" y="886"/>
                    <a:pt x="6338" y="960"/>
                    <a:pt x="6280" y="1033"/>
                  </a:cubicBezTo>
                  <a:cubicBezTo>
                    <a:pt x="6221" y="1099"/>
                    <a:pt x="6214" y="1135"/>
                    <a:pt x="6221" y="1201"/>
                  </a:cubicBezTo>
                  <a:cubicBezTo>
                    <a:pt x="6236" y="1267"/>
                    <a:pt x="6243" y="1428"/>
                    <a:pt x="6243" y="1494"/>
                  </a:cubicBezTo>
                  <a:cubicBezTo>
                    <a:pt x="6243" y="1560"/>
                    <a:pt x="6141" y="1678"/>
                    <a:pt x="6097" y="1736"/>
                  </a:cubicBezTo>
                  <a:cubicBezTo>
                    <a:pt x="6053" y="1787"/>
                    <a:pt x="5935" y="1868"/>
                    <a:pt x="5870" y="1912"/>
                  </a:cubicBezTo>
                  <a:cubicBezTo>
                    <a:pt x="5804" y="1964"/>
                    <a:pt x="5825" y="2037"/>
                    <a:pt x="5862" y="2110"/>
                  </a:cubicBezTo>
                  <a:cubicBezTo>
                    <a:pt x="5892" y="2176"/>
                    <a:pt x="5847" y="2198"/>
                    <a:pt x="5825" y="2301"/>
                  </a:cubicBezTo>
                  <a:cubicBezTo>
                    <a:pt x="5804" y="2381"/>
                    <a:pt x="5921" y="2388"/>
                    <a:pt x="5965" y="2388"/>
                  </a:cubicBezTo>
                  <a:cubicBezTo>
                    <a:pt x="5980" y="2388"/>
                    <a:pt x="5987" y="2388"/>
                    <a:pt x="5987" y="2388"/>
                  </a:cubicBezTo>
                  <a:cubicBezTo>
                    <a:pt x="5987" y="2388"/>
                    <a:pt x="6053" y="2484"/>
                    <a:pt x="6141" y="2528"/>
                  </a:cubicBezTo>
                  <a:cubicBezTo>
                    <a:pt x="6236" y="2572"/>
                    <a:pt x="6258" y="2616"/>
                    <a:pt x="6338" y="2638"/>
                  </a:cubicBezTo>
                  <a:cubicBezTo>
                    <a:pt x="6412" y="2660"/>
                    <a:pt x="6404" y="2733"/>
                    <a:pt x="6463" y="2835"/>
                  </a:cubicBezTo>
                  <a:cubicBezTo>
                    <a:pt x="6514" y="2938"/>
                    <a:pt x="6720" y="2967"/>
                    <a:pt x="6778" y="3011"/>
                  </a:cubicBezTo>
                  <a:cubicBezTo>
                    <a:pt x="6837" y="3063"/>
                    <a:pt x="6947" y="3165"/>
                    <a:pt x="6903" y="3195"/>
                  </a:cubicBezTo>
                  <a:cubicBezTo>
                    <a:pt x="6859" y="3231"/>
                    <a:pt x="6844" y="3312"/>
                    <a:pt x="6866" y="3378"/>
                  </a:cubicBezTo>
                  <a:cubicBezTo>
                    <a:pt x="6888" y="3444"/>
                    <a:pt x="6910" y="3466"/>
                    <a:pt x="6859" y="3539"/>
                  </a:cubicBezTo>
                  <a:cubicBezTo>
                    <a:pt x="6800" y="3605"/>
                    <a:pt x="6778" y="3612"/>
                    <a:pt x="6734" y="3707"/>
                  </a:cubicBezTo>
                  <a:cubicBezTo>
                    <a:pt x="6683" y="3795"/>
                    <a:pt x="6778" y="3810"/>
                    <a:pt x="6785" y="3898"/>
                  </a:cubicBezTo>
                  <a:cubicBezTo>
                    <a:pt x="6800" y="3986"/>
                    <a:pt x="6844" y="4059"/>
                    <a:pt x="6859" y="4110"/>
                  </a:cubicBezTo>
                  <a:cubicBezTo>
                    <a:pt x="6866" y="4169"/>
                    <a:pt x="7005" y="4184"/>
                    <a:pt x="7071" y="4191"/>
                  </a:cubicBezTo>
                  <a:cubicBezTo>
                    <a:pt x="7137" y="4206"/>
                    <a:pt x="7174" y="4308"/>
                    <a:pt x="7152" y="4338"/>
                  </a:cubicBezTo>
                  <a:cubicBezTo>
                    <a:pt x="7130" y="4374"/>
                    <a:pt x="7093" y="4374"/>
                    <a:pt x="7108" y="4411"/>
                  </a:cubicBezTo>
                  <a:cubicBezTo>
                    <a:pt x="7115" y="4440"/>
                    <a:pt x="7166" y="4455"/>
                    <a:pt x="7166" y="4455"/>
                  </a:cubicBezTo>
                  <a:lnTo>
                    <a:pt x="7166" y="4455"/>
                  </a:lnTo>
                  <a:cubicBezTo>
                    <a:pt x="7174" y="4455"/>
                    <a:pt x="7181" y="4462"/>
                    <a:pt x="7137" y="4521"/>
                  </a:cubicBezTo>
                  <a:cubicBezTo>
                    <a:pt x="7086" y="4602"/>
                    <a:pt x="7174" y="4689"/>
                    <a:pt x="7262" y="4763"/>
                  </a:cubicBezTo>
                  <a:cubicBezTo>
                    <a:pt x="7357" y="4828"/>
                    <a:pt x="7254" y="4975"/>
                    <a:pt x="7218" y="5041"/>
                  </a:cubicBezTo>
                  <a:cubicBezTo>
                    <a:pt x="7188" y="5114"/>
                    <a:pt x="7211" y="5144"/>
                    <a:pt x="7218" y="5224"/>
                  </a:cubicBezTo>
                  <a:cubicBezTo>
                    <a:pt x="7232" y="5305"/>
                    <a:pt x="7152" y="5429"/>
                    <a:pt x="7086" y="5495"/>
                  </a:cubicBezTo>
                  <a:cubicBezTo>
                    <a:pt x="7013" y="5561"/>
                    <a:pt x="6991" y="5591"/>
                    <a:pt x="7042" y="5664"/>
                  </a:cubicBezTo>
                  <a:cubicBezTo>
                    <a:pt x="7086" y="5745"/>
                    <a:pt x="7152" y="5766"/>
                    <a:pt x="7174" y="5862"/>
                  </a:cubicBezTo>
                  <a:cubicBezTo>
                    <a:pt x="7196" y="5950"/>
                    <a:pt x="7211" y="6008"/>
                    <a:pt x="7298" y="6030"/>
                  </a:cubicBezTo>
                  <a:cubicBezTo>
                    <a:pt x="7386" y="6052"/>
                    <a:pt x="7364" y="6118"/>
                    <a:pt x="7401" y="6221"/>
                  </a:cubicBezTo>
                  <a:cubicBezTo>
                    <a:pt x="7437" y="6323"/>
                    <a:pt x="7437" y="6338"/>
                    <a:pt x="7401" y="6382"/>
                  </a:cubicBezTo>
                  <a:cubicBezTo>
                    <a:pt x="7364" y="6426"/>
                    <a:pt x="7298" y="6485"/>
                    <a:pt x="7298" y="6485"/>
                  </a:cubicBezTo>
                  <a:cubicBezTo>
                    <a:pt x="7298" y="6485"/>
                    <a:pt x="7306" y="6492"/>
                    <a:pt x="7320" y="6507"/>
                  </a:cubicBezTo>
                  <a:cubicBezTo>
                    <a:pt x="7276" y="6521"/>
                    <a:pt x="7225" y="6536"/>
                    <a:pt x="7211" y="6543"/>
                  </a:cubicBezTo>
                  <a:cubicBezTo>
                    <a:pt x="7211" y="6551"/>
                    <a:pt x="7203" y="6551"/>
                    <a:pt x="7196" y="6551"/>
                  </a:cubicBezTo>
                  <a:cubicBezTo>
                    <a:pt x="7166" y="6551"/>
                    <a:pt x="7093" y="6499"/>
                    <a:pt x="7071" y="6463"/>
                  </a:cubicBezTo>
                  <a:cubicBezTo>
                    <a:pt x="7064" y="6441"/>
                    <a:pt x="7049" y="6426"/>
                    <a:pt x="7035" y="6426"/>
                  </a:cubicBezTo>
                  <a:cubicBezTo>
                    <a:pt x="7013" y="6426"/>
                    <a:pt x="6998" y="6433"/>
                    <a:pt x="6983" y="6463"/>
                  </a:cubicBezTo>
                  <a:cubicBezTo>
                    <a:pt x="6954" y="6507"/>
                    <a:pt x="6969" y="6521"/>
                    <a:pt x="6954" y="6521"/>
                  </a:cubicBezTo>
                  <a:cubicBezTo>
                    <a:pt x="6954" y="6521"/>
                    <a:pt x="6947" y="6521"/>
                    <a:pt x="6939" y="6521"/>
                  </a:cubicBezTo>
                  <a:cubicBezTo>
                    <a:pt x="6925" y="6514"/>
                    <a:pt x="6910" y="6514"/>
                    <a:pt x="6903" y="6514"/>
                  </a:cubicBezTo>
                  <a:cubicBezTo>
                    <a:pt x="6881" y="6514"/>
                    <a:pt x="6851" y="6521"/>
                    <a:pt x="6793" y="6543"/>
                  </a:cubicBezTo>
                  <a:cubicBezTo>
                    <a:pt x="6712" y="6580"/>
                    <a:pt x="6749" y="6573"/>
                    <a:pt x="6675" y="6587"/>
                  </a:cubicBezTo>
                  <a:cubicBezTo>
                    <a:pt x="6602" y="6602"/>
                    <a:pt x="6639" y="6638"/>
                    <a:pt x="6580" y="6690"/>
                  </a:cubicBezTo>
                  <a:cubicBezTo>
                    <a:pt x="6544" y="6726"/>
                    <a:pt x="6544" y="6741"/>
                    <a:pt x="6536" y="6741"/>
                  </a:cubicBezTo>
                  <a:cubicBezTo>
                    <a:pt x="6536" y="6741"/>
                    <a:pt x="6529" y="6741"/>
                    <a:pt x="6522" y="6734"/>
                  </a:cubicBezTo>
                  <a:cubicBezTo>
                    <a:pt x="6500" y="6704"/>
                    <a:pt x="6514" y="6675"/>
                    <a:pt x="6463" y="6675"/>
                  </a:cubicBezTo>
                  <a:cubicBezTo>
                    <a:pt x="6412" y="6675"/>
                    <a:pt x="6353" y="6675"/>
                    <a:pt x="6316" y="6638"/>
                  </a:cubicBezTo>
                  <a:cubicBezTo>
                    <a:pt x="6309" y="6631"/>
                    <a:pt x="6287" y="6624"/>
                    <a:pt x="6273" y="6624"/>
                  </a:cubicBezTo>
                  <a:cubicBezTo>
                    <a:pt x="6229" y="6624"/>
                    <a:pt x="6170" y="6646"/>
                    <a:pt x="6133" y="6653"/>
                  </a:cubicBezTo>
                  <a:cubicBezTo>
                    <a:pt x="6082" y="6675"/>
                    <a:pt x="6089" y="6726"/>
                    <a:pt x="6053" y="6792"/>
                  </a:cubicBezTo>
                  <a:cubicBezTo>
                    <a:pt x="6023" y="6858"/>
                    <a:pt x="6038" y="6866"/>
                    <a:pt x="5987" y="6888"/>
                  </a:cubicBezTo>
                  <a:cubicBezTo>
                    <a:pt x="5935" y="6902"/>
                    <a:pt x="5980" y="6954"/>
                    <a:pt x="5987" y="7019"/>
                  </a:cubicBezTo>
                  <a:cubicBezTo>
                    <a:pt x="5994" y="7093"/>
                    <a:pt x="5965" y="7115"/>
                    <a:pt x="5928" y="7181"/>
                  </a:cubicBezTo>
                  <a:cubicBezTo>
                    <a:pt x="5913" y="7210"/>
                    <a:pt x="5899" y="7225"/>
                    <a:pt x="5884" y="7225"/>
                  </a:cubicBezTo>
                  <a:cubicBezTo>
                    <a:pt x="5862" y="7225"/>
                    <a:pt x="5847" y="7210"/>
                    <a:pt x="5847" y="7181"/>
                  </a:cubicBezTo>
                  <a:cubicBezTo>
                    <a:pt x="5847" y="7159"/>
                    <a:pt x="5840" y="7152"/>
                    <a:pt x="5825" y="7152"/>
                  </a:cubicBezTo>
                  <a:cubicBezTo>
                    <a:pt x="5811" y="7152"/>
                    <a:pt x="5789" y="7159"/>
                    <a:pt x="5767" y="7173"/>
                  </a:cubicBezTo>
                  <a:cubicBezTo>
                    <a:pt x="5716" y="7210"/>
                    <a:pt x="5686" y="7203"/>
                    <a:pt x="5584" y="7225"/>
                  </a:cubicBezTo>
                  <a:cubicBezTo>
                    <a:pt x="5489" y="7254"/>
                    <a:pt x="5459" y="7254"/>
                    <a:pt x="5371" y="7283"/>
                  </a:cubicBezTo>
                  <a:cubicBezTo>
                    <a:pt x="5356" y="7291"/>
                    <a:pt x="5327" y="7298"/>
                    <a:pt x="5305" y="7298"/>
                  </a:cubicBezTo>
                  <a:cubicBezTo>
                    <a:pt x="5217" y="7298"/>
                    <a:pt x="5115" y="7269"/>
                    <a:pt x="5063" y="7261"/>
                  </a:cubicBezTo>
                  <a:cubicBezTo>
                    <a:pt x="4983" y="7254"/>
                    <a:pt x="4932" y="7261"/>
                    <a:pt x="4895" y="7254"/>
                  </a:cubicBezTo>
                  <a:cubicBezTo>
                    <a:pt x="4866" y="7239"/>
                    <a:pt x="4924" y="7195"/>
                    <a:pt x="4858" y="7181"/>
                  </a:cubicBezTo>
                  <a:cubicBezTo>
                    <a:pt x="4785" y="7173"/>
                    <a:pt x="4748" y="7122"/>
                    <a:pt x="4697" y="7100"/>
                  </a:cubicBezTo>
                  <a:cubicBezTo>
                    <a:pt x="4653" y="7078"/>
                    <a:pt x="4675" y="7034"/>
                    <a:pt x="4661" y="7034"/>
                  </a:cubicBezTo>
                  <a:cubicBezTo>
                    <a:pt x="4661" y="7034"/>
                    <a:pt x="4653" y="7042"/>
                    <a:pt x="4646" y="7049"/>
                  </a:cubicBezTo>
                  <a:cubicBezTo>
                    <a:pt x="4594" y="7078"/>
                    <a:pt x="4594" y="7107"/>
                    <a:pt x="4536" y="7115"/>
                  </a:cubicBezTo>
                  <a:cubicBezTo>
                    <a:pt x="4529" y="7115"/>
                    <a:pt x="4521" y="7115"/>
                    <a:pt x="4514" y="7115"/>
                  </a:cubicBezTo>
                  <a:cubicBezTo>
                    <a:pt x="4499" y="7115"/>
                    <a:pt x="4492" y="7115"/>
                    <a:pt x="4485" y="7115"/>
                  </a:cubicBezTo>
                  <a:cubicBezTo>
                    <a:pt x="4485" y="7115"/>
                    <a:pt x="4477" y="7115"/>
                    <a:pt x="4463" y="7144"/>
                  </a:cubicBezTo>
                  <a:cubicBezTo>
                    <a:pt x="4433" y="7195"/>
                    <a:pt x="4404" y="7203"/>
                    <a:pt x="4353" y="7261"/>
                  </a:cubicBezTo>
                  <a:cubicBezTo>
                    <a:pt x="4338" y="7276"/>
                    <a:pt x="4331" y="7283"/>
                    <a:pt x="4316" y="7283"/>
                  </a:cubicBezTo>
                  <a:cubicBezTo>
                    <a:pt x="4280" y="7283"/>
                    <a:pt x="4250" y="7232"/>
                    <a:pt x="4228" y="7217"/>
                  </a:cubicBezTo>
                  <a:cubicBezTo>
                    <a:pt x="4191" y="7203"/>
                    <a:pt x="4191" y="7159"/>
                    <a:pt x="4213" y="7115"/>
                  </a:cubicBezTo>
                  <a:cubicBezTo>
                    <a:pt x="4228" y="7071"/>
                    <a:pt x="4221" y="7064"/>
                    <a:pt x="4213" y="7027"/>
                  </a:cubicBezTo>
                  <a:cubicBezTo>
                    <a:pt x="4199" y="6997"/>
                    <a:pt x="4177" y="6983"/>
                    <a:pt x="4177" y="6946"/>
                  </a:cubicBezTo>
                  <a:cubicBezTo>
                    <a:pt x="4177" y="6910"/>
                    <a:pt x="4213" y="6910"/>
                    <a:pt x="4235" y="6888"/>
                  </a:cubicBezTo>
                  <a:cubicBezTo>
                    <a:pt x="4257" y="6858"/>
                    <a:pt x="4221" y="6800"/>
                    <a:pt x="4184" y="6785"/>
                  </a:cubicBezTo>
                  <a:cubicBezTo>
                    <a:pt x="4155" y="6770"/>
                    <a:pt x="4184" y="6712"/>
                    <a:pt x="4155" y="6712"/>
                  </a:cubicBezTo>
                  <a:cubicBezTo>
                    <a:pt x="4155" y="6712"/>
                    <a:pt x="4155" y="6712"/>
                    <a:pt x="4148" y="6719"/>
                  </a:cubicBezTo>
                  <a:lnTo>
                    <a:pt x="4140" y="6719"/>
                  </a:lnTo>
                  <a:cubicBezTo>
                    <a:pt x="4104" y="6719"/>
                    <a:pt x="4082" y="6690"/>
                    <a:pt x="4082" y="6690"/>
                  </a:cubicBezTo>
                  <a:cubicBezTo>
                    <a:pt x="4082" y="6690"/>
                    <a:pt x="4096" y="6602"/>
                    <a:pt x="4067" y="6573"/>
                  </a:cubicBezTo>
                  <a:cubicBezTo>
                    <a:pt x="4045" y="6551"/>
                    <a:pt x="4030" y="6543"/>
                    <a:pt x="4008" y="6543"/>
                  </a:cubicBezTo>
                  <a:cubicBezTo>
                    <a:pt x="3994" y="6543"/>
                    <a:pt x="3986" y="6543"/>
                    <a:pt x="3964" y="6543"/>
                  </a:cubicBezTo>
                  <a:cubicBezTo>
                    <a:pt x="3957" y="6543"/>
                    <a:pt x="3957" y="6543"/>
                    <a:pt x="3957" y="6543"/>
                  </a:cubicBezTo>
                  <a:cubicBezTo>
                    <a:pt x="3906" y="6543"/>
                    <a:pt x="3906" y="6485"/>
                    <a:pt x="3876" y="6463"/>
                  </a:cubicBezTo>
                  <a:cubicBezTo>
                    <a:pt x="3876" y="6455"/>
                    <a:pt x="3876" y="6455"/>
                    <a:pt x="3869" y="6455"/>
                  </a:cubicBezTo>
                  <a:cubicBezTo>
                    <a:pt x="3891" y="6433"/>
                    <a:pt x="3913" y="6411"/>
                    <a:pt x="3950" y="6389"/>
                  </a:cubicBezTo>
                  <a:cubicBezTo>
                    <a:pt x="4016" y="6353"/>
                    <a:pt x="4060" y="6338"/>
                    <a:pt x="4089" y="6287"/>
                  </a:cubicBezTo>
                  <a:cubicBezTo>
                    <a:pt x="4125" y="6243"/>
                    <a:pt x="4148" y="6169"/>
                    <a:pt x="4111" y="6147"/>
                  </a:cubicBezTo>
                  <a:cubicBezTo>
                    <a:pt x="4067" y="6118"/>
                    <a:pt x="4038" y="6067"/>
                    <a:pt x="4067" y="6016"/>
                  </a:cubicBezTo>
                  <a:cubicBezTo>
                    <a:pt x="4089" y="5964"/>
                    <a:pt x="4096" y="5913"/>
                    <a:pt x="4067" y="5891"/>
                  </a:cubicBezTo>
                  <a:cubicBezTo>
                    <a:pt x="4030" y="5862"/>
                    <a:pt x="3986" y="5840"/>
                    <a:pt x="4001" y="5796"/>
                  </a:cubicBezTo>
                  <a:cubicBezTo>
                    <a:pt x="4001" y="5759"/>
                    <a:pt x="4016" y="5671"/>
                    <a:pt x="3950" y="5671"/>
                  </a:cubicBezTo>
                  <a:cubicBezTo>
                    <a:pt x="3942" y="5671"/>
                    <a:pt x="3928" y="5671"/>
                    <a:pt x="3913" y="5678"/>
                  </a:cubicBezTo>
                  <a:cubicBezTo>
                    <a:pt x="3884" y="5686"/>
                    <a:pt x="3862" y="5693"/>
                    <a:pt x="3840" y="5693"/>
                  </a:cubicBezTo>
                  <a:cubicBezTo>
                    <a:pt x="3774" y="5693"/>
                    <a:pt x="3730" y="5657"/>
                    <a:pt x="3759" y="5627"/>
                  </a:cubicBezTo>
                  <a:cubicBezTo>
                    <a:pt x="3796" y="5591"/>
                    <a:pt x="3752" y="5583"/>
                    <a:pt x="3701" y="5583"/>
                  </a:cubicBezTo>
                  <a:cubicBezTo>
                    <a:pt x="3649" y="5583"/>
                    <a:pt x="3635" y="5576"/>
                    <a:pt x="3620" y="5532"/>
                  </a:cubicBezTo>
                  <a:cubicBezTo>
                    <a:pt x="3620" y="5503"/>
                    <a:pt x="3605" y="5473"/>
                    <a:pt x="3583" y="5473"/>
                  </a:cubicBezTo>
                  <a:cubicBezTo>
                    <a:pt x="3576" y="5473"/>
                    <a:pt x="3569" y="5473"/>
                    <a:pt x="3554" y="5481"/>
                  </a:cubicBezTo>
                  <a:cubicBezTo>
                    <a:pt x="3532" y="5503"/>
                    <a:pt x="3495" y="5517"/>
                    <a:pt x="3466" y="5517"/>
                  </a:cubicBezTo>
                  <a:cubicBezTo>
                    <a:pt x="3444" y="5517"/>
                    <a:pt x="3422" y="5510"/>
                    <a:pt x="3408" y="5473"/>
                  </a:cubicBezTo>
                  <a:cubicBezTo>
                    <a:pt x="3393" y="5422"/>
                    <a:pt x="3378" y="5407"/>
                    <a:pt x="3356" y="5407"/>
                  </a:cubicBezTo>
                  <a:cubicBezTo>
                    <a:pt x="3342" y="5407"/>
                    <a:pt x="3334" y="5415"/>
                    <a:pt x="3320" y="5415"/>
                  </a:cubicBezTo>
                  <a:cubicBezTo>
                    <a:pt x="3312" y="5415"/>
                    <a:pt x="3305" y="5415"/>
                    <a:pt x="3305" y="5415"/>
                  </a:cubicBezTo>
                  <a:cubicBezTo>
                    <a:pt x="3261" y="5415"/>
                    <a:pt x="3224" y="5385"/>
                    <a:pt x="3195" y="5356"/>
                  </a:cubicBezTo>
                  <a:cubicBezTo>
                    <a:pt x="3188" y="5342"/>
                    <a:pt x="3180" y="5342"/>
                    <a:pt x="3173" y="5342"/>
                  </a:cubicBezTo>
                  <a:cubicBezTo>
                    <a:pt x="3158" y="5342"/>
                    <a:pt x="3151" y="5342"/>
                    <a:pt x="3144" y="5342"/>
                  </a:cubicBezTo>
                  <a:cubicBezTo>
                    <a:pt x="3129" y="5342"/>
                    <a:pt x="3122" y="5342"/>
                    <a:pt x="3114" y="5327"/>
                  </a:cubicBezTo>
                  <a:cubicBezTo>
                    <a:pt x="3092" y="5297"/>
                    <a:pt x="3114" y="5268"/>
                    <a:pt x="3092" y="5268"/>
                  </a:cubicBezTo>
                  <a:cubicBezTo>
                    <a:pt x="3085" y="5268"/>
                    <a:pt x="3078" y="5268"/>
                    <a:pt x="3070" y="5268"/>
                  </a:cubicBezTo>
                  <a:cubicBezTo>
                    <a:pt x="3019" y="5290"/>
                    <a:pt x="2975" y="5327"/>
                    <a:pt x="2909" y="5364"/>
                  </a:cubicBezTo>
                  <a:cubicBezTo>
                    <a:pt x="2865" y="5385"/>
                    <a:pt x="2836" y="5407"/>
                    <a:pt x="2807" y="5407"/>
                  </a:cubicBezTo>
                  <a:cubicBezTo>
                    <a:pt x="2792" y="5407"/>
                    <a:pt x="2770" y="5393"/>
                    <a:pt x="2755" y="5371"/>
                  </a:cubicBezTo>
                  <a:cubicBezTo>
                    <a:pt x="2711" y="5312"/>
                    <a:pt x="2667" y="5276"/>
                    <a:pt x="2653" y="5246"/>
                  </a:cubicBezTo>
                  <a:cubicBezTo>
                    <a:pt x="2645" y="5224"/>
                    <a:pt x="2631" y="5224"/>
                    <a:pt x="2616" y="5224"/>
                  </a:cubicBezTo>
                  <a:cubicBezTo>
                    <a:pt x="2601" y="5224"/>
                    <a:pt x="2587" y="5224"/>
                    <a:pt x="2587" y="5224"/>
                  </a:cubicBezTo>
                  <a:cubicBezTo>
                    <a:pt x="2587" y="5224"/>
                    <a:pt x="2580" y="5290"/>
                    <a:pt x="2550" y="5290"/>
                  </a:cubicBezTo>
                  <a:cubicBezTo>
                    <a:pt x="2550" y="5290"/>
                    <a:pt x="2550" y="5290"/>
                    <a:pt x="2543" y="5290"/>
                  </a:cubicBezTo>
                  <a:cubicBezTo>
                    <a:pt x="2506" y="5268"/>
                    <a:pt x="2367" y="5180"/>
                    <a:pt x="2367" y="5180"/>
                  </a:cubicBezTo>
                  <a:cubicBezTo>
                    <a:pt x="2367" y="5180"/>
                    <a:pt x="2330" y="5166"/>
                    <a:pt x="2308" y="5100"/>
                  </a:cubicBezTo>
                  <a:cubicBezTo>
                    <a:pt x="2279" y="5034"/>
                    <a:pt x="2220" y="5026"/>
                    <a:pt x="2199" y="4990"/>
                  </a:cubicBezTo>
                  <a:cubicBezTo>
                    <a:pt x="2169" y="4953"/>
                    <a:pt x="2111" y="4902"/>
                    <a:pt x="2096" y="4843"/>
                  </a:cubicBezTo>
                  <a:cubicBezTo>
                    <a:pt x="2074" y="4785"/>
                    <a:pt x="2074" y="4741"/>
                    <a:pt x="2118" y="4689"/>
                  </a:cubicBezTo>
                  <a:cubicBezTo>
                    <a:pt x="2162" y="4638"/>
                    <a:pt x="2169" y="4667"/>
                    <a:pt x="2206" y="4638"/>
                  </a:cubicBezTo>
                  <a:cubicBezTo>
                    <a:pt x="2235" y="4616"/>
                    <a:pt x="2176" y="4587"/>
                    <a:pt x="2147" y="4557"/>
                  </a:cubicBezTo>
                  <a:cubicBezTo>
                    <a:pt x="2111" y="4521"/>
                    <a:pt x="2118" y="4492"/>
                    <a:pt x="2132" y="4404"/>
                  </a:cubicBezTo>
                  <a:cubicBezTo>
                    <a:pt x="2154" y="4316"/>
                    <a:pt x="2213" y="4294"/>
                    <a:pt x="2220" y="4250"/>
                  </a:cubicBezTo>
                  <a:cubicBezTo>
                    <a:pt x="2228" y="4206"/>
                    <a:pt x="2206" y="4176"/>
                    <a:pt x="2199" y="4125"/>
                  </a:cubicBezTo>
                  <a:cubicBezTo>
                    <a:pt x="2184" y="4074"/>
                    <a:pt x="2176" y="3927"/>
                    <a:pt x="2213" y="3883"/>
                  </a:cubicBezTo>
                  <a:cubicBezTo>
                    <a:pt x="2242" y="3839"/>
                    <a:pt x="2286" y="3788"/>
                    <a:pt x="2257" y="3759"/>
                  </a:cubicBezTo>
                  <a:cubicBezTo>
                    <a:pt x="2242" y="3744"/>
                    <a:pt x="2235" y="3744"/>
                    <a:pt x="2220" y="3744"/>
                  </a:cubicBezTo>
                  <a:cubicBezTo>
                    <a:pt x="2206" y="3744"/>
                    <a:pt x="2191" y="3751"/>
                    <a:pt x="2176" y="3751"/>
                  </a:cubicBezTo>
                  <a:cubicBezTo>
                    <a:pt x="2162" y="3751"/>
                    <a:pt x="2154" y="3744"/>
                    <a:pt x="2147" y="3737"/>
                  </a:cubicBezTo>
                  <a:cubicBezTo>
                    <a:pt x="2103" y="3715"/>
                    <a:pt x="2118" y="3627"/>
                    <a:pt x="2096" y="3619"/>
                  </a:cubicBezTo>
                  <a:cubicBezTo>
                    <a:pt x="2081" y="3619"/>
                    <a:pt x="2081" y="3619"/>
                    <a:pt x="2074" y="3619"/>
                  </a:cubicBezTo>
                  <a:cubicBezTo>
                    <a:pt x="2067" y="3619"/>
                    <a:pt x="2059" y="3627"/>
                    <a:pt x="2030" y="3649"/>
                  </a:cubicBezTo>
                  <a:cubicBezTo>
                    <a:pt x="2008" y="3671"/>
                    <a:pt x="1971" y="3700"/>
                    <a:pt x="1949" y="3700"/>
                  </a:cubicBezTo>
                  <a:cubicBezTo>
                    <a:pt x="1942" y="3700"/>
                    <a:pt x="1935" y="3693"/>
                    <a:pt x="1935" y="3678"/>
                  </a:cubicBezTo>
                  <a:cubicBezTo>
                    <a:pt x="1920" y="3627"/>
                    <a:pt x="1942" y="3627"/>
                    <a:pt x="1957" y="3605"/>
                  </a:cubicBezTo>
                  <a:cubicBezTo>
                    <a:pt x="1971" y="3576"/>
                    <a:pt x="1891" y="3568"/>
                    <a:pt x="1891" y="3568"/>
                  </a:cubicBezTo>
                  <a:cubicBezTo>
                    <a:pt x="1891" y="3568"/>
                    <a:pt x="1898" y="3539"/>
                    <a:pt x="1913" y="3488"/>
                  </a:cubicBezTo>
                  <a:cubicBezTo>
                    <a:pt x="1935" y="3436"/>
                    <a:pt x="1913" y="3348"/>
                    <a:pt x="1935" y="3326"/>
                  </a:cubicBezTo>
                  <a:cubicBezTo>
                    <a:pt x="1949" y="3297"/>
                    <a:pt x="2001" y="3290"/>
                    <a:pt x="2015" y="3260"/>
                  </a:cubicBezTo>
                  <a:cubicBezTo>
                    <a:pt x="2030" y="3238"/>
                    <a:pt x="2059" y="3173"/>
                    <a:pt x="2015" y="3085"/>
                  </a:cubicBezTo>
                  <a:cubicBezTo>
                    <a:pt x="1971" y="2997"/>
                    <a:pt x="1942" y="2967"/>
                    <a:pt x="1964" y="2923"/>
                  </a:cubicBezTo>
                  <a:cubicBezTo>
                    <a:pt x="1993" y="2879"/>
                    <a:pt x="1964" y="2857"/>
                    <a:pt x="1957" y="2821"/>
                  </a:cubicBezTo>
                  <a:cubicBezTo>
                    <a:pt x="1949" y="2792"/>
                    <a:pt x="1979" y="2755"/>
                    <a:pt x="2023" y="2726"/>
                  </a:cubicBezTo>
                  <a:cubicBezTo>
                    <a:pt x="2067" y="2704"/>
                    <a:pt x="2052" y="2652"/>
                    <a:pt x="2030" y="2608"/>
                  </a:cubicBezTo>
                  <a:cubicBezTo>
                    <a:pt x="2015" y="2564"/>
                    <a:pt x="1942" y="2476"/>
                    <a:pt x="1905" y="2462"/>
                  </a:cubicBezTo>
                  <a:lnTo>
                    <a:pt x="1898" y="2462"/>
                  </a:lnTo>
                  <a:cubicBezTo>
                    <a:pt x="1869" y="2462"/>
                    <a:pt x="1869" y="2506"/>
                    <a:pt x="1832" y="2528"/>
                  </a:cubicBezTo>
                  <a:cubicBezTo>
                    <a:pt x="1825" y="2528"/>
                    <a:pt x="1818" y="2528"/>
                    <a:pt x="1818" y="2528"/>
                  </a:cubicBezTo>
                  <a:cubicBezTo>
                    <a:pt x="1788" y="2528"/>
                    <a:pt x="1795" y="2476"/>
                    <a:pt x="1781" y="2447"/>
                  </a:cubicBezTo>
                  <a:cubicBezTo>
                    <a:pt x="1773" y="2440"/>
                    <a:pt x="1773" y="2433"/>
                    <a:pt x="1766" y="2433"/>
                  </a:cubicBezTo>
                  <a:cubicBezTo>
                    <a:pt x="1759" y="2433"/>
                    <a:pt x="1751" y="2454"/>
                    <a:pt x="1722" y="2454"/>
                  </a:cubicBezTo>
                  <a:cubicBezTo>
                    <a:pt x="1715" y="2454"/>
                    <a:pt x="1715" y="2454"/>
                    <a:pt x="1708" y="2454"/>
                  </a:cubicBezTo>
                  <a:cubicBezTo>
                    <a:pt x="1671" y="2447"/>
                    <a:pt x="1612" y="2440"/>
                    <a:pt x="1576" y="2440"/>
                  </a:cubicBezTo>
                  <a:cubicBezTo>
                    <a:pt x="1568" y="2440"/>
                    <a:pt x="1561" y="2440"/>
                    <a:pt x="1554" y="2440"/>
                  </a:cubicBezTo>
                  <a:cubicBezTo>
                    <a:pt x="1546" y="2440"/>
                    <a:pt x="1517" y="2447"/>
                    <a:pt x="1480" y="2447"/>
                  </a:cubicBezTo>
                  <a:cubicBezTo>
                    <a:pt x="1444" y="2447"/>
                    <a:pt x="1392" y="2440"/>
                    <a:pt x="1356" y="2425"/>
                  </a:cubicBezTo>
                  <a:cubicBezTo>
                    <a:pt x="1282" y="2388"/>
                    <a:pt x="1209" y="2374"/>
                    <a:pt x="1194" y="2345"/>
                  </a:cubicBezTo>
                  <a:cubicBezTo>
                    <a:pt x="1173" y="2323"/>
                    <a:pt x="1194" y="2286"/>
                    <a:pt x="1209" y="2249"/>
                  </a:cubicBezTo>
                  <a:cubicBezTo>
                    <a:pt x="1224" y="2227"/>
                    <a:pt x="1194" y="2205"/>
                    <a:pt x="1165" y="2205"/>
                  </a:cubicBezTo>
                  <a:cubicBezTo>
                    <a:pt x="1158" y="2205"/>
                    <a:pt x="1143" y="2213"/>
                    <a:pt x="1129" y="2220"/>
                  </a:cubicBezTo>
                  <a:cubicBezTo>
                    <a:pt x="1129" y="2220"/>
                    <a:pt x="1121" y="2220"/>
                    <a:pt x="1114" y="2220"/>
                  </a:cubicBezTo>
                  <a:cubicBezTo>
                    <a:pt x="1085" y="2220"/>
                    <a:pt x="1063" y="2147"/>
                    <a:pt x="1063" y="2147"/>
                  </a:cubicBezTo>
                  <a:cubicBezTo>
                    <a:pt x="1033" y="2117"/>
                    <a:pt x="1019" y="2103"/>
                    <a:pt x="1004" y="2103"/>
                  </a:cubicBezTo>
                  <a:cubicBezTo>
                    <a:pt x="989" y="2103"/>
                    <a:pt x="975" y="2110"/>
                    <a:pt x="960" y="2117"/>
                  </a:cubicBezTo>
                  <a:cubicBezTo>
                    <a:pt x="938" y="2132"/>
                    <a:pt x="916" y="2147"/>
                    <a:pt x="901" y="2147"/>
                  </a:cubicBezTo>
                  <a:cubicBezTo>
                    <a:pt x="887" y="2147"/>
                    <a:pt x="880" y="2139"/>
                    <a:pt x="880" y="2117"/>
                  </a:cubicBezTo>
                  <a:cubicBezTo>
                    <a:pt x="872" y="2066"/>
                    <a:pt x="858" y="2066"/>
                    <a:pt x="821" y="2059"/>
                  </a:cubicBezTo>
                  <a:cubicBezTo>
                    <a:pt x="777" y="2051"/>
                    <a:pt x="777" y="2022"/>
                    <a:pt x="792" y="1985"/>
                  </a:cubicBezTo>
                  <a:cubicBezTo>
                    <a:pt x="806" y="1956"/>
                    <a:pt x="784" y="1942"/>
                    <a:pt x="740" y="1942"/>
                  </a:cubicBezTo>
                  <a:cubicBezTo>
                    <a:pt x="762" y="1919"/>
                    <a:pt x="777" y="1905"/>
                    <a:pt x="777" y="1905"/>
                  </a:cubicBezTo>
                  <a:cubicBezTo>
                    <a:pt x="777" y="1905"/>
                    <a:pt x="762" y="1919"/>
                    <a:pt x="740" y="1942"/>
                  </a:cubicBezTo>
                  <a:lnTo>
                    <a:pt x="733" y="1934"/>
                  </a:lnTo>
                  <a:cubicBezTo>
                    <a:pt x="689" y="1934"/>
                    <a:pt x="667" y="1949"/>
                    <a:pt x="630" y="1949"/>
                  </a:cubicBezTo>
                  <a:cubicBezTo>
                    <a:pt x="616" y="1949"/>
                    <a:pt x="608" y="1949"/>
                    <a:pt x="594" y="1949"/>
                  </a:cubicBezTo>
                  <a:cubicBezTo>
                    <a:pt x="535" y="1934"/>
                    <a:pt x="491" y="1890"/>
                    <a:pt x="425" y="1861"/>
                  </a:cubicBezTo>
                  <a:cubicBezTo>
                    <a:pt x="411" y="1854"/>
                    <a:pt x="396" y="1854"/>
                    <a:pt x="381" y="1854"/>
                  </a:cubicBezTo>
                  <a:cubicBezTo>
                    <a:pt x="330" y="1854"/>
                    <a:pt x="293" y="1883"/>
                    <a:pt x="257" y="1897"/>
                  </a:cubicBezTo>
                  <a:cubicBezTo>
                    <a:pt x="242" y="1905"/>
                    <a:pt x="227" y="1905"/>
                    <a:pt x="213" y="1905"/>
                  </a:cubicBezTo>
                  <a:cubicBezTo>
                    <a:pt x="183" y="1905"/>
                    <a:pt x="154" y="1890"/>
                    <a:pt x="132" y="1861"/>
                  </a:cubicBezTo>
                  <a:cubicBezTo>
                    <a:pt x="88" y="1810"/>
                    <a:pt x="22" y="1722"/>
                    <a:pt x="66" y="1714"/>
                  </a:cubicBezTo>
                  <a:cubicBezTo>
                    <a:pt x="81" y="1729"/>
                    <a:pt x="88" y="1736"/>
                    <a:pt x="95" y="1751"/>
                  </a:cubicBezTo>
                  <a:cubicBezTo>
                    <a:pt x="88" y="1736"/>
                    <a:pt x="81" y="1729"/>
                    <a:pt x="66" y="1714"/>
                  </a:cubicBezTo>
                  <a:lnTo>
                    <a:pt x="66" y="1714"/>
                  </a:lnTo>
                  <a:cubicBezTo>
                    <a:pt x="118" y="1714"/>
                    <a:pt x="205" y="1714"/>
                    <a:pt x="242" y="1714"/>
                  </a:cubicBezTo>
                  <a:cubicBezTo>
                    <a:pt x="271" y="1714"/>
                    <a:pt x="293" y="1707"/>
                    <a:pt x="301" y="1670"/>
                  </a:cubicBezTo>
                  <a:cubicBezTo>
                    <a:pt x="308" y="1648"/>
                    <a:pt x="330" y="1626"/>
                    <a:pt x="381" y="1626"/>
                  </a:cubicBezTo>
                  <a:cubicBezTo>
                    <a:pt x="396" y="1626"/>
                    <a:pt x="403" y="1634"/>
                    <a:pt x="418" y="1634"/>
                  </a:cubicBezTo>
                  <a:cubicBezTo>
                    <a:pt x="484" y="1641"/>
                    <a:pt x="535" y="1692"/>
                    <a:pt x="564" y="1692"/>
                  </a:cubicBezTo>
                  <a:cubicBezTo>
                    <a:pt x="572" y="1692"/>
                    <a:pt x="579" y="1692"/>
                    <a:pt x="579" y="1685"/>
                  </a:cubicBezTo>
                  <a:cubicBezTo>
                    <a:pt x="594" y="1648"/>
                    <a:pt x="594" y="1641"/>
                    <a:pt x="608" y="1582"/>
                  </a:cubicBezTo>
                  <a:cubicBezTo>
                    <a:pt x="616" y="1524"/>
                    <a:pt x="557" y="1494"/>
                    <a:pt x="594" y="1436"/>
                  </a:cubicBezTo>
                  <a:cubicBezTo>
                    <a:pt x="638" y="1377"/>
                    <a:pt x="674" y="1348"/>
                    <a:pt x="718" y="1326"/>
                  </a:cubicBezTo>
                  <a:cubicBezTo>
                    <a:pt x="748" y="1304"/>
                    <a:pt x="777" y="1260"/>
                    <a:pt x="821" y="1260"/>
                  </a:cubicBezTo>
                  <a:cubicBezTo>
                    <a:pt x="836" y="1260"/>
                    <a:pt x="843" y="1260"/>
                    <a:pt x="850" y="1267"/>
                  </a:cubicBezTo>
                  <a:cubicBezTo>
                    <a:pt x="901" y="1289"/>
                    <a:pt x="960" y="1333"/>
                    <a:pt x="1004" y="1333"/>
                  </a:cubicBezTo>
                  <a:cubicBezTo>
                    <a:pt x="1011" y="1333"/>
                    <a:pt x="1026" y="1333"/>
                    <a:pt x="1033" y="1326"/>
                  </a:cubicBezTo>
                  <a:cubicBezTo>
                    <a:pt x="1070" y="1297"/>
                    <a:pt x="1121" y="1297"/>
                    <a:pt x="1143" y="1267"/>
                  </a:cubicBezTo>
                  <a:cubicBezTo>
                    <a:pt x="1158" y="1231"/>
                    <a:pt x="1180" y="1223"/>
                    <a:pt x="1231" y="1179"/>
                  </a:cubicBezTo>
                  <a:cubicBezTo>
                    <a:pt x="1275" y="1150"/>
                    <a:pt x="1297" y="1121"/>
                    <a:pt x="1319" y="1121"/>
                  </a:cubicBezTo>
                  <a:cubicBezTo>
                    <a:pt x="1327" y="1121"/>
                    <a:pt x="1334" y="1121"/>
                    <a:pt x="1341" y="1128"/>
                  </a:cubicBezTo>
                  <a:cubicBezTo>
                    <a:pt x="1356" y="1135"/>
                    <a:pt x="1363" y="1143"/>
                    <a:pt x="1370" y="1143"/>
                  </a:cubicBezTo>
                  <a:cubicBezTo>
                    <a:pt x="1392" y="1143"/>
                    <a:pt x="1407" y="1121"/>
                    <a:pt x="1414" y="1106"/>
                  </a:cubicBezTo>
                  <a:cubicBezTo>
                    <a:pt x="1422" y="1077"/>
                    <a:pt x="1407" y="1069"/>
                    <a:pt x="1466" y="1062"/>
                  </a:cubicBezTo>
                  <a:cubicBezTo>
                    <a:pt x="1524" y="1055"/>
                    <a:pt x="1517" y="938"/>
                    <a:pt x="1517" y="938"/>
                  </a:cubicBezTo>
                  <a:cubicBezTo>
                    <a:pt x="1517" y="938"/>
                    <a:pt x="1576" y="923"/>
                    <a:pt x="1583" y="872"/>
                  </a:cubicBezTo>
                  <a:cubicBezTo>
                    <a:pt x="1583" y="857"/>
                    <a:pt x="1590" y="850"/>
                    <a:pt x="1598" y="850"/>
                  </a:cubicBezTo>
                  <a:cubicBezTo>
                    <a:pt x="1605" y="850"/>
                    <a:pt x="1620" y="864"/>
                    <a:pt x="1642" y="894"/>
                  </a:cubicBezTo>
                  <a:cubicBezTo>
                    <a:pt x="1663" y="908"/>
                    <a:pt x="1678" y="916"/>
                    <a:pt x="1693" y="916"/>
                  </a:cubicBezTo>
                  <a:cubicBezTo>
                    <a:pt x="1715" y="916"/>
                    <a:pt x="1737" y="908"/>
                    <a:pt x="1751" y="894"/>
                  </a:cubicBezTo>
                  <a:cubicBezTo>
                    <a:pt x="1781" y="872"/>
                    <a:pt x="1825" y="850"/>
                    <a:pt x="1861" y="850"/>
                  </a:cubicBezTo>
                  <a:cubicBezTo>
                    <a:pt x="1869" y="850"/>
                    <a:pt x="1876" y="850"/>
                    <a:pt x="1883" y="850"/>
                  </a:cubicBezTo>
                  <a:cubicBezTo>
                    <a:pt x="1920" y="857"/>
                    <a:pt x="1920" y="901"/>
                    <a:pt x="1957" y="916"/>
                  </a:cubicBezTo>
                  <a:cubicBezTo>
                    <a:pt x="1993" y="938"/>
                    <a:pt x="2023" y="923"/>
                    <a:pt x="2081" y="938"/>
                  </a:cubicBezTo>
                  <a:cubicBezTo>
                    <a:pt x="2147" y="945"/>
                    <a:pt x="2242" y="1033"/>
                    <a:pt x="2279" y="1069"/>
                  </a:cubicBezTo>
                  <a:cubicBezTo>
                    <a:pt x="2308" y="1099"/>
                    <a:pt x="2323" y="1179"/>
                    <a:pt x="2382" y="1179"/>
                  </a:cubicBezTo>
                  <a:cubicBezTo>
                    <a:pt x="2389" y="1179"/>
                    <a:pt x="2396" y="1172"/>
                    <a:pt x="2411" y="1172"/>
                  </a:cubicBezTo>
                  <a:cubicBezTo>
                    <a:pt x="2477" y="1150"/>
                    <a:pt x="2506" y="1135"/>
                    <a:pt x="2543" y="1135"/>
                  </a:cubicBezTo>
                  <a:cubicBezTo>
                    <a:pt x="2550" y="1135"/>
                    <a:pt x="2565" y="1135"/>
                    <a:pt x="2580" y="1135"/>
                  </a:cubicBezTo>
                  <a:cubicBezTo>
                    <a:pt x="2616" y="1150"/>
                    <a:pt x="2638" y="1157"/>
                    <a:pt x="2660" y="1157"/>
                  </a:cubicBezTo>
                  <a:cubicBezTo>
                    <a:pt x="2675" y="1157"/>
                    <a:pt x="2689" y="1157"/>
                    <a:pt x="2711" y="1150"/>
                  </a:cubicBezTo>
                  <a:cubicBezTo>
                    <a:pt x="2726" y="1143"/>
                    <a:pt x="2741" y="1135"/>
                    <a:pt x="2755" y="1135"/>
                  </a:cubicBezTo>
                  <a:cubicBezTo>
                    <a:pt x="2792" y="1135"/>
                    <a:pt x="2814" y="1165"/>
                    <a:pt x="2807" y="1201"/>
                  </a:cubicBezTo>
                  <a:cubicBezTo>
                    <a:pt x="2799" y="1231"/>
                    <a:pt x="2821" y="1253"/>
                    <a:pt x="2858" y="1253"/>
                  </a:cubicBezTo>
                  <a:cubicBezTo>
                    <a:pt x="2865" y="1253"/>
                    <a:pt x="2880" y="1253"/>
                    <a:pt x="2894" y="1245"/>
                  </a:cubicBezTo>
                  <a:cubicBezTo>
                    <a:pt x="2894" y="1245"/>
                    <a:pt x="2902" y="1245"/>
                    <a:pt x="2909" y="1245"/>
                  </a:cubicBezTo>
                  <a:cubicBezTo>
                    <a:pt x="2953" y="1245"/>
                    <a:pt x="2953" y="1311"/>
                    <a:pt x="2997" y="1333"/>
                  </a:cubicBezTo>
                  <a:cubicBezTo>
                    <a:pt x="3026" y="1355"/>
                    <a:pt x="3041" y="1370"/>
                    <a:pt x="3063" y="1370"/>
                  </a:cubicBezTo>
                  <a:cubicBezTo>
                    <a:pt x="3070" y="1370"/>
                    <a:pt x="3078" y="1363"/>
                    <a:pt x="3085" y="1363"/>
                  </a:cubicBezTo>
                  <a:cubicBezTo>
                    <a:pt x="3122" y="1341"/>
                    <a:pt x="3217" y="1333"/>
                    <a:pt x="3217" y="1333"/>
                  </a:cubicBezTo>
                  <a:cubicBezTo>
                    <a:pt x="3232" y="1348"/>
                    <a:pt x="3254" y="1355"/>
                    <a:pt x="3275" y="1355"/>
                  </a:cubicBezTo>
                  <a:cubicBezTo>
                    <a:pt x="3290" y="1355"/>
                    <a:pt x="3305" y="1355"/>
                    <a:pt x="3320" y="1348"/>
                  </a:cubicBezTo>
                  <a:cubicBezTo>
                    <a:pt x="3356" y="1341"/>
                    <a:pt x="3393" y="1297"/>
                    <a:pt x="3415" y="1297"/>
                  </a:cubicBezTo>
                  <a:cubicBezTo>
                    <a:pt x="3415" y="1297"/>
                    <a:pt x="3415" y="1297"/>
                    <a:pt x="3422" y="1297"/>
                  </a:cubicBezTo>
                  <a:cubicBezTo>
                    <a:pt x="3430" y="1326"/>
                    <a:pt x="3378" y="1414"/>
                    <a:pt x="3437" y="1414"/>
                  </a:cubicBezTo>
                  <a:cubicBezTo>
                    <a:pt x="3495" y="1414"/>
                    <a:pt x="3488" y="1414"/>
                    <a:pt x="3532" y="1348"/>
                  </a:cubicBezTo>
                  <a:cubicBezTo>
                    <a:pt x="3569" y="1289"/>
                    <a:pt x="3583" y="1311"/>
                    <a:pt x="3635" y="1275"/>
                  </a:cubicBezTo>
                  <a:cubicBezTo>
                    <a:pt x="3686" y="1238"/>
                    <a:pt x="3671" y="1216"/>
                    <a:pt x="3701" y="1172"/>
                  </a:cubicBezTo>
                  <a:cubicBezTo>
                    <a:pt x="3723" y="1135"/>
                    <a:pt x="3759" y="1092"/>
                    <a:pt x="3789" y="1092"/>
                  </a:cubicBezTo>
                  <a:cubicBezTo>
                    <a:pt x="3796" y="1092"/>
                    <a:pt x="3803" y="1092"/>
                    <a:pt x="3810" y="1099"/>
                  </a:cubicBezTo>
                  <a:cubicBezTo>
                    <a:pt x="3847" y="1121"/>
                    <a:pt x="3847" y="1187"/>
                    <a:pt x="3884" y="1187"/>
                  </a:cubicBezTo>
                  <a:cubicBezTo>
                    <a:pt x="3899" y="1187"/>
                    <a:pt x="3906" y="1187"/>
                    <a:pt x="3906" y="1187"/>
                  </a:cubicBezTo>
                  <a:cubicBezTo>
                    <a:pt x="3935" y="1187"/>
                    <a:pt x="3950" y="1187"/>
                    <a:pt x="3957" y="1128"/>
                  </a:cubicBezTo>
                  <a:cubicBezTo>
                    <a:pt x="3964" y="1062"/>
                    <a:pt x="3972" y="1047"/>
                    <a:pt x="4030" y="1018"/>
                  </a:cubicBezTo>
                  <a:cubicBezTo>
                    <a:pt x="4074" y="1004"/>
                    <a:pt x="4104" y="974"/>
                    <a:pt x="4125" y="974"/>
                  </a:cubicBezTo>
                  <a:cubicBezTo>
                    <a:pt x="4140" y="974"/>
                    <a:pt x="4148" y="982"/>
                    <a:pt x="4162" y="996"/>
                  </a:cubicBezTo>
                  <a:cubicBezTo>
                    <a:pt x="4191" y="1033"/>
                    <a:pt x="4199" y="1099"/>
                    <a:pt x="4235" y="1099"/>
                  </a:cubicBezTo>
                  <a:lnTo>
                    <a:pt x="4243" y="1099"/>
                  </a:lnTo>
                  <a:cubicBezTo>
                    <a:pt x="4287" y="1084"/>
                    <a:pt x="4272" y="1084"/>
                    <a:pt x="4301" y="1018"/>
                  </a:cubicBezTo>
                  <a:cubicBezTo>
                    <a:pt x="4331" y="960"/>
                    <a:pt x="4316" y="916"/>
                    <a:pt x="4353" y="916"/>
                  </a:cubicBezTo>
                  <a:lnTo>
                    <a:pt x="4360" y="916"/>
                  </a:lnTo>
                  <a:cubicBezTo>
                    <a:pt x="4389" y="923"/>
                    <a:pt x="4404" y="930"/>
                    <a:pt x="4411" y="930"/>
                  </a:cubicBezTo>
                  <a:cubicBezTo>
                    <a:pt x="4426" y="930"/>
                    <a:pt x="4433" y="923"/>
                    <a:pt x="4448" y="894"/>
                  </a:cubicBezTo>
                  <a:cubicBezTo>
                    <a:pt x="4470" y="835"/>
                    <a:pt x="4514" y="776"/>
                    <a:pt x="4507" y="725"/>
                  </a:cubicBezTo>
                  <a:cubicBezTo>
                    <a:pt x="4499" y="674"/>
                    <a:pt x="4492" y="601"/>
                    <a:pt x="4536" y="571"/>
                  </a:cubicBezTo>
                  <a:cubicBezTo>
                    <a:pt x="4573" y="535"/>
                    <a:pt x="4587" y="520"/>
                    <a:pt x="4624" y="498"/>
                  </a:cubicBezTo>
                  <a:cubicBezTo>
                    <a:pt x="4668" y="483"/>
                    <a:pt x="4661" y="469"/>
                    <a:pt x="4726" y="381"/>
                  </a:cubicBezTo>
                  <a:cubicBezTo>
                    <a:pt x="4800" y="300"/>
                    <a:pt x="4800" y="307"/>
                    <a:pt x="4858" y="300"/>
                  </a:cubicBezTo>
                  <a:cubicBezTo>
                    <a:pt x="4917" y="285"/>
                    <a:pt x="4961" y="285"/>
                    <a:pt x="4990" y="256"/>
                  </a:cubicBezTo>
                  <a:cubicBezTo>
                    <a:pt x="5027" y="219"/>
                    <a:pt x="4983" y="212"/>
                    <a:pt x="4946" y="176"/>
                  </a:cubicBezTo>
                  <a:cubicBezTo>
                    <a:pt x="4917" y="146"/>
                    <a:pt x="4910" y="117"/>
                    <a:pt x="4932" y="58"/>
                  </a:cubicBezTo>
                  <a:cubicBezTo>
                    <a:pt x="4939" y="36"/>
                    <a:pt x="4954" y="29"/>
                    <a:pt x="4961" y="29"/>
                  </a:cubicBezTo>
                  <a:lnTo>
                    <a:pt x="4961" y="0"/>
                  </a:lnTo>
                  <a:lnTo>
                    <a:pt x="4961" y="0"/>
                  </a:lnTo>
                  <a:lnTo>
                    <a:pt x="4961" y="0"/>
                  </a:lnTo>
                  <a:lnTo>
                    <a:pt x="4961" y="0"/>
                  </a:lnTo>
                  <a:cubicBezTo>
                    <a:pt x="4946" y="0"/>
                    <a:pt x="4924" y="7"/>
                    <a:pt x="4902" y="44"/>
                  </a:cubicBezTo>
                  <a:cubicBezTo>
                    <a:pt x="4873" y="117"/>
                    <a:pt x="4880" y="154"/>
                    <a:pt x="4932" y="197"/>
                  </a:cubicBezTo>
                  <a:cubicBezTo>
                    <a:pt x="4939" y="212"/>
                    <a:pt x="4954" y="219"/>
                    <a:pt x="4961" y="227"/>
                  </a:cubicBezTo>
                  <a:lnTo>
                    <a:pt x="4968" y="234"/>
                  </a:lnTo>
                  <a:cubicBezTo>
                    <a:pt x="4946" y="256"/>
                    <a:pt x="4924" y="256"/>
                    <a:pt x="4880" y="264"/>
                  </a:cubicBezTo>
                  <a:cubicBezTo>
                    <a:pt x="4873" y="264"/>
                    <a:pt x="4858" y="264"/>
                    <a:pt x="4851" y="264"/>
                  </a:cubicBezTo>
                  <a:cubicBezTo>
                    <a:pt x="4836" y="271"/>
                    <a:pt x="4836" y="271"/>
                    <a:pt x="4836" y="271"/>
                  </a:cubicBezTo>
                  <a:cubicBezTo>
                    <a:pt x="4778" y="278"/>
                    <a:pt x="4770" y="285"/>
                    <a:pt x="4704" y="366"/>
                  </a:cubicBezTo>
                  <a:cubicBezTo>
                    <a:pt x="4675" y="395"/>
                    <a:pt x="4661" y="417"/>
                    <a:pt x="4653" y="439"/>
                  </a:cubicBezTo>
                  <a:cubicBezTo>
                    <a:pt x="4639" y="461"/>
                    <a:pt x="4631" y="469"/>
                    <a:pt x="4616" y="476"/>
                  </a:cubicBezTo>
                  <a:cubicBezTo>
                    <a:pt x="4580" y="483"/>
                    <a:pt x="4565" y="498"/>
                    <a:pt x="4543" y="520"/>
                  </a:cubicBezTo>
                  <a:cubicBezTo>
                    <a:pt x="4536" y="527"/>
                    <a:pt x="4529" y="535"/>
                    <a:pt x="4514" y="542"/>
                  </a:cubicBezTo>
                  <a:cubicBezTo>
                    <a:pt x="4455" y="593"/>
                    <a:pt x="4470" y="681"/>
                    <a:pt x="4477" y="725"/>
                  </a:cubicBezTo>
                  <a:cubicBezTo>
                    <a:pt x="4485" y="754"/>
                    <a:pt x="4463" y="791"/>
                    <a:pt x="4441" y="828"/>
                  </a:cubicBezTo>
                  <a:cubicBezTo>
                    <a:pt x="4433" y="850"/>
                    <a:pt x="4426" y="864"/>
                    <a:pt x="4419" y="879"/>
                  </a:cubicBezTo>
                  <a:cubicBezTo>
                    <a:pt x="4419" y="894"/>
                    <a:pt x="4411" y="894"/>
                    <a:pt x="4411" y="901"/>
                  </a:cubicBezTo>
                  <a:lnTo>
                    <a:pt x="4404" y="894"/>
                  </a:lnTo>
                  <a:cubicBezTo>
                    <a:pt x="4397" y="894"/>
                    <a:pt x="4382" y="886"/>
                    <a:pt x="4367" y="886"/>
                  </a:cubicBezTo>
                  <a:cubicBezTo>
                    <a:pt x="4360" y="886"/>
                    <a:pt x="4353" y="886"/>
                    <a:pt x="4353" y="886"/>
                  </a:cubicBezTo>
                  <a:cubicBezTo>
                    <a:pt x="4309" y="886"/>
                    <a:pt x="4301" y="923"/>
                    <a:pt x="4294" y="945"/>
                  </a:cubicBezTo>
                  <a:cubicBezTo>
                    <a:pt x="4294" y="967"/>
                    <a:pt x="4287" y="982"/>
                    <a:pt x="4280" y="1004"/>
                  </a:cubicBezTo>
                  <a:cubicBezTo>
                    <a:pt x="4265" y="1026"/>
                    <a:pt x="4257" y="1040"/>
                    <a:pt x="4257" y="1055"/>
                  </a:cubicBezTo>
                  <a:cubicBezTo>
                    <a:pt x="4250" y="1055"/>
                    <a:pt x="4250" y="1062"/>
                    <a:pt x="4250" y="1062"/>
                  </a:cubicBezTo>
                  <a:cubicBezTo>
                    <a:pt x="4250" y="1062"/>
                    <a:pt x="4243" y="1062"/>
                    <a:pt x="4235" y="1069"/>
                  </a:cubicBezTo>
                  <a:cubicBezTo>
                    <a:pt x="4228" y="1062"/>
                    <a:pt x="4221" y="1040"/>
                    <a:pt x="4213" y="1033"/>
                  </a:cubicBezTo>
                  <a:cubicBezTo>
                    <a:pt x="4206" y="1011"/>
                    <a:pt x="4199" y="989"/>
                    <a:pt x="4184" y="974"/>
                  </a:cubicBezTo>
                  <a:cubicBezTo>
                    <a:pt x="4170" y="952"/>
                    <a:pt x="4148" y="945"/>
                    <a:pt x="4125" y="945"/>
                  </a:cubicBezTo>
                  <a:cubicBezTo>
                    <a:pt x="4104" y="945"/>
                    <a:pt x="4082" y="960"/>
                    <a:pt x="4060" y="974"/>
                  </a:cubicBezTo>
                  <a:cubicBezTo>
                    <a:pt x="4045" y="974"/>
                    <a:pt x="4030" y="989"/>
                    <a:pt x="4023" y="989"/>
                  </a:cubicBezTo>
                  <a:cubicBezTo>
                    <a:pt x="3950" y="1026"/>
                    <a:pt x="3935" y="1047"/>
                    <a:pt x="3928" y="1128"/>
                  </a:cubicBezTo>
                  <a:cubicBezTo>
                    <a:pt x="3920" y="1150"/>
                    <a:pt x="3920" y="1157"/>
                    <a:pt x="3920" y="1157"/>
                  </a:cubicBezTo>
                  <a:lnTo>
                    <a:pt x="3913" y="1157"/>
                  </a:lnTo>
                  <a:cubicBezTo>
                    <a:pt x="3913" y="1157"/>
                    <a:pt x="3913" y="1157"/>
                    <a:pt x="3906" y="1157"/>
                  </a:cubicBezTo>
                  <a:cubicBezTo>
                    <a:pt x="3899" y="1157"/>
                    <a:pt x="3899" y="1157"/>
                    <a:pt x="3899" y="1157"/>
                  </a:cubicBezTo>
                  <a:cubicBezTo>
                    <a:pt x="3884" y="1157"/>
                    <a:pt x="3884" y="1157"/>
                    <a:pt x="3884" y="1157"/>
                  </a:cubicBezTo>
                  <a:cubicBezTo>
                    <a:pt x="3884" y="1157"/>
                    <a:pt x="3876" y="1143"/>
                    <a:pt x="3869" y="1128"/>
                  </a:cubicBezTo>
                  <a:cubicBezTo>
                    <a:pt x="3862" y="1106"/>
                    <a:pt x="3847" y="1084"/>
                    <a:pt x="3825" y="1069"/>
                  </a:cubicBezTo>
                  <a:cubicBezTo>
                    <a:pt x="3818" y="1062"/>
                    <a:pt x="3803" y="1062"/>
                    <a:pt x="3789" y="1062"/>
                  </a:cubicBezTo>
                  <a:cubicBezTo>
                    <a:pt x="3737" y="1062"/>
                    <a:pt x="3686" y="1135"/>
                    <a:pt x="3671" y="1157"/>
                  </a:cubicBezTo>
                  <a:cubicBezTo>
                    <a:pt x="3664" y="1172"/>
                    <a:pt x="3657" y="1187"/>
                    <a:pt x="3657" y="1201"/>
                  </a:cubicBezTo>
                  <a:cubicBezTo>
                    <a:pt x="3649" y="1223"/>
                    <a:pt x="3642" y="1231"/>
                    <a:pt x="3613" y="1253"/>
                  </a:cubicBezTo>
                  <a:cubicBezTo>
                    <a:pt x="3598" y="1260"/>
                    <a:pt x="3591" y="1267"/>
                    <a:pt x="3576" y="1267"/>
                  </a:cubicBezTo>
                  <a:cubicBezTo>
                    <a:pt x="3554" y="1282"/>
                    <a:pt x="3539" y="1289"/>
                    <a:pt x="3503" y="1333"/>
                  </a:cubicBezTo>
                  <a:cubicBezTo>
                    <a:pt x="3503" y="1341"/>
                    <a:pt x="3495" y="1348"/>
                    <a:pt x="3488" y="1355"/>
                  </a:cubicBezTo>
                  <a:cubicBezTo>
                    <a:pt x="3473" y="1377"/>
                    <a:pt x="3473" y="1377"/>
                    <a:pt x="3437" y="1377"/>
                  </a:cubicBezTo>
                  <a:cubicBezTo>
                    <a:pt x="3437" y="1370"/>
                    <a:pt x="3444" y="1355"/>
                    <a:pt x="3444" y="1348"/>
                  </a:cubicBezTo>
                  <a:cubicBezTo>
                    <a:pt x="3451" y="1326"/>
                    <a:pt x="3451" y="1304"/>
                    <a:pt x="3451" y="1289"/>
                  </a:cubicBezTo>
                  <a:cubicBezTo>
                    <a:pt x="3444" y="1275"/>
                    <a:pt x="3430" y="1260"/>
                    <a:pt x="3415" y="1260"/>
                  </a:cubicBezTo>
                  <a:cubicBezTo>
                    <a:pt x="3393" y="1260"/>
                    <a:pt x="3378" y="1275"/>
                    <a:pt x="3363" y="1289"/>
                  </a:cubicBezTo>
                  <a:cubicBezTo>
                    <a:pt x="3342" y="1304"/>
                    <a:pt x="3327" y="1319"/>
                    <a:pt x="3305" y="1319"/>
                  </a:cubicBezTo>
                  <a:cubicBezTo>
                    <a:pt x="3298" y="1326"/>
                    <a:pt x="3290" y="1326"/>
                    <a:pt x="3275" y="1326"/>
                  </a:cubicBezTo>
                  <a:cubicBezTo>
                    <a:pt x="3261" y="1326"/>
                    <a:pt x="3246" y="1319"/>
                    <a:pt x="3232" y="1311"/>
                  </a:cubicBezTo>
                  <a:cubicBezTo>
                    <a:pt x="3224" y="1304"/>
                    <a:pt x="3224" y="1304"/>
                    <a:pt x="3224" y="1304"/>
                  </a:cubicBezTo>
                  <a:cubicBezTo>
                    <a:pt x="3210" y="1304"/>
                    <a:pt x="3210" y="1304"/>
                    <a:pt x="3210" y="1304"/>
                  </a:cubicBezTo>
                  <a:cubicBezTo>
                    <a:pt x="3202" y="1304"/>
                    <a:pt x="3114" y="1311"/>
                    <a:pt x="3070" y="1333"/>
                  </a:cubicBezTo>
                  <a:lnTo>
                    <a:pt x="3063" y="1333"/>
                  </a:lnTo>
                  <a:cubicBezTo>
                    <a:pt x="3056" y="1333"/>
                    <a:pt x="3041" y="1326"/>
                    <a:pt x="3026" y="1319"/>
                  </a:cubicBezTo>
                  <a:cubicBezTo>
                    <a:pt x="3019" y="1319"/>
                    <a:pt x="3019" y="1311"/>
                    <a:pt x="3012" y="1311"/>
                  </a:cubicBezTo>
                  <a:cubicBezTo>
                    <a:pt x="2997" y="1304"/>
                    <a:pt x="2990" y="1289"/>
                    <a:pt x="2982" y="1275"/>
                  </a:cubicBezTo>
                  <a:cubicBezTo>
                    <a:pt x="2968" y="1253"/>
                    <a:pt x="2953" y="1216"/>
                    <a:pt x="2909" y="1216"/>
                  </a:cubicBezTo>
                  <a:cubicBezTo>
                    <a:pt x="2902" y="1216"/>
                    <a:pt x="2894" y="1216"/>
                    <a:pt x="2887" y="1223"/>
                  </a:cubicBezTo>
                  <a:cubicBezTo>
                    <a:pt x="2873" y="1223"/>
                    <a:pt x="2865" y="1223"/>
                    <a:pt x="2858" y="1223"/>
                  </a:cubicBezTo>
                  <a:cubicBezTo>
                    <a:pt x="2851" y="1223"/>
                    <a:pt x="2843" y="1223"/>
                    <a:pt x="2836" y="1216"/>
                  </a:cubicBezTo>
                  <a:cubicBezTo>
                    <a:pt x="2836" y="1216"/>
                    <a:pt x="2836" y="1209"/>
                    <a:pt x="2836" y="1201"/>
                  </a:cubicBezTo>
                  <a:cubicBezTo>
                    <a:pt x="2843" y="1179"/>
                    <a:pt x="2836" y="1157"/>
                    <a:pt x="2821" y="1135"/>
                  </a:cubicBezTo>
                  <a:cubicBezTo>
                    <a:pt x="2807" y="1121"/>
                    <a:pt x="2777" y="1106"/>
                    <a:pt x="2755" y="1106"/>
                  </a:cubicBezTo>
                  <a:cubicBezTo>
                    <a:pt x="2733" y="1106"/>
                    <a:pt x="2719" y="1114"/>
                    <a:pt x="2704" y="1121"/>
                  </a:cubicBezTo>
                  <a:cubicBezTo>
                    <a:pt x="2682" y="1128"/>
                    <a:pt x="2675" y="1128"/>
                    <a:pt x="2660" y="1128"/>
                  </a:cubicBezTo>
                  <a:cubicBezTo>
                    <a:pt x="2645" y="1128"/>
                    <a:pt x="2638" y="1128"/>
                    <a:pt x="2616" y="1121"/>
                  </a:cubicBezTo>
                  <a:cubicBezTo>
                    <a:pt x="2609" y="1114"/>
                    <a:pt x="2601" y="1114"/>
                    <a:pt x="2587" y="1106"/>
                  </a:cubicBezTo>
                  <a:cubicBezTo>
                    <a:pt x="2572" y="1106"/>
                    <a:pt x="2558" y="1106"/>
                    <a:pt x="2543" y="1106"/>
                  </a:cubicBezTo>
                  <a:cubicBezTo>
                    <a:pt x="2513" y="1106"/>
                    <a:pt x="2492" y="1114"/>
                    <a:pt x="2455" y="1121"/>
                  </a:cubicBezTo>
                  <a:cubicBezTo>
                    <a:pt x="2440" y="1128"/>
                    <a:pt x="2426" y="1135"/>
                    <a:pt x="2396" y="1143"/>
                  </a:cubicBezTo>
                  <a:cubicBezTo>
                    <a:pt x="2389" y="1143"/>
                    <a:pt x="2389" y="1143"/>
                    <a:pt x="2382" y="1143"/>
                  </a:cubicBezTo>
                  <a:cubicBezTo>
                    <a:pt x="2360" y="1143"/>
                    <a:pt x="2352" y="1128"/>
                    <a:pt x="2330" y="1099"/>
                  </a:cubicBezTo>
                  <a:cubicBezTo>
                    <a:pt x="2323" y="1077"/>
                    <a:pt x="2316" y="1062"/>
                    <a:pt x="2301" y="1047"/>
                  </a:cubicBezTo>
                  <a:cubicBezTo>
                    <a:pt x="2279" y="1026"/>
                    <a:pt x="2162" y="916"/>
                    <a:pt x="2089" y="901"/>
                  </a:cubicBezTo>
                  <a:cubicBezTo>
                    <a:pt x="2067" y="901"/>
                    <a:pt x="2044" y="901"/>
                    <a:pt x="2030" y="901"/>
                  </a:cubicBezTo>
                  <a:cubicBezTo>
                    <a:pt x="2001" y="901"/>
                    <a:pt x="1986" y="901"/>
                    <a:pt x="1971" y="894"/>
                  </a:cubicBezTo>
                  <a:cubicBezTo>
                    <a:pt x="1964" y="886"/>
                    <a:pt x="1957" y="879"/>
                    <a:pt x="1949" y="872"/>
                  </a:cubicBezTo>
                  <a:cubicBezTo>
                    <a:pt x="1942" y="850"/>
                    <a:pt x="1920" y="828"/>
                    <a:pt x="1883" y="820"/>
                  </a:cubicBezTo>
                  <a:cubicBezTo>
                    <a:pt x="1876" y="820"/>
                    <a:pt x="1869" y="820"/>
                    <a:pt x="1861" y="820"/>
                  </a:cubicBezTo>
                  <a:cubicBezTo>
                    <a:pt x="1810" y="820"/>
                    <a:pt x="1751" y="850"/>
                    <a:pt x="1737" y="864"/>
                  </a:cubicBezTo>
                  <a:cubicBezTo>
                    <a:pt x="1722" y="879"/>
                    <a:pt x="1708" y="886"/>
                    <a:pt x="1693" y="886"/>
                  </a:cubicBezTo>
                  <a:cubicBezTo>
                    <a:pt x="1693" y="886"/>
                    <a:pt x="1678" y="886"/>
                    <a:pt x="1663" y="872"/>
                  </a:cubicBezTo>
                  <a:cubicBezTo>
                    <a:pt x="1656" y="864"/>
                    <a:pt x="1649" y="857"/>
                    <a:pt x="1642" y="850"/>
                  </a:cubicBezTo>
                  <a:cubicBezTo>
                    <a:pt x="1627" y="828"/>
                    <a:pt x="1612" y="813"/>
                    <a:pt x="1598" y="813"/>
                  </a:cubicBezTo>
                  <a:cubicBezTo>
                    <a:pt x="1561" y="813"/>
                    <a:pt x="1554" y="850"/>
                    <a:pt x="1554" y="872"/>
                  </a:cubicBezTo>
                  <a:cubicBezTo>
                    <a:pt x="1546" y="901"/>
                    <a:pt x="1510" y="901"/>
                    <a:pt x="1510" y="901"/>
                  </a:cubicBezTo>
                  <a:cubicBezTo>
                    <a:pt x="1480" y="908"/>
                    <a:pt x="1480" y="908"/>
                    <a:pt x="1480" y="908"/>
                  </a:cubicBezTo>
                  <a:cubicBezTo>
                    <a:pt x="1488" y="938"/>
                    <a:pt x="1488" y="938"/>
                    <a:pt x="1488" y="938"/>
                  </a:cubicBezTo>
                  <a:cubicBezTo>
                    <a:pt x="1488" y="974"/>
                    <a:pt x="1480" y="1026"/>
                    <a:pt x="1458" y="1033"/>
                  </a:cubicBezTo>
                  <a:cubicBezTo>
                    <a:pt x="1414" y="1040"/>
                    <a:pt x="1392" y="1047"/>
                    <a:pt x="1385" y="1084"/>
                  </a:cubicBezTo>
                  <a:cubicBezTo>
                    <a:pt x="1385" y="1092"/>
                    <a:pt x="1385" y="1092"/>
                    <a:pt x="1385" y="1092"/>
                  </a:cubicBezTo>
                  <a:cubicBezTo>
                    <a:pt x="1378" y="1106"/>
                    <a:pt x="1378" y="1114"/>
                    <a:pt x="1370" y="1114"/>
                  </a:cubicBezTo>
                  <a:cubicBezTo>
                    <a:pt x="1370" y="1114"/>
                    <a:pt x="1370" y="1114"/>
                    <a:pt x="1363" y="1106"/>
                  </a:cubicBezTo>
                  <a:cubicBezTo>
                    <a:pt x="1349" y="1099"/>
                    <a:pt x="1334" y="1092"/>
                    <a:pt x="1319" y="1092"/>
                  </a:cubicBezTo>
                  <a:cubicBezTo>
                    <a:pt x="1290" y="1092"/>
                    <a:pt x="1268" y="1114"/>
                    <a:pt x="1239" y="1135"/>
                  </a:cubicBezTo>
                  <a:cubicBezTo>
                    <a:pt x="1231" y="1143"/>
                    <a:pt x="1224" y="1150"/>
                    <a:pt x="1217" y="1157"/>
                  </a:cubicBezTo>
                  <a:cubicBezTo>
                    <a:pt x="1202" y="1172"/>
                    <a:pt x="1187" y="1179"/>
                    <a:pt x="1173" y="1187"/>
                  </a:cubicBezTo>
                  <a:cubicBezTo>
                    <a:pt x="1151" y="1209"/>
                    <a:pt x="1129" y="1223"/>
                    <a:pt x="1114" y="1253"/>
                  </a:cubicBezTo>
                  <a:cubicBezTo>
                    <a:pt x="1107" y="1260"/>
                    <a:pt x="1092" y="1267"/>
                    <a:pt x="1070" y="1275"/>
                  </a:cubicBezTo>
                  <a:cubicBezTo>
                    <a:pt x="1055" y="1282"/>
                    <a:pt x="1033" y="1289"/>
                    <a:pt x="1011" y="1297"/>
                  </a:cubicBezTo>
                  <a:cubicBezTo>
                    <a:pt x="1011" y="1297"/>
                    <a:pt x="1011" y="1304"/>
                    <a:pt x="1004" y="1304"/>
                  </a:cubicBezTo>
                  <a:cubicBezTo>
                    <a:pt x="982" y="1304"/>
                    <a:pt x="945" y="1282"/>
                    <a:pt x="916" y="1267"/>
                  </a:cubicBezTo>
                  <a:cubicBezTo>
                    <a:pt x="901" y="1253"/>
                    <a:pt x="880" y="1245"/>
                    <a:pt x="865" y="1238"/>
                  </a:cubicBezTo>
                  <a:cubicBezTo>
                    <a:pt x="850" y="1231"/>
                    <a:pt x="836" y="1231"/>
                    <a:pt x="821" y="1231"/>
                  </a:cubicBezTo>
                  <a:cubicBezTo>
                    <a:pt x="784" y="1231"/>
                    <a:pt x="755" y="1253"/>
                    <a:pt x="733" y="1275"/>
                  </a:cubicBezTo>
                  <a:cubicBezTo>
                    <a:pt x="718" y="1282"/>
                    <a:pt x="711" y="1297"/>
                    <a:pt x="696" y="1297"/>
                  </a:cubicBezTo>
                  <a:cubicBezTo>
                    <a:pt x="652" y="1326"/>
                    <a:pt x="616" y="1355"/>
                    <a:pt x="572" y="1421"/>
                  </a:cubicBezTo>
                  <a:cubicBezTo>
                    <a:pt x="535" y="1465"/>
                    <a:pt x="550" y="1502"/>
                    <a:pt x="564" y="1531"/>
                  </a:cubicBezTo>
                  <a:cubicBezTo>
                    <a:pt x="572" y="1546"/>
                    <a:pt x="579" y="1560"/>
                    <a:pt x="572" y="1575"/>
                  </a:cubicBezTo>
                  <a:cubicBezTo>
                    <a:pt x="572" y="1590"/>
                    <a:pt x="572" y="1590"/>
                    <a:pt x="572" y="1590"/>
                  </a:cubicBezTo>
                  <a:cubicBezTo>
                    <a:pt x="564" y="1626"/>
                    <a:pt x="564" y="1641"/>
                    <a:pt x="557" y="1656"/>
                  </a:cubicBezTo>
                  <a:cubicBezTo>
                    <a:pt x="550" y="1656"/>
                    <a:pt x="542" y="1648"/>
                    <a:pt x="528" y="1641"/>
                  </a:cubicBezTo>
                  <a:cubicBezTo>
                    <a:pt x="499" y="1626"/>
                    <a:pt x="462" y="1604"/>
                    <a:pt x="418" y="1604"/>
                  </a:cubicBezTo>
                  <a:cubicBezTo>
                    <a:pt x="411" y="1597"/>
                    <a:pt x="396" y="1597"/>
                    <a:pt x="381" y="1597"/>
                  </a:cubicBezTo>
                  <a:cubicBezTo>
                    <a:pt x="301" y="1597"/>
                    <a:pt x="279" y="1634"/>
                    <a:pt x="271" y="1670"/>
                  </a:cubicBezTo>
                  <a:cubicBezTo>
                    <a:pt x="264" y="1685"/>
                    <a:pt x="264" y="1685"/>
                    <a:pt x="242" y="1685"/>
                  </a:cubicBezTo>
                  <a:cubicBezTo>
                    <a:pt x="81" y="1685"/>
                    <a:pt x="81" y="1685"/>
                    <a:pt x="81" y="1685"/>
                  </a:cubicBezTo>
                  <a:cubicBezTo>
                    <a:pt x="73" y="1685"/>
                    <a:pt x="73" y="1685"/>
                    <a:pt x="73" y="1685"/>
                  </a:cubicBezTo>
                  <a:cubicBezTo>
                    <a:pt x="66" y="1685"/>
                    <a:pt x="66" y="1685"/>
                    <a:pt x="66" y="1685"/>
                  </a:cubicBezTo>
                  <a:cubicBezTo>
                    <a:pt x="59" y="1685"/>
                    <a:pt x="59" y="1685"/>
                    <a:pt x="59" y="1685"/>
                  </a:cubicBezTo>
                  <a:cubicBezTo>
                    <a:pt x="0" y="1692"/>
                    <a:pt x="0" y="1692"/>
                    <a:pt x="0" y="1692"/>
                  </a:cubicBezTo>
                  <a:cubicBezTo>
                    <a:pt x="22" y="1722"/>
                    <a:pt x="22" y="1722"/>
                    <a:pt x="22" y="1722"/>
                  </a:cubicBezTo>
                  <a:cubicBezTo>
                    <a:pt x="15" y="1736"/>
                    <a:pt x="15" y="1773"/>
                    <a:pt x="103" y="1883"/>
                  </a:cubicBezTo>
                  <a:cubicBezTo>
                    <a:pt x="139" y="1919"/>
                    <a:pt x="169" y="1934"/>
                    <a:pt x="213" y="1934"/>
                  </a:cubicBezTo>
                  <a:cubicBezTo>
                    <a:pt x="227" y="1934"/>
                    <a:pt x="249" y="1934"/>
                    <a:pt x="271" y="1927"/>
                  </a:cubicBezTo>
                  <a:cubicBezTo>
                    <a:pt x="279" y="1919"/>
                    <a:pt x="286" y="1912"/>
                    <a:pt x="293" y="1912"/>
                  </a:cubicBezTo>
                  <a:cubicBezTo>
                    <a:pt x="323" y="1897"/>
                    <a:pt x="352" y="1883"/>
                    <a:pt x="381" y="1883"/>
                  </a:cubicBezTo>
                  <a:cubicBezTo>
                    <a:pt x="396" y="1883"/>
                    <a:pt x="403" y="1883"/>
                    <a:pt x="418" y="1890"/>
                  </a:cubicBezTo>
                  <a:cubicBezTo>
                    <a:pt x="440" y="1897"/>
                    <a:pt x="469" y="1912"/>
                    <a:pt x="491" y="1927"/>
                  </a:cubicBezTo>
                  <a:cubicBezTo>
                    <a:pt x="520" y="1949"/>
                    <a:pt x="550" y="1971"/>
                    <a:pt x="594" y="1978"/>
                  </a:cubicBezTo>
                  <a:cubicBezTo>
                    <a:pt x="608" y="1978"/>
                    <a:pt x="616" y="1978"/>
                    <a:pt x="630" y="1978"/>
                  </a:cubicBezTo>
                  <a:cubicBezTo>
                    <a:pt x="652" y="1978"/>
                    <a:pt x="667" y="1978"/>
                    <a:pt x="682" y="1971"/>
                  </a:cubicBezTo>
                  <a:cubicBezTo>
                    <a:pt x="696" y="1971"/>
                    <a:pt x="711" y="1971"/>
                    <a:pt x="726" y="1971"/>
                  </a:cubicBezTo>
                  <a:cubicBezTo>
                    <a:pt x="740" y="1971"/>
                    <a:pt x="740" y="1971"/>
                    <a:pt x="740" y="1971"/>
                  </a:cubicBezTo>
                  <a:lnTo>
                    <a:pt x="740" y="1971"/>
                  </a:lnTo>
                  <a:cubicBezTo>
                    <a:pt x="755" y="1971"/>
                    <a:pt x="762" y="1971"/>
                    <a:pt x="770" y="1971"/>
                  </a:cubicBezTo>
                  <a:cubicBezTo>
                    <a:pt x="762" y="1971"/>
                    <a:pt x="762" y="1971"/>
                    <a:pt x="762" y="1978"/>
                  </a:cubicBezTo>
                  <a:cubicBezTo>
                    <a:pt x="755" y="1993"/>
                    <a:pt x="740" y="2022"/>
                    <a:pt x="755" y="2051"/>
                  </a:cubicBezTo>
                  <a:cubicBezTo>
                    <a:pt x="770" y="2066"/>
                    <a:pt x="784" y="2081"/>
                    <a:pt x="813" y="2088"/>
                  </a:cubicBezTo>
                  <a:lnTo>
                    <a:pt x="813" y="2088"/>
                  </a:lnTo>
                  <a:cubicBezTo>
                    <a:pt x="828" y="2088"/>
                    <a:pt x="836" y="2088"/>
                    <a:pt x="843" y="2095"/>
                  </a:cubicBezTo>
                  <a:cubicBezTo>
                    <a:pt x="843" y="2095"/>
                    <a:pt x="843" y="2103"/>
                    <a:pt x="850" y="2125"/>
                  </a:cubicBezTo>
                  <a:cubicBezTo>
                    <a:pt x="858" y="2169"/>
                    <a:pt x="887" y="2176"/>
                    <a:pt x="901" y="2176"/>
                  </a:cubicBezTo>
                  <a:cubicBezTo>
                    <a:pt x="923" y="2176"/>
                    <a:pt x="945" y="2161"/>
                    <a:pt x="968" y="2147"/>
                  </a:cubicBezTo>
                  <a:cubicBezTo>
                    <a:pt x="975" y="2139"/>
                    <a:pt x="975" y="2139"/>
                    <a:pt x="975" y="2139"/>
                  </a:cubicBezTo>
                  <a:cubicBezTo>
                    <a:pt x="989" y="2132"/>
                    <a:pt x="997" y="2132"/>
                    <a:pt x="1004" y="2132"/>
                  </a:cubicBezTo>
                  <a:cubicBezTo>
                    <a:pt x="1011" y="2132"/>
                    <a:pt x="1026" y="2154"/>
                    <a:pt x="1033" y="2161"/>
                  </a:cubicBezTo>
                  <a:cubicBezTo>
                    <a:pt x="1048" y="2191"/>
                    <a:pt x="1070" y="2257"/>
                    <a:pt x="1114" y="2257"/>
                  </a:cubicBezTo>
                  <a:cubicBezTo>
                    <a:pt x="1129" y="2257"/>
                    <a:pt x="1136" y="2249"/>
                    <a:pt x="1151" y="2242"/>
                  </a:cubicBezTo>
                  <a:cubicBezTo>
                    <a:pt x="1158" y="2242"/>
                    <a:pt x="1165" y="2235"/>
                    <a:pt x="1165" y="2235"/>
                  </a:cubicBezTo>
                  <a:cubicBezTo>
                    <a:pt x="1173" y="2235"/>
                    <a:pt x="1180" y="2242"/>
                    <a:pt x="1180" y="2242"/>
                  </a:cubicBezTo>
                  <a:cubicBezTo>
                    <a:pt x="1165" y="2278"/>
                    <a:pt x="1143" y="2323"/>
                    <a:pt x="1165" y="2359"/>
                  </a:cubicBezTo>
                  <a:cubicBezTo>
                    <a:pt x="1180" y="2388"/>
                    <a:pt x="1217" y="2396"/>
                    <a:pt x="1261" y="2418"/>
                  </a:cubicBezTo>
                  <a:cubicBezTo>
                    <a:pt x="1290" y="2425"/>
                    <a:pt x="1312" y="2440"/>
                    <a:pt x="1341" y="2447"/>
                  </a:cubicBezTo>
                  <a:cubicBezTo>
                    <a:pt x="1385" y="2469"/>
                    <a:pt x="1444" y="2476"/>
                    <a:pt x="1480" y="2476"/>
                  </a:cubicBezTo>
                  <a:cubicBezTo>
                    <a:pt x="1517" y="2476"/>
                    <a:pt x="1554" y="2476"/>
                    <a:pt x="1568" y="2469"/>
                  </a:cubicBezTo>
                  <a:cubicBezTo>
                    <a:pt x="1568" y="2469"/>
                    <a:pt x="1568" y="2469"/>
                    <a:pt x="1576" y="2469"/>
                  </a:cubicBezTo>
                  <a:cubicBezTo>
                    <a:pt x="1598" y="2469"/>
                    <a:pt x="1642" y="2476"/>
                    <a:pt x="1671" y="2484"/>
                  </a:cubicBezTo>
                  <a:cubicBezTo>
                    <a:pt x="1685" y="2484"/>
                    <a:pt x="1693" y="2484"/>
                    <a:pt x="1708" y="2484"/>
                  </a:cubicBezTo>
                  <a:cubicBezTo>
                    <a:pt x="1708" y="2484"/>
                    <a:pt x="1715" y="2491"/>
                    <a:pt x="1722" y="2491"/>
                  </a:cubicBezTo>
                  <a:cubicBezTo>
                    <a:pt x="1737" y="2491"/>
                    <a:pt x="1751" y="2484"/>
                    <a:pt x="1759" y="2476"/>
                  </a:cubicBezTo>
                  <a:cubicBezTo>
                    <a:pt x="1759" y="2484"/>
                    <a:pt x="1759" y="2484"/>
                    <a:pt x="1759" y="2491"/>
                  </a:cubicBezTo>
                  <a:cubicBezTo>
                    <a:pt x="1766" y="2513"/>
                    <a:pt x="1773" y="2557"/>
                    <a:pt x="1818" y="2557"/>
                  </a:cubicBezTo>
                  <a:cubicBezTo>
                    <a:pt x="1825" y="2557"/>
                    <a:pt x="1832" y="2557"/>
                    <a:pt x="1839" y="2550"/>
                  </a:cubicBezTo>
                  <a:cubicBezTo>
                    <a:pt x="1869" y="2542"/>
                    <a:pt x="1883" y="2520"/>
                    <a:pt x="1891" y="2506"/>
                  </a:cubicBezTo>
                  <a:cubicBezTo>
                    <a:pt x="1898" y="2498"/>
                    <a:pt x="1898" y="2498"/>
                    <a:pt x="1898" y="2498"/>
                  </a:cubicBezTo>
                  <a:cubicBezTo>
                    <a:pt x="1927" y="2506"/>
                    <a:pt x="1986" y="2579"/>
                    <a:pt x="2008" y="2623"/>
                  </a:cubicBezTo>
                  <a:cubicBezTo>
                    <a:pt x="2030" y="2674"/>
                    <a:pt x="2023" y="2696"/>
                    <a:pt x="2008" y="2704"/>
                  </a:cubicBezTo>
                  <a:cubicBezTo>
                    <a:pt x="1942" y="2740"/>
                    <a:pt x="1920" y="2784"/>
                    <a:pt x="1927" y="2828"/>
                  </a:cubicBezTo>
                  <a:cubicBezTo>
                    <a:pt x="1927" y="2843"/>
                    <a:pt x="1935" y="2850"/>
                    <a:pt x="1935" y="2857"/>
                  </a:cubicBezTo>
                  <a:cubicBezTo>
                    <a:pt x="1949" y="2879"/>
                    <a:pt x="1949" y="2887"/>
                    <a:pt x="1942" y="2909"/>
                  </a:cubicBezTo>
                  <a:cubicBezTo>
                    <a:pt x="1913" y="2953"/>
                    <a:pt x="1935" y="2997"/>
                    <a:pt x="1964" y="3048"/>
                  </a:cubicBezTo>
                  <a:cubicBezTo>
                    <a:pt x="1971" y="3063"/>
                    <a:pt x="1979" y="3077"/>
                    <a:pt x="1986" y="3099"/>
                  </a:cubicBezTo>
                  <a:cubicBezTo>
                    <a:pt x="2023" y="3165"/>
                    <a:pt x="2008" y="3224"/>
                    <a:pt x="1993" y="3246"/>
                  </a:cubicBezTo>
                  <a:cubicBezTo>
                    <a:pt x="1986" y="3253"/>
                    <a:pt x="1971" y="3260"/>
                    <a:pt x="1957" y="3268"/>
                  </a:cubicBezTo>
                  <a:cubicBezTo>
                    <a:pt x="1942" y="3275"/>
                    <a:pt x="1920" y="3290"/>
                    <a:pt x="1905" y="3304"/>
                  </a:cubicBezTo>
                  <a:cubicBezTo>
                    <a:pt x="1891" y="3326"/>
                    <a:pt x="1891" y="3356"/>
                    <a:pt x="1891" y="3392"/>
                  </a:cubicBezTo>
                  <a:cubicBezTo>
                    <a:pt x="1891" y="3422"/>
                    <a:pt x="1891" y="3451"/>
                    <a:pt x="1883" y="3473"/>
                  </a:cubicBezTo>
                  <a:cubicBezTo>
                    <a:pt x="1869" y="3524"/>
                    <a:pt x="1861" y="3561"/>
                    <a:pt x="1861" y="3561"/>
                  </a:cubicBezTo>
                  <a:cubicBezTo>
                    <a:pt x="1854" y="3597"/>
                    <a:pt x="1854" y="3597"/>
                    <a:pt x="1854" y="3597"/>
                  </a:cubicBezTo>
                  <a:cubicBezTo>
                    <a:pt x="1883" y="3597"/>
                    <a:pt x="1883" y="3597"/>
                    <a:pt x="1883" y="3597"/>
                  </a:cubicBezTo>
                  <a:cubicBezTo>
                    <a:pt x="1898" y="3605"/>
                    <a:pt x="1905" y="3605"/>
                    <a:pt x="1920" y="3605"/>
                  </a:cubicBezTo>
                  <a:cubicBezTo>
                    <a:pt x="1905" y="3619"/>
                    <a:pt x="1891" y="3642"/>
                    <a:pt x="1898" y="3685"/>
                  </a:cubicBezTo>
                  <a:cubicBezTo>
                    <a:pt x="1905" y="3722"/>
                    <a:pt x="1927" y="3729"/>
                    <a:pt x="1949" y="3729"/>
                  </a:cubicBezTo>
                  <a:cubicBezTo>
                    <a:pt x="1971" y="3729"/>
                    <a:pt x="1993" y="3729"/>
                    <a:pt x="2052" y="3671"/>
                  </a:cubicBezTo>
                  <a:cubicBezTo>
                    <a:pt x="2067" y="3656"/>
                    <a:pt x="2074" y="3649"/>
                    <a:pt x="2074" y="3649"/>
                  </a:cubicBezTo>
                  <a:lnTo>
                    <a:pt x="2074" y="3649"/>
                  </a:lnTo>
                  <a:cubicBezTo>
                    <a:pt x="2081" y="3656"/>
                    <a:pt x="2081" y="3664"/>
                    <a:pt x="2081" y="3671"/>
                  </a:cubicBezTo>
                  <a:cubicBezTo>
                    <a:pt x="2089" y="3700"/>
                    <a:pt x="2096" y="3744"/>
                    <a:pt x="2125" y="3766"/>
                  </a:cubicBezTo>
                  <a:cubicBezTo>
                    <a:pt x="2140" y="3773"/>
                    <a:pt x="2162" y="3781"/>
                    <a:pt x="2176" y="3781"/>
                  </a:cubicBezTo>
                  <a:cubicBezTo>
                    <a:pt x="2184" y="3781"/>
                    <a:pt x="2199" y="3781"/>
                    <a:pt x="2206" y="3773"/>
                  </a:cubicBezTo>
                  <a:cubicBezTo>
                    <a:pt x="2213" y="3773"/>
                    <a:pt x="2213" y="3773"/>
                    <a:pt x="2220" y="3773"/>
                  </a:cubicBezTo>
                  <a:cubicBezTo>
                    <a:pt x="2228" y="3773"/>
                    <a:pt x="2228" y="3773"/>
                    <a:pt x="2235" y="3781"/>
                  </a:cubicBezTo>
                  <a:cubicBezTo>
                    <a:pt x="2250" y="3795"/>
                    <a:pt x="2213" y="3832"/>
                    <a:pt x="2191" y="3861"/>
                  </a:cubicBezTo>
                  <a:cubicBezTo>
                    <a:pt x="2191" y="3869"/>
                    <a:pt x="2191" y="3869"/>
                    <a:pt x="2191" y="3869"/>
                  </a:cubicBezTo>
                  <a:cubicBezTo>
                    <a:pt x="2140" y="3927"/>
                    <a:pt x="2162" y="4125"/>
                    <a:pt x="2162" y="4125"/>
                  </a:cubicBezTo>
                  <a:cubicBezTo>
                    <a:pt x="2169" y="4147"/>
                    <a:pt x="2176" y="4169"/>
                    <a:pt x="2184" y="4184"/>
                  </a:cubicBezTo>
                  <a:cubicBezTo>
                    <a:pt x="2191" y="4206"/>
                    <a:pt x="2191" y="4228"/>
                    <a:pt x="2191" y="4242"/>
                  </a:cubicBezTo>
                  <a:cubicBezTo>
                    <a:pt x="2191" y="4257"/>
                    <a:pt x="2176" y="4264"/>
                    <a:pt x="2169" y="4279"/>
                  </a:cubicBezTo>
                  <a:cubicBezTo>
                    <a:pt x="2147" y="4308"/>
                    <a:pt x="2118" y="4338"/>
                    <a:pt x="2103" y="4396"/>
                  </a:cubicBezTo>
                  <a:cubicBezTo>
                    <a:pt x="2103" y="4404"/>
                    <a:pt x="2103" y="4404"/>
                    <a:pt x="2103" y="4404"/>
                  </a:cubicBezTo>
                  <a:cubicBezTo>
                    <a:pt x="2089" y="4492"/>
                    <a:pt x="2081" y="4535"/>
                    <a:pt x="2125" y="4579"/>
                  </a:cubicBezTo>
                  <a:cubicBezTo>
                    <a:pt x="2132" y="4587"/>
                    <a:pt x="2147" y="4602"/>
                    <a:pt x="2154" y="4609"/>
                  </a:cubicBezTo>
                  <a:cubicBezTo>
                    <a:pt x="2162" y="4609"/>
                    <a:pt x="2169" y="4616"/>
                    <a:pt x="2176" y="4623"/>
                  </a:cubicBezTo>
                  <a:cubicBezTo>
                    <a:pt x="2169" y="4623"/>
                    <a:pt x="2169" y="4623"/>
                    <a:pt x="2162" y="4623"/>
                  </a:cubicBezTo>
                  <a:cubicBezTo>
                    <a:pt x="2147" y="4631"/>
                    <a:pt x="2125" y="4638"/>
                    <a:pt x="2096" y="4675"/>
                  </a:cubicBezTo>
                  <a:cubicBezTo>
                    <a:pt x="2044" y="4733"/>
                    <a:pt x="2044" y="4792"/>
                    <a:pt x="2067" y="4851"/>
                  </a:cubicBezTo>
                  <a:cubicBezTo>
                    <a:pt x="2081" y="4902"/>
                    <a:pt x="2118" y="4946"/>
                    <a:pt x="2147" y="4983"/>
                  </a:cubicBezTo>
                  <a:cubicBezTo>
                    <a:pt x="2154" y="4990"/>
                    <a:pt x="2162" y="4997"/>
                    <a:pt x="2169" y="5012"/>
                  </a:cubicBezTo>
                  <a:cubicBezTo>
                    <a:pt x="2184" y="5026"/>
                    <a:pt x="2199" y="5034"/>
                    <a:pt x="2220" y="5048"/>
                  </a:cubicBezTo>
                  <a:cubicBezTo>
                    <a:pt x="2242" y="5063"/>
                    <a:pt x="2264" y="5078"/>
                    <a:pt x="2279" y="5114"/>
                  </a:cubicBezTo>
                  <a:cubicBezTo>
                    <a:pt x="2301" y="5180"/>
                    <a:pt x="2338" y="5195"/>
                    <a:pt x="2352" y="5202"/>
                  </a:cubicBezTo>
                  <a:cubicBezTo>
                    <a:pt x="2374" y="5217"/>
                    <a:pt x="2499" y="5297"/>
                    <a:pt x="2528" y="5312"/>
                  </a:cubicBezTo>
                  <a:cubicBezTo>
                    <a:pt x="2535" y="5319"/>
                    <a:pt x="2543" y="5319"/>
                    <a:pt x="2550" y="5319"/>
                  </a:cubicBezTo>
                  <a:cubicBezTo>
                    <a:pt x="2587" y="5319"/>
                    <a:pt x="2609" y="5283"/>
                    <a:pt x="2609" y="5254"/>
                  </a:cubicBezTo>
                  <a:cubicBezTo>
                    <a:pt x="2616" y="5254"/>
                    <a:pt x="2616" y="5254"/>
                    <a:pt x="2616" y="5254"/>
                  </a:cubicBezTo>
                  <a:cubicBezTo>
                    <a:pt x="2623" y="5254"/>
                    <a:pt x="2623" y="5261"/>
                    <a:pt x="2623" y="5261"/>
                  </a:cubicBezTo>
                  <a:cubicBezTo>
                    <a:pt x="2638" y="5283"/>
                    <a:pt x="2653" y="5297"/>
                    <a:pt x="2675" y="5319"/>
                  </a:cubicBezTo>
                  <a:cubicBezTo>
                    <a:pt x="2689" y="5342"/>
                    <a:pt x="2711" y="5364"/>
                    <a:pt x="2733" y="5393"/>
                  </a:cubicBezTo>
                  <a:cubicBezTo>
                    <a:pt x="2755" y="5422"/>
                    <a:pt x="2777" y="5437"/>
                    <a:pt x="2807" y="5437"/>
                  </a:cubicBezTo>
                  <a:cubicBezTo>
                    <a:pt x="2836" y="5437"/>
                    <a:pt x="2865" y="5422"/>
                    <a:pt x="2902" y="5400"/>
                  </a:cubicBezTo>
                  <a:cubicBezTo>
                    <a:pt x="2909" y="5400"/>
                    <a:pt x="2917" y="5393"/>
                    <a:pt x="2924" y="5393"/>
                  </a:cubicBezTo>
                  <a:cubicBezTo>
                    <a:pt x="2953" y="5378"/>
                    <a:pt x="2982" y="5356"/>
                    <a:pt x="3004" y="5342"/>
                  </a:cubicBezTo>
                  <a:cubicBezTo>
                    <a:pt x="3026" y="5327"/>
                    <a:pt x="3049" y="5312"/>
                    <a:pt x="3070" y="5305"/>
                  </a:cubicBezTo>
                  <a:cubicBezTo>
                    <a:pt x="3070" y="5312"/>
                    <a:pt x="3078" y="5334"/>
                    <a:pt x="3092" y="5349"/>
                  </a:cubicBezTo>
                  <a:cubicBezTo>
                    <a:pt x="3100" y="5364"/>
                    <a:pt x="3122" y="5378"/>
                    <a:pt x="3144" y="5378"/>
                  </a:cubicBezTo>
                  <a:cubicBezTo>
                    <a:pt x="3144" y="5378"/>
                    <a:pt x="3151" y="5371"/>
                    <a:pt x="3158" y="5371"/>
                  </a:cubicBezTo>
                  <a:cubicBezTo>
                    <a:pt x="3166" y="5371"/>
                    <a:pt x="3166" y="5371"/>
                    <a:pt x="3173" y="5371"/>
                  </a:cubicBezTo>
                  <a:lnTo>
                    <a:pt x="3173" y="5371"/>
                  </a:lnTo>
                  <a:lnTo>
                    <a:pt x="3173" y="5371"/>
                  </a:lnTo>
                  <a:cubicBezTo>
                    <a:pt x="3202" y="5407"/>
                    <a:pt x="3254" y="5444"/>
                    <a:pt x="3305" y="5444"/>
                  </a:cubicBezTo>
                  <a:cubicBezTo>
                    <a:pt x="3312" y="5444"/>
                    <a:pt x="3320" y="5444"/>
                    <a:pt x="3320" y="5444"/>
                  </a:cubicBezTo>
                  <a:cubicBezTo>
                    <a:pt x="3327" y="5444"/>
                    <a:pt x="3327" y="5444"/>
                    <a:pt x="3327" y="5444"/>
                  </a:cubicBezTo>
                  <a:cubicBezTo>
                    <a:pt x="3342" y="5444"/>
                    <a:pt x="3349" y="5437"/>
                    <a:pt x="3356" y="5437"/>
                  </a:cubicBezTo>
                  <a:cubicBezTo>
                    <a:pt x="3356" y="5437"/>
                    <a:pt x="3371" y="5437"/>
                    <a:pt x="3385" y="5481"/>
                  </a:cubicBezTo>
                  <a:cubicBezTo>
                    <a:pt x="3400" y="5539"/>
                    <a:pt x="3444" y="5554"/>
                    <a:pt x="3466" y="5554"/>
                  </a:cubicBezTo>
                  <a:cubicBezTo>
                    <a:pt x="3510" y="5554"/>
                    <a:pt x="3554" y="5517"/>
                    <a:pt x="3576" y="5510"/>
                  </a:cubicBezTo>
                  <a:cubicBezTo>
                    <a:pt x="3576" y="5503"/>
                    <a:pt x="3576" y="5503"/>
                    <a:pt x="3583" y="5503"/>
                  </a:cubicBezTo>
                  <a:cubicBezTo>
                    <a:pt x="3583" y="5503"/>
                    <a:pt x="3591" y="5517"/>
                    <a:pt x="3591" y="5539"/>
                  </a:cubicBezTo>
                  <a:cubicBezTo>
                    <a:pt x="3605" y="5605"/>
                    <a:pt x="3642" y="5613"/>
                    <a:pt x="3701" y="5613"/>
                  </a:cubicBezTo>
                  <a:cubicBezTo>
                    <a:pt x="3715" y="5613"/>
                    <a:pt x="3723" y="5613"/>
                    <a:pt x="3730" y="5620"/>
                  </a:cubicBezTo>
                  <a:cubicBezTo>
                    <a:pt x="3723" y="5635"/>
                    <a:pt x="3715" y="5649"/>
                    <a:pt x="3723" y="5664"/>
                  </a:cubicBezTo>
                  <a:cubicBezTo>
                    <a:pt x="3737" y="5701"/>
                    <a:pt x="3781" y="5723"/>
                    <a:pt x="3840" y="5723"/>
                  </a:cubicBezTo>
                  <a:cubicBezTo>
                    <a:pt x="3869" y="5723"/>
                    <a:pt x="3891" y="5715"/>
                    <a:pt x="3920" y="5708"/>
                  </a:cubicBezTo>
                  <a:cubicBezTo>
                    <a:pt x="3935" y="5701"/>
                    <a:pt x="3942" y="5701"/>
                    <a:pt x="3950" y="5701"/>
                  </a:cubicBezTo>
                  <a:cubicBezTo>
                    <a:pt x="3964" y="5701"/>
                    <a:pt x="3964" y="5708"/>
                    <a:pt x="3964" y="5708"/>
                  </a:cubicBezTo>
                  <a:cubicBezTo>
                    <a:pt x="3972" y="5715"/>
                    <a:pt x="3979" y="5730"/>
                    <a:pt x="3964" y="5788"/>
                  </a:cubicBezTo>
                  <a:cubicBezTo>
                    <a:pt x="3957" y="5847"/>
                    <a:pt x="4001" y="5884"/>
                    <a:pt x="4038" y="5906"/>
                  </a:cubicBezTo>
                  <a:cubicBezTo>
                    <a:pt x="4045" y="5913"/>
                    <a:pt x="4045" y="5913"/>
                    <a:pt x="4045" y="5913"/>
                  </a:cubicBezTo>
                  <a:cubicBezTo>
                    <a:pt x="4074" y="5935"/>
                    <a:pt x="4045" y="5986"/>
                    <a:pt x="4038" y="6008"/>
                  </a:cubicBezTo>
                  <a:cubicBezTo>
                    <a:pt x="4001" y="6074"/>
                    <a:pt x="4038" y="6140"/>
                    <a:pt x="4089" y="6169"/>
                  </a:cubicBezTo>
                  <a:cubicBezTo>
                    <a:pt x="4096" y="6177"/>
                    <a:pt x="4096" y="6177"/>
                    <a:pt x="4096" y="6184"/>
                  </a:cubicBezTo>
                  <a:cubicBezTo>
                    <a:pt x="4104" y="6199"/>
                    <a:pt x="4089" y="6235"/>
                    <a:pt x="4067" y="6272"/>
                  </a:cubicBezTo>
                  <a:cubicBezTo>
                    <a:pt x="4045" y="6302"/>
                    <a:pt x="4023" y="6316"/>
                    <a:pt x="3986" y="6331"/>
                  </a:cubicBezTo>
                  <a:cubicBezTo>
                    <a:pt x="3972" y="6345"/>
                    <a:pt x="3950" y="6353"/>
                    <a:pt x="3928" y="6367"/>
                  </a:cubicBezTo>
                  <a:cubicBezTo>
                    <a:pt x="3899" y="6382"/>
                    <a:pt x="3876" y="6404"/>
                    <a:pt x="3847" y="6433"/>
                  </a:cubicBezTo>
                  <a:cubicBezTo>
                    <a:pt x="3825" y="6455"/>
                    <a:pt x="3825" y="6455"/>
                    <a:pt x="3825" y="6455"/>
                  </a:cubicBezTo>
                  <a:cubicBezTo>
                    <a:pt x="3847" y="6477"/>
                    <a:pt x="3847" y="6477"/>
                    <a:pt x="3847" y="6477"/>
                  </a:cubicBezTo>
                  <a:cubicBezTo>
                    <a:pt x="3854" y="6477"/>
                    <a:pt x="3854" y="6477"/>
                    <a:pt x="3854" y="6477"/>
                  </a:cubicBezTo>
                  <a:cubicBezTo>
                    <a:pt x="3854" y="6485"/>
                    <a:pt x="3854" y="6485"/>
                    <a:pt x="3854" y="6485"/>
                  </a:cubicBezTo>
                  <a:cubicBezTo>
                    <a:pt x="3862" y="6485"/>
                    <a:pt x="3869" y="6499"/>
                    <a:pt x="3869" y="6507"/>
                  </a:cubicBezTo>
                  <a:cubicBezTo>
                    <a:pt x="3884" y="6536"/>
                    <a:pt x="3899" y="6580"/>
                    <a:pt x="3957" y="6580"/>
                  </a:cubicBezTo>
                  <a:cubicBezTo>
                    <a:pt x="3957" y="6580"/>
                    <a:pt x="3964" y="6580"/>
                    <a:pt x="3964" y="6573"/>
                  </a:cubicBezTo>
                  <a:cubicBezTo>
                    <a:pt x="3986" y="6573"/>
                    <a:pt x="4001" y="6573"/>
                    <a:pt x="4008" y="6573"/>
                  </a:cubicBezTo>
                  <a:cubicBezTo>
                    <a:pt x="4016" y="6573"/>
                    <a:pt x="4023" y="6573"/>
                    <a:pt x="4045" y="6595"/>
                  </a:cubicBezTo>
                  <a:cubicBezTo>
                    <a:pt x="4060" y="6609"/>
                    <a:pt x="4060" y="6661"/>
                    <a:pt x="4052" y="6683"/>
                  </a:cubicBezTo>
                  <a:cubicBezTo>
                    <a:pt x="4052" y="6697"/>
                    <a:pt x="4052" y="6697"/>
                    <a:pt x="4052" y="6697"/>
                  </a:cubicBezTo>
                  <a:cubicBezTo>
                    <a:pt x="4060" y="6712"/>
                    <a:pt x="4060" y="6712"/>
                    <a:pt x="4060" y="6712"/>
                  </a:cubicBezTo>
                  <a:cubicBezTo>
                    <a:pt x="4060" y="6712"/>
                    <a:pt x="4089" y="6748"/>
                    <a:pt x="4140" y="6748"/>
                  </a:cubicBezTo>
                  <a:lnTo>
                    <a:pt x="4140" y="6748"/>
                  </a:lnTo>
                  <a:cubicBezTo>
                    <a:pt x="4140" y="6763"/>
                    <a:pt x="4140" y="6792"/>
                    <a:pt x="4170" y="6814"/>
                  </a:cubicBezTo>
                  <a:cubicBezTo>
                    <a:pt x="4191" y="6822"/>
                    <a:pt x="4213" y="6858"/>
                    <a:pt x="4213" y="6866"/>
                  </a:cubicBezTo>
                  <a:cubicBezTo>
                    <a:pt x="4206" y="6873"/>
                    <a:pt x="4199" y="6873"/>
                    <a:pt x="4191" y="6880"/>
                  </a:cubicBezTo>
                  <a:cubicBezTo>
                    <a:pt x="4170" y="6888"/>
                    <a:pt x="4148" y="6902"/>
                    <a:pt x="4148" y="6946"/>
                  </a:cubicBezTo>
                  <a:cubicBezTo>
                    <a:pt x="4148" y="6976"/>
                    <a:pt x="4155" y="6990"/>
                    <a:pt x="4170" y="7012"/>
                  </a:cubicBezTo>
                  <a:cubicBezTo>
                    <a:pt x="4170" y="7019"/>
                    <a:pt x="4177" y="7027"/>
                    <a:pt x="4177" y="7034"/>
                  </a:cubicBezTo>
                  <a:cubicBezTo>
                    <a:pt x="4184" y="7042"/>
                    <a:pt x="4184" y="7049"/>
                    <a:pt x="4184" y="7056"/>
                  </a:cubicBezTo>
                  <a:cubicBezTo>
                    <a:pt x="4191" y="7071"/>
                    <a:pt x="4191" y="7078"/>
                    <a:pt x="4184" y="7107"/>
                  </a:cubicBezTo>
                  <a:cubicBezTo>
                    <a:pt x="4155" y="7166"/>
                    <a:pt x="4170" y="7225"/>
                    <a:pt x="4213" y="7247"/>
                  </a:cubicBezTo>
                  <a:cubicBezTo>
                    <a:pt x="4221" y="7247"/>
                    <a:pt x="4228" y="7254"/>
                    <a:pt x="4235" y="7261"/>
                  </a:cubicBezTo>
                  <a:cubicBezTo>
                    <a:pt x="4257" y="7283"/>
                    <a:pt x="4280" y="7313"/>
                    <a:pt x="4316" y="7313"/>
                  </a:cubicBezTo>
                  <a:cubicBezTo>
                    <a:pt x="4338" y="7313"/>
                    <a:pt x="4360" y="7298"/>
                    <a:pt x="4375" y="7283"/>
                  </a:cubicBezTo>
                  <a:cubicBezTo>
                    <a:pt x="4397" y="7254"/>
                    <a:pt x="4419" y="7239"/>
                    <a:pt x="4433" y="7225"/>
                  </a:cubicBezTo>
                  <a:cubicBezTo>
                    <a:pt x="4448" y="7210"/>
                    <a:pt x="4470" y="7188"/>
                    <a:pt x="4492" y="7159"/>
                  </a:cubicBezTo>
                  <a:cubicBezTo>
                    <a:pt x="4492" y="7152"/>
                    <a:pt x="4492" y="7152"/>
                    <a:pt x="4492" y="7152"/>
                  </a:cubicBezTo>
                  <a:cubicBezTo>
                    <a:pt x="4499" y="7152"/>
                    <a:pt x="4499" y="7144"/>
                    <a:pt x="4499" y="7144"/>
                  </a:cubicBezTo>
                  <a:cubicBezTo>
                    <a:pt x="4499" y="7144"/>
                    <a:pt x="4507" y="7144"/>
                    <a:pt x="4514" y="7144"/>
                  </a:cubicBezTo>
                  <a:cubicBezTo>
                    <a:pt x="4521" y="7144"/>
                    <a:pt x="4529" y="7144"/>
                    <a:pt x="4536" y="7144"/>
                  </a:cubicBezTo>
                  <a:cubicBezTo>
                    <a:pt x="4587" y="7137"/>
                    <a:pt x="4602" y="7122"/>
                    <a:pt x="4624" y="7100"/>
                  </a:cubicBezTo>
                  <a:cubicBezTo>
                    <a:pt x="4631" y="7093"/>
                    <a:pt x="4639" y="7093"/>
                    <a:pt x="4646" y="7085"/>
                  </a:cubicBezTo>
                  <a:cubicBezTo>
                    <a:pt x="4646" y="7100"/>
                    <a:pt x="4661" y="7115"/>
                    <a:pt x="4682" y="7122"/>
                  </a:cubicBezTo>
                  <a:cubicBezTo>
                    <a:pt x="4697" y="7137"/>
                    <a:pt x="4712" y="7144"/>
                    <a:pt x="4726" y="7159"/>
                  </a:cubicBezTo>
                  <a:cubicBezTo>
                    <a:pt x="4763" y="7181"/>
                    <a:pt x="4800" y="7210"/>
                    <a:pt x="4851" y="7210"/>
                  </a:cubicBezTo>
                  <a:cubicBezTo>
                    <a:pt x="4858" y="7217"/>
                    <a:pt x="4858" y="7217"/>
                    <a:pt x="4858" y="7217"/>
                  </a:cubicBezTo>
                  <a:lnTo>
                    <a:pt x="4858" y="7217"/>
                  </a:lnTo>
                  <a:cubicBezTo>
                    <a:pt x="4851" y="7261"/>
                    <a:pt x="4873" y="7276"/>
                    <a:pt x="4888" y="7283"/>
                  </a:cubicBezTo>
                  <a:cubicBezTo>
                    <a:pt x="4910" y="7283"/>
                    <a:pt x="4932" y="7283"/>
                    <a:pt x="4961" y="7283"/>
                  </a:cubicBezTo>
                  <a:cubicBezTo>
                    <a:pt x="4990" y="7283"/>
                    <a:pt x="5020" y="7283"/>
                    <a:pt x="5056" y="7291"/>
                  </a:cubicBezTo>
                  <a:cubicBezTo>
                    <a:pt x="5078" y="7291"/>
                    <a:pt x="5100" y="7298"/>
                    <a:pt x="5130" y="7305"/>
                  </a:cubicBezTo>
                  <a:cubicBezTo>
                    <a:pt x="5188" y="7313"/>
                    <a:pt x="5247" y="7327"/>
                    <a:pt x="5305" y="7327"/>
                  </a:cubicBezTo>
                  <a:cubicBezTo>
                    <a:pt x="5335" y="7327"/>
                    <a:pt x="5364" y="7320"/>
                    <a:pt x="5386" y="7313"/>
                  </a:cubicBezTo>
                  <a:cubicBezTo>
                    <a:pt x="5444" y="7291"/>
                    <a:pt x="5474" y="7283"/>
                    <a:pt x="5525" y="7269"/>
                  </a:cubicBezTo>
                  <a:cubicBezTo>
                    <a:pt x="5540" y="7269"/>
                    <a:pt x="5569" y="7261"/>
                    <a:pt x="5591" y="7254"/>
                  </a:cubicBezTo>
                  <a:cubicBezTo>
                    <a:pt x="5628" y="7247"/>
                    <a:pt x="5657" y="7239"/>
                    <a:pt x="5672" y="7239"/>
                  </a:cubicBezTo>
                  <a:cubicBezTo>
                    <a:pt x="5716" y="7232"/>
                    <a:pt x="5745" y="7225"/>
                    <a:pt x="5782" y="7203"/>
                  </a:cubicBezTo>
                  <a:cubicBezTo>
                    <a:pt x="5804" y="7188"/>
                    <a:pt x="5811" y="7181"/>
                    <a:pt x="5818" y="7181"/>
                  </a:cubicBezTo>
                  <a:lnTo>
                    <a:pt x="5818" y="7181"/>
                  </a:lnTo>
                  <a:cubicBezTo>
                    <a:pt x="5818" y="7225"/>
                    <a:pt x="5847" y="7254"/>
                    <a:pt x="5884" y="7254"/>
                  </a:cubicBezTo>
                  <a:cubicBezTo>
                    <a:pt x="5899" y="7254"/>
                    <a:pt x="5928" y="7247"/>
                    <a:pt x="5957" y="7195"/>
                  </a:cubicBezTo>
                  <a:cubicBezTo>
                    <a:pt x="5965" y="7181"/>
                    <a:pt x="5972" y="7166"/>
                    <a:pt x="5980" y="7152"/>
                  </a:cubicBezTo>
                  <a:cubicBezTo>
                    <a:pt x="6001" y="7115"/>
                    <a:pt x="6023" y="7078"/>
                    <a:pt x="6016" y="7019"/>
                  </a:cubicBezTo>
                  <a:cubicBezTo>
                    <a:pt x="6016" y="6990"/>
                    <a:pt x="6009" y="6976"/>
                    <a:pt x="6001" y="6954"/>
                  </a:cubicBezTo>
                  <a:cubicBezTo>
                    <a:pt x="5994" y="6939"/>
                    <a:pt x="5994" y="6924"/>
                    <a:pt x="5994" y="6917"/>
                  </a:cubicBezTo>
                  <a:lnTo>
                    <a:pt x="5994" y="6917"/>
                  </a:lnTo>
                  <a:cubicBezTo>
                    <a:pt x="6038" y="6902"/>
                    <a:pt x="6053" y="6888"/>
                    <a:pt x="6060" y="6851"/>
                  </a:cubicBezTo>
                  <a:cubicBezTo>
                    <a:pt x="6067" y="6836"/>
                    <a:pt x="6075" y="6829"/>
                    <a:pt x="6082" y="6807"/>
                  </a:cubicBezTo>
                  <a:cubicBezTo>
                    <a:pt x="6097" y="6778"/>
                    <a:pt x="6104" y="6756"/>
                    <a:pt x="6111" y="6734"/>
                  </a:cubicBezTo>
                  <a:cubicBezTo>
                    <a:pt x="6119" y="6697"/>
                    <a:pt x="6126" y="6690"/>
                    <a:pt x="6141" y="6683"/>
                  </a:cubicBezTo>
                  <a:cubicBezTo>
                    <a:pt x="6177" y="6675"/>
                    <a:pt x="6229" y="6653"/>
                    <a:pt x="6273" y="6653"/>
                  </a:cubicBezTo>
                  <a:cubicBezTo>
                    <a:pt x="6287" y="6653"/>
                    <a:pt x="6294" y="6661"/>
                    <a:pt x="6294" y="6661"/>
                  </a:cubicBezTo>
                  <a:cubicBezTo>
                    <a:pt x="6338" y="6704"/>
                    <a:pt x="6404" y="6704"/>
                    <a:pt x="6463" y="6704"/>
                  </a:cubicBezTo>
                  <a:cubicBezTo>
                    <a:pt x="6470" y="6704"/>
                    <a:pt x="6478" y="6704"/>
                    <a:pt x="6478" y="6704"/>
                  </a:cubicBezTo>
                  <a:lnTo>
                    <a:pt x="6478" y="6712"/>
                  </a:lnTo>
                  <a:cubicBezTo>
                    <a:pt x="6478" y="6726"/>
                    <a:pt x="6485" y="6741"/>
                    <a:pt x="6500" y="6756"/>
                  </a:cubicBezTo>
                  <a:cubicBezTo>
                    <a:pt x="6507" y="6756"/>
                    <a:pt x="6507" y="6756"/>
                    <a:pt x="6507" y="6756"/>
                  </a:cubicBezTo>
                  <a:cubicBezTo>
                    <a:pt x="6514" y="6763"/>
                    <a:pt x="6522" y="6778"/>
                    <a:pt x="6536" y="6778"/>
                  </a:cubicBezTo>
                  <a:cubicBezTo>
                    <a:pt x="6551" y="6778"/>
                    <a:pt x="6566" y="6756"/>
                    <a:pt x="6566" y="6756"/>
                  </a:cubicBezTo>
                  <a:cubicBezTo>
                    <a:pt x="6573" y="6748"/>
                    <a:pt x="6580" y="6734"/>
                    <a:pt x="6602" y="6712"/>
                  </a:cubicBezTo>
                  <a:cubicBezTo>
                    <a:pt x="6632" y="6683"/>
                    <a:pt x="6646" y="6661"/>
                    <a:pt x="6646" y="6646"/>
                  </a:cubicBezTo>
                  <a:cubicBezTo>
                    <a:pt x="6654" y="6624"/>
                    <a:pt x="6654" y="6624"/>
                    <a:pt x="6683" y="6616"/>
                  </a:cubicBezTo>
                  <a:cubicBezTo>
                    <a:pt x="6727" y="6609"/>
                    <a:pt x="6734" y="6609"/>
                    <a:pt x="6756" y="6595"/>
                  </a:cubicBezTo>
                  <a:cubicBezTo>
                    <a:pt x="6763" y="6595"/>
                    <a:pt x="6778" y="6587"/>
                    <a:pt x="6807" y="6573"/>
                  </a:cubicBezTo>
                  <a:cubicBezTo>
                    <a:pt x="6859" y="6551"/>
                    <a:pt x="6881" y="6543"/>
                    <a:pt x="6903" y="6543"/>
                  </a:cubicBezTo>
                  <a:cubicBezTo>
                    <a:pt x="6910" y="6543"/>
                    <a:pt x="6917" y="6551"/>
                    <a:pt x="6932" y="6551"/>
                  </a:cubicBezTo>
                  <a:cubicBezTo>
                    <a:pt x="6939" y="6551"/>
                    <a:pt x="6947" y="6551"/>
                    <a:pt x="6954" y="6551"/>
                  </a:cubicBezTo>
                  <a:cubicBezTo>
                    <a:pt x="6969" y="6551"/>
                    <a:pt x="6991" y="6551"/>
                    <a:pt x="6991" y="6514"/>
                  </a:cubicBezTo>
                  <a:cubicBezTo>
                    <a:pt x="6998" y="6507"/>
                    <a:pt x="6998" y="6492"/>
                    <a:pt x="7005" y="6477"/>
                  </a:cubicBezTo>
                  <a:cubicBezTo>
                    <a:pt x="7020" y="6463"/>
                    <a:pt x="7027" y="6455"/>
                    <a:pt x="7035" y="6455"/>
                  </a:cubicBezTo>
                  <a:cubicBezTo>
                    <a:pt x="7035" y="6455"/>
                    <a:pt x="7042" y="6463"/>
                    <a:pt x="7049" y="6470"/>
                  </a:cubicBezTo>
                  <a:cubicBezTo>
                    <a:pt x="7064" y="6521"/>
                    <a:pt x="7152" y="6580"/>
                    <a:pt x="7196" y="6580"/>
                  </a:cubicBezTo>
                  <a:cubicBezTo>
                    <a:pt x="7211" y="6580"/>
                    <a:pt x="7218" y="6580"/>
                    <a:pt x="7225" y="6573"/>
                  </a:cubicBezTo>
                  <a:cubicBezTo>
                    <a:pt x="7232" y="6573"/>
                    <a:pt x="7247" y="6558"/>
                    <a:pt x="7328" y="6528"/>
                  </a:cubicBezTo>
                  <a:cubicBezTo>
                    <a:pt x="7379" y="6514"/>
                    <a:pt x="7379" y="6514"/>
                    <a:pt x="7379" y="6514"/>
                  </a:cubicBezTo>
                  <a:cubicBezTo>
                    <a:pt x="7342" y="6485"/>
                    <a:pt x="7342" y="6485"/>
                    <a:pt x="7342" y="6485"/>
                  </a:cubicBezTo>
                  <a:cubicBezTo>
                    <a:pt x="7372" y="6463"/>
                    <a:pt x="7401" y="6426"/>
                    <a:pt x="7423" y="6397"/>
                  </a:cubicBezTo>
                  <a:cubicBezTo>
                    <a:pt x="7467" y="6345"/>
                    <a:pt x="7467" y="6316"/>
                    <a:pt x="7430" y="6214"/>
                  </a:cubicBezTo>
                  <a:cubicBezTo>
                    <a:pt x="7423" y="6184"/>
                    <a:pt x="7416" y="6162"/>
                    <a:pt x="7408" y="6140"/>
                  </a:cubicBezTo>
                  <a:cubicBezTo>
                    <a:pt x="7401" y="6074"/>
                    <a:pt x="7386" y="6023"/>
                    <a:pt x="7306" y="6001"/>
                  </a:cubicBezTo>
                  <a:cubicBezTo>
                    <a:pt x="7232" y="5986"/>
                    <a:pt x="7225" y="5942"/>
                    <a:pt x="7203" y="5862"/>
                  </a:cubicBezTo>
                  <a:cubicBezTo>
                    <a:pt x="7203" y="5854"/>
                    <a:pt x="7203" y="5854"/>
                    <a:pt x="7203" y="5854"/>
                  </a:cubicBezTo>
                  <a:cubicBezTo>
                    <a:pt x="7188" y="5788"/>
                    <a:pt x="7152" y="5759"/>
                    <a:pt x="7123" y="5723"/>
                  </a:cubicBezTo>
                  <a:cubicBezTo>
                    <a:pt x="7101" y="5701"/>
                    <a:pt x="7079" y="5678"/>
                    <a:pt x="7064" y="5649"/>
                  </a:cubicBezTo>
                  <a:cubicBezTo>
                    <a:pt x="7027" y="5591"/>
                    <a:pt x="7035" y="5583"/>
                    <a:pt x="7108" y="5517"/>
                  </a:cubicBezTo>
                  <a:cubicBezTo>
                    <a:pt x="7166" y="5459"/>
                    <a:pt x="7262" y="5319"/>
                    <a:pt x="7247" y="5224"/>
                  </a:cubicBezTo>
                  <a:cubicBezTo>
                    <a:pt x="7247" y="5202"/>
                    <a:pt x="7240" y="5180"/>
                    <a:pt x="7240" y="5166"/>
                  </a:cubicBezTo>
                  <a:cubicBezTo>
                    <a:pt x="7232" y="5122"/>
                    <a:pt x="7225" y="5100"/>
                    <a:pt x="7247" y="5056"/>
                  </a:cubicBezTo>
                  <a:cubicBezTo>
                    <a:pt x="7254" y="5048"/>
                    <a:pt x="7254" y="5034"/>
                    <a:pt x="7262" y="5026"/>
                  </a:cubicBezTo>
                  <a:cubicBezTo>
                    <a:pt x="7306" y="4946"/>
                    <a:pt x="7379" y="4807"/>
                    <a:pt x="7284" y="4733"/>
                  </a:cubicBezTo>
                  <a:cubicBezTo>
                    <a:pt x="7174" y="4653"/>
                    <a:pt x="7130" y="4587"/>
                    <a:pt x="7166" y="4543"/>
                  </a:cubicBezTo>
                  <a:cubicBezTo>
                    <a:pt x="7203" y="4492"/>
                    <a:pt x="7211" y="4462"/>
                    <a:pt x="7196" y="4440"/>
                  </a:cubicBezTo>
                  <a:cubicBezTo>
                    <a:pt x="7196" y="4433"/>
                    <a:pt x="7181" y="4426"/>
                    <a:pt x="7166" y="4426"/>
                  </a:cubicBezTo>
                  <a:lnTo>
                    <a:pt x="7166" y="4426"/>
                  </a:lnTo>
                  <a:cubicBezTo>
                    <a:pt x="7152" y="4418"/>
                    <a:pt x="7137" y="4411"/>
                    <a:pt x="7137" y="4396"/>
                  </a:cubicBezTo>
                  <a:lnTo>
                    <a:pt x="7137" y="4396"/>
                  </a:lnTo>
                  <a:cubicBezTo>
                    <a:pt x="7137" y="4396"/>
                    <a:pt x="7137" y="4396"/>
                    <a:pt x="7144" y="4389"/>
                  </a:cubicBezTo>
                  <a:cubicBezTo>
                    <a:pt x="7152" y="4382"/>
                    <a:pt x="7166" y="4374"/>
                    <a:pt x="7174" y="4360"/>
                  </a:cubicBezTo>
                  <a:cubicBezTo>
                    <a:pt x="7196" y="4330"/>
                    <a:pt x="7188" y="4279"/>
                    <a:pt x="7174" y="4250"/>
                  </a:cubicBezTo>
                  <a:cubicBezTo>
                    <a:pt x="7152" y="4206"/>
                    <a:pt x="7115" y="4169"/>
                    <a:pt x="7079" y="4162"/>
                  </a:cubicBezTo>
                  <a:cubicBezTo>
                    <a:pt x="7071" y="4162"/>
                    <a:pt x="7056" y="4162"/>
                    <a:pt x="7042" y="4162"/>
                  </a:cubicBezTo>
                  <a:cubicBezTo>
                    <a:pt x="7005" y="4154"/>
                    <a:pt x="6895" y="4133"/>
                    <a:pt x="6888" y="4110"/>
                  </a:cubicBezTo>
                  <a:cubicBezTo>
                    <a:pt x="6881" y="4081"/>
                    <a:pt x="6873" y="4059"/>
                    <a:pt x="6859" y="4030"/>
                  </a:cubicBezTo>
                  <a:cubicBezTo>
                    <a:pt x="6844" y="3986"/>
                    <a:pt x="6822" y="3942"/>
                    <a:pt x="6822" y="3898"/>
                  </a:cubicBezTo>
                  <a:cubicBezTo>
                    <a:pt x="6815" y="3847"/>
                    <a:pt x="6793" y="3817"/>
                    <a:pt x="6771" y="3795"/>
                  </a:cubicBezTo>
                  <a:cubicBezTo>
                    <a:pt x="6749" y="3766"/>
                    <a:pt x="6742" y="3759"/>
                    <a:pt x="6756" y="3722"/>
                  </a:cubicBezTo>
                  <a:cubicBezTo>
                    <a:pt x="6793" y="3656"/>
                    <a:pt x="6807" y="3634"/>
                    <a:pt x="6844" y="3597"/>
                  </a:cubicBezTo>
                  <a:cubicBezTo>
                    <a:pt x="6851" y="3590"/>
                    <a:pt x="6866" y="3576"/>
                    <a:pt x="6881" y="3554"/>
                  </a:cubicBezTo>
                  <a:cubicBezTo>
                    <a:pt x="6939" y="3488"/>
                    <a:pt x="6925" y="3451"/>
                    <a:pt x="6910" y="3392"/>
                  </a:cubicBezTo>
                  <a:cubicBezTo>
                    <a:pt x="6903" y="3385"/>
                    <a:pt x="6903" y="3378"/>
                    <a:pt x="6895" y="3370"/>
                  </a:cubicBezTo>
                  <a:cubicBezTo>
                    <a:pt x="6881" y="3312"/>
                    <a:pt x="6888" y="3246"/>
                    <a:pt x="6917" y="3224"/>
                  </a:cubicBezTo>
                  <a:cubicBezTo>
                    <a:pt x="6932" y="3209"/>
                    <a:pt x="6939" y="3195"/>
                    <a:pt x="6939" y="3173"/>
                  </a:cubicBezTo>
                  <a:cubicBezTo>
                    <a:pt x="6947" y="3121"/>
                    <a:pt x="6866" y="3048"/>
                    <a:pt x="6793" y="2989"/>
                  </a:cubicBezTo>
                  <a:cubicBezTo>
                    <a:pt x="6771" y="2975"/>
                    <a:pt x="6734" y="2960"/>
                    <a:pt x="6683" y="2938"/>
                  </a:cubicBezTo>
                  <a:cubicBezTo>
                    <a:pt x="6610" y="2909"/>
                    <a:pt x="6514" y="2872"/>
                    <a:pt x="6485" y="2821"/>
                  </a:cubicBezTo>
                  <a:cubicBezTo>
                    <a:pt x="6470" y="2784"/>
                    <a:pt x="6456" y="2755"/>
                    <a:pt x="6448" y="2733"/>
                  </a:cubicBezTo>
                  <a:cubicBezTo>
                    <a:pt x="6426" y="2674"/>
                    <a:pt x="6412" y="2630"/>
                    <a:pt x="6346" y="2608"/>
                  </a:cubicBezTo>
                  <a:cubicBezTo>
                    <a:pt x="6302" y="2601"/>
                    <a:pt x="6280" y="2579"/>
                    <a:pt x="6251" y="2557"/>
                  </a:cubicBezTo>
                  <a:cubicBezTo>
                    <a:pt x="6229" y="2542"/>
                    <a:pt x="6199" y="2520"/>
                    <a:pt x="6155" y="2498"/>
                  </a:cubicBezTo>
                  <a:cubicBezTo>
                    <a:pt x="6075" y="2462"/>
                    <a:pt x="6009" y="2374"/>
                    <a:pt x="6009" y="2374"/>
                  </a:cubicBezTo>
                  <a:cubicBezTo>
                    <a:pt x="6001" y="2359"/>
                    <a:pt x="6001" y="2359"/>
                    <a:pt x="6001" y="2359"/>
                  </a:cubicBezTo>
                  <a:cubicBezTo>
                    <a:pt x="5980" y="2359"/>
                    <a:pt x="5980" y="2359"/>
                    <a:pt x="5980" y="2359"/>
                  </a:cubicBezTo>
                  <a:cubicBezTo>
                    <a:pt x="5980" y="2359"/>
                    <a:pt x="5980" y="2359"/>
                    <a:pt x="5965" y="2359"/>
                  </a:cubicBezTo>
                  <a:cubicBezTo>
                    <a:pt x="5913" y="2359"/>
                    <a:pt x="5870" y="2352"/>
                    <a:pt x="5862" y="2330"/>
                  </a:cubicBezTo>
                  <a:cubicBezTo>
                    <a:pt x="5855" y="2330"/>
                    <a:pt x="5855" y="2323"/>
                    <a:pt x="5855" y="2308"/>
                  </a:cubicBezTo>
                  <a:cubicBezTo>
                    <a:pt x="5862" y="2271"/>
                    <a:pt x="5870" y="2249"/>
                    <a:pt x="5884" y="2227"/>
                  </a:cubicBezTo>
                  <a:cubicBezTo>
                    <a:pt x="5899" y="2183"/>
                    <a:pt x="5913" y="2147"/>
                    <a:pt x="5884" y="2095"/>
                  </a:cubicBezTo>
                  <a:cubicBezTo>
                    <a:pt x="5833" y="1993"/>
                    <a:pt x="5862" y="1956"/>
                    <a:pt x="5884" y="1942"/>
                  </a:cubicBezTo>
                  <a:cubicBezTo>
                    <a:pt x="6009" y="1861"/>
                    <a:pt x="6082" y="1795"/>
                    <a:pt x="6119" y="1751"/>
                  </a:cubicBezTo>
                  <a:cubicBezTo>
                    <a:pt x="6126" y="1744"/>
                    <a:pt x="6133" y="1736"/>
                    <a:pt x="6141" y="1729"/>
                  </a:cubicBezTo>
                  <a:cubicBezTo>
                    <a:pt x="6214" y="1641"/>
                    <a:pt x="6273" y="1560"/>
                    <a:pt x="6273" y="1494"/>
                  </a:cubicBezTo>
                  <a:cubicBezTo>
                    <a:pt x="6273" y="1428"/>
                    <a:pt x="6265" y="1267"/>
                    <a:pt x="6251" y="1194"/>
                  </a:cubicBezTo>
                  <a:cubicBezTo>
                    <a:pt x="6243" y="1143"/>
                    <a:pt x="6251" y="1114"/>
                    <a:pt x="6302" y="1047"/>
                  </a:cubicBezTo>
                  <a:cubicBezTo>
                    <a:pt x="6338" y="1011"/>
                    <a:pt x="6375" y="945"/>
                    <a:pt x="6375" y="886"/>
                  </a:cubicBezTo>
                  <a:cubicBezTo>
                    <a:pt x="6368" y="857"/>
                    <a:pt x="6353" y="835"/>
                    <a:pt x="6331" y="813"/>
                  </a:cubicBezTo>
                  <a:cubicBezTo>
                    <a:pt x="6287" y="776"/>
                    <a:pt x="6273" y="718"/>
                    <a:pt x="6273" y="681"/>
                  </a:cubicBezTo>
                  <a:cubicBezTo>
                    <a:pt x="6273" y="652"/>
                    <a:pt x="6273" y="652"/>
                    <a:pt x="6273" y="652"/>
                  </a:cubicBezTo>
                  <a:cubicBezTo>
                    <a:pt x="6243" y="652"/>
                    <a:pt x="6243" y="652"/>
                    <a:pt x="6243" y="652"/>
                  </a:cubicBezTo>
                  <a:cubicBezTo>
                    <a:pt x="6177" y="652"/>
                    <a:pt x="6163" y="674"/>
                    <a:pt x="6141" y="703"/>
                  </a:cubicBezTo>
                  <a:cubicBezTo>
                    <a:pt x="6133" y="718"/>
                    <a:pt x="6119" y="740"/>
                    <a:pt x="6097" y="754"/>
                  </a:cubicBezTo>
                  <a:cubicBezTo>
                    <a:pt x="6016" y="820"/>
                    <a:pt x="6016" y="820"/>
                    <a:pt x="5965" y="879"/>
                  </a:cubicBezTo>
                  <a:cubicBezTo>
                    <a:pt x="5950" y="894"/>
                    <a:pt x="5943" y="908"/>
                    <a:pt x="5935" y="916"/>
                  </a:cubicBezTo>
                  <a:cubicBezTo>
                    <a:pt x="5935" y="923"/>
                    <a:pt x="5928" y="923"/>
                    <a:pt x="5928" y="930"/>
                  </a:cubicBezTo>
                  <a:cubicBezTo>
                    <a:pt x="5921" y="930"/>
                    <a:pt x="5906" y="923"/>
                    <a:pt x="5899" y="923"/>
                  </a:cubicBezTo>
                  <a:cubicBezTo>
                    <a:pt x="5862" y="908"/>
                    <a:pt x="5833" y="908"/>
                    <a:pt x="5804" y="908"/>
                  </a:cubicBezTo>
                  <a:cubicBezTo>
                    <a:pt x="5782" y="908"/>
                    <a:pt x="5760" y="908"/>
                    <a:pt x="5723" y="901"/>
                  </a:cubicBezTo>
                  <a:cubicBezTo>
                    <a:pt x="5701" y="901"/>
                    <a:pt x="5694" y="894"/>
                    <a:pt x="5694" y="894"/>
                  </a:cubicBezTo>
                  <a:cubicBezTo>
                    <a:pt x="5694" y="894"/>
                    <a:pt x="5694" y="886"/>
                    <a:pt x="5716" y="850"/>
                  </a:cubicBezTo>
                  <a:cubicBezTo>
                    <a:pt x="5738" y="806"/>
                    <a:pt x="5804" y="725"/>
                    <a:pt x="5884" y="674"/>
                  </a:cubicBezTo>
                  <a:cubicBezTo>
                    <a:pt x="5957" y="615"/>
                    <a:pt x="5943" y="557"/>
                    <a:pt x="5928" y="513"/>
                  </a:cubicBezTo>
                  <a:cubicBezTo>
                    <a:pt x="5928" y="491"/>
                    <a:pt x="5921" y="476"/>
                    <a:pt x="5921" y="461"/>
                  </a:cubicBezTo>
                  <a:cubicBezTo>
                    <a:pt x="5928" y="417"/>
                    <a:pt x="5921" y="388"/>
                    <a:pt x="5906" y="366"/>
                  </a:cubicBezTo>
                  <a:cubicBezTo>
                    <a:pt x="5899" y="359"/>
                    <a:pt x="5884" y="351"/>
                    <a:pt x="5870" y="351"/>
                  </a:cubicBezTo>
                  <a:cubicBezTo>
                    <a:pt x="5862" y="351"/>
                    <a:pt x="5855" y="351"/>
                    <a:pt x="5847" y="351"/>
                  </a:cubicBezTo>
                  <a:cubicBezTo>
                    <a:pt x="5840" y="359"/>
                    <a:pt x="5818" y="359"/>
                    <a:pt x="5796" y="359"/>
                  </a:cubicBezTo>
                  <a:cubicBezTo>
                    <a:pt x="5767" y="359"/>
                    <a:pt x="5745" y="359"/>
                    <a:pt x="5730" y="344"/>
                  </a:cubicBezTo>
                  <a:cubicBezTo>
                    <a:pt x="5708" y="337"/>
                    <a:pt x="5694" y="329"/>
                    <a:pt x="5679" y="329"/>
                  </a:cubicBezTo>
                  <a:cubicBezTo>
                    <a:pt x="5657" y="329"/>
                    <a:pt x="5642" y="337"/>
                    <a:pt x="5628" y="359"/>
                  </a:cubicBezTo>
                  <a:cubicBezTo>
                    <a:pt x="5613" y="366"/>
                    <a:pt x="5613" y="366"/>
                    <a:pt x="5613" y="366"/>
                  </a:cubicBezTo>
                  <a:cubicBezTo>
                    <a:pt x="5569" y="395"/>
                    <a:pt x="5569" y="395"/>
                    <a:pt x="5525" y="410"/>
                  </a:cubicBezTo>
                  <a:cubicBezTo>
                    <a:pt x="5518" y="417"/>
                    <a:pt x="5518" y="417"/>
                    <a:pt x="5518" y="417"/>
                  </a:cubicBezTo>
                  <a:cubicBezTo>
                    <a:pt x="5511" y="417"/>
                    <a:pt x="5511" y="410"/>
                    <a:pt x="5503" y="403"/>
                  </a:cubicBezTo>
                  <a:cubicBezTo>
                    <a:pt x="5496" y="388"/>
                    <a:pt x="5481" y="373"/>
                    <a:pt x="5466" y="366"/>
                  </a:cubicBezTo>
                  <a:cubicBezTo>
                    <a:pt x="5459" y="359"/>
                    <a:pt x="5444" y="351"/>
                    <a:pt x="5430" y="351"/>
                  </a:cubicBezTo>
                  <a:cubicBezTo>
                    <a:pt x="5408" y="351"/>
                    <a:pt x="5386" y="366"/>
                    <a:pt x="5364" y="381"/>
                  </a:cubicBezTo>
                  <a:cubicBezTo>
                    <a:pt x="5356" y="388"/>
                    <a:pt x="5342" y="395"/>
                    <a:pt x="5327" y="403"/>
                  </a:cubicBezTo>
                  <a:cubicBezTo>
                    <a:pt x="5320" y="410"/>
                    <a:pt x="5313" y="410"/>
                    <a:pt x="5305" y="410"/>
                  </a:cubicBezTo>
                  <a:cubicBezTo>
                    <a:pt x="5298" y="410"/>
                    <a:pt x="5291" y="410"/>
                    <a:pt x="5276" y="373"/>
                  </a:cubicBezTo>
                  <a:cubicBezTo>
                    <a:pt x="5269" y="366"/>
                    <a:pt x="5261" y="351"/>
                    <a:pt x="5254" y="329"/>
                  </a:cubicBezTo>
                  <a:cubicBezTo>
                    <a:pt x="5247" y="300"/>
                    <a:pt x="5232" y="264"/>
                    <a:pt x="5210" y="234"/>
                  </a:cubicBezTo>
                  <a:cubicBezTo>
                    <a:pt x="5203" y="227"/>
                    <a:pt x="5203" y="219"/>
                    <a:pt x="5195" y="205"/>
                  </a:cubicBezTo>
                  <a:cubicBezTo>
                    <a:pt x="5188" y="176"/>
                    <a:pt x="5173" y="139"/>
                    <a:pt x="5122" y="132"/>
                  </a:cubicBezTo>
                  <a:cubicBezTo>
                    <a:pt x="5093" y="124"/>
                    <a:pt x="5085" y="117"/>
                    <a:pt x="5056" y="73"/>
                  </a:cubicBezTo>
                  <a:cubicBezTo>
                    <a:pt x="5049" y="66"/>
                    <a:pt x="5049" y="66"/>
                    <a:pt x="5049" y="66"/>
                  </a:cubicBezTo>
                  <a:cubicBezTo>
                    <a:pt x="5027" y="29"/>
                    <a:pt x="4998" y="0"/>
                    <a:pt x="4961" y="0"/>
                  </a:cubicBezTo>
                  <a:lnTo>
                    <a:pt x="4961" y="0"/>
                  </a:lnTo>
                  <a:lnTo>
                    <a:pt x="4961" y="29"/>
                  </a:ln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7" name="Freeform 136"/>
            <p:cNvSpPr>
              <a:spLocks noChangeArrowheads="1"/>
            </p:cNvSpPr>
            <p:nvPr/>
          </p:nvSpPr>
          <p:spPr bwMode="auto">
            <a:xfrm>
              <a:off x="8227354" y="6785783"/>
              <a:ext cx="2498751" cy="1951579"/>
            </a:xfrm>
            <a:custGeom>
              <a:avLst/>
              <a:gdLst>
                <a:gd name="T0" fmla="*/ 6177 w 6500"/>
                <a:gd name="T1" fmla="*/ 374 h 5137"/>
                <a:gd name="T2" fmla="*/ 5488 w 6500"/>
                <a:gd name="T3" fmla="*/ 125 h 5137"/>
                <a:gd name="T4" fmla="*/ 5092 w 6500"/>
                <a:gd name="T5" fmla="*/ 249 h 5137"/>
                <a:gd name="T6" fmla="*/ 4733 w 6500"/>
                <a:gd name="T7" fmla="*/ 300 h 5137"/>
                <a:gd name="T8" fmla="*/ 4404 w 6500"/>
                <a:gd name="T9" fmla="*/ 681 h 5137"/>
                <a:gd name="T10" fmla="*/ 4001 w 6500"/>
                <a:gd name="T11" fmla="*/ 887 h 5137"/>
                <a:gd name="T12" fmla="*/ 3275 w 6500"/>
                <a:gd name="T13" fmla="*/ 843 h 5137"/>
                <a:gd name="T14" fmla="*/ 2880 w 6500"/>
                <a:gd name="T15" fmla="*/ 806 h 5137"/>
                <a:gd name="T16" fmla="*/ 2630 w 6500"/>
                <a:gd name="T17" fmla="*/ 689 h 5137"/>
                <a:gd name="T18" fmla="*/ 2565 w 6500"/>
                <a:gd name="T19" fmla="*/ 381 h 5137"/>
                <a:gd name="T20" fmla="*/ 2293 w 6500"/>
                <a:gd name="T21" fmla="*/ 125 h 5137"/>
                <a:gd name="T22" fmla="*/ 2227 w 6500"/>
                <a:gd name="T23" fmla="*/ 103 h 5137"/>
                <a:gd name="T24" fmla="*/ 1898 w 6500"/>
                <a:gd name="T25" fmla="*/ 22 h 5137"/>
                <a:gd name="T26" fmla="*/ 1487 w 6500"/>
                <a:gd name="T27" fmla="*/ 205 h 5137"/>
                <a:gd name="T28" fmla="*/ 1158 w 6500"/>
                <a:gd name="T29" fmla="*/ 345 h 5137"/>
                <a:gd name="T30" fmla="*/ 762 w 6500"/>
                <a:gd name="T31" fmla="*/ 432 h 5137"/>
                <a:gd name="T32" fmla="*/ 549 w 6500"/>
                <a:gd name="T33" fmla="*/ 616 h 5137"/>
                <a:gd name="T34" fmla="*/ 520 w 6500"/>
                <a:gd name="T35" fmla="*/ 997 h 5137"/>
                <a:gd name="T36" fmla="*/ 586 w 6500"/>
                <a:gd name="T37" fmla="*/ 1532 h 5137"/>
                <a:gd name="T38" fmla="*/ 652 w 6500"/>
                <a:gd name="T39" fmla="*/ 1956 h 5137"/>
                <a:gd name="T40" fmla="*/ 799 w 6500"/>
                <a:gd name="T41" fmla="*/ 2007 h 5137"/>
                <a:gd name="T42" fmla="*/ 1202 w 6500"/>
                <a:gd name="T43" fmla="*/ 2102 h 5137"/>
                <a:gd name="T44" fmla="*/ 1502 w 6500"/>
                <a:gd name="T45" fmla="*/ 2373 h 5137"/>
                <a:gd name="T46" fmla="*/ 1150 w 6500"/>
                <a:gd name="T47" fmla="*/ 2754 h 5137"/>
                <a:gd name="T48" fmla="*/ 952 w 6500"/>
                <a:gd name="T49" fmla="*/ 2879 h 5137"/>
                <a:gd name="T50" fmla="*/ 791 w 6500"/>
                <a:gd name="T51" fmla="*/ 3040 h 5137"/>
                <a:gd name="T52" fmla="*/ 784 w 6500"/>
                <a:gd name="T53" fmla="*/ 3201 h 5137"/>
                <a:gd name="T54" fmla="*/ 887 w 6500"/>
                <a:gd name="T55" fmla="*/ 3480 h 5137"/>
                <a:gd name="T56" fmla="*/ 593 w 6500"/>
                <a:gd name="T57" fmla="*/ 3604 h 5137"/>
                <a:gd name="T58" fmla="*/ 469 w 6500"/>
                <a:gd name="T59" fmla="*/ 3744 h 5137"/>
                <a:gd name="T60" fmla="*/ 300 w 6500"/>
                <a:gd name="T61" fmla="*/ 3634 h 5137"/>
                <a:gd name="T62" fmla="*/ 44 w 6500"/>
                <a:gd name="T63" fmla="*/ 3846 h 5137"/>
                <a:gd name="T64" fmla="*/ 117 w 6500"/>
                <a:gd name="T65" fmla="*/ 4146 h 5137"/>
                <a:gd name="T66" fmla="*/ 249 w 6500"/>
                <a:gd name="T67" fmla="*/ 4520 h 5137"/>
                <a:gd name="T68" fmla="*/ 659 w 6500"/>
                <a:gd name="T69" fmla="*/ 4579 h 5137"/>
                <a:gd name="T70" fmla="*/ 909 w 6500"/>
                <a:gd name="T71" fmla="*/ 4916 h 5137"/>
                <a:gd name="T72" fmla="*/ 1304 w 6500"/>
                <a:gd name="T73" fmla="*/ 4454 h 5137"/>
                <a:gd name="T74" fmla="*/ 2176 w 6500"/>
                <a:gd name="T75" fmla="*/ 4154 h 5137"/>
                <a:gd name="T76" fmla="*/ 2565 w 6500"/>
                <a:gd name="T77" fmla="*/ 3897 h 5137"/>
                <a:gd name="T78" fmla="*/ 3063 w 6500"/>
                <a:gd name="T79" fmla="*/ 3612 h 5137"/>
                <a:gd name="T80" fmla="*/ 3349 w 6500"/>
                <a:gd name="T81" fmla="*/ 3502 h 5137"/>
                <a:gd name="T82" fmla="*/ 3678 w 6500"/>
                <a:gd name="T83" fmla="*/ 3113 h 5137"/>
                <a:gd name="T84" fmla="*/ 4242 w 6500"/>
                <a:gd name="T85" fmla="*/ 2967 h 5137"/>
                <a:gd name="T86" fmla="*/ 4946 w 6500"/>
                <a:gd name="T87" fmla="*/ 2476 h 5137"/>
                <a:gd name="T88" fmla="*/ 4953 w 6500"/>
                <a:gd name="T89" fmla="*/ 2102 h 5137"/>
                <a:gd name="T90" fmla="*/ 5305 w 6500"/>
                <a:gd name="T91" fmla="*/ 1970 h 5137"/>
                <a:gd name="T92" fmla="*/ 5693 w 6500"/>
                <a:gd name="T93" fmla="*/ 2300 h 5137"/>
                <a:gd name="T94" fmla="*/ 6155 w 6500"/>
                <a:gd name="T95" fmla="*/ 2513 h 5137"/>
                <a:gd name="T96" fmla="*/ 6477 w 6500"/>
                <a:gd name="T97" fmla="*/ 1209 h 5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00" h="5137">
                  <a:moveTo>
                    <a:pt x="6382" y="916"/>
                  </a:moveTo>
                  <a:lnTo>
                    <a:pt x="6382" y="916"/>
                  </a:lnTo>
                  <a:cubicBezTo>
                    <a:pt x="6338" y="828"/>
                    <a:pt x="6250" y="667"/>
                    <a:pt x="6294" y="579"/>
                  </a:cubicBezTo>
                  <a:cubicBezTo>
                    <a:pt x="6338" y="484"/>
                    <a:pt x="6294" y="337"/>
                    <a:pt x="6177" y="374"/>
                  </a:cubicBezTo>
                  <a:cubicBezTo>
                    <a:pt x="6067" y="403"/>
                    <a:pt x="5979" y="330"/>
                    <a:pt x="5906" y="293"/>
                  </a:cubicBezTo>
                  <a:cubicBezTo>
                    <a:pt x="5854" y="264"/>
                    <a:pt x="5774" y="198"/>
                    <a:pt x="5737" y="169"/>
                  </a:cubicBezTo>
                  <a:cubicBezTo>
                    <a:pt x="5693" y="183"/>
                    <a:pt x="5642" y="198"/>
                    <a:pt x="5628" y="205"/>
                  </a:cubicBezTo>
                  <a:cubicBezTo>
                    <a:pt x="5605" y="227"/>
                    <a:pt x="5510" y="169"/>
                    <a:pt x="5488" y="125"/>
                  </a:cubicBezTo>
                  <a:cubicBezTo>
                    <a:pt x="5473" y="81"/>
                    <a:pt x="5430" y="73"/>
                    <a:pt x="5400" y="125"/>
                  </a:cubicBezTo>
                  <a:cubicBezTo>
                    <a:pt x="5364" y="176"/>
                    <a:pt x="5400" y="190"/>
                    <a:pt x="5356" y="183"/>
                  </a:cubicBezTo>
                  <a:cubicBezTo>
                    <a:pt x="5312" y="176"/>
                    <a:pt x="5298" y="176"/>
                    <a:pt x="5210" y="205"/>
                  </a:cubicBezTo>
                  <a:cubicBezTo>
                    <a:pt x="5129" y="242"/>
                    <a:pt x="5166" y="235"/>
                    <a:pt x="5092" y="249"/>
                  </a:cubicBezTo>
                  <a:cubicBezTo>
                    <a:pt x="5019" y="264"/>
                    <a:pt x="5056" y="300"/>
                    <a:pt x="4997" y="352"/>
                  </a:cubicBezTo>
                  <a:cubicBezTo>
                    <a:pt x="4939" y="403"/>
                    <a:pt x="4968" y="418"/>
                    <a:pt x="4939" y="396"/>
                  </a:cubicBezTo>
                  <a:cubicBezTo>
                    <a:pt x="4917" y="366"/>
                    <a:pt x="4931" y="337"/>
                    <a:pt x="4880" y="337"/>
                  </a:cubicBezTo>
                  <a:cubicBezTo>
                    <a:pt x="4829" y="337"/>
                    <a:pt x="4770" y="337"/>
                    <a:pt x="4733" y="300"/>
                  </a:cubicBezTo>
                  <a:cubicBezTo>
                    <a:pt x="4704" y="264"/>
                    <a:pt x="4602" y="300"/>
                    <a:pt x="4550" y="315"/>
                  </a:cubicBezTo>
                  <a:cubicBezTo>
                    <a:pt x="4499" y="337"/>
                    <a:pt x="4506" y="388"/>
                    <a:pt x="4470" y="454"/>
                  </a:cubicBezTo>
                  <a:cubicBezTo>
                    <a:pt x="4440" y="520"/>
                    <a:pt x="4455" y="528"/>
                    <a:pt x="4404" y="550"/>
                  </a:cubicBezTo>
                  <a:cubicBezTo>
                    <a:pt x="4352" y="564"/>
                    <a:pt x="4397" y="616"/>
                    <a:pt x="4404" y="681"/>
                  </a:cubicBezTo>
                  <a:cubicBezTo>
                    <a:pt x="4411" y="755"/>
                    <a:pt x="4382" y="777"/>
                    <a:pt x="4345" y="843"/>
                  </a:cubicBezTo>
                  <a:cubicBezTo>
                    <a:pt x="4309" y="916"/>
                    <a:pt x="4264" y="887"/>
                    <a:pt x="4264" y="843"/>
                  </a:cubicBezTo>
                  <a:cubicBezTo>
                    <a:pt x="4264" y="806"/>
                    <a:pt x="4235" y="806"/>
                    <a:pt x="4184" y="835"/>
                  </a:cubicBezTo>
                  <a:cubicBezTo>
                    <a:pt x="4133" y="872"/>
                    <a:pt x="4103" y="865"/>
                    <a:pt x="4001" y="887"/>
                  </a:cubicBezTo>
                  <a:cubicBezTo>
                    <a:pt x="3906" y="916"/>
                    <a:pt x="3876" y="916"/>
                    <a:pt x="3788" y="945"/>
                  </a:cubicBezTo>
                  <a:cubicBezTo>
                    <a:pt x="3708" y="982"/>
                    <a:pt x="3554" y="931"/>
                    <a:pt x="3480" y="923"/>
                  </a:cubicBezTo>
                  <a:cubicBezTo>
                    <a:pt x="3400" y="916"/>
                    <a:pt x="3349" y="923"/>
                    <a:pt x="3312" y="916"/>
                  </a:cubicBezTo>
                  <a:cubicBezTo>
                    <a:pt x="3283" y="901"/>
                    <a:pt x="3341" y="857"/>
                    <a:pt x="3275" y="843"/>
                  </a:cubicBezTo>
                  <a:cubicBezTo>
                    <a:pt x="3202" y="835"/>
                    <a:pt x="3165" y="784"/>
                    <a:pt x="3114" y="762"/>
                  </a:cubicBezTo>
                  <a:cubicBezTo>
                    <a:pt x="3063" y="733"/>
                    <a:pt x="3114" y="674"/>
                    <a:pt x="3063" y="711"/>
                  </a:cubicBezTo>
                  <a:cubicBezTo>
                    <a:pt x="3011" y="740"/>
                    <a:pt x="3011" y="769"/>
                    <a:pt x="2953" y="777"/>
                  </a:cubicBezTo>
                  <a:cubicBezTo>
                    <a:pt x="2887" y="784"/>
                    <a:pt x="2916" y="755"/>
                    <a:pt x="2880" y="806"/>
                  </a:cubicBezTo>
                  <a:cubicBezTo>
                    <a:pt x="2850" y="857"/>
                    <a:pt x="2821" y="865"/>
                    <a:pt x="2770" y="923"/>
                  </a:cubicBezTo>
                  <a:cubicBezTo>
                    <a:pt x="2718" y="982"/>
                    <a:pt x="2674" y="894"/>
                    <a:pt x="2645" y="879"/>
                  </a:cubicBezTo>
                  <a:cubicBezTo>
                    <a:pt x="2608" y="865"/>
                    <a:pt x="2608" y="821"/>
                    <a:pt x="2630" y="777"/>
                  </a:cubicBezTo>
                  <a:cubicBezTo>
                    <a:pt x="2645" y="733"/>
                    <a:pt x="2638" y="726"/>
                    <a:pt x="2630" y="689"/>
                  </a:cubicBezTo>
                  <a:cubicBezTo>
                    <a:pt x="2616" y="659"/>
                    <a:pt x="2594" y="645"/>
                    <a:pt x="2594" y="608"/>
                  </a:cubicBezTo>
                  <a:cubicBezTo>
                    <a:pt x="2594" y="572"/>
                    <a:pt x="2630" y="572"/>
                    <a:pt x="2652" y="550"/>
                  </a:cubicBezTo>
                  <a:cubicBezTo>
                    <a:pt x="2674" y="520"/>
                    <a:pt x="2638" y="462"/>
                    <a:pt x="2601" y="447"/>
                  </a:cubicBezTo>
                  <a:cubicBezTo>
                    <a:pt x="2565" y="432"/>
                    <a:pt x="2608" y="366"/>
                    <a:pt x="2565" y="381"/>
                  </a:cubicBezTo>
                  <a:cubicBezTo>
                    <a:pt x="2528" y="388"/>
                    <a:pt x="2499" y="352"/>
                    <a:pt x="2499" y="352"/>
                  </a:cubicBezTo>
                  <a:cubicBezTo>
                    <a:pt x="2499" y="352"/>
                    <a:pt x="2513" y="264"/>
                    <a:pt x="2484" y="235"/>
                  </a:cubicBezTo>
                  <a:cubicBezTo>
                    <a:pt x="2447" y="198"/>
                    <a:pt x="2440" y="198"/>
                    <a:pt x="2381" y="205"/>
                  </a:cubicBezTo>
                  <a:cubicBezTo>
                    <a:pt x="2323" y="213"/>
                    <a:pt x="2323" y="147"/>
                    <a:pt x="2293" y="125"/>
                  </a:cubicBezTo>
                  <a:cubicBezTo>
                    <a:pt x="2293" y="117"/>
                    <a:pt x="2293" y="117"/>
                    <a:pt x="2286" y="117"/>
                  </a:cubicBezTo>
                  <a:cubicBezTo>
                    <a:pt x="2271" y="132"/>
                    <a:pt x="2264" y="147"/>
                    <a:pt x="2264" y="147"/>
                  </a:cubicBezTo>
                  <a:cubicBezTo>
                    <a:pt x="2264" y="147"/>
                    <a:pt x="2271" y="132"/>
                    <a:pt x="2286" y="117"/>
                  </a:cubicBezTo>
                  <a:cubicBezTo>
                    <a:pt x="2264" y="95"/>
                    <a:pt x="2257" y="103"/>
                    <a:pt x="2227" y="103"/>
                  </a:cubicBezTo>
                  <a:cubicBezTo>
                    <a:pt x="2191" y="103"/>
                    <a:pt x="2206" y="29"/>
                    <a:pt x="2176" y="22"/>
                  </a:cubicBezTo>
                  <a:cubicBezTo>
                    <a:pt x="2154" y="15"/>
                    <a:pt x="2125" y="51"/>
                    <a:pt x="2081" y="95"/>
                  </a:cubicBezTo>
                  <a:cubicBezTo>
                    <a:pt x="2037" y="139"/>
                    <a:pt x="2000" y="103"/>
                    <a:pt x="1956" y="103"/>
                  </a:cubicBezTo>
                  <a:cubicBezTo>
                    <a:pt x="1912" y="103"/>
                    <a:pt x="1942" y="37"/>
                    <a:pt x="1898" y="22"/>
                  </a:cubicBezTo>
                  <a:cubicBezTo>
                    <a:pt x="1854" y="0"/>
                    <a:pt x="1810" y="22"/>
                    <a:pt x="1773" y="66"/>
                  </a:cubicBezTo>
                  <a:cubicBezTo>
                    <a:pt x="1744" y="103"/>
                    <a:pt x="1729" y="117"/>
                    <a:pt x="1678" y="125"/>
                  </a:cubicBezTo>
                  <a:cubicBezTo>
                    <a:pt x="1627" y="132"/>
                    <a:pt x="1627" y="88"/>
                    <a:pt x="1583" y="95"/>
                  </a:cubicBezTo>
                  <a:cubicBezTo>
                    <a:pt x="1539" y="103"/>
                    <a:pt x="1524" y="154"/>
                    <a:pt x="1487" y="205"/>
                  </a:cubicBezTo>
                  <a:cubicBezTo>
                    <a:pt x="1451" y="257"/>
                    <a:pt x="1436" y="257"/>
                    <a:pt x="1399" y="257"/>
                  </a:cubicBezTo>
                  <a:cubicBezTo>
                    <a:pt x="1370" y="257"/>
                    <a:pt x="1341" y="257"/>
                    <a:pt x="1311" y="264"/>
                  </a:cubicBezTo>
                  <a:cubicBezTo>
                    <a:pt x="1275" y="278"/>
                    <a:pt x="1268" y="278"/>
                    <a:pt x="1231" y="300"/>
                  </a:cubicBezTo>
                  <a:cubicBezTo>
                    <a:pt x="1202" y="330"/>
                    <a:pt x="1180" y="345"/>
                    <a:pt x="1158" y="345"/>
                  </a:cubicBezTo>
                  <a:cubicBezTo>
                    <a:pt x="1128" y="345"/>
                    <a:pt x="1128" y="308"/>
                    <a:pt x="1077" y="308"/>
                  </a:cubicBezTo>
                  <a:cubicBezTo>
                    <a:pt x="1026" y="308"/>
                    <a:pt x="1011" y="345"/>
                    <a:pt x="1011" y="345"/>
                  </a:cubicBezTo>
                  <a:cubicBezTo>
                    <a:pt x="1011" y="345"/>
                    <a:pt x="923" y="359"/>
                    <a:pt x="865" y="359"/>
                  </a:cubicBezTo>
                  <a:cubicBezTo>
                    <a:pt x="806" y="359"/>
                    <a:pt x="791" y="403"/>
                    <a:pt x="762" y="432"/>
                  </a:cubicBezTo>
                  <a:cubicBezTo>
                    <a:pt x="740" y="454"/>
                    <a:pt x="740" y="469"/>
                    <a:pt x="696" y="476"/>
                  </a:cubicBezTo>
                  <a:cubicBezTo>
                    <a:pt x="652" y="491"/>
                    <a:pt x="674" y="432"/>
                    <a:pt x="645" y="447"/>
                  </a:cubicBezTo>
                  <a:cubicBezTo>
                    <a:pt x="623" y="462"/>
                    <a:pt x="623" y="506"/>
                    <a:pt x="616" y="528"/>
                  </a:cubicBezTo>
                  <a:cubicBezTo>
                    <a:pt x="601" y="557"/>
                    <a:pt x="542" y="579"/>
                    <a:pt x="549" y="616"/>
                  </a:cubicBezTo>
                  <a:cubicBezTo>
                    <a:pt x="564" y="652"/>
                    <a:pt x="549" y="718"/>
                    <a:pt x="535" y="740"/>
                  </a:cubicBezTo>
                  <a:cubicBezTo>
                    <a:pt x="520" y="769"/>
                    <a:pt x="498" y="769"/>
                    <a:pt x="476" y="828"/>
                  </a:cubicBezTo>
                  <a:cubicBezTo>
                    <a:pt x="447" y="887"/>
                    <a:pt x="447" y="916"/>
                    <a:pt x="491" y="916"/>
                  </a:cubicBezTo>
                  <a:cubicBezTo>
                    <a:pt x="535" y="916"/>
                    <a:pt x="549" y="967"/>
                    <a:pt x="520" y="997"/>
                  </a:cubicBezTo>
                  <a:cubicBezTo>
                    <a:pt x="484" y="1033"/>
                    <a:pt x="535" y="1099"/>
                    <a:pt x="564" y="1180"/>
                  </a:cubicBezTo>
                  <a:cubicBezTo>
                    <a:pt x="586" y="1253"/>
                    <a:pt x="542" y="1260"/>
                    <a:pt x="491" y="1290"/>
                  </a:cubicBezTo>
                  <a:cubicBezTo>
                    <a:pt x="440" y="1312"/>
                    <a:pt x="491" y="1363"/>
                    <a:pt x="513" y="1451"/>
                  </a:cubicBezTo>
                  <a:cubicBezTo>
                    <a:pt x="528" y="1532"/>
                    <a:pt x="571" y="1502"/>
                    <a:pt x="586" y="1532"/>
                  </a:cubicBezTo>
                  <a:cubicBezTo>
                    <a:pt x="601" y="1568"/>
                    <a:pt x="623" y="1605"/>
                    <a:pt x="593" y="1627"/>
                  </a:cubicBezTo>
                  <a:cubicBezTo>
                    <a:pt x="571" y="1656"/>
                    <a:pt x="564" y="1685"/>
                    <a:pt x="601" y="1737"/>
                  </a:cubicBezTo>
                  <a:cubicBezTo>
                    <a:pt x="645" y="1788"/>
                    <a:pt x="586" y="1883"/>
                    <a:pt x="623" y="1883"/>
                  </a:cubicBezTo>
                  <a:cubicBezTo>
                    <a:pt x="652" y="1883"/>
                    <a:pt x="681" y="1926"/>
                    <a:pt x="652" y="1956"/>
                  </a:cubicBezTo>
                  <a:cubicBezTo>
                    <a:pt x="630" y="1992"/>
                    <a:pt x="740" y="2014"/>
                    <a:pt x="799" y="2007"/>
                  </a:cubicBezTo>
                  <a:cubicBezTo>
                    <a:pt x="813" y="1985"/>
                    <a:pt x="821" y="1970"/>
                    <a:pt x="821" y="1970"/>
                  </a:cubicBezTo>
                  <a:cubicBezTo>
                    <a:pt x="821" y="1970"/>
                    <a:pt x="813" y="1985"/>
                    <a:pt x="799" y="2007"/>
                  </a:cubicBezTo>
                  <a:lnTo>
                    <a:pt x="799" y="2007"/>
                  </a:lnTo>
                  <a:cubicBezTo>
                    <a:pt x="857" y="1999"/>
                    <a:pt x="887" y="2007"/>
                    <a:pt x="909" y="2044"/>
                  </a:cubicBezTo>
                  <a:cubicBezTo>
                    <a:pt x="938" y="2080"/>
                    <a:pt x="989" y="2087"/>
                    <a:pt x="1055" y="2080"/>
                  </a:cubicBezTo>
                  <a:cubicBezTo>
                    <a:pt x="1121" y="2065"/>
                    <a:pt x="1114" y="2058"/>
                    <a:pt x="1136" y="2058"/>
                  </a:cubicBezTo>
                  <a:cubicBezTo>
                    <a:pt x="1165" y="2058"/>
                    <a:pt x="1158" y="2095"/>
                    <a:pt x="1202" y="2102"/>
                  </a:cubicBezTo>
                  <a:cubicBezTo>
                    <a:pt x="1238" y="2109"/>
                    <a:pt x="1268" y="2131"/>
                    <a:pt x="1290" y="2190"/>
                  </a:cubicBezTo>
                  <a:cubicBezTo>
                    <a:pt x="1319" y="2249"/>
                    <a:pt x="1290" y="2293"/>
                    <a:pt x="1363" y="2307"/>
                  </a:cubicBezTo>
                  <a:cubicBezTo>
                    <a:pt x="1429" y="2322"/>
                    <a:pt x="1399" y="2329"/>
                    <a:pt x="1443" y="2315"/>
                  </a:cubicBezTo>
                  <a:cubicBezTo>
                    <a:pt x="1487" y="2300"/>
                    <a:pt x="1487" y="2329"/>
                    <a:pt x="1502" y="2373"/>
                  </a:cubicBezTo>
                  <a:cubicBezTo>
                    <a:pt x="1524" y="2417"/>
                    <a:pt x="1539" y="2454"/>
                    <a:pt x="1553" y="2520"/>
                  </a:cubicBezTo>
                  <a:cubicBezTo>
                    <a:pt x="1575" y="2586"/>
                    <a:pt x="1583" y="2593"/>
                    <a:pt x="1539" y="2630"/>
                  </a:cubicBezTo>
                  <a:cubicBezTo>
                    <a:pt x="1495" y="2666"/>
                    <a:pt x="1297" y="2622"/>
                    <a:pt x="1238" y="2644"/>
                  </a:cubicBezTo>
                  <a:cubicBezTo>
                    <a:pt x="1180" y="2674"/>
                    <a:pt x="1172" y="2718"/>
                    <a:pt x="1150" y="2754"/>
                  </a:cubicBezTo>
                  <a:cubicBezTo>
                    <a:pt x="1121" y="2798"/>
                    <a:pt x="1128" y="2857"/>
                    <a:pt x="1114" y="2864"/>
                  </a:cubicBezTo>
                  <a:cubicBezTo>
                    <a:pt x="1099" y="2879"/>
                    <a:pt x="1084" y="2776"/>
                    <a:pt x="1084" y="2776"/>
                  </a:cubicBezTo>
                  <a:cubicBezTo>
                    <a:pt x="1084" y="2776"/>
                    <a:pt x="1077" y="2820"/>
                    <a:pt x="1040" y="2835"/>
                  </a:cubicBezTo>
                  <a:cubicBezTo>
                    <a:pt x="997" y="2849"/>
                    <a:pt x="960" y="2842"/>
                    <a:pt x="952" y="2879"/>
                  </a:cubicBezTo>
                  <a:cubicBezTo>
                    <a:pt x="945" y="2908"/>
                    <a:pt x="945" y="2930"/>
                    <a:pt x="909" y="2915"/>
                  </a:cubicBezTo>
                  <a:cubicBezTo>
                    <a:pt x="872" y="2908"/>
                    <a:pt x="843" y="2894"/>
                    <a:pt x="813" y="2930"/>
                  </a:cubicBezTo>
                  <a:cubicBezTo>
                    <a:pt x="791" y="2959"/>
                    <a:pt x="799" y="2959"/>
                    <a:pt x="747" y="2981"/>
                  </a:cubicBezTo>
                  <a:cubicBezTo>
                    <a:pt x="696" y="2996"/>
                    <a:pt x="747" y="3033"/>
                    <a:pt x="791" y="3040"/>
                  </a:cubicBezTo>
                  <a:cubicBezTo>
                    <a:pt x="835" y="3047"/>
                    <a:pt x="857" y="3047"/>
                    <a:pt x="835" y="3091"/>
                  </a:cubicBezTo>
                  <a:cubicBezTo>
                    <a:pt x="806" y="3128"/>
                    <a:pt x="777" y="3121"/>
                    <a:pt x="747" y="3128"/>
                  </a:cubicBezTo>
                  <a:cubicBezTo>
                    <a:pt x="725" y="3143"/>
                    <a:pt x="703" y="3165"/>
                    <a:pt x="711" y="3208"/>
                  </a:cubicBezTo>
                  <a:cubicBezTo>
                    <a:pt x="725" y="3253"/>
                    <a:pt x="755" y="3216"/>
                    <a:pt x="784" y="3201"/>
                  </a:cubicBezTo>
                  <a:cubicBezTo>
                    <a:pt x="806" y="3179"/>
                    <a:pt x="828" y="3216"/>
                    <a:pt x="813" y="3253"/>
                  </a:cubicBezTo>
                  <a:cubicBezTo>
                    <a:pt x="806" y="3282"/>
                    <a:pt x="784" y="3282"/>
                    <a:pt x="791" y="3318"/>
                  </a:cubicBezTo>
                  <a:cubicBezTo>
                    <a:pt x="799" y="3355"/>
                    <a:pt x="828" y="3370"/>
                    <a:pt x="887" y="3377"/>
                  </a:cubicBezTo>
                  <a:cubicBezTo>
                    <a:pt x="945" y="3384"/>
                    <a:pt x="916" y="3465"/>
                    <a:pt x="887" y="3480"/>
                  </a:cubicBezTo>
                  <a:cubicBezTo>
                    <a:pt x="850" y="3494"/>
                    <a:pt x="843" y="3494"/>
                    <a:pt x="828" y="3524"/>
                  </a:cubicBezTo>
                  <a:cubicBezTo>
                    <a:pt x="806" y="3546"/>
                    <a:pt x="806" y="3553"/>
                    <a:pt x="777" y="3568"/>
                  </a:cubicBezTo>
                  <a:cubicBezTo>
                    <a:pt x="740" y="3575"/>
                    <a:pt x="696" y="3568"/>
                    <a:pt x="696" y="3568"/>
                  </a:cubicBezTo>
                  <a:cubicBezTo>
                    <a:pt x="696" y="3568"/>
                    <a:pt x="659" y="3597"/>
                    <a:pt x="593" y="3604"/>
                  </a:cubicBezTo>
                  <a:cubicBezTo>
                    <a:pt x="528" y="3619"/>
                    <a:pt x="593" y="3604"/>
                    <a:pt x="571" y="3641"/>
                  </a:cubicBezTo>
                  <a:cubicBezTo>
                    <a:pt x="542" y="3677"/>
                    <a:pt x="542" y="3677"/>
                    <a:pt x="564" y="3707"/>
                  </a:cubicBezTo>
                  <a:cubicBezTo>
                    <a:pt x="579" y="3744"/>
                    <a:pt x="549" y="3765"/>
                    <a:pt x="520" y="3787"/>
                  </a:cubicBezTo>
                  <a:cubicBezTo>
                    <a:pt x="484" y="3802"/>
                    <a:pt x="491" y="3744"/>
                    <a:pt x="469" y="3744"/>
                  </a:cubicBezTo>
                  <a:cubicBezTo>
                    <a:pt x="440" y="3744"/>
                    <a:pt x="461" y="3787"/>
                    <a:pt x="418" y="3831"/>
                  </a:cubicBezTo>
                  <a:cubicBezTo>
                    <a:pt x="374" y="3868"/>
                    <a:pt x="322" y="3809"/>
                    <a:pt x="315" y="3787"/>
                  </a:cubicBezTo>
                  <a:cubicBezTo>
                    <a:pt x="308" y="3758"/>
                    <a:pt x="330" y="3722"/>
                    <a:pt x="330" y="3722"/>
                  </a:cubicBezTo>
                  <a:cubicBezTo>
                    <a:pt x="330" y="3722"/>
                    <a:pt x="271" y="3656"/>
                    <a:pt x="300" y="3634"/>
                  </a:cubicBezTo>
                  <a:cubicBezTo>
                    <a:pt x="322" y="3604"/>
                    <a:pt x="264" y="3582"/>
                    <a:pt x="249" y="3619"/>
                  </a:cubicBezTo>
                  <a:cubicBezTo>
                    <a:pt x="227" y="3648"/>
                    <a:pt x="227" y="3641"/>
                    <a:pt x="183" y="3670"/>
                  </a:cubicBezTo>
                  <a:cubicBezTo>
                    <a:pt x="147" y="3692"/>
                    <a:pt x="125" y="3699"/>
                    <a:pt x="110" y="3751"/>
                  </a:cubicBezTo>
                  <a:cubicBezTo>
                    <a:pt x="95" y="3802"/>
                    <a:pt x="88" y="3839"/>
                    <a:pt x="44" y="3846"/>
                  </a:cubicBezTo>
                  <a:cubicBezTo>
                    <a:pt x="0" y="3853"/>
                    <a:pt x="0" y="3897"/>
                    <a:pt x="15" y="3949"/>
                  </a:cubicBezTo>
                  <a:cubicBezTo>
                    <a:pt x="37" y="4000"/>
                    <a:pt x="59" y="3978"/>
                    <a:pt x="88" y="3956"/>
                  </a:cubicBezTo>
                  <a:cubicBezTo>
                    <a:pt x="110" y="3934"/>
                    <a:pt x="154" y="3971"/>
                    <a:pt x="168" y="4029"/>
                  </a:cubicBezTo>
                  <a:cubicBezTo>
                    <a:pt x="183" y="4095"/>
                    <a:pt x="176" y="4110"/>
                    <a:pt x="117" y="4146"/>
                  </a:cubicBezTo>
                  <a:cubicBezTo>
                    <a:pt x="59" y="4176"/>
                    <a:pt x="51" y="4183"/>
                    <a:pt x="22" y="4227"/>
                  </a:cubicBezTo>
                  <a:cubicBezTo>
                    <a:pt x="7" y="4264"/>
                    <a:pt x="95" y="4293"/>
                    <a:pt x="117" y="4300"/>
                  </a:cubicBezTo>
                  <a:cubicBezTo>
                    <a:pt x="147" y="4300"/>
                    <a:pt x="168" y="4308"/>
                    <a:pt x="183" y="4330"/>
                  </a:cubicBezTo>
                  <a:cubicBezTo>
                    <a:pt x="205" y="4359"/>
                    <a:pt x="198" y="4498"/>
                    <a:pt x="249" y="4520"/>
                  </a:cubicBezTo>
                  <a:cubicBezTo>
                    <a:pt x="308" y="4542"/>
                    <a:pt x="366" y="4564"/>
                    <a:pt x="410" y="4564"/>
                  </a:cubicBezTo>
                  <a:cubicBezTo>
                    <a:pt x="440" y="4564"/>
                    <a:pt x="513" y="4601"/>
                    <a:pt x="564" y="4630"/>
                  </a:cubicBezTo>
                  <a:cubicBezTo>
                    <a:pt x="557" y="4623"/>
                    <a:pt x="557" y="4623"/>
                    <a:pt x="557" y="4623"/>
                  </a:cubicBezTo>
                  <a:cubicBezTo>
                    <a:pt x="557" y="4623"/>
                    <a:pt x="616" y="4579"/>
                    <a:pt x="659" y="4579"/>
                  </a:cubicBezTo>
                  <a:cubicBezTo>
                    <a:pt x="703" y="4579"/>
                    <a:pt x="696" y="4667"/>
                    <a:pt x="725" y="4711"/>
                  </a:cubicBezTo>
                  <a:cubicBezTo>
                    <a:pt x="762" y="4755"/>
                    <a:pt x="828" y="4733"/>
                    <a:pt x="865" y="4769"/>
                  </a:cubicBezTo>
                  <a:cubicBezTo>
                    <a:pt x="901" y="4806"/>
                    <a:pt x="872" y="4828"/>
                    <a:pt x="865" y="4857"/>
                  </a:cubicBezTo>
                  <a:cubicBezTo>
                    <a:pt x="850" y="4894"/>
                    <a:pt x="901" y="4872"/>
                    <a:pt x="909" y="4916"/>
                  </a:cubicBezTo>
                  <a:cubicBezTo>
                    <a:pt x="923" y="4960"/>
                    <a:pt x="967" y="5136"/>
                    <a:pt x="1026" y="4960"/>
                  </a:cubicBezTo>
                  <a:cubicBezTo>
                    <a:pt x="1077" y="4791"/>
                    <a:pt x="1092" y="4703"/>
                    <a:pt x="1128" y="4681"/>
                  </a:cubicBezTo>
                  <a:cubicBezTo>
                    <a:pt x="1158" y="4659"/>
                    <a:pt x="1180" y="4586"/>
                    <a:pt x="1180" y="4542"/>
                  </a:cubicBezTo>
                  <a:cubicBezTo>
                    <a:pt x="1180" y="4498"/>
                    <a:pt x="1275" y="4462"/>
                    <a:pt x="1304" y="4454"/>
                  </a:cubicBezTo>
                  <a:cubicBezTo>
                    <a:pt x="1341" y="4440"/>
                    <a:pt x="1363" y="4374"/>
                    <a:pt x="1385" y="4330"/>
                  </a:cubicBezTo>
                  <a:cubicBezTo>
                    <a:pt x="1407" y="4278"/>
                    <a:pt x="1692" y="4227"/>
                    <a:pt x="1737" y="4234"/>
                  </a:cubicBezTo>
                  <a:cubicBezTo>
                    <a:pt x="1780" y="4249"/>
                    <a:pt x="1780" y="4234"/>
                    <a:pt x="1876" y="4168"/>
                  </a:cubicBezTo>
                  <a:cubicBezTo>
                    <a:pt x="1964" y="4103"/>
                    <a:pt x="2052" y="4088"/>
                    <a:pt x="2176" y="4154"/>
                  </a:cubicBezTo>
                  <a:cubicBezTo>
                    <a:pt x="2301" y="4227"/>
                    <a:pt x="2271" y="4234"/>
                    <a:pt x="2271" y="4234"/>
                  </a:cubicBezTo>
                  <a:cubicBezTo>
                    <a:pt x="2271" y="4234"/>
                    <a:pt x="2396" y="4213"/>
                    <a:pt x="2425" y="4110"/>
                  </a:cubicBezTo>
                  <a:cubicBezTo>
                    <a:pt x="2462" y="4007"/>
                    <a:pt x="2418" y="3985"/>
                    <a:pt x="2440" y="3919"/>
                  </a:cubicBezTo>
                  <a:cubicBezTo>
                    <a:pt x="2462" y="3853"/>
                    <a:pt x="2506" y="3919"/>
                    <a:pt x="2565" y="3897"/>
                  </a:cubicBezTo>
                  <a:cubicBezTo>
                    <a:pt x="2623" y="3875"/>
                    <a:pt x="2652" y="3853"/>
                    <a:pt x="2726" y="3875"/>
                  </a:cubicBezTo>
                  <a:cubicBezTo>
                    <a:pt x="2792" y="3897"/>
                    <a:pt x="2850" y="3861"/>
                    <a:pt x="2850" y="3758"/>
                  </a:cubicBezTo>
                  <a:cubicBezTo>
                    <a:pt x="2850" y="3656"/>
                    <a:pt x="2894" y="3553"/>
                    <a:pt x="2938" y="3582"/>
                  </a:cubicBezTo>
                  <a:cubicBezTo>
                    <a:pt x="2982" y="3604"/>
                    <a:pt x="3056" y="3670"/>
                    <a:pt x="3063" y="3612"/>
                  </a:cubicBezTo>
                  <a:cubicBezTo>
                    <a:pt x="3078" y="3553"/>
                    <a:pt x="3078" y="3524"/>
                    <a:pt x="3121" y="3465"/>
                  </a:cubicBezTo>
                  <a:cubicBezTo>
                    <a:pt x="3165" y="3406"/>
                    <a:pt x="3180" y="3340"/>
                    <a:pt x="3180" y="3340"/>
                  </a:cubicBezTo>
                  <a:cubicBezTo>
                    <a:pt x="3180" y="3340"/>
                    <a:pt x="3165" y="3406"/>
                    <a:pt x="3224" y="3458"/>
                  </a:cubicBezTo>
                  <a:cubicBezTo>
                    <a:pt x="3275" y="3502"/>
                    <a:pt x="3312" y="3531"/>
                    <a:pt x="3349" y="3502"/>
                  </a:cubicBezTo>
                  <a:cubicBezTo>
                    <a:pt x="3378" y="3465"/>
                    <a:pt x="3392" y="3480"/>
                    <a:pt x="3437" y="3406"/>
                  </a:cubicBezTo>
                  <a:cubicBezTo>
                    <a:pt x="3480" y="3340"/>
                    <a:pt x="3480" y="3318"/>
                    <a:pt x="3480" y="3260"/>
                  </a:cubicBezTo>
                  <a:cubicBezTo>
                    <a:pt x="3480" y="3201"/>
                    <a:pt x="3451" y="3128"/>
                    <a:pt x="3502" y="3135"/>
                  </a:cubicBezTo>
                  <a:cubicBezTo>
                    <a:pt x="3561" y="3150"/>
                    <a:pt x="3598" y="3157"/>
                    <a:pt x="3678" y="3113"/>
                  </a:cubicBezTo>
                  <a:cubicBezTo>
                    <a:pt x="3752" y="3069"/>
                    <a:pt x="3788" y="3106"/>
                    <a:pt x="3847" y="3106"/>
                  </a:cubicBezTo>
                  <a:cubicBezTo>
                    <a:pt x="3906" y="3106"/>
                    <a:pt x="3913" y="3069"/>
                    <a:pt x="3993" y="3047"/>
                  </a:cubicBezTo>
                  <a:cubicBezTo>
                    <a:pt x="4074" y="3025"/>
                    <a:pt x="4081" y="3069"/>
                    <a:pt x="4155" y="3047"/>
                  </a:cubicBezTo>
                  <a:cubicBezTo>
                    <a:pt x="4221" y="3025"/>
                    <a:pt x="4264" y="3025"/>
                    <a:pt x="4242" y="2967"/>
                  </a:cubicBezTo>
                  <a:cubicBezTo>
                    <a:pt x="4221" y="2908"/>
                    <a:pt x="4242" y="2806"/>
                    <a:pt x="4382" y="2776"/>
                  </a:cubicBezTo>
                  <a:cubicBezTo>
                    <a:pt x="4514" y="2740"/>
                    <a:pt x="4528" y="2798"/>
                    <a:pt x="4631" y="2732"/>
                  </a:cubicBezTo>
                  <a:cubicBezTo>
                    <a:pt x="4726" y="2659"/>
                    <a:pt x="4821" y="2608"/>
                    <a:pt x="4887" y="2571"/>
                  </a:cubicBezTo>
                  <a:cubicBezTo>
                    <a:pt x="4953" y="2534"/>
                    <a:pt x="4865" y="2549"/>
                    <a:pt x="4946" y="2476"/>
                  </a:cubicBezTo>
                  <a:cubicBezTo>
                    <a:pt x="5027" y="2410"/>
                    <a:pt x="5049" y="2432"/>
                    <a:pt x="5137" y="2410"/>
                  </a:cubicBezTo>
                  <a:cubicBezTo>
                    <a:pt x="5232" y="2388"/>
                    <a:pt x="5320" y="2322"/>
                    <a:pt x="5195" y="2278"/>
                  </a:cubicBezTo>
                  <a:cubicBezTo>
                    <a:pt x="5071" y="2227"/>
                    <a:pt x="5049" y="2219"/>
                    <a:pt x="5049" y="2175"/>
                  </a:cubicBezTo>
                  <a:cubicBezTo>
                    <a:pt x="5049" y="2131"/>
                    <a:pt x="4975" y="2139"/>
                    <a:pt x="4953" y="2102"/>
                  </a:cubicBezTo>
                  <a:cubicBezTo>
                    <a:pt x="4931" y="2073"/>
                    <a:pt x="4931" y="2073"/>
                    <a:pt x="4953" y="1992"/>
                  </a:cubicBezTo>
                  <a:cubicBezTo>
                    <a:pt x="4975" y="1912"/>
                    <a:pt x="4968" y="1912"/>
                    <a:pt x="5056" y="1926"/>
                  </a:cubicBezTo>
                  <a:cubicBezTo>
                    <a:pt x="5151" y="1934"/>
                    <a:pt x="5151" y="1934"/>
                    <a:pt x="5195" y="1977"/>
                  </a:cubicBezTo>
                  <a:cubicBezTo>
                    <a:pt x="5239" y="2029"/>
                    <a:pt x="5261" y="2036"/>
                    <a:pt x="5305" y="1970"/>
                  </a:cubicBezTo>
                  <a:cubicBezTo>
                    <a:pt x="5356" y="1904"/>
                    <a:pt x="5400" y="1904"/>
                    <a:pt x="5444" y="1948"/>
                  </a:cubicBezTo>
                  <a:cubicBezTo>
                    <a:pt x="5488" y="1992"/>
                    <a:pt x="5605" y="2029"/>
                    <a:pt x="5628" y="2073"/>
                  </a:cubicBezTo>
                  <a:cubicBezTo>
                    <a:pt x="5649" y="2117"/>
                    <a:pt x="5649" y="2183"/>
                    <a:pt x="5613" y="2227"/>
                  </a:cubicBezTo>
                  <a:cubicBezTo>
                    <a:pt x="5583" y="2278"/>
                    <a:pt x="5613" y="2344"/>
                    <a:pt x="5693" y="2300"/>
                  </a:cubicBezTo>
                  <a:cubicBezTo>
                    <a:pt x="5774" y="2256"/>
                    <a:pt x="5796" y="2351"/>
                    <a:pt x="5752" y="2410"/>
                  </a:cubicBezTo>
                  <a:cubicBezTo>
                    <a:pt x="5708" y="2468"/>
                    <a:pt x="5730" y="2513"/>
                    <a:pt x="5803" y="2527"/>
                  </a:cubicBezTo>
                  <a:cubicBezTo>
                    <a:pt x="5884" y="2534"/>
                    <a:pt x="5986" y="2571"/>
                    <a:pt x="6009" y="2608"/>
                  </a:cubicBezTo>
                  <a:cubicBezTo>
                    <a:pt x="6030" y="2637"/>
                    <a:pt x="6148" y="2615"/>
                    <a:pt x="6155" y="2513"/>
                  </a:cubicBezTo>
                  <a:cubicBezTo>
                    <a:pt x="6170" y="2410"/>
                    <a:pt x="6170" y="2344"/>
                    <a:pt x="6236" y="2263"/>
                  </a:cubicBezTo>
                  <a:cubicBezTo>
                    <a:pt x="6309" y="2183"/>
                    <a:pt x="6294" y="2051"/>
                    <a:pt x="6331" y="1970"/>
                  </a:cubicBezTo>
                  <a:cubicBezTo>
                    <a:pt x="6360" y="1890"/>
                    <a:pt x="6485" y="1517"/>
                    <a:pt x="6455" y="1451"/>
                  </a:cubicBezTo>
                  <a:cubicBezTo>
                    <a:pt x="6419" y="1378"/>
                    <a:pt x="6455" y="1290"/>
                    <a:pt x="6477" y="1209"/>
                  </a:cubicBezTo>
                  <a:cubicBezTo>
                    <a:pt x="6499" y="1128"/>
                    <a:pt x="6433" y="1004"/>
                    <a:pt x="6382" y="916"/>
                  </a:cubicBezTo>
                </a:path>
              </a:pathLst>
            </a:custGeom>
            <a:grpFill/>
            <a:ln w="28575" cap="flat" cmpd="sng">
              <a:solidFill>
                <a:schemeClr val="bg1"/>
              </a:solidFill>
              <a:bevel/>
              <a:headEnd/>
              <a:tailEnd/>
            </a:ln>
            <a:effectLst/>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8" name="Freeform 137"/>
            <p:cNvSpPr>
              <a:spLocks noChangeArrowheads="1"/>
            </p:cNvSpPr>
            <p:nvPr/>
          </p:nvSpPr>
          <p:spPr bwMode="auto">
            <a:xfrm>
              <a:off x="5495144" y="4899865"/>
              <a:ext cx="393964" cy="302768"/>
            </a:xfrm>
            <a:custGeom>
              <a:avLst/>
              <a:gdLst>
                <a:gd name="T0" fmla="*/ 7 w 1027"/>
                <a:gd name="T1" fmla="*/ 66 h 800"/>
                <a:gd name="T2" fmla="*/ 7 w 1027"/>
                <a:gd name="T3" fmla="*/ 66 h 800"/>
                <a:gd name="T4" fmla="*/ 95 w 1027"/>
                <a:gd name="T5" fmla="*/ 183 h 800"/>
                <a:gd name="T6" fmla="*/ 257 w 1027"/>
                <a:gd name="T7" fmla="*/ 278 h 800"/>
                <a:gd name="T8" fmla="*/ 322 w 1027"/>
                <a:gd name="T9" fmla="*/ 417 h 800"/>
                <a:gd name="T10" fmla="*/ 396 w 1027"/>
                <a:gd name="T11" fmla="*/ 498 h 800"/>
                <a:gd name="T12" fmla="*/ 447 w 1027"/>
                <a:gd name="T13" fmla="*/ 637 h 800"/>
                <a:gd name="T14" fmla="*/ 586 w 1027"/>
                <a:gd name="T15" fmla="*/ 696 h 800"/>
                <a:gd name="T16" fmla="*/ 674 w 1027"/>
                <a:gd name="T17" fmla="*/ 740 h 800"/>
                <a:gd name="T18" fmla="*/ 747 w 1027"/>
                <a:gd name="T19" fmla="*/ 747 h 800"/>
                <a:gd name="T20" fmla="*/ 835 w 1027"/>
                <a:gd name="T21" fmla="*/ 762 h 800"/>
                <a:gd name="T22" fmla="*/ 916 w 1027"/>
                <a:gd name="T23" fmla="*/ 740 h 800"/>
                <a:gd name="T24" fmla="*/ 975 w 1027"/>
                <a:gd name="T25" fmla="*/ 630 h 800"/>
                <a:gd name="T26" fmla="*/ 982 w 1027"/>
                <a:gd name="T27" fmla="*/ 527 h 800"/>
                <a:gd name="T28" fmla="*/ 982 w 1027"/>
                <a:gd name="T29" fmla="*/ 454 h 800"/>
                <a:gd name="T30" fmla="*/ 1004 w 1027"/>
                <a:gd name="T31" fmla="*/ 396 h 800"/>
                <a:gd name="T32" fmla="*/ 931 w 1027"/>
                <a:gd name="T33" fmla="*/ 300 h 800"/>
                <a:gd name="T34" fmla="*/ 850 w 1027"/>
                <a:gd name="T35" fmla="*/ 352 h 800"/>
                <a:gd name="T36" fmla="*/ 755 w 1027"/>
                <a:gd name="T37" fmla="*/ 337 h 800"/>
                <a:gd name="T38" fmla="*/ 608 w 1027"/>
                <a:gd name="T39" fmla="*/ 264 h 800"/>
                <a:gd name="T40" fmla="*/ 491 w 1027"/>
                <a:gd name="T41" fmla="*/ 220 h 800"/>
                <a:gd name="T42" fmla="*/ 396 w 1027"/>
                <a:gd name="T43" fmla="*/ 190 h 800"/>
                <a:gd name="T44" fmla="*/ 293 w 1027"/>
                <a:gd name="T45" fmla="*/ 154 h 800"/>
                <a:gd name="T46" fmla="*/ 220 w 1027"/>
                <a:gd name="T47" fmla="*/ 110 h 800"/>
                <a:gd name="T48" fmla="*/ 110 w 1027"/>
                <a:gd name="T49" fmla="*/ 95 h 800"/>
                <a:gd name="T50" fmla="*/ 7 w 1027"/>
                <a:gd name="T51" fmla="*/ 66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27" h="800">
                  <a:moveTo>
                    <a:pt x="7" y="66"/>
                  </a:moveTo>
                  <a:lnTo>
                    <a:pt x="7" y="66"/>
                  </a:lnTo>
                  <a:cubicBezTo>
                    <a:pt x="0" y="110"/>
                    <a:pt x="44" y="168"/>
                    <a:pt x="95" y="183"/>
                  </a:cubicBezTo>
                  <a:cubicBezTo>
                    <a:pt x="147" y="205"/>
                    <a:pt x="234" y="234"/>
                    <a:pt x="257" y="278"/>
                  </a:cubicBezTo>
                  <a:cubicBezTo>
                    <a:pt x="271" y="322"/>
                    <a:pt x="278" y="381"/>
                    <a:pt x="322" y="417"/>
                  </a:cubicBezTo>
                  <a:cubicBezTo>
                    <a:pt x="366" y="447"/>
                    <a:pt x="374" y="454"/>
                    <a:pt x="396" y="498"/>
                  </a:cubicBezTo>
                  <a:cubicBezTo>
                    <a:pt x="425" y="542"/>
                    <a:pt x="425" y="594"/>
                    <a:pt x="447" y="637"/>
                  </a:cubicBezTo>
                  <a:cubicBezTo>
                    <a:pt x="476" y="681"/>
                    <a:pt x="528" y="703"/>
                    <a:pt x="586" y="696"/>
                  </a:cubicBezTo>
                  <a:cubicBezTo>
                    <a:pt x="645" y="689"/>
                    <a:pt x="652" y="711"/>
                    <a:pt x="674" y="740"/>
                  </a:cubicBezTo>
                  <a:cubicBezTo>
                    <a:pt x="689" y="762"/>
                    <a:pt x="718" y="791"/>
                    <a:pt x="747" y="747"/>
                  </a:cubicBezTo>
                  <a:cubicBezTo>
                    <a:pt x="769" y="703"/>
                    <a:pt x="806" y="725"/>
                    <a:pt x="835" y="762"/>
                  </a:cubicBezTo>
                  <a:cubicBezTo>
                    <a:pt x="857" y="799"/>
                    <a:pt x="887" y="799"/>
                    <a:pt x="916" y="740"/>
                  </a:cubicBezTo>
                  <a:cubicBezTo>
                    <a:pt x="952" y="681"/>
                    <a:pt x="997" y="689"/>
                    <a:pt x="975" y="630"/>
                  </a:cubicBezTo>
                  <a:cubicBezTo>
                    <a:pt x="960" y="564"/>
                    <a:pt x="960" y="564"/>
                    <a:pt x="982" y="527"/>
                  </a:cubicBezTo>
                  <a:cubicBezTo>
                    <a:pt x="1011" y="484"/>
                    <a:pt x="1004" y="484"/>
                    <a:pt x="982" y="454"/>
                  </a:cubicBezTo>
                  <a:cubicBezTo>
                    <a:pt x="967" y="432"/>
                    <a:pt x="975" y="447"/>
                    <a:pt x="1004" y="396"/>
                  </a:cubicBezTo>
                  <a:cubicBezTo>
                    <a:pt x="1026" y="344"/>
                    <a:pt x="982" y="315"/>
                    <a:pt x="931" y="300"/>
                  </a:cubicBezTo>
                  <a:cubicBezTo>
                    <a:pt x="887" y="293"/>
                    <a:pt x="887" y="344"/>
                    <a:pt x="850" y="352"/>
                  </a:cubicBezTo>
                  <a:cubicBezTo>
                    <a:pt x="813" y="366"/>
                    <a:pt x="784" y="396"/>
                    <a:pt x="755" y="337"/>
                  </a:cubicBezTo>
                  <a:cubicBezTo>
                    <a:pt x="733" y="278"/>
                    <a:pt x="652" y="256"/>
                    <a:pt x="608" y="264"/>
                  </a:cubicBezTo>
                  <a:cubicBezTo>
                    <a:pt x="571" y="271"/>
                    <a:pt x="506" y="256"/>
                    <a:pt x="491" y="220"/>
                  </a:cubicBezTo>
                  <a:cubicBezTo>
                    <a:pt x="476" y="183"/>
                    <a:pt x="447" y="183"/>
                    <a:pt x="396" y="190"/>
                  </a:cubicBezTo>
                  <a:cubicBezTo>
                    <a:pt x="344" y="205"/>
                    <a:pt x="322" y="183"/>
                    <a:pt x="293" y="154"/>
                  </a:cubicBezTo>
                  <a:cubicBezTo>
                    <a:pt x="271" y="117"/>
                    <a:pt x="264" y="110"/>
                    <a:pt x="220" y="110"/>
                  </a:cubicBezTo>
                  <a:cubicBezTo>
                    <a:pt x="176" y="110"/>
                    <a:pt x="132" y="132"/>
                    <a:pt x="110" y="95"/>
                  </a:cubicBezTo>
                  <a:cubicBezTo>
                    <a:pt x="80" y="51"/>
                    <a:pt x="15" y="0"/>
                    <a:pt x="7" y="66"/>
                  </a:cubicBezTo>
                </a:path>
              </a:pathLst>
            </a:custGeom>
            <a:grpFill/>
            <a:ln w="28575" cap="flat" cmpd="sng">
              <a:solidFill>
                <a:schemeClr val="bg1"/>
              </a:solidFill>
              <a:bevel/>
              <a:headEnd/>
              <a:tailEnd/>
            </a:ln>
            <a:effectLst/>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39" name="Freeform 138"/>
            <p:cNvSpPr>
              <a:spLocks noChangeArrowheads="1"/>
            </p:cNvSpPr>
            <p:nvPr/>
          </p:nvSpPr>
          <p:spPr bwMode="auto">
            <a:xfrm>
              <a:off x="5349231" y="2581680"/>
              <a:ext cx="2272586" cy="2152209"/>
            </a:xfrm>
            <a:custGeom>
              <a:avLst/>
              <a:gdLst>
                <a:gd name="T0" fmla="*/ 4140 w 5913"/>
                <a:gd name="T1" fmla="*/ 5488 h 5665"/>
                <a:gd name="T2" fmla="*/ 3788 w 5913"/>
                <a:gd name="T3" fmla="*/ 5569 h 5665"/>
                <a:gd name="T4" fmla="*/ 3466 w 5913"/>
                <a:gd name="T5" fmla="*/ 5422 h 5665"/>
                <a:gd name="T6" fmla="*/ 3187 w 5913"/>
                <a:gd name="T7" fmla="*/ 5400 h 5665"/>
                <a:gd name="T8" fmla="*/ 2894 w 5913"/>
                <a:gd name="T9" fmla="*/ 5063 h 5665"/>
                <a:gd name="T10" fmla="*/ 2081 w 5913"/>
                <a:gd name="T11" fmla="*/ 4118 h 5665"/>
                <a:gd name="T12" fmla="*/ 1443 w 5913"/>
                <a:gd name="T13" fmla="*/ 3935 h 5665"/>
                <a:gd name="T14" fmla="*/ 1092 w 5913"/>
                <a:gd name="T15" fmla="*/ 3429 h 5665"/>
                <a:gd name="T16" fmla="*/ 1341 w 5913"/>
                <a:gd name="T17" fmla="*/ 3334 h 5665"/>
                <a:gd name="T18" fmla="*/ 1062 w 5913"/>
                <a:gd name="T19" fmla="*/ 3136 h 5665"/>
                <a:gd name="T20" fmla="*/ 945 w 5913"/>
                <a:gd name="T21" fmla="*/ 2616 h 5665"/>
                <a:gd name="T22" fmla="*/ 571 w 5913"/>
                <a:gd name="T23" fmla="*/ 2462 h 5665"/>
                <a:gd name="T24" fmla="*/ 703 w 5913"/>
                <a:gd name="T25" fmla="*/ 2242 h 5665"/>
                <a:gd name="T26" fmla="*/ 1209 w 5913"/>
                <a:gd name="T27" fmla="*/ 2191 h 5665"/>
                <a:gd name="T28" fmla="*/ 1290 w 5913"/>
                <a:gd name="T29" fmla="*/ 2022 h 5665"/>
                <a:gd name="T30" fmla="*/ 1026 w 5913"/>
                <a:gd name="T31" fmla="*/ 1920 h 5665"/>
                <a:gd name="T32" fmla="*/ 1143 w 5913"/>
                <a:gd name="T33" fmla="*/ 1634 h 5665"/>
                <a:gd name="T34" fmla="*/ 923 w 5913"/>
                <a:gd name="T35" fmla="*/ 1312 h 5665"/>
                <a:gd name="T36" fmla="*/ 608 w 5913"/>
                <a:gd name="T37" fmla="*/ 674 h 5665"/>
                <a:gd name="T38" fmla="*/ 183 w 5913"/>
                <a:gd name="T39" fmla="*/ 689 h 5665"/>
                <a:gd name="T40" fmla="*/ 110 w 5913"/>
                <a:gd name="T41" fmla="*/ 1055 h 5665"/>
                <a:gd name="T42" fmla="*/ 139 w 5913"/>
                <a:gd name="T43" fmla="*/ 249 h 5665"/>
                <a:gd name="T44" fmla="*/ 418 w 5913"/>
                <a:gd name="T45" fmla="*/ 95 h 5665"/>
                <a:gd name="T46" fmla="*/ 205 w 5913"/>
                <a:gd name="T47" fmla="*/ 403 h 5665"/>
                <a:gd name="T48" fmla="*/ 821 w 5913"/>
                <a:gd name="T49" fmla="*/ 564 h 5665"/>
                <a:gd name="T50" fmla="*/ 1700 w 5913"/>
                <a:gd name="T51" fmla="*/ 660 h 5665"/>
                <a:gd name="T52" fmla="*/ 2220 w 5913"/>
                <a:gd name="T53" fmla="*/ 777 h 5665"/>
                <a:gd name="T54" fmla="*/ 2550 w 5913"/>
                <a:gd name="T55" fmla="*/ 769 h 5665"/>
                <a:gd name="T56" fmla="*/ 3165 w 5913"/>
                <a:gd name="T57" fmla="*/ 901 h 5665"/>
                <a:gd name="T58" fmla="*/ 3414 w 5913"/>
                <a:gd name="T59" fmla="*/ 1414 h 5665"/>
                <a:gd name="T60" fmla="*/ 3078 w 5913"/>
                <a:gd name="T61" fmla="*/ 2059 h 5665"/>
                <a:gd name="T62" fmla="*/ 3744 w 5913"/>
                <a:gd name="T63" fmla="*/ 2044 h 5665"/>
                <a:gd name="T64" fmla="*/ 3942 w 5913"/>
                <a:gd name="T65" fmla="*/ 2088 h 5665"/>
                <a:gd name="T66" fmla="*/ 4813 w 5913"/>
                <a:gd name="T67" fmla="*/ 2499 h 5665"/>
                <a:gd name="T68" fmla="*/ 5414 w 5913"/>
                <a:gd name="T69" fmla="*/ 2242 h 5665"/>
                <a:gd name="T70" fmla="*/ 5297 w 5913"/>
                <a:gd name="T71" fmla="*/ 2081 h 5665"/>
                <a:gd name="T72" fmla="*/ 5326 w 5913"/>
                <a:gd name="T73" fmla="*/ 1788 h 5665"/>
                <a:gd name="T74" fmla="*/ 5868 w 5913"/>
                <a:gd name="T75" fmla="*/ 2096 h 5665"/>
                <a:gd name="T76" fmla="*/ 5670 w 5913"/>
                <a:gd name="T77" fmla="*/ 2140 h 5665"/>
                <a:gd name="T78" fmla="*/ 5458 w 5913"/>
                <a:gd name="T79" fmla="*/ 2308 h 5665"/>
                <a:gd name="T80" fmla="*/ 5282 w 5913"/>
                <a:gd name="T81" fmla="*/ 3041 h 5665"/>
                <a:gd name="T82" fmla="*/ 5106 w 5913"/>
                <a:gd name="T83" fmla="*/ 3605 h 5665"/>
                <a:gd name="T84" fmla="*/ 4864 w 5913"/>
                <a:gd name="T85" fmla="*/ 4052 h 5665"/>
                <a:gd name="T86" fmla="*/ 5209 w 5913"/>
                <a:gd name="T87" fmla="*/ 4543 h 5665"/>
                <a:gd name="T88" fmla="*/ 5099 w 5913"/>
                <a:gd name="T89" fmla="*/ 4976 h 5665"/>
                <a:gd name="T90" fmla="*/ 4857 w 5913"/>
                <a:gd name="T91" fmla="*/ 5276 h 5665"/>
                <a:gd name="T92" fmla="*/ 4593 w 5913"/>
                <a:gd name="T93" fmla="*/ 5657 h 5665"/>
                <a:gd name="T94" fmla="*/ 3656 w 5913"/>
                <a:gd name="T95" fmla="*/ 2403 h 5665"/>
                <a:gd name="T96" fmla="*/ 322 w 5913"/>
                <a:gd name="T97" fmla="*/ 2030 h 5665"/>
                <a:gd name="T98" fmla="*/ 667 w 5913"/>
                <a:gd name="T99" fmla="*/ 1979 h 5665"/>
                <a:gd name="T100" fmla="*/ 850 w 5913"/>
                <a:gd name="T101" fmla="*/ 1707 h 5665"/>
                <a:gd name="T102" fmla="*/ 667 w 5913"/>
                <a:gd name="T103" fmla="*/ 1979 h 5665"/>
                <a:gd name="T104" fmla="*/ 564 w 5913"/>
                <a:gd name="T105" fmla="*/ 1649 h 5665"/>
                <a:gd name="T106" fmla="*/ 51 w 5913"/>
                <a:gd name="T107" fmla="*/ 1392 h 5665"/>
                <a:gd name="T108" fmla="*/ 227 w 5913"/>
                <a:gd name="T109" fmla="*/ 1400 h 5665"/>
                <a:gd name="T110" fmla="*/ 557 w 5913"/>
                <a:gd name="T111" fmla="*/ 1531 h 5665"/>
                <a:gd name="T112" fmla="*/ 791 w 5913"/>
                <a:gd name="T113" fmla="*/ 1282 h 5665"/>
                <a:gd name="T114" fmla="*/ 528 w 5913"/>
                <a:gd name="T115" fmla="*/ 1356 h 5665"/>
                <a:gd name="T116" fmla="*/ 330 w 5913"/>
                <a:gd name="T117" fmla="*/ 1077 h 5665"/>
                <a:gd name="T118" fmla="*/ 593 w 5913"/>
                <a:gd name="T119" fmla="*/ 1282 h 5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913" h="5665">
                  <a:moveTo>
                    <a:pt x="4549" y="5664"/>
                  </a:moveTo>
                  <a:lnTo>
                    <a:pt x="4549" y="5664"/>
                  </a:lnTo>
                  <a:cubicBezTo>
                    <a:pt x="4527" y="5664"/>
                    <a:pt x="4498" y="5657"/>
                    <a:pt x="4476" y="5650"/>
                  </a:cubicBezTo>
                  <a:cubicBezTo>
                    <a:pt x="4461" y="5642"/>
                    <a:pt x="4447" y="5642"/>
                    <a:pt x="4432" y="5635"/>
                  </a:cubicBezTo>
                  <a:cubicBezTo>
                    <a:pt x="4389" y="5628"/>
                    <a:pt x="4323" y="5598"/>
                    <a:pt x="4286" y="5576"/>
                  </a:cubicBezTo>
                  <a:cubicBezTo>
                    <a:pt x="4272" y="5569"/>
                    <a:pt x="4264" y="5562"/>
                    <a:pt x="4257" y="5562"/>
                  </a:cubicBezTo>
                  <a:cubicBezTo>
                    <a:pt x="4235" y="5547"/>
                    <a:pt x="4184" y="5518"/>
                    <a:pt x="4140" y="5488"/>
                  </a:cubicBezTo>
                  <a:cubicBezTo>
                    <a:pt x="4118" y="5474"/>
                    <a:pt x="4096" y="5467"/>
                    <a:pt x="4089" y="5459"/>
                  </a:cubicBezTo>
                  <a:cubicBezTo>
                    <a:pt x="4081" y="5452"/>
                    <a:pt x="4067" y="5452"/>
                    <a:pt x="4059" y="5452"/>
                  </a:cubicBezTo>
                  <a:cubicBezTo>
                    <a:pt x="4052" y="5452"/>
                    <a:pt x="4037" y="5459"/>
                    <a:pt x="4015" y="5459"/>
                  </a:cubicBezTo>
                  <a:cubicBezTo>
                    <a:pt x="4001" y="5467"/>
                    <a:pt x="3986" y="5474"/>
                    <a:pt x="3971" y="5474"/>
                  </a:cubicBezTo>
                  <a:cubicBezTo>
                    <a:pt x="3928" y="5481"/>
                    <a:pt x="3920" y="5496"/>
                    <a:pt x="3898" y="5518"/>
                  </a:cubicBezTo>
                  <a:cubicBezTo>
                    <a:pt x="3883" y="5532"/>
                    <a:pt x="3883" y="5532"/>
                    <a:pt x="3883" y="5532"/>
                  </a:cubicBezTo>
                  <a:cubicBezTo>
                    <a:pt x="3854" y="5562"/>
                    <a:pt x="3825" y="5562"/>
                    <a:pt x="3788" y="5569"/>
                  </a:cubicBezTo>
                  <a:cubicBezTo>
                    <a:pt x="3774" y="5569"/>
                    <a:pt x="3759" y="5569"/>
                    <a:pt x="3744" y="5569"/>
                  </a:cubicBezTo>
                  <a:lnTo>
                    <a:pt x="3737" y="5569"/>
                  </a:lnTo>
                  <a:cubicBezTo>
                    <a:pt x="3671" y="5569"/>
                    <a:pt x="3605" y="5488"/>
                    <a:pt x="3561" y="5437"/>
                  </a:cubicBezTo>
                  <a:cubicBezTo>
                    <a:pt x="3554" y="5430"/>
                    <a:pt x="3554" y="5430"/>
                    <a:pt x="3554" y="5430"/>
                  </a:cubicBezTo>
                  <a:cubicBezTo>
                    <a:pt x="3532" y="5408"/>
                    <a:pt x="3524" y="5400"/>
                    <a:pt x="3517" y="5400"/>
                  </a:cubicBezTo>
                  <a:cubicBezTo>
                    <a:pt x="3510" y="5400"/>
                    <a:pt x="3495" y="5408"/>
                    <a:pt x="3481" y="5415"/>
                  </a:cubicBezTo>
                  <a:cubicBezTo>
                    <a:pt x="3466" y="5422"/>
                    <a:pt x="3466" y="5422"/>
                    <a:pt x="3466" y="5422"/>
                  </a:cubicBezTo>
                  <a:cubicBezTo>
                    <a:pt x="3437" y="5437"/>
                    <a:pt x="3422" y="5452"/>
                    <a:pt x="3407" y="5474"/>
                  </a:cubicBezTo>
                  <a:cubicBezTo>
                    <a:pt x="3393" y="5488"/>
                    <a:pt x="3385" y="5503"/>
                    <a:pt x="3363" y="5518"/>
                  </a:cubicBezTo>
                  <a:cubicBezTo>
                    <a:pt x="3349" y="5525"/>
                    <a:pt x="3334" y="5532"/>
                    <a:pt x="3312" y="5532"/>
                  </a:cubicBezTo>
                  <a:cubicBezTo>
                    <a:pt x="3275" y="5532"/>
                    <a:pt x="3239" y="5503"/>
                    <a:pt x="3224" y="5474"/>
                  </a:cubicBezTo>
                  <a:cubicBezTo>
                    <a:pt x="3217" y="5459"/>
                    <a:pt x="3209" y="5444"/>
                    <a:pt x="3209" y="5430"/>
                  </a:cubicBezTo>
                  <a:cubicBezTo>
                    <a:pt x="3209" y="5408"/>
                    <a:pt x="3209" y="5400"/>
                    <a:pt x="3195" y="5400"/>
                  </a:cubicBezTo>
                  <a:cubicBezTo>
                    <a:pt x="3195" y="5400"/>
                    <a:pt x="3195" y="5400"/>
                    <a:pt x="3187" y="5400"/>
                  </a:cubicBezTo>
                  <a:cubicBezTo>
                    <a:pt x="3173" y="5400"/>
                    <a:pt x="3158" y="5415"/>
                    <a:pt x="3136" y="5437"/>
                  </a:cubicBezTo>
                  <a:cubicBezTo>
                    <a:pt x="3129" y="5444"/>
                    <a:pt x="3121" y="5452"/>
                    <a:pt x="3107" y="5459"/>
                  </a:cubicBezTo>
                  <a:cubicBezTo>
                    <a:pt x="3100" y="5467"/>
                    <a:pt x="3092" y="5467"/>
                    <a:pt x="3085" y="5467"/>
                  </a:cubicBezTo>
                  <a:cubicBezTo>
                    <a:pt x="3055" y="5467"/>
                    <a:pt x="3033" y="5437"/>
                    <a:pt x="3019" y="5400"/>
                  </a:cubicBezTo>
                  <a:cubicBezTo>
                    <a:pt x="3004" y="5379"/>
                    <a:pt x="2997" y="5364"/>
                    <a:pt x="2990" y="5357"/>
                  </a:cubicBezTo>
                  <a:cubicBezTo>
                    <a:pt x="2946" y="5312"/>
                    <a:pt x="2953" y="5232"/>
                    <a:pt x="2968" y="5181"/>
                  </a:cubicBezTo>
                  <a:cubicBezTo>
                    <a:pt x="2975" y="5137"/>
                    <a:pt x="2931" y="5093"/>
                    <a:pt x="2894" y="5063"/>
                  </a:cubicBezTo>
                  <a:cubicBezTo>
                    <a:pt x="2872" y="5049"/>
                    <a:pt x="2814" y="5034"/>
                    <a:pt x="2762" y="5012"/>
                  </a:cubicBezTo>
                  <a:cubicBezTo>
                    <a:pt x="2719" y="5005"/>
                    <a:pt x="2674" y="4990"/>
                    <a:pt x="2645" y="4976"/>
                  </a:cubicBezTo>
                  <a:cubicBezTo>
                    <a:pt x="2557" y="4939"/>
                    <a:pt x="2447" y="4756"/>
                    <a:pt x="2418" y="4660"/>
                  </a:cubicBezTo>
                  <a:cubicBezTo>
                    <a:pt x="2403" y="4602"/>
                    <a:pt x="2359" y="4565"/>
                    <a:pt x="2315" y="4529"/>
                  </a:cubicBezTo>
                  <a:cubicBezTo>
                    <a:pt x="2293" y="4514"/>
                    <a:pt x="2271" y="4492"/>
                    <a:pt x="2257" y="4477"/>
                  </a:cubicBezTo>
                  <a:cubicBezTo>
                    <a:pt x="2235" y="4455"/>
                    <a:pt x="2198" y="4389"/>
                    <a:pt x="2125" y="4272"/>
                  </a:cubicBezTo>
                  <a:cubicBezTo>
                    <a:pt x="2118" y="4235"/>
                    <a:pt x="2103" y="4184"/>
                    <a:pt x="2081" y="4118"/>
                  </a:cubicBezTo>
                  <a:cubicBezTo>
                    <a:pt x="2052" y="4038"/>
                    <a:pt x="2008" y="4023"/>
                    <a:pt x="1964" y="4001"/>
                  </a:cubicBezTo>
                  <a:cubicBezTo>
                    <a:pt x="1949" y="3993"/>
                    <a:pt x="1927" y="3986"/>
                    <a:pt x="1912" y="3979"/>
                  </a:cubicBezTo>
                  <a:cubicBezTo>
                    <a:pt x="1868" y="3950"/>
                    <a:pt x="1737" y="3950"/>
                    <a:pt x="1685" y="3950"/>
                  </a:cubicBezTo>
                  <a:cubicBezTo>
                    <a:pt x="1678" y="3950"/>
                    <a:pt x="1671" y="3950"/>
                    <a:pt x="1656" y="3950"/>
                  </a:cubicBezTo>
                  <a:cubicBezTo>
                    <a:pt x="1627" y="3950"/>
                    <a:pt x="1597" y="3942"/>
                    <a:pt x="1568" y="3935"/>
                  </a:cubicBezTo>
                  <a:cubicBezTo>
                    <a:pt x="1531" y="3935"/>
                    <a:pt x="1509" y="3928"/>
                    <a:pt x="1480" y="3928"/>
                  </a:cubicBezTo>
                  <a:cubicBezTo>
                    <a:pt x="1465" y="3928"/>
                    <a:pt x="1451" y="3928"/>
                    <a:pt x="1443" y="3935"/>
                  </a:cubicBezTo>
                  <a:cubicBezTo>
                    <a:pt x="1421" y="3942"/>
                    <a:pt x="1407" y="3942"/>
                    <a:pt x="1392" y="3942"/>
                  </a:cubicBezTo>
                  <a:cubicBezTo>
                    <a:pt x="1341" y="3942"/>
                    <a:pt x="1297" y="3906"/>
                    <a:pt x="1268" y="3876"/>
                  </a:cubicBezTo>
                  <a:cubicBezTo>
                    <a:pt x="1231" y="3840"/>
                    <a:pt x="1216" y="3796"/>
                    <a:pt x="1194" y="3744"/>
                  </a:cubicBezTo>
                  <a:cubicBezTo>
                    <a:pt x="1187" y="3730"/>
                    <a:pt x="1180" y="3715"/>
                    <a:pt x="1172" y="3700"/>
                  </a:cubicBezTo>
                  <a:cubicBezTo>
                    <a:pt x="1136" y="3620"/>
                    <a:pt x="1106" y="3576"/>
                    <a:pt x="1062" y="3525"/>
                  </a:cubicBezTo>
                  <a:cubicBezTo>
                    <a:pt x="1048" y="3510"/>
                    <a:pt x="1040" y="3488"/>
                    <a:pt x="1040" y="3466"/>
                  </a:cubicBezTo>
                  <a:cubicBezTo>
                    <a:pt x="1048" y="3451"/>
                    <a:pt x="1070" y="3437"/>
                    <a:pt x="1092" y="3429"/>
                  </a:cubicBezTo>
                  <a:cubicBezTo>
                    <a:pt x="1106" y="3429"/>
                    <a:pt x="1114" y="3422"/>
                    <a:pt x="1121" y="3422"/>
                  </a:cubicBezTo>
                  <a:cubicBezTo>
                    <a:pt x="1136" y="3415"/>
                    <a:pt x="1150" y="3407"/>
                    <a:pt x="1165" y="3407"/>
                  </a:cubicBezTo>
                  <a:cubicBezTo>
                    <a:pt x="1194" y="3407"/>
                    <a:pt x="1216" y="3422"/>
                    <a:pt x="1260" y="3437"/>
                  </a:cubicBezTo>
                  <a:cubicBezTo>
                    <a:pt x="1275" y="3437"/>
                    <a:pt x="1290" y="3444"/>
                    <a:pt x="1304" y="3451"/>
                  </a:cubicBezTo>
                  <a:cubicBezTo>
                    <a:pt x="1312" y="3459"/>
                    <a:pt x="1319" y="3459"/>
                    <a:pt x="1326" y="3459"/>
                  </a:cubicBezTo>
                  <a:cubicBezTo>
                    <a:pt x="1333" y="3459"/>
                    <a:pt x="1341" y="3459"/>
                    <a:pt x="1341" y="3451"/>
                  </a:cubicBezTo>
                  <a:cubicBezTo>
                    <a:pt x="1356" y="3437"/>
                    <a:pt x="1356" y="3385"/>
                    <a:pt x="1341" y="3334"/>
                  </a:cubicBezTo>
                  <a:cubicBezTo>
                    <a:pt x="1333" y="3305"/>
                    <a:pt x="1319" y="3276"/>
                    <a:pt x="1297" y="3246"/>
                  </a:cubicBezTo>
                  <a:cubicBezTo>
                    <a:pt x="1290" y="3231"/>
                    <a:pt x="1282" y="3217"/>
                    <a:pt x="1275" y="3202"/>
                  </a:cubicBezTo>
                  <a:cubicBezTo>
                    <a:pt x="1268" y="3195"/>
                    <a:pt x="1268" y="3188"/>
                    <a:pt x="1268" y="3180"/>
                  </a:cubicBezTo>
                  <a:cubicBezTo>
                    <a:pt x="1253" y="3158"/>
                    <a:pt x="1246" y="3136"/>
                    <a:pt x="1231" y="3136"/>
                  </a:cubicBezTo>
                  <a:cubicBezTo>
                    <a:pt x="1231" y="3136"/>
                    <a:pt x="1224" y="3136"/>
                    <a:pt x="1209" y="3151"/>
                  </a:cubicBezTo>
                  <a:cubicBezTo>
                    <a:pt x="1180" y="3173"/>
                    <a:pt x="1158" y="3180"/>
                    <a:pt x="1128" y="3180"/>
                  </a:cubicBezTo>
                  <a:cubicBezTo>
                    <a:pt x="1099" y="3180"/>
                    <a:pt x="1077" y="3166"/>
                    <a:pt x="1062" y="3136"/>
                  </a:cubicBezTo>
                  <a:cubicBezTo>
                    <a:pt x="1048" y="3114"/>
                    <a:pt x="1048" y="3100"/>
                    <a:pt x="1048" y="3085"/>
                  </a:cubicBezTo>
                  <a:cubicBezTo>
                    <a:pt x="1048" y="3078"/>
                    <a:pt x="1040" y="3070"/>
                    <a:pt x="1026" y="3048"/>
                  </a:cubicBezTo>
                  <a:cubicBezTo>
                    <a:pt x="989" y="2997"/>
                    <a:pt x="989" y="2968"/>
                    <a:pt x="1026" y="2894"/>
                  </a:cubicBezTo>
                  <a:cubicBezTo>
                    <a:pt x="1033" y="2872"/>
                    <a:pt x="1048" y="2858"/>
                    <a:pt x="1055" y="2850"/>
                  </a:cubicBezTo>
                  <a:cubicBezTo>
                    <a:pt x="1070" y="2829"/>
                    <a:pt x="1070" y="2814"/>
                    <a:pt x="1077" y="2748"/>
                  </a:cubicBezTo>
                  <a:cubicBezTo>
                    <a:pt x="1092" y="2675"/>
                    <a:pt x="1070" y="2638"/>
                    <a:pt x="1062" y="2631"/>
                  </a:cubicBezTo>
                  <a:cubicBezTo>
                    <a:pt x="1048" y="2623"/>
                    <a:pt x="997" y="2616"/>
                    <a:pt x="945" y="2616"/>
                  </a:cubicBezTo>
                  <a:cubicBezTo>
                    <a:pt x="916" y="2616"/>
                    <a:pt x="887" y="2623"/>
                    <a:pt x="865" y="2631"/>
                  </a:cubicBezTo>
                  <a:cubicBezTo>
                    <a:pt x="828" y="2645"/>
                    <a:pt x="799" y="2667"/>
                    <a:pt x="784" y="2689"/>
                  </a:cubicBezTo>
                  <a:cubicBezTo>
                    <a:pt x="769" y="2697"/>
                    <a:pt x="762" y="2711"/>
                    <a:pt x="755" y="2711"/>
                  </a:cubicBezTo>
                  <a:cubicBezTo>
                    <a:pt x="747" y="2711"/>
                    <a:pt x="733" y="2704"/>
                    <a:pt x="733" y="2689"/>
                  </a:cubicBezTo>
                  <a:cubicBezTo>
                    <a:pt x="718" y="2667"/>
                    <a:pt x="711" y="2653"/>
                    <a:pt x="659" y="2623"/>
                  </a:cubicBezTo>
                  <a:cubicBezTo>
                    <a:pt x="645" y="2616"/>
                    <a:pt x="645" y="2616"/>
                    <a:pt x="645" y="2616"/>
                  </a:cubicBezTo>
                  <a:cubicBezTo>
                    <a:pt x="630" y="2609"/>
                    <a:pt x="535" y="2513"/>
                    <a:pt x="571" y="2462"/>
                  </a:cubicBezTo>
                  <a:cubicBezTo>
                    <a:pt x="593" y="2433"/>
                    <a:pt x="615" y="2433"/>
                    <a:pt x="630" y="2433"/>
                  </a:cubicBezTo>
                  <a:cubicBezTo>
                    <a:pt x="652" y="2425"/>
                    <a:pt x="674" y="2425"/>
                    <a:pt x="711" y="2403"/>
                  </a:cubicBezTo>
                  <a:cubicBezTo>
                    <a:pt x="740" y="2381"/>
                    <a:pt x="755" y="2367"/>
                    <a:pt x="762" y="2360"/>
                  </a:cubicBezTo>
                  <a:cubicBezTo>
                    <a:pt x="762" y="2360"/>
                    <a:pt x="762" y="2360"/>
                    <a:pt x="755" y="2360"/>
                  </a:cubicBezTo>
                  <a:cubicBezTo>
                    <a:pt x="711" y="2360"/>
                    <a:pt x="630" y="2323"/>
                    <a:pt x="623" y="2323"/>
                  </a:cubicBezTo>
                  <a:cubicBezTo>
                    <a:pt x="601" y="2316"/>
                    <a:pt x="601" y="2316"/>
                    <a:pt x="601" y="2316"/>
                  </a:cubicBezTo>
                  <a:cubicBezTo>
                    <a:pt x="703" y="2242"/>
                    <a:pt x="703" y="2242"/>
                    <a:pt x="703" y="2242"/>
                  </a:cubicBezTo>
                  <a:cubicBezTo>
                    <a:pt x="762" y="2198"/>
                    <a:pt x="835" y="2198"/>
                    <a:pt x="901" y="2198"/>
                  </a:cubicBezTo>
                  <a:cubicBezTo>
                    <a:pt x="923" y="2198"/>
                    <a:pt x="952" y="2198"/>
                    <a:pt x="967" y="2191"/>
                  </a:cubicBezTo>
                  <a:cubicBezTo>
                    <a:pt x="989" y="2191"/>
                    <a:pt x="1019" y="2191"/>
                    <a:pt x="1048" y="2191"/>
                  </a:cubicBezTo>
                  <a:cubicBezTo>
                    <a:pt x="1084" y="2191"/>
                    <a:pt x="1121" y="2191"/>
                    <a:pt x="1150" y="2191"/>
                  </a:cubicBezTo>
                  <a:cubicBezTo>
                    <a:pt x="1165" y="2191"/>
                    <a:pt x="1180" y="2191"/>
                    <a:pt x="1187" y="2191"/>
                  </a:cubicBezTo>
                  <a:cubicBezTo>
                    <a:pt x="1194" y="2191"/>
                    <a:pt x="1194" y="2191"/>
                    <a:pt x="1202" y="2191"/>
                  </a:cubicBezTo>
                  <a:cubicBezTo>
                    <a:pt x="1209" y="2191"/>
                    <a:pt x="1209" y="2191"/>
                    <a:pt x="1209" y="2191"/>
                  </a:cubicBezTo>
                  <a:cubicBezTo>
                    <a:pt x="1216" y="2191"/>
                    <a:pt x="1216" y="2191"/>
                    <a:pt x="1238" y="2154"/>
                  </a:cubicBezTo>
                  <a:cubicBezTo>
                    <a:pt x="1246" y="2147"/>
                    <a:pt x="1246" y="2147"/>
                    <a:pt x="1246" y="2147"/>
                  </a:cubicBezTo>
                  <a:cubicBezTo>
                    <a:pt x="1275" y="2096"/>
                    <a:pt x="1290" y="2074"/>
                    <a:pt x="1348" y="2037"/>
                  </a:cubicBezTo>
                  <a:cubicBezTo>
                    <a:pt x="1400" y="2008"/>
                    <a:pt x="1421" y="1964"/>
                    <a:pt x="1400" y="1920"/>
                  </a:cubicBezTo>
                  <a:cubicBezTo>
                    <a:pt x="1378" y="1861"/>
                    <a:pt x="1363" y="1854"/>
                    <a:pt x="1363" y="1847"/>
                  </a:cubicBezTo>
                  <a:cubicBezTo>
                    <a:pt x="1363" y="1847"/>
                    <a:pt x="1363" y="1854"/>
                    <a:pt x="1356" y="1854"/>
                  </a:cubicBezTo>
                  <a:cubicBezTo>
                    <a:pt x="1333" y="1883"/>
                    <a:pt x="1312" y="1942"/>
                    <a:pt x="1290" y="2022"/>
                  </a:cubicBezTo>
                  <a:cubicBezTo>
                    <a:pt x="1282" y="2059"/>
                    <a:pt x="1260" y="2074"/>
                    <a:pt x="1224" y="2074"/>
                  </a:cubicBezTo>
                  <a:cubicBezTo>
                    <a:pt x="1209" y="2074"/>
                    <a:pt x="1187" y="2074"/>
                    <a:pt x="1172" y="2067"/>
                  </a:cubicBezTo>
                  <a:cubicBezTo>
                    <a:pt x="1158" y="2067"/>
                    <a:pt x="1136" y="2067"/>
                    <a:pt x="1121" y="2067"/>
                  </a:cubicBezTo>
                  <a:cubicBezTo>
                    <a:pt x="1114" y="2067"/>
                    <a:pt x="1106" y="2067"/>
                    <a:pt x="1099" y="2067"/>
                  </a:cubicBezTo>
                  <a:cubicBezTo>
                    <a:pt x="1092" y="2067"/>
                    <a:pt x="1084" y="2067"/>
                    <a:pt x="1077" y="2067"/>
                  </a:cubicBezTo>
                  <a:cubicBezTo>
                    <a:pt x="1048" y="2067"/>
                    <a:pt x="1033" y="2052"/>
                    <a:pt x="1026" y="2044"/>
                  </a:cubicBezTo>
                  <a:cubicBezTo>
                    <a:pt x="1004" y="2008"/>
                    <a:pt x="1011" y="1957"/>
                    <a:pt x="1026" y="1920"/>
                  </a:cubicBezTo>
                  <a:cubicBezTo>
                    <a:pt x="1040" y="1876"/>
                    <a:pt x="1062" y="1861"/>
                    <a:pt x="1084" y="1854"/>
                  </a:cubicBezTo>
                  <a:cubicBezTo>
                    <a:pt x="1099" y="1847"/>
                    <a:pt x="1114" y="1832"/>
                    <a:pt x="1128" y="1817"/>
                  </a:cubicBezTo>
                  <a:cubicBezTo>
                    <a:pt x="1150" y="1788"/>
                    <a:pt x="1143" y="1766"/>
                    <a:pt x="1143" y="1744"/>
                  </a:cubicBezTo>
                  <a:cubicBezTo>
                    <a:pt x="1136" y="1722"/>
                    <a:pt x="1128" y="1693"/>
                    <a:pt x="1150" y="1663"/>
                  </a:cubicBezTo>
                  <a:cubicBezTo>
                    <a:pt x="1165" y="1641"/>
                    <a:pt x="1172" y="1634"/>
                    <a:pt x="1172" y="1634"/>
                  </a:cubicBezTo>
                  <a:lnTo>
                    <a:pt x="1165" y="1634"/>
                  </a:lnTo>
                  <a:cubicBezTo>
                    <a:pt x="1158" y="1634"/>
                    <a:pt x="1150" y="1634"/>
                    <a:pt x="1143" y="1634"/>
                  </a:cubicBezTo>
                  <a:cubicBezTo>
                    <a:pt x="1136" y="1634"/>
                    <a:pt x="1128" y="1634"/>
                    <a:pt x="1121" y="1634"/>
                  </a:cubicBezTo>
                  <a:cubicBezTo>
                    <a:pt x="1084" y="1634"/>
                    <a:pt x="1055" y="1619"/>
                    <a:pt x="1048" y="1598"/>
                  </a:cubicBezTo>
                  <a:cubicBezTo>
                    <a:pt x="1040" y="1590"/>
                    <a:pt x="1033" y="1561"/>
                    <a:pt x="1062" y="1531"/>
                  </a:cubicBezTo>
                  <a:cubicBezTo>
                    <a:pt x="1092" y="1495"/>
                    <a:pt x="1084" y="1488"/>
                    <a:pt x="1062" y="1466"/>
                  </a:cubicBezTo>
                  <a:cubicBezTo>
                    <a:pt x="1062" y="1458"/>
                    <a:pt x="1055" y="1451"/>
                    <a:pt x="1048" y="1443"/>
                  </a:cubicBezTo>
                  <a:cubicBezTo>
                    <a:pt x="1040" y="1436"/>
                    <a:pt x="1019" y="1414"/>
                    <a:pt x="997" y="1400"/>
                  </a:cubicBezTo>
                  <a:cubicBezTo>
                    <a:pt x="960" y="1370"/>
                    <a:pt x="923" y="1341"/>
                    <a:pt x="923" y="1312"/>
                  </a:cubicBezTo>
                  <a:cubicBezTo>
                    <a:pt x="923" y="1275"/>
                    <a:pt x="909" y="1224"/>
                    <a:pt x="879" y="1217"/>
                  </a:cubicBezTo>
                  <a:cubicBezTo>
                    <a:pt x="821" y="1202"/>
                    <a:pt x="799" y="1129"/>
                    <a:pt x="806" y="1041"/>
                  </a:cubicBezTo>
                  <a:cubicBezTo>
                    <a:pt x="813" y="989"/>
                    <a:pt x="813" y="982"/>
                    <a:pt x="784" y="967"/>
                  </a:cubicBezTo>
                  <a:cubicBezTo>
                    <a:pt x="769" y="960"/>
                    <a:pt x="762" y="953"/>
                    <a:pt x="747" y="938"/>
                  </a:cubicBezTo>
                  <a:cubicBezTo>
                    <a:pt x="681" y="887"/>
                    <a:pt x="645" y="799"/>
                    <a:pt x="630" y="740"/>
                  </a:cubicBezTo>
                  <a:cubicBezTo>
                    <a:pt x="623" y="718"/>
                    <a:pt x="623" y="696"/>
                    <a:pt x="630" y="674"/>
                  </a:cubicBezTo>
                  <a:cubicBezTo>
                    <a:pt x="623" y="674"/>
                    <a:pt x="615" y="674"/>
                    <a:pt x="608" y="674"/>
                  </a:cubicBezTo>
                  <a:cubicBezTo>
                    <a:pt x="593" y="674"/>
                    <a:pt x="579" y="667"/>
                    <a:pt x="564" y="667"/>
                  </a:cubicBezTo>
                  <a:cubicBezTo>
                    <a:pt x="550" y="667"/>
                    <a:pt x="535" y="667"/>
                    <a:pt x="513" y="667"/>
                  </a:cubicBezTo>
                  <a:cubicBezTo>
                    <a:pt x="483" y="667"/>
                    <a:pt x="461" y="667"/>
                    <a:pt x="447" y="681"/>
                  </a:cubicBezTo>
                  <a:cubicBezTo>
                    <a:pt x="432" y="689"/>
                    <a:pt x="425" y="696"/>
                    <a:pt x="418" y="696"/>
                  </a:cubicBezTo>
                  <a:cubicBezTo>
                    <a:pt x="388" y="718"/>
                    <a:pt x="381" y="725"/>
                    <a:pt x="308" y="748"/>
                  </a:cubicBezTo>
                  <a:cubicBezTo>
                    <a:pt x="286" y="755"/>
                    <a:pt x="271" y="762"/>
                    <a:pt x="257" y="762"/>
                  </a:cubicBezTo>
                  <a:cubicBezTo>
                    <a:pt x="205" y="762"/>
                    <a:pt x="198" y="718"/>
                    <a:pt x="183" y="689"/>
                  </a:cubicBezTo>
                  <a:cubicBezTo>
                    <a:pt x="183" y="681"/>
                    <a:pt x="176" y="667"/>
                    <a:pt x="176" y="660"/>
                  </a:cubicBezTo>
                  <a:cubicBezTo>
                    <a:pt x="169" y="652"/>
                    <a:pt x="169" y="645"/>
                    <a:pt x="169" y="645"/>
                  </a:cubicBezTo>
                  <a:cubicBezTo>
                    <a:pt x="161" y="652"/>
                    <a:pt x="139" y="696"/>
                    <a:pt x="124" y="733"/>
                  </a:cubicBezTo>
                  <a:cubicBezTo>
                    <a:pt x="117" y="755"/>
                    <a:pt x="117" y="755"/>
                    <a:pt x="117" y="755"/>
                  </a:cubicBezTo>
                  <a:cubicBezTo>
                    <a:pt x="95" y="813"/>
                    <a:pt x="95" y="813"/>
                    <a:pt x="110" y="909"/>
                  </a:cubicBezTo>
                  <a:cubicBezTo>
                    <a:pt x="110" y="923"/>
                    <a:pt x="110" y="923"/>
                    <a:pt x="110" y="923"/>
                  </a:cubicBezTo>
                  <a:cubicBezTo>
                    <a:pt x="124" y="997"/>
                    <a:pt x="124" y="1033"/>
                    <a:pt x="110" y="1055"/>
                  </a:cubicBezTo>
                  <a:cubicBezTo>
                    <a:pt x="102" y="1062"/>
                    <a:pt x="88" y="1070"/>
                    <a:pt x="73" y="1070"/>
                  </a:cubicBezTo>
                  <a:cubicBezTo>
                    <a:pt x="66" y="1070"/>
                    <a:pt x="59" y="1070"/>
                    <a:pt x="51" y="1070"/>
                  </a:cubicBezTo>
                  <a:cubicBezTo>
                    <a:pt x="0" y="1055"/>
                    <a:pt x="7" y="997"/>
                    <a:pt x="15" y="931"/>
                  </a:cubicBezTo>
                  <a:cubicBezTo>
                    <a:pt x="15" y="909"/>
                    <a:pt x="15" y="894"/>
                    <a:pt x="15" y="872"/>
                  </a:cubicBezTo>
                  <a:cubicBezTo>
                    <a:pt x="15" y="850"/>
                    <a:pt x="15" y="835"/>
                    <a:pt x="15" y="813"/>
                  </a:cubicBezTo>
                  <a:cubicBezTo>
                    <a:pt x="15" y="748"/>
                    <a:pt x="7" y="660"/>
                    <a:pt x="29" y="564"/>
                  </a:cubicBezTo>
                  <a:cubicBezTo>
                    <a:pt x="51" y="432"/>
                    <a:pt x="88" y="352"/>
                    <a:pt x="139" y="249"/>
                  </a:cubicBezTo>
                  <a:cubicBezTo>
                    <a:pt x="161" y="176"/>
                    <a:pt x="161" y="176"/>
                    <a:pt x="161" y="176"/>
                  </a:cubicBezTo>
                  <a:lnTo>
                    <a:pt x="161" y="176"/>
                  </a:lnTo>
                  <a:cubicBezTo>
                    <a:pt x="161" y="176"/>
                    <a:pt x="161" y="103"/>
                    <a:pt x="212" y="37"/>
                  </a:cubicBezTo>
                  <a:cubicBezTo>
                    <a:pt x="227" y="7"/>
                    <a:pt x="242" y="0"/>
                    <a:pt x="264" y="0"/>
                  </a:cubicBezTo>
                  <a:cubicBezTo>
                    <a:pt x="293" y="0"/>
                    <a:pt x="315" y="15"/>
                    <a:pt x="337" y="37"/>
                  </a:cubicBezTo>
                  <a:cubicBezTo>
                    <a:pt x="352" y="44"/>
                    <a:pt x="374" y="51"/>
                    <a:pt x="388" y="66"/>
                  </a:cubicBezTo>
                  <a:cubicBezTo>
                    <a:pt x="396" y="66"/>
                    <a:pt x="418" y="81"/>
                    <a:pt x="418" y="95"/>
                  </a:cubicBezTo>
                  <a:cubicBezTo>
                    <a:pt x="425" y="125"/>
                    <a:pt x="403" y="139"/>
                    <a:pt x="374" y="161"/>
                  </a:cubicBezTo>
                  <a:cubicBezTo>
                    <a:pt x="359" y="176"/>
                    <a:pt x="337" y="191"/>
                    <a:pt x="330" y="212"/>
                  </a:cubicBezTo>
                  <a:cubicBezTo>
                    <a:pt x="308" y="249"/>
                    <a:pt x="278" y="249"/>
                    <a:pt x="257" y="249"/>
                  </a:cubicBezTo>
                  <a:cubicBezTo>
                    <a:pt x="249" y="249"/>
                    <a:pt x="242" y="249"/>
                    <a:pt x="234" y="249"/>
                  </a:cubicBezTo>
                  <a:cubicBezTo>
                    <a:pt x="227" y="249"/>
                    <a:pt x="227" y="249"/>
                    <a:pt x="220" y="249"/>
                  </a:cubicBezTo>
                  <a:cubicBezTo>
                    <a:pt x="212" y="249"/>
                    <a:pt x="205" y="249"/>
                    <a:pt x="205" y="249"/>
                  </a:cubicBezTo>
                  <a:cubicBezTo>
                    <a:pt x="183" y="257"/>
                    <a:pt x="183" y="308"/>
                    <a:pt x="205" y="403"/>
                  </a:cubicBezTo>
                  <a:cubicBezTo>
                    <a:pt x="212" y="454"/>
                    <a:pt x="212" y="491"/>
                    <a:pt x="212" y="513"/>
                  </a:cubicBezTo>
                  <a:cubicBezTo>
                    <a:pt x="212" y="535"/>
                    <a:pt x="212" y="550"/>
                    <a:pt x="227" y="572"/>
                  </a:cubicBezTo>
                  <a:cubicBezTo>
                    <a:pt x="242" y="601"/>
                    <a:pt x="293" y="608"/>
                    <a:pt x="315" y="608"/>
                  </a:cubicBezTo>
                  <a:cubicBezTo>
                    <a:pt x="652" y="616"/>
                    <a:pt x="652" y="616"/>
                    <a:pt x="652" y="616"/>
                  </a:cubicBezTo>
                  <a:cubicBezTo>
                    <a:pt x="667" y="579"/>
                    <a:pt x="689" y="557"/>
                    <a:pt x="689" y="557"/>
                  </a:cubicBezTo>
                  <a:cubicBezTo>
                    <a:pt x="689" y="550"/>
                    <a:pt x="718" y="535"/>
                    <a:pt x="755" y="535"/>
                  </a:cubicBezTo>
                  <a:cubicBezTo>
                    <a:pt x="784" y="535"/>
                    <a:pt x="806" y="542"/>
                    <a:pt x="821" y="564"/>
                  </a:cubicBezTo>
                  <a:cubicBezTo>
                    <a:pt x="835" y="579"/>
                    <a:pt x="857" y="586"/>
                    <a:pt x="894" y="586"/>
                  </a:cubicBezTo>
                  <a:cubicBezTo>
                    <a:pt x="916" y="586"/>
                    <a:pt x="952" y="586"/>
                    <a:pt x="974" y="579"/>
                  </a:cubicBezTo>
                  <a:cubicBezTo>
                    <a:pt x="997" y="579"/>
                    <a:pt x="1011" y="572"/>
                    <a:pt x="1026" y="572"/>
                  </a:cubicBezTo>
                  <a:cubicBezTo>
                    <a:pt x="1312" y="572"/>
                    <a:pt x="1312" y="572"/>
                    <a:pt x="1312" y="572"/>
                  </a:cubicBezTo>
                  <a:cubicBezTo>
                    <a:pt x="1370" y="572"/>
                    <a:pt x="1400" y="593"/>
                    <a:pt x="1443" y="616"/>
                  </a:cubicBezTo>
                  <a:cubicBezTo>
                    <a:pt x="1465" y="630"/>
                    <a:pt x="1465" y="630"/>
                    <a:pt x="1465" y="630"/>
                  </a:cubicBezTo>
                  <a:cubicBezTo>
                    <a:pt x="1517" y="660"/>
                    <a:pt x="1627" y="660"/>
                    <a:pt x="1700" y="660"/>
                  </a:cubicBezTo>
                  <a:cubicBezTo>
                    <a:pt x="1773" y="660"/>
                    <a:pt x="1839" y="703"/>
                    <a:pt x="1876" y="733"/>
                  </a:cubicBezTo>
                  <a:cubicBezTo>
                    <a:pt x="1898" y="755"/>
                    <a:pt x="1898" y="777"/>
                    <a:pt x="1898" y="799"/>
                  </a:cubicBezTo>
                  <a:cubicBezTo>
                    <a:pt x="1890" y="828"/>
                    <a:pt x="1890" y="850"/>
                    <a:pt x="1912" y="887"/>
                  </a:cubicBezTo>
                  <a:cubicBezTo>
                    <a:pt x="1927" y="909"/>
                    <a:pt x="1942" y="916"/>
                    <a:pt x="1964" y="916"/>
                  </a:cubicBezTo>
                  <a:cubicBezTo>
                    <a:pt x="1993" y="916"/>
                    <a:pt x="2037" y="894"/>
                    <a:pt x="2074" y="850"/>
                  </a:cubicBezTo>
                  <a:cubicBezTo>
                    <a:pt x="2132" y="777"/>
                    <a:pt x="2205" y="777"/>
                    <a:pt x="2205" y="777"/>
                  </a:cubicBezTo>
                  <a:cubicBezTo>
                    <a:pt x="2220" y="777"/>
                    <a:pt x="2220" y="777"/>
                    <a:pt x="2220" y="777"/>
                  </a:cubicBezTo>
                  <a:cubicBezTo>
                    <a:pt x="2220" y="791"/>
                    <a:pt x="2220" y="791"/>
                    <a:pt x="2220" y="791"/>
                  </a:cubicBezTo>
                  <a:cubicBezTo>
                    <a:pt x="2228" y="813"/>
                    <a:pt x="2235" y="879"/>
                    <a:pt x="2257" y="909"/>
                  </a:cubicBezTo>
                  <a:cubicBezTo>
                    <a:pt x="2257" y="909"/>
                    <a:pt x="2264" y="894"/>
                    <a:pt x="2271" y="879"/>
                  </a:cubicBezTo>
                  <a:cubicBezTo>
                    <a:pt x="2286" y="857"/>
                    <a:pt x="2308" y="835"/>
                    <a:pt x="2330" y="813"/>
                  </a:cubicBezTo>
                  <a:cubicBezTo>
                    <a:pt x="2389" y="769"/>
                    <a:pt x="2521" y="689"/>
                    <a:pt x="2528" y="689"/>
                  </a:cubicBezTo>
                  <a:cubicBezTo>
                    <a:pt x="2550" y="674"/>
                    <a:pt x="2550" y="674"/>
                    <a:pt x="2550" y="674"/>
                  </a:cubicBezTo>
                  <a:cubicBezTo>
                    <a:pt x="2550" y="769"/>
                    <a:pt x="2550" y="769"/>
                    <a:pt x="2550" y="769"/>
                  </a:cubicBezTo>
                  <a:cubicBezTo>
                    <a:pt x="2579" y="791"/>
                    <a:pt x="2689" y="850"/>
                    <a:pt x="2755" y="865"/>
                  </a:cubicBezTo>
                  <a:cubicBezTo>
                    <a:pt x="2762" y="872"/>
                    <a:pt x="2762" y="872"/>
                    <a:pt x="2762" y="872"/>
                  </a:cubicBezTo>
                  <a:cubicBezTo>
                    <a:pt x="2843" y="894"/>
                    <a:pt x="2887" y="901"/>
                    <a:pt x="2931" y="953"/>
                  </a:cubicBezTo>
                  <a:cubicBezTo>
                    <a:pt x="2975" y="997"/>
                    <a:pt x="3026" y="1011"/>
                    <a:pt x="3092" y="1011"/>
                  </a:cubicBezTo>
                  <a:cubicBezTo>
                    <a:pt x="3143" y="1011"/>
                    <a:pt x="3143" y="916"/>
                    <a:pt x="3143" y="916"/>
                  </a:cubicBezTo>
                  <a:cubicBezTo>
                    <a:pt x="3143" y="887"/>
                    <a:pt x="3143" y="887"/>
                    <a:pt x="3143" y="887"/>
                  </a:cubicBezTo>
                  <a:cubicBezTo>
                    <a:pt x="3165" y="901"/>
                    <a:pt x="3165" y="901"/>
                    <a:pt x="3165" y="901"/>
                  </a:cubicBezTo>
                  <a:cubicBezTo>
                    <a:pt x="3173" y="909"/>
                    <a:pt x="3239" y="953"/>
                    <a:pt x="3275" y="1011"/>
                  </a:cubicBezTo>
                  <a:cubicBezTo>
                    <a:pt x="3312" y="1070"/>
                    <a:pt x="3319" y="1136"/>
                    <a:pt x="3312" y="1217"/>
                  </a:cubicBezTo>
                  <a:cubicBezTo>
                    <a:pt x="3305" y="1260"/>
                    <a:pt x="3283" y="1297"/>
                    <a:pt x="3261" y="1312"/>
                  </a:cubicBezTo>
                  <a:cubicBezTo>
                    <a:pt x="3283" y="1319"/>
                    <a:pt x="3312" y="1326"/>
                    <a:pt x="3334" y="1334"/>
                  </a:cubicBezTo>
                  <a:cubicBezTo>
                    <a:pt x="3341" y="1334"/>
                    <a:pt x="3349" y="1334"/>
                    <a:pt x="3356" y="1334"/>
                  </a:cubicBezTo>
                  <a:cubicBezTo>
                    <a:pt x="3371" y="1334"/>
                    <a:pt x="3393" y="1341"/>
                    <a:pt x="3400" y="1356"/>
                  </a:cubicBezTo>
                  <a:cubicBezTo>
                    <a:pt x="3414" y="1370"/>
                    <a:pt x="3414" y="1385"/>
                    <a:pt x="3414" y="1414"/>
                  </a:cubicBezTo>
                  <a:cubicBezTo>
                    <a:pt x="3407" y="1436"/>
                    <a:pt x="3407" y="1458"/>
                    <a:pt x="3400" y="1473"/>
                  </a:cubicBezTo>
                  <a:cubicBezTo>
                    <a:pt x="3393" y="1517"/>
                    <a:pt x="3393" y="1553"/>
                    <a:pt x="3393" y="1605"/>
                  </a:cubicBezTo>
                  <a:cubicBezTo>
                    <a:pt x="3393" y="1715"/>
                    <a:pt x="3371" y="1795"/>
                    <a:pt x="3334" y="1861"/>
                  </a:cubicBezTo>
                  <a:cubicBezTo>
                    <a:pt x="3283" y="1942"/>
                    <a:pt x="3202" y="1964"/>
                    <a:pt x="3143" y="1971"/>
                  </a:cubicBezTo>
                  <a:cubicBezTo>
                    <a:pt x="3129" y="1971"/>
                    <a:pt x="3129" y="1971"/>
                    <a:pt x="3129" y="1971"/>
                  </a:cubicBezTo>
                  <a:cubicBezTo>
                    <a:pt x="3092" y="1979"/>
                    <a:pt x="3055" y="2008"/>
                    <a:pt x="3055" y="2030"/>
                  </a:cubicBezTo>
                  <a:cubicBezTo>
                    <a:pt x="3055" y="2037"/>
                    <a:pt x="3055" y="2044"/>
                    <a:pt x="3078" y="2059"/>
                  </a:cubicBezTo>
                  <a:cubicBezTo>
                    <a:pt x="3085" y="2067"/>
                    <a:pt x="3100" y="2067"/>
                    <a:pt x="3114" y="2067"/>
                  </a:cubicBezTo>
                  <a:cubicBezTo>
                    <a:pt x="3173" y="2067"/>
                    <a:pt x="3261" y="2015"/>
                    <a:pt x="3297" y="1986"/>
                  </a:cubicBezTo>
                  <a:cubicBezTo>
                    <a:pt x="3341" y="1934"/>
                    <a:pt x="3459" y="1934"/>
                    <a:pt x="3481" y="1934"/>
                  </a:cubicBezTo>
                  <a:cubicBezTo>
                    <a:pt x="3502" y="1920"/>
                    <a:pt x="3517" y="1920"/>
                    <a:pt x="3539" y="1920"/>
                  </a:cubicBezTo>
                  <a:cubicBezTo>
                    <a:pt x="3569" y="1920"/>
                    <a:pt x="3590" y="1927"/>
                    <a:pt x="3620" y="1942"/>
                  </a:cubicBezTo>
                  <a:cubicBezTo>
                    <a:pt x="3634" y="1949"/>
                    <a:pt x="3642" y="1949"/>
                    <a:pt x="3649" y="1957"/>
                  </a:cubicBezTo>
                  <a:cubicBezTo>
                    <a:pt x="3693" y="1971"/>
                    <a:pt x="3744" y="2015"/>
                    <a:pt x="3744" y="2044"/>
                  </a:cubicBezTo>
                  <a:cubicBezTo>
                    <a:pt x="3744" y="2059"/>
                    <a:pt x="3730" y="2074"/>
                    <a:pt x="3722" y="2074"/>
                  </a:cubicBezTo>
                  <a:cubicBezTo>
                    <a:pt x="3708" y="2081"/>
                    <a:pt x="3700" y="2081"/>
                    <a:pt x="3700" y="2088"/>
                  </a:cubicBezTo>
                  <a:cubicBezTo>
                    <a:pt x="3700" y="2103"/>
                    <a:pt x="3700" y="2125"/>
                    <a:pt x="3730" y="2169"/>
                  </a:cubicBezTo>
                  <a:cubicBezTo>
                    <a:pt x="3730" y="2176"/>
                    <a:pt x="3737" y="2184"/>
                    <a:pt x="3737" y="2191"/>
                  </a:cubicBezTo>
                  <a:cubicBezTo>
                    <a:pt x="3759" y="2176"/>
                    <a:pt x="3781" y="2162"/>
                    <a:pt x="3810" y="2154"/>
                  </a:cubicBezTo>
                  <a:cubicBezTo>
                    <a:pt x="3840" y="2140"/>
                    <a:pt x="3869" y="2125"/>
                    <a:pt x="3883" y="2110"/>
                  </a:cubicBezTo>
                  <a:cubicBezTo>
                    <a:pt x="3898" y="2096"/>
                    <a:pt x="3913" y="2088"/>
                    <a:pt x="3942" y="2088"/>
                  </a:cubicBezTo>
                  <a:cubicBezTo>
                    <a:pt x="3993" y="2088"/>
                    <a:pt x="4081" y="2125"/>
                    <a:pt x="4118" y="2147"/>
                  </a:cubicBezTo>
                  <a:cubicBezTo>
                    <a:pt x="4133" y="2162"/>
                    <a:pt x="4147" y="2169"/>
                    <a:pt x="4169" y="2184"/>
                  </a:cubicBezTo>
                  <a:cubicBezTo>
                    <a:pt x="4206" y="2213"/>
                    <a:pt x="4250" y="2242"/>
                    <a:pt x="4309" y="2250"/>
                  </a:cubicBezTo>
                  <a:cubicBezTo>
                    <a:pt x="4382" y="2264"/>
                    <a:pt x="4557" y="2330"/>
                    <a:pt x="4593" y="2367"/>
                  </a:cubicBezTo>
                  <a:cubicBezTo>
                    <a:pt x="4601" y="2374"/>
                    <a:pt x="4608" y="2381"/>
                    <a:pt x="4615" y="2389"/>
                  </a:cubicBezTo>
                  <a:cubicBezTo>
                    <a:pt x="4652" y="2433"/>
                    <a:pt x="4703" y="2491"/>
                    <a:pt x="4806" y="2499"/>
                  </a:cubicBezTo>
                  <a:lnTo>
                    <a:pt x="4813" y="2499"/>
                  </a:lnTo>
                  <a:cubicBezTo>
                    <a:pt x="4886" y="2499"/>
                    <a:pt x="4938" y="2440"/>
                    <a:pt x="4974" y="2381"/>
                  </a:cubicBezTo>
                  <a:cubicBezTo>
                    <a:pt x="4996" y="2360"/>
                    <a:pt x="5011" y="2338"/>
                    <a:pt x="5033" y="2323"/>
                  </a:cubicBezTo>
                  <a:cubicBezTo>
                    <a:pt x="5077" y="2279"/>
                    <a:pt x="5150" y="2257"/>
                    <a:pt x="5238" y="2242"/>
                  </a:cubicBezTo>
                  <a:cubicBezTo>
                    <a:pt x="5260" y="2235"/>
                    <a:pt x="5282" y="2235"/>
                    <a:pt x="5304" y="2235"/>
                  </a:cubicBezTo>
                  <a:cubicBezTo>
                    <a:pt x="5319" y="2235"/>
                    <a:pt x="5333" y="2235"/>
                    <a:pt x="5348" y="2235"/>
                  </a:cubicBezTo>
                  <a:cubicBezTo>
                    <a:pt x="5370" y="2235"/>
                    <a:pt x="5385" y="2235"/>
                    <a:pt x="5399" y="2235"/>
                  </a:cubicBezTo>
                  <a:cubicBezTo>
                    <a:pt x="5407" y="2235"/>
                    <a:pt x="5407" y="2242"/>
                    <a:pt x="5414" y="2242"/>
                  </a:cubicBezTo>
                  <a:cubicBezTo>
                    <a:pt x="5414" y="2228"/>
                    <a:pt x="5414" y="2213"/>
                    <a:pt x="5421" y="2198"/>
                  </a:cubicBezTo>
                  <a:cubicBezTo>
                    <a:pt x="5436" y="2184"/>
                    <a:pt x="5436" y="2184"/>
                    <a:pt x="5436" y="2184"/>
                  </a:cubicBezTo>
                  <a:cubicBezTo>
                    <a:pt x="5458" y="2154"/>
                    <a:pt x="5494" y="2103"/>
                    <a:pt x="5473" y="2074"/>
                  </a:cubicBezTo>
                  <a:cubicBezTo>
                    <a:pt x="5458" y="2059"/>
                    <a:pt x="5451" y="2044"/>
                    <a:pt x="5451" y="2037"/>
                  </a:cubicBezTo>
                  <a:cubicBezTo>
                    <a:pt x="5443" y="2030"/>
                    <a:pt x="5443" y="2022"/>
                    <a:pt x="5436" y="2022"/>
                  </a:cubicBezTo>
                  <a:cubicBezTo>
                    <a:pt x="5436" y="2022"/>
                    <a:pt x="5436" y="2022"/>
                    <a:pt x="5414" y="2037"/>
                  </a:cubicBezTo>
                  <a:cubicBezTo>
                    <a:pt x="5370" y="2074"/>
                    <a:pt x="5319" y="2081"/>
                    <a:pt x="5297" y="2081"/>
                  </a:cubicBezTo>
                  <a:cubicBezTo>
                    <a:pt x="5282" y="2081"/>
                    <a:pt x="5275" y="2074"/>
                    <a:pt x="5275" y="2074"/>
                  </a:cubicBezTo>
                  <a:cubicBezTo>
                    <a:pt x="5260" y="2074"/>
                    <a:pt x="5260" y="2074"/>
                    <a:pt x="5260" y="2074"/>
                  </a:cubicBezTo>
                  <a:cubicBezTo>
                    <a:pt x="5260" y="2059"/>
                    <a:pt x="5260" y="2059"/>
                    <a:pt x="5260" y="2059"/>
                  </a:cubicBezTo>
                  <a:cubicBezTo>
                    <a:pt x="5260" y="2044"/>
                    <a:pt x="5260" y="2030"/>
                    <a:pt x="5253" y="2022"/>
                  </a:cubicBezTo>
                  <a:cubicBezTo>
                    <a:pt x="5245" y="1993"/>
                    <a:pt x="5238" y="1979"/>
                    <a:pt x="5267" y="1927"/>
                  </a:cubicBezTo>
                  <a:cubicBezTo>
                    <a:pt x="5275" y="1905"/>
                    <a:pt x="5275" y="1891"/>
                    <a:pt x="5275" y="1883"/>
                  </a:cubicBezTo>
                  <a:cubicBezTo>
                    <a:pt x="5282" y="1854"/>
                    <a:pt x="5282" y="1839"/>
                    <a:pt x="5326" y="1788"/>
                  </a:cubicBezTo>
                  <a:cubicBezTo>
                    <a:pt x="5370" y="1737"/>
                    <a:pt x="5392" y="1707"/>
                    <a:pt x="5421" y="1707"/>
                  </a:cubicBezTo>
                  <a:cubicBezTo>
                    <a:pt x="5443" y="1707"/>
                    <a:pt x="5458" y="1722"/>
                    <a:pt x="5480" y="1729"/>
                  </a:cubicBezTo>
                  <a:cubicBezTo>
                    <a:pt x="5531" y="1766"/>
                    <a:pt x="5568" y="1773"/>
                    <a:pt x="5656" y="1795"/>
                  </a:cubicBezTo>
                  <a:cubicBezTo>
                    <a:pt x="5722" y="1817"/>
                    <a:pt x="5744" y="1861"/>
                    <a:pt x="5758" y="1898"/>
                  </a:cubicBezTo>
                  <a:cubicBezTo>
                    <a:pt x="5766" y="1912"/>
                    <a:pt x="5766" y="1927"/>
                    <a:pt x="5780" y="1942"/>
                  </a:cubicBezTo>
                  <a:cubicBezTo>
                    <a:pt x="5795" y="1957"/>
                    <a:pt x="5802" y="1979"/>
                    <a:pt x="5810" y="2000"/>
                  </a:cubicBezTo>
                  <a:cubicBezTo>
                    <a:pt x="5824" y="2037"/>
                    <a:pt x="5832" y="2067"/>
                    <a:pt x="5868" y="2096"/>
                  </a:cubicBezTo>
                  <a:cubicBezTo>
                    <a:pt x="5905" y="2125"/>
                    <a:pt x="5912" y="2169"/>
                    <a:pt x="5898" y="2198"/>
                  </a:cubicBezTo>
                  <a:cubicBezTo>
                    <a:pt x="5898" y="2213"/>
                    <a:pt x="5883" y="2228"/>
                    <a:pt x="5868" y="2228"/>
                  </a:cubicBezTo>
                  <a:lnTo>
                    <a:pt x="5868" y="2228"/>
                  </a:lnTo>
                  <a:cubicBezTo>
                    <a:pt x="5854" y="2228"/>
                    <a:pt x="5846" y="2220"/>
                    <a:pt x="5832" y="2206"/>
                  </a:cubicBezTo>
                  <a:cubicBezTo>
                    <a:pt x="5802" y="2176"/>
                    <a:pt x="5780" y="2176"/>
                    <a:pt x="5751" y="2176"/>
                  </a:cubicBezTo>
                  <a:cubicBezTo>
                    <a:pt x="5744" y="2169"/>
                    <a:pt x="5729" y="2169"/>
                    <a:pt x="5714" y="2169"/>
                  </a:cubicBezTo>
                  <a:cubicBezTo>
                    <a:pt x="5700" y="2162"/>
                    <a:pt x="5685" y="2147"/>
                    <a:pt x="5670" y="2140"/>
                  </a:cubicBezTo>
                  <a:cubicBezTo>
                    <a:pt x="5663" y="2132"/>
                    <a:pt x="5656" y="2125"/>
                    <a:pt x="5649" y="2125"/>
                  </a:cubicBezTo>
                  <a:cubicBezTo>
                    <a:pt x="5641" y="2125"/>
                    <a:pt x="5626" y="2132"/>
                    <a:pt x="5612" y="2140"/>
                  </a:cubicBezTo>
                  <a:cubicBezTo>
                    <a:pt x="5553" y="2184"/>
                    <a:pt x="5553" y="2191"/>
                    <a:pt x="5568" y="2242"/>
                  </a:cubicBezTo>
                  <a:cubicBezTo>
                    <a:pt x="5568" y="2264"/>
                    <a:pt x="5561" y="2293"/>
                    <a:pt x="5546" y="2316"/>
                  </a:cubicBezTo>
                  <a:cubicBezTo>
                    <a:pt x="5539" y="2330"/>
                    <a:pt x="5524" y="2338"/>
                    <a:pt x="5509" y="2338"/>
                  </a:cubicBezTo>
                  <a:cubicBezTo>
                    <a:pt x="5494" y="2338"/>
                    <a:pt x="5480" y="2330"/>
                    <a:pt x="5473" y="2323"/>
                  </a:cubicBezTo>
                  <a:cubicBezTo>
                    <a:pt x="5465" y="2316"/>
                    <a:pt x="5458" y="2308"/>
                    <a:pt x="5458" y="2308"/>
                  </a:cubicBezTo>
                  <a:cubicBezTo>
                    <a:pt x="5458" y="2323"/>
                    <a:pt x="5458" y="2345"/>
                    <a:pt x="5451" y="2360"/>
                  </a:cubicBezTo>
                  <a:cubicBezTo>
                    <a:pt x="5451" y="2374"/>
                    <a:pt x="5451" y="2389"/>
                    <a:pt x="5451" y="2403"/>
                  </a:cubicBezTo>
                  <a:cubicBezTo>
                    <a:pt x="5451" y="2455"/>
                    <a:pt x="5451" y="2601"/>
                    <a:pt x="5465" y="2645"/>
                  </a:cubicBezTo>
                  <a:cubicBezTo>
                    <a:pt x="5465" y="2653"/>
                    <a:pt x="5465" y="2667"/>
                    <a:pt x="5473" y="2675"/>
                  </a:cubicBezTo>
                  <a:cubicBezTo>
                    <a:pt x="5487" y="2726"/>
                    <a:pt x="5509" y="2807"/>
                    <a:pt x="5494" y="2865"/>
                  </a:cubicBezTo>
                  <a:cubicBezTo>
                    <a:pt x="5487" y="2931"/>
                    <a:pt x="5392" y="2990"/>
                    <a:pt x="5297" y="3034"/>
                  </a:cubicBezTo>
                  <a:cubicBezTo>
                    <a:pt x="5282" y="3041"/>
                    <a:pt x="5282" y="3041"/>
                    <a:pt x="5282" y="3041"/>
                  </a:cubicBezTo>
                  <a:cubicBezTo>
                    <a:pt x="5238" y="3063"/>
                    <a:pt x="5201" y="3078"/>
                    <a:pt x="5187" y="3129"/>
                  </a:cubicBezTo>
                  <a:cubicBezTo>
                    <a:pt x="5180" y="3195"/>
                    <a:pt x="5077" y="3246"/>
                    <a:pt x="5004" y="3246"/>
                  </a:cubicBezTo>
                  <a:cubicBezTo>
                    <a:pt x="4945" y="3246"/>
                    <a:pt x="4901" y="3268"/>
                    <a:pt x="4857" y="3341"/>
                  </a:cubicBezTo>
                  <a:cubicBezTo>
                    <a:pt x="4842" y="3363"/>
                    <a:pt x="4850" y="3400"/>
                    <a:pt x="4850" y="3422"/>
                  </a:cubicBezTo>
                  <a:cubicBezTo>
                    <a:pt x="4864" y="3466"/>
                    <a:pt x="4901" y="3510"/>
                    <a:pt x="4930" y="3517"/>
                  </a:cubicBezTo>
                  <a:cubicBezTo>
                    <a:pt x="4945" y="3525"/>
                    <a:pt x="4967" y="3532"/>
                    <a:pt x="4982" y="3539"/>
                  </a:cubicBezTo>
                  <a:cubicBezTo>
                    <a:pt x="5033" y="3547"/>
                    <a:pt x="5084" y="3561"/>
                    <a:pt x="5106" y="3605"/>
                  </a:cubicBezTo>
                  <a:cubicBezTo>
                    <a:pt x="5121" y="3627"/>
                    <a:pt x="5128" y="3642"/>
                    <a:pt x="5135" y="3642"/>
                  </a:cubicBezTo>
                  <a:cubicBezTo>
                    <a:pt x="5143" y="3649"/>
                    <a:pt x="5143" y="3649"/>
                    <a:pt x="5143" y="3649"/>
                  </a:cubicBezTo>
                  <a:cubicBezTo>
                    <a:pt x="5135" y="3657"/>
                    <a:pt x="5135" y="3657"/>
                    <a:pt x="5135" y="3657"/>
                  </a:cubicBezTo>
                  <a:cubicBezTo>
                    <a:pt x="5128" y="3715"/>
                    <a:pt x="5113" y="3767"/>
                    <a:pt x="5077" y="3796"/>
                  </a:cubicBezTo>
                  <a:cubicBezTo>
                    <a:pt x="5062" y="3818"/>
                    <a:pt x="5048" y="3825"/>
                    <a:pt x="5040" y="3840"/>
                  </a:cubicBezTo>
                  <a:cubicBezTo>
                    <a:pt x="5026" y="3862"/>
                    <a:pt x="5004" y="3884"/>
                    <a:pt x="4952" y="3920"/>
                  </a:cubicBezTo>
                  <a:cubicBezTo>
                    <a:pt x="4872" y="3979"/>
                    <a:pt x="4857" y="3986"/>
                    <a:pt x="4864" y="4052"/>
                  </a:cubicBezTo>
                  <a:cubicBezTo>
                    <a:pt x="4864" y="4074"/>
                    <a:pt x="4879" y="4096"/>
                    <a:pt x="4886" y="4118"/>
                  </a:cubicBezTo>
                  <a:cubicBezTo>
                    <a:pt x="4908" y="4155"/>
                    <a:pt x="4923" y="4191"/>
                    <a:pt x="4908" y="4235"/>
                  </a:cubicBezTo>
                  <a:cubicBezTo>
                    <a:pt x="4872" y="4316"/>
                    <a:pt x="4886" y="4338"/>
                    <a:pt x="4908" y="4353"/>
                  </a:cubicBezTo>
                  <a:cubicBezTo>
                    <a:pt x="4930" y="4367"/>
                    <a:pt x="4938" y="4389"/>
                    <a:pt x="4945" y="4419"/>
                  </a:cubicBezTo>
                  <a:cubicBezTo>
                    <a:pt x="4960" y="4448"/>
                    <a:pt x="4967" y="4477"/>
                    <a:pt x="4996" y="4485"/>
                  </a:cubicBezTo>
                  <a:cubicBezTo>
                    <a:pt x="5062" y="4507"/>
                    <a:pt x="5128" y="4529"/>
                    <a:pt x="5187" y="4536"/>
                  </a:cubicBezTo>
                  <a:cubicBezTo>
                    <a:pt x="5194" y="4536"/>
                    <a:pt x="5201" y="4536"/>
                    <a:pt x="5209" y="4543"/>
                  </a:cubicBezTo>
                  <a:cubicBezTo>
                    <a:pt x="5238" y="4543"/>
                    <a:pt x="5267" y="4550"/>
                    <a:pt x="5282" y="4572"/>
                  </a:cubicBezTo>
                  <a:cubicBezTo>
                    <a:pt x="5289" y="4587"/>
                    <a:pt x="5289" y="4609"/>
                    <a:pt x="5267" y="4646"/>
                  </a:cubicBezTo>
                  <a:cubicBezTo>
                    <a:pt x="5245" y="4697"/>
                    <a:pt x="5245" y="4734"/>
                    <a:pt x="5238" y="4770"/>
                  </a:cubicBezTo>
                  <a:cubicBezTo>
                    <a:pt x="5238" y="4792"/>
                    <a:pt x="5238" y="4822"/>
                    <a:pt x="5231" y="4843"/>
                  </a:cubicBezTo>
                  <a:cubicBezTo>
                    <a:pt x="5216" y="4888"/>
                    <a:pt x="5194" y="4976"/>
                    <a:pt x="5128" y="4976"/>
                  </a:cubicBezTo>
                  <a:lnTo>
                    <a:pt x="5128" y="4976"/>
                  </a:lnTo>
                  <a:cubicBezTo>
                    <a:pt x="5113" y="4976"/>
                    <a:pt x="5106" y="4976"/>
                    <a:pt x="5099" y="4976"/>
                  </a:cubicBezTo>
                  <a:cubicBezTo>
                    <a:pt x="5077" y="4968"/>
                    <a:pt x="5062" y="4961"/>
                    <a:pt x="5048" y="4953"/>
                  </a:cubicBezTo>
                  <a:cubicBezTo>
                    <a:pt x="5033" y="4946"/>
                    <a:pt x="5026" y="4946"/>
                    <a:pt x="5018" y="4946"/>
                  </a:cubicBezTo>
                  <a:cubicBezTo>
                    <a:pt x="5018" y="4946"/>
                    <a:pt x="5018" y="4946"/>
                    <a:pt x="5018" y="4968"/>
                  </a:cubicBezTo>
                  <a:cubicBezTo>
                    <a:pt x="5018" y="4990"/>
                    <a:pt x="5026" y="5012"/>
                    <a:pt x="5026" y="5034"/>
                  </a:cubicBezTo>
                  <a:cubicBezTo>
                    <a:pt x="5033" y="5071"/>
                    <a:pt x="5048" y="5107"/>
                    <a:pt x="5004" y="5151"/>
                  </a:cubicBezTo>
                  <a:cubicBezTo>
                    <a:pt x="4989" y="5166"/>
                    <a:pt x="4974" y="5181"/>
                    <a:pt x="4967" y="5195"/>
                  </a:cubicBezTo>
                  <a:cubicBezTo>
                    <a:pt x="4938" y="5232"/>
                    <a:pt x="4916" y="5269"/>
                    <a:pt x="4857" y="5276"/>
                  </a:cubicBezTo>
                  <a:cubicBezTo>
                    <a:pt x="4799" y="5283"/>
                    <a:pt x="4769" y="5291"/>
                    <a:pt x="4711" y="5327"/>
                  </a:cubicBezTo>
                  <a:cubicBezTo>
                    <a:pt x="4696" y="5342"/>
                    <a:pt x="4681" y="5349"/>
                    <a:pt x="4674" y="5357"/>
                  </a:cubicBezTo>
                  <a:cubicBezTo>
                    <a:pt x="4637" y="5371"/>
                    <a:pt x="4630" y="5379"/>
                    <a:pt x="4637" y="5422"/>
                  </a:cubicBezTo>
                  <a:cubicBezTo>
                    <a:pt x="4644" y="5488"/>
                    <a:pt x="4637" y="5569"/>
                    <a:pt x="4637" y="5598"/>
                  </a:cubicBezTo>
                  <a:lnTo>
                    <a:pt x="4674" y="5620"/>
                  </a:lnTo>
                  <a:cubicBezTo>
                    <a:pt x="4644" y="5635"/>
                    <a:pt x="4644" y="5635"/>
                    <a:pt x="4644" y="5635"/>
                  </a:cubicBezTo>
                  <a:cubicBezTo>
                    <a:pt x="4623" y="5642"/>
                    <a:pt x="4601" y="5650"/>
                    <a:pt x="4593" y="5657"/>
                  </a:cubicBezTo>
                  <a:cubicBezTo>
                    <a:pt x="4579" y="5664"/>
                    <a:pt x="4564" y="5664"/>
                    <a:pt x="4549" y="5664"/>
                  </a:cubicBezTo>
                  <a:close/>
                  <a:moveTo>
                    <a:pt x="3708" y="2257"/>
                  </a:moveTo>
                  <a:lnTo>
                    <a:pt x="3708" y="2257"/>
                  </a:lnTo>
                  <a:cubicBezTo>
                    <a:pt x="3700" y="2264"/>
                    <a:pt x="3686" y="2264"/>
                    <a:pt x="3678" y="2272"/>
                  </a:cubicBezTo>
                  <a:cubicBezTo>
                    <a:pt x="3671" y="2279"/>
                    <a:pt x="3649" y="2286"/>
                    <a:pt x="3649" y="2293"/>
                  </a:cubicBezTo>
                  <a:cubicBezTo>
                    <a:pt x="3642" y="2308"/>
                    <a:pt x="3634" y="2381"/>
                    <a:pt x="3634" y="2448"/>
                  </a:cubicBezTo>
                  <a:cubicBezTo>
                    <a:pt x="3656" y="2403"/>
                    <a:pt x="3656" y="2403"/>
                    <a:pt x="3656" y="2403"/>
                  </a:cubicBezTo>
                  <a:cubicBezTo>
                    <a:pt x="3656" y="2403"/>
                    <a:pt x="3686" y="2316"/>
                    <a:pt x="3708" y="2257"/>
                  </a:cubicBezTo>
                  <a:close/>
                  <a:moveTo>
                    <a:pt x="432" y="2206"/>
                  </a:moveTo>
                  <a:lnTo>
                    <a:pt x="432" y="2206"/>
                  </a:lnTo>
                  <a:cubicBezTo>
                    <a:pt x="418" y="2206"/>
                    <a:pt x="403" y="2206"/>
                    <a:pt x="374" y="2198"/>
                  </a:cubicBezTo>
                  <a:cubicBezTo>
                    <a:pt x="352" y="2191"/>
                    <a:pt x="352" y="2191"/>
                    <a:pt x="352" y="2191"/>
                  </a:cubicBezTo>
                  <a:cubicBezTo>
                    <a:pt x="286" y="2169"/>
                    <a:pt x="300" y="2125"/>
                    <a:pt x="308" y="2096"/>
                  </a:cubicBezTo>
                  <a:cubicBezTo>
                    <a:pt x="315" y="2074"/>
                    <a:pt x="322" y="2052"/>
                    <a:pt x="322" y="2030"/>
                  </a:cubicBezTo>
                  <a:cubicBezTo>
                    <a:pt x="322" y="2008"/>
                    <a:pt x="322" y="1971"/>
                    <a:pt x="344" y="1971"/>
                  </a:cubicBezTo>
                  <a:cubicBezTo>
                    <a:pt x="359" y="1971"/>
                    <a:pt x="374" y="1986"/>
                    <a:pt x="403" y="2022"/>
                  </a:cubicBezTo>
                  <a:cubicBezTo>
                    <a:pt x="418" y="2037"/>
                    <a:pt x="425" y="2044"/>
                    <a:pt x="432" y="2059"/>
                  </a:cubicBezTo>
                  <a:cubicBezTo>
                    <a:pt x="447" y="2059"/>
                    <a:pt x="469" y="2067"/>
                    <a:pt x="483" y="2081"/>
                  </a:cubicBezTo>
                  <a:cubicBezTo>
                    <a:pt x="491" y="2096"/>
                    <a:pt x="498" y="2118"/>
                    <a:pt x="483" y="2147"/>
                  </a:cubicBezTo>
                  <a:cubicBezTo>
                    <a:pt x="476" y="2176"/>
                    <a:pt x="461" y="2206"/>
                    <a:pt x="432" y="2206"/>
                  </a:cubicBezTo>
                  <a:close/>
                  <a:moveTo>
                    <a:pt x="667" y="1979"/>
                  </a:moveTo>
                  <a:lnTo>
                    <a:pt x="667" y="1979"/>
                  </a:lnTo>
                  <a:cubicBezTo>
                    <a:pt x="630" y="1979"/>
                    <a:pt x="615" y="1949"/>
                    <a:pt x="601" y="1912"/>
                  </a:cubicBezTo>
                  <a:cubicBezTo>
                    <a:pt x="593" y="1898"/>
                    <a:pt x="593" y="1891"/>
                    <a:pt x="586" y="1876"/>
                  </a:cubicBezTo>
                  <a:cubicBezTo>
                    <a:pt x="571" y="1847"/>
                    <a:pt x="564" y="1825"/>
                    <a:pt x="579" y="1810"/>
                  </a:cubicBezTo>
                  <a:cubicBezTo>
                    <a:pt x="593" y="1788"/>
                    <a:pt x="630" y="1788"/>
                    <a:pt x="667" y="1788"/>
                  </a:cubicBezTo>
                  <a:cubicBezTo>
                    <a:pt x="689" y="1766"/>
                    <a:pt x="755" y="1693"/>
                    <a:pt x="813" y="1693"/>
                  </a:cubicBezTo>
                  <a:cubicBezTo>
                    <a:pt x="828" y="1693"/>
                    <a:pt x="843" y="1700"/>
                    <a:pt x="850" y="1707"/>
                  </a:cubicBezTo>
                  <a:cubicBezTo>
                    <a:pt x="865" y="1729"/>
                    <a:pt x="857" y="1759"/>
                    <a:pt x="850" y="1810"/>
                  </a:cubicBezTo>
                  <a:cubicBezTo>
                    <a:pt x="850" y="1832"/>
                    <a:pt x="843" y="1861"/>
                    <a:pt x="835" y="1891"/>
                  </a:cubicBezTo>
                  <a:cubicBezTo>
                    <a:pt x="835" y="1934"/>
                    <a:pt x="828" y="1971"/>
                    <a:pt x="784" y="1971"/>
                  </a:cubicBezTo>
                  <a:cubicBezTo>
                    <a:pt x="777" y="1971"/>
                    <a:pt x="769" y="1971"/>
                    <a:pt x="762" y="1971"/>
                  </a:cubicBezTo>
                  <a:cubicBezTo>
                    <a:pt x="747" y="1971"/>
                    <a:pt x="740" y="1971"/>
                    <a:pt x="733" y="1971"/>
                  </a:cubicBezTo>
                  <a:cubicBezTo>
                    <a:pt x="718" y="1971"/>
                    <a:pt x="711" y="1971"/>
                    <a:pt x="703" y="1971"/>
                  </a:cubicBezTo>
                  <a:cubicBezTo>
                    <a:pt x="689" y="1979"/>
                    <a:pt x="681" y="1979"/>
                    <a:pt x="667" y="1979"/>
                  </a:cubicBezTo>
                  <a:close/>
                  <a:moveTo>
                    <a:pt x="506" y="1759"/>
                  </a:moveTo>
                  <a:lnTo>
                    <a:pt x="506" y="1759"/>
                  </a:lnTo>
                  <a:cubicBezTo>
                    <a:pt x="476" y="1759"/>
                    <a:pt x="469" y="1737"/>
                    <a:pt x="469" y="1715"/>
                  </a:cubicBezTo>
                  <a:cubicBezTo>
                    <a:pt x="461" y="1693"/>
                    <a:pt x="461" y="1678"/>
                    <a:pt x="447" y="1663"/>
                  </a:cubicBezTo>
                  <a:cubicBezTo>
                    <a:pt x="447" y="1656"/>
                    <a:pt x="432" y="1641"/>
                    <a:pt x="440" y="1627"/>
                  </a:cubicBezTo>
                  <a:cubicBezTo>
                    <a:pt x="440" y="1619"/>
                    <a:pt x="447" y="1612"/>
                    <a:pt x="461" y="1612"/>
                  </a:cubicBezTo>
                  <a:cubicBezTo>
                    <a:pt x="491" y="1612"/>
                    <a:pt x="528" y="1627"/>
                    <a:pt x="564" y="1649"/>
                  </a:cubicBezTo>
                  <a:cubicBezTo>
                    <a:pt x="564" y="1656"/>
                    <a:pt x="579" y="1663"/>
                    <a:pt x="579" y="1685"/>
                  </a:cubicBezTo>
                  <a:cubicBezTo>
                    <a:pt x="579" y="1700"/>
                    <a:pt x="564" y="1722"/>
                    <a:pt x="535" y="1744"/>
                  </a:cubicBezTo>
                  <a:cubicBezTo>
                    <a:pt x="520" y="1759"/>
                    <a:pt x="513" y="1759"/>
                    <a:pt x="506" y="1759"/>
                  </a:cubicBezTo>
                  <a:close/>
                  <a:moveTo>
                    <a:pt x="220" y="1575"/>
                  </a:moveTo>
                  <a:lnTo>
                    <a:pt x="220" y="1575"/>
                  </a:lnTo>
                  <a:cubicBezTo>
                    <a:pt x="190" y="1575"/>
                    <a:pt x="161" y="1561"/>
                    <a:pt x="124" y="1539"/>
                  </a:cubicBezTo>
                  <a:cubicBezTo>
                    <a:pt x="59" y="1510"/>
                    <a:pt x="59" y="1466"/>
                    <a:pt x="51" y="1392"/>
                  </a:cubicBezTo>
                  <a:cubicBezTo>
                    <a:pt x="51" y="1378"/>
                    <a:pt x="51" y="1356"/>
                    <a:pt x="51" y="1334"/>
                  </a:cubicBezTo>
                  <a:cubicBezTo>
                    <a:pt x="44" y="1253"/>
                    <a:pt x="66" y="1238"/>
                    <a:pt x="102" y="1217"/>
                  </a:cubicBezTo>
                  <a:cubicBezTo>
                    <a:pt x="117" y="1209"/>
                    <a:pt x="139" y="1202"/>
                    <a:pt x="154" y="1187"/>
                  </a:cubicBezTo>
                  <a:cubicBezTo>
                    <a:pt x="190" y="1158"/>
                    <a:pt x="190" y="1158"/>
                    <a:pt x="190" y="1158"/>
                  </a:cubicBezTo>
                  <a:cubicBezTo>
                    <a:pt x="183" y="1202"/>
                    <a:pt x="183" y="1202"/>
                    <a:pt x="183" y="1202"/>
                  </a:cubicBezTo>
                  <a:cubicBezTo>
                    <a:pt x="183" y="1202"/>
                    <a:pt x="161" y="1312"/>
                    <a:pt x="212" y="1385"/>
                  </a:cubicBezTo>
                  <a:cubicBezTo>
                    <a:pt x="227" y="1400"/>
                    <a:pt x="227" y="1400"/>
                    <a:pt x="227" y="1400"/>
                  </a:cubicBezTo>
                  <a:cubicBezTo>
                    <a:pt x="257" y="1451"/>
                    <a:pt x="264" y="1451"/>
                    <a:pt x="264" y="1488"/>
                  </a:cubicBezTo>
                  <a:cubicBezTo>
                    <a:pt x="264" y="1495"/>
                    <a:pt x="264" y="1502"/>
                    <a:pt x="264" y="1517"/>
                  </a:cubicBezTo>
                  <a:cubicBezTo>
                    <a:pt x="264" y="1539"/>
                    <a:pt x="257" y="1546"/>
                    <a:pt x="249" y="1561"/>
                  </a:cubicBezTo>
                  <a:cubicBezTo>
                    <a:pt x="249" y="1568"/>
                    <a:pt x="234" y="1575"/>
                    <a:pt x="220" y="1575"/>
                  </a:cubicBezTo>
                  <a:close/>
                  <a:moveTo>
                    <a:pt x="601" y="1539"/>
                  </a:moveTo>
                  <a:lnTo>
                    <a:pt x="601" y="1539"/>
                  </a:lnTo>
                  <a:cubicBezTo>
                    <a:pt x="579" y="1539"/>
                    <a:pt x="571" y="1539"/>
                    <a:pt x="557" y="1531"/>
                  </a:cubicBezTo>
                  <a:cubicBezTo>
                    <a:pt x="506" y="1510"/>
                    <a:pt x="491" y="1480"/>
                    <a:pt x="491" y="1480"/>
                  </a:cubicBezTo>
                  <a:cubicBezTo>
                    <a:pt x="483" y="1466"/>
                    <a:pt x="483" y="1466"/>
                    <a:pt x="483" y="1466"/>
                  </a:cubicBezTo>
                  <a:cubicBezTo>
                    <a:pt x="498" y="1458"/>
                    <a:pt x="498" y="1458"/>
                    <a:pt x="498" y="1458"/>
                  </a:cubicBezTo>
                  <a:cubicBezTo>
                    <a:pt x="528" y="1443"/>
                    <a:pt x="557" y="1443"/>
                    <a:pt x="586" y="1436"/>
                  </a:cubicBezTo>
                  <a:cubicBezTo>
                    <a:pt x="630" y="1436"/>
                    <a:pt x="667" y="1429"/>
                    <a:pt x="696" y="1392"/>
                  </a:cubicBezTo>
                  <a:cubicBezTo>
                    <a:pt x="718" y="1370"/>
                    <a:pt x="733" y="1356"/>
                    <a:pt x="740" y="1348"/>
                  </a:cubicBezTo>
                  <a:cubicBezTo>
                    <a:pt x="755" y="1334"/>
                    <a:pt x="762" y="1326"/>
                    <a:pt x="791" y="1282"/>
                  </a:cubicBezTo>
                  <a:cubicBezTo>
                    <a:pt x="813" y="1246"/>
                    <a:pt x="813" y="1246"/>
                    <a:pt x="813" y="1246"/>
                  </a:cubicBezTo>
                  <a:cubicBezTo>
                    <a:pt x="813" y="1290"/>
                    <a:pt x="813" y="1290"/>
                    <a:pt x="813" y="1290"/>
                  </a:cubicBezTo>
                  <a:cubicBezTo>
                    <a:pt x="821" y="1304"/>
                    <a:pt x="828" y="1473"/>
                    <a:pt x="747" y="1495"/>
                  </a:cubicBezTo>
                  <a:cubicBezTo>
                    <a:pt x="733" y="1502"/>
                    <a:pt x="725" y="1510"/>
                    <a:pt x="711" y="1510"/>
                  </a:cubicBezTo>
                  <a:cubicBezTo>
                    <a:pt x="674" y="1524"/>
                    <a:pt x="630" y="1539"/>
                    <a:pt x="601" y="1539"/>
                  </a:cubicBezTo>
                  <a:close/>
                  <a:moveTo>
                    <a:pt x="528" y="1356"/>
                  </a:moveTo>
                  <a:lnTo>
                    <a:pt x="528" y="1356"/>
                  </a:lnTo>
                  <a:cubicBezTo>
                    <a:pt x="520" y="1356"/>
                    <a:pt x="506" y="1356"/>
                    <a:pt x="491" y="1348"/>
                  </a:cubicBezTo>
                  <a:cubicBezTo>
                    <a:pt x="469" y="1341"/>
                    <a:pt x="440" y="1341"/>
                    <a:pt x="418" y="1334"/>
                  </a:cubicBezTo>
                  <a:cubicBezTo>
                    <a:pt x="344" y="1326"/>
                    <a:pt x="286" y="1319"/>
                    <a:pt x="257" y="1260"/>
                  </a:cubicBezTo>
                  <a:cubicBezTo>
                    <a:pt x="220" y="1187"/>
                    <a:pt x="242" y="1129"/>
                    <a:pt x="242" y="1129"/>
                  </a:cubicBezTo>
                  <a:cubicBezTo>
                    <a:pt x="264" y="1092"/>
                    <a:pt x="286" y="1077"/>
                    <a:pt x="308" y="1077"/>
                  </a:cubicBezTo>
                  <a:lnTo>
                    <a:pt x="315" y="1077"/>
                  </a:lnTo>
                  <a:cubicBezTo>
                    <a:pt x="322" y="1077"/>
                    <a:pt x="322" y="1077"/>
                    <a:pt x="330" y="1077"/>
                  </a:cubicBezTo>
                  <a:cubicBezTo>
                    <a:pt x="344" y="1077"/>
                    <a:pt x="352" y="1077"/>
                    <a:pt x="366" y="1070"/>
                  </a:cubicBezTo>
                  <a:cubicBezTo>
                    <a:pt x="432" y="1048"/>
                    <a:pt x="432" y="1048"/>
                    <a:pt x="491" y="1041"/>
                  </a:cubicBezTo>
                  <a:cubicBezTo>
                    <a:pt x="513" y="1033"/>
                    <a:pt x="520" y="1033"/>
                    <a:pt x="535" y="1033"/>
                  </a:cubicBezTo>
                  <a:cubicBezTo>
                    <a:pt x="564" y="1033"/>
                    <a:pt x="571" y="1048"/>
                    <a:pt x="601" y="1092"/>
                  </a:cubicBezTo>
                  <a:cubicBezTo>
                    <a:pt x="601" y="1099"/>
                    <a:pt x="608" y="1107"/>
                    <a:pt x="615" y="1114"/>
                  </a:cubicBezTo>
                  <a:cubicBezTo>
                    <a:pt x="638" y="1150"/>
                    <a:pt x="638" y="1158"/>
                    <a:pt x="608" y="1231"/>
                  </a:cubicBezTo>
                  <a:cubicBezTo>
                    <a:pt x="601" y="1246"/>
                    <a:pt x="593" y="1268"/>
                    <a:pt x="593" y="1282"/>
                  </a:cubicBezTo>
                  <a:cubicBezTo>
                    <a:pt x="586" y="1319"/>
                    <a:pt x="571" y="1356"/>
                    <a:pt x="528" y="1356"/>
                  </a:cubicBezTo>
                  <a:close/>
                </a:path>
              </a:pathLst>
            </a:custGeom>
            <a:grpFill/>
            <a:ln w="28575" cap="flat" cmpd="sng">
              <a:solidFill>
                <a:schemeClr val="bg1"/>
              </a:solidFill>
              <a:bevel/>
              <a:headEnd/>
              <a:tailEnd/>
            </a:ln>
            <a:effectLst/>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0" name="Freeform 139"/>
            <p:cNvSpPr>
              <a:spLocks noChangeArrowheads="1"/>
            </p:cNvSpPr>
            <p:nvPr/>
          </p:nvSpPr>
          <p:spPr bwMode="auto">
            <a:xfrm>
              <a:off x="7120243" y="2973820"/>
              <a:ext cx="2905482" cy="2062837"/>
            </a:xfrm>
            <a:custGeom>
              <a:avLst/>
              <a:gdLst>
                <a:gd name="T0" fmla="*/ 821 w 7563"/>
                <a:gd name="T1" fmla="*/ 4910 h 5431"/>
                <a:gd name="T2" fmla="*/ 132 w 7563"/>
                <a:gd name="T3" fmla="*/ 4653 h 5431"/>
                <a:gd name="T4" fmla="*/ 396 w 7563"/>
                <a:gd name="T5" fmla="*/ 4030 h 5431"/>
                <a:gd name="T6" fmla="*/ 579 w 7563"/>
                <a:gd name="T7" fmla="*/ 3554 h 5431"/>
                <a:gd name="T8" fmla="*/ 513 w 7563"/>
                <a:gd name="T9" fmla="*/ 2609 h 5431"/>
                <a:gd name="T10" fmla="*/ 1246 w 7563"/>
                <a:gd name="T11" fmla="*/ 2711 h 5431"/>
                <a:gd name="T12" fmla="*/ 1641 w 7563"/>
                <a:gd name="T13" fmla="*/ 2550 h 5431"/>
                <a:gd name="T14" fmla="*/ 1803 w 7563"/>
                <a:gd name="T15" fmla="*/ 2345 h 5431"/>
                <a:gd name="T16" fmla="*/ 2286 w 7563"/>
                <a:gd name="T17" fmla="*/ 1949 h 5431"/>
                <a:gd name="T18" fmla="*/ 3253 w 7563"/>
                <a:gd name="T19" fmla="*/ 1407 h 5431"/>
                <a:gd name="T20" fmla="*/ 4037 w 7563"/>
                <a:gd name="T21" fmla="*/ 887 h 5431"/>
                <a:gd name="T22" fmla="*/ 4037 w 7563"/>
                <a:gd name="T23" fmla="*/ 989 h 5431"/>
                <a:gd name="T24" fmla="*/ 3480 w 7563"/>
                <a:gd name="T25" fmla="*/ 1180 h 5431"/>
                <a:gd name="T26" fmla="*/ 3422 w 7563"/>
                <a:gd name="T27" fmla="*/ 1473 h 5431"/>
                <a:gd name="T28" fmla="*/ 4125 w 7563"/>
                <a:gd name="T29" fmla="*/ 1114 h 5431"/>
                <a:gd name="T30" fmla="*/ 4499 w 7563"/>
                <a:gd name="T31" fmla="*/ 887 h 5431"/>
                <a:gd name="T32" fmla="*/ 4961 w 7563"/>
                <a:gd name="T33" fmla="*/ 1473 h 5431"/>
                <a:gd name="T34" fmla="*/ 5591 w 7563"/>
                <a:gd name="T35" fmla="*/ 1979 h 5431"/>
                <a:gd name="T36" fmla="*/ 6140 w 7563"/>
                <a:gd name="T37" fmla="*/ 1642 h 5431"/>
                <a:gd name="T38" fmla="*/ 7042 w 7563"/>
                <a:gd name="T39" fmla="*/ 2411 h 5431"/>
                <a:gd name="T40" fmla="*/ 6485 w 7563"/>
                <a:gd name="T41" fmla="*/ 2763 h 5431"/>
                <a:gd name="T42" fmla="*/ 7034 w 7563"/>
                <a:gd name="T43" fmla="*/ 2990 h 5431"/>
                <a:gd name="T44" fmla="*/ 7430 w 7563"/>
                <a:gd name="T45" fmla="*/ 3950 h 5431"/>
                <a:gd name="T46" fmla="*/ 7196 w 7563"/>
                <a:gd name="T47" fmla="*/ 4668 h 5431"/>
                <a:gd name="T48" fmla="*/ 7100 w 7563"/>
                <a:gd name="T49" fmla="*/ 4104 h 5431"/>
                <a:gd name="T50" fmla="*/ 6653 w 7563"/>
                <a:gd name="T51" fmla="*/ 4148 h 5431"/>
                <a:gd name="T52" fmla="*/ 6265 w 7563"/>
                <a:gd name="T53" fmla="*/ 3869 h 5431"/>
                <a:gd name="T54" fmla="*/ 5825 w 7563"/>
                <a:gd name="T55" fmla="*/ 4419 h 5431"/>
                <a:gd name="T56" fmla="*/ 5539 w 7563"/>
                <a:gd name="T57" fmla="*/ 4815 h 5431"/>
                <a:gd name="T58" fmla="*/ 5093 w 7563"/>
                <a:gd name="T59" fmla="*/ 4807 h 5431"/>
                <a:gd name="T60" fmla="*/ 4689 w 7563"/>
                <a:gd name="T61" fmla="*/ 5027 h 5431"/>
                <a:gd name="T62" fmla="*/ 4162 w 7563"/>
                <a:gd name="T63" fmla="*/ 4968 h 5431"/>
                <a:gd name="T64" fmla="*/ 3715 w 7563"/>
                <a:gd name="T65" fmla="*/ 4888 h 5431"/>
                <a:gd name="T66" fmla="*/ 2997 w 7563"/>
                <a:gd name="T67" fmla="*/ 4631 h 5431"/>
                <a:gd name="T68" fmla="*/ 2623 w 7563"/>
                <a:gd name="T69" fmla="*/ 4836 h 5431"/>
                <a:gd name="T70" fmla="*/ 2066 w 7563"/>
                <a:gd name="T71" fmla="*/ 5012 h 5431"/>
                <a:gd name="T72" fmla="*/ 1619 w 7563"/>
                <a:gd name="T73" fmla="*/ 5379 h 5431"/>
                <a:gd name="T74" fmla="*/ 6434 w 7563"/>
                <a:gd name="T75" fmla="*/ 2477 h 5431"/>
                <a:gd name="T76" fmla="*/ 6441 w 7563"/>
                <a:gd name="T77" fmla="*/ 2411 h 5431"/>
                <a:gd name="T78" fmla="*/ 6580 w 7563"/>
                <a:gd name="T79" fmla="*/ 2330 h 5431"/>
                <a:gd name="T80" fmla="*/ 6448 w 7563"/>
                <a:gd name="T81" fmla="*/ 2037 h 5431"/>
                <a:gd name="T82" fmla="*/ 6309 w 7563"/>
                <a:gd name="T83" fmla="*/ 2133 h 5431"/>
                <a:gd name="T84" fmla="*/ 6104 w 7563"/>
                <a:gd name="T85" fmla="*/ 2169 h 5431"/>
                <a:gd name="T86" fmla="*/ 1890 w 7563"/>
                <a:gd name="T87" fmla="*/ 2191 h 5431"/>
                <a:gd name="T88" fmla="*/ 5364 w 7563"/>
                <a:gd name="T89" fmla="*/ 1392 h 5431"/>
                <a:gd name="T90" fmla="*/ 4975 w 7563"/>
                <a:gd name="T91" fmla="*/ 1348 h 5431"/>
                <a:gd name="T92" fmla="*/ 4851 w 7563"/>
                <a:gd name="T93" fmla="*/ 894 h 5431"/>
                <a:gd name="T94" fmla="*/ 4953 w 7563"/>
                <a:gd name="T95" fmla="*/ 462 h 5431"/>
                <a:gd name="T96" fmla="*/ 5144 w 7563"/>
                <a:gd name="T97" fmla="*/ 542 h 5431"/>
                <a:gd name="T98" fmla="*/ 5356 w 7563"/>
                <a:gd name="T99" fmla="*/ 586 h 5431"/>
                <a:gd name="T100" fmla="*/ 5723 w 7563"/>
                <a:gd name="T101" fmla="*/ 858 h 5431"/>
                <a:gd name="T102" fmla="*/ 5972 w 7563"/>
                <a:gd name="T103" fmla="*/ 1004 h 5431"/>
                <a:gd name="T104" fmla="*/ 5767 w 7563"/>
                <a:gd name="T105" fmla="*/ 1180 h 5431"/>
                <a:gd name="T106" fmla="*/ 5584 w 7563"/>
                <a:gd name="T107" fmla="*/ 1180 h 5431"/>
                <a:gd name="T108" fmla="*/ 5239 w 7563"/>
                <a:gd name="T109" fmla="*/ 1356 h 5431"/>
                <a:gd name="T110" fmla="*/ 4843 w 7563"/>
                <a:gd name="T111" fmla="*/ 865 h 5431"/>
                <a:gd name="T112" fmla="*/ 4990 w 7563"/>
                <a:gd name="T113" fmla="*/ 616 h 5431"/>
                <a:gd name="T114" fmla="*/ 5503 w 7563"/>
                <a:gd name="T115" fmla="*/ 469 h 5431"/>
                <a:gd name="T116" fmla="*/ 5642 w 7563"/>
                <a:gd name="T117" fmla="*/ 674 h 5431"/>
                <a:gd name="T118" fmla="*/ 5093 w 7563"/>
                <a:gd name="T119" fmla="*/ 59 h 5431"/>
                <a:gd name="T120" fmla="*/ 5144 w 7563"/>
                <a:gd name="T121" fmla="*/ 359 h 5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563" h="5431">
                  <a:moveTo>
                    <a:pt x="1363" y="5430"/>
                  </a:moveTo>
                  <a:lnTo>
                    <a:pt x="1363" y="5430"/>
                  </a:lnTo>
                  <a:cubicBezTo>
                    <a:pt x="1326" y="5401"/>
                    <a:pt x="1267" y="5379"/>
                    <a:pt x="1224" y="5379"/>
                  </a:cubicBezTo>
                  <a:cubicBezTo>
                    <a:pt x="1209" y="5379"/>
                    <a:pt x="1202" y="5379"/>
                    <a:pt x="1187" y="5379"/>
                  </a:cubicBezTo>
                  <a:cubicBezTo>
                    <a:pt x="1180" y="5386"/>
                    <a:pt x="1172" y="5386"/>
                    <a:pt x="1165" y="5386"/>
                  </a:cubicBezTo>
                  <a:cubicBezTo>
                    <a:pt x="1136" y="5386"/>
                    <a:pt x="1121" y="5371"/>
                    <a:pt x="1114" y="5349"/>
                  </a:cubicBezTo>
                  <a:cubicBezTo>
                    <a:pt x="1106" y="5320"/>
                    <a:pt x="1121" y="5283"/>
                    <a:pt x="1150" y="5261"/>
                  </a:cubicBezTo>
                  <a:cubicBezTo>
                    <a:pt x="1158" y="5261"/>
                    <a:pt x="1158" y="5254"/>
                    <a:pt x="1158" y="5254"/>
                  </a:cubicBezTo>
                  <a:cubicBezTo>
                    <a:pt x="1158" y="5239"/>
                    <a:pt x="1099" y="5203"/>
                    <a:pt x="1048" y="5188"/>
                  </a:cubicBezTo>
                  <a:cubicBezTo>
                    <a:pt x="989" y="5166"/>
                    <a:pt x="894" y="5042"/>
                    <a:pt x="872" y="4998"/>
                  </a:cubicBezTo>
                  <a:cubicBezTo>
                    <a:pt x="865" y="4976"/>
                    <a:pt x="843" y="4946"/>
                    <a:pt x="821" y="4910"/>
                  </a:cubicBezTo>
                  <a:cubicBezTo>
                    <a:pt x="799" y="4873"/>
                    <a:pt x="777" y="4836"/>
                    <a:pt x="755" y="4807"/>
                  </a:cubicBezTo>
                  <a:cubicBezTo>
                    <a:pt x="718" y="4734"/>
                    <a:pt x="696" y="4719"/>
                    <a:pt x="630" y="4712"/>
                  </a:cubicBezTo>
                  <a:cubicBezTo>
                    <a:pt x="630" y="4712"/>
                    <a:pt x="623" y="4712"/>
                    <a:pt x="615" y="4712"/>
                  </a:cubicBezTo>
                  <a:cubicBezTo>
                    <a:pt x="586" y="4712"/>
                    <a:pt x="572" y="4727"/>
                    <a:pt x="550" y="4756"/>
                  </a:cubicBezTo>
                  <a:cubicBezTo>
                    <a:pt x="542" y="4763"/>
                    <a:pt x="535" y="4778"/>
                    <a:pt x="527" y="4793"/>
                  </a:cubicBezTo>
                  <a:cubicBezTo>
                    <a:pt x="498" y="4822"/>
                    <a:pt x="469" y="4836"/>
                    <a:pt x="425" y="4836"/>
                  </a:cubicBezTo>
                  <a:cubicBezTo>
                    <a:pt x="410" y="4836"/>
                    <a:pt x="388" y="4836"/>
                    <a:pt x="374" y="4829"/>
                  </a:cubicBezTo>
                  <a:cubicBezTo>
                    <a:pt x="322" y="4807"/>
                    <a:pt x="256" y="4719"/>
                    <a:pt x="227" y="4675"/>
                  </a:cubicBezTo>
                  <a:cubicBezTo>
                    <a:pt x="212" y="4646"/>
                    <a:pt x="198" y="4646"/>
                    <a:pt x="183" y="4646"/>
                  </a:cubicBezTo>
                  <a:cubicBezTo>
                    <a:pt x="176" y="4646"/>
                    <a:pt x="168" y="4646"/>
                    <a:pt x="154" y="4653"/>
                  </a:cubicBezTo>
                  <a:cubicBezTo>
                    <a:pt x="146" y="4653"/>
                    <a:pt x="139" y="4653"/>
                    <a:pt x="132" y="4653"/>
                  </a:cubicBezTo>
                  <a:cubicBezTo>
                    <a:pt x="103" y="4653"/>
                    <a:pt x="59" y="4631"/>
                    <a:pt x="29" y="4617"/>
                  </a:cubicBezTo>
                  <a:cubicBezTo>
                    <a:pt x="22" y="4609"/>
                    <a:pt x="15" y="4602"/>
                    <a:pt x="15" y="4602"/>
                  </a:cubicBezTo>
                  <a:cubicBezTo>
                    <a:pt x="7" y="4602"/>
                    <a:pt x="7" y="4602"/>
                    <a:pt x="7" y="4602"/>
                  </a:cubicBezTo>
                  <a:cubicBezTo>
                    <a:pt x="7" y="4595"/>
                    <a:pt x="7" y="4595"/>
                    <a:pt x="7" y="4595"/>
                  </a:cubicBezTo>
                  <a:cubicBezTo>
                    <a:pt x="7" y="4587"/>
                    <a:pt x="15" y="4492"/>
                    <a:pt x="7" y="4419"/>
                  </a:cubicBezTo>
                  <a:cubicBezTo>
                    <a:pt x="0" y="4353"/>
                    <a:pt x="22" y="4338"/>
                    <a:pt x="59" y="4316"/>
                  </a:cubicBezTo>
                  <a:cubicBezTo>
                    <a:pt x="73" y="4309"/>
                    <a:pt x="81" y="4302"/>
                    <a:pt x="95" y="4294"/>
                  </a:cubicBezTo>
                  <a:cubicBezTo>
                    <a:pt x="161" y="4250"/>
                    <a:pt x="191" y="4236"/>
                    <a:pt x="256" y="4228"/>
                  </a:cubicBezTo>
                  <a:cubicBezTo>
                    <a:pt x="300" y="4221"/>
                    <a:pt x="315" y="4199"/>
                    <a:pt x="344" y="4162"/>
                  </a:cubicBezTo>
                  <a:cubicBezTo>
                    <a:pt x="352" y="4148"/>
                    <a:pt x="366" y="4133"/>
                    <a:pt x="388" y="4111"/>
                  </a:cubicBezTo>
                  <a:cubicBezTo>
                    <a:pt x="410" y="4089"/>
                    <a:pt x="410" y="4067"/>
                    <a:pt x="396" y="4030"/>
                  </a:cubicBezTo>
                  <a:cubicBezTo>
                    <a:pt x="396" y="4008"/>
                    <a:pt x="388" y="3986"/>
                    <a:pt x="388" y="3957"/>
                  </a:cubicBezTo>
                  <a:cubicBezTo>
                    <a:pt x="388" y="3935"/>
                    <a:pt x="388" y="3898"/>
                    <a:pt x="418" y="3898"/>
                  </a:cubicBezTo>
                  <a:cubicBezTo>
                    <a:pt x="432" y="3898"/>
                    <a:pt x="447" y="3906"/>
                    <a:pt x="462" y="3913"/>
                  </a:cubicBezTo>
                  <a:cubicBezTo>
                    <a:pt x="476" y="3920"/>
                    <a:pt x="491" y="3928"/>
                    <a:pt x="513" y="3935"/>
                  </a:cubicBezTo>
                  <a:cubicBezTo>
                    <a:pt x="513" y="3935"/>
                    <a:pt x="520" y="3935"/>
                    <a:pt x="527" y="3935"/>
                  </a:cubicBezTo>
                  <a:cubicBezTo>
                    <a:pt x="557" y="3935"/>
                    <a:pt x="579" y="3906"/>
                    <a:pt x="601" y="3825"/>
                  </a:cubicBezTo>
                  <a:cubicBezTo>
                    <a:pt x="608" y="3803"/>
                    <a:pt x="608" y="3781"/>
                    <a:pt x="608" y="3759"/>
                  </a:cubicBezTo>
                  <a:cubicBezTo>
                    <a:pt x="615" y="3715"/>
                    <a:pt x="615" y="3671"/>
                    <a:pt x="645" y="3620"/>
                  </a:cubicBezTo>
                  <a:cubicBezTo>
                    <a:pt x="659" y="3591"/>
                    <a:pt x="659" y="3576"/>
                    <a:pt x="659" y="3569"/>
                  </a:cubicBezTo>
                  <a:cubicBezTo>
                    <a:pt x="652" y="3561"/>
                    <a:pt x="630" y="3561"/>
                    <a:pt x="608" y="3554"/>
                  </a:cubicBezTo>
                  <a:cubicBezTo>
                    <a:pt x="593" y="3554"/>
                    <a:pt x="586" y="3554"/>
                    <a:pt x="579" y="3554"/>
                  </a:cubicBezTo>
                  <a:cubicBezTo>
                    <a:pt x="520" y="3547"/>
                    <a:pt x="454" y="3525"/>
                    <a:pt x="388" y="3503"/>
                  </a:cubicBezTo>
                  <a:cubicBezTo>
                    <a:pt x="344" y="3488"/>
                    <a:pt x="330" y="3444"/>
                    <a:pt x="322" y="3415"/>
                  </a:cubicBezTo>
                  <a:cubicBezTo>
                    <a:pt x="315" y="3393"/>
                    <a:pt x="308" y="3371"/>
                    <a:pt x="293" y="3364"/>
                  </a:cubicBezTo>
                  <a:cubicBezTo>
                    <a:pt x="227" y="3327"/>
                    <a:pt x="264" y="3239"/>
                    <a:pt x="278" y="3210"/>
                  </a:cubicBezTo>
                  <a:cubicBezTo>
                    <a:pt x="293" y="3180"/>
                    <a:pt x="278" y="3151"/>
                    <a:pt x="264" y="3122"/>
                  </a:cubicBezTo>
                  <a:cubicBezTo>
                    <a:pt x="249" y="3093"/>
                    <a:pt x="242" y="3070"/>
                    <a:pt x="234" y="3041"/>
                  </a:cubicBezTo>
                  <a:cubicBezTo>
                    <a:pt x="227" y="2960"/>
                    <a:pt x="249" y="2939"/>
                    <a:pt x="337" y="2880"/>
                  </a:cubicBezTo>
                  <a:cubicBezTo>
                    <a:pt x="388" y="2843"/>
                    <a:pt x="403" y="2829"/>
                    <a:pt x="418" y="2807"/>
                  </a:cubicBezTo>
                  <a:cubicBezTo>
                    <a:pt x="432" y="2792"/>
                    <a:pt x="440" y="2777"/>
                    <a:pt x="462" y="2763"/>
                  </a:cubicBezTo>
                  <a:cubicBezTo>
                    <a:pt x="491" y="2734"/>
                    <a:pt x="505" y="2675"/>
                    <a:pt x="513" y="2638"/>
                  </a:cubicBezTo>
                  <a:cubicBezTo>
                    <a:pt x="513" y="2609"/>
                    <a:pt x="513" y="2609"/>
                    <a:pt x="513" y="2609"/>
                  </a:cubicBezTo>
                  <a:cubicBezTo>
                    <a:pt x="535" y="2631"/>
                    <a:pt x="535" y="2631"/>
                    <a:pt x="535" y="2631"/>
                  </a:cubicBezTo>
                  <a:cubicBezTo>
                    <a:pt x="542" y="2631"/>
                    <a:pt x="542" y="2631"/>
                    <a:pt x="542" y="2631"/>
                  </a:cubicBezTo>
                  <a:cubicBezTo>
                    <a:pt x="550" y="2631"/>
                    <a:pt x="564" y="2631"/>
                    <a:pt x="586" y="2624"/>
                  </a:cubicBezTo>
                  <a:cubicBezTo>
                    <a:pt x="637" y="2601"/>
                    <a:pt x="791" y="2484"/>
                    <a:pt x="835" y="2440"/>
                  </a:cubicBezTo>
                  <a:cubicBezTo>
                    <a:pt x="865" y="2418"/>
                    <a:pt x="916" y="2411"/>
                    <a:pt x="938" y="2411"/>
                  </a:cubicBezTo>
                  <a:cubicBezTo>
                    <a:pt x="989" y="2411"/>
                    <a:pt x="1077" y="2426"/>
                    <a:pt x="1092" y="2470"/>
                  </a:cubicBezTo>
                  <a:cubicBezTo>
                    <a:pt x="1099" y="2499"/>
                    <a:pt x="1165" y="2521"/>
                    <a:pt x="1216" y="2528"/>
                  </a:cubicBezTo>
                  <a:cubicBezTo>
                    <a:pt x="1246" y="2536"/>
                    <a:pt x="1246" y="2536"/>
                    <a:pt x="1246" y="2536"/>
                  </a:cubicBezTo>
                  <a:cubicBezTo>
                    <a:pt x="1224" y="2558"/>
                    <a:pt x="1224" y="2558"/>
                    <a:pt x="1224" y="2558"/>
                  </a:cubicBezTo>
                  <a:cubicBezTo>
                    <a:pt x="1224" y="2558"/>
                    <a:pt x="1172" y="2601"/>
                    <a:pt x="1216" y="2682"/>
                  </a:cubicBezTo>
                  <a:cubicBezTo>
                    <a:pt x="1224" y="2711"/>
                    <a:pt x="1238" y="2711"/>
                    <a:pt x="1246" y="2711"/>
                  </a:cubicBezTo>
                  <a:cubicBezTo>
                    <a:pt x="1275" y="2711"/>
                    <a:pt x="1312" y="2667"/>
                    <a:pt x="1326" y="2646"/>
                  </a:cubicBezTo>
                  <a:cubicBezTo>
                    <a:pt x="1334" y="2638"/>
                    <a:pt x="1334" y="2638"/>
                    <a:pt x="1334" y="2638"/>
                  </a:cubicBezTo>
                  <a:cubicBezTo>
                    <a:pt x="1399" y="2667"/>
                    <a:pt x="1399" y="2667"/>
                    <a:pt x="1399" y="2667"/>
                  </a:cubicBezTo>
                  <a:cubicBezTo>
                    <a:pt x="1429" y="2675"/>
                    <a:pt x="1451" y="2689"/>
                    <a:pt x="1480" y="2711"/>
                  </a:cubicBezTo>
                  <a:cubicBezTo>
                    <a:pt x="1509" y="2726"/>
                    <a:pt x="1539" y="2748"/>
                    <a:pt x="1583" y="2770"/>
                  </a:cubicBezTo>
                  <a:cubicBezTo>
                    <a:pt x="1597" y="2777"/>
                    <a:pt x="1605" y="2777"/>
                    <a:pt x="1612" y="2777"/>
                  </a:cubicBezTo>
                  <a:cubicBezTo>
                    <a:pt x="1619" y="2777"/>
                    <a:pt x="1627" y="2777"/>
                    <a:pt x="1627" y="2777"/>
                  </a:cubicBezTo>
                  <a:cubicBezTo>
                    <a:pt x="1641" y="2763"/>
                    <a:pt x="1641" y="2719"/>
                    <a:pt x="1641" y="2675"/>
                  </a:cubicBezTo>
                  <a:cubicBezTo>
                    <a:pt x="1641" y="2646"/>
                    <a:pt x="1641" y="2646"/>
                    <a:pt x="1641" y="2646"/>
                  </a:cubicBezTo>
                  <a:cubicBezTo>
                    <a:pt x="1641" y="2616"/>
                    <a:pt x="1641" y="2594"/>
                    <a:pt x="1641" y="2579"/>
                  </a:cubicBezTo>
                  <a:cubicBezTo>
                    <a:pt x="1641" y="2565"/>
                    <a:pt x="1649" y="2558"/>
                    <a:pt x="1641" y="2550"/>
                  </a:cubicBezTo>
                  <a:cubicBezTo>
                    <a:pt x="1649" y="2558"/>
                    <a:pt x="1641" y="2558"/>
                    <a:pt x="1634" y="2558"/>
                  </a:cubicBezTo>
                  <a:cubicBezTo>
                    <a:pt x="1612" y="2565"/>
                    <a:pt x="1612" y="2565"/>
                    <a:pt x="1612" y="2565"/>
                  </a:cubicBezTo>
                  <a:cubicBezTo>
                    <a:pt x="1605" y="2572"/>
                    <a:pt x="1590" y="2572"/>
                    <a:pt x="1546" y="2594"/>
                  </a:cubicBezTo>
                  <a:cubicBezTo>
                    <a:pt x="1531" y="2601"/>
                    <a:pt x="1517" y="2601"/>
                    <a:pt x="1502" y="2601"/>
                  </a:cubicBezTo>
                  <a:cubicBezTo>
                    <a:pt x="1480" y="2601"/>
                    <a:pt x="1465" y="2587"/>
                    <a:pt x="1465" y="2579"/>
                  </a:cubicBezTo>
                  <a:cubicBezTo>
                    <a:pt x="1451" y="2543"/>
                    <a:pt x="1480" y="2492"/>
                    <a:pt x="1509" y="2455"/>
                  </a:cubicBezTo>
                  <a:cubicBezTo>
                    <a:pt x="1568" y="2382"/>
                    <a:pt x="1634" y="2382"/>
                    <a:pt x="1707" y="2382"/>
                  </a:cubicBezTo>
                  <a:cubicBezTo>
                    <a:pt x="1722" y="2382"/>
                    <a:pt x="1736" y="2382"/>
                    <a:pt x="1744" y="2382"/>
                  </a:cubicBezTo>
                  <a:cubicBezTo>
                    <a:pt x="1758" y="2382"/>
                    <a:pt x="1758" y="2382"/>
                    <a:pt x="1758" y="2382"/>
                  </a:cubicBezTo>
                  <a:cubicBezTo>
                    <a:pt x="1773" y="2382"/>
                    <a:pt x="1773" y="2382"/>
                    <a:pt x="1795" y="2352"/>
                  </a:cubicBezTo>
                  <a:cubicBezTo>
                    <a:pt x="1803" y="2345"/>
                    <a:pt x="1803" y="2345"/>
                    <a:pt x="1803" y="2345"/>
                  </a:cubicBezTo>
                  <a:cubicBezTo>
                    <a:pt x="1817" y="2316"/>
                    <a:pt x="1832" y="2301"/>
                    <a:pt x="1854" y="2286"/>
                  </a:cubicBezTo>
                  <a:cubicBezTo>
                    <a:pt x="1876" y="2265"/>
                    <a:pt x="1898" y="2243"/>
                    <a:pt x="1912" y="2198"/>
                  </a:cubicBezTo>
                  <a:cubicBezTo>
                    <a:pt x="1927" y="2155"/>
                    <a:pt x="1912" y="2110"/>
                    <a:pt x="1905" y="2089"/>
                  </a:cubicBezTo>
                  <a:cubicBezTo>
                    <a:pt x="1898" y="2081"/>
                    <a:pt x="1898" y="2081"/>
                    <a:pt x="1898" y="2081"/>
                  </a:cubicBezTo>
                  <a:cubicBezTo>
                    <a:pt x="1898" y="2074"/>
                    <a:pt x="1898" y="2074"/>
                    <a:pt x="1898" y="2074"/>
                  </a:cubicBezTo>
                  <a:cubicBezTo>
                    <a:pt x="1905" y="2052"/>
                    <a:pt x="1927" y="2037"/>
                    <a:pt x="1942" y="2023"/>
                  </a:cubicBezTo>
                  <a:cubicBezTo>
                    <a:pt x="1964" y="2008"/>
                    <a:pt x="1978" y="1993"/>
                    <a:pt x="1993" y="1971"/>
                  </a:cubicBezTo>
                  <a:cubicBezTo>
                    <a:pt x="2015" y="1927"/>
                    <a:pt x="2037" y="1927"/>
                    <a:pt x="2066" y="1927"/>
                  </a:cubicBezTo>
                  <a:cubicBezTo>
                    <a:pt x="2088" y="1927"/>
                    <a:pt x="2110" y="1927"/>
                    <a:pt x="2147" y="1920"/>
                  </a:cubicBezTo>
                  <a:cubicBezTo>
                    <a:pt x="2162" y="1913"/>
                    <a:pt x="2176" y="1913"/>
                    <a:pt x="2191" y="1913"/>
                  </a:cubicBezTo>
                  <a:cubicBezTo>
                    <a:pt x="2235" y="1913"/>
                    <a:pt x="2264" y="1935"/>
                    <a:pt x="2286" y="1949"/>
                  </a:cubicBezTo>
                  <a:cubicBezTo>
                    <a:pt x="2301" y="1964"/>
                    <a:pt x="2315" y="1979"/>
                    <a:pt x="2337" y="1986"/>
                  </a:cubicBezTo>
                  <a:cubicBezTo>
                    <a:pt x="2345" y="1986"/>
                    <a:pt x="2352" y="1986"/>
                    <a:pt x="2367" y="1986"/>
                  </a:cubicBezTo>
                  <a:cubicBezTo>
                    <a:pt x="2396" y="1986"/>
                    <a:pt x="2418" y="1964"/>
                    <a:pt x="2462" y="1927"/>
                  </a:cubicBezTo>
                  <a:cubicBezTo>
                    <a:pt x="2469" y="1913"/>
                    <a:pt x="2491" y="1898"/>
                    <a:pt x="2506" y="1884"/>
                  </a:cubicBezTo>
                  <a:cubicBezTo>
                    <a:pt x="2565" y="1832"/>
                    <a:pt x="2645" y="1832"/>
                    <a:pt x="2718" y="1832"/>
                  </a:cubicBezTo>
                  <a:cubicBezTo>
                    <a:pt x="2748" y="1832"/>
                    <a:pt x="2770" y="1832"/>
                    <a:pt x="2799" y="1825"/>
                  </a:cubicBezTo>
                  <a:cubicBezTo>
                    <a:pt x="2872" y="1817"/>
                    <a:pt x="2880" y="1810"/>
                    <a:pt x="2887" y="1781"/>
                  </a:cubicBezTo>
                  <a:cubicBezTo>
                    <a:pt x="2902" y="1737"/>
                    <a:pt x="2946" y="1649"/>
                    <a:pt x="3004" y="1605"/>
                  </a:cubicBezTo>
                  <a:cubicBezTo>
                    <a:pt x="3063" y="1554"/>
                    <a:pt x="3063" y="1554"/>
                    <a:pt x="3063" y="1554"/>
                  </a:cubicBezTo>
                  <a:cubicBezTo>
                    <a:pt x="3122" y="1510"/>
                    <a:pt x="3202" y="1444"/>
                    <a:pt x="3231" y="1422"/>
                  </a:cubicBezTo>
                  <a:cubicBezTo>
                    <a:pt x="3253" y="1407"/>
                    <a:pt x="3253" y="1407"/>
                    <a:pt x="3253" y="1407"/>
                  </a:cubicBezTo>
                  <a:cubicBezTo>
                    <a:pt x="3290" y="1378"/>
                    <a:pt x="3319" y="1363"/>
                    <a:pt x="3319" y="1319"/>
                  </a:cubicBezTo>
                  <a:cubicBezTo>
                    <a:pt x="3319" y="1260"/>
                    <a:pt x="3363" y="1195"/>
                    <a:pt x="3407" y="1121"/>
                  </a:cubicBezTo>
                  <a:cubicBezTo>
                    <a:pt x="3429" y="1085"/>
                    <a:pt x="3429" y="1085"/>
                    <a:pt x="3429" y="1085"/>
                  </a:cubicBezTo>
                  <a:cubicBezTo>
                    <a:pt x="3466" y="1041"/>
                    <a:pt x="3480" y="1019"/>
                    <a:pt x="3495" y="953"/>
                  </a:cubicBezTo>
                  <a:cubicBezTo>
                    <a:pt x="3524" y="865"/>
                    <a:pt x="3561" y="806"/>
                    <a:pt x="3605" y="784"/>
                  </a:cubicBezTo>
                  <a:cubicBezTo>
                    <a:pt x="3612" y="784"/>
                    <a:pt x="3620" y="777"/>
                    <a:pt x="3627" y="777"/>
                  </a:cubicBezTo>
                  <a:cubicBezTo>
                    <a:pt x="3656" y="777"/>
                    <a:pt x="3678" y="806"/>
                    <a:pt x="3693" y="836"/>
                  </a:cubicBezTo>
                  <a:cubicBezTo>
                    <a:pt x="3708" y="858"/>
                    <a:pt x="3722" y="879"/>
                    <a:pt x="3737" y="887"/>
                  </a:cubicBezTo>
                  <a:cubicBezTo>
                    <a:pt x="3744" y="887"/>
                    <a:pt x="3766" y="894"/>
                    <a:pt x="3810" y="894"/>
                  </a:cubicBezTo>
                  <a:cubicBezTo>
                    <a:pt x="3854" y="894"/>
                    <a:pt x="3905" y="894"/>
                    <a:pt x="3949" y="887"/>
                  </a:cubicBezTo>
                  <a:cubicBezTo>
                    <a:pt x="3986" y="887"/>
                    <a:pt x="4015" y="887"/>
                    <a:pt x="4037" y="887"/>
                  </a:cubicBezTo>
                  <a:cubicBezTo>
                    <a:pt x="4103" y="887"/>
                    <a:pt x="4272" y="872"/>
                    <a:pt x="4353" y="865"/>
                  </a:cubicBezTo>
                  <a:cubicBezTo>
                    <a:pt x="4360" y="858"/>
                    <a:pt x="4374" y="858"/>
                    <a:pt x="4382" y="858"/>
                  </a:cubicBezTo>
                  <a:cubicBezTo>
                    <a:pt x="4411" y="858"/>
                    <a:pt x="4433" y="865"/>
                    <a:pt x="4462" y="872"/>
                  </a:cubicBezTo>
                  <a:cubicBezTo>
                    <a:pt x="4477" y="879"/>
                    <a:pt x="4477" y="879"/>
                    <a:pt x="4477" y="879"/>
                  </a:cubicBezTo>
                  <a:cubicBezTo>
                    <a:pt x="4462" y="901"/>
                    <a:pt x="4462" y="901"/>
                    <a:pt x="4462" y="901"/>
                  </a:cubicBezTo>
                  <a:cubicBezTo>
                    <a:pt x="4455" y="916"/>
                    <a:pt x="4440" y="931"/>
                    <a:pt x="4426" y="938"/>
                  </a:cubicBezTo>
                  <a:cubicBezTo>
                    <a:pt x="4396" y="960"/>
                    <a:pt x="4367" y="967"/>
                    <a:pt x="4323" y="967"/>
                  </a:cubicBezTo>
                  <a:cubicBezTo>
                    <a:pt x="4308" y="975"/>
                    <a:pt x="4286" y="975"/>
                    <a:pt x="4257" y="982"/>
                  </a:cubicBezTo>
                  <a:cubicBezTo>
                    <a:pt x="4221" y="989"/>
                    <a:pt x="4184" y="997"/>
                    <a:pt x="4147" y="997"/>
                  </a:cubicBezTo>
                  <a:cubicBezTo>
                    <a:pt x="4118" y="997"/>
                    <a:pt x="4089" y="989"/>
                    <a:pt x="4059" y="989"/>
                  </a:cubicBezTo>
                  <a:cubicBezTo>
                    <a:pt x="4037" y="989"/>
                    <a:pt x="4037" y="989"/>
                    <a:pt x="4037" y="989"/>
                  </a:cubicBezTo>
                  <a:cubicBezTo>
                    <a:pt x="4015" y="989"/>
                    <a:pt x="4001" y="982"/>
                    <a:pt x="3986" y="982"/>
                  </a:cubicBezTo>
                  <a:cubicBezTo>
                    <a:pt x="3964" y="982"/>
                    <a:pt x="3957" y="982"/>
                    <a:pt x="3942" y="982"/>
                  </a:cubicBezTo>
                  <a:cubicBezTo>
                    <a:pt x="3920" y="982"/>
                    <a:pt x="3905" y="982"/>
                    <a:pt x="3884" y="989"/>
                  </a:cubicBezTo>
                  <a:cubicBezTo>
                    <a:pt x="3832" y="1004"/>
                    <a:pt x="3810" y="1026"/>
                    <a:pt x="3759" y="1077"/>
                  </a:cubicBezTo>
                  <a:cubicBezTo>
                    <a:pt x="3737" y="1099"/>
                    <a:pt x="3737" y="1099"/>
                    <a:pt x="3737" y="1099"/>
                  </a:cubicBezTo>
                  <a:cubicBezTo>
                    <a:pt x="3708" y="1129"/>
                    <a:pt x="3686" y="1143"/>
                    <a:pt x="3664" y="1143"/>
                  </a:cubicBezTo>
                  <a:cubicBezTo>
                    <a:pt x="3656" y="1143"/>
                    <a:pt x="3642" y="1143"/>
                    <a:pt x="3627" y="1136"/>
                  </a:cubicBezTo>
                  <a:cubicBezTo>
                    <a:pt x="3620" y="1136"/>
                    <a:pt x="3605" y="1129"/>
                    <a:pt x="3590" y="1121"/>
                  </a:cubicBezTo>
                  <a:cubicBezTo>
                    <a:pt x="3576" y="1121"/>
                    <a:pt x="3568" y="1121"/>
                    <a:pt x="3554" y="1121"/>
                  </a:cubicBezTo>
                  <a:cubicBezTo>
                    <a:pt x="3532" y="1121"/>
                    <a:pt x="3524" y="1129"/>
                    <a:pt x="3510" y="1151"/>
                  </a:cubicBezTo>
                  <a:cubicBezTo>
                    <a:pt x="3503" y="1158"/>
                    <a:pt x="3488" y="1173"/>
                    <a:pt x="3480" y="1180"/>
                  </a:cubicBezTo>
                  <a:cubicBezTo>
                    <a:pt x="3451" y="1217"/>
                    <a:pt x="3444" y="1239"/>
                    <a:pt x="3444" y="1268"/>
                  </a:cubicBezTo>
                  <a:cubicBezTo>
                    <a:pt x="3436" y="1283"/>
                    <a:pt x="3436" y="1297"/>
                    <a:pt x="3429" y="1319"/>
                  </a:cubicBezTo>
                  <a:cubicBezTo>
                    <a:pt x="3422" y="1348"/>
                    <a:pt x="3400" y="1370"/>
                    <a:pt x="3385" y="1392"/>
                  </a:cubicBezTo>
                  <a:cubicBezTo>
                    <a:pt x="3371" y="1400"/>
                    <a:pt x="3363" y="1407"/>
                    <a:pt x="3356" y="1422"/>
                  </a:cubicBezTo>
                  <a:cubicBezTo>
                    <a:pt x="3356" y="1429"/>
                    <a:pt x="3356" y="1451"/>
                    <a:pt x="3348" y="1495"/>
                  </a:cubicBezTo>
                  <a:cubicBezTo>
                    <a:pt x="3341" y="1510"/>
                    <a:pt x="3341" y="1510"/>
                    <a:pt x="3363" y="1517"/>
                  </a:cubicBezTo>
                  <a:cubicBezTo>
                    <a:pt x="3378" y="1517"/>
                    <a:pt x="3393" y="1524"/>
                    <a:pt x="3407" y="1539"/>
                  </a:cubicBezTo>
                  <a:cubicBezTo>
                    <a:pt x="3415" y="1546"/>
                    <a:pt x="3436" y="1561"/>
                    <a:pt x="3488" y="1561"/>
                  </a:cubicBezTo>
                  <a:cubicBezTo>
                    <a:pt x="3495" y="1561"/>
                    <a:pt x="3503" y="1561"/>
                    <a:pt x="3510" y="1554"/>
                  </a:cubicBezTo>
                  <a:cubicBezTo>
                    <a:pt x="3495" y="1546"/>
                    <a:pt x="3473" y="1524"/>
                    <a:pt x="3444" y="1510"/>
                  </a:cubicBezTo>
                  <a:cubicBezTo>
                    <a:pt x="3436" y="1502"/>
                    <a:pt x="3422" y="1488"/>
                    <a:pt x="3422" y="1473"/>
                  </a:cubicBezTo>
                  <a:cubicBezTo>
                    <a:pt x="3422" y="1458"/>
                    <a:pt x="3436" y="1451"/>
                    <a:pt x="3444" y="1444"/>
                  </a:cubicBezTo>
                  <a:cubicBezTo>
                    <a:pt x="3458" y="1429"/>
                    <a:pt x="3473" y="1415"/>
                    <a:pt x="3488" y="1385"/>
                  </a:cubicBezTo>
                  <a:cubicBezTo>
                    <a:pt x="3510" y="1341"/>
                    <a:pt x="3532" y="1327"/>
                    <a:pt x="3554" y="1312"/>
                  </a:cubicBezTo>
                  <a:cubicBezTo>
                    <a:pt x="3576" y="1305"/>
                    <a:pt x="3598" y="1297"/>
                    <a:pt x="3627" y="1268"/>
                  </a:cubicBezTo>
                  <a:cubicBezTo>
                    <a:pt x="3708" y="1202"/>
                    <a:pt x="3766" y="1165"/>
                    <a:pt x="3862" y="1107"/>
                  </a:cubicBezTo>
                  <a:cubicBezTo>
                    <a:pt x="3884" y="1099"/>
                    <a:pt x="3891" y="1092"/>
                    <a:pt x="3905" y="1085"/>
                  </a:cubicBezTo>
                  <a:cubicBezTo>
                    <a:pt x="3920" y="1070"/>
                    <a:pt x="3927" y="1070"/>
                    <a:pt x="3935" y="1070"/>
                  </a:cubicBezTo>
                  <a:cubicBezTo>
                    <a:pt x="3949" y="1070"/>
                    <a:pt x="3949" y="1077"/>
                    <a:pt x="3957" y="1077"/>
                  </a:cubicBezTo>
                  <a:cubicBezTo>
                    <a:pt x="3957" y="1085"/>
                    <a:pt x="3957" y="1085"/>
                    <a:pt x="3971" y="1092"/>
                  </a:cubicBezTo>
                  <a:cubicBezTo>
                    <a:pt x="4008" y="1114"/>
                    <a:pt x="4030" y="1121"/>
                    <a:pt x="4089" y="1121"/>
                  </a:cubicBezTo>
                  <a:cubicBezTo>
                    <a:pt x="4103" y="1121"/>
                    <a:pt x="4118" y="1121"/>
                    <a:pt x="4125" y="1114"/>
                  </a:cubicBezTo>
                  <a:cubicBezTo>
                    <a:pt x="4133" y="1114"/>
                    <a:pt x="4140" y="1114"/>
                    <a:pt x="4147" y="1114"/>
                  </a:cubicBezTo>
                  <a:cubicBezTo>
                    <a:pt x="4162" y="1114"/>
                    <a:pt x="4177" y="1121"/>
                    <a:pt x="4198" y="1143"/>
                  </a:cubicBezTo>
                  <a:cubicBezTo>
                    <a:pt x="4228" y="1173"/>
                    <a:pt x="4235" y="1173"/>
                    <a:pt x="4243" y="1173"/>
                  </a:cubicBezTo>
                  <a:cubicBezTo>
                    <a:pt x="4243" y="1173"/>
                    <a:pt x="4250" y="1173"/>
                    <a:pt x="4257" y="1173"/>
                  </a:cubicBezTo>
                  <a:cubicBezTo>
                    <a:pt x="4265" y="1173"/>
                    <a:pt x="4279" y="1173"/>
                    <a:pt x="4286" y="1165"/>
                  </a:cubicBezTo>
                  <a:cubicBezTo>
                    <a:pt x="4323" y="1165"/>
                    <a:pt x="4323" y="1158"/>
                    <a:pt x="4338" y="1114"/>
                  </a:cubicBezTo>
                  <a:cubicBezTo>
                    <a:pt x="4338" y="1092"/>
                    <a:pt x="4345" y="1070"/>
                    <a:pt x="4353" y="1041"/>
                  </a:cubicBezTo>
                  <a:cubicBezTo>
                    <a:pt x="4360" y="1034"/>
                    <a:pt x="4360" y="1034"/>
                    <a:pt x="4360" y="1034"/>
                  </a:cubicBezTo>
                  <a:cubicBezTo>
                    <a:pt x="4374" y="975"/>
                    <a:pt x="4382" y="967"/>
                    <a:pt x="4396" y="967"/>
                  </a:cubicBezTo>
                  <a:cubicBezTo>
                    <a:pt x="4404" y="967"/>
                    <a:pt x="4411" y="967"/>
                    <a:pt x="4426" y="953"/>
                  </a:cubicBezTo>
                  <a:cubicBezTo>
                    <a:pt x="4470" y="924"/>
                    <a:pt x="4484" y="916"/>
                    <a:pt x="4499" y="887"/>
                  </a:cubicBezTo>
                  <a:cubicBezTo>
                    <a:pt x="4506" y="879"/>
                    <a:pt x="4506" y="879"/>
                    <a:pt x="4506" y="879"/>
                  </a:cubicBezTo>
                  <a:cubicBezTo>
                    <a:pt x="4514" y="879"/>
                    <a:pt x="4514" y="879"/>
                    <a:pt x="4514" y="879"/>
                  </a:cubicBezTo>
                  <a:cubicBezTo>
                    <a:pt x="4550" y="879"/>
                    <a:pt x="4572" y="894"/>
                    <a:pt x="4587" y="909"/>
                  </a:cubicBezTo>
                  <a:cubicBezTo>
                    <a:pt x="4594" y="924"/>
                    <a:pt x="4602" y="938"/>
                    <a:pt x="4594" y="960"/>
                  </a:cubicBezTo>
                  <a:cubicBezTo>
                    <a:pt x="4587" y="997"/>
                    <a:pt x="4624" y="1011"/>
                    <a:pt x="4675" y="1026"/>
                  </a:cubicBezTo>
                  <a:cubicBezTo>
                    <a:pt x="4704" y="1034"/>
                    <a:pt x="4734" y="1048"/>
                    <a:pt x="4741" y="1063"/>
                  </a:cubicBezTo>
                  <a:cubicBezTo>
                    <a:pt x="4748" y="1070"/>
                    <a:pt x="4748" y="1070"/>
                    <a:pt x="4748" y="1070"/>
                  </a:cubicBezTo>
                  <a:cubicBezTo>
                    <a:pt x="4748" y="1085"/>
                    <a:pt x="4748" y="1085"/>
                    <a:pt x="4748" y="1085"/>
                  </a:cubicBezTo>
                  <a:cubicBezTo>
                    <a:pt x="4719" y="1165"/>
                    <a:pt x="4719" y="1217"/>
                    <a:pt x="4726" y="1224"/>
                  </a:cubicBezTo>
                  <a:cubicBezTo>
                    <a:pt x="4763" y="1268"/>
                    <a:pt x="4799" y="1356"/>
                    <a:pt x="4814" y="1378"/>
                  </a:cubicBezTo>
                  <a:cubicBezTo>
                    <a:pt x="4829" y="1415"/>
                    <a:pt x="4880" y="1451"/>
                    <a:pt x="4961" y="1473"/>
                  </a:cubicBezTo>
                  <a:cubicBezTo>
                    <a:pt x="4983" y="1480"/>
                    <a:pt x="5012" y="1488"/>
                    <a:pt x="5056" y="1488"/>
                  </a:cubicBezTo>
                  <a:cubicBezTo>
                    <a:pt x="5056" y="1495"/>
                    <a:pt x="5056" y="1495"/>
                    <a:pt x="5056" y="1495"/>
                  </a:cubicBezTo>
                  <a:cubicBezTo>
                    <a:pt x="5107" y="1495"/>
                    <a:pt x="5158" y="1502"/>
                    <a:pt x="5180" y="1554"/>
                  </a:cubicBezTo>
                  <a:cubicBezTo>
                    <a:pt x="5188" y="1561"/>
                    <a:pt x="5195" y="1576"/>
                    <a:pt x="5195" y="1583"/>
                  </a:cubicBezTo>
                  <a:cubicBezTo>
                    <a:pt x="5217" y="1620"/>
                    <a:pt x="5246" y="1686"/>
                    <a:pt x="5261" y="1693"/>
                  </a:cubicBezTo>
                  <a:cubicBezTo>
                    <a:pt x="5268" y="1693"/>
                    <a:pt x="5268" y="1693"/>
                    <a:pt x="5276" y="1693"/>
                  </a:cubicBezTo>
                  <a:cubicBezTo>
                    <a:pt x="5290" y="1693"/>
                    <a:pt x="5298" y="1693"/>
                    <a:pt x="5305" y="1693"/>
                  </a:cubicBezTo>
                  <a:cubicBezTo>
                    <a:pt x="5320" y="1693"/>
                    <a:pt x="5327" y="1686"/>
                    <a:pt x="5334" y="1686"/>
                  </a:cubicBezTo>
                  <a:cubicBezTo>
                    <a:pt x="5378" y="1686"/>
                    <a:pt x="5386" y="1715"/>
                    <a:pt x="5386" y="1729"/>
                  </a:cubicBezTo>
                  <a:cubicBezTo>
                    <a:pt x="5386" y="1774"/>
                    <a:pt x="5400" y="1825"/>
                    <a:pt x="5488" y="1913"/>
                  </a:cubicBezTo>
                  <a:cubicBezTo>
                    <a:pt x="5539" y="1964"/>
                    <a:pt x="5576" y="1979"/>
                    <a:pt x="5591" y="1979"/>
                  </a:cubicBezTo>
                  <a:cubicBezTo>
                    <a:pt x="5591" y="1979"/>
                    <a:pt x="5591" y="1979"/>
                    <a:pt x="5584" y="1971"/>
                  </a:cubicBezTo>
                  <a:cubicBezTo>
                    <a:pt x="5576" y="1957"/>
                    <a:pt x="5576" y="1957"/>
                    <a:pt x="5576" y="1957"/>
                  </a:cubicBezTo>
                  <a:cubicBezTo>
                    <a:pt x="5561" y="1920"/>
                    <a:pt x="5539" y="1884"/>
                    <a:pt x="5554" y="1861"/>
                  </a:cubicBezTo>
                  <a:cubicBezTo>
                    <a:pt x="5561" y="1854"/>
                    <a:pt x="5569" y="1847"/>
                    <a:pt x="5591" y="1847"/>
                  </a:cubicBezTo>
                  <a:cubicBezTo>
                    <a:pt x="5642" y="1847"/>
                    <a:pt x="5745" y="1832"/>
                    <a:pt x="5803" y="1781"/>
                  </a:cubicBezTo>
                  <a:cubicBezTo>
                    <a:pt x="5847" y="1744"/>
                    <a:pt x="5884" y="1729"/>
                    <a:pt x="5920" y="1729"/>
                  </a:cubicBezTo>
                  <a:cubicBezTo>
                    <a:pt x="5943" y="1729"/>
                    <a:pt x="5972" y="1737"/>
                    <a:pt x="6001" y="1759"/>
                  </a:cubicBezTo>
                  <a:cubicBezTo>
                    <a:pt x="6038" y="1781"/>
                    <a:pt x="6052" y="1788"/>
                    <a:pt x="6067" y="1788"/>
                  </a:cubicBezTo>
                  <a:lnTo>
                    <a:pt x="6074" y="1788"/>
                  </a:lnTo>
                  <a:cubicBezTo>
                    <a:pt x="6082" y="1744"/>
                    <a:pt x="6104" y="1656"/>
                    <a:pt x="6140" y="1649"/>
                  </a:cubicBezTo>
                  <a:cubicBezTo>
                    <a:pt x="6140" y="1642"/>
                    <a:pt x="6140" y="1642"/>
                    <a:pt x="6140" y="1642"/>
                  </a:cubicBezTo>
                  <a:cubicBezTo>
                    <a:pt x="6148" y="1642"/>
                    <a:pt x="6148" y="1642"/>
                    <a:pt x="6148" y="1642"/>
                  </a:cubicBezTo>
                  <a:cubicBezTo>
                    <a:pt x="6177" y="1642"/>
                    <a:pt x="6192" y="1678"/>
                    <a:pt x="6214" y="1729"/>
                  </a:cubicBezTo>
                  <a:cubicBezTo>
                    <a:pt x="6236" y="1759"/>
                    <a:pt x="6250" y="1803"/>
                    <a:pt x="6279" y="1847"/>
                  </a:cubicBezTo>
                  <a:cubicBezTo>
                    <a:pt x="6331" y="1920"/>
                    <a:pt x="6338" y="1920"/>
                    <a:pt x="6397" y="1927"/>
                  </a:cubicBezTo>
                  <a:cubicBezTo>
                    <a:pt x="6411" y="1935"/>
                    <a:pt x="6426" y="1935"/>
                    <a:pt x="6455" y="1942"/>
                  </a:cubicBezTo>
                  <a:cubicBezTo>
                    <a:pt x="6543" y="1957"/>
                    <a:pt x="6587" y="1993"/>
                    <a:pt x="6631" y="2023"/>
                  </a:cubicBezTo>
                  <a:cubicBezTo>
                    <a:pt x="6646" y="2037"/>
                    <a:pt x="6660" y="2045"/>
                    <a:pt x="6675" y="2052"/>
                  </a:cubicBezTo>
                  <a:cubicBezTo>
                    <a:pt x="6712" y="2081"/>
                    <a:pt x="6756" y="2125"/>
                    <a:pt x="6793" y="2162"/>
                  </a:cubicBezTo>
                  <a:cubicBezTo>
                    <a:pt x="6815" y="2191"/>
                    <a:pt x="6836" y="2213"/>
                    <a:pt x="6858" y="2228"/>
                  </a:cubicBezTo>
                  <a:cubicBezTo>
                    <a:pt x="6902" y="2257"/>
                    <a:pt x="7034" y="2404"/>
                    <a:pt x="7042" y="2411"/>
                  </a:cubicBezTo>
                  <a:lnTo>
                    <a:pt x="7042" y="2411"/>
                  </a:lnTo>
                  <a:cubicBezTo>
                    <a:pt x="7056" y="2638"/>
                    <a:pt x="7056" y="2638"/>
                    <a:pt x="7056" y="2638"/>
                  </a:cubicBezTo>
                  <a:cubicBezTo>
                    <a:pt x="7042" y="2638"/>
                    <a:pt x="7042" y="2638"/>
                    <a:pt x="7042" y="2638"/>
                  </a:cubicBezTo>
                  <a:cubicBezTo>
                    <a:pt x="7020" y="2638"/>
                    <a:pt x="6998" y="2638"/>
                    <a:pt x="6976" y="2638"/>
                  </a:cubicBezTo>
                  <a:cubicBezTo>
                    <a:pt x="6946" y="2638"/>
                    <a:pt x="6910" y="2638"/>
                    <a:pt x="6888" y="2638"/>
                  </a:cubicBezTo>
                  <a:cubicBezTo>
                    <a:pt x="6844" y="2638"/>
                    <a:pt x="6815" y="2638"/>
                    <a:pt x="6785" y="2638"/>
                  </a:cubicBezTo>
                  <a:lnTo>
                    <a:pt x="6785" y="2638"/>
                  </a:lnTo>
                  <a:cubicBezTo>
                    <a:pt x="6756" y="2638"/>
                    <a:pt x="6727" y="2638"/>
                    <a:pt x="6697" y="2646"/>
                  </a:cubicBezTo>
                  <a:cubicBezTo>
                    <a:pt x="6668" y="2646"/>
                    <a:pt x="6660" y="2660"/>
                    <a:pt x="6653" y="2682"/>
                  </a:cubicBezTo>
                  <a:cubicBezTo>
                    <a:pt x="6646" y="2689"/>
                    <a:pt x="6631" y="2711"/>
                    <a:pt x="6617" y="2726"/>
                  </a:cubicBezTo>
                  <a:cubicBezTo>
                    <a:pt x="6580" y="2763"/>
                    <a:pt x="6565" y="2763"/>
                    <a:pt x="6521" y="2763"/>
                  </a:cubicBezTo>
                  <a:cubicBezTo>
                    <a:pt x="6485" y="2763"/>
                    <a:pt x="6485" y="2763"/>
                    <a:pt x="6485" y="2763"/>
                  </a:cubicBezTo>
                  <a:cubicBezTo>
                    <a:pt x="6434" y="2763"/>
                    <a:pt x="6426" y="2763"/>
                    <a:pt x="6411" y="2785"/>
                  </a:cubicBezTo>
                  <a:cubicBezTo>
                    <a:pt x="6404" y="2792"/>
                    <a:pt x="6404" y="2792"/>
                    <a:pt x="6404" y="2792"/>
                  </a:cubicBezTo>
                  <a:cubicBezTo>
                    <a:pt x="6397" y="2799"/>
                    <a:pt x="6404" y="2836"/>
                    <a:pt x="6441" y="2865"/>
                  </a:cubicBezTo>
                  <a:cubicBezTo>
                    <a:pt x="6470" y="2887"/>
                    <a:pt x="6492" y="2902"/>
                    <a:pt x="6521" y="2909"/>
                  </a:cubicBezTo>
                  <a:cubicBezTo>
                    <a:pt x="6543" y="2924"/>
                    <a:pt x="6573" y="2939"/>
                    <a:pt x="6595" y="2960"/>
                  </a:cubicBezTo>
                  <a:cubicBezTo>
                    <a:pt x="6624" y="2983"/>
                    <a:pt x="6675" y="2997"/>
                    <a:pt x="6727" y="3012"/>
                  </a:cubicBezTo>
                  <a:cubicBezTo>
                    <a:pt x="6741" y="3019"/>
                    <a:pt x="6756" y="3019"/>
                    <a:pt x="6778" y="3027"/>
                  </a:cubicBezTo>
                  <a:cubicBezTo>
                    <a:pt x="6822" y="3041"/>
                    <a:pt x="6866" y="3048"/>
                    <a:pt x="6902" y="3048"/>
                  </a:cubicBezTo>
                  <a:cubicBezTo>
                    <a:pt x="6917" y="3048"/>
                    <a:pt x="6939" y="3048"/>
                    <a:pt x="6954" y="3041"/>
                  </a:cubicBezTo>
                  <a:cubicBezTo>
                    <a:pt x="6998" y="3034"/>
                    <a:pt x="7005" y="3027"/>
                    <a:pt x="7027" y="2997"/>
                  </a:cubicBezTo>
                  <a:cubicBezTo>
                    <a:pt x="7034" y="2990"/>
                    <a:pt x="7034" y="2990"/>
                    <a:pt x="7034" y="2990"/>
                  </a:cubicBezTo>
                  <a:cubicBezTo>
                    <a:pt x="7049" y="2960"/>
                    <a:pt x="7071" y="2953"/>
                    <a:pt x="7100" y="2953"/>
                  </a:cubicBezTo>
                  <a:cubicBezTo>
                    <a:pt x="7115" y="2953"/>
                    <a:pt x="7122" y="2953"/>
                    <a:pt x="7129" y="2953"/>
                  </a:cubicBezTo>
                  <a:cubicBezTo>
                    <a:pt x="7144" y="2953"/>
                    <a:pt x="7144" y="2953"/>
                    <a:pt x="7144" y="2953"/>
                  </a:cubicBezTo>
                  <a:cubicBezTo>
                    <a:pt x="7144" y="2960"/>
                    <a:pt x="7144" y="2960"/>
                    <a:pt x="7144" y="2960"/>
                  </a:cubicBezTo>
                  <a:cubicBezTo>
                    <a:pt x="7159" y="2983"/>
                    <a:pt x="7181" y="3019"/>
                    <a:pt x="7181" y="3063"/>
                  </a:cubicBezTo>
                  <a:cubicBezTo>
                    <a:pt x="7188" y="3144"/>
                    <a:pt x="7232" y="3239"/>
                    <a:pt x="7232" y="3239"/>
                  </a:cubicBezTo>
                  <a:cubicBezTo>
                    <a:pt x="7239" y="3254"/>
                    <a:pt x="7247" y="3268"/>
                    <a:pt x="7254" y="3290"/>
                  </a:cubicBezTo>
                  <a:cubicBezTo>
                    <a:pt x="7276" y="3364"/>
                    <a:pt x="7320" y="3481"/>
                    <a:pt x="7305" y="3554"/>
                  </a:cubicBezTo>
                  <a:cubicBezTo>
                    <a:pt x="7284" y="3620"/>
                    <a:pt x="7320" y="3701"/>
                    <a:pt x="7357" y="3767"/>
                  </a:cubicBezTo>
                  <a:cubicBezTo>
                    <a:pt x="7364" y="3781"/>
                    <a:pt x="7371" y="3803"/>
                    <a:pt x="7379" y="3818"/>
                  </a:cubicBezTo>
                  <a:cubicBezTo>
                    <a:pt x="7401" y="3855"/>
                    <a:pt x="7415" y="3906"/>
                    <a:pt x="7430" y="3950"/>
                  </a:cubicBezTo>
                  <a:cubicBezTo>
                    <a:pt x="7445" y="4001"/>
                    <a:pt x="7459" y="4052"/>
                    <a:pt x="7474" y="4067"/>
                  </a:cubicBezTo>
                  <a:cubicBezTo>
                    <a:pt x="7496" y="4104"/>
                    <a:pt x="7562" y="4331"/>
                    <a:pt x="7562" y="4382"/>
                  </a:cubicBezTo>
                  <a:cubicBezTo>
                    <a:pt x="7562" y="4397"/>
                    <a:pt x="7562" y="4397"/>
                    <a:pt x="7562" y="4397"/>
                  </a:cubicBezTo>
                  <a:cubicBezTo>
                    <a:pt x="7547" y="4397"/>
                    <a:pt x="7547" y="4397"/>
                    <a:pt x="7547" y="4397"/>
                  </a:cubicBezTo>
                  <a:cubicBezTo>
                    <a:pt x="7503" y="4397"/>
                    <a:pt x="7496" y="4404"/>
                    <a:pt x="7481" y="4426"/>
                  </a:cubicBezTo>
                  <a:cubicBezTo>
                    <a:pt x="7474" y="4448"/>
                    <a:pt x="7459" y="4470"/>
                    <a:pt x="7430" y="4492"/>
                  </a:cubicBezTo>
                  <a:cubicBezTo>
                    <a:pt x="7349" y="4551"/>
                    <a:pt x="7349" y="4551"/>
                    <a:pt x="7305" y="4609"/>
                  </a:cubicBezTo>
                  <a:cubicBezTo>
                    <a:pt x="7291" y="4624"/>
                    <a:pt x="7284" y="4639"/>
                    <a:pt x="7276" y="4646"/>
                  </a:cubicBezTo>
                  <a:cubicBezTo>
                    <a:pt x="7261" y="4661"/>
                    <a:pt x="7254" y="4675"/>
                    <a:pt x="7232" y="4675"/>
                  </a:cubicBezTo>
                  <a:lnTo>
                    <a:pt x="7232" y="4675"/>
                  </a:lnTo>
                  <a:cubicBezTo>
                    <a:pt x="7225" y="4675"/>
                    <a:pt x="7210" y="4675"/>
                    <a:pt x="7196" y="4668"/>
                  </a:cubicBezTo>
                  <a:cubicBezTo>
                    <a:pt x="7159" y="4661"/>
                    <a:pt x="7137" y="4653"/>
                    <a:pt x="7100" y="4653"/>
                  </a:cubicBezTo>
                  <a:cubicBezTo>
                    <a:pt x="7086" y="4653"/>
                    <a:pt x="7056" y="4653"/>
                    <a:pt x="7027" y="4653"/>
                  </a:cubicBezTo>
                  <a:cubicBezTo>
                    <a:pt x="6990" y="4646"/>
                    <a:pt x="6968" y="4639"/>
                    <a:pt x="6961" y="4617"/>
                  </a:cubicBezTo>
                  <a:cubicBezTo>
                    <a:pt x="6946" y="4587"/>
                    <a:pt x="6961" y="4558"/>
                    <a:pt x="6983" y="4529"/>
                  </a:cubicBezTo>
                  <a:cubicBezTo>
                    <a:pt x="7005" y="4485"/>
                    <a:pt x="7071" y="4397"/>
                    <a:pt x="7166" y="4331"/>
                  </a:cubicBezTo>
                  <a:cubicBezTo>
                    <a:pt x="7210" y="4302"/>
                    <a:pt x="7203" y="4265"/>
                    <a:pt x="7188" y="4221"/>
                  </a:cubicBezTo>
                  <a:cubicBezTo>
                    <a:pt x="7188" y="4199"/>
                    <a:pt x="7181" y="4177"/>
                    <a:pt x="7181" y="4155"/>
                  </a:cubicBezTo>
                  <a:cubicBezTo>
                    <a:pt x="7188" y="4126"/>
                    <a:pt x="7181" y="4104"/>
                    <a:pt x="7174" y="4096"/>
                  </a:cubicBezTo>
                  <a:cubicBezTo>
                    <a:pt x="7166" y="4082"/>
                    <a:pt x="7166" y="4082"/>
                    <a:pt x="7166" y="4082"/>
                  </a:cubicBezTo>
                  <a:cubicBezTo>
                    <a:pt x="7166" y="4096"/>
                    <a:pt x="7166" y="4096"/>
                    <a:pt x="7166" y="4096"/>
                  </a:cubicBezTo>
                  <a:cubicBezTo>
                    <a:pt x="7151" y="4104"/>
                    <a:pt x="7129" y="4104"/>
                    <a:pt x="7100" y="4104"/>
                  </a:cubicBezTo>
                  <a:cubicBezTo>
                    <a:pt x="7071" y="4104"/>
                    <a:pt x="7034" y="4104"/>
                    <a:pt x="7012" y="4089"/>
                  </a:cubicBezTo>
                  <a:cubicBezTo>
                    <a:pt x="6998" y="4082"/>
                    <a:pt x="6990" y="4074"/>
                    <a:pt x="6983" y="4074"/>
                  </a:cubicBezTo>
                  <a:cubicBezTo>
                    <a:pt x="6976" y="4074"/>
                    <a:pt x="6968" y="4082"/>
                    <a:pt x="6961" y="4089"/>
                  </a:cubicBezTo>
                  <a:cubicBezTo>
                    <a:pt x="6946" y="4104"/>
                    <a:pt x="6946" y="4104"/>
                    <a:pt x="6946" y="4104"/>
                  </a:cubicBezTo>
                  <a:cubicBezTo>
                    <a:pt x="6902" y="4140"/>
                    <a:pt x="6895" y="4140"/>
                    <a:pt x="6844" y="4155"/>
                  </a:cubicBezTo>
                  <a:cubicBezTo>
                    <a:pt x="6836" y="4162"/>
                    <a:pt x="6829" y="4162"/>
                    <a:pt x="6822" y="4162"/>
                  </a:cubicBezTo>
                  <a:cubicBezTo>
                    <a:pt x="6793" y="4162"/>
                    <a:pt x="6778" y="4140"/>
                    <a:pt x="6770" y="4126"/>
                  </a:cubicBezTo>
                  <a:cubicBezTo>
                    <a:pt x="6763" y="4118"/>
                    <a:pt x="6756" y="4111"/>
                    <a:pt x="6748" y="4104"/>
                  </a:cubicBezTo>
                  <a:cubicBezTo>
                    <a:pt x="6741" y="4096"/>
                    <a:pt x="6734" y="4096"/>
                    <a:pt x="6734" y="4096"/>
                  </a:cubicBezTo>
                  <a:cubicBezTo>
                    <a:pt x="6727" y="4096"/>
                    <a:pt x="6712" y="4111"/>
                    <a:pt x="6697" y="4118"/>
                  </a:cubicBezTo>
                  <a:cubicBezTo>
                    <a:pt x="6683" y="4126"/>
                    <a:pt x="6668" y="4140"/>
                    <a:pt x="6653" y="4148"/>
                  </a:cubicBezTo>
                  <a:cubicBezTo>
                    <a:pt x="6639" y="4155"/>
                    <a:pt x="6624" y="4155"/>
                    <a:pt x="6609" y="4155"/>
                  </a:cubicBezTo>
                  <a:cubicBezTo>
                    <a:pt x="6573" y="4155"/>
                    <a:pt x="6551" y="4126"/>
                    <a:pt x="6536" y="4096"/>
                  </a:cubicBezTo>
                  <a:cubicBezTo>
                    <a:pt x="6529" y="4082"/>
                    <a:pt x="6521" y="4067"/>
                    <a:pt x="6514" y="4045"/>
                  </a:cubicBezTo>
                  <a:cubicBezTo>
                    <a:pt x="6507" y="4016"/>
                    <a:pt x="6492" y="3986"/>
                    <a:pt x="6477" y="3965"/>
                  </a:cubicBezTo>
                  <a:cubicBezTo>
                    <a:pt x="6470" y="3950"/>
                    <a:pt x="6463" y="3935"/>
                    <a:pt x="6455" y="3920"/>
                  </a:cubicBezTo>
                  <a:cubicBezTo>
                    <a:pt x="6448" y="3891"/>
                    <a:pt x="6441" y="3884"/>
                    <a:pt x="6419" y="3877"/>
                  </a:cubicBezTo>
                  <a:cubicBezTo>
                    <a:pt x="6367" y="3869"/>
                    <a:pt x="6353" y="3847"/>
                    <a:pt x="6324" y="3803"/>
                  </a:cubicBezTo>
                  <a:cubicBezTo>
                    <a:pt x="6316" y="3796"/>
                    <a:pt x="6316" y="3796"/>
                    <a:pt x="6316" y="3796"/>
                  </a:cubicBezTo>
                  <a:cubicBezTo>
                    <a:pt x="6287" y="3752"/>
                    <a:pt x="6272" y="3745"/>
                    <a:pt x="6265" y="3745"/>
                  </a:cubicBezTo>
                  <a:cubicBezTo>
                    <a:pt x="6265" y="3745"/>
                    <a:pt x="6258" y="3752"/>
                    <a:pt x="6250" y="3767"/>
                  </a:cubicBezTo>
                  <a:cubicBezTo>
                    <a:pt x="6228" y="3818"/>
                    <a:pt x="6236" y="3840"/>
                    <a:pt x="6265" y="3869"/>
                  </a:cubicBezTo>
                  <a:cubicBezTo>
                    <a:pt x="6272" y="3877"/>
                    <a:pt x="6279" y="3884"/>
                    <a:pt x="6294" y="3891"/>
                  </a:cubicBezTo>
                  <a:cubicBezTo>
                    <a:pt x="6309" y="3906"/>
                    <a:pt x="6324" y="3913"/>
                    <a:pt x="6324" y="3928"/>
                  </a:cubicBezTo>
                  <a:cubicBezTo>
                    <a:pt x="6324" y="3943"/>
                    <a:pt x="6316" y="3957"/>
                    <a:pt x="6309" y="3965"/>
                  </a:cubicBezTo>
                  <a:cubicBezTo>
                    <a:pt x="6272" y="4001"/>
                    <a:pt x="6236" y="4001"/>
                    <a:pt x="6192" y="4008"/>
                  </a:cubicBezTo>
                  <a:cubicBezTo>
                    <a:pt x="6148" y="4016"/>
                    <a:pt x="6148" y="4016"/>
                    <a:pt x="6148" y="4016"/>
                  </a:cubicBezTo>
                  <a:cubicBezTo>
                    <a:pt x="6104" y="4023"/>
                    <a:pt x="6104" y="4023"/>
                    <a:pt x="6045" y="4089"/>
                  </a:cubicBezTo>
                  <a:cubicBezTo>
                    <a:pt x="6016" y="4126"/>
                    <a:pt x="6001" y="4148"/>
                    <a:pt x="5994" y="4162"/>
                  </a:cubicBezTo>
                  <a:cubicBezTo>
                    <a:pt x="5972" y="4192"/>
                    <a:pt x="5965" y="4206"/>
                    <a:pt x="5935" y="4214"/>
                  </a:cubicBezTo>
                  <a:cubicBezTo>
                    <a:pt x="5906" y="4228"/>
                    <a:pt x="5898" y="4236"/>
                    <a:pt x="5877" y="4250"/>
                  </a:cubicBezTo>
                  <a:cubicBezTo>
                    <a:pt x="5869" y="4265"/>
                    <a:pt x="5862" y="4272"/>
                    <a:pt x="5847" y="4279"/>
                  </a:cubicBezTo>
                  <a:cubicBezTo>
                    <a:pt x="5811" y="4309"/>
                    <a:pt x="5818" y="4367"/>
                    <a:pt x="5825" y="4419"/>
                  </a:cubicBezTo>
                  <a:cubicBezTo>
                    <a:pt x="5833" y="4463"/>
                    <a:pt x="5811" y="4507"/>
                    <a:pt x="5789" y="4551"/>
                  </a:cubicBezTo>
                  <a:cubicBezTo>
                    <a:pt x="5781" y="4565"/>
                    <a:pt x="5774" y="4580"/>
                    <a:pt x="5767" y="4602"/>
                  </a:cubicBezTo>
                  <a:cubicBezTo>
                    <a:pt x="5752" y="4631"/>
                    <a:pt x="5745" y="4646"/>
                    <a:pt x="5715" y="4646"/>
                  </a:cubicBezTo>
                  <a:cubicBezTo>
                    <a:pt x="5708" y="4646"/>
                    <a:pt x="5701" y="4646"/>
                    <a:pt x="5693" y="4639"/>
                  </a:cubicBezTo>
                  <a:cubicBezTo>
                    <a:pt x="5686" y="4639"/>
                    <a:pt x="5679" y="4639"/>
                    <a:pt x="5664" y="4631"/>
                  </a:cubicBezTo>
                  <a:lnTo>
                    <a:pt x="5657" y="4631"/>
                  </a:lnTo>
                  <a:cubicBezTo>
                    <a:pt x="5649" y="4631"/>
                    <a:pt x="5649" y="4631"/>
                    <a:pt x="5642" y="4661"/>
                  </a:cubicBezTo>
                  <a:cubicBezTo>
                    <a:pt x="5642" y="4675"/>
                    <a:pt x="5635" y="4697"/>
                    <a:pt x="5620" y="4727"/>
                  </a:cubicBezTo>
                  <a:cubicBezTo>
                    <a:pt x="5613" y="4748"/>
                    <a:pt x="5605" y="4763"/>
                    <a:pt x="5598" y="4770"/>
                  </a:cubicBezTo>
                  <a:cubicBezTo>
                    <a:pt x="5591" y="4800"/>
                    <a:pt x="5584" y="4807"/>
                    <a:pt x="5554" y="4815"/>
                  </a:cubicBezTo>
                  <a:cubicBezTo>
                    <a:pt x="5547" y="4815"/>
                    <a:pt x="5547" y="4815"/>
                    <a:pt x="5539" y="4815"/>
                  </a:cubicBezTo>
                  <a:cubicBezTo>
                    <a:pt x="5510" y="4815"/>
                    <a:pt x="5495" y="4778"/>
                    <a:pt x="5481" y="4748"/>
                  </a:cubicBezTo>
                  <a:cubicBezTo>
                    <a:pt x="5474" y="4734"/>
                    <a:pt x="5459" y="4719"/>
                    <a:pt x="5452" y="4705"/>
                  </a:cubicBezTo>
                  <a:cubicBezTo>
                    <a:pt x="5444" y="4690"/>
                    <a:pt x="5437" y="4690"/>
                    <a:pt x="5429" y="4690"/>
                  </a:cubicBezTo>
                  <a:cubicBezTo>
                    <a:pt x="5422" y="4690"/>
                    <a:pt x="5400" y="4705"/>
                    <a:pt x="5386" y="4712"/>
                  </a:cubicBezTo>
                  <a:cubicBezTo>
                    <a:pt x="5371" y="4719"/>
                    <a:pt x="5356" y="4727"/>
                    <a:pt x="5342" y="4734"/>
                  </a:cubicBezTo>
                  <a:cubicBezTo>
                    <a:pt x="5290" y="4756"/>
                    <a:pt x="5283" y="4770"/>
                    <a:pt x="5276" y="4836"/>
                  </a:cubicBezTo>
                  <a:cubicBezTo>
                    <a:pt x="5268" y="4888"/>
                    <a:pt x="5254" y="4910"/>
                    <a:pt x="5210" y="4910"/>
                  </a:cubicBezTo>
                  <a:cubicBezTo>
                    <a:pt x="5188" y="4902"/>
                    <a:pt x="5188" y="4902"/>
                    <a:pt x="5188" y="4902"/>
                  </a:cubicBezTo>
                  <a:cubicBezTo>
                    <a:pt x="5158" y="4902"/>
                    <a:pt x="5144" y="4873"/>
                    <a:pt x="5129" y="4851"/>
                  </a:cubicBezTo>
                  <a:cubicBezTo>
                    <a:pt x="5122" y="4836"/>
                    <a:pt x="5114" y="4815"/>
                    <a:pt x="5107" y="4807"/>
                  </a:cubicBezTo>
                  <a:cubicBezTo>
                    <a:pt x="5100" y="4807"/>
                    <a:pt x="5100" y="4807"/>
                    <a:pt x="5093" y="4807"/>
                  </a:cubicBezTo>
                  <a:cubicBezTo>
                    <a:pt x="5078" y="4807"/>
                    <a:pt x="5041" y="4836"/>
                    <a:pt x="5019" y="4880"/>
                  </a:cubicBezTo>
                  <a:cubicBezTo>
                    <a:pt x="5012" y="4895"/>
                    <a:pt x="5005" y="4902"/>
                    <a:pt x="4997" y="4917"/>
                  </a:cubicBezTo>
                  <a:cubicBezTo>
                    <a:pt x="4990" y="4939"/>
                    <a:pt x="4983" y="4961"/>
                    <a:pt x="4946" y="4990"/>
                  </a:cubicBezTo>
                  <a:cubicBezTo>
                    <a:pt x="4924" y="4998"/>
                    <a:pt x="4909" y="5005"/>
                    <a:pt x="4902" y="5012"/>
                  </a:cubicBezTo>
                  <a:cubicBezTo>
                    <a:pt x="4880" y="5020"/>
                    <a:pt x="4873" y="5027"/>
                    <a:pt x="4843" y="5064"/>
                  </a:cubicBezTo>
                  <a:cubicBezTo>
                    <a:pt x="4836" y="5078"/>
                    <a:pt x="4836" y="5078"/>
                    <a:pt x="4836" y="5078"/>
                  </a:cubicBezTo>
                  <a:cubicBezTo>
                    <a:pt x="4799" y="5122"/>
                    <a:pt x="4799" y="5129"/>
                    <a:pt x="4741" y="5129"/>
                  </a:cubicBezTo>
                  <a:cubicBezTo>
                    <a:pt x="4726" y="5129"/>
                    <a:pt x="4712" y="5122"/>
                    <a:pt x="4704" y="5115"/>
                  </a:cubicBezTo>
                  <a:cubicBezTo>
                    <a:pt x="4689" y="5093"/>
                    <a:pt x="4697" y="5064"/>
                    <a:pt x="4704" y="5034"/>
                  </a:cubicBezTo>
                  <a:cubicBezTo>
                    <a:pt x="4704" y="5027"/>
                    <a:pt x="4704" y="5020"/>
                    <a:pt x="4712" y="5012"/>
                  </a:cubicBezTo>
                  <a:cubicBezTo>
                    <a:pt x="4704" y="5020"/>
                    <a:pt x="4697" y="5020"/>
                    <a:pt x="4689" y="5027"/>
                  </a:cubicBezTo>
                  <a:cubicBezTo>
                    <a:pt x="4675" y="5042"/>
                    <a:pt x="4653" y="5056"/>
                    <a:pt x="4624" y="5064"/>
                  </a:cubicBezTo>
                  <a:cubicBezTo>
                    <a:pt x="4609" y="5071"/>
                    <a:pt x="4594" y="5071"/>
                    <a:pt x="4579" y="5071"/>
                  </a:cubicBezTo>
                  <a:cubicBezTo>
                    <a:pt x="4550" y="5071"/>
                    <a:pt x="4536" y="5064"/>
                    <a:pt x="4514" y="5049"/>
                  </a:cubicBezTo>
                  <a:cubicBezTo>
                    <a:pt x="4484" y="5056"/>
                    <a:pt x="4426" y="5064"/>
                    <a:pt x="4396" y="5071"/>
                  </a:cubicBezTo>
                  <a:cubicBezTo>
                    <a:pt x="4389" y="5078"/>
                    <a:pt x="4374" y="5086"/>
                    <a:pt x="4367" y="5086"/>
                  </a:cubicBezTo>
                  <a:cubicBezTo>
                    <a:pt x="4345" y="5086"/>
                    <a:pt x="4330" y="5071"/>
                    <a:pt x="4308" y="5056"/>
                  </a:cubicBezTo>
                  <a:cubicBezTo>
                    <a:pt x="4294" y="5049"/>
                    <a:pt x="4294" y="5049"/>
                    <a:pt x="4294" y="5049"/>
                  </a:cubicBezTo>
                  <a:cubicBezTo>
                    <a:pt x="4272" y="5034"/>
                    <a:pt x="4257" y="5020"/>
                    <a:pt x="4250" y="4998"/>
                  </a:cubicBezTo>
                  <a:cubicBezTo>
                    <a:pt x="4235" y="4976"/>
                    <a:pt x="4228" y="4961"/>
                    <a:pt x="4213" y="4961"/>
                  </a:cubicBezTo>
                  <a:cubicBezTo>
                    <a:pt x="4206" y="4961"/>
                    <a:pt x="4206" y="4961"/>
                    <a:pt x="4198" y="4961"/>
                  </a:cubicBezTo>
                  <a:cubicBezTo>
                    <a:pt x="4184" y="4968"/>
                    <a:pt x="4177" y="4968"/>
                    <a:pt x="4162" y="4968"/>
                  </a:cubicBezTo>
                  <a:cubicBezTo>
                    <a:pt x="4133" y="4968"/>
                    <a:pt x="4118" y="4961"/>
                    <a:pt x="4111" y="4946"/>
                  </a:cubicBezTo>
                  <a:cubicBezTo>
                    <a:pt x="4096" y="4932"/>
                    <a:pt x="4089" y="4917"/>
                    <a:pt x="4096" y="4895"/>
                  </a:cubicBezTo>
                  <a:cubicBezTo>
                    <a:pt x="4096" y="4888"/>
                    <a:pt x="4096" y="4873"/>
                    <a:pt x="4089" y="4866"/>
                  </a:cubicBezTo>
                  <a:cubicBezTo>
                    <a:pt x="4081" y="4858"/>
                    <a:pt x="4074" y="4851"/>
                    <a:pt x="4059" y="4851"/>
                  </a:cubicBezTo>
                  <a:cubicBezTo>
                    <a:pt x="4045" y="4851"/>
                    <a:pt x="4037" y="4858"/>
                    <a:pt x="4023" y="4858"/>
                  </a:cubicBezTo>
                  <a:cubicBezTo>
                    <a:pt x="4001" y="4873"/>
                    <a:pt x="3986" y="4873"/>
                    <a:pt x="3964" y="4873"/>
                  </a:cubicBezTo>
                  <a:cubicBezTo>
                    <a:pt x="3942" y="4873"/>
                    <a:pt x="3927" y="4873"/>
                    <a:pt x="3905" y="4866"/>
                  </a:cubicBezTo>
                  <a:cubicBezTo>
                    <a:pt x="3898" y="4858"/>
                    <a:pt x="3891" y="4858"/>
                    <a:pt x="3876" y="4851"/>
                  </a:cubicBezTo>
                  <a:cubicBezTo>
                    <a:pt x="3869" y="4851"/>
                    <a:pt x="3854" y="4851"/>
                    <a:pt x="3847" y="4851"/>
                  </a:cubicBezTo>
                  <a:cubicBezTo>
                    <a:pt x="3825" y="4851"/>
                    <a:pt x="3803" y="4858"/>
                    <a:pt x="3781" y="4866"/>
                  </a:cubicBezTo>
                  <a:cubicBezTo>
                    <a:pt x="3759" y="4873"/>
                    <a:pt x="3744" y="4880"/>
                    <a:pt x="3715" y="4888"/>
                  </a:cubicBezTo>
                  <a:cubicBezTo>
                    <a:pt x="3708" y="4888"/>
                    <a:pt x="3693" y="4895"/>
                    <a:pt x="3686" y="4895"/>
                  </a:cubicBezTo>
                  <a:cubicBezTo>
                    <a:pt x="3634" y="4895"/>
                    <a:pt x="3612" y="4851"/>
                    <a:pt x="3598" y="4822"/>
                  </a:cubicBezTo>
                  <a:cubicBezTo>
                    <a:pt x="3590" y="4807"/>
                    <a:pt x="3583" y="4793"/>
                    <a:pt x="3576" y="4785"/>
                  </a:cubicBezTo>
                  <a:cubicBezTo>
                    <a:pt x="3532" y="4741"/>
                    <a:pt x="3436" y="4661"/>
                    <a:pt x="3385" y="4653"/>
                  </a:cubicBezTo>
                  <a:cubicBezTo>
                    <a:pt x="3363" y="4646"/>
                    <a:pt x="3348" y="4646"/>
                    <a:pt x="3327" y="4646"/>
                  </a:cubicBezTo>
                  <a:cubicBezTo>
                    <a:pt x="3305" y="4646"/>
                    <a:pt x="3275" y="4646"/>
                    <a:pt x="3253" y="4631"/>
                  </a:cubicBezTo>
                  <a:cubicBezTo>
                    <a:pt x="3239" y="4624"/>
                    <a:pt x="3224" y="4609"/>
                    <a:pt x="3217" y="4595"/>
                  </a:cubicBezTo>
                  <a:cubicBezTo>
                    <a:pt x="3209" y="4580"/>
                    <a:pt x="3202" y="4565"/>
                    <a:pt x="3180" y="4565"/>
                  </a:cubicBezTo>
                  <a:cubicBezTo>
                    <a:pt x="3180" y="4565"/>
                    <a:pt x="3173" y="4565"/>
                    <a:pt x="3165" y="4565"/>
                  </a:cubicBezTo>
                  <a:cubicBezTo>
                    <a:pt x="3136" y="4565"/>
                    <a:pt x="3099" y="4580"/>
                    <a:pt x="3063" y="4602"/>
                  </a:cubicBezTo>
                  <a:cubicBezTo>
                    <a:pt x="3048" y="4617"/>
                    <a:pt x="3026" y="4631"/>
                    <a:pt x="2997" y="4631"/>
                  </a:cubicBezTo>
                  <a:cubicBezTo>
                    <a:pt x="2975" y="4631"/>
                    <a:pt x="2953" y="4624"/>
                    <a:pt x="2938" y="4602"/>
                  </a:cubicBezTo>
                  <a:cubicBezTo>
                    <a:pt x="2924" y="4595"/>
                    <a:pt x="2916" y="4587"/>
                    <a:pt x="2909" y="4580"/>
                  </a:cubicBezTo>
                  <a:cubicBezTo>
                    <a:pt x="2909" y="4573"/>
                    <a:pt x="2909" y="4573"/>
                    <a:pt x="2902" y="4573"/>
                  </a:cubicBezTo>
                  <a:cubicBezTo>
                    <a:pt x="2902" y="4573"/>
                    <a:pt x="2902" y="4573"/>
                    <a:pt x="2902" y="4580"/>
                  </a:cubicBezTo>
                  <a:cubicBezTo>
                    <a:pt x="2894" y="4624"/>
                    <a:pt x="2858" y="4639"/>
                    <a:pt x="2836" y="4646"/>
                  </a:cubicBezTo>
                  <a:cubicBezTo>
                    <a:pt x="2836" y="4683"/>
                    <a:pt x="2828" y="4770"/>
                    <a:pt x="2770" y="4778"/>
                  </a:cubicBezTo>
                  <a:cubicBezTo>
                    <a:pt x="2740" y="4785"/>
                    <a:pt x="2733" y="4785"/>
                    <a:pt x="2733" y="4785"/>
                  </a:cubicBezTo>
                  <a:cubicBezTo>
                    <a:pt x="2733" y="4800"/>
                    <a:pt x="2733" y="4800"/>
                    <a:pt x="2733" y="4807"/>
                  </a:cubicBezTo>
                  <a:cubicBezTo>
                    <a:pt x="2726" y="4829"/>
                    <a:pt x="2704" y="4858"/>
                    <a:pt x="2674" y="4858"/>
                  </a:cubicBezTo>
                  <a:cubicBezTo>
                    <a:pt x="2667" y="4858"/>
                    <a:pt x="2653" y="4851"/>
                    <a:pt x="2638" y="4844"/>
                  </a:cubicBezTo>
                  <a:cubicBezTo>
                    <a:pt x="2631" y="4836"/>
                    <a:pt x="2631" y="4836"/>
                    <a:pt x="2623" y="4836"/>
                  </a:cubicBezTo>
                  <a:cubicBezTo>
                    <a:pt x="2616" y="4836"/>
                    <a:pt x="2594" y="4851"/>
                    <a:pt x="2572" y="4873"/>
                  </a:cubicBezTo>
                  <a:cubicBezTo>
                    <a:pt x="2565" y="4880"/>
                    <a:pt x="2557" y="4888"/>
                    <a:pt x="2550" y="4895"/>
                  </a:cubicBezTo>
                  <a:cubicBezTo>
                    <a:pt x="2528" y="4910"/>
                    <a:pt x="2521" y="4917"/>
                    <a:pt x="2506" y="4924"/>
                  </a:cubicBezTo>
                  <a:cubicBezTo>
                    <a:pt x="2484" y="4946"/>
                    <a:pt x="2469" y="4954"/>
                    <a:pt x="2462" y="4976"/>
                  </a:cubicBezTo>
                  <a:cubicBezTo>
                    <a:pt x="2447" y="4998"/>
                    <a:pt x="2418" y="5012"/>
                    <a:pt x="2389" y="5020"/>
                  </a:cubicBezTo>
                  <a:cubicBezTo>
                    <a:pt x="2374" y="5027"/>
                    <a:pt x="2359" y="5027"/>
                    <a:pt x="2345" y="5042"/>
                  </a:cubicBezTo>
                  <a:cubicBezTo>
                    <a:pt x="2330" y="5042"/>
                    <a:pt x="2323" y="5049"/>
                    <a:pt x="2308" y="5049"/>
                  </a:cubicBezTo>
                  <a:cubicBezTo>
                    <a:pt x="2279" y="5049"/>
                    <a:pt x="2235" y="5027"/>
                    <a:pt x="2198" y="5005"/>
                  </a:cubicBezTo>
                  <a:cubicBezTo>
                    <a:pt x="2184" y="4998"/>
                    <a:pt x="2169" y="4990"/>
                    <a:pt x="2147" y="4983"/>
                  </a:cubicBezTo>
                  <a:cubicBezTo>
                    <a:pt x="2140" y="4976"/>
                    <a:pt x="2132" y="4976"/>
                    <a:pt x="2125" y="4976"/>
                  </a:cubicBezTo>
                  <a:cubicBezTo>
                    <a:pt x="2103" y="4976"/>
                    <a:pt x="2088" y="4990"/>
                    <a:pt x="2066" y="5012"/>
                  </a:cubicBezTo>
                  <a:cubicBezTo>
                    <a:pt x="2052" y="5020"/>
                    <a:pt x="2037" y="5034"/>
                    <a:pt x="2030" y="5042"/>
                  </a:cubicBezTo>
                  <a:cubicBezTo>
                    <a:pt x="1986" y="5064"/>
                    <a:pt x="1949" y="5093"/>
                    <a:pt x="1912" y="5144"/>
                  </a:cubicBezTo>
                  <a:cubicBezTo>
                    <a:pt x="1890" y="5174"/>
                    <a:pt x="1898" y="5188"/>
                    <a:pt x="1912" y="5217"/>
                  </a:cubicBezTo>
                  <a:cubicBezTo>
                    <a:pt x="1920" y="5232"/>
                    <a:pt x="1927" y="5254"/>
                    <a:pt x="1927" y="5283"/>
                  </a:cubicBezTo>
                  <a:cubicBezTo>
                    <a:pt x="1920" y="5298"/>
                    <a:pt x="1920" y="5298"/>
                    <a:pt x="1920" y="5298"/>
                  </a:cubicBezTo>
                  <a:cubicBezTo>
                    <a:pt x="1912" y="5349"/>
                    <a:pt x="1912" y="5357"/>
                    <a:pt x="1898" y="5393"/>
                  </a:cubicBezTo>
                  <a:cubicBezTo>
                    <a:pt x="1890" y="5401"/>
                    <a:pt x="1883" y="5408"/>
                    <a:pt x="1868" y="5408"/>
                  </a:cubicBezTo>
                  <a:cubicBezTo>
                    <a:pt x="1854" y="5408"/>
                    <a:pt x="1839" y="5401"/>
                    <a:pt x="1810" y="5386"/>
                  </a:cubicBezTo>
                  <a:cubicBezTo>
                    <a:pt x="1788" y="5371"/>
                    <a:pt x="1751" y="5349"/>
                    <a:pt x="1722" y="5349"/>
                  </a:cubicBezTo>
                  <a:cubicBezTo>
                    <a:pt x="1707" y="5349"/>
                    <a:pt x="1700" y="5342"/>
                    <a:pt x="1685" y="5342"/>
                  </a:cubicBezTo>
                  <a:cubicBezTo>
                    <a:pt x="1627" y="5342"/>
                    <a:pt x="1619" y="5371"/>
                    <a:pt x="1619" y="5379"/>
                  </a:cubicBezTo>
                  <a:cubicBezTo>
                    <a:pt x="1605" y="5423"/>
                    <a:pt x="1583" y="5430"/>
                    <a:pt x="1546" y="5430"/>
                  </a:cubicBezTo>
                  <a:cubicBezTo>
                    <a:pt x="1370" y="5430"/>
                    <a:pt x="1370" y="5430"/>
                    <a:pt x="1370" y="5430"/>
                  </a:cubicBezTo>
                  <a:lnTo>
                    <a:pt x="1370" y="5430"/>
                  </a:lnTo>
                  <a:lnTo>
                    <a:pt x="1363" y="5430"/>
                  </a:lnTo>
                  <a:close/>
                  <a:moveTo>
                    <a:pt x="6133" y="2191"/>
                  </a:moveTo>
                  <a:lnTo>
                    <a:pt x="6133" y="2191"/>
                  </a:lnTo>
                  <a:cubicBezTo>
                    <a:pt x="6148" y="2198"/>
                    <a:pt x="6162" y="2206"/>
                    <a:pt x="6184" y="2213"/>
                  </a:cubicBezTo>
                  <a:cubicBezTo>
                    <a:pt x="6221" y="2228"/>
                    <a:pt x="6243" y="2250"/>
                    <a:pt x="6272" y="2279"/>
                  </a:cubicBezTo>
                  <a:cubicBezTo>
                    <a:pt x="6279" y="2286"/>
                    <a:pt x="6287" y="2301"/>
                    <a:pt x="6302" y="2316"/>
                  </a:cubicBezTo>
                  <a:cubicBezTo>
                    <a:pt x="6346" y="2360"/>
                    <a:pt x="6367" y="2382"/>
                    <a:pt x="6411" y="2404"/>
                  </a:cubicBezTo>
                  <a:cubicBezTo>
                    <a:pt x="6455" y="2433"/>
                    <a:pt x="6448" y="2448"/>
                    <a:pt x="6434" y="2477"/>
                  </a:cubicBezTo>
                  <a:cubicBezTo>
                    <a:pt x="6434" y="2484"/>
                    <a:pt x="6426" y="2492"/>
                    <a:pt x="6426" y="2499"/>
                  </a:cubicBezTo>
                  <a:cubicBezTo>
                    <a:pt x="6411" y="2528"/>
                    <a:pt x="6404" y="2536"/>
                    <a:pt x="6382" y="2543"/>
                  </a:cubicBezTo>
                  <a:cubicBezTo>
                    <a:pt x="6375" y="2558"/>
                    <a:pt x="6360" y="2565"/>
                    <a:pt x="6338" y="2587"/>
                  </a:cubicBezTo>
                  <a:cubicBezTo>
                    <a:pt x="6309" y="2616"/>
                    <a:pt x="6294" y="2638"/>
                    <a:pt x="6294" y="2646"/>
                  </a:cubicBezTo>
                  <a:cubicBezTo>
                    <a:pt x="6316" y="2646"/>
                    <a:pt x="6353" y="2631"/>
                    <a:pt x="6404" y="2609"/>
                  </a:cubicBezTo>
                  <a:cubicBezTo>
                    <a:pt x="6411" y="2609"/>
                    <a:pt x="6411" y="2609"/>
                    <a:pt x="6411" y="2609"/>
                  </a:cubicBezTo>
                  <a:cubicBezTo>
                    <a:pt x="6463" y="2587"/>
                    <a:pt x="6463" y="2572"/>
                    <a:pt x="6470" y="2536"/>
                  </a:cubicBezTo>
                  <a:cubicBezTo>
                    <a:pt x="6470" y="2528"/>
                    <a:pt x="6470" y="2521"/>
                    <a:pt x="6477" y="2514"/>
                  </a:cubicBezTo>
                  <a:cubicBezTo>
                    <a:pt x="6477" y="2484"/>
                    <a:pt x="6477" y="2484"/>
                    <a:pt x="6470" y="2470"/>
                  </a:cubicBezTo>
                  <a:cubicBezTo>
                    <a:pt x="6463" y="2462"/>
                    <a:pt x="6463" y="2455"/>
                    <a:pt x="6455" y="2440"/>
                  </a:cubicBezTo>
                  <a:cubicBezTo>
                    <a:pt x="6448" y="2426"/>
                    <a:pt x="6441" y="2418"/>
                    <a:pt x="6441" y="2411"/>
                  </a:cubicBezTo>
                  <a:cubicBezTo>
                    <a:pt x="6434" y="2389"/>
                    <a:pt x="6434" y="2389"/>
                    <a:pt x="6404" y="2374"/>
                  </a:cubicBezTo>
                  <a:cubicBezTo>
                    <a:pt x="6360" y="2352"/>
                    <a:pt x="6360" y="2338"/>
                    <a:pt x="6360" y="2301"/>
                  </a:cubicBezTo>
                  <a:cubicBezTo>
                    <a:pt x="6360" y="2301"/>
                    <a:pt x="6360" y="2294"/>
                    <a:pt x="6360" y="2286"/>
                  </a:cubicBezTo>
                  <a:cubicBezTo>
                    <a:pt x="6360" y="2228"/>
                    <a:pt x="6411" y="2228"/>
                    <a:pt x="6441" y="2228"/>
                  </a:cubicBezTo>
                  <a:cubicBezTo>
                    <a:pt x="6477" y="2228"/>
                    <a:pt x="6477" y="2228"/>
                    <a:pt x="6477" y="2228"/>
                  </a:cubicBezTo>
                  <a:cubicBezTo>
                    <a:pt x="6499" y="2228"/>
                    <a:pt x="6514" y="2235"/>
                    <a:pt x="6529" y="2243"/>
                  </a:cubicBezTo>
                  <a:cubicBezTo>
                    <a:pt x="6543" y="2265"/>
                    <a:pt x="6529" y="2294"/>
                    <a:pt x="6521" y="2330"/>
                  </a:cubicBezTo>
                  <a:cubicBezTo>
                    <a:pt x="6521" y="2345"/>
                    <a:pt x="6514" y="2352"/>
                    <a:pt x="6514" y="2360"/>
                  </a:cubicBezTo>
                  <a:cubicBezTo>
                    <a:pt x="6514" y="2374"/>
                    <a:pt x="6514" y="2382"/>
                    <a:pt x="6514" y="2382"/>
                  </a:cubicBezTo>
                  <a:cubicBezTo>
                    <a:pt x="6514" y="2382"/>
                    <a:pt x="6529" y="2374"/>
                    <a:pt x="6536" y="2360"/>
                  </a:cubicBezTo>
                  <a:cubicBezTo>
                    <a:pt x="6558" y="2338"/>
                    <a:pt x="6565" y="2330"/>
                    <a:pt x="6580" y="2330"/>
                  </a:cubicBezTo>
                  <a:cubicBezTo>
                    <a:pt x="6595" y="2330"/>
                    <a:pt x="6609" y="2338"/>
                    <a:pt x="6624" y="2352"/>
                  </a:cubicBezTo>
                  <a:cubicBezTo>
                    <a:pt x="6639" y="2360"/>
                    <a:pt x="6639" y="2360"/>
                    <a:pt x="6639" y="2360"/>
                  </a:cubicBezTo>
                  <a:cubicBezTo>
                    <a:pt x="6646" y="2367"/>
                    <a:pt x="6653" y="2367"/>
                    <a:pt x="6653" y="2374"/>
                  </a:cubicBezTo>
                  <a:cubicBezTo>
                    <a:pt x="6653" y="2367"/>
                    <a:pt x="6653" y="2367"/>
                    <a:pt x="6653" y="2360"/>
                  </a:cubicBezTo>
                  <a:cubicBezTo>
                    <a:pt x="6660" y="2352"/>
                    <a:pt x="6668" y="2330"/>
                    <a:pt x="6675" y="2308"/>
                  </a:cubicBezTo>
                  <a:cubicBezTo>
                    <a:pt x="6690" y="2272"/>
                    <a:pt x="6675" y="2250"/>
                    <a:pt x="6653" y="2220"/>
                  </a:cubicBezTo>
                  <a:cubicBezTo>
                    <a:pt x="6639" y="2206"/>
                    <a:pt x="6624" y="2191"/>
                    <a:pt x="6617" y="2169"/>
                  </a:cubicBezTo>
                  <a:cubicBezTo>
                    <a:pt x="6602" y="2140"/>
                    <a:pt x="6587" y="2133"/>
                    <a:pt x="6573" y="2125"/>
                  </a:cubicBezTo>
                  <a:cubicBezTo>
                    <a:pt x="6565" y="2118"/>
                    <a:pt x="6551" y="2110"/>
                    <a:pt x="6536" y="2096"/>
                  </a:cubicBezTo>
                  <a:cubicBezTo>
                    <a:pt x="6507" y="2052"/>
                    <a:pt x="6492" y="2037"/>
                    <a:pt x="6463" y="2037"/>
                  </a:cubicBezTo>
                  <a:cubicBezTo>
                    <a:pt x="6455" y="2037"/>
                    <a:pt x="6448" y="2037"/>
                    <a:pt x="6448" y="2037"/>
                  </a:cubicBezTo>
                  <a:cubicBezTo>
                    <a:pt x="6448" y="2037"/>
                    <a:pt x="6448" y="2045"/>
                    <a:pt x="6448" y="2067"/>
                  </a:cubicBezTo>
                  <a:cubicBezTo>
                    <a:pt x="6448" y="2081"/>
                    <a:pt x="6455" y="2089"/>
                    <a:pt x="6463" y="2096"/>
                  </a:cubicBezTo>
                  <a:cubicBezTo>
                    <a:pt x="6470" y="2103"/>
                    <a:pt x="6477" y="2110"/>
                    <a:pt x="6477" y="2133"/>
                  </a:cubicBezTo>
                  <a:cubicBezTo>
                    <a:pt x="6477" y="2162"/>
                    <a:pt x="6448" y="2177"/>
                    <a:pt x="6419" y="2184"/>
                  </a:cubicBezTo>
                  <a:cubicBezTo>
                    <a:pt x="6397" y="2191"/>
                    <a:pt x="6367" y="2198"/>
                    <a:pt x="6346" y="2213"/>
                  </a:cubicBezTo>
                  <a:cubicBezTo>
                    <a:pt x="6316" y="2243"/>
                    <a:pt x="6302" y="2250"/>
                    <a:pt x="6294" y="2250"/>
                  </a:cubicBezTo>
                  <a:cubicBezTo>
                    <a:pt x="6279" y="2250"/>
                    <a:pt x="6272" y="2243"/>
                    <a:pt x="6272" y="2235"/>
                  </a:cubicBezTo>
                  <a:lnTo>
                    <a:pt x="6265" y="2228"/>
                  </a:lnTo>
                  <a:cubicBezTo>
                    <a:pt x="6258" y="2220"/>
                    <a:pt x="6250" y="2213"/>
                    <a:pt x="6250" y="2206"/>
                  </a:cubicBezTo>
                  <a:cubicBezTo>
                    <a:pt x="6250" y="2191"/>
                    <a:pt x="6265" y="2177"/>
                    <a:pt x="6279" y="2155"/>
                  </a:cubicBezTo>
                  <a:cubicBezTo>
                    <a:pt x="6294" y="2147"/>
                    <a:pt x="6302" y="2140"/>
                    <a:pt x="6309" y="2133"/>
                  </a:cubicBezTo>
                  <a:cubicBezTo>
                    <a:pt x="6316" y="2118"/>
                    <a:pt x="6324" y="2103"/>
                    <a:pt x="6316" y="2096"/>
                  </a:cubicBezTo>
                  <a:cubicBezTo>
                    <a:pt x="6316" y="2096"/>
                    <a:pt x="6309" y="2096"/>
                    <a:pt x="6302" y="2096"/>
                  </a:cubicBezTo>
                  <a:cubicBezTo>
                    <a:pt x="6302" y="2096"/>
                    <a:pt x="6302" y="2096"/>
                    <a:pt x="6294" y="2096"/>
                  </a:cubicBezTo>
                  <a:cubicBezTo>
                    <a:pt x="6250" y="2103"/>
                    <a:pt x="6250" y="2110"/>
                    <a:pt x="6236" y="2140"/>
                  </a:cubicBezTo>
                  <a:cubicBezTo>
                    <a:pt x="6214" y="2191"/>
                    <a:pt x="6177" y="2191"/>
                    <a:pt x="6140" y="2191"/>
                  </a:cubicBezTo>
                  <a:cubicBezTo>
                    <a:pt x="6133" y="2191"/>
                    <a:pt x="6133" y="2191"/>
                    <a:pt x="6133" y="2191"/>
                  </a:cubicBezTo>
                  <a:close/>
                  <a:moveTo>
                    <a:pt x="6104" y="2133"/>
                  </a:moveTo>
                  <a:lnTo>
                    <a:pt x="6104" y="2133"/>
                  </a:lnTo>
                  <a:cubicBezTo>
                    <a:pt x="6096" y="2140"/>
                    <a:pt x="6096" y="2140"/>
                    <a:pt x="6096" y="2140"/>
                  </a:cubicBezTo>
                  <a:cubicBezTo>
                    <a:pt x="6089" y="2147"/>
                    <a:pt x="6089" y="2155"/>
                    <a:pt x="6089" y="2155"/>
                  </a:cubicBezTo>
                  <a:cubicBezTo>
                    <a:pt x="6096" y="2162"/>
                    <a:pt x="6096" y="2169"/>
                    <a:pt x="6104" y="2169"/>
                  </a:cubicBezTo>
                  <a:lnTo>
                    <a:pt x="6104" y="2169"/>
                  </a:lnTo>
                  <a:cubicBezTo>
                    <a:pt x="6096" y="2162"/>
                    <a:pt x="6096" y="2147"/>
                    <a:pt x="6104" y="2133"/>
                  </a:cubicBezTo>
                  <a:close/>
                  <a:moveTo>
                    <a:pt x="1729" y="2286"/>
                  </a:moveTo>
                  <a:lnTo>
                    <a:pt x="1729" y="2286"/>
                  </a:lnTo>
                  <a:lnTo>
                    <a:pt x="1729" y="2286"/>
                  </a:lnTo>
                  <a:cubicBezTo>
                    <a:pt x="1729" y="2272"/>
                    <a:pt x="1729" y="2265"/>
                    <a:pt x="1729" y="2257"/>
                  </a:cubicBezTo>
                  <a:cubicBezTo>
                    <a:pt x="1729" y="2235"/>
                    <a:pt x="1722" y="2206"/>
                    <a:pt x="1758" y="2177"/>
                  </a:cubicBezTo>
                  <a:cubicBezTo>
                    <a:pt x="1766" y="2169"/>
                    <a:pt x="1773" y="2162"/>
                    <a:pt x="1781" y="2155"/>
                  </a:cubicBezTo>
                  <a:cubicBezTo>
                    <a:pt x="1788" y="2147"/>
                    <a:pt x="1795" y="2140"/>
                    <a:pt x="1817" y="2140"/>
                  </a:cubicBezTo>
                  <a:cubicBezTo>
                    <a:pt x="1824" y="2140"/>
                    <a:pt x="1832" y="2140"/>
                    <a:pt x="1839" y="2147"/>
                  </a:cubicBezTo>
                  <a:cubicBezTo>
                    <a:pt x="1861" y="2155"/>
                    <a:pt x="1883" y="2169"/>
                    <a:pt x="1890" y="2191"/>
                  </a:cubicBezTo>
                  <a:cubicBezTo>
                    <a:pt x="1890" y="2206"/>
                    <a:pt x="1883" y="2220"/>
                    <a:pt x="1868" y="2235"/>
                  </a:cubicBezTo>
                  <a:cubicBezTo>
                    <a:pt x="1839" y="2272"/>
                    <a:pt x="1773" y="2308"/>
                    <a:pt x="1766" y="2316"/>
                  </a:cubicBezTo>
                  <a:cubicBezTo>
                    <a:pt x="1758" y="2316"/>
                    <a:pt x="1758" y="2316"/>
                    <a:pt x="1758" y="2316"/>
                  </a:cubicBezTo>
                  <a:lnTo>
                    <a:pt x="1729" y="2286"/>
                  </a:lnTo>
                  <a:close/>
                  <a:moveTo>
                    <a:pt x="5312" y="1576"/>
                  </a:moveTo>
                  <a:lnTo>
                    <a:pt x="5312" y="1576"/>
                  </a:lnTo>
                  <a:cubicBezTo>
                    <a:pt x="5283" y="1576"/>
                    <a:pt x="5254" y="1561"/>
                    <a:pt x="5224" y="1546"/>
                  </a:cubicBezTo>
                  <a:cubicBezTo>
                    <a:pt x="5217" y="1539"/>
                    <a:pt x="5210" y="1532"/>
                    <a:pt x="5195" y="1524"/>
                  </a:cubicBezTo>
                  <a:cubicBezTo>
                    <a:pt x="5158" y="1510"/>
                    <a:pt x="5158" y="1510"/>
                    <a:pt x="5158" y="1510"/>
                  </a:cubicBezTo>
                  <a:cubicBezTo>
                    <a:pt x="5195" y="1495"/>
                    <a:pt x="5195" y="1495"/>
                    <a:pt x="5195" y="1495"/>
                  </a:cubicBezTo>
                  <a:cubicBezTo>
                    <a:pt x="5217" y="1495"/>
                    <a:pt x="5298" y="1458"/>
                    <a:pt x="5364" y="1392"/>
                  </a:cubicBezTo>
                  <a:cubicBezTo>
                    <a:pt x="5386" y="1370"/>
                    <a:pt x="5386" y="1370"/>
                    <a:pt x="5386" y="1370"/>
                  </a:cubicBezTo>
                  <a:cubicBezTo>
                    <a:pt x="5393" y="1385"/>
                    <a:pt x="5393" y="1385"/>
                    <a:pt x="5393" y="1385"/>
                  </a:cubicBezTo>
                  <a:cubicBezTo>
                    <a:pt x="5400" y="1392"/>
                    <a:pt x="5408" y="1400"/>
                    <a:pt x="5415" y="1415"/>
                  </a:cubicBezTo>
                  <a:cubicBezTo>
                    <a:pt x="5429" y="1422"/>
                    <a:pt x="5437" y="1444"/>
                    <a:pt x="5429" y="1458"/>
                  </a:cubicBezTo>
                  <a:cubicBezTo>
                    <a:pt x="5422" y="1502"/>
                    <a:pt x="5378" y="1554"/>
                    <a:pt x="5342" y="1568"/>
                  </a:cubicBezTo>
                  <a:cubicBezTo>
                    <a:pt x="5334" y="1576"/>
                    <a:pt x="5327" y="1576"/>
                    <a:pt x="5312" y="1576"/>
                  </a:cubicBezTo>
                  <a:close/>
                  <a:moveTo>
                    <a:pt x="5129" y="1458"/>
                  </a:moveTo>
                  <a:lnTo>
                    <a:pt x="5129" y="1458"/>
                  </a:lnTo>
                  <a:cubicBezTo>
                    <a:pt x="5114" y="1458"/>
                    <a:pt x="5100" y="1458"/>
                    <a:pt x="5085" y="1444"/>
                  </a:cubicBezTo>
                  <a:cubicBezTo>
                    <a:pt x="5070" y="1436"/>
                    <a:pt x="5056" y="1422"/>
                    <a:pt x="5048" y="1415"/>
                  </a:cubicBezTo>
                  <a:cubicBezTo>
                    <a:pt x="5019" y="1400"/>
                    <a:pt x="4997" y="1378"/>
                    <a:pt x="4975" y="1348"/>
                  </a:cubicBezTo>
                  <a:cubicBezTo>
                    <a:pt x="4953" y="1319"/>
                    <a:pt x="4924" y="1305"/>
                    <a:pt x="4895" y="1290"/>
                  </a:cubicBezTo>
                  <a:cubicBezTo>
                    <a:pt x="4865" y="1268"/>
                    <a:pt x="4865" y="1268"/>
                    <a:pt x="4865" y="1268"/>
                  </a:cubicBezTo>
                  <a:cubicBezTo>
                    <a:pt x="4829" y="1253"/>
                    <a:pt x="4785" y="1224"/>
                    <a:pt x="4785" y="1165"/>
                  </a:cubicBezTo>
                  <a:cubicBezTo>
                    <a:pt x="4785" y="1143"/>
                    <a:pt x="4785" y="1121"/>
                    <a:pt x="4785" y="1099"/>
                  </a:cubicBezTo>
                  <a:cubicBezTo>
                    <a:pt x="4792" y="1092"/>
                    <a:pt x="4792" y="1092"/>
                    <a:pt x="4792" y="1092"/>
                  </a:cubicBezTo>
                  <a:cubicBezTo>
                    <a:pt x="4799" y="1092"/>
                    <a:pt x="4799" y="1092"/>
                    <a:pt x="4799" y="1092"/>
                  </a:cubicBezTo>
                  <a:cubicBezTo>
                    <a:pt x="4807" y="1092"/>
                    <a:pt x="4865" y="1077"/>
                    <a:pt x="4990" y="1077"/>
                  </a:cubicBezTo>
                  <a:cubicBezTo>
                    <a:pt x="5019" y="1077"/>
                    <a:pt x="5034" y="1063"/>
                    <a:pt x="5034" y="1041"/>
                  </a:cubicBezTo>
                  <a:cubicBezTo>
                    <a:pt x="5034" y="997"/>
                    <a:pt x="4990" y="938"/>
                    <a:pt x="4953" y="938"/>
                  </a:cubicBezTo>
                  <a:cubicBezTo>
                    <a:pt x="4902" y="938"/>
                    <a:pt x="4880" y="916"/>
                    <a:pt x="4865" y="901"/>
                  </a:cubicBezTo>
                  <a:cubicBezTo>
                    <a:pt x="4858" y="894"/>
                    <a:pt x="4851" y="894"/>
                    <a:pt x="4851" y="894"/>
                  </a:cubicBezTo>
                  <a:cubicBezTo>
                    <a:pt x="4829" y="887"/>
                    <a:pt x="4829" y="887"/>
                    <a:pt x="4829" y="887"/>
                  </a:cubicBezTo>
                  <a:cubicBezTo>
                    <a:pt x="4829" y="894"/>
                    <a:pt x="4829" y="894"/>
                    <a:pt x="4829" y="894"/>
                  </a:cubicBezTo>
                  <a:cubicBezTo>
                    <a:pt x="4814" y="894"/>
                    <a:pt x="4814" y="894"/>
                    <a:pt x="4814" y="894"/>
                  </a:cubicBezTo>
                  <a:cubicBezTo>
                    <a:pt x="4777" y="887"/>
                    <a:pt x="4755" y="858"/>
                    <a:pt x="4755" y="821"/>
                  </a:cubicBezTo>
                  <a:cubicBezTo>
                    <a:pt x="4755" y="762"/>
                    <a:pt x="4785" y="726"/>
                    <a:pt x="4814" y="696"/>
                  </a:cubicBezTo>
                  <a:cubicBezTo>
                    <a:pt x="4829" y="682"/>
                    <a:pt x="4829" y="660"/>
                    <a:pt x="4836" y="630"/>
                  </a:cubicBezTo>
                  <a:cubicBezTo>
                    <a:pt x="4836" y="608"/>
                    <a:pt x="4836" y="608"/>
                    <a:pt x="4836" y="608"/>
                  </a:cubicBezTo>
                  <a:cubicBezTo>
                    <a:pt x="4836" y="579"/>
                    <a:pt x="4836" y="535"/>
                    <a:pt x="4851" y="498"/>
                  </a:cubicBezTo>
                  <a:cubicBezTo>
                    <a:pt x="4858" y="477"/>
                    <a:pt x="4865" y="447"/>
                    <a:pt x="4895" y="447"/>
                  </a:cubicBezTo>
                  <a:cubicBezTo>
                    <a:pt x="4902" y="447"/>
                    <a:pt x="4909" y="447"/>
                    <a:pt x="4924" y="455"/>
                  </a:cubicBezTo>
                  <a:cubicBezTo>
                    <a:pt x="4931" y="462"/>
                    <a:pt x="4939" y="462"/>
                    <a:pt x="4953" y="462"/>
                  </a:cubicBezTo>
                  <a:cubicBezTo>
                    <a:pt x="4961" y="462"/>
                    <a:pt x="4968" y="462"/>
                    <a:pt x="4968" y="455"/>
                  </a:cubicBezTo>
                  <a:cubicBezTo>
                    <a:pt x="4983" y="447"/>
                    <a:pt x="4983" y="447"/>
                    <a:pt x="4983" y="447"/>
                  </a:cubicBezTo>
                  <a:cubicBezTo>
                    <a:pt x="5005" y="469"/>
                    <a:pt x="5005" y="469"/>
                    <a:pt x="5005" y="469"/>
                  </a:cubicBezTo>
                  <a:cubicBezTo>
                    <a:pt x="5012" y="469"/>
                    <a:pt x="5019" y="469"/>
                    <a:pt x="5027" y="469"/>
                  </a:cubicBezTo>
                  <a:cubicBezTo>
                    <a:pt x="5056" y="469"/>
                    <a:pt x="5070" y="484"/>
                    <a:pt x="5078" y="506"/>
                  </a:cubicBezTo>
                  <a:cubicBezTo>
                    <a:pt x="5085" y="528"/>
                    <a:pt x="5085" y="528"/>
                    <a:pt x="5085" y="528"/>
                  </a:cubicBezTo>
                  <a:cubicBezTo>
                    <a:pt x="5093" y="550"/>
                    <a:pt x="5093" y="557"/>
                    <a:pt x="5107" y="565"/>
                  </a:cubicBezTo>
                  <a:cubicBezTo>
                    <a:pt x="5114" y="565"/>
                    <a:pt x="5114" y="572"/>
                    <a:pt x="5122" y="572"/>
                  </a:cubicBezTo>
                  <a:cubicBezTo>
                    <a:pt x="5129" y="572"/>
                    <a:pt x="5136" y="579"/>
                    <a:pt x="5144" y="579"/>
                  </a:cubicBezTo>
                  <a:lnTo>
                    <a:pt x="5144" y="579"/>
                  </a:lnTo>
                  <a:cubicBezTo>
                    <a:pt x="5144" y="565"/>
                    <a:pt x="5144" y="557"/>
                    <a:pt x="5144" y="542"/>
                  </a:cubicBezTo>
                  <a:cubicBezTo>
                    <a:pt x="5144" y="528"/>
                    <a:pt x="5144" y="520"/>
                    <a:pt x="5136" y="491"/>
                  </a:cubicBezTo>
                  <a:cubicBezTo>
                    <a:pt x="5136" y="484"/>
                    <a:pt x="5129" y="477"/>
                    <a:pt x="5129" y="469"/>
                  </a:cubicBezTo>
                  <a:cubicBezTo>
                    <a:pt x="5122" y="455"/>
                    <a:pt x="5114" y="440"/>
                    <a:pt x="5122" y="425"/>
                  </a:cubicBezTo>
                  <a:cubicBezTo>
                    <a:pt x="5122" y="410"/>
                    <a:pt x="5136" y="410"/>
                    <a:pt x="5158" y="403"/>
                  </a:cubicBezTo>
                  <a:cubicBezTo>
                    <a:pt x="5180" y="396"/>
                    <a:pt x="5180" y="396"/>
                    <a:pt x="5180" y="396"/>
                  </a:cubicBezTo>
                  <a:cubicBezTo>
                    <a:pt x="5188" y="396"/>
                    <a:pt x="5195" y="396"/>
                    <a:pt x="5203" y="396"/>
                  </a:cubicBezTo>
                  <a:cubicBezTo>
                    <a:pt x="5232" y="396"/>
                    <a:pt x="5239" y="425"/>
                    <a:pt x="5239" y="455"/>
                  </a:cubicBezTo>
                  <a:cubicBezTo>
                    <a:pt x="5246" y="498"/>
                    <a:pt x="5261" y="535"/>
                    <a:pt x="5290" y="535"/>
                  </a:cubicBezTo>
                  <a:cubicBezTo>
                    <a:pt x="5298" y="535"/>
                    <a:pt x="5298" y="535"/>
                    <a:pt x="5305" y="528"/>
                  </a:cubicBezTo>
                  <a:cubicBezTo>
                    <a:pt x="5312" y="528"/>
                    <a:pt x="5312" y="528"/>
                    <a:pt x="5320" y="528"/>
                  </a:cubicBezTo>
                  <a:cubicBezTo>
                    <a:pt x="5342" y="528"/>
                    <a:pt x="5349" y="550"/>
                    <a:pt x="5356" y="586"/>
                  </a:cubicBezTo>
                  <a:cubicBezTo>
                    <a:pt x="5371" y="645"/>
                    <a:pt x="5393" y="652"/>
                    <a:pt x="5422" y="667"/>
                  </a:cubicBezTo>
                  <a:cubicBezTo>
                    <a:pt x="5429" y="667"/>
                    <a:pt x="5437" y="667"/>
                    <a:pt x="5444" y="667"/>
                  </a:cubicBezTo>
                  <a:cubicBezTo>
                    <a:pt x="5466" y="674"/>
                    <a:pt x="5488" y="682"/>
                    <a:pt x="5481" y="740"/>
                  </a:cubicBezTo>
                  <a:cubicBezTo>
                    <a:pt x="5481" y="799"/>
                    <a:pt x="5474" y="828"/>
                    <a:pt x="5503" y="850"/>
                  </a:cubicBezTo>
                  <a:cubicBezTo>
                    <a:pt x="5517" y="858"/>
                    <a:pt x="5525" y="865"/>
                    <a:pt x="5532" y="872"/>
                  </a:cubicBezTo>
                  <a:cubicBezTo>
                    <a:pt x="5554" y="879"/>
                    <a:pt x="5561" y="887"/>
                    <a:pt x="5576" y="887"/>
                  </a:cubicBezTo>
                  <a:cubicBezTo>
                    <a:pt x="5584" y="887"/>
                    <a:pt x="5584" y="887"/>
                    <a:pt x="5591" y="887"/>
                  </a:cubicBezTo>
                  <a:cubicBezTo>
                    <a:pt x="5605" y="879"/>
                    <a:pt x="5620" y="872"/>
                    <a:pt x="5627" y="865"/>
                  </a:cubicBezTo>
                  <a:cubicBezTo>
                    <a:pt x="5649" y="858"/>
                    <a:pt x="5664" y="843"/>
                    <a:pt x="5686" y="843"/>
                  </a:cubicBezTo>
                  <a:cubicBezTo>
                    <a:pt x="5693" y="843"/>
                    <a:pt x="5701" y="850"/>
                    <a:pt x="5715" y="850"/>
                  </a:cubicBezTo>
                  <a:cubicBezTo>
                    <a:pt x="5715" y="858"/>
                    <a:pt x="5723" y="858"/>
                    <a:pt x="5723" y="858"/>
                  </a:cubicBezTo>
                  <a:cubicBezTo>
                    <a:pt x="5730" y="858"/>
                    <a:pt x="5730" y="858"/>
                    <a:pt x="5730" y="858"/>
                  </a:cubicBezTo>
                  <a:cubicBezTo>
                    <a:pt x="5730" y="865"/>
                    <a:pt x="5730" y="865"/>
                    <a:pt x="5730" y="865"/>
                  </a:cubicBezTo>
                  <a:cubicBezTo>
                    <a:pt x="5745" y="879"/>
                    <a:pt x="5759" y="894"/>
                    <a:pt x="5774" y="894"/>
                  </a:cubicBezTo>
                  <a:cubicBezTo>
                    <a:pt x="5781" y="901"/>
                    <a:pt x="5781" y="901"/>
                    <a:pt x="5781" y="901"/>
                  </a:cubicBezTo>
                  <a:lnTo>
                    <a:pt x="5781" y="901"/>
                  </a:lnTo>
                  <a:cubicBezTo>
                    <a:pt x="5796" y="924"/>
                    <a:pt x="5803" y="931"/>
                    <a:pt x="5811" y="931"/>
                  </a:cubicBezTo>
                  <a:cubicBezTo>
                    <a:pt x="5818" y="931"/>
                    <a:pt x="5833" y="931"/>
                    <a:pt x="5840" y="924"/>
                  </a:cubicBezTo>
                  <a:cubicBezTo>
                    <a:pt x="5847" y="924"/>
                    <a:pt x="5847" y="924"/>
                    <a:pt x="5847" y="924"/>
                  </a:cubicBezTo>
                  <a:cubicBezTo>
                    <a:pt x="5855" y="924"/>
                    <a:pt x="5855" y="924"/>
                    <a:pt x="5855" y="924"/>
                  </a:cubicBezTo>
                  <a:cubicBezTo>
                    <a:pt x="5884" y="938"/>
                    <a:pt x="5913" y="960"/>
                    <a:pt x="5935" y="982"/>
                  </a:cubicBezTo>
                  <a:cubicBezTo>
                    <a:pt x="5950" y="989"/>
                    <a:pt x="5957" y="997"/>
                    <a:pt x="5972" y="1004"/>
                  </a:cubicBezTo>
                  <a:cubicBezTo>
                    <a:pt x="6023" y="1041"/>
                    <a:pt x="6082" y="1085"/>
                    <a:pt x="6052" y="1136"/>
                  </a:cubicBezTo>
                  <a:cubicBezTo>
                    <a:pt x="6045" y="1158"/>
                    <a:pt x="6030" y="1165"/>
                    <a:pt x="6016" y="1173"/>
                  </a:cubicBezTo>
                  <a:cubicBezTo>
                    <a:pt x="6008" y="1180"/>
                    <a:pt x="6008" y="1180"/>
                    <a:pt x="6008" y="1187"/>
                  </a:cubicBezTo>
                  <a:cubicBezTo>
                    <a:pt x="6023" y="1224"/>
                    <a:pt x="6023" y="1290"/>
                    <a:pt x="6008" y="1334"/>
                  </a:cubicBezTo>
                  <a:cubicBezTo>
                    <a:pt x="6008" y="1341"/>
                    <a:pt x="6001" y="1363"/>
                    <a:pt x="5972" y="1363"/>
                  </a:cubicBezTo>
                  <a:cubicBezTo>
                    <a:pt x="5928" y="1363"/>
                    <a:pt x="5884" y="1334"/>
                    <a:pt x="5877" y="1334"/>
                  </a:cubicBezTo>
                  <a:cubicBezTo>
                    <a:pt x="5869" y="1327"/>
                    <a:pt x="5869" y="1327"/>
                    <a:pt x="5869" y="1327"/>
                  </a:cubicBezTo>
                  <a:lnTo>
                    <a:pt x="5869" y="1327"/>
                  </a:lnTo>
                  <a:cubicBezTo>
                    <a:pt x="5862" y="1312"/>
                    <a:pt x="5840" y="1231"/>
                    <a:pt x="5884" y="1202"/>
                  </a:cubicBezTo>
                  <a:cubicBezTo>
                    <a:pt x="5891" y="1187"/>
                    <a:pt x="5877" y="1151"/>
                    <a:pt x="5855" y="1129"/>
                  </a:cubicBezTo>
                  <a:cubicBezTo>
                    <a:pt x="5840" y="1143"/>
                    <a:pt x="5796" y="1180"/>
                    <a:pt x="5767" y="1180"/>
                  </a:cubicBezTo>
                  <a:cubicBezTo>
                    <a:pt x="5759" y="1180"/>
                    <a:pt x="5759" y="1180"/>
                    <a:pt x="5752" y="1173"/>
                  </a:cubicBezTo>
                  <a:cubicBezTo>
                    <a:pt x="5737" y="1173"/>
                    <a:pt x="5723" y="1158"/>
                    <a:pt x="5715" y="1143"/>
                  </a:cubicBezTo>
                  <a:cubicBezTo>
                    <a:pt x="5708" y="1136"/>
                    <a:pt x="5708" y="1129"/>
                    <a:pt x="5701" y="1129"/>
                  </a:cubicBezTo>
                  <a:cubicBezTo>
                    <a:pt x="5701" y="1129"/>
                    <a:pt x="5693" y="1129"/>
                    <a:pt x="5686" y="1136"/>
                  </a:cubicBezTo>
                  <a:cubicBezTo>
                    <a:pt x="5664" y="1151"/>
                    <a:pt x="5642" y="1187"/>
                    <a:pt x="5627" y="1209"/>
                  </a:cubicBezTo>
                  <a:cubicBezTo>
                    <a:pt x="5605" y="1239"/>
                    <a:pt x="5598" y="1246"/>
                    <a:pt x="5591" y="1246"/>
                  </a:cubicBezTo>
                  <a:cubicBezTo>
                    <a:pt x="5584" y="1246"/>
                    <a:pt x="5584" y="1246"/>
                    <a:pt x="5584" y="1246"/>
                  </a:cubicBezTo>
                  <a:cubicBezTo>
                    <a:pt x="5576" y="1239"/>
                    <a:pt x="5576" y="1239"/>
                    <a:pt x="5576" y="1239"/>
                  </a:cubicBezTo>
                  <a:cubicBezTo>
                    <a:pt x="5569" y="1231"/>
                    <a:pt x="5569" y="1224"/>
                    <a:pt x="5576" y="1217"/>
                  </a:cubicBezTo>
                  <a:cubicBezTo>
                    <a:pt x="5576" y="1202"/>
                    <a:pt x="5584" y="1187"/>
                    <a:pt x="5584" y="1180"/>
                  </a:cubicBezTo>
                  <a:lnTo>
                    <a:pt x="5584" y="1180"/>
                  </a:lnTo>
                  <a:cubicBezTo>
                    <a:pt x="5584" y="1173"/>
                    <a:pt x="5584" y="1173"/>
                    <a:pt x="5576" y="1173"/>
                  </a:cubicBezTo>
                  <a:cubicBezTo>
                    <a:pt x="5547" y="1173"/>
                    <a:pt x="5539" y="1180"/>
                    <a:pt x="5517" y="1195"/>
                  </a:cubicBezTo>
                  <a:cubicBezTo>
                    <a:pt x="5503" y="1202"/>
                    <a:pt x="5488" y="1209"/>
                    <a:pt x="5466" y="1217"/>
                  </a:cubicBezTo>
                  <a:cubicBezTo>
                    <a:pt x="5422" y="1246"/>
                    <a:pt x="5415" y="1253"/>
                    <a:pt x="5408" y="1283"/>
                  </a:cubicBezTo>
                  <a:cubicBezTo>
                    <a:pt x="5408" y="1290"/>
                    <a:pt x="5400" y="1305"/>
                    <a:pt x="5400" y="1312"/>
                  </a:cubicBezTo>
                  <a:cubicBezTo>
                    <a:pt x="5393" y="1319"/>
                    <a:pt x="5393" y="1319"/>
                    <a:pt x="5393" y="1319"/>
                  </a:cubicBezTo>
                  <a:cubicBezTo>
                    <a:pt x="5386" y="1334"/>
                    <a:pt x="5386" y="1334"/>
                    <a:pt x="5386" y="1334"/>
                  </a:cubicBezTo>
                  <a:cubicBezTo>
                    <a:pt x="5342" y="1348"/>
                    <a:pt x="5312" y="1363"/>
                    <a:pt x="5290" y="1363"/>
                  </a:cubicBezTo>
                  <a:cubicBezTo>
                    <a:pt x="5283" y="1363"/>
                    <a:pt x="5283" y="1363"/>
                    <a:pt x="5276" y="1363"/>
                  </a:cubicBezTo>
                  <a:cubicBezTo>
                    <a:pt x="5261" y="1363"/>
                    <a:pt x="5254" y="1356"/>
                    <a:pt x="5246" y="1356"/>
                  </a:cubicBezTo>
                  <a:lnTo>
                    <a:pt x="5239" y="1356"/>
                  </a:lnTo>
                  <a:cubicBezTo>
                    <a:pt x="5239" y="1356"/>
                    <a:pt x="5232" y="1356"/>
                    <a:pt x="5217" y="1378"/>
                  </a:cubicBezTo>
                  <a:cubicBezTo>
                    <a:pt x="5210" y="1385"/>
                    <a:pt x="5210" y="1392"/>
                    <a:pt x="5203" y="1400"/>
                  </a:cubicBezTo>
                  <a:cubicBezTo>
                    <a:pt x="5180" y="1429"/>
                    <a:pt x="5158" y="1458"/>
                    <a:pt x="5129" y="1458"/>
                  </a:cubicBezTo>
                  <a:close/>
                  <a:moveTo>
                    <a:pt x="4902" y="652"/>
                  </a:moveTo>
                  <a:lnTo>
                    <a:pt x="4902" y="652"/>
                  </a:lnTo>
                  <a:cubicBezTo>
                    <a:pt x="4946" y="674"/>
                    <a:pt x="4953" y="682"/>
                    <a:pt x="4946" y="696"/>
                  </a:cubicBezTo>
                  <a:cubicBezTo>
                    <a:pt x="4946" y="704"/>
                    <a:pt x="4946" y="704"/>
                    <a:pt x="4946" y="711"/>
                  </a:cubicBezTo>
                  <a:cubicBezTo>
                    <a:pt x="4953" y="748"/>
                    <a:pt x="4924" y="770"/>
                    <a:pt x="4887" y="799"/>
                  </a:cubicBezTo>
                  <a:cubicBezTo>
                    <a:pt x="4880" y="806"/>
                    <a:pt x="4873" y="806"/>
                    <a:pt x="4865" y="814"/>
                  </a:cubicBezTo>
                  <a:cubicBezTo>
                    <a:pt x="4851" y="828"/>
                    <a:pt x="4836" y="858"/>
                    <a:pt x="4836" y="872"/>
                  </a:cubicBezTo>
                  <a:cubicBezTo>
                    <a:pt x="4843" y="865"/>
                    <a:pt x="4843" y="865"/>
                    <a:pt x="4843" y="865"/>
                  </a:cubicBezTo>
                  <a:cubicBezTo>
                    <a:pt x="4865" y="850"/>
                    <a:pt x="4880" y="836"/>
                    <a:pt x="4895" y="821"/>
                  </a:cubicBezTo>
                  <a:cubicBezTo>
                    <a:pt x="4924" y="792"/>
                    <a:pt x="4968" y="777"/>
                    <a:pt x="5012" y="755"/>
                  </a:cubicBezTo>
                  <a:cubicBezTo>
                    <a:pt x="5027" y="748"/>
                    <a:pt x="5034" y="748"/>
                    <a:pt x="5048" y="740"/>
                  </a:cubicBezTo>
                  <a:cubicBezTo>
                    <a:pt x="5078" y="726"/>
                    <a:pt x="5078" y="718"/>
                    <a:pt x="5078" y="718"/>
                  </a:cubicBezTo>
                  <a:lnTo>
                    <a:pt x="5078" y="718"/>
                  </a:lnTo>
                  <a:cubicBezTo>
                    <a:pt x="5078" y="718"/>
                    <a:pt x="5070" y="718"/>
                    <a:pt x="5070" y="711"/>
                  </a:cubicBezTo>
                  <a:cubicBezTo>
                    <a:pt x="5063" y="711"/>
                    <a:pt x="5063" y="711"/>
                    <a:pt x="5063" y="704"/>
                  </a:cubicBezTo>
                  <a:cubicBezTo>
                    <a:pt x="5056" y="704"/>
                    <a:pt x="5048" y="696"/>
                    <a:pt x="5048" y="696"/>
                  </a:cubicBezTo>
                  <a:cubicBezTo>
                    <a:pt x="5034" y="682"/>
                    <a:pt x="5027" y="674"/>
                    <a:pt x="5012" y="652"/>
                  </a:cubicBezTo>
                  <a:cubicBezTo>
                    <a:pt x="4997" y="645"/>
                    <a:pt x="4997" y="630"/>
                    <a:pt x="4990" y="623"/>
                  </a:cubicBezTo>
                  <a:lnTo>
                    <a:pt x="4990" y="616"/>
                  </a:lnTo>
                  <a:lnTo>
                    <a:pt x="4983" y="616"/>
                  </a:lnTo>
                  <a:cubicBezTo>
                    <a:pt x="4983" y="616"/>
                    <a:pt x="4983" y="616"/>
                    <a:pt x="4975" y="616"/>
                  </a:cubicBezTo>
                  <a:cubicBezTo>
                    <a:pt x="4946" y="623"/>
                    <a:pt x="4939" y="623"/>
                    <a:pt x="4902" y="645"/>
                  </a:cubicBezTo>
                  <a:cubicBezTo>
                    <a:pt x="4902" y="645"/>
                    <a:pt x="4902" y="645"/>
                    <a:pt x="4895" y="645"/>
                  </a:cubicBezTo>
                  <a:cubicBezTo>
                    <a:pt x="4902" y="645"/>
                    <a:pt x="4902" y="645"/>
                    <a:pt x="4902" y="652"/>
                  </a:cubicBezTo>
                  <a:close/>
                  <a:moveTo>
                    <a:pt x="5561" y="696"/>
                  </a:moveTo>
                  <a:lnTo>
                    <a:pt x="5561" y="696"/>
                  </a:lnTo>
                  <a:cubicBezTo>
                    <a:pt x="5539" y="696"/>
                    <a:pt x="5525" y="689"/>
                    <a:pt x="5510" y="674"/>
                  </a:cubicBezTo>
                  <a:cubicBezTo>
                    <a:pt x="5510" y="674"/>
                    <a:pt x="5503" y="667"/>
                    <a:pt x="5495" y="667"/>
                  </a:cubicBezTo>
                  <a:cubicBezTo>
                    <a:pt x="5481" y="645"/>
                    <a:pt x="5474" y="638"/>
                    <a:pt x="5488" y="594"/>
                  </a:cubicBezTo>
                  <a:cubicBezTo>
                    <a:pt x="5503" y="528"/>
                    <a:pt x="5510" y="506"/>
                    <a:pt x="5503" y="469"/>
                  </a:cubicBezTo>
                  <a:cubicBezTo>
                    <a:pt x="5488" y="425"/>
                    <a:pt x="5488" y="389"/>
                    <a:pt x="5503" y="367"/>
                  </a:cubicBezTo>
                  <a:cubicBezTo>
                    <a:pt x="5525" y="330"/>
                    <a:pt x="5576" y="315"/>
                    <a:pt x="5627" y="301"/>
                  </a:cubicBezTo>
                  <a:cubicBezTo>
                    <a:pt x="5657" y="293"/>
                    <a:pt x="5693" y="286"/>
                    <a:pt x="5715" y="271"/>
                  </a:cubicBezTo>
                  <a:cubicBezTo>
                    <a:pt x="5723" y="271"/>
                    <a:pt x="5737" y="264"/>
                    <a:pt x="5745" y="264"/>
                  </a:cubicBezTo>
                  <a:cubicBezTo>
                    <a:pt x="5796" y="264"/>
                    <a:pt x="5825" y="345"/>
                    <a:pt x="5847" y="396"/>
                  </a:cubicBezTo>
                  <a:cubicBezTo>
                    <a:pt x="5855" y="410"/>
                    <a:pt x="5855" y="418"/>
                    <a:pt x="5862" y="425"/>
                  </a:cubicBezTo>
                  <a:cubicBezTo>
                    <a:pt x="5898" y="498"/>
                    <a:pt x="5796" y="557"/>
                    <a:pt x="5767" y="572"/>
                  </a:cubicBezTo>
                  <a:cubicBezTo>
                    <a:pt x="5723" y="601"/>
                    <a:pt x="5708" y="616"/>
                    <a:pt x="5671" y="660"/>
                  </a:cubicBezTo>
                  <a:cubicBezTo>
                    <a:pt x="5657" y="682"/>
                    <a:pt x="5657" y="682"/>
                    <a:pt x="5657" y="682"/>
                  </a:cubicBezTo>
                  <a:cubicBezTo>
                    <a:pt x="5649" y="682"/>
                    <a:pt x="5649" y="682"/>
                    <a:pt x="5649" y="682"/>
                  </a:cubicBezTo>
                  <a:cubicBezTo>
                    <a:pt x="5642" y="674"/>
                    <a:pt x="5642" y="674"/>
                    <a:pt x="5642" y="674"/>
                  </a:cubicBezTo>
                  <a:cubicBezTo>
                    <a:pt x="5635" y="682"/>
                    <a:pt x="5598" y="696"/>
                    <a:pt x="5561" y="696"/>
                  </a:cubicBezTo>
                  <a:close/>
                  <a:moveTo>
                    <a:pt x="4997" y="410"/>
                  </a:moveTo>
                  <a:lnTo>
                    <a:pt x="4997" y="410"/>
                  </a:lnTo>
                  <a:cubicBezTo>
                    <a:pt x="5012" y="418"/>
                    <a:pt x="5012" y="418"/>
                    <a:pt x="5012" y="418"/>
                  </a:cubicBezTo>
                  <a:cubicBezTo>
                    <a:pt x="4997" y="410"/>
                    <a:pt x="4997" y="410"/>
                    <a:pt x="4997" y="410"/>
                  </a:cubicBezTo>
                  <a:cubicBezTo>
                    <a:pt x="5005" y="389"/>
                    <a:pt x="5012" y="359"/>
                    <a:pt x="5027" y="330"/>
                  </a:cubicBezTo>
                  <a:cubicBezTo>
                    <a:pt x="5063" y="264"/>
                    <a:pt x="5056" y="227"/>
                    <a:pt x="5048" y="205"/>
                  </a:cubicBezTo>
                  <a:cubicBezTo>
                    <a:pt x="4909" y="257"/>
                    <a:pt x="4909" y="257"/>
                    <a:pt x="4909" y="257"/>
                  </a:cubicBezTo>
                  <a:cubicBezTo>
                    <a:pt x="4917" y="227"/>
                    <a:pt x="4917" y="227"/>
                    <a:pt x="4917" y="227"/>
                  </a:cubicBezTo>
                  <a:cubicBezTo>
                    <a:pt x="4917" y="227"/>
                    <a:pt x="4939" y="139"/>
                    <a:pt x="4990" y="103"/>
                  </a:cubicBezTo>
                  <a:cubicBezTo>
                    <a:pt x="5019" y="88"/>
                    <a:pt x="5048" y="74"/>
                    <a:pt x="5093" y="59"/>
                  </a:cubicBezTo>
                  <a:cubicBezTo>
                    <a:pt x="5114" y="51"/>
                    <a:pt x="5144" y="37"/>
                    <a:pt x="5173" y="22"/>
                  </a:cubicBezTo>
                  <a:cubicBezTo>
                    <a:pt x="5217" y="0"/>
                    <a:pt x="5268" y="0"/>
                    <a:pt x="5305" y="0"/>
                  </a:cubicBezTo>
                  <a:cubicBezTo>
                    <a:pt x="5327" y="0"/>
                    <a:pt x="5342" y="0"/>
                    <a:pt x="5342" y="0"/>
                  </a:cubicBezTo>
                  <a:cubicBezTo>
                    <a:pt x="5349" y="0"/>
                    <a:pt x="5349" y="0"/>
                    <a:pt x="5349" y="0"/>
                  </a:cubicBezTo>
                  <a:cubicBezTo>
                    <a:pt x="5356" y="15"/>
                    <a:pt x="5356" y="15"/>
                    <a:pt x="5356" y="15"/>
                  </a:cubicBezTo>
                  <a:cubicBezTo>
                    <a:pt x="5356" y="15"/>
                    <a:pt x="5364" y="81"/>
                    <a:pt x="5312" y="132"/>
                  </a:cubicBezTo>
                  <a:cubicBezTo>
                    <a:pt x="5283" y="161"/>
                    <a:pt x="5268" y="191"/>
                    <a:pt x="5268" y="227"/>
                  </a:cubicBezTo>
                  <a:cubicBezTo>
                    <a:pt x="5268" y="235"/>
                    <a:pt x="5268" y="235"/>
                    <a:pt x="5268" y="235"/>
                  </a:cubicBezTo>
                  <a:cubicBezTo>
                    <a:pt x="5268" y="242"/>
                    <a:pt x="5268" y="242"/>
                    <a:pt x="5268" y="242"/>
                  </a:cubicBezTo>
                  <a:cubicBezTo>
                    <a:pt x="5203" y="323"/>
                    <a:pt x="5188" y="330"/>
                    <a:pt x="5180" y="330"/>
                  </a:cubicBezTo>
                  <a:cubicBezTo>
                    <a:pt x="5166" y="337"/>
                    <a:pt x="5158" y="345"/>
                    <a:pt x="5144" y="359"/>
                  </a:cubicBezTo>
                  <a:cubicBezTo>
                    <a:pt x="5122" y="381"/>
                    <a:pt x="5107" y="396"/>
                    <a:pt x="5093" y="403"/>
                  </a:cubicBezTo>
                  <a:cubicBezTo>
                    <a:pt x="5063" y="418"/>
                    <a:pt x="5048" y="418"/>
                    <a:pt x="5027" y="425"/>
                  </a:cubicBezTo>
                  <a:cubicBezTo>
                    <a:pt x="4983" y="440"/>
                    <a:pt x="4983" y="440"/>
                    <a:pt x="4983" y="440"/>
                  </a:cubicBezTo>
                  <a:lnTo>
                    <a:pt x="4997" y="410"/>
                  </a:lnTo>
                  <a:close/>
                </a:path>
              </a:pathLst>
            </a:custGeom>
            <a:grpFill/>
            <a:ln w="28575" cap="flat" cmpd="sng">
              <a:solidFill>
                <a:schemeClr val="bg1"/>
              </a:solidFill>
              <a:bevel/>
              <a:headEnd/>
              <a:tailEnd/>
            </a:ln>
            <a:effectLst/>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1" name="Freeform 140"/>
            <p:cNvSpPr>
              <a:spLocks noChangeArrowheads="1"/>
            </p:cNvSpPr>
            <p:nvPr/>
          </p:nvSpPr>
          <p:spPr bwMode="auto">
            <a:xfrm>
              <a:off x="6438102" y="4261498"/>
              <a:ext cx="463272" cy="441385"/>
            </a:xfrm>
            <a:custGeom>
              <a:avLst/>
              <a:gdLst>
                <a:gd name="T0" fmla="*/ 908 w 1202"/>
                <a:gd name="T1" fmla="*/ 1165 h 1166"/>
                <a:gd name="T2" fmla="*/ 733 w 1202"/>
                <a:gd name="T3" fmla="*/ 1026 h 1166"/>
                <a:gd name="T4" fmla="*/ 652 w 1202"/>
                <a:gd name="T5" fmla="*/ 1011 h 1166"/>
                <a:gd name="T6" fmla="*/ 578 w 1202"/>
                <a:gd name="T7" fmla="*/ 1070 h 1166"/>
                <a:gd name="T8" fmla="*/ 491 w 1202"/>
                <a:gd name="T9" fmla="*/ 1128 h 1166"/>
                <a:gd name="T10" fmla="*/ 388 w 1202"/>
                <a:gd name="T11" fmla="*/ 1026 h 1166"/>
                <a:gd name="T12" fmla="*/ 366 w 1202"/>
                <a:gd name="T13" fmla="*/ 989 h 1166"/>
                <a:gd name="T14" fmla="*/ 285 w 1202"/>
                <a:gd name="T15" fmla="*/ 1048 h 1166"/>
                <a:gd name="T16" fmla="*/ 190 w 1202"/>
                <a:gd name="T17" fmla="*/ 989 h 1166"/>
                <a:gd name="T18" fmla="*/ 139 w 1202"/>
                <a:gd name="T19" fmla="*/ 769 h 1166"/>
                <a:gd name="T20" fmla="*/ 51 w 1202"/>
                <a:gd name="T21" fmla="*/ 652 h 1166"/>
                <a:gd name="T22" fmla="*/ 29 w 1202"/>
                <a:gd name="T23" fmla="*/ 645 h 1166"/>
                <a:gd name="T24" fmla="*/ 29 w 1202"/>
                <a:gd name="T25" fmla="*/ 505 h 1166"/>
                <a:gd name="T26" fmla="*/ 80 w 1202"/>
                <a:gd name="T27" fmla="*/ 396 h 1166"/>
                <a:gd name="T28" fmla="*/ 161 w 1202"/>
                <a:gd name="T29" fmla="*/ 469 h 1166"/>
                <a:gd name="T30" fmla="*/ 183 w 1202"/>
                <a:gd name="T31" fmla="*/ 527 h 1166"/>
                <a:gd name="T32" fmla="*/ 249 w 1202"/>
                <a:gd name="T33" fmla="*/ 484 h 1166"/>
                <a:gd name="T34" fmla="*/ 307 w 1202"/>
                <a:gd name="T35" fmla="*/ 410 h 1166"/>
                <a:gd name="T36" fmla="*/ 505 w 1202"/>
                <a:gd name="T37" fmla="*/ 293 h 1166"/>
                <a:gd name="T38" fmla="*/ 549 w 1202"/>
                <a:gd name="T39" fmla="*/ 227 h 1166"/>
                <a:gd name="T40" fmla="*/ 623 w 1202"/>
                <a:gd name="T41" fmla="*/ 212 h 1166"/>
                <a:gd name="T42" fmla="*/ 681 w 1202"/>
                <a:gd name="T43" fmla="*/ 154 h 1166"/>
                <a:gd name="T44" fmla="*/ 769 w 1202"/>
                <a:gd name="T45" fmla="*/ 73 h 1166"/>
                <a:gd name="T46" fmla="*/ 908 w 1202"/>
                <a:gd name="T47" fmla="*/ 0 h 1166"/>
                <a:gd name="T48" fmla="*/ 923 w 1202"/>
                <a:gd name="T49" fmla="*/ 7 h 1166"/>
                <a:gd name="T50" fmla="*/ 850 w 1202"/>
                <a:gd name="T51" fmla="*/ 212 h 1166"/>
                <a:gd name="T52" fmla="*/ 938 w 1202"/>
                <a:gd name="T53" fmla="*/ 300 h 1166"/>
                <a:gd name="T54" fmla="*/ 1004 w 1202"/>
                <a:gd name="T55" fmla="*/ 403 h 1166"/>
                <a:gd name="T56" fmla="*/ 952 w 1202"/>
                <a:gd name="T57" fmla="*/ 505 h 1166"/>
                <a:gd name="T58" fmla="*/ 967 w 1202"/>
                <a:gd name="T59" fmla="*/ 550 h 1166"/>
                <a:gd name="T60" fmla="*/ 872 w 1202"/>
                <a:gd name="T61" fmla="*/ 586 h 1166"/>
                <a:gd name="T62" fmla="*/ 872 w 1202"/>
                <a:gd name="T63" fmla="*/ 645 h 1166"/>
                <a:gd name="T64" fmla="*/ 1033 w 1202"/>
                <a:gd name="T65" fmla="*/ 828 h 1166"/>
                <a:gd name="T66" fmla="*/ 1187 w 1202"/>
                <a:gd name="T67" fmla="*/ 989 h 1166"/>
                <a:gd name="T68" fmla="*/ 1201 w 1202"/>
                <a:gd name="T69" fmla="*/ 1062 h 1166"/>
                <a:gd name="T70" fmla="*/ 1143 w 1202"/>
                <a:gd name="T71" fmla="*/ 1070 h 1166"/>
                <a:gd name="T72" fmla="*/ 1055 w 1202"/>
                <a:gd name="T73" fmla="*/ 1128 h 1166"/>
                <a:gd name="T74" fmla="*/ 923 w 1202"/>
                <a:gd name="T75" fmla="*/ 1165 h 1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02" h="1166">
                  <a:moveTo>
                    <a:pt x="908" y="1165"/>
                  </a:moveTo>
                  <a:lnTo>
                    <a:pt x="908" y="1165"/>
                  </a:lnTo>
                  <a:cubicBezTo>
                    <a:pt x="850" y="1165"/>
                    <a:pt x="776" y="1084"/>
                    <a:pt x="733" y="1026"/>
                  </a:cubicBezTo>
                  <a:lnTo>
                    <a:pt x="733" y="1026"/>
                  </a:lnTo>
                  <a:cubicBezTo>
                    <a:pt x="710" y="996"/>
                    <a:pt x="696" y="996"/>
                    <a:pt x="688" y="996"/>
                  </a:cubicBezTo>
                  <a:cubicBezTo>
                    <a:pt x="681" y="996"/>
                    <a:pt x="666" y="1004"/>
                    <a:pt x="652" y="1011"/>
                  </a:cubicBezTo>
                  <a:cubicBezTo>
                    <a:pt x="637" y="1018"/>
                    <a:pt x="637" y="1018"/>
                    <a:pt x="637" y="1018"/>
                  </a:cubicBezTo>
                  <a:cubicBezTo>
                    <a:pt x="608" y="1033"/>
                    <a:pt x="593" y="1048"/>
                    <a:pt x="578" y="1070"/>
                  </a:cubicBezTo>
                  <a:cubicBezTo>
                    <a:pt x="571" y="1077"/>
                    <a:pt x="557" y="1092"/>
                    <a:pt x="535" y="1106"/>
                  </a:cubicBezTo>
                  <a:cubicBezTo>
                    <a:pt x="520" y="1121"/>
                    <a:pt x="505" y="1128"/>
                    <a:pt x="491" y="1128"/>
                  </a:cubicBezTo>
                  <a:cubicBezTo>
                    <a:pt x="447" y="1128"/>
                    <a:pt x="410" y="1099"/>
                    <a:pt x="395" y="1070"/>
                  </a:cubicBezTo>
                  <a:cubicBezTo>
                    <a:pt x="388" y="1055"/>
                    <a:pt x="388" y="1041"/>
                    <a:pt x="388" y="1026"/>
                  </a:cubicBezTo>
                  <a:cubicBezTo>
                    <a:pt x="381" y="1004"/>
                    <a:pt x="381" y="996"/>
                    <a:pt x="373" y="996"/>
                  </a:cubicBezTo>
                  <a:cubicBezTo>
                    <a:pt x="366" y="996"/>
                    <a:pt x="366" y="989"/>
                    <a:pt x="366" y="989"/>
                  </a:cubicBezTo>
                  <a:cubicBezTo>
                    <a:pt x="351" y="989"/>
                    <a:pt x="329" y="1011"/>
                    <a:pt x="307" y="1026"/>
                  </a:cubicBezTo>
                  <a:cubicBezTo>
                    <a:pt x="300" y="1033"/>
                    <a:pt x="293" y="1041"/>
                    <a:pt x="285" y="1048"/>
                  </a:cubicBezTo>
                  <a:cubicBezTo>
                    <a:pt x="271" y="1055"/>
                    <a:pt x="264" y="1062"/>
                    <a:pt x="256" y="1062"/>
                  </a:cubicBezTo>
                  <a:cubicBezTo>
                    <a:pt x="227" y="1062"/>
                    <a:pt x="212" y="1026"/>
                    <a:pt x="190" y="989"/>
                  </a:cubicBezTo>
                  <a:cubicBezTo>
                    <a:pt x="183" y="974"/>
                    <a:pt x="168" y="960"/>
                    <a:pt x="161" y="945"/>
                  </a:cubicBezTo>
                  <a:cubicBezTo>
                    <a:pt x="124" y="909"/>
                    <a:pt x="132" y="828"/>
                    <a:pt x="139" y="769"/>
                  </a:cubicBezTo>
                  <a:cubicBezTo>
                    <a:pt x="146" y="725"/>
                    <a:pt x="102" y="689"/>
                    <a:pt x="66" y="659"/>
                  </a:cubicBezTo>
                  <a:cubicBezTo>
                    <a:pt x="58" y="652"/>
                    <a:pt x="58" y="652"/>
                    <a:pt x="51" y="652"/>
                  </a:cubicBezTo>
                  <a:cubicBezTo>
                    <a:pt x="51" y="652"/>
                    <a:pt x="44" y="645"/>
                    <a:pt x="36" y="645"/>
                  </a:cubicBezTo>
                  <a:cubicBezTo>
                    <a:pt x="29" y="645"/>
                    <a:pt x="29" y="645"/>
                    <a:pt x="29" y="645"/>
                  </a:cubicBezTo>
                  <a:cubicBezTo>
                    <a:pt x="22" y="630"/>
                    <a:pt x="22" y="630"/>
                    <a:pt x="22" y="630"/>
                  </a:cubicBezTo>
                  <a:cubicBezTo>
                    <a:pt x="22" y="623"/>
                    <a:pt x="0" y="550"/>
                    <a:pt x="29" y="505"/>
                  </a:cubicBezTo>
                  <a:cubicBezTo>
                    <a:pt x="44" y="484"/>
                    <a:pt x="51" y="462"/>
                    <a:pt x="58" y="440"/>
                  </a:cubicBezTo>
                  <a:cubicBezTo>
                    <a:pt x="66" y="425"/>
                    <a:pt x="73" y="403"/>
                    <a:pt x="80" y="396"/>
                  </a:cubicBezTo>
                  <a:cubicBezTo>
                    <a:pt x="87" y="381"/>
                    <a:pt x="102" y="381"/>
                    <a:pt x="102" y="381"/>
                  </a:cubicBezTo>
                  <a:cubicBezTo>
                    <a:pt x="139" y="381"/>
                    <a:pt x="161" y="462"/>
                    <a:pt x="161" y="469"/>
                  </a:cubicBezTo>
                  <a:cubicBezTo>
                    <a:pt x="161" y="476"/>
                    <a:pt x="161" y="476"/>
                    <a:pt x="161" y="476"/>
                  </a:cubicBezTo>
                  <a:cubicBezTo>
                    <a:pt x="168" y="491"/>
                    <a:pt x="176" y="527"/>
                    <a:pt x="183" y="527"/>
                  </a:cubicBezTo>
                  <a:cubicBezTo>
                    <a:pt x="183" y="527"/>
                    <a:pt x="190" y="527"/>
                    <a:pt x="205" y="513"/>
                  </a:cubicBezTo>
                  <a:cubicBezTo>
                    <a:pt x="219" y="498"/>
                    <a:pt x="242" y="491"/>
                    <a:pt x="249" y="484"/>
                  </a:cubicBezTo>
                  <a:cubicBezTo>
                    <a:pt x="278" y="476"/>
                    <a:pt x="285" y="469"/>
                    <a:pt x="300" y="432"/>
                  </a:cubicBezTo>
                  <a:cubicBezTo>
                    <a:pt x="307" y="410"/>
                    <a:pt x="307" y="410"/>
                    <a:pt x="307" y="410"/>
                  </a:cubicBezTo>
                  <a:cubicBezTo>
                    <a:pt x="329" y="359"/>
                    <a:pt x="344" y="315"/>
                    <a:pt x="395" y="315"/>
                  </a:cubicBezTo>
                  <a:cubicBezTo>
                    <a:pt x="432" y="315"/>
                    <a:pt x="469" y="315"/>
                    <a:pt x="505" y="293"/>
                  </a:cubicBezTo>
                  <a:cubicBezTo>
                    <a:pt x="520" y="286"/>
                    <a:pt x="520" y="271"/>
                    <a:pt x="527" y="264"/>
                  </a:cubicBezTo>
                  <a:cubicBezTo>
                    <a:pt x="535" y="249"/>
                    <a:pt x="542" y="242"/>
                    <a:pt x="549" y="227"/>
                  </a:cubicBezTo>
                  <a:cubicBezTo>
                    <a:pt x="571" y="212"/>
                    <a:pt x="586" y="212"/>
                    <a:pt x="601" y="212"/>
                  </a:cubicBezTo>
                  <a:cubicBezTo>
                    <a:pt x="623" y="212"/>
                    <a:pt x="623" y="212"/>
                    <a:pt x="623" y="212"/>
                  </a:cubicBezTo>
                  <a:cubicBezTo>
                    <a:pt x="630" y="212"/>
                    <a:pt x="637" y="212"/>
                    <a:pt x="645" y="205"/>
                  </a:cubicBezTo>
                  <a:cubicBezTo>
                    <a:pt x="666" y="198"/>
                    <a:pt x="674" y="183"/>
                    <a:pt x="681" y="154"/>
                  </a:cubicBezTo>
                  <a:cubicBezTo>
                    <a:pt x="688" y="117"/>
                    <a:pt x="703" y="88"/>
                    <a:pt x="747" y="81"/>
                  </a:cubicBezTo>
                  <a:cubicBezTo>
                    <a:pt x="754" y="81"/>
                    <a:pt x="762" y="73"/>
                    <a:pt x="769" y="73"/>
                  </a:cubicBezTo>
                  <a:cubicBezTo>
                    <a:pt x="791" y="73"/>
                    <a:pt x="798" y="73"/>
                    <a:pt x="820" y="51"/>
                  </a:cubicBezTo>
                  <a:cubicBezTo>
                    <a:pt x="857" y="15"/>
                    <a:pt x="908" y="0"/>
                    <a:pt x="908" y="0"/>
                  </a:cubicBezTo>
                  <a:cubicBezTo>
                    <a:pt x="916" y="0"/>
                    <a:pt x="916" y="0"/>
                    <a:pt x="916" y="0"/>
                  </a:cubicBezTo>
                  <a:cubicBezTo>
                    <a:pt x="923" y="7"/>
                    <a:pt x="923" y="7"/>
                    <a:pt x="923" y="7"/>
                  </a:cubicBezTo>
                  <a:cubicBezTo>
                    <a:pt x="930" y="15"/>
                    <a:pt x="974" y="88"/>
                    <a:pt x="930" y="124"/>
                  </a:cubicBezTo>
                  <a:cubicBezTo>
                    <a:pt x="886" y="154"/>
                    <a:pt x="850" y="198"/>
                    <a:pt x="850" y="212"/>
                  </a:cubicBezTo>
                  <a:cubicBezTo>
                    <a:pt x="850" y="234"/>
                    <a:pt x="886" y="278"/>
                    <a:pt x="916" y="293"/>
                  </a:cubicBezTo>
                  <a:cubicBezTo>
                    <a:pt x="923" y="293"/>
                    <a:pt x="930" y="300"/>
                    <a:pt x="938" y="300"/>
                  </a:cubicBezTo>
                  <a:cubicBezTo>
                    <a:pt x="974" y="315"/>
                    <a:pt x="1018" y="337"/>
                    <a:pt x="1018" y="366"/>
                  </a:cubicBezTo>
                  <a:cubicBezTo>
                    <a:pt x="1026" y="374"/>
                    <a:pt x="1018" y="388"/>
                    <a:pt x="1004" y="403"/>
                  </a:cubicBezTo>
                  <a:cubicBezTo>
                    <a:pt x="982" y="432"/>
                    <a:pt x="974" y="454"/>
                    <a:pt x="967" y="469"/>
                  </a:cubicBezTo>
                  <a:cubicBezTo>
                    <a:pt x="959" y="484"/>
                    <a:pt x="952" y="491"/>
                    <a:pt x="952" y="505"/>
                  </a:cubicBezTo>
                  <a:cubicBezTo>
                    <a:pt x="938" y="520"/>
                    <a:pt x="952" y="535"/>
                    <a:pt x="952" y="535"/>
                  </a:cubicBezTo>
                  <a:cubicBezTo>
                    <a:pt x="967" y="550"/>
                    <a:pt x="967" y="550"/>
                    <a:pt x="967" y="550"/>
                  </a:cubicBezTo>
                  <a:cubicBezTo>
                    <a:pt x="952" y="557"/>
                    <a:pt x="952" y="557"/>
                    <a:pt x="952" y="557"/>
                  </a:cubicBezTo>
                  <a:cubicBezTo>
                    <a:pt x="945" y="564"/>
                    <a:pt x="901" y="586"/>
                    <a:pt x="872" y="586"/>
                  </a:cubicBezTo>
                  <a:cubicBezTo>
                    <a:pt x="864" y="586"/>
                    <a:pt x="864" y="586"/>
                    <a:pt x="864" y="586"/>
                  </a:cubicBezTo>
                  <a:cubicBezTo>
                    <a:pt x="864" y="601"/>
                    <a:pt x="864" y="623"/>
                    <a:pt x="872" y="645"/>
                  </a:cubicBezTo>
                  <a:cubicBezTo>
                    <a:pt x="879" y="689"/>
                    <a:pt x="894" y="755"/>
                    <a:pt x="916" y="755"/>
                  </a:cubicBezTo>
                  <a:cubicBezTo>
                    <a:pt x="982" y="755"/>
                    <a:pt x="1026" y="791"/>
                    <a:pt x="1033" y="828"/>
                  </a:cubicBezTo>
                  <a:cubicBezTo>
                    <a:pt x="1040" y="857"/>
                    <a:pt x="1062" y="886"/>
                    <a:pt x="1092" y="894"/>
                  </a:cubicBezTo>
                  <a:cubicBezTo>
                    <a:pt x="1128" y="909"/>
                    <a:pt x="1179" y="974"/>
                    <a:pt x="1187" y="989"/>
                  </a:cubicBezTo>
                  <a:lnTo>
                    <a:pt x="1187" y="989"/>
                  </a:lnTo>
                  <a:cubicBezTo>
                    <a:pt x="1201" y="1062"/>
                    <a:pt x="1201" y="1062"/>
                    <a:pt x="1201" y="1062"/>
                  </a:cubicBezTo>
                  <a:cubicBezTo>
                    <a:pt x="1172" y="1062"/>
                    <a:pt x="1172" y="1062"/>
                    <a:pt x="1172" y="1062"/>
                  </a:cubicBezTo>
                  <a:cubicBezTo>
                    <a:pt x="1165" y="1062"/>
                    <a:pt x="1150" y="1070"/>
                    <a:pt x="1143" y="1070"/>
                  </a:cubicBezTo>
                  <a:cubicBezTo>
                    <a:pt x="1106" y="1077"/>
                    <a:pt x="1092" y="1084"/>
                    <a:pt x="1069" y="1114"/>
                  </a:cubicBezTo>
                  <a:cubicBezTo>
                    <a:pt x="1055" y="1128"/>
                    <a:pt x="1055" y="1128"/>
                    <a:pt x="1055" y="1128"/>
                  </a:cubicBezTo>
                  <a:cubicBezTo>
                    <a:pt x="1026" y="1158"/>
                    <a:pt x="996" y="1158"/>
                    <a:pt x="959" y="1158"/>
                  </a:cubicBezTo>
                  <a:cubicBezTo>
                    <a:pt x="952" y="1158"/>
                    <a:pt x="938" y="1165"/>
                    <a:pt x="923" y="1165"/>
                  </a:cubicBezTo>
                  <a:cubicBezTo>
                    <a:pt x="916" y="1165"/>
                    <a:pt x="916" y="1165"/>
                    <a:pt x="908" y="1165"/>
                  </a:cubicBezTo>
                </a:path>
              </a:pathLst>
            </a:custGeom>
            <a:grpFill/>
            <a:ln w="28575" cap="flat" cmpd="sng">
              <a:solidFill>
                <a:schemeClr val="bg1"/>
              </a:solidFill>
              <a:bevel/>
              <a:headEnd/>
              <a:tailEnd/>
            </a:ln>
            <a:effectLst/>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142" name="Freeform 141"/>
            <p:cNvSpPr>
              <a:spLocks noChangeArrowheads="1"/>
            </p:cNvSpPr>
            <p:nvPr/>
          </p:nvSpPr>
          <p:spPr bwMode="auto">
            <a:xfrm>
              <a:off x="6432631" y="4256026"/>
              <a:ext cx="472391" cy="454153"/>
            </a:xfrm>
            <a:custGeom>
              <a:avLst/>
              <a:gdLst>
                <a:gd name="T0" fmla="*/ 931 w 1232"/>
                <a:gd name="T1" fmla="*/ 125 h 1196"/>
                <a:gd name="T2" fmla="*/ 1011 w 1232"/>
                <a:gd name="T3" fmla="*/ 411 h 1196"/>
                <a:gd name="T4" fmla="*/ 887 w 1232"/>
                <a:gd name="T5" fmla="*/ 587 h 1196"/>
                <a:gd name="T6" fmla="*/ 872 w 1232"/>
                <a:gd name="T7" fmla="*/ 660 h 1196"/>
                <a:gd name="T8" fmla="*/ 1107 w 1232"/>
                <a:gd name="T9" fmla="*/ 924 h 1196"/>
                <a:gd name="T10" fmla="*/ 1187 w 1232"/>
                <a:gd name="T11" fmla="*/ 1063 h 1196"/>
                <a:gd name="T12" fmla="*/ 931 w 1232"/>
                <a:gd name="T13" fmla="*/ 1165 h 1196"/>
                <a:gd name="T14" fmla="*/ 703 w 1232"/>
                <a:gd name="T15" fmla="*/ 997 h 1196"/>
                <a:gd name="T16" fmla="*/ 506 w 1232"/>
                <a:gd name="T17" fmla="*/ 1129 h 1196"/>
                <a:gd name="T18" fmla="*/ 381 w 1232"/>
                <a:gd name="T19" fmla="*/ 989 h 1196"/>
                <a:gd name="T20" fmla="*/ 183 w 1232"/>
                <a:gd name="T21" fmla="*/ 953 h 1196"/>
                <a:gd name="T22" fmla="*/ 51 w 1232"/>
                <a:gd name="T23" fmla="*/ 645 h 1196"/>
                <a:gd name="T24" fmla="*/ 110 w 1232"/>
                <a:gd name="T25" fmla="*/ 418 h 1196"/>
                <a:gd name="T26" fmla="*/ 198 w 1232"/>
                <a:gd name="T27" fmla="*/ 557 h 1196"/>
                <a:gd name="T28" fmla="*/ 410 w 1232"/>
                <a:gd name="T29" fmla="*/ 345 h 1196"/>
                <a:gd name="T30" fmla="*/ 616 w 1232"/>
                <a:gd name="T31" fmla="*/ 242 h 1196"/>
                <a:gd name="T32" fmla="*/ 711 w 1232"/>
                <a:gd name="T33" fmla="*/ 169 h 1196"/>
                <a:gd name="T34" fmla="*/ 923 w 1232"/>
                <a:gd name="T35" fmla="*/ 30 h 1196"/>
                <a:gd name="T36" fmla="*/ 923 w 1232"/>
                <a:gd name="T37" fmla="*/ 0 h 1196"/>
                <a:gd name="T38" fmla="*/ 755 w 1232"/>
                <a:gd name="T39" fmla="*/ 81 h 1196"/>
                <a:gd name="T40" fmla="*/ 638 w 1232"/>
                <a:gd name="T41" fmla="*/ 213 h 1196"/>
                <a:gd name="T42" fmla="*/ 557 w 1232"/>
                <a:gd name="T43" fmla="*/ 235 h 1196"/>
                <a:gd name="T44" fmla="*/ 410 w 1232"/>
                <a:gd name="T45" fmla="*/ 315 h 1196"/>
                <a:gd name="T46" fmla="*/ 264 w 1232"/>
                <a:gd name="T47" fmla="*/ 484 h 1196"/>
                <a:gd name="T48" fmla="*/ 191 w 1232"/>
                <a:gd name="T49" fmla="*/ 484 h 1196"/>
                <a:gd name="T50" fmla="*/ 117 w 1232"/>
                <a:gd name="T51" fmla="*/ 381 h 1196"/>
                <a:gd name="T52" fmla="*/ 29 w 1232"/>
                <a:gd name="T53" fmla="*/ 513 h 1196"/>
                <a:gd name="T54" fmla="*/ 29 w 1232"/>
                <a:gd name="T55" fmla="*/ 667 h 1196"/>
                <a:gd name="T56" fmla="*/ 73 w 1232"/>
                <a:gd name="T57" fmla="*/ 689 h 1196"/>
                <a:gd name="T58" fmla="*/ 191 w 1232"/>
                <a:gd name="T59" fmla="*/ 1011 h 1196"/>
                <a:gd name="T60" fmla="*/ 337 w 1232"/>
                <a:gd name="T61" fmla="*/ 1056 h 1196"/>
                <a:gd name="T62" fmla="*/ 381 w 1232"/>
                <a:gd name="T63" fmla="*/ 1041 h 1196"/>
                <a:gd name="T64" fmla="*/ 564 w 1232"/>
                <a:gd name="T65" fmla="*/ 1136 h 1196"/>
                <a:gd name="T66" fmla="*/ 674 w 1232"/>
                <a:gd name="T67" fmla="*/ 1041 h 1196"/>
                <a:gd name="T68" fmla="*/ 733 w 1232"/>
                <a:gd name="T69" fmla="*/ 1056 h 1196"/>
                <a:gd name="T70" fmla="*/ 982 w 1232"/>
                <a:gd name="T71" fmla="*/ 1187 h 1196"/>
                <a:gd name="T72" fmla="*/ 1158 w 1232"/>
                <a:gd name="T73" fmla="*/ 1099 h 1196"/>
                <a:gd name="T74" fmla="*/ 1231 w 1232"/>
                <a:gd name="T75" fmla="*/ 1092 h 1196"/>
                <a:gd name="T76" fmla="*/ 1216 w 1232"/>
                <a:gd name="T77" fmla="*/ 997 h 1196"/>
                <a:gd name="T78" fmla="*/ 1062 w 1232"/>
                <a:gd name="T79" fmla="*/ 843 h 1196"/>
                <a:gd name="T80" fmla="*/ 901 w 1232"/>
                <a:gd name="T81" fmla="*/ 660 h 1196"/>
                <a:gd name="T82" fmla="*/ 974 w 1232"/>
                <a:gd name="T83" fmla="*/ 587 h 1196"/>
                <a:gd name="T84" fmla="*/ 982 w 1232"/>
                <a:gd name="T85" fmla="*/ 535 h 1196"/>
                <a:gd name="T86" fmla="*/ 1033 w 1232"/>
                <a:gd name="T87" fmla="*/ 425 h 1196"/>
                <a:gd name="T88" fmla="*/ 938 w 1232"/>
                <a:gd name="T89" fmla="*/ 293 h 1196"/>
                <a:gd name="T90" fmla="*/ 953 w 1232"/>
                <a:gd name="T91" fmla="*/ 15 h 1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32" h="1196">
                  <a:moveTo>
                    <a:pt x="923" y="30"/>
                  </a:moveTo>
                  <a:lnTo>
                    <a:pt x="923" y="30"/>
                  </a:lnTo>
                  <a:cubicBezTo>
                    <a:pt x="923" y="30"/>
                    <a:pt x="967" y="103"/>
                    <a:pt x="931" y="125"/>
                  </a:cubicBezTo>
                  <a:cubicBezTo>
                    <a:pt x="901" y="154"/>
                    <a:pt x="850" y="206"/>
                    <a:pt x="850" y="227"/>
                  </a:cubicBezTo>
                  <a:cubicBezTo>
                    <a:pt x="850" y="257"/>
                    <a:pt x="894" y="308"/>
                    <a:pt x="923" y="323"/>
                  </a:cubicBezTo>
                  <a:cubicBezTo>
                    <a:pt x="960" y="337"/>
                    <a:pt x="1055" y="367"/>
                    <a:pt x="1011" y="411"/>
                  </a:cubicBezTo>
                  <a:cubicBezTo>
                    <a:pt x="967" y="447"/>
                    <a:pt x="967" y="484"/>
                    <a:pt x="953" y="506"/>
                  </a:cubicBezTo>
                  <a:cubicBezTo>
                    <a:pt x="931" y="535"/>
                    <a:pt x="960" y="557"/>
                    <a:pt x="960" y="557"/>
                  </a:cubicBezTo>
                  <a:cubicBezTo>
                    <a:pt x="960" y="557"/>
                    <a:pt x="916" y="587"/>
                    <a:pt x="887" y="587"/>
                  </a:cubicBezTo>
                  <a:cubicBezTo>
                    <a:pt x="879" y="587"/>
                    <a:pt x="879" y="587"/>
                    <a:pt x="872" y="587"/>
                  </a:cubicBezTo>
                  <a:lnTo>
                    <a:pt x="872" y="587"/>
                  </a:lnTo>
                  <a:cubicBezTo>
                    <a:pt x="850" y="587"/>
                    <a:pt x="872" y="660"/>
                    <a:pt x="872" y="660"/>
                  </a:cubicBezTo>
                  <a:cubicBezTo>
                    <a:pt x="872" y="660"/>
                    <a:pt x="879" y="784"/>
                    <a:pt x="931" y="784"/>
                  </a:cubicBezTo>
                  <a:cubicBezTo>
                    <a:pt x="982" y="784"/>
                    <a:pt x="1026" y="814"/>
                    <a:pt x="1033" y="850"/>
                  </a:cubicBezTo>
                  <a:cubicBezTo>
                    <a:pt x="1048" y="887"/>
                    <a:pt x="1070" y="916"/>
                    <a:pt x="1107" y="924"/>
                  </a:cubicBezTo>
                  <a:cubicBezTo>
                    <a:pt x="1136" y="931"/>
                    <a:pt x="1187" y="1011"/>
                    <a:pt x="1187" y="1011"/>
                  </a:cubicBezTo>
                  <a:cubicBezTo>
                    <a:pt x="1194" y="1063"/>
                    <a:pt x="1194" y="1063"/>
                    <a:pt x="1194" y="1063"/>
                  </a:cubicBezTo>
                  <a:cubicBezTo>
                    <a:pt x="1187" y="1063"/>
                    <a:pt x="1187" y="1063"/>
                    <a:pt x="1187" y="1063"/>
                  </a:cubicBezTo>
                  <a:cubicBezTo>
                    <a:pt x="1172" y="1063"/>
                    <a:pt x="1165" y="1070"/>
                    <a:pt x="1158" y="1070"/>
                  </a:cubicBezTo>
                  <a:cubicBezTo>
                    <a:pt x="1107" y="1077"/>
                    <a:pt x="1099" y="1099"/>
                    <a:pt x="1062" y="1129"/>
                  </a:cubicBezTo>
                  <a:cubicBezTo>
                    <a:pt x="1026" y="1165"/>
                    <a:pt x="997" y="1158"/>
                    <a:pt x="931" y="1165"/>
                  </a:cubicBezTo>
                  <a:cubicBezTo>
                    <a:pt x="931" y="1165"/>
                    <a:pt x="931" y="1165"/>
                    <a:pt x="923" y="1165"/>
                  </a:cubicBezTo>
                  <a:cubicBezTo>
                    <a:pt x="865" y="1165"/>
                    <a:pt x="799" y="1077"/>
                    <a:pt x="755" y="1026"/>
                  </a:cubicBezTo>
                  <a:cubicBezTo>
                    <a:pt x="733" y="1004"/>
                    <a:pt x="718" y="997"/>
                    <a:pt x="703" y="997"/>
                  </a:cubicBezTo>
                  <a:cubicBezTo>
                    <a:pt x="689" y="997"/>
                    <a:pt x="674" y="1004"/>
                    <a:pt x="645" y="1019"/>
                  </a:cubicBezTo>
                  <a:cubicBezTo>
                    <a:pt x="593" y="1048"/>
                    <a:pt x="586" y="1077"/>
                    <a:pt x="542" y="1114"/>
                  </a:cubicBezTo>
                  <a:cubicBezTo>
                    <a:pt x="528" y="1121"/>
                    <a:pt x="520" y="1129"/>
                    <a:pt x="506" y="1129"/>
                  </a:cubicBezTo>
                  <a:cubicBezTo>
                    <a:pt x="469" y="1129"/>
                    <a:pt x="432" y="1099"/>
                    <a:pt x="425" y="1077"/>
                  </a:cubicBezTo>
                  <a:cubicBezTo>
                    <a:pt x="410" y="1048"/>
                    <a:pt x="425" y="1004"/>
                    <a:pt x="388" y="997"/>
                  </a:cubicBezTo>
                  <a:cubicBezTo>
                    <a:pt x="388" y="989"/>
                    <a:pt x="381" y="989"/>
                    <a:pt x="381" y="989"/>
                  </a:cubicBezTo>
                  <a:cubicBezTo>
                    <a:pt x="352" y="989"/>
                    <a:pt x="322" y="1026"/>
                    <a:pt x="286" y="1056"/>
                  </a:cubicBezTo>
                  <a:cubicBezTo>
                    <a:pt x="279" y="1056"/>
                    <a:pt x="279" y="1063"/>
                    <a:pt x="271" y="1063"/>
                  </a:cubicBezTo>
                  <a:cubicBezTo>
                    <a:pt x="242" y="1063"/>
                    <a:pt x="212" y="982"/>
                    <a:pt x="183" y="953"/>
                  </a:cubicBezTo>
                  <a:cubicBezTo>
                    <a:pt x="154" y="916"/>
                    <a:pt x="161" y="843"/>
                    <a:pt x="169" y="792"/>
                  </a:cubicBezTo>
                  <a:cubicBezTo>
                    <a:pt x="176" y="740"/>
                    <a:pt x="132" y="696"/>
                    <a:pt x="95" y="660"/>
                  </a:cubicBezTo>
                  <a:cubicBezTo>
                    <a:pt x="81" y="652"/>
                    <a:pt x="81" y="652"/>
                    <a:pt x="51" y="645"/>
                  </a:cubicBezTo>
                  <a:cubicBezTo>
                    <a:pt x="51" y="638"/>
                    <a:pt x="51" y="638"/>
                    <a:pt x="51" y="638"/>
                  </a:cubicBezTo>
                  <a:cubicBezTo>
                    <a:pt x="51" y="638"/>
                    <a:pt x="29" y="572"/>
                    <a:pt x="59" y="528"/>
                  </a:cubicBezTo>
                  <a:cubicBezTo>
                    <a:pt x="81" y="484"/>
                    <a:pt x="95" y="440"/>
                    <a:pt x="110" y="418"/>
                  </a:cubicBezTo>
                  <a:cubicBezTo>
                    <a:pt x="110" y="411"/>
                    <a:pt x="117" y="411"/>
                    <a:pt x="117" y="411"/>
                  </a:cubicBezTo>
                  <a:cubicBezTo>
                    <a:pt x="132" y="411"/>
                    <a:pt x="154" y="447"/>
                    <a:pt x="161" y="484"/>
                  </a:cubicBezTo>
                  <a:cubicBezTo>
                    <a:pt x="169" y="513"/>
                    <a:pt x="176" y="557"/>
                    <a:pt x="198" y="557"/>
                  </a:cubicBezTo>
                  <a:cubicBezTo>
                    <a:pt x="205" y="557"/>
                    <a:pt x="212" y="550"/>
                    <a:pt x="227" y="542"/>
                  </a:cubicBezTo>
                  <a:cubicBezTo>
                    <a:pt x="279" y="499"/>
                    <a:pt x="308" y="520"/>
                    <a:pt x="330" y="447"/>
                  </a:cubicBezTo>
                  <a:cubicBezTo>
                    <a:pt x="359" y="381"/>
                    <a:pt x="366" y="345"/>
                    <a:pt x="410" y="345"/>
                  </a:cubicBezTo>
                  <a:cubicBezTo>
                    <a:pt x="447" y="345"/>
                    <a:pt x="491" y="345"/>
                    <a:pt x="528" y="323"/>
                  </a:cubicBezTo>
                  <a:cubicBezTo>
                    <a:pt x="557" y="293"/>
                    <a:pt x="550" y="279"/>
                    <a:pt x="579" y="257"/>
                  </a:cubicBezTo>
                  <a:cubicBezTo>
                    <a:pt x="586" y="242"/>
                    <a:pt x="601" y="242"/>
                    <a:pt x="616" y="242"/>
                  </a:cubicBezTo>
                  <a:cubicBezTo>
                    <a:pt x="623" y="242"/>
                    <a:pt x="630" y="242"/>
                    <a:pt x="638" y="242"/>
                  </a:cubicBezTo>
                  <a:cubicBezTo>
                    <a:pt x="645" y="242"/>
                    <a:pt x="652" y="242"/>
                    <a:pt x="660" y="235"/>
                  </a:cubicBezTo>
                  <a:cubicBezTo>
                    <a:pt x="696" y="227"/>
                    <a:pt x="703" y="206"/>
                    <a:pt x="711" y="169"/>
                  </a:cubicBezTo>
                  <a:cubicBezTo>
                    <a:pt x="718" y="132"/>
                    <a:pt x="733" y="118"/>
                    <a:pt x="762" y="110"/>
                  </a:cubicBezTo>
                  <a:cubicBezTo>
                    <a:pt x="799" y="103"/>
                    <a:pt x="813" y="110"/>
                    <a:pt x="850" y="74"/>
                  </a:cubicBezTo>
                  <a:cubicBezTo>
                    <a:pt x="879" y="44"/>
                    <a:pt x="923" y="30"/>
                    <a:pt x="923" y="30"/>
                  </a:cubicBezTo>
                  <a:lnTo>
                    <a:pt x="938" y="0"/>
                  </a:lnTo>
                  <a:lnTo>
                    <a:pt x="938" y="0"/>
                  </a:lnTo>
                  <a:cubicBezTo>
                    <a:pt x="923" y="0"/>
                    <a:pt x="923" y="0"/>
                    <a:pt x="923" y="0"/>
                  </a:cubicBezTo>
                  <a:cubicBezTo>
                    <a:pt x="916" y="0"/>
                    <a:pt x="865" y="15"/>
                    <a:pt x="828" y="51"/>
                  </a:cubicBezTo>
                  <a:cubicBezTo>
                    <a:pt x="813" y="74"/>
                    <a:pt x="806" y="74"/>
                    <a:pt x="784" y="74"/>
                  </a:cubicBezTo>
                  <a:cubicBezTo>
                    <a:pt x="777" y="74"/>
                    <a:pt x="769" y="81"/>
                    <a:pt x="755" y="81"/>
                  </a:cubicBezTo>
                  <a:cubicBezTo>
                    <a:pt x="703" y="96"/>
                    <a:pt x="689" y="125"/>
                    <a:pt x="681" y="161"/>
                  </a:cubicBezTo>
                  <a:cubicBezTo>
                    <a:pt x="674" y="198"/>
                    <a:pt x="667" y="206"/>
                    <a:pt x="652" y="206"/>
                  </a:cubicBezTo>
                  <a:cubicBezTo>
                    <a:pt x="652" y="206"/>
                    <a:pt x="645" y="213"/>
                    <a:pt x="638" y="213"/>
                  </a:cubicBezTo>
                  <a:lnTo>
                    <a:pt x="630" y="213"/>
                  </a:lnTo>
                  <a:cubicBezTo>
                    <a:pt x="623" y="206"/>
                    <a:pt x="623" y="206"/>
                    <a:pt x="616" y="206"/>
                  </a:cubicBezTo>
                  <a:cubicBezTo>
                    <a:pt x="601" y="206"/>
                    <a:pt x="579" y="213"/>
                    <a:pt x="557" y="235"/>
                  </a:cubicBezTo>
                  <a:cubicBezTo>
                    <a:pt x="542" y="249"/>
                    <a:pt x="535" y="257"/>
                    <a:pt x="528" y="271"/>
                  </a:cubicBezTo>
                  <a:cubicBezTo>
                    <a:pt x="528" y="279"/>
                    <a:pt x="520" y="286"/>
                    <a:pt x="506" y="301"/>
                  </a:cubicBezTo>
                  <a:cubicBezTo>
                    <a:pt x="484" y="315"/>
                    <a:pt x="447" y="315"/>
                    <a:pt x="410" y="315"/>
                  </a:cubicBezTo>
                  <a:cubicBezTo>
                    <a:pt x="344" y="315"/>
                    <a:pt x="330" y="367"/>
                    <a:pt x="308" y="425"/>
                  </a:cubicBezTo>
                  <a:cubicBezTo>
                    <a:pt x="300" y="440"/>
                    <a:pt x="300" y="440"/>
                    <a:pt x="300" y="440"/>
                  </a:cubicBezTo>
                  <a:cubicBezTo>
                    <a:pt x="293" y="469"/>
                    <a:pt x="279" y="477"/>
                    <a:pt x="264" y="484"/>
                  </a:cubicBezTo>
                  <a:cubicBezTo>
                    <a:pt x="249" y="491"/>
                    <a:pt x="227" y="506"/>
                    <a:pt x="212" y="520"/>
                  </a:cubicBezTo>
                  <a:cubicBezTo>
                    <a:pt x="205" y="520"/>
                    <a:pt x="205" y="520"/>
                    <a:pt x="205" y="528"/>
                  </a:cubicBezTo>
                  <a:cubicBezTo>
                    <a:pt x="198" y="513"/>
                    <a:pt x="191" y="499"/>
                    <a:pt x="191" y="484"/>
                  </a:cubicBezTo>
                  <a:cubicBezTo>
                    <a:pt x="191" y="477"/>
                    <a:pt x="191" y="477"/>
                    <a:pt x="191" y="477"/>
                  </a:cubicBezTo>
                  <a:cubicBezTo>
                    <a:pt x="191" y="462"/>
                    <a:pt x="169" y="381"/>
                    <a:pt x="117" y="381"/>
                  </a:cubicBezTo>
                  <a:lnTo>
                    <a:pt x="117" y="381"/>
                  </a:lnTo>
                  <a:cubicBezTo>
                    <a:pt x="110" y="381"/>
                    <a:pt x="95" y="381"/>
                    <a:pt x="81" y="396"/>
                  </a:cubicBezTo>
                  <a:cubicBezTo>
                    <a:pt x="73" y="411"/>
                    <a:pt x="66" y="432"/>
                    <a:pt x="59" y="447"/>
                  </a:cubicBezTo>
                  <a:cubicBezTo>
                    <a:pt x="51" y="469"/>
                    <a:pt x="44" y="491"/>
                    <a:pt x="29" y="513"/>
                  </a:cubicBezTo>
                  <a:cubicBezTo>
                    <a:pt x="0" y="565"/>
                    <a:pt x="15" y="638"/>
                    <a:pt x="22" y="645"/>
                  </a:cubicBezTo>
                  <a:cubicBezTo>
                    <a:pt x="22" y="652"/>
                    <a:pt x="22" y="652"/>
                    <a:pt x="22" y="652"/>
                  </a:cubicBezTo>
                  <a:cubicBezTo>
                    <a:pt x="29" y="667"/>
                    <a:pt x="29" y="667"/>
                    <a:pt x="29" y="667"/>
                  </a:cubicBezTo>
                  <a:cubicBezTo>
                    <a:pt x="44" y="674"/>
                    <a:pt x="44" y="674"/>
                    <a:pt x="44" y="674"/>
                  </a:cubicBezTo>
                  <a:cubicBezTo>
                    <a:pt x="51" y="674"/>
                    <a:pt x="59" y="682"/>
                    <a:pt x="66" y="682"/>
                  </a:cubicBezTo>
                  <a:cubicBezTo>
                    <a:pt x="66" y="682"/>
                    <a:pt x="66" y="682"/>
                    <a:pt x="73" y="689"/>
                  </a:cubicBezTo>
                  <a:cubicBezTo>
                    <a:pt x="125" y="726"/>
                    <a:pt x="147" y="755"/>
                    <a:pt x="139" y="784"/>
                  </a:cubicBezTo>
                  <a:cubicBezTo>
                    <a:pt x="132" y="843"/>
                    <a:pt x="117" y="931"/>
                    <a:pt x="161" y="975"/>
                  </a:cubicBezTo>
                  <a:cubicBezTo>
                    <a:pt x="176" y="982"/>
                    <a:pt x="183" y="997"/>
                    <a:pt x="191" y="1011"/>
                  </a:cubicBezTo>
                  <a:cubicBezTo>
                    <a:pt x="212" y="1056"/>
                    <a:pt x="234" y="1092"/>
                    <a:pt x="271" y="1092"/>
                  </a:cubicBezTo>
                  <a:cubicBezTo>
                    <a:pt x="286" y="1092"/>
                    <a:pt x="293" y="1085"/>
                    <a:pt x="308" y="1077"/>
                  </a:cubicBezTo>
                  <a:cubicBezTo>
                    <a:pt x="315" y="1070"/>
                    <a:pt x="330" y="1063"/>
                    <a:pt x="337" y="1056"/>
                  </a:cubicBezTo>
                  <a:cubicBezTo>
                    <a:pt x="352" y="1041"/>
                    <a:pt x="366" y="1026"/>
                    <a:pt x="381" y="1026"/>
                  </a:cubicBezTo>
                  <a:lnTo>
                    <a:pt x="381" y="1026"/>
                  </a:lnTo>
                  <a:cubicBezTo>
                    <a:pt x="381" y="1026"/>
                    <a:pt x="381" y="1033"/>
                    <a:pt x="381" y="1041"/>
                  </a:cubicBezTo>
                  <a:cubicBezTo>
                    <a:pt x="388" y="1056"/>
                    <a:pt x="388" y="1077"/>
                    <a:pt x="396" y="1092"/>
                  </a:cubicBezTo>
                  <a:cubicBezTo>
                    <a:pt x="410" y="1121"/>
                    <a:pt x="454" y="1158"/>
                    <a:pt x="506" y="1158"/>
                  </a:cubicBezTo>
                  <a:cubicBezTo>
                    <a:pt x="528" y="1158"/>
                    <a:pt x="542" y="1151"/>
                    <a:pt x="564" y="1136"/>
                  </a:cubicBezTo>
                  <a:cubicBezTo>
                    <a:pt x="579" y="1121"/>
                    <a:pt x="593" y="1107"/>
                    <a:pt x="608" y="1092"/>
                  </a:cubicBezTo>
                  <a:cubicBezTo>
                    <a:pt x="623" y="1070"/>
                    <a:pt x="638" y="1056"/>
                    <a:pt x="660" y="1048"/>
                  </a:cubicBezTo>
                  <a:cubicBezTo>
                    <a:pt x="674" y="1041"/>
                    <a:pt x="674" y="1041"/>
                    <a:pt x="674" y="1041"/>
                  </a:cubicBezTo>
                  <a:cubicBezTo>
                    <a:pt x="689" y="1033"/>
                    <a:pt x="703" y="1026"/>
                    <a:pt x="703" y="1026"/>
                  </a:cubicBezTo>
                  <a:cubicBezTo>
                    <a:pt x="711" y="1026"/>
                    <a:pt x="718" y="1026"/>
                    <a:pt x="733" y="1048"/>
                  </a:cubicBezTo>
                  <a:cubicBezTo>
                    <a:pt x="733" y="1056"/>
                    <a:pt x="733" y="1056"/>
                    <a:pt x="733" y="1056"/>
                  </a:cubicBezTo>
                  <a:cubicBezTo>
                    <a:pt x="784" y="1107"/>
                    <a:pt x="857" y="1195"/>
                    <a:pt x="923" y="1195"/>
                  </a:cubicBezTo>
                  <a:cubicBezTo>
                    <a:pt x="931" y="1195"/>
                    <a:pt x="931" y="1195"/>
                    <a:pt x="938" y="1195"/>
                  </a:cubicBezTo>
                  <a:cubicBezTo>
                    <a:pt x="953" y="1195"/>
                    <a:pt x="967" y="1187"/>
                    <a:pt x="982" y="1187"/>
                  </a:cubicBezTo>
                  <a:cubicBezTo>
                    <a:pt x="1019" y="1187"/>
                    <a:pt x="1048" y="1187"/>
                    <a:pt x="1084" y="1151"/>
                  </a:cubicBezTo>
                  <a:cubicBezTo>
                    <a:pt x="1092" y="1143"/>
                    <a:pt x="1092" y="1143"/>
                    <a:pt x="1099" y="1136"/>
                  </a:cubicBezTo>
                  <a:cubicBezTo>
                    <a:pt x="1121" y="1114"/>
                    <a:pt x="1129" y="1107"/>
                    <a:pt x="1158" y="1099"/>
                  </a:cubicBezTo>
                  <a:cubicBezTo>
                    <a:pt x="1172" y="1099"/>
                    <a:pt x="1180" y="1099"/>
                    <a:pt x="1187" y="1092"/>
                  </a:cubicBezTo>
                  <a:cubicBezTo>
                    <a:pt x="1202" y="1092"/>
                    <a:pt x="1202" y="1092"/>
                    <a:pt x="1202" y="1092"/>
                  </a:cubicBezTo>
                  <a:cubicBezTo>
                    <a:pt x="1231" y="1092"/>
                    <a:pt x="1231" y="1092"/>
                    <a:pt x="1231" y="1092"/>
                  </a:cubicBezTo>
                  <a:cubicBezTo>
                    <a:pt x="1231" y="1056"/>
                    <a:pt x="1231" y="1056"/>
                    <a:pt x="1231" y="1056"/>
                  </a:cubicBezTo>
                  <a:cubicBezTo>
                    <a:pt x="1216" y="1004"/>
                    <a:pt x="1216" y="1004"/>
                    <a:pt x="1216" y="1004"/>
                  </a:cubicBezTo>
                  <a:cubicBezTo>
                    <a:pt x="1216" y="997"/>
                    <a:pt x="1216" y="997"/>
                    <a:pt x="1216" y="997"/>
                  </a:cubicBezTo>
                  <a:lnTo>
                    <a:pt x="1216" y="997"/>
                  </a:lnTo>
                  <a:cubicBezTo>
                    <a:pt x="1202" y="975"/>
                    <a:pt x="1150" y="909"/>
                    <a:pt x="1114" y="894"/>
                  </a:cubicBezTo>
                  <a:cubicBezTo>
                    <a:pt x="1092" y="894"/>
                    <a:pt x="1070" y="865"/>
                    <a:pt x="1062" y="843"/>
                  </a:cubicBezTo>
                  <a:cubicBezTo>
                    <a:pt x="1055" y="792"/>
                    <a:pt x="997" y="748"/>
                    <a:pt x="931" y="748"/>
                  </a:cubicBezTo>
                  <a:cubicBezTo>
                    <a:pt x="923" y="748"/>
                    <a:pt x="909" y="704"/>
                    <a:pt x="901" y="660"/>
                  </a:cubicBezTo>
                  <a:lnTo>
                    <a:pt x="901" y="660"/>
                  </a:lnTo>
                  <a:cubicBezTo>
                    <a:pt x="901" y="652"/>
                    <a:pt x="901" y="652"/>
                    <a:pt x="901" y="652"/>
                  </a:cubicBezTo>
                  <a:cubicBezTo>
                    <a:pt x="901" y="645"/>
                    <a:pt x="894" y="630"/>
                    <a:pt x="894" y="616"/>
                  </a:cubicBezTo>
                  <a:cubicBezTo>
                    <a:pt x="931" y="616"/>
                    <a:pt x="967" y="594"/>
                    <a:pt x="974" y="587"/>
                  </a:cubicBezTo>
                  <a:cubicBezTo>
                    <a:pt x="1011" y="565"/>
                    <a:pt x="1011" y="565"/>
                    <a:pt x="1011" y="565"/>
                  </a:cubicBezTo>
                  <a:cubicBezTo>
                    <a:pt x="982" y="535"/>
                    <a:pt x="982" y="535"/>
                    <a:pt x="982" y="535"/>
                  </a:cubicBezTo>
                  <a:lnTo>
                    <a:pt x="982" y="535"/>
                  </a:lnTo>
                  <a:lnTo>
                    <a:pt x="974" y="528"/>
                  </a:lnTo>
                  <a:cubicBezTo>
                    <a:pt x="982" y="513"/>
                    <a:pt x="989" y="506"/>
                    <a:pt x="997" y="491"/>
                  </a:cubicBezTo>
                  <a:cubicBezTo>
                    <a:pt x="1004" y="469"/>
                    <a:pt x="1011" y="455"/>
                    <a:pt x="1033" y="425"/>
                  </a:cubicBezTo>
                  <a:cubicBezTo>
                    <a:pt x="1055" y="411"/>
                    <a:pt x="1055" y="389"/>
                    <a:pt x="1048" y="374"/>
                  </a:cubicBezTo>
                  <a:cubicBezTo>
                    <a:pt x="1041" y="337"/>
                    <a:pt x="997" y="323"/>
                    <a:pt x="960" y="301"/>
                  </a:cubicBezTo>
                  <a:cubicBezTo>
                    <a:pt x="953" y="301"/>
                    <a:pt x="945" y="301"/>
                    <a:pt x="938" y="293"/>
                  </a:cubicBezTo>
                  <a:cubicBezTo>
                    <a:pt x="909" y="279"/>
                    <a:pt x="879" y="242"/>
                    <a:pt x="879" y="227"/>
                  </a:cubicBezTo>
                  <a:cubicBezTo>
                    <a:pt x="879" y="220"/>
                    <a:pt x="916" y="176"/>
                    <a:pt x="953" y="154"/>
                  </a:cubicBezTo>
                  <a:cubicBezTo>
                    <a:pt x="997" y="118"/>
                    <a:pt x="974" y="59"/>
                    <a:pt x="953" y="15"/>
                  </a:cubicBezTo>
                  <a:cubicBezTo>
                    <a:pt x="938" y="0"/>
                    <a:pt x="938" y="0"/>
                    <a:pt x="938" y="0"/>
                  </a:cubicBezTo>
                  <a:lnTo>
                    <a:pt x="923" y="30"/>
                  </a:ln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grpSp>
      <p:sp>
        <p:nvSpPr>
          <p:cNvPr id="62" name="TextBox 61"/>
          <p:cNvSpPr txBox="1"/>
          <p:nvPr/>
        </p:nvSpPr>
        <p:spPr>
          <a:xfrm>
            <a:off x="2397407" y="1529754"/>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63" name="TextBox 62"/>
          <p:cNvSpPr txBox="1"/>
          <p:nvPr/>
        </p:nvSpPr>
        <p:spPr>
          <a:xfrm>
            <a:off x="2397406" y="2326640"/>
            <a:ext cx="10949297" cy="5132174"/>
          </a:xfrm>
          <a:prstGeom prst="rect">
            <a:avLst/>
          </a:prstGeom>
          <a:noFill/>
        </p:spPr>
        <p:txBody>
          <a:bodyPr wrap="square" rtlCol="0">
            <a:spAutoFit/>
          </a:bodyPr>
          <a:lstStyle/>
          <a:p>
            <a:pPr>
              <a:lnSpc>
                <a:spcPts val="13060"/>
              </a:lnSpc>
            </a:pPr>
            <a:r>
              <a:rPr lang="en-US" sz="13800" b="1" dirty="0" smtClean="0">
                <a:solidFill>
                  <a:schemeClr val="tx2"/>
                </a:solidFill>
                <a:latin typeface="Montserrat" charset="0"/>
                <a:ea typeface="Montserrat" charset="0"/>
                <a:cs typeface="Montserrat" charset="0"/>
              </a:rPr>
              <a:t>The </a:t>
            </a:r>
            <a:r>
              <a:rPr lang="en-US" sz="13800" b="1" smtClean="0">
                <a:solidFill>
                  <a:schemeClr val="tx2"/>
                </a:solidFill>
                <a:latin typeface="Montserrat" charset="0"/>
                <a:ea typeface="Montserrat" charset="0"/>
                <a:cs typeface="Montserrat" charset="0"/>
              </a:rPr>
              <a:t>Germany vector map</a:t>
            </a:r>
            <a:endParaRPr lang="en-US" sz="13800" b="1" dirty="0" smtClean="0">
              <a:solidFill>
                <a:schemeClr val="tx2"/>
              </a:solidFill>
              <a:latin typeface="Montserrat" charset="0"/>
              <a:ea typeface="Montserrat" charset="0"/>
              <a:cs typeface="Montserrat" charset="0"/>
            </a:endParaRPr>
          </a:p>
        </p:txBody>
      </p:sp>
      <p:sp>
        <p:nvSpPr>
          <p:cNvPr id="64" name="Rectangle 63"/>
          <p:cNvSpPr/>
          <p:nvPr/>
        </p:nvSpPr>
        <p:spPr>
          <a:xfrm>
            <a:off x="3584228" y="8232073"/>
            <a:ext cx="275748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TITLE HERE</a:t>
            </a:r>
            <a:endParaRPr lang="en-US" sz="2400" b="1" spc="600" dirty="0">
              <a:solidFill>
                <a:schemeClr val="tx2"/>
              </a:solidFill>
              <a:latin typeface="Montserrat" charset="0"/>
              <a:ea typeface="Montserrat" charset="0"/>
              <a:cs typeface="Montserrat" charset="0"/>
            </a:endParaRPr>
          </a:p>
        </p:txBody>
      </p:sp>
      <p:sp>
        <p:nvSpPr>
          <p:cNvPr id="65" name="Rectangle 64"/>
          <p:cNvSpPr/>
          <p:nvPr/>
        </p:nvSpPr>
        <p:spPr>
          <a:xfrm>
            <a:off x="3584228" y="10231003"/>
            <a:ext cx="3967753"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AWESOME THING</a:t>
            </a:r>
            <a:endParaRPr lang="en-US" sz="2400" b="1" spc="600" dirty="0">
              <a:solidFill>
                <a:schemeClr val="tx2"/>
              </a:solidFill>
              <a:latin typeface="Montserrat" charset="0"/>
              <a:ea typeface="Montserrat" charset="0"/>
              <a:cs typeface="Montserrat" charset="0"/>
            </a:endParaRPr>
          </a:p>
        </p:txBody>
      </p:sp>
      <p:sp>
        <p:nvSpPr>
          <p:cNvPr id="66" name="TextBox 65"/>
          <p:cNvSpPr txBox="1"/>
          <p:nvPr/>
        </p:nvSpPr>
        <p:spPr>
          <a:xfrm>
            <a:off x="3584228" y="8902483"/>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a:latin typeface="Lato Light" charset="0"/>
                <a:ea typeface="Lato Light" charset="0"/>
                <a:cs typeface="Lato Light" charset="0"/>
              </a:rPr>
              <a:t>of Entrepreneurial activities </a:t>
            </a:r>
            <a:r>
              <a:rPr lang="en-US" sz="2500" dirty="0" smtClean="0">
                <a:latin typeface="Lato Light" charset="0"/>
                <a:ea typeface="Lato Light" charset="0"/>
                <a:cs typeface="Lato Light" charset="0"/>
              </a:rPr>
              <a:t>differ</a:t>
            </a:r>
            <a:endParaRPr lang="en-US" sz="2500" dirty="0">
              <a:latin typeface="Lato Light" charset="0"/>
              <a:ea typeface="Lato Light" charset="0"/>
              <a:cs typeface="Lato Light" charset="0"/>
            </a:endParaRPr>
          </a:p>
        </p:txBody>
      </p:sp>
      <p:sp>
        <p:nvSpPr>
          <p:cNvPr id="67" name="TextBox 66"/>
          <p:cNvSpPr txBox="1"/>
          <p:nvPr/>
        </p:nvSpPr>
        <p:spPr>
          <a:xfrm>
            <a:off x="3584228" y="10901413"/>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depending on the type of Entrepreneurial activities differ</a:t>
            </a:r>
          </a:p>
        </p:txBody>
      </p:sp>
      <p:sp>
        <p:nvSpPr>
          <p:cNvPr id="68" name="Shape 2645"/>
          <p:cNvSpPr/>
          <p:nvPr/>
        </p:nvSpPr>
        <p:spPr>
          <a:xfrm>
            <a:off x="2393095" y="8232073"/>
            <a:ext cx="758616" cy="55172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69" name="Shape 2688"/>
          <p:cNvSpPr/>
          <p:nvPr/>
        </p:nvSpPr>
        <p:spPr>
          <a:xfrm>
            <a:off x="2393095" y="10082527"/>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7734469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Group 73"/>
          <p:cNvGrpSpPr/>
          <p:nvPr/>
        </p:nvGrpSpPr>
        <p:grpSpPr>
          <a:xfrm>
            <a:off x="1362857" y="3179544"/>
            <a:ext cx="10510124" cy="7100569"/>
            <a:chOff x="13017546" y="3273350"/>
            <a:chExt cx="10283367" cy="6947373"/>
          </a:xfrm>
          <a:solidFill>
            <a:schemeClr val="bg1">
              <a:lumMod val="85000"/>
            </a:schemeClr>
          </a:solidFill>
        </p:grpSpPr>
        <p:sp>
          <p:nvSpPr>
            <p:cNvPr id="75" name="Freeform 6"/>
            <p:cNvSpPr>
              <a:spLocks/>
            </p:cNvSpPr>
            <p:nvPr/>
          </p:nvSpPr>
          <p:spPr bwMode="auto">
            <a:xfrm>
              <a:off x="17272874" y="3991979"/>
              <a:ext cx="426764" cy="559971"/>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6" name="Freeform 7"/>
            <p:cNvSpPr>
              <a:spLocks/>
            </p:cNvSpPr>
            <p:nvPr/>
          </p:nvSpPr>
          <p:spPr bwMode="auto">
            <a:xfrm>
              <a:off x="17344685" y="4809537"/>
              <a:ext cx="342642" cy="304251"/>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7" name="Freeform 9"/>
            <p:cNvSpPr>
              <a:spLocks/>
            </p:cNvSpPr>
            <p:nvPr/>
          </p:nvSpPr>
          <p:spPr bwMode="auto">
            <a:xfrm>
              <a:off x="16162878" y="3907984"/>
              <a:ext cx="681181" cy="713030"/>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8" name="Freeform 10"/>
            <p:cNvSpPr>
              <a:spLocks/>
            </p:cNvSpPr>
            <p:nvPr/>
          </p:nvSpPr>
          <p:spPr bwMode="auto">
            <a:xfrm>
              <a:off x="16979474" y="3372278"/>
              <a:ext cx="322125" cy="395713"/>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9" name="Freeform 11"/>
            <p:cNvSpPr>
              <a:spLocks/>
            </p:cNvSpPr>
            <p:nvPr/>
          </p:nvSpPr>
          <p:spPr bwMode="auto">
            <a:xfrm>
              <a:off x="16558865" y="3351746"/>
              <a:ext cx="170295" cy="119460"/>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1" name="Freeform 12"/>
            <p:cNvSpPr>
              <a:spLocks/>
            </p:cNvSpPr>
            <p:nvPr/>
          </p:nvSpPr>
          <p:spPr bwMode="auto">
            <a:xfrm>
              <a:off x="17769397" y="3282683"/>
              <a:ext cx="190813" cy="110128"/>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4" name="Freeform 13"/>
            <p:cNvSpPr>
              <a:spLocks/>
            </p:cNvSpPr>
            <p:nvPr/>
          </p:nvSpPr>
          <p:spPr bwMode="auto">
            <a:xfrm>
              <a:off x="18608563" y="4051710"/>
              <a:ext cx="354953" cy="212789"/>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5" name="Freeform 84"/>
            <p:cNvSpPr>
              <a:spLocks/>
            </p:cNvSpPr>
            <p:nvPr/>
          </p:nvSpPr>
          <p:spPr bwMode="auto">
            <a:xfrm>
              <a:off x="18009452" y="3336813"/>
              <a:ext cx="114898" cy="113861"/>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6" name="Freeform 85"/>
            <p:cNvSpPr>
              <a:spLocks/>
            </p:cNvSpPr>
            <p:nvPr/>
          </p:nvSpPr>
          <p:spPr bwMode="auto">
            <a:xfrm>
              <a:off x="17732466" y="3432008"/>
              <a:ext cx="974581" cy="550638"/>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7" name="Freeform 86"/>
            <p:cNvSpPr>
              <a:spLocks/>
            </p:cNvSpPr>
            <p:nvPr/>
          </p:nvSpPr>
          <p:spPr bwMode="auto">
            <a:xfrm>
              <a:off x="17703741" y="3725060"/>
              <a:ext cx="213382" cy="216522"/>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8" name="Freeform 87"/>
            <p:cNvSpPr>
              <a:spLocks/>
            </p:cNvSpPr>
            <p:nvPr/>
          </p:nvSpPr>
          <p:spPr bwMode="auto">
            <a:xfrm>
              <a:off x="17621671" y="4874867"/>
              <a:ext cx="82070" cy="78396"/>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9" name="Freeform 88"/>
            <p:cNvSpPr>
              <a:spLocks/>
            </p:cNvSpPr>
            <p:nvPr/>
          </p:nvSpPr>
          <p:spPr bwMode="auto">
            <a:xfrm>
              <a:off x="17933537" y="4835669"/>
              <a:ext cx="65656" cy="54131"/>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54" name="Freeform 153"/>
            <p:cNvSpPr>
              <a:spLocks/>
            </p:cNvSpPr>
            <p:nvPr/>
          </p:nvSpPr>
          <p:spPr bwMode="auto">
            <a:xfrm>
              <a:off x="16146464" y="4036777"/>
              <a:ext cx="1171549" cy="946351"/>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55" name="Freeform 154"/>
            <p:cNvSpPr>
              <a:spLocks/>
            </p:cNvSpPr>
            <p:nvPr/>
          </p:nvSpPr>
          <p:spPr bwMode="auto">
            <a:xfrm>
              <a:off x="17055388" y="3977047"/>
              <a:ext cx="180554" cy="188524"/>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56" name="Freeform 155"/>
            <p:cNvSpPr>
              <a:spLocks/>
            </p:cNvSpPr>
            <p:nvPr/>
          </p:nvSpPr>
          <p:spPr bwMode="auto">
            <a:xfrm>
              <a:off x="16995888" y="3967714"/>
              <a:ext cx="43087" cy="59730"/>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57" name="Freeform 156"/>
            <p:cNvSpPr>
              <a:spLocks/>
            </p:cNvSpPr>
            <p:nvPr/>
          </p:nvSpPr>
          <p:spPr bwMode="auto">
            <a:xfrm>
              <a:off x="17256460" y="4940197"/>
              <a:ext cx="82070" cy="87729"/>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58" name="Freeform 157"/>
            <p:cNvSpPr>
              <a:spLocks/>
            </p:cNvSpPr>
            <p:nvPr/>
          </p:nvSpPr>
          <p:spPr bwMode="auto">
            <a:xfrm>
              <a:off x="17301598" y="4617280"/>
              <a:ext cx="98484" cy="83996"/>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59" name="Freeform 158"/>
            <p:cNvSpPr>
              <a:spLocks/>
            </p:cNvSpPr>
            <p:nvPr/>
          </p:nvSpPr>
          <p:spPr bwMode="auto">
            <a:xfrm>
              <a:off x="16919973" y="4958863"/>
              <a:ext cx="75915" cy="74663"/>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0" name="Freeform 159"/>
            <p:cNvSpPr>
              <a:spLocks/>
            </p:cNvSpPr>
            <p:nvPr/>
          </p:nvSpPr>
          <p:spPr bwMode="auto">
            <a:xfrm>
              <a:off x="17131303" y="4973795"/>
              <a:ext cx="77966" cy="65330"/>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1" name="Freeform 160"/>
            <p:cNvSpPr>
              <a:spLocks noEditPoints="1"/>
            </p:cNvSpPr>
            <p:nvPr/>
          </p:nvSpPr>
          <p:spPr bwMode="auto">
            <a:xfrm>
              <a:off x="15736114" y="4001312"/>
              <a:ext cx="4704661" cy="2713993"/>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2" name="Freeform 161"/>
            <p:cNvSpPr>
              <a:spLocks/>
            </p:cNvSpPr>
            <p:nvPr/>
          </p:nvSpPr>
          <p:spPr bwMode="auto">
            <a:xfrm>
              <a:off x="17687327" y="3713860"/>
              <a:ext cx="92329" cy="69063"/>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3" name="Freeform 162"/>
            <p:cNvSpPr>
              <a:spLocks/>
            </p:cNvSpPr>
            <p:nvPr/>
          </p:nvSpPr>
          <p:spPr bwMode="auto">
            <a:xfrm>
              <a:off x="20249962" y="6269195"/>
              <a:ext cx="108743" cy="102661"/>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4" name="Freeform 163"/>
            <p:cNvSpPr>
              <a:spLocks noEditPoints="1"/>
            </p:cNvSpPr>
            <p:nvPr/>
          </p:nvSpPr>
          <p:spPr bwMode="auto">
            <a:xfrm>
              <a:off x="20619277" y="6168400"/>
              <a:ext cx="1743987" cy="1597784"/>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5" name="Freeform 164"/>
            <p:cNvSpPr>
              <a:spLocks/>
            </p:cNvSpPr>
            <p:nvPr/>
          </p:nvSpPr>
          <p:spPr bwMode="auto">
            <a:xfrm>
              <a:off x="20434619" y="5811885"/>
              <a:ext cx="55397" cy="59730"/>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6" name="Freeform 165"/>
            <p:cNvSpPr>
              <a:spLocks/>
            </p:cNvSpPr>
            <p:nvPr/>
          </p:nvSpPr>
          <p:spPr bwMode="auto">
            <a:xfrm>
              <a:off x="22685388" y="7532862"/>
              <a:ext cx="92329" cy="83996"/>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7" name="Freeform 166"/>
            <p:cNvSpPr>
              <a:spLocks/>
            </p:cNvSpPr>
            <p:nvPr/>
          </p:nvSpPr>
          <p:spPr bwMode="auto">
            <a:xfrm>
              <a:off x="22767458" y="7493664"/>
              <a:ext cx="69759" cy="54131"/>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8" name="Freeform 167"/>
            <p:cNvSpPr>
              <a:spLocks/>
            </p:cNvSpPr>
            <p:nvPr/>
          </p:nvSpPr>
          <p:spPr bwMode="auto">
            <a:xfrm>
              <a:off x="20440775" y="5936945"/>
              <a:ext cx="125157" cy="117594"/>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69" name="Freeform 168"/>
            <p:cNvSpPr>
              <a:spLocks/>
            </p:cNvSpPr>
            <p:nvPr/>
          </p:nvSpPr>
          <p:spPr bwMode="auto">
            <a:xfrm>
              <a:off x="22277090" y="7964040"/>
              <a:ext cx="86173" cy="89595"/>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0" name="Freeform 169"/>
            <p:cNvSpPr>
              <a:spLocks/>
            </p:cNvSpPr>
            <p:nvPr/>
          </p:nvSpPr>
          <p:spPr bwMode="auto">
            <a:xfrm>
              <a:off x="19519539" y="6039607"/>
              <a:ext cx="92329" cy="50397"/>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1" name="Freeform 170"/>
            <p:cNvSpPr>
              <a:spLocks/>
            </p:cNvSpPr>
            <p:nvPr/>
          </p:nvSpPr>
          <p:spPr bwMode="auto">
            <a:xfrm>
              <a:off x="19131759" y="5964944"/>
              <a:ext cx="131312" cy="100795"/>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2" name="Freeform 171"/>
            <p:cNvSpPr>
              <a:spLocks/>
            </p:cNvSpPr>
            <p:nvPr/>
          </p:nvSpPr>
          <p:spPr bwMode="auto">
            <a:xfrm>
              <a:off x="19164587" y="5862282"/>
              <a:ext cx="59501" cy="54131"/>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3" name="Freeform 172"/>
            <p:cNvSpPr>
              <a:spLocks/>
            </p:cNvSpPr>
            <p:nvPr/>
          </p:nvSpPr>
          <p:spPr bwMode="auto">
            <a:xfrm>
              <a:off x="19224087" y="5916413"/>
              <a:ext cx="114898" cy="78396"/>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4" name="Freeform 173"/>
            <p:cNvSpPr>
              <a:spLocks/>
            </p:cNvSpPr>
            <p:nvPr/>
          </p:nvSpPr>
          <p:spPr bwMode="auto">
            <a:xfrm>
              <a:off x="19061999" y="5027926"/>
              <a:ext cx="342642" cy="248254"/>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5" name="Freeform 174"/>
            <p:cNvSpPr>
              <a:spLocks/>
            </p:cNvSpPr>
            <p:nvPr/>
          </p:nvSpPr>
          <p:spPr bwMode="auto">
            <a:xfrm>
              <a:off x="19170742" y="4953263"/>
              <a:ext cx="86173" cy="85862"/>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6" name="Freeform 175"/>
            <p:cNvSpPr>
              <a:spLocks/>
            </p:cNvSpPr>
            <p:nvPr/>
          </p:nvSpPr>
          <p:spPr bwMode="auto">
            <a:xfrm>
              <a:off x="19049689" y="6760102"/>
              <a:ext cx="55397" cy="57864"/>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7" name="Freeform 176"/>
            <p:cNvSpPr>
              <a:spLocks/>
            </p:cNvSpPr>
            <p:nvPr/>
          </p:nvSpPr>
          <p:spPr bwMode="auto">
            <a:xfrm>
              <a:off x="19203570" y="7295808"/>
              <a:ext cx="207227" cy="182924"/>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8" name="Freeform 177"/>
            <p:cNvSpPr>
              <a:spLocks/>
            </p:cNvSpPr>
            <p:nvPr/>
          </p:nvSpPr>
          <p:spPr bwMode="auto">
            <a:xfrm>
              <a:off x="19197415" y="7116617"/>
              <a:ext cx="49242" cy="44798"/>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79" name="Freeform 178"/>
            <p:cNvSpPr>
              <a:spLocks/>
            </p:cNvSpPr>
            <p:nvPr/>
          </p:nvSpPr>
          <p:spPr bwMode="auto">
            <a:xfrm>
              <a:off x="19252812" y="7260343"/>
              <a:ext cx="47190" cy="50397"/>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0" name="Freeform 179"/>
            <p:cNvSpPr>
              <a:spLocks/>
            </p:cNvSpPr>
            <p:nvPr/>
          </p:nvSpPr>
          <p:spPr bwMode="auto">
            <a:xfrm>
              <a:off x="19072258" y="7964040"/>
              <a:ext cx="207227" cy="113861"/>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1" name="Freeform 180"/>
            <p:cNvSpPr>
              <a:spLocks/>
            </p:cNvSpPr>
            <p:nvPr/>
          </p:nvSpPr>
          <p:spPr bwMode="auto">
            <a:xfrm>
              <a:off x="18641391" y="6125469"/>
              <a:ext cx="223641" cy="197856"/>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2" name="Freeform 181"/>
            <p:cNvSpPr>
              <a:spLocks/>
            </p:cNvSpPr>
            <p:nvPr/>
          </p:nvSpPr>
          <p:spPr bwMode="auto">
            <a:xfrm>
              <a:off x="19000447" y="6194532"/>
              <a:ext cx="141571" cy="182924"/>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3" name="Freeform 182"/>
            <p:cNvSpPr>
              <a:spLocks/>
            </p:cNvSpPr>
            <p:nvPr/>
          </p:nvSpPr>
          <p:spPr bwMode="auto">
            <a:xfrm>
              <a:off x="19066103" y="6685440"/>
              <a:ext cx="75915" cy="89595"/>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4" name="Freeform 183"/>
            <p:cNvSpPr>
              <a:spLocks/>
            </p:cNvSpPr>
            <p:nvPr/>
          </p:nvSpPr>
          <p:spPr bwMode="auto">
            <a:xfrm>
              <a:off x="13497655" y="7577660"/>
              <a:ext cx="32828" cy="59730"/>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5" name="Freeform 184"/>
            <p:cNvSpPr>
              <a:spLocks/>
            </p:cNvSpPr>
            <p:nvPr/>
          </p:nvSpPr>
          <p:spPr bwMode="auto">
            <a:xfrm>
              <a:off x="14406580" y="6069472"/>
              <a:ext cx="1614727" cy="2385476"/>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6" name="Freeform 185"/>
            <p:cNvSpPr>
              <a:spLocks/>
            </p:cNvSpPr>
            <p:nvPr/>
          </p:nvSpPr>
          <p:spPr bwMode="auto">
            <a:xfrm>
              <a:off x="13323257" y="3594400"/>
              <a:ext cx="1557278" cy="2286548"/>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7" name="Freeform 186"/>
            <p:cNvSpPr>
              <a:spLocks noEditPoints="1"/>
            </p:cNvSpPr>
            <p:nvPr/>
          </p:nvSpPr>
          <p:spPr bwMode="auto">
            <a:xfrm>
              <a:off x="15274470" y="6446519"/>
              <a:ext cx="1547019" cy="2292148"/>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8" name="Freeform 187"/>
            <p:cNvSpPr>
              <a:spLocks noEditPoints="1"/>
            </p:cNvSpPr>
            <p:nvPr/>
          </p:nvSpPr>
          <p:spPr bwMode="auto">
            <a:xfrm>
              <a:off x="13152961" y="4988728"/>
              <a:ext cx="1891713" cy="3292629"/>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89" name="Freeform 188"/>
            <p:cNvSpPr>
              <a:spLocks/>
            </p:cNvSpPr>
            <p:nvPr/>
          </p:nvSpPr>
          <p:spPr bwMode="auto">
            <a:xfrm>
              <a:off x="13017546" y="6263595"/>
              <a:ext cx="246210" cy="466642"/>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0" name="Freeform 189"/>
            <p:cNvSpPr>
              <a:spLocks/>
            </p:cNvSpPr>
            <p:nvPr/>
          </p:nvSpPr>
          <p:spPr bwMode="auto">
            <a:xfrm>
              <a:off x="21089127" y="8454948"/>
              <a:ext cx="816596" cy="640233"/>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1" name="Freeform 190"/>
            <p:cNvSpPr>
              <a:spLocks/>
            </p:cNvSpPr>
            <p:nvPr/>
          </p:nvSpPr>
          <p:spPr bwMode="auto">
            <a:xfrm>
              <a:off x="21704652" y="8654671"/>
              <a:ext cx="670922" cy="653299"/>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2" name="Freeform 191"/>
            <p:cNvSpPr>
              <a:spLocks/>
            </p:cNvSpPr>
            <p:nvPr/>
          </p:nvSpPr>
          <p:spPr bwMode="auto">
            <a:xfrm>
              <a:off x="22037035" y="8301889"/>
              <a:ext cx="82070" cy="128793"/>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3" name="Freeform 192"/>
            <p:cNvSpPr>
              <a:spLocks/>
            </p:cNvSpPr>
            <p:nvPr/>
          </p:nvSpPr>
          <p:spPr bwMode="auto">
            <a:xfrm>
              <a:off x="22297608" y="7265943"/>
              <a:ext cx="1003305" cy="940751"/>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4" name="Freeform 193"/>
            <p:cNvSpPr>
              <a:spLocks noEditPoints="1"/>
            </p:cNvSpPr>
            <p:nvPr/>
          </p:nvSpPr>
          <p:spPr bwMode="auto">
            <a:xfrm>
              <a:off x="16472692" y="6625709"/>
              <a:ext cx="1727573" cy="2221218"/>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5" name="Freeform 194"/>
            <p:cNvSpPr>
              <a:spLocks/>
            </p:cNvSpPr>
            <p:nvPr/>
          </p:nvSpPr>
          <p:spPr bwMode="auto">
            <a:xfrm>
              <a:off x="22217589" y="8350420"/>
              <a:ext cx="266727" cy="313584"/>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6" name="Freeform 195"/>
            <p:cNvSpPr>
              <a:spLocks/>
            </p:cNvSpPr>
            <p:nvPr/>
          </p:nvSpPr>
          <p:spPr bwMode="auto">
            <a:xfrm>
              <a:off x="21497425" y="8003238"/>
              <a:ext cx="451385" cy="130660"/>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7" name="Freeform 196"/>
            <p:cNvSpPr>
              <a:spLocks noEditPoints="1"/>
            </p:cNvSpPr>
            <p:nvPr/>
          </p:nvSpPr>
          <p:spPr bwMode="auto">
            <a:xfrm>
              <a:off x="14482495" y="3868786"/>
              <a:ext cx="2496979" cy="2756924"/>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8" name="Freeform 197"/>
            <p:cNvSpPr>
              <a:spLocks/>
            </p:cNvSpPr>
            <p:nvPr/>
          </p:nvSpPr>
          <p:spPr bwMode="auto">
            <a:xfrm>
              <a:off x="19082517" y="9382633"/>
              <a:ext cx="266727" cy="113861"/>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9" name="Freeform 198"/>
            <p:cNvSpPr>
              <a:spLocks/>
            </p:cNvSpPr>
            <p:nvPr/>
          </p:nvSpPr>
          <p:spPr bwMode="auto">
            <a:xfrm>
              <a:off x="21757998" y="8544543"/>
              <a:ext cx="387781" cy="158658"/>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0" name="Freeform 199"/>
            <p:cNvSpPr>
              <a:spLocks/>
            </p:cNvSpPr>
            <p:nvPr/>
          </p:nvSpPr>
          <p:spPr bwMode="auto">
            <a:xfrm>
              <a:off x="17338530" y="7338739"/>
              <a:ext cx="3106348" cy="2881984"/>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1" name="Freeform 200"/>
            <p:cNvSpPr>
              <a:spLocks/>
            </p:cNvSpPr>
            <p:nvPr/>
          </p:nvSpPr>
          <p:spPr bwMode="auto">
            <a:xfrm>
              <a:off x="19203570" y="6084404"/>
              <a:ext cx="3061210" cy="3318761"/>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2" name="Freeform 201"/>
            <p:cNvSpPr>
              <a:spLocks/>
            </p:cNvSpPr>
            <p:nvPr/>
          </p:nvSpPr>
          <p:spPr bwMode="auto">
            <a:xfrm>
              <a:off x="19398486" y="8148830"/>
              <a:ext cx="82070" cy="78396"/>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3" name="Freeform 73"/>
            <p:cNvSpPr>
              <a:spLocks/>
            </p:cNvSpPr>
            <p:nvPr/>
          </p:nvSpPr>
          <p:spPr bwMode="auto">
            <a:xfrm>
              <a:off x="18684477" y="4790871"/>
              <a:ext cx="77966" cy="59730"/>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4" name="Freeform 74"/>
            <p:cNvSpPr>
              <a:spLocks/>
            </p:cNvSpPr>
            <p:nvPr/>
          </p:nvSpPr>
          <p:spPr bwMode="auto">
            <a:xfrm>
              <a:off x="18298748" y="5138053"/>
              <a:ext cx="82070" cy="134393"/>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5" name="Freeform 75"/>
            <p:cNvSpPr>
              <a:spLocks/>
            </p:cNvSpPr>
            <p:nvPr/>
          </p:nvSpPr>
          <p:spPr bwMode="auto">
            <a:xfrm>
              <a:off x="15851012" y="3486139"/>
              <a:ext cx="769406" cy="625301"/>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6" name="Freeform 76"/>
            <p:cNvSpPr>
              <a:spLocks/>
            </p:cNvSpPr>
            <p:nvPr/>
          </p:nvSpPr>
          <p:spPr bwMode="auto">
            <a:xfrm>
              <a:off x="18315162" y="5563631"/>
              <a:ext cx="675025" cy="580503"/>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7" name="Freeform 77"/>
            <p:cNvSpPr>
              <a:spLocks/>
            </p:cNvSpPr>
            <p:nvPr/>
          </p:nvSpPr>
          <p:spPr bwMode="auto">
            <a:xfrm>
              <a:off x="18532648" y="5539366"/>
              <a:ext cx="147726" cy="113861"/>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8" name="Freeform 78"/>
            <p:cNvSpPr>
              <a:spLocks/>
            </p:cNvSpPr>
            <p:nvPr/>
          </p:nvSpPr>
          <p:spPr bwMode="auto">
            <a:xfrm>
              <a:off x="18996343" y="4835669"/>
              <a:ext cx="86173" cy="89595"/>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9" name="Freeform 79"/>
            <p:cNvSpPr>
              <a:spLocks/>
            </p:cNvSpPr>
            <p:nvPr/>
          </p:nvSpPr>
          <p:spPr bwMode="auto">
            <a:xfrm>
              <a:off x="18858876" y="4800204"/>
              <a:ext cx="121053" cy="203456"/>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0" name="Freeform 80"/>
            <p:cNvSpPr>
              <a:spLocks/>
            </p:cNvSpPr>
            <p:nvPr/>
          </p:nvSpPr>
          <p:spPr bwMode="auto">
            <a:xfrm>
              <a:off x="18897859" y="5003660"/>
              <a:ext cx="82070" cy="123194"/>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1" name="Freeform 81"/>
            <p:cNvSpPr>
              <a:spLocks/>
            </p:cNvSpPr>
            <p:nvPr/>
          </p:nvSpPr>
          <p:spPr bwMode="auto">
            <a:xfrm>
              <a:off x="18750133" y="4800204"/>
              <a:ext cx="108743" cy="83996"/>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2" name="Freeform 83"/>
            <p:cNvSpPr>
              <a:spLocks noEditPoints="1"/>
            </p:cNvSpPr>
            <p:nvPr/>
          </p:nvSpPr>
          <p:spPr bwMode="auto">
            <a:xfrm>
              <a:off x="16608107" y="3336813"/>
              <a:ext cx="420609" cy="451710"/>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3" name="Freeform 86"/>
            <p:cNvSpPr>
              <a:spLocks/>
            </p:cNvSpPr>
            <p:nvPr/>
          </p:nvSpPr>
          <p:spPr bwMode="auto">
            <a:xfrm>
              <a:off x="16870731" y="3273350"/>
              <a:ext cx="98484" cy="69063"/>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4" name="Freeform 88"/>
            <p:cNvSpPr>
              <a:spLocks/>
            </p:cNvSpPr>
            <p:nvPr/>
          </p:nvSpPr>
          <p:spPr bwMode="auto">
            <a:xfrm>
              <a:off x="18255662" y="4785272"/>
              <a:ext cx="96432" cy="69063"/>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5" name="Freeform 90"/>
            <p:cNvSpPr>
              <a:spLocks/>
            </p:cNvSpPr>
            <p:nvPr/>
          </p:nvSpPr>
          <p:spPr bwMode="auto">
            <a:xfrm>
              <a:off x="17256460" y="3695195"/>
              <a:ext cx="110794" cy="98928"/>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6" name="Freeform 92"/>
            <p:cNvSpPr>
              <a:spLocks noEditPoints="1"/>
            </p:cNvSpPr>
            <p:nvPr/>
          </p:nvSpPr>
          <p:spPr bwMode="auto">
            <a:xfrm>
              <a:off x="17334426" y="3450674"/>
              <a:ext cx="385729" cy="391980"/>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grpFill/>
            <a:ln w="4763" cap="rnd">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7" name="Freeform 27"/>
            <p:cNvSpPr>
              <a:spLocks noEditPoints="1"/>
            </p:cNvSpPr>
            <p:nvPr/>
          </p:nvSpPr>
          <p:spPr bwMode="auto">
            <a:xfrm>
              <a:off x="14109676" y="4001313"/>
              <a:ext cx="4704662" cy="2713993"/>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grpFill/>
            <a:ln w="4763" cap="rnd">
              <a:solidFill>
                <a:schemeClr val="bg1"/>
              </a:solidFill>
              <a:prstDash val="solid"/>
              <a:round/>
              <a:headEnd/>
              <a:tailEnd/>
            </a:ln>
          </p:spPr>
          <p:txBody>
            <a:bodyPr lIns="243797" tIns="121899" rIns="243797" bIns="121899"/>
            <a:lstStyle/>
            <a:p>
              <a:pPr defTabSz="1828434" eaLnBrk="1" fontAlgn="auto" hangingPunct="1">
                <a:spcBef>
                  <a:spcPts val="0"/>
                </a:spcBef>
                <a:spcAft>
                  <a:spcPts val="0"/>
                </a:spcAft>
                <a:defRPr/>
              </a:pPr>
              <a:endParaRPr lang="en-US" dirty="0">
                <a:latin typeface="Lato Light"/>
              </a:endParaRPr>
            </a:p>
          </p:txBody>
        </p:sp>
        <p:sp>
          <p:nvSpPr>
            <p:cNvPr id="218" name="Freeform 66"/>
            <p:cNvSpPr>
              <a:spLocks/>
            </p:cNvSpPr>
            <p:nvPr/>
          </p:nvSpPr>
          <p:spPr bwMode="auto">
            <a:xfrm>
              <a:off x="15718247" y="7338739"/>
              <a:ext cx="3106348" cy="2881984"/>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grpFill/>
            <a:ln w="4763" cap="rnd">
              <a:solidFill>
                <a:schemeClr val="bg1"/>
              </a:solidFill>
              <a:prstDash val="solid"/>
              <a:round/>
              <a:headEnd/>
              <a:tailEnd/>
            </a:ln>
          </p:spPr>
          <p:txBody>
            <a:bodyPr lIns="243797" tIns="121899" rIns="243797" bIns="121899"/>
            <a:lstStyle/>
            <a:p>
              <a:pPr defTabSz="1828434" eaLnBrk="1" fontAlgn="auto" hangingPunct="1">
                <a:spcBef>
                  <a:spcPts val="0"/>
                </a:spcBef>
                <a:spcAft>
                  <a:spcPts val="0"/>
                </a:spcAft>
                <a:defRPr/>
              </a:pPr>
              <a:endParaRPr lang="en-US" dirty="0">
                <a:latin typeface="Lato Light"/>
              </a:endParaRPr>
            </a:p>
          </p:txBody>
        </p:sp>
      </p:grpSp>
      <p:sp>
        <p:nvSpPr>
          <p:cNvPr id="124" name="TextBox 123"/>
          <p:cNvSpPr txBox="1"/>
          <p:nvPr/>
        </p:nvSpPr>
        <p:spPr>
          <a:xfrm>
            <a:off x="12305499" y="1529754"/>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125" name="TextBox 124"/>
          <p:cNvSpPr txBox="1"/>
          <p:nvPr/>
        </p:nvSpPr>
        <p:spPr>
          <a:xfrm>
            <a:off x="12305498" y="2326640"/>
            <a:ext cx="10889781" cy="3452227"/>
          </a:xfrm>
          <a:prstGeom prst="rect">
            <a:avLst/>
          </a:prstGeom>
          <a:noFill/>
        </p:spPr>
        <p:txBody>
          <a:bodyPr wrap="square" rtlCol="0">
            <a:spAutoFit/>
          </a:bodyPr>
          <a:lstStyle/>
          <a:p>
            <a:pPr>
              <a:lnSpc>
                <a:spcPts val="13060"/>
              </a:lnSpc>
            </a:pPr>
            <a:r>
              <a:rPr lang="en-US" sz="13800" b="1" dirty="0" smtClean="0">
                <a:solidFill>
                  <a:schemeClr val="tx2"/>
                </a:solidFill>
                <a:latin typeface="Montserrat" charset="0"/>
                <a:ea typeface="Montserrat" charset="0"/>
                <a:cs typeface="Montserrat" charset="0"/>
              </a:rPr>
              <a:t>Canada Vector Map</a:t>
            </a:r>
          </a:p>
        </p:txBody>
      </p:sp>
      <p:sp>
        <p:nvSpPr>
          <p:cNvPr id="126" name="Rectangle 125"/>
          <p:cNvSpPr/>
          <p:nvPr/>
        </p:nvSpPr>
        <p:spPr>
          <a:xfrm>
            <a:off x="13496632" y="6498997"/>
            <a:ext cx="275748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TITLE HERE</a:t>
            </a:r>
            <a:endParaRPr lang="en-US" sz="2400" b="1" spc="600" dirty="0">
              <a:solidFill>
                <a:schemeClr val="tx2"/>
              </a:solidFill>
              <a:latin typeface="Montserrat" charset="0"/>
              <a:ea typeface="Montserrat" charset="0"/>
              <a:cs typeface="Montserrat" charset="0"/>
            </a:endParaRPr>
          </a:p>
        </p:txBody>
      </p:sp>
      <p:sp>
        <p:nvSpPr>
          <p:cNvPr id="127" name="Rectangle 126"/>
          <p:cNvSpPr/>
          <p:nvPr/>
        </p:nvSpPr>
        <p:spPr>
          <a:xfrm>
            <a:off x="13496632" y="8497927"/>
            <a:ext cx="3967753"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AWESOME THING</a:t>
            </a:r>
            <a:endParaRPr lang="en-US" sz="2400" b="1" spc="600" dirty="0">
              <a:solidFill>
                <a:schemeClr val="tx2"/>
              </a:solidFill>
              <a:latin typeface="Montserrat" charset="0"/>
              <a:ea typeface="Montserrat" charset="0"/>
              <a:cs typeface="Montserrat" charset="0"/>
            </a:endParaRPr>
          </a:p>
        </p:txBody>
      </p:sp>
      <p:sp>
        <p:nvSpPr>
          <p:cNvPr id="134" name="TextBox 133"/>
          <p:cNvSpPr txBox="1"/>
          <p:nvPr/>
        </p:nvSpPr>
        <p:spPr>
          <a:xfrm>
            <a:off x="13496632" y="716940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a:latin typeface="Lato Light" charset="0"/>
                <a:ea typeface="Lato Light" charset="0"/>
                <a:cs typeface="Lato Light" charset="0"/>
              </a:rPr>
              <a:t>of Entrepreneurial activities </a:t>
            </a:r>
            <a:r>
              <a:rPr lang="en-US" sz="2500" dirty="0" smtClean="0">
                <a:latin typeface="Lato Light" charset="0"/>
                <a:ea typeface="Lato Light" charset="0"/>
                <a:cs typeface="Lato Light" charset="0"/>
              </a:rPr>
              <a:t>differ</a:t>
            </a:r>
            <a:endParaRPr lang="en-US" sz="2500" dirty="0">
              <a:latin typeface="Lato Light" charset="0"/>
              <a:ea typeface="Lato Light" charset="0"/>
              <a:cs typeface="Lato Light" charset="0"/>
            </a:endParaRPr>
          </a:p>
        </p:txBody>
      </p:sp>
      <p:sp>
        <p:nvSpPr>
          <p:cNvPr id="135" name="TextBox 134"/>
          <p:cNvSpPr txBox="1"/>
          <p:nvPr/>
        </p:nvSpPr>
        <p:spPr>
          <a:xfrm>
            <a:off x="13496632" y="916833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depending on the type of Entrepreneurial activities differ</a:t>
            </a:r>
          </a:p>
        </p:txBody>
      </p:sp>
      <p:sp>
        <p:nvSpPr>
          <p:cNvPr id="136" name="TextBox 135"/>
          <p:cNvSpPr txBox="1"/>
          <p:nvPr/>
        </p:nvSpPr>
        <p:spPr>
          <a:xfrm>
            <a:off x="13496632" y="1116726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depending on the type of Entrepreneurial activities differ</a:t>
            </a:r>
          </a:p>
        </p:txBody>
      </p:sp>
      <p:sp>
        <p:nvSpPr>
          <p:cNvPr id="137" name="Rectangle 136"/>
          <p:cNvSpPr/>
          <p:nvPr/>
        </p:nvSpPr>
        <p:spPr>
          <a:xfrm>
            <a:off x="13496632" y="10496857"/>
            <a:ext cx="3972562"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SOMETHING NEW</a:t>
            </a:r>
            <a:endParaRPr lang="en-US" sz="2400" b="1" spc="600" dirty="0">
              <a:solidFill>
                <a:schemeClr val="tx2"/>
              </a:solidFill>
              <a:latin typeface="Montserrat" charset="0"/>
              <a:ea typeface="Montserrat" charset="0"/>
              <a:cs typeface="Montserrat" charset="0"/>
            </a:endParaRPr>
          </a:p>
        </p:txBody>
      </p:sp>
      <p:sp>
        <p:nvSpPr>
          <p:cNvPr id="138" name="Shape 2645"/>
          <p:cNvSpPr/>
          <p:nvPr/>
        </p:nvSpPr>
        <p:spPr>
          <a:xfrm>
            <a:off x="12305499" y="6498997"/>
            <a:ext cx="758616" cy="55172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139" name="Shape 2688"/>
          <p:cNvSpPr/>
          <p:nvPr/>
        </p:nvSpPr>
        <p:spPr>
          <a:xfrm>
            <a:off x="12305499" y="8349451"/>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140" name="Shape 2784"/>
          <p:cNvSpPr/>
          <p:nvPr/>
        </p:nvSpPr>
        <p:spPr>
          <a:xfrm>
            <a:off x="12305499" y="10408651"/>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19700901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 name="Group 418"/>
          <p:cNvGrpSpPr/>
          <p:nvPr/>
        </p:nvGrpSpPr>
        <p:grpSpPr>
          <a:xfrm>
            <a:off x="11208574" y="1112175"/>
            <a:ext cx="11864785" cy="11484514"/>
            <a:chOff x="10672937" y="2878775"/>
            <a:chExt cx="10083703" cy="9760520"/>
          </a:xfrm>
          <a:solidFill>
            <a:schemeClr val="bg1">
              <a:lumMod val="85000"/>
            </a:schemeClr>
          </a:solidFill>
        </p:grpSpPr>
        <p:sp>
          <p:nvSpPr>
            <p:cNvPr id="420" name="Freeform 71"/>
            <p:cNvSpPr>
              <a:spLocks noChangeArrowheads="1"/>
            </p:cNvSpPr>
            <p:nvPr/>
          </p:nvSpPr>
          <p:spPr bwMode="auto">
            <a:xfrm>
              <a:off x="15772533" y="9403150"/>
              <a:ext cx="2314292" cy="2724339"/>
            </a:xfrm>
            <a:custGeom>
              <a:avLst/>
              <a:gdLst>
                <a:gd name="T0" fmla="*/ 2580 w 4505"/>
                <a:gd name="T1" fmla="*/ 340 h 5305"/>
                <a:gd name="T2" fmla="*/ 2972 w 4505"/>
                <a:gd name="T3" fmla="*/ 334 h 5305"/>
                <a:gd name="T4" fmla="*/ 4084 w 4505"/>
                <a:gd name="T5" fmla="*/ 1345 h 5305"/>
                <a:gd name="T6" fmla="*/ 4423 w 4505"/>
                <a:gd name="T7" fmla="*/ 1684 h 5305"/>
                <a:gd name="T8" fmla="*/ 3186 w 4505"/>
                <a:gd name="T9" fmla="*/ 804 h 5305"/>
                <a:gd name="T10" fmla="*/ 2645 w 4505"/>
                <a:gd name="T11" fmla="*/ 400 h 5305"/>
                <a:gd name="T12" fmla="*/ 2330 w 4505"/>
                <a:gd name="T13" fmla="*/ 25 h 5305"/>
                <a:gd name="T14" fmla="*/ 1902 w 4505"/>
                <a:gd name="T15" fmla="*/ 631 h 5305"/>
                <a:gd name="T16" fmla="*/ 2384 w 4505"/>
                <a:gd name="T17" fmla="*/ 1660 h 5305"/>
                <a:gd name="T18" fmla="*/ 2520 w 4505"/>
                <a:gd name="T19" fmla="*/ 1928 h 5305"/>
                <a:gd name="T20" fmla="*/ 1396 w 4505"/>
                <a:gd name="T21" fmla="*/ 2837 h 5305"/>
                <a:gd name="T22" fmla="*/ 809 w 4505"/>
                <a:gd name="T23" fmla="*/ 3182 h 5305"/>
                <a:gd name="T24" fmla="*/ 48 w 4505"/>
                <a:gd name="T25" fmla="*/ 3432 h 5305"/>
                <a:gd name="T26" fmla="*/ 458 w 4505"/>
                <a:gd name="T27" fmla="*/ 4151 h 5305"/>
                <a:gd name="T28" fmla="*/ 803 w 4505"/>
                <a:gd name="T29" fmla="*/ 4615 h 5305"/>
                <a:gd name="T30" fmla="*/ 18 w 4505"/>
                <a:gd name="T31" fmla="*/ 4971 h 5305"/>
                <a:gd name="T32" fmla="*/ 684 w 4505"/>
                <a:gd name="T33" fmla="*/ 5108 h 5305"/>
                <a:gd name="T34" fmla="*/ 1403 w 4505"/>
                <a:gd name="T35" fmla="*/ 5162 h 5305"/>
                <a:gd name="T36" fmla="*/ 1694 w 4505"/>
                <a:gd name="T37" fmla="*/ 5025 h 5305"/>
                <a:gd name="T38" fmla="*/ 2164 w 4505"/>
                <a:gd name="T39" fmla="*/ 5084 h 5305"/>
                <a:gd name="T40" fmla="*/ 1955 w 4505"/>
                <a:gd name="T41" fmla="*/ 4734 h 5305"/>
                <a:gd name="T42" fmla="*/ 1795 w 4505"/>
                <a:gd name="T43" fmla="*/ 4157 h 5305"/>
                <a:gd name="T44" fmla="*/ 1908 w 4505"/>
                <a:gd name="T45" fmla="*/ 3955 h 5305"/>
                <a:gd name="T46" fmla="*/ 2294 w 4505"/>
                <a:gd name="T47" fmla="*/ 3336 h 5305"/>
                <a:gd name="T48" fmla="*/ 2633 w 4505"/>
                <a:gd name="T49" fmla="*/ 3265 h 5305"/>
                <a:gd name="T50" fmla="*/ 2829 w 4505"/>
                <a:gd name="T51" fmla="*/ 3099 h 5305"/>
                <a:gd name="T52" fmla="*/ 3246 w 4505"/>
                <a:gd name="T53" fmla="*/ 2754 h 5305"/>
                <a:gd name="T54" fmla="*/ 3840 w 4505"/>
                <a:gd name="T55" fmla="*/ 2974 h 5305"/>
                <a:gd name="T56" fmla="*/ 4054 w 4505"/>
                <a:gd name="T57" fmla="*/ 2694 h 5305"/>
                <a:gd name="T58" fmla="*/ 4494 w 4505"/>
                <a:gd name="T59" fmla="*/ 1987 h 5305"/>
                <a:gd name="T60" fmla="*/ 4292 w 4505"/>
                <a:gd name="T61" fmla="*/ 2290 h 5305"/>
                <a:gd name="T62" fmla="*/ 3941 w 4505"/>
                <a:gd name="T63" fmla="*/ 2944 h 5305"/>
                <a:gd name="T64" fmla="*/ 3412 w 4505"/>
                <a:gd name="T65" fmla="*/ 2837 h 5305"/>
                <a:gd name="T66" fmla="*/ 2996 w 4505"/>
                <a:gd name="T67" fmla="*/ 2998 h 5305"/>
                <a:gd name="T68" fmla="*/ 2639 w 4505"/>
                <a:gd name="T69" fmla="*/ 3152 h 5305"/>
                <a:gd name="T70" fmla="*/ 2556 w 4505"/>
                <a:gd name="T71" fmla="*/ 3319 h 5305"/>
                <a:gd name="T72" fmla="*/ 2152 w 4505"/>
                <a:gd name="T73" fmla="*/ 3556 h 5305"/>
                <a:gd name="T74" fmla="*/ 1932 w 4505"/>
                <a:gd name="T75" fmla="*/ 4044 h 5305"/>
                <a:gd name="T76" fmla="*/ 1807 w 4505"/>
                <a:gd name="T77" fmla="*/ 4157 h 5305"/>
                <a:gd name="T78" fmla="*/ 1973 w 4505"/>
                <a:gd name="T79" fmla="*/ 4734 h 5305"/>
                <a:gd name="T80" fmla="*/ 2175 w 4505"/>
                <a:gd name="T81" fmla="*/ 5090 h 5305"/>
                <a:gd name="T82" fmla="*/ 1694 w 4505"/>
                <a:gd name="T83" fmla="*/ 5043 h 5305"/>
                <a:gd name="T84" fmla="*/ 1385 w 4505"/>
                <a:gd name="T85" fmla="*/ 5168 h 5305"/>
                <a:gd name="T86" fmla="*/ 684 w 4505"/>
                <a:gd name="T87" fmla="*/ 5120 h 5305"/>
                <a:gd name="T88" fmla="*/ 0 w 4505"/>
                <a:gd name="T89" fmla="*/ 4984 h 5305"/>
                <a:gd name="T90" fmla="*/ 625 w 4505"/>
                <a:gd name="T91" fmla="*/ 4508 h 5305"/>
                <a:gd name="T92" fmla="*/ 458 w 4505"/>
                <a:gd name="T93" fmla="*/ 4020 h 5305"/>
                <a:gd name="T94" fmla="*/ 601 w 4505"/>
                <a:gd name="T95" fmla="*/ 3200 h 5305"/>
                <a:gd name="T96" fmla="*/ 1385 w 4505"/>
                <a:gd name="T97" fmla="*/ 2950 h 5305"/>
                <a:gd name="T98" fmla="*/ 1831 w 4505"/>
                <a:gd name="T99" fmla="*/ 2605 h 5305"/>
                <a:gd name="T100" fmla="*/ 2508 w 4505"/>
                <a:gd name="T101" fmla="*/ 1933 h 5305"/>
                <a:gd name="T102" fmla="*/ 1896 w 4505"/>
                <a:gd name="T103" fmla="*/ 637 h 5305"/>
                <a:gd name="T104" fmla="*/ 2080 w 4505"/>
                <a:gd name="T105" fmla="*/ 203 h 5305"/>
                <a:gd name="T106" fmla="*/ 2325 w 4505"/>
                <a:gd name="T107" fmla="*/ 0 h 5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505" h="5305">
                  <a:moveTo>
                    <a:pt x="2376" y="0"/>
                  </a:moveTo>
                  <a:cubicBezTo>
                    <a:pt x="2406" y="18"/>
                    <a:pt x="2439" y="53"/>
                    <a:pt x="2473" y="91"/>
                  </a:cubicBezTo>
                  <a:cubicBezTo>
                    <a:pt x="2514" y="144"/>
                    <a:pt x="2556" y="209"/>
                    <a:pt x="2556" y="245"/>
                  </a:cubicBezTo>
                  <a:cubicBezTo>
                    <a:pt x="2556" y="275"/>
                    <a:pt x="2562" y="316"/>
                    <a:pt x="2580" y="340"/>
                  </a:cubicBezTo>
                  <a:cubicBezTo>
                    <a:pt x="2598" y="370"/>
                    <a:pt x="2621" y="388"/>
                    <a:pt x="2645" y="388"/>
                  </a:cubicBezTo>
                  <a:cubicBezTo>
                    <a:pt x="2657" y="388"/>
                    <a:pt x="2669" y="382"/>
                    <a:pt x="2681" y="370"/>
                  </a:cubicBezTo>
                  <a:cubicBezTo>
                    <a:pt x="2722" y="328"/>
                    <a:pt x="2782" y="310"/>
                    <a:pt x="2841" y="310"/>
                  </a:cubicBezTo>
                  <a:cubicBezTo>
                    <a:pt x="2889" y="310"/>
                    <a:pt x="2930" y="316"/>
                    <a:pt x="2972" y="334"/>
                  </a:cubicBezTo>
                  <a:cubicBezTo>
                    <a:pt x="3067" y="376"/>
                    <a:pt x="3162" y="715"/>
                    <a:pt x="3198" y="798"/>
                  </a:cubicBezTo>
                  <a:cubicBezTo>
                    <a:pt x="3228" y="875"/>
                    <a:pt x="3382" y="1006"/>
                    <a:pt x="3465" y="1190"/>
                  </a:cubicBezTo>
                  <a:cubicBezTo>
                    <a:pt x="3549" y="1375"/>
                    <a:pt x="3638" y="1369"/>
                    <a:pt x="3727" y="1375"/>
                  </a:cubicBezTo>
                  <a:cubicBezTo>
                    <a:pt x="3810" y="1375"/>
                    <a:pt x="3971" y="1345"/>
                    <a:pt x="4084" y="1345"/>
                  </a:cubicBezTo>
                  <a:cubicBezTo>
                    <a:pt x="4197" y="1351"/>
                    <a:pt x="4363" y="1553"/>
                    <a:pt x="4435" y="1672"/>
                  </a:cubicBezTo>
                  <a:cubicBezTo>
                    <a:pt x="4467" y="1726"/>
                    <a:pt x="4491" y="1772"/>
                    <a:pt x="4504" y="1817"/>
                  </a:cubicBezTo>
                  <a:lnTo>
                    <a:pt x="4504" y="1873"/>
                  </a:lnTo>
                  <a:cubicBezTo>
                    <a:pt x="4497" y="1814"/>
                    <a:pt x="4468" y="1760"/>
                    <a:pt x="4423" y="1684"/>
                  </a:cubicBezTo>
                  <a:cubicBezTo>
                    <a:pt x="4357" y="1559"/>
                    <a:pt x="4179" y="1357"/>
                    <a:pt x="4084" y="1363"/>
                  </a:cubicBezTo>
                  <a:cubicBezTo>
                    <a:pt x="3971" y="1363"/>
                    <a:pt x="3816" y="1386"/>
                    <a:pt x="3727" y="1386"/>
                  </a:cubicBezTo>
                  <a:cubicBezTo>
                    <a:pt x="3638" y="1386"/>
                    <a:pt x="3531" y="1386"/>
                    <a:pt x="3454" y="1196"/>
                  </a:cubicBezTo>
                  <a:cubicBezTo>
                    <a:pt x="3370" y="1012"/>
                    <a:pt x="3216" y="887"/>
                    <a:pt x="3186" y="804"/>
                  </a:cubicBezTo>
                  <a:cubicBezTo>
                    <a:pt x="3150" y="721"/>
                    <a:pt x="3049" y="382"/>
                    <a:pt x="2966" y="346"/>
                  </a:cubicBezTo>
                  <a:cubicBezTo>
                    <a:pt x="2925" y="334"/>
                    <a:pt x="2883" y="322"/>
                    <a:pt x="2841" y="322"/>
                  </a:cubicBezTo>
                  <a:cubicBezTo>
                    <a:pt x="2788" y="322"/>
                    <a:pt x="2728" y="340"/>
                    <a:pt x="2693" y="376"/>
                  </a:cubicBezTo>
                  <a:cubicBezTo>
                    <a:pt x="2675" y="394"/>
                    <a:pt x="2657" y="400"/>
                    <a:pt x="2645" y="400"/>
                  </a:cubicBezTo>
                  <a:cubicBezTo>
                    <a:pt x="2580" y="400"/>
                    <a:pt x="2538" y="316"/>
                    <a:pt x="2538" y="245"/>
                  </a:cubicBezTo>
                  <a:cubicBezTo>
                    <a:pt x="2538" y="215"/>
                    <a:pt x="2502" y="156"/>
                    <a:pt x="2461" y="102"/>
                  </a:cubicBezTo>
                  <a:cubicBezTo>
                    <a:pt x="2413" y="49"/>
                    <a:pt x="2360" y="1"/>
                    <a:pt x="2342" y="1"/>
                  </a:cubicBezTo>
                  <a:cubicBezTo>
                    <a:pt x="2336" y="7"/>
                    <a:pt x="2330" y="7"/>
                    <a:pt x="2330" y="25"/>
                  </a:cubicBezTo>
                  <a:cubicBezTo>
                    <a:pt x="2330" y="138"/>
                    <a:pt x="2181" y="215"/>
                    <a:pt x="2080" y="215"/>
                  </a:cubicBezTo>
                  <a:cubicBezTo>
                    <a:pt x="2056" y="215"/>
                    <a:pt x="2015" y="269"/>
                    <a:pt x="1973" y="340"/>
                  </a:cubicBezTo>
                  <a:cubicBezTo>
                    <a:pt x="1932" y="411"/>
                    <a:pt x="1890" y="501"/>
                    <a:pt x="1860" y="578"/>
                  </a:cubicBezTo>
                  <a:cubicBezTo>
                    <a:pt x="1878" y="602"/>
                    <a:pt x="1890" y="620"/>
                    <a:pt x="1902" y="631"/>
                  </a:cubicBezTo>
                  <a:cubicBezTo>
                    <a:pt x="1973" y="703"/>
                    <a:pt x="2080" y="994"/>
                    <a:pt x="2086" y="1238"/>
                  </a:cubicBezTo>
                  <a:cubicBezTo>
                    <a:pt x="2086" y="1357"/>
                    <a:pt x="2134" y="1464"/>
                    <a:pt x="2199" y="1541"/>
                  </a:cubicBezTo>
                  <a:cubicBezTo>
                    <a:pt x="2265" y="1612"/>
                    <a:pt x="2336" y="1660"/>
                    <a:pt x="2378" y="1660"/>
                  </a:cubicBezTo>
                  <a:cubicBezTo>
                    <a:pt x="2378" y="1660"/>
                    <a:pt x="2378" y="1660"/>
                    <a:pt x="2384" y="1660"/>
                  </a:cubicBezTo>
                  <a:lnTo>
                    <a:pt x="2384" y="1666"/>
                  </a:lnTo>
                  <a:cubicBezTo>
                    <a:pt x="2384" y="1666"/>
                    <a:pt x="2378" y="1690"/>
                    <a:pt x="2378" y="1719"/>
                  </a:cubicBezTo>
                  <a:cubicBezTo>
                    <a:pt x="2378" y="1779"/>
                    <a:pt x="2395" y="1880"/>
                    <a:pt x="2520" y="1922"/>
                  </a:cubicBezTo>
                  <a:lnTo>
                    <a:pt x="2520" y="1928"/>
                  </a:lnTo>
                  <a:cubicBezTo>
                    <a:pt x="2520" y="1928"/>
                    <a:pt x="2360" y="2314"/>
                    <a:pt x="2211" y="2350"/>
                  </a:cubicBezTo>
                  <a:cubicBezTo>
                    <a:pt x="2068" y="2379"/>
                    <a:pt x="1985" y="2397"/>
                    <a:pt x="1985" y="2462"/>
                  </a:cubicBezTo>
                  <a:cubicBezTo>
                    <a:pt x="1985" y="2546"/>
                    <a:pt x="1783" y="2706"/>
                    <a:pt x="1450" y="2712"/>
                  </a:cubicBezTo>
                  <a:cubicBezTo>
                    <a:pt x="1438" y="2724"/>
                    <a:pt x="1396" y="2778"/>
                    <a:pt x="1396" y="2837"/>
                  </a:cubicBezTo>
                  <a:cubicBezTo>
                    <a:pt x="1396" y="2861"/>
                    <a:pt x="1403" y="2903"/>
                    <a:pt x="1403" y="2950"/>
                  </a:cubicBezTo>
                  <a:cubicBezTo>
                    <a:pt x="1403" y="3051"/>
                    <a:pt x="1379" y="3182"/>
                    <a:pt x="1230" y="3182"/>
                  </a:cubicBezTo>
                  <a:cubicBezTo>
                    <a:pt x="1087" y="3182"/>
                    <a:pt x="1022" y="3152"/>
                    <a:pt x="945" y="3152"/>
                  </a:cubicBezTo>
                  <a:cubicBezTo>
                    <a:pt x="904" y="3152"/>
                    <a:pt x="863" y="3158"/>
                    <a:pt x="809" y="3182"/>
                  </a:cubicBezTo>
                  <a:cubicBezTo>
                    <a:pt x="744" y="3206"/>
                    <a:pt x="672" y="3212"/>
                    <a:pt x="601" y="3212"/>
                  </a:cubicBezTo>
                  <a:cubicBezTo>
                    <a:pt x="470" y="3212"/>
                    <a:pt x="333" y="3188"/>
                    <a:pt x="244" y="3188"/>
                  </a:cubicBezTo>
                  <a:cubicBezTo>
                    <a:pt x="197" y="3188"/>
                    <a:pt x="149" y="3218"/>
                    <a:pt x="107" y="3259"/>
                  </a:cubicBezTo>
                  <a:cubicBezTo>
                    <a:pt x="72" y="3307"/>
                    <a:pt x="48" y="3366"/>
                    <a:pt x="48" y="3432"/>
                  </a:cubicBezTo>
                  <a:cubicBezTo>
                    <a:pt x="48" y="3485"/>
                    <a:pt x="66" y="3539"/>
                    <a:pt x="107" y="3580"/>
                  </a:cubicBezTo>
                  <a:cubicBezTo>
                    <a:pt x="244" y="3717"/>
                    <a:pt x="476" y="3741"/>
                    <a:pt x="476" y="4020"/>
                  </a:cubicBezTo>
                  <a:cubicBezTo>
                    <a:pt x="476" y="4056"/>
                    <a:pt x="470" y="4103"/>
                    <a:pt x="464" y="4151"/>
                  </a:cubicBezTo>
                  <a:cubicBezTo>
                    <a:pt x="458" y="4151"/>
                    <a:pt x="458" y="4151"/>
                    <a:pt x="458" y="4151"/>
                  </a:cubicBezTo>
                  <a:cubicBezTo>
                    <a:pt x="458" y="4151"/>
                    <a:pt x="339" y="4264"/>
                    <a:pt x="339" y="4323"/>
                  </a:cubicBezTo>
                  <a:cubicBezTo>
                    <a:pt x="339" y="4353"/>
                    <a:pt x="381" y="4383"/>
                    <a:pt x="440" y="4412"/>
                  </a:cubicBezTo>
                  <a:cubicBezTo>
                    <a:pt x="500" y="4442"/>
                    <a:pt x="577" y="4466"/>
                    <a:pt x="631" y="4496"/>
                  </a:cubicBezTo>
                  <a:cubicBezTo>
                    <a:pt x="738" y="4555"/>
                    <a:pt x="797" y="4615"/>
                    <a:pt x="803" y="4615"/>
                  </a:cubicBezTo>
                  <a:lnTo>
                    <a:pt x="803" y="4621"/>
                  </a:lnTo>
                  <a:cubicBezTo>
                    <a:pt x="803" y="4626"/>
                    <a:pt x="797" y="4626"/>
                    <a:pt x="797" y="4626"/>
                  </a:cubicBezTo>
                  <a:cubicBezTo>
                    <a:pt x="797" y="4626"/>
                    <a:pt x="547" y="4680"/>
                    <a:pt x="458" y="4680"/>
                  </a:cubicBezTo>
                  <a:cubicBezTo>
                    <a:pt x="399" y="4680"/>
                    <a:pt x="185" y="4882"/>
                    <a:pt x="18" y="4971"/>
                  </a:cubicBezTo>
                  <a:cubicBezTo>
                    <a:pt x="60" y="4983"/>
                    <a:pt x="119" y="5013"/>
                    <a:pt x="220" y="5108"/>
                  </a:cubicBezTo>
                  <a:cubicBezTo>
                    <a:pt x="298" y="5191"/>
                    <a:pt x="333" y="5221"/>
                    <a:pt x="363" y="5221"/>
                  </a:cubicBezTo>
                  <a:cubicBezTo>
                    <a:pt x="393" y="5221"/>
                    <a:pt x="440" y="5185"/>
                    <a:pt x="565" y="5132"/>
                  </a:cubicBezTo>
                  <a:cubicBezTo>
                    <a:pt x="601" y="5114"/>
                    <a:pt x="642" y="5108"/>
                    <a:pt x="684" y="5108"/>
                  </a:cubicBezTo>
                  <a:cubicBezTo>
                    <a:pt x="922" y="5108"/>
                    <a:pt x="1224" y="5304"/>
                    <a:pt x="1266" y="5298"/>
                  </a:cubicBezTo>
                  <a:cubicBezTo>
                    <a:pt x="1284" y="5304"/>
                    <a:pt x="1307" y="5269"/>
                    <a:pt x="1325" y="5233"/>
                  </a:cubicBezTo>
                  <a:cubicBezTo>
                    <a:pt x="1343" y="5197"/>
                    <a:pt x="1355" y="5156"/>
                    <a:pt x="1385" y="5156"/>
                  </a:cubicBezTo>
                  <a:cubicBezTo>
                    <a:pt x="1391" y="5156"/>
                    <a:pt x="1396" y="5162"/>
                    <a:pt x="1403" y="5162"/>
                  </a:cubicBezTo>
                  <a:cubicBezTo>
                    <a:pt x="1414" y="5180"/>
                    <a:pt x="1426" y="5180"/>
                    <a:pt x="1444" y="5180"/>
                  </a:cubicBezTo>
                  <a:cubicBezTo>
                    <a:pt x="1456" y="5180"/>
                    <a:pt x="1468" y="5180"/>
                    <a:pt x="1480" y="5173"/>
                  </a:cubicBezTo>
                  <a:cubicBezTo>
                    <a:pt x="1492" y="5168"/>
                    <a:pt x="1498" y="5168"/>
                    <a:pt x="1498" y="5168"/>
                  </a:cubicBezTo>
                  <a:cubicBezTo>
                    <a:pt x="1593" y="5043"/>
                    <a:pt x="1670" y="5025"/>
                    <a:pt x="1694" y="5025"/>
                  </a:cubicBezTo>
                  <a:cubicBezTo>
                    <a:pt x="1700" y="5025"/>
                    <a:pt x="1700" y="5025"/>
                    <a:pt x="1706" y="5031"/>
                  </a:cubicBezTo>
                  <a:cubicBezTo>
                    <a:pt x="1860" y="5090"/>
                    <a:pt x="1973" y="5108"/>
                    <a:pt x="2045" y="5108"/>
                  </a:cubicBezTo>
                  <a:cubicBezTo>
                    <a:pt x="2092" y="5108"/>
                    <a:pt x="2122" y="5102"/>
                    <a:pt x="2140" y="5096"/>
                  </a:cubicBezTo>
                  <a:lnTo>
                    <a:pt x="2164" y="5084"/>
                  </a:lnTo>
                  <a:cubicBezTo>
                    <a:pt x="2169" y="5078"/>
                    <a:pt x="2169" y="5072"/>
                    <a:pt x="2169" y="5061"/>
                  </a:cubicBezTo>
                  <a:cubicBezTo>
                    <a:pt x="2169" y="5001"/>
                    <a:pt x="2110" y="4894"/>
                    <a:pt x="2062" y="4846"/>
                  </a:cubicBezTo>
                  <a:cubicBezTo>
                    <a:pt x="2039" y="4823"/>
                    <a:pt x="2009" y="4811"/>
                    <a:pt x="1991" y="4799"/>
                  </a:cubicBezTo>
                  <a:cubicBezTo>
                    <a:pt x="1973" y="4787"/>
                    <a:pt x="1955" y="4769"/>
                    <a:pt x="1955" y="4734"/>
                  </a:cubicBezTo>
                  <a:cubicBezTo>
                    <a:pt x="1955" y="4668"/>
                    <a:pt x="1908" y="4531"/>
                    <a:pt x="1908" y="4502"/>
                  </a:cubicBezTo>
                  <a:cubicBezTo>
                    <a:pt x="1908" y="4478"/>
                    <a:pt x="1932" y="4407"/>
                    <a:pt x="1932" y="4341"/>
                  </a:cubicBezTo>
                  <a:cubicBezTo>
                    <a:pt x="1932" y="4317"/>
                    <a:pt x="1932" y="4294"/>
                    <a:pt x="1920" y="4282"/>
                  </a:cubicBezTo>
                  <a:cubicBezTo>
                    <a:pt x="1890" y="4222"/>
                    <a:pt x="1795" y="4234"/>
                    <a:pt x="1795" y="4157"/>
                  </a:cubicBezTo>
                  <a:cubicBezTo>
                    <a:pt x="1795" y="4145"/>
                    <a:pt x="1795" y="4133"/>
                    <a:pt x="1801" y="4115"/>
                  </a:cubicBezTo>
                  <a:cubicBezTo>
                    <a:pt x="1825" y="4044"/>
                    <a:pt x="1854" y="4026"/>
                    <a:pt x="1884" y="4026"/>
                  </a:cubicBezTo>
                  <a:cubicBezTo>
                    <a:pt x="1896" y="4026"/>
                    <a:pt x="1908" y="4026"/>
                    <a:pt x="1920" y="4032"/>
                  </a:cubicBezTo>
                  <a:cubicBezTo>
                    <a:pt x="1914" y="4002"/>
                    <a:pt x="1908" y="3979"/>
                    <a:pt x="1908" y="3955"/>
                  </a:cubicBezTo>
                  <a:cubicBezTo>
                    <a:pt x="1908" y="3842"/>
                    <a:pt x="1961" y="3741"/>
                    <a:pt x="2015" y="3663"/>
                  </a:cubicBezTo>
                  <a:cubicBezTo>
                    <a:pt x="2074" y="3592"/>
                    <a:pt x="2128" y="3545"/>
                    <a:pt x="2152" y="3545"/>
                  </a:cubicBezTo>
                  <a:cubicBezTo>
                    <a:pt x="2164" y="3545"/>
                    <a:pt x="2175" y="3515"/>
                    <a:pt x="2193" y="3467"/>
                  </a:cubicBezTo>
                  <a:cubicBezTo>
                    <a:pt x="2217" y="3426"/>
                    <a:pt x="2247" y="3372"/>
                    <a:pt x="2294" y="3336"/>
                  </a:cubicBezTo>
                  <a:cubicBezTo>
                    <a:pt x="2336" y="3307"/>
                    <a:pt x="2395" y="3301"/>
                    <a:pt x="2449" y="3301"/>
                  </a:cubicBezTo>
                  <a:lnTo>
                    <a:pt x="2556" y="3301"/>
                  </a:lnTo>
                  <a:cubicBezTo>
                    <a:pt x="2586" y="3301"/>
                    <a:pt x="2609" y="3301"/>
                    <a:pt x="2621" y="3289"/>
                  </a:cubicBezTo>
                  <a:cubicBezTo>
                    <a:pt x="2627" y="3283"/>
                    <a:pt x="2627" y="3277"/>
                    <a:pt x="2633" y="3265"/>
                  </a:cubicBezTo>
                  <a:cubicBezTo>
                    <a:pt x="2633" y="3247"/>
                    <a:pt x="2609" y="3218"/>
                    <a:pt x="2609" y="3188"/>
                  </a:cubicBezTo>
                  <a:cubicBezTo>
                    <a:pt x="2609" y="3170"/>
                    <a:pt x="2615" y="3158"/>
                    <a:pt x="2633" y="3140"/>
                  </a:cubicBezTo>
                  <a:cubicBezTo>
                    <a:pt x="2669" y="3105"/>
                    <a:pt x="2740" y="3099"/>
                    <a:pt x="2788" y="3099"/>
                  </a:cubicBezTo>
                  <a:lnTo>
                    <a:pt x="2829" y="3099"/>
                  </a:lnTo>
                  <a:cubicBezTo>
                    <a:pt x="2835" y="3099"/>
                    <a:pt x="2859" y="3075"/>
                    <a:pt x="2889" y="3051"/>
                  </a:cubicBezTo>
                  <a:cubicBezTo>
                    <a:pt x="2919" y="3021"/>
                    <a:pt x="2954" y="2992"/>
                    <a:pt x="2990" y="2986"/>
                  </a:cubicBezTo>
                  <a:cubicBezTo>
                    <a:pt x="3014" y="2980"/>
                    <a:pt x="3037" y="2932"/>
                    <a:pt x="3073" y="2879"/>
                  </a:cubicBezTo>
                  <a:cubicBezTo>
                    <a:pt x="3103" y="2825"/>
                    <a:pt x="3156" y="2766"/>
                    <a:pt x="3246" y="2754"/>
                  </a:cubicBezTo>
                  <a:cubicBezTo>
                    <a:pt x="3258" y="2748"/>
                    <a:pt x="3269" y="2748"/>
                    <a:pt x="3281" y="2748"/>
                  </a:cubicBezTo>
                  <a:cubicBezTo>
                    <a:pt x="3353" y="2748"/>
                    <a:pt x="3394" y="2790"/>
                    <a:pt x="3418" y="2831"/>
                  </a:cubicBezTo>
                  <a:cubicBezTo>
                    <a:pt x="3448" y="2867"/>
                    <a:pt x="3472" y="2903"/>
                    <a:pt x="3513" y="2903"/>
                  </a:cubicBezTo>
                  <a:cubicBezTo>
                    <a:pt x="3620" y="2903"/>
                    <a:pt x="3816" y="2974"/>
                    <a:pt x="3840" y="2974"/>
                  </a:cubicBezTo>
                  <a:cubicBezTo>
                    <a:pt x="3864" y="2974"/>
                    <a:pt x="3870" y="2950"/>
                    <a:pt x="3870" y="2950"/>
                  </a:cubicBezTo>
                  <a:cubicBezTo>
                    <a:pt x="3870" y="2944"/>
                    <a:pt x="3870" y="2944"/>
                    <a:pt x="3876" y="2944"/>
                  </a:cubicBezTo>
                  <a:cubicBezTo>
                    <a:pt x="3900" y="2938"/>
                    <a:pt x="3917" y="2932"/>
                    <a:pt x="3935" y="2932"/>
                  </a:cubicBezTo>
                  <a:cubicBezTo>
                    <a:pt x="3983" y="2825"/>
                    <a:pt x="4036" y="2718"/>
                    <a:pt x="4054" y="2694"/>
                  </a:cubicBezTo>
                  <a:cubicBezTo>
                    <a:pt x="4084" y="2665"/>
                    <a:pt x="4280" y="2462"/>
                    <a:pt x="4280" y="2326"/>
                  </a:cubicBezTo>
                  <a:lnTo>
                    <a:pt x="4280" y="2290"/>
                  </a:lnTo>
                  <a:cubicBezTo>
                    <a:pt x="4274" y="2278"/>
                    <a:pt x="4274" y="2266"/>
                    <a:pt x="4274" y="2255"/>
                  </a:cubicBezTo>
                  <a:cubicBezTo>
                    <a:pt x="4274" y="2130"/>
                    <a:pt x="4470" y="2088"/>
                    <a:pt x="4494" y="1987"/>
                  </a:cubicBezTo>
                  <a:cubicBezTo>
                    <a:pt x="4498" y="1968"/>
                    <a:pt x="4502" y="1951"/>
                    <a:pt x="4504" y="1934"/>
                  </a:cubicBezTo>
                  <a:lnTo>
                    <a:pt x="4504" y="2000"/>
                  </a:lnTo>
                  <a:cubicBezTo>
                    <a:pt x="4469" y="2108"/>
                    <a:pt x="4286" y="2145"/>
                    <a:pt x="4286" y="2255"/>
                  </a:cubicBezTo>
                  <a:cubicBezTo>
                    <a:pt x="4286" y="2266"/>
                    <a:pt x="4286" y="2278"/>
                    <a:pt x="4292" y="2290"/>
                  </a:cubicBezTo>
                  <a:cubicBezTo>
                    <a:pt x="4292" y="2302"/>
                    <a:pt x="4298" y="2314"/>
                    <a:pt x="4298" y="2326"/>
                  </a:cubicBezTo>
                  <a:cubicBezTo>
                    <a:pt x="4298" y="2474"/>
                    <a:pt x="4096" y="2671"/>
                    <a:pt x="4066" y="2706"/>
                  </a:cubicBezTo>
                  <a:cubicBezTo>
                    <a:pt x="4048" y="2718"/>
                    <a:pt x="3995" y="2837"/>
                    <a:pt x="3947" y="2938"/>
                  </a:cubicBezTo>
                  <a:cubicBezTo>
                    <a:pt x="3947" y="2944"/>
                    <a:pt x="3947" y="2944"/>
                    <a:pt x="3941" y="2944"/>
                  </a:cubicBezTo>
                  <a:cubicBezTo>
                    <a:pt x="3923" y="2944"/>
                    <a:pt x="3906" y="2950"/>
                    <a:pt x="3882" y="2956"/>
                  </a:cubicBezTo>
                  <a:cubicBezTo>
                    <a:pt x="3882" y="2968"/>
                    <a:pt x="3870" y="2986"/>
                    <a:pt x="3840" y="2992"/>
                  </a:cubicBezTo>
                  <a:cubicBezTo>
                    <a:pt x="3810" y="2986"/>
                    <a:pt x="3620" y="2920"/>
                    <a:pt x="3513" y="2920"/>
                  </a:cubicBezTo>
                  <a:cubicBezTo>
                    <a:pt x="3465" y="2920"/>
                    <a:pt x="3436" y="2879"/>
                    <a:pt x="3412" y="2837"/>
                  </a:cubicBezTo>
                  <a:cubicBezTo>
                    <a:pt x="3382" y="2801"/>
                    <a:pt x="3347" y="2766"/>
                    <a:pt x="3281" y="2766"/>
                  </a:cubicBezTo>
                  <a:lnTo>
                    <a:pt x="3246" y="2766"/>
                  </a:lnTo>
                  <a:cubicBezTo>
                    <a:pt x="3162" y="2784"/>
                    <a:pt x="3115" y="2837"/>
                    <a:pt x="3085" y="2885"/>
                  </a:cubicBezTo>
                  <a:cubicBezTo>
                    <a:pt x="3049" y="2938"/>
                    <a:pt x="3032" y="2992"/>
                    <a:pt x="2996" y="2998"/>
                  </a:cubicBezTo>
                  <a:cubicBezTo>
                    <a:pt x="2966" y="3004"/>
                    <a:pt x="2930" y="3033"/>
                    <a:pt x="2901" y="3057"/>
                  </a:cubicBezTo>
                  <a:cubicBezTo>
                    <a:pt x="2871" y="3087"/>
                    <a:pt x="2847" y="3111"/>
                    <a:pt x="2829" y="3111"/>
                  </a:cubicBezTo>
                  <a:lnTo>
                    <a:pt x="2788" y="3111"/>
                  </a:lnTo>
                  <a:cubicBezTo>
                    <a:pt x="2740" y="3111"/>
                    <a:pt x="2675" y="3117"/>
                    <a:pt x="2639" y="3152"/>
                  </a:cubicBezTo>
                  <a:cubicBezTo>
                    <a:pt x="2627" y="3164"/>
                    <a:pt x="2627" y="3176"/>
                    <a:pt x="2627" y="3188"/>
                  </a:cubicBezTo>
                  <a:cubicBezTo>
                    <a:pt x="2621" y="3212"/>
                    <a:pt x="2645" y="3235"/>
                    <a:pt x="2645" y="3265"/>
                  </a:cubicBezTo>
                  <a:cubicBezTo>
                    <a:pt x="2645" y="3277"/>
                    <a:pt x="2639" y="3289"/>
                    <a:pt x="2633" y="3301"/>
                  </a:cubicBezTo>
                  <a:cubicBezTo>
                    <a:pt x="2615" y="3313"/>
                    <a:pt x="2592" y="3319"/>
                    <a:pt x="2556" y="3319"/>
                  </a:cubicBezTo>
                  <a:cubicBezTo>
                    <a:pt x="2526" y="3319"/>
                    <a:pt x="2485" y="3313"/>
                    <a:pt x="2449" y="3313"/>
                  </a:cubicBezTo>
                  <a:cubicBezTo>
                    <a:pt x="2395" y="3313"/>
                    <a:pt x="2342" y="3319"/>
                    <a:pt x="2306" y="3348"/>
                  </a:cubicBezTo>
                  <a:cubicBezTo>
                    <a:pt x="2259" y="3384"/>
                    <a:pt x="2229" y="3432"/>
                    <a:pt x="2211" y="3473"/>
                  </a:cubicBezTo>
                  <a:cubicBezTo>
                    <a:pt x="2187" y="3515"/>
                    <a:pt x="2181" y="3556"/>
                    <a:pt x="2152" y="3556"/>
                  </a:cubicBezTo>
                  <a:cubicBezTo>
                    <a:pt x="2140" y="3556"/>
                    <a:pt x="2080" y="3598"/>
                    <a:pt x="2027" y="3675"/>
                  </a:cubicBezTo>
                  <a:cubicBezTo>
                    <a:pt x="1973" y="3747"/>
                    <a:pt x="1926" y="3848"/>
                    <a:pt x="1926" y="3955"/>
                  </a:cubicBezTo>
                  <a:cubicBezTo>
                    <a:pt x="1926" y="3979"/>
                    <a:pt x="1926" y="4008"/>
                    <a:pt x="1932" y="4038"/>
                  </a:cubicBezTo>
                  <a:lnTo>
                    <a:pt x="1932" y="4044"/>
                  </a:lnTo>
                  <a:lnTo>
                    <a:pt x="1926" y="4044"/>
                  </a:lnTo>
                  <a:cubicBezTo>
                    <a:pt x="1914" y="4044"/>
                    <a:pt x="1896" y="4038"/>
                    <a:pt x="1884" y="4038"/>
                  </a:cubicBezTo>
                  <a:cubicBezTo>
                    <a:pt x="1860" y="4038"/>
                    <a:pt x="1842" y="4050"/>
                    <a:pt x="1813" y="4121"/>
                  </a:cubicBezTo>
                  <a:cubicBezTo>
                    <a:pt x="1813" y="4133"/>
                    <a:pt x="1807" y="4145"/>
                    <a:pt x="1807" y="4157"/>
                  </a:cubicBezTo>
                  <a:cubicBezTo>
                    <a:pt x="1807" y="4216"/>
                    <a:pt x="1890" y="4210"/>
                    <a:pt x="1932" y="4270"/>
                  </a:cubicBezTo>
                  <a:cubicBezTo>
                    <a:pt x="1943" y="4294"/>
                    <a:pt x="1950" y="4317"/>
                    <a:pt x="1950" y="4341"/>
                  </a:cubicBezTo>
                  <a:cubicBezTo>
                    <a:pt x="1950" y="4407"/>
                    <a:pt x="1920" y="4484"/>
                    <a:pt x="1920" y="4502"/>
                  </a:cubicBezTo>
                  <a:cubicBezTo>
                    <a:pt x="1920" y="4525"/>
                    <a:pt x="1967" y="4668"/>
                    <a:pt x="1973" y="4734"/>
                  </a:cubicBezTo>
                  <a:cubicBezTo>
                    <a:pt x="1973" y="4769"/>
                    <a:pt x="1979" y="4775"/>
                    <a:pt x="1997" y="4787"/>
                  </a:cubicBezTo>
                  <a:cubicBezTo>
                    <a:pt x="2015" y="4799"/>
                    <a:pt x="2045" y="4811"/>
                    <a:pt x="2074" y="4841"/>
                  </a:cubicBezTo>
                  <a:cubicBezTo>
                    <a:pt x="2122" y="4888"/>
                    <a:pt x="2181" y="4989"/>
                    <a:pt x="2181" y="5061"/>
                  </a:cubicBezTo>
                  <a:cubicBezTo>
                    <a:pt x="2181" y="5072"/>
                    <a:pt x="2181" y="5084"/>
                    <a:pt x="2175" y="5090"/>
                  </a:cubicBezTo>
                  <a:lnTo>
                    <a:pt x="2175" y="5096"/>
                  </a:lnTo>
                  <a:cubicBezTo>
                    <a:pt x="2175" y="5096"/>
                    <a:pt x="2140" y="5120"/>
                    <a:pt x="2045" y="5120"/>
                  </a:cubicBezTo>
                  <a:cubicBezTo>
                    <a:pt x="1967" y="5120"/>
                    <a:pt x="1860" y="5102"/>
                    <a:pt x="1700" y="5043"/>
                  </a:cubicBezTo>
                  <a:lnTo>
                    <a:pt x="1694" y="5043"/>
                  </a:lnTo>
                  <a:cubicBezTo>
                    <a:pt x="1676" y="5043"/>
                    <a:pt x="1605" y="5049"/>
                    <a:pt x="1509" y="5173"/>
                  </a:cubicBezTo>
                  <a:cubicBezTo>
                    <a:pt x="1504" y="5173"/>
                    <a:pt x="1480" y="5197"/>
                    <a:pt x="1444" y="5197"/>
                  </a:cubicBezTo>
                  <a:cubicBezTo>
                    <a:pt x="1426" y="5197"/>
                    <a:pt x="1408" y="5191"/>
                    <a:pt x="1391" y="5173"/>
                  </a:cubicBezTo>
                  <a:lnTo>
                    <a:pt x="1385" y="5168"/>
                  </a:lnTo>
                  <a:cubicBezTo>
                    <a:pt x="1373" y="5168"/>
                    <a:pt x="1355" y="5203"/>
                    <a:pt x="1337" y="5239"/>
                  </a:cubicBezTo>
                  <a:cubicBezTo>
                    <a:pt x="1325" y="5265"/>
                    <a:pt x="1312" y="5290"/>
                    <a:pt x="1293" y="5304"/>
                  </a:cubicBezTo>
                  <a:lnTo>
                    <a:pt x="1231" y="5304"/>
                  </a:lnTo>
                  <a:cubicBezTo>
                    <a:pt x="1132" y="5261"/>
                    <a:pt x="884" y="5120"/>
                    <a:pt x="684" y="5120"/>
                  </a:cubicBezTo>
                  <a:cubicBezTo>
                    <a:pt x="642" y="5120"/>
                    <a:pt x="607" y="5126"/>
                    <a:pt x="571" y="5144"/>
                  </a:cubicBezTo>
                  <a:cubicBezTo>
                    <a:pt x="446" y="5197"/>
                    <a:pt x="405" y="5233"/>
                    <a:pt x="363" y="5233"/>
                  </a:cubicBezTo>
                  <a:cubicBezTo>
                    <a:pt x="321" y="5233"/>
                    <a:pt x="292" y="5203"/>
                    <a:pt x="208" y="5120"/>
                  </a:cubicBezTo>
                  <a:cubicBezTo>
                    <a:pt x="101" y="5012"/>
                    <a:pt x="41" y="4991"/>
                    <a:pt x="0" y="4984"/>
                  </a:cubicBezTo>
                  <a:lnTo>
                    <a:pt x="0" y="4962"/>
                  </a:lnTo>
                  <a:cubicBezTo>
                    <a:pt x="166" y="4883"/>
                    <a:pt x="381" y="4668"/>
                    <a:pt x="458" y="4668"/>
                  </a:cubicBezTo>
                  <a:cubicBezTo>
                    <a:pt x="530" y="4668"/>
                    <a:pt x="726" y="4626"/>
                    <a:pt x="779" y="4615"/>
                  </a:cubicBezTo>
                  <a:cubicBezTo>
                    <a:pt x="761" y="4597"/>
                    <a:pt x="708" y="4555"/>
                    <a:pt x="625" y="4508"/>
                  </a:cubicBezTo>
                  <a:cubicBezTo>
                    <a:pt x="571" y="4484"/>
                    <a:pt x="494" y="4454"/>
                    <a:pt x="434" y="4424"/>
                  </a:cubicBezTo>
                  <a:cubicBezTo>
                    <a:pt x="375" y="4395"/>
                    <a:pt x="327" y="4365"/>
                    <a:pt x="327" y="4323"/>
                  </a:cubicBezTo>
                  <a:cubicBezTo>
                    <a:pt x="327" y="4252"/>
                    <a:pt x="434" y="4157"/>
                    <a:pt x="446" y="4145"/>
                  </a:cubicBezTo>
                  <a:cubicBezTo>
                    <a:pt x="458" y="4097"/>
                    <a:pt x="458" y="4056"/>
                    <a:pt x="458" y="4020"/>
                  </a:cubicBezTo>
                  <a:cubicBezTo>
                    <a:pt x="464" y="3753"/>
                    <a:pt x="244" y="3735"/>
                    <a:pt x="101" y="3592"/>
                  </a:cubicBezTo>
                  <a:cubicBezTo>
                    <a:pt x="54" y="3545"/>
                    <a:pt x="30" y="3485"/>
                    <a:pt x="30" y="3432"/>
                  </a:cubicBezTo>
                  <a:cubicBezTo>
                    <a:pt x="30" y="3301"/>
                    <a:pt x="143" y="3176"/>
                    <a:pt x="244" y="3170"/>
                  </a:cubicBezTo>
                  <a:cubicBezTo>
                    <a:pt x="333" y="3170"/>
                    <a:pt x="470" y="3200"/>
                    <a:pt x="601" y="3200"/>
                  </a:cubicBezTo>
                  <a:cubicBezTo>
                    <a:pt x="672" y="3200"/>
                    <a:pt x="744" y="3194"/>
                    <a:pt x="803" y="3164"/>
                  </a:cubicBezTo>
                  <a:cubicBezTo>
                    <a:pt x="863" y="3146"/>
                    <a:pt x="904" y="3134"/>
                    <a:pt x="945" y="3134"/>
                  </a:cubicBezTo>
                  <a:cubicBezTo>
                    <a:pt x="1028" y="3134"/>
                    <a:pt x="1093" y="3164"/>
                    <a:pt x="1230" y="3164"/>
                  </a:cubicBezTo>
                  <a:cubicBezTo>
                    <a:pt x="1367" y="3164"/>
                    <a:pt x="1385" y="3051"/>
                    <a:pt x="1385" y="2950"/>
                  </a:cubicBezTo>
                  <a:lnTo>
                    <a:pt x="1385" y="2837"/>
                  </a:lnTo>
                  <a:cubicBezTo>
                    <a:pt x="1385" y="2760"/>
                    <a:pt x="1438" y="2700"/>
                    <a:pt x="1438" y="2700"/>
                  </a:cubicBezTo>
                  <a:cubicBezTo>
                    <a:pt x="1444" y="2694"/>
                    <a:pt x="1444" y="2694"/>
                    <a:pt x="1444" y="2694"/>
                  </a:cubicBezTo>
                  <a:cubicBezTo>
                    <a:pt x="1611" y="2694"/>
                    <a:pt x="1741" y="2653"/>
                    <a:pt x="1831" y="2605"/>
                  </a:cubicBezTo>
                  <a:cubicBezTo>
                    <a:pt x="1926" y="2558"/>
                    <a:pt x="1973" y="2492"/>
                    <a:pt x="1973" y="2462"/>
                  </a:cubicBezTo>
                  <a:cubicBezTo>
                    <a:pt x="1973" y="2385"/>
                    <a:pt x="2068" y="2367"/>
                    <a:pt x="2211" y="2332"/>
                  </a:cubicBezTo>
                  <a:cubicBezTo>
                    <a:pt x="2276" y="2320"/>
                    <a:pt x="2354" y="2219"/>
                    <a:pt x="2407" y="2118"/>
                  </a:cubicBezTo>
                  <a:cubicBezTo>
                    <a:pt x="2461" y="2034"/>
                    <a:pt x="2497" y="1957"/>
                    <a:pt x="2508" y="1933"/>
                  </a:cubicBezTo>
                  <a:cubicBezTo>
                    <a:pt x="2384" y="1892"/>
                    <a:pt x="2366" y="1785"/>
                    <a:pt x="2366" y="1719"/>
                  </a:cubicBezTo>
                  <a:lnTo>
                    <a:pt x="2366" y="1672"/>
                  </a:lnTo>
                  <a:cubicBezTo>
                    <a:pt x="2271" y="1660"/>
                    <a:pt x="2068" y="1476"/>
                    <a:pt x="2068" y="1238"/>
                  </a:cubicBezTo>
                  <a:cubicBezTo>
                    <a:pt x="2068" y="1000"/>
                    <a:pt x="1955" y="703"/>
                    <a:pt x="1896" y="637"/>
                  </a:cubicBezTo>
                  <a:cubicBezTo>
                    <a:pt x="1878" y="625"/>
                    <a:pt x="1860" y="608"/>
                    <a:pt x="1842" y="578"/>
                  </a:cubicBezTo>
                  <a:lnTo>
                    <a:pt x="1842" y="572"/>
                  </a:lnTo>
                  <a:cubicBezTo>
                    <a:pt x="1872" y="501"/>
                    <a:pt x="1920" y="406"/>
                    <a:pt x="1961" y="334"/>
                  </a:cubicBezTo>
                  <a:cubicBezTo>
                    <a:pt x="2003" y="257"/>
                    <a:pt x="2045" y="203"/>
                    <a:pt x="2080" y="203"/>
                  </a:cubicBezTo>
                  <a:cubicBezTo>
                    <a:pt x="2128" y="203"/>
                    <a:pt x="2187" y="180"/>
                    <a:pt x="2235" y="150"/>
                  </a:cubicBezTo>
                  <a:cubicBezTo>
                    <a:pt x="2282" y="120"/>
                    <a:pt x="2318" y="73"/>
                    <a:pt x="2318" y="25"/>
                  </a:cubicBezTo>
                  <a:cubicBezTo>
                    <a:pt x="2318" y="13"/>
                    <a:pt x="2318" y="7"/>
                    <a:pt x="2324" y="1"/>
                  </a:cubicBezTo>
                  <a:cubicBezTo>
                    <a:pt x="2325" y="1"/>
                    <a:pt x="2325" y="1"/>
                    <a:pt x="2325" y="0"/>
                  </a:cubicBezTo>
                  <a:lnTo>
                    <a:pt x="2376" y="0"/>
                  </a:lnTo>
                </a:path>
              </a:pathLst>
            </a:custGeom>
            <a:grpFill/>
            <a:ln w="28575" cap="flat" cmpd="sng">
              <a:solidFill>
                <a:schemeClr val="bg1"/>
              </a:solidFill>
              <a:round/>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21" name="Freeform 484"/>
            <p:cNvSpPr>
              <a:spLocks noChangeArrowheads="1"/>
            </p:cNvSpPr>
            <p:nvPr/>
          </p:nvSpPr>
          <p:spPr bwMode="auto">
            <a:xfrm>
              <a:off x="19959544" y="10924977"/>
              <a:ext cx="797096" cy="1714318"/>
            </a:xfrm>
            <a:custGeom>
              <a:avLst/>
              <a:gdLst>
                <a:gd name="T0" fmla="*/ 1113 w 1553"/>
                <a:gd name="T1" fmla="*/ 3303 h 3336"/>
                <a:gd name="T2" fmla="*/ 1113 w 1553"/>
                <a:gd name="T3" fmla="*/ 3303 h 3336"/>
                <a:gd name="T4" fmla="*/ 1203 w 1553"/>
                <a:gd name="T5" fmla="*/ 3010 h 3336"/>
                <a:gd name="T6" fmla="*/ 1253 w 1553"/>
                <a:gd name="T7" fmla="*/ 2959 h 3336"/>
                <a:gd name="T8" fmla="*/ 1304 w 1553"/>
                <a:gd name="T9" fmla="*/ 2876 h 3336"/>
                <a:gd name="T10" fmla="*/ 1285 w 1553"/>
                <a:gd name="T11" fmla="*/ 2813 h 3336"/>
                <a:gd name="T12" fmla="*/ 1234 w 1553"/>
                <a:gd name="T13" fmla="*/ 2768 h 3336"/>
                <a:gd name="T14" fmla="*/ 1317 w 1553"/>
                <a:gd name="T15" fmla="*/ 2692 h 3336"/>
                <a:gd name="T16" fmla="*/ 1349 w 1553"/>
                <a:gd name="T17" fmla="*/ 2590 h 3336"/>
                <a:gd name="T18" fmla="*/ 1387 w 1553"/>
                <a:gd name="T19" fmla="*/ 2494 h 3336"/>
                <a:gd name="T20" fmla="*/ 1502 w 1553"/>
                <a:gd name="T21" fmla="*/ 1801 h 3336"/>
                <a:gd name="T22" fmla="*/ 1502 w 1553"/>
                <a:gd name="T23" fmla="*/ 1744 h 3336"/>
                <a:gd name="T24" fmla="*/ 1533 w 1553"/>
                <a:gd name="T25" fmla="*/ 1616 h 3336"/>
                <a:gd name="T26" fmla="*/ 1489 w 1553"/>
                <a:gd name="T27" fmla="*/ 1387 h 3336"/>
                <a:gd name="T28" fmla="*/ 1489 w 1553"/>
                <a:gd name="T29" fmla="*/ 1247 h 3336"/>
                <a:gd name="T30" fmla="*/ 1451 w 1553"/>
                <a:gd name="T31" fmla="*/ 1088 h 3336"/>
                <a:gd name="T32" fmla="*/ 1406 w 1553"/>
                <a:gd name="T33" fmla="*/ 974 h 3336"/>
                <a:gd name="T34" fmla="*/ 1368 w 1553"/>
                <a:gd name="T35" fmla="*/ 814 h 3336"/>
                <a:gd name="T36" fmla="*/ 1304 w 1553"/>
                <a:gd name="T37" fmla="*/ 865 h 3336"/>
                <a:gd name="T38" fmla="*/ 1285 w 1553"/>
                <a:gd name="T39" fmla="*/ 662 h 3336"/>
                <a:gd name="T40" fmla="*/ 1304 w 1553"/>
                <a:gd name="T41" fmla="*/ 375 h 3336"/>
                <a:gd name="T42" fmla="*/ 1234 w 1553"/>
                <a:gd name="T43" fmla="*/ 121 h 3336"/>
                <a:gd name="T44" fmla="*/ 1177 w 1553"/>
                <a:gd name="T45" fmla="*/ 0 h 3336"/>
                <a:gd name="T46" fmla="*/ 1056 w 1553"/>
                <a:gd name="T47" fmla="*/ 51 h 3336"/>
                <a:gd name="T48" fmla="*/ 1094 w 1553"/>
                <a:gd name="T49" fmla="*/ 191 h 3336"/>
                <a:gd name="T50" fmla="*/ 1043 w 1553"/>
                <a:gd name="T51" fmla="*/ 248 h 3336"/>
                <a:gd name="T52" fmla="*/ 1062 w 1553"/>
                <a:gd name="T53" fmla="*/ 452 h 3336"/>
                <a:gd name="T54" fmla="*/ 1069 w 1553"/>
                <a:gd name="T55" fmla="*/ 655 h 3336"/>
                <a:gd name="T56" fmla="*/ 935 w 1553"/>
                <a:gd name="T57" fmla="*/ 592 h 3336"/>
                <a:gd name="T58" fmla="*/ 865 w 1553"/>
                <a:gd name="T59" fmla="*/ 662 h 3336"/>
                <a:gd name="T60" fmla="*/ 782 w 1553"/>
                <a:gd name="T61" fmla="*/ 611 h 3336"/>
                <a:gd name="T62" fmla="*/ 681 w 1553"/>
                <a:gd name="T63" fmla="*/ 776 h 3336"/>
                <a:gd name="T64" fmla="*/ 413 w 1553"/>
                <a:gd name="T65" fmla="*/ 904 h 3336"/>
                <a:gd name="T66" fmla="*/ 299 w 1553"/>
                <a:gd name="T67" fmla="*/ 929 h 3336"/>
                <a:gd name="T68" fmla="*/ 280 w 1553"/>
                <a:gd name="T69" fmla="*/ 1012 h 3336"/>
                <a:gd name="T70" fmla="*/ 210 w 1553"/>
                <a:gd name="T71" fmla="*/ 980 h 3336"/>
                <a:gd name="T72" fmla="*/ 203 w 1553"/>
                <a:gd name="T73" fmla="*/ 1075 h 3336"/>
                <a:gd name="T74" fmla="*/ 120 w 1553"/>
                <a:gd name="T75" fmla="*/ 1305 h 3336"/>
                <a:gd name="T76" fmla="*/ 0 w 1553"/>
                <a:gd name="T77" fmla="*/ 1457 h 3336"/>
                <a:gd name="T78" fmla="*/ 178 w 1553"/>
                <a:gd name="T79" fmla="*/ 1585 h 3336"/>
                <a:gd name="T80" fmla="*/ 25 w 1553"/>
                <a:gd name="T81" fmla="*/ 1661 h 3336"/>
                <a:gd name="T82" fmla="*/ 57 w 1553"/>
                <a:gd name="T83" fmla="*/ 1731 h 3336"/>
                <a:gd name="T84" fmla="*/ 146 w 1553"/>
                <a:gd name="T85" fmla="*/ 1864 h 3336"/>
                <a:gd name="T86" fmla="*/ 292 w 1553"/>
                <a:gd name="T87" fmla="*/ 1960 h 3336"/>
                <a:gd name="T88" fmla="*/ 140 w 1553"/>
                <a:gd name="T89" fmla="*/ 2310 h 3336"/>
                <a:gd name="T90" fmla="*/ 241 w 1553"/>
                <a:gd name="T91" fmla="*/ 2285 h 3336"/>
                <a:gd name="T92" fmla="*/ 337 w 1553"/>
                <a:gd name="T93" fmla="*/ 2297 h 3336"/>
                <a:gd name="T94" fmla="*/ 394 w 1553"/>
                <a:gd name="T95" fmla="*/ 2444 h 3336"/>
                <a:gd name="T96" fmla="*/ 305 w 1553"/>
                <a:gd name="T97" fmla="*/ 2666 h 3336"/>
                <a:gd name="T98" fmla="*/ 388 w 1553"/>
                <a:gd name="T99" fmla="*/ 2666 h 3336"/>
                <a:gd name="T100" fmla="*/ 604 w 1553"/>
                <a:gd name="T101" fmla="*/ 2692 h 3336"/>
                <a:gd name="T102" fmla="*/ 432 w 1553"/>
                <a:gd name="T103" fmla="*/ 2940 h 3336"/>
                <a:gd name="T104" fmla="*/ 483 w 1553"/>
                <a:gd name="T105" fmla="*/ 2991 h 3336"/>
                <a:gd name="T106" fmla="*/ 566 w 1553"/>
                <a:gd name="T107" fmla="*/ 3074 h 3336"/>
                <a:gd name="T108" fmla="*/ 751 w 1553"/>
                <a:gd name="T109" fmla="*/ 3137 h 3336"/>
                <a:gd name="T110" fmla="*/ 891 w 1553"/>
                <a:gd name="T111" fmla="*/ 3163 h 3336"/>
                <a:gd name="T112" fmla="*/ 1113 w 1553"/>
                <a:gd name="T113" fmla="*/ 3303 h 3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53" h="3336">
                  <a:moveTo>
                    <a:pt x="1113" y="3303"/>
                  </a:moveTo>
                  <a:lnTo>
                    <a:pt x="1113" y="3303"/>
                  </a:lnTo>
                  <a:cubicBezTo>
                    <a:pt x="1113" y="3303"/>
                    <a:pt x="1221" y="3303"/>
                    <a:pt x="1203" y="3010"/>
                  </a:cubicBezTo>
                  <a:cubicBezTo>
                    <a:pt x="1203" y="3010"/>
                    <a:pt x="1203" y="2972"/>
                    <a:pt x="1253" y="2959"/>
                  </a:cubicBezTo>
                  <a:cubicBezTo>
                    <a:pt x="1304" y="2946"/>
                    <a:pt x="1279" y="2902"/>
                    <a:pt x="1304" y="2876"/>
                  </a:cubicBezTo>
                  <a:cubicBezTo>
                    <a:pt x="1323" y="2857"/>
                    <a:pt x="1304" y="2838"/>
                    <a:pt x="1285" y="2813"/>
                  </a:cubicBezTo>
                  <a:cubicBezTo>
                    <a:pt x="1260" y="2794"/>
                    <a:pt x="1215" y="2794"/>
                    <a:pt x="1234" y="2768"/>
                  </a:cubicBezTo>
                  <a:cubicBezTo>
                    <a:pt x="1260" y="2749"/>
                    <a:pt x="1285" y="2724"/>
                    <a:pt x="1317" y="2692"/>
                  </a:cubicBezTo>
                  <a:cubicBezTo>
                    <a:pt x="1349" y="2660"/>
                    <a:pt x="1323" y="2609"/>
                    <a:pt x="1349" y="2590"/>
                  </a:cubicBezTo>
                  <a:cubicBezTo>
                    <a:pt x="1374" y="2565"/>
                    <a:pt x="1406" y="2539"/>
                    <a:pt x="1387" y="2494"/>
                  </a:cubicBezTo>
                  <a:cubicBezTo>
                    <a:pt x="1374" y="2450"/>
                    <a:pt x="1190" y="2202"/>
                    <a:pt x="1502" y="1801"/>
                  </a:cubicBezTo>
                  <a:cubicBezTo>
                    <a:pt x="1502" y="1801"/>
                    <a:pt x="1533" y="1775"/>
                    <a:pt x="1502" y="1744"/>
                  </a:cubicBezTo>
                  <a:cubicBezTo>
                    <a:pt x="1476" y="1718"/>
                    <a:pt x="1521" y="1635"/>
                    <a:pt x="1533" y="1616"/>
                  </a:cubicBezTo>
                  <a:cubicBezTo>
                    <a:pt x="1552" y="1603"/>
                    <a:pt x="1508" y="1438"/>
                    <a:pt x="1489" y="1387"/>
                  </a:cubicBezTo>
                  <a:cubicBezTo>
                    <a:pt x="1470" y="1336"/>
                    <a:pt x="1489" y="1273"/>
                    <a:pt x="1489" y="1247"/>
                  </a:cubicBezTo>
                  <a:cubicBezTo>
                    <a:pt x="1489" y="1228"/>
                    <a:pt x="1413" y="1209"/>
                    <a:pt x="1451" y="1088"/>
                  </a:cubicBezTo>
                  <a:cubicBezTo>
                    <a:pt x="1451" y="1088"/>
                    <a:pt x="1438" y="999"/>
                    <a:pt x="1406" y="974"/>
                  </a:cubicBezTo>
                  <a:cubicBezTo>
                    <a:pt x="1381" y="942"/>
                    <a:pt x="1432" y="827"/>
                    <a:pt x="1368" y="814"/>
                  </a:cubicBezTo>
                  <a:cubicBezTo>
                    <a:pt x="1304" y="795"/>
                    <a:pt x="1362" y="872"/>
                    <a:pt x="1304" y="865"/>
                  </a:cubicBezTo>
                  <a:cubicBezTo>
                    <a:pt x="1247" y="853"/>
                    <a:pt x="1266" y="706"/>
                    <a:pt x="1285" y="662"/>
                  </a:cubicBezTo>
                  <a:cubicBezTo>
                    <a:pt x="1304" y="611"/>
                    <a:pt x="1349" y="471"/>
                    <a:pt x="1304" y="375"/>
                  </a:cubicBezTo>
                  <a:cubicBezTo>
                    <a:pt x="1266" y="286"/>
                    <a:pt x="1266" y="178"/>
                    <a:pt x="1234" y="121"/>
                  </a:cubicBezTo>
                  <a:cubicBezTo>
                    <a:pt x="1203" y="63"/>
                    <a:pt x="1247" y="13"/>
                    <a:pt x="1177" y="0"/>
                  </a:cubicBezTo>
                  <a:cubicBezTo>
                    <a:pt x="1177" y="0"/>
                    <a:pt x="1056" y="13"/>
                    <a:pt x="1056" y="51"/>
                  </a:cubicBezTo>
                  <a:cubicBezTo>
                    <a:pt x="1056" y="89"/>
                    <a:pt x="1094" y="152"/>
                    <a:pt x="1094" y="191"/>
                  </a:cubicBezTo>
                  <a:cubicBezTo>
                    <a:pt x="1094" y="229"/>
                    <a:pt x="1043" y="216"/>
                    <a:pt x="1043" y="248"/>
                  </a:cubicBezTo>
                  <a:cubicBezTo>
                    <a:pt x="1043" y="280"/>
                    <a:pt x="1037" y="426"/>
                    <a:pt x="1062" y="452"/>
                  </a:cubicBezTo>
                  <a:cubicBezTo>
                    <a:pt x="1088" y="477"/>
                    <a:pt x="1139" y="636"/>
                    <a:pt x="1069" y="655"/>
                  </a:cubicBezTo>
                  <a:cubicBezTo>
                    <a:pt x="992" y="681"/>
                    <a:pt x="973" y="592"/>
                    <a:pt x="935" y="592"/>
                  </a:cubicBezTo>
                  <a:cubicBezTo>
                    <a:pt x="891" y="592"/>
                    <a:pt x="891" y="662"/>
                    <a:pt x="865" y="662"/>
                  </a:cubicBezTo>
                  <a:cubicBezTo>
                    <a:pt x="840" y="662"/>
                    <a:pt x="821" y="611"/>
                    <a:pt x="782" y="611"/>
                  </a:cubicBezTo>
                  <a:cubicBezTo>
                    <a:pt x="751" y="611"/>
                    <a:pt x="681" y="712"/>
                    <a:pt x="681" y="776"/>
                  </a:cubicBezTo>
                  <a:cubicBezTo>
                    <a:pt x="681" y="833"/>
                    <a:pt x="521" y="763"/>
                    <a:pt x="413" y="904"/>
                  </a:cubicBezTo>
                  <a:cubicBezTo>
                    <a:pt x="413" y="904"/>
                    <a:pt x="324" y="904"/>
                    <a:pt x="299" y="929"/>
                  </a:cubicBezTo>
                  <a:cubicBezTo>
                    <a:pt x="280" y="948"/>
                    <a:pt x="312" y="1012"/>
                    <a:pt x="280" y="1012"/>
                  </a:cubicBezTo>
                  <a:cubicBezTo>
                    <a:pt x="241" y="1012"/>
                    <a:pt x="241" y="954"/>
                    <a:pt x="210" y="980"/>
                  </a:cubicBezTo>
                  <a:cubicBezTo>
                    <a:pt x="184" y="1012"/>
                    <a:pt x="222" y="1056"/>
                    <a:pt x="203" y="1075"/>
                  </a:cubicBezTo>
                  <a:cubicBezTo>
                    <a:pt x="184" y="1101"/>
                    <a:pt x="101" y="1113"/>
                    <a:pt x="120" y="1305"/>
                  </a:cubicBezTo>
                  <a:cubicBezTo>
                    <a:pt x="120" y="1305"/>
                    <a:pt x="0" y="1387"/>
                    <a:pt x="0" y="1457"/>
                  </a:cubicBezTo>
                  <a:cubicBezTo>
                    <a:pt x="0" y="1521"/>
                    <a:pt x="178" y="1527"/>
                    <a:pt x="178" y="1585"/>
                  </a:cubicBezTo>
                  <a:cubicBezTo>
                    <a:pt x="178" y="1642"/>
                    <a:pt x="25" y="1597"/>
                    <a:pt x="25" y="1661"/>
                  </a:cubicBezTo>
                  <a:cubicBezTo>
                    <a:pt x="25" y="1731"/>
                    <a:pt x="57" y="1674"/>
                    <a:pt x="57" y="1731"/>
                  </a:cubicBezTo>
                  <a:cubicBezTo>
                    <a:pt x="57" y="1782"/>
                    <a:pt x="50" y="1864"/>
                    <a:pt x="146" y="1864"/>
                  </a:cubicBezTo>
                  <a:cubicBezTo>
                    <a:pt x="241" y="1864"/>
                    <a:pt x="292" y="1915"/>
                    <a:pt x="292" y="1960"/>
                  </a:cubicBezTo>
                  <a:cubicBezTo>
                    <a:pt x="292" y="2004"/>
                    <a:pt x="50" y="2189"/>
                    <a:pt x="140" y="2310"/>
                  </a:cubicBezTo>
                  <a:cubicBezTo>
                    <a:pt x="140" y="2310"/>
                    <a:pt x="197" y="2329"/>
                    <a:pt x="241" y="2285"/>
                  </a:cubicBezTo>
                  <a:cubicBezTo>
                    <a:pt x="280" y="2240"/>
                    <a:pt x="280" y="2355"/>
                    <a:pt x="337" y="2297"/>
                  </a:cubicBezTo>
                  <a:cubicBezTo>
                    <a:pt x="394" y="2240"/>
                    <a:pt x="464" y="2367"/>
                    <a:pt x="394" y="2444"/>
                  </a:cubicBezTo>
                  <a:cubicBezTo>
                    <a:pt x="324" y="2514"/>
                    <a:pt x="254" y="2641"/>
                    <a:pt x="305" y="2666"/>
                  </a:cubicBezTo>
                  <a:cubicBezTo>
                    <a:pt x="362" y="2692"/>
                    <a:pt x="343" y="2635"/>
                    <a:pt x="388" y="2666"/>
                  </a:cubicBezTo>
                  <a:cubicBezTo>
                    <a:pt x="432" y="2692"/>
                    <a:pt x="579" y="2635"/>
                    <a:pt x="604" y="2692"/>
                  </a:cubicBezTo>
                  <a:cubicBezTo>
                    <a:pt x="630" y="2743"/>
                    <a:pt x="388" y="2800"/>
                    <a:pt x="432" y="2940"/>
                  </a:cubicBezTo>
                  <a:cubicBezTo>
                    <a:pt x="432" y="2940"/>
                    <a:pt x="458" y="2966"/>
                    <a:pt x="483" y="2991"/>
                  </a:cubicBezTo>
                  <a:cubicBezTo>
                    <a:pt x="509" y="3010"/>
                    <a:pt x="534" y="3074"/>
                    <a:pt x="566" y="3074"/>
                  </a:cubicBezTo>
                  <a:cubicBezTo>
                    <a:pt x="598" y="3074"/>
                    <a:pt x="693" y="3105"/>
                    <a:pt x="751" y="3137"/>
                  </a:cubicBezTo>
                  <a:cubicBezTo>
                    <a:pt x="808" y="3163"/>
                    <a:pt x="852" y="3125"/>
                    <a:pt x="891" y="3163"/>
                  </a:cubicBezTo>
                  <a:cubicBezTo>
                    <a:pt x="929" y="3201"/>
                    <a:pt x="961" y="3335"/>
                    <a:pt x="1113" y="3303"/>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22" name="Freeform 485"/>
            <p:cNvSpPr>
              <a:spLocks noChangeArrowheads="1"/>
            </p:cNvSpPr>
            <p:nvPr/>
          </p:nvSpPr>
          <p:spPr bwMode="auto">
            <a:xfrm>
              <a:off x="15172446" y="2878775"/>
              <a:ext cx="1827432" cy="1157222"/>
            </a:xfrm>
            <a:custGeom>
              <a:avLst/>
              <a:gdLst>
                <a:gd name="T0" fmla="*/ 382 w 3557"/>
                <a:gd name="T1" fmla="*/ 1623 h 2254"/>
                <a:gd name="T2" fmla="*/ 382 w 3557"/>
                <a:gd name="T3" fmla="*/ 1623 h 2254"/>
                <a:gd name="T4" fmla="*/ 1024 w 3557"/>
                <a:gd name="T5" fmla="*/ 1928 h 2254"/>
                <a:gd name="T6" fmla="*/ 2048 w 3557"/>
                <a:gd name="T7" fmla="*/ 2253 h 2254"/>
                <a:gd name="T8" fmla="*/ 3493 w 3557"/>
                <a:gd name="T9" fmla="*/ 2227 h 2254"/>
                <a:gd name="T10" fmla="*/ 3512 w 3557"/>
                <a:gd name="T11" fmla="*/ 2170 h 2254"/>
                <a:gd name="T12" fmla="*/ 3416 w 3557"/>
                <a:gd name="T13" fmla="*/ 1935 h 2254"/>
                <a:gd name="T14" fmla="*/ 3493 w 3557"/>
                <a:gd name="T15" fmla="*/ 1776 h 2254"/>
                <a:gd name="T16" fmla="*/ 3085 w 3557"/>
                <a:gd name="T17" fmla="*/ 1604 h 2254"/>
                <a:gd name="T18" fmla="*/ 2875 w 3557"/>
                <a:gd name="T19" fmla="*/ 1591 h 2254"/>
                <a:gd name="T20" fmla="*/ 2595 w 3557"/>
                <a:gd name="T21" fmla="*/ 1203 h 2254"/>
                <a:gd name="T22" fmla="*/ 2271 w 3557"/>
                <a:gd name="T23" fmla="*/ 1005 h 2254"/>
                <a:gd name="T24" fmla="*/ 2182 w 3557"/>
                <a:gd name="T25" fmla="*/ 719 h 2254"/>
                <a:gd name="T26" fmla="*/ 1743 w 3557"/>
                <a:gd name="T27" fmla="*/ 802 h 2254"/>
                <a:gd name="T28" fmla="*/ 1571 w 3557"/>
                <a:gd name="T29" fmla="*/ 623 h 2254"/>
                <a:gd name="T30" fmla="*/ 1399 w 3557"/>
                <a:gd name="T31" fmla="*/ 534 h 2254"/>
                <a:gd name="T32" fmla="*/ 1316 w 3557"/>
                <a:gd name="T33" fmla="*/ 32 h 2254"/>
                <a:gd name="T34" fmla="*/ 738 w 3557"/>
                <a:gd name="T35" fmla="*/ 159 h 2254"/>
                <a:gd name="T36" fmla="*/ 121 w 3557"/>
                <a:gd name="T37" fmla="*/ 452 h 2254"/>
                <a:gd name="T38" fmla="*/ 76 w 3557"/>
                <a:gd name="T39" fmla="*/ 1553 h 2254"/>
                <a:gd name="T40" fmla="*/ 382 w 3557"/>
                <a:gd name="T41" fmla="*/ 1623 h 2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57" h="2254">
                  <a:moveTo>
                    <a:pt x="382" y="1623"/>
                  </a:moveTo>
                  <a:lnTo>
                    <a:pt x="382" y="1623"/>
                  </a:lnTo>
                  <a:cubicBezTo>
                    <a:pt x="611" y="1756"/>
                    <a:pt x="929" y="1928"/>
                    <a:pt x="1024" y="1928"/>
                  </a:cubicBezTo>
                  <a:cubicBezTo>
                    <a:pt x="1119" y="1928"/>
                    <a:pt x="1692" y="2253"/>
                    <a:pt x="2048" y="2253"/>
                  </a:cubicBezTo>
                  <a:cubicBezTo>
                    <a:pt x="2385" y="2253"/>
                    <a:pt x="2863" y="2056"/>
                    <a:pt x="3493" y="2227"/>
                  </a:cubicBezTo>
                  <a:cubicBezTo>
                    <a:pt x="3499" y="2208"/>
                    <a:pt x="3506" y="2189"/>
                    <a:pt x="3512" y="2170"/>
                  </a:cubicBezTo>
                  <a:cubicBezTo>
                    <a:pt x="3556" y="2017"/>
                    <a:pt x="3416" y="1935"/>
                    <a:pt x="3416" y="1935"/>
                  </a:cubicBezTo>
                  <a:cubicBezTo>
                    <a:pt x="3499" y="1858"/>
                    <a:pt x="3493" y="1776"/>
                    <a:pt x="3493" y="1776"/>
                  </a:cubicBezTo>
                  <a:cubicBezTo>
                    <a:pt x="3397" y="1496"/>
                    <a:pt x="3085" y="1604"/>
                    <a:pt x="3085" y="1604"/>
                  </a:cubicBezTo>
                  <a:cubicBezTo>
                    <a:pt x="3085" y="1604"/>
                    <a:pt x="2990" y="1553"/>
                    <a:pt x="2875" y="1591"/>
                  </a:cubicBezTo>
                  <a:cubicBezTo>
                    <a:pt x="2754" y="1629"/>
                    <a:pt x="2805" y="1114"/>
                    <a:pt x="2595" y="1203"/>
                  </a:cubicBezTo>
                  <a:cubicBezTo>
                    <a:pt x="2385" y="1292"/>
                    <a:pt x="2271" y="1196"/>
                    <a:pt x="2271" y="1005"/>
                  </a:cubicBezTo>
                  <a:cubicBezTo>
                    <a:pt x="2271" y="814"/>
                    <a:pt x="2182" y="719"/>
                    <a:pt x="2182" y="719"/>
                  </a:cubicBezTo>
                  <a:cubicBezTo>
                    <a:pt x="2080" y="617"/>
                    <a:pt x="1794" y="757"/>
                    <a:pt x="1743" y="802"/>
                  </a:cubicBezTo>
                  <a:cubicBezTo>
                    <a:pt x="1717" y="827"/>
                    <a:pt x="1653" y="687"/>
                    <a:pt x="1571" y="623"/>
                  </a:cubicBezTo>
                  <a:cubicBezTo>
                    <a:pt x="1494" y="566"/>
                    <a:pt x="1399" y="592"/>
                    <a:pt x="1399" y="534"/>
                  </a:cubicBezTo>
                  <a:cubicBezTo>
                    <a:pt x="1399" y="197"/>
                    <a:pt x="1316" y="32"/>
                    <a:pt x="1316" y="32"/>
                  </a:cubicBezTo>
                  <a:cubicBezTo>
                    <a:pt x="1284" y="0"/>
                    <a:pt x="1012" y="32"/>
                    <a:pt x="738" y="159"/>
                  </a:cubicBezTo>
                  <a:cubicBezTo>
                    <a:pt x="490" y="267"/>
                    <a:pt x="210" y="229"/>
                    <a:pt x="121" y="452"/>
                  </a:cubicBezTo>
                  <a:cubicBezTo>
                    <a:pt x="0" y="770"/>
                    <a:pt x="44" y="1273"/>
                    <a:pt x="76" y="1553"/>
                  </a:cubicBezTo>
                  <a:cubicBezTo>
                    <a:pt x="133" y="1540"/>
                    <a:pt x="242" y="1540"/>
                    <a:pt x="382" y="1623"/>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23" name="Freeform 486"/>
            <p:cNvSpPr>
              <a:spLocks noChangeArrowheads="1"/>
            </p:cNvSpPr>
            <p:nvPr/>
          </p:nvSpPr>
          <p:spPr bwMode="auto">
            <a:xfrm>
              <a:off x="15050165" y="3669127"/>
              <a:ext cx="1940655" cy="1555794"/>
            </a:xfrm>
            <a:custGeom>
              <a:avLst/>
              <a:gdLst>
                <a:gd name="T0" fmla="*/ 465 w 3781"/>
                <a:gd name="T1" fmla="*/ 1254 h 3030"/>
                <a:gd name="T2" fmla="*/ 465 w 3781"/>
                <a:gd name="T3" fmla="*/ 1254 h 3030"/>
                <a:gd name="T4" fmla="*/ 388 w 3781"/>
                <a:gd name="T5" fmla="*/ 1610 h 3030"/>
                <a:gd name="T6" fmla="*/ 465 w 3781"/>
                <a:gd name="T7" fmla="*/ 2087 h 3030"/>
                <a:gd name="T8" fmla="*/ 758 w 3781"/>
                <a:gd name="T9" fmla="*/ 2380 h 3030"/>
                <a:gd name="T10" fmla="*/ 1457 w 3781"/>
                <a:gd name="T11" fmla="*/ 2514 h 3030"/>
                <a:gd name="T12" fmla="*/ 2246 w 3781"/>
                <a:gd name="T13" fmla="*/ 2533 h 3030"/>
                <a:gd name="T14" fmla="*/ 2742 w 3781"/>
                <a:gd name="T15" fmla="*/ 3029 h 3030"/>
                <a:gd name="T16" fmla="*/ 3048 w 3781"/>
                <a:gd name="T17" fmla="*/ 2291 h 3030"/>
                <a:gd name="T18" fmla="*/ 3041 w 3781"/>
                <a:gd name="T19" fmla="*/ 2036 h 3030"/>
                <a:gd name="T20" fmla="*/ 3487 w 3781"/>
                <a:gd name="T21" fmla="*/ 1871 h 3030"/>
                <a:gd name="T22" fmla="*/ 3481 w 3781"/>
                <a:gd name="T23" fmla="*/ 1476 h 3030"/>
                <a:gd name="T24" fmla="*/ 3780 w 3781"/>
                <a:gd name="T25" fmla="*/ 808 h 3030"/>
                <a:gd name="T26" fmla="*/ 3729 w 3781"/>
                <a:gd name="T27" fmla="*/ 687 h 3030"/>
                <a:gd name="T28" fmla="*/ 2284 w 3781"/>
                <a:gd name="T29" fmla="*/ 713 h 3030"/>
                <a:gd name="T30" fmla="*/ 1260 w 3781"/>
                <a:gd name="T31" fmla="*/ 388 h 3030"/>
                <a:gd name="T32" fmla="*/ 618 w 3781"/>
                <a:gd name="T33" fmla="*/ 83 h 3030"/>
                <a:gd name="T34" fmla="*/ 312 w 3781"/>
                <a:gd name="T35" fmla="*/ 13 h 3030"/>
                <a:gd name="T36" fmla="*/ 318 w 3781"/>
                <a:gd name="T37" fmla="*/ 210 h 3030"/>
                <a:gd name="T38" fmla="*/ 217 w 3781"/>
                <a:gd name="T39" fmla="*/ 185 h 3030"/>
                <a:gd name="T40" fmla="*/ 0 w 3781"/>
                <a:gd name="T41" fmla="*/ 547 h 3030"/>
                <a:gd name="T42" fmla="*/ 465 w 3781"/>
                <a:gd name="T43" fmla="*/ 1254 h 3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81" h="3030">
                  <a:moveTo>
                    <a:pt x="465" y="1254"/>
                  </a:moveTo>
                  <a:lnTo>
                    <a:pt x="465" y="1254"/>
                  </a:lnTo>
                  <a:cubicBezTo>
                    <a:pt x="388" y="1337"/>
                    <a:pt x="306" y="1527"/>
                    <a:pt x="388" y="1610"/>
                  </a:cubicBezTo>
                  <a:cubicBezTo>
                    <a:pt x="465" y="1687"/>
                    <a:pt x="376" y="1998"/>
                    <a:pt x="465" y="2087"/>
                  </a:cubicBezTo>
                  <a:cubicBezTo>
                    <a:pt x="554" y="2177"/>
                    <a:pt x="325" y="2380"/>
                    <a:pt x="758" y="2380"/>
                  </a:cubicBezTo>
                  <a:cubicBezTo>
                    <a:pt x="1190" y="2380"/>
                    <a:pt x="1431" y="2361"/>
                    <a:pt x="1457" y="2514"/>
                  </a:cubicBezTo>
                  <a:cubicBezTo>
                    <a:pt x="1488" y="2673"/>
                    <a:pt x="2080" y="2533"/>
                    <a:pt x="2246" y="2533"/>
                  </a:cubicBezTo>
                  <a:cubicBezTo>
                    <a:pt x="2246" y="2533"/>
                    <a:pt x="2570" y="3029"/>
                    <a:pt x="2742" y="3029"/>
                  </a:cubicBezTo>
                  <a:cubicBezTo>
                    <a:pt x="2914" y="3029"/>
                    <a:pt x="3092" y="2342"/>
                    <a:pt x="3048" y="2291"/>
                  </a:cubicBezTo>
                  <a:cubicBezTo>
                    <a:pt x="2997" y="2246"/>
                    <a:pt x="2971" y="2107"/>
                    <a:pt x="3041" y="2036"/>
                  </a:cubicBezTo>
                  <a:cubicBezTo>
                    <a:pt x="3105" y="1973"/>
                    <a:pt x="3430" y="1871"/>
                    <a:pt x="3487" y="1871"/>
                  </a:cubicBezTo>
                  <a:cubicBezTo>
                    <a:pt x="3544" y="1871"/>
                    <a:pt x="3684" y="1629"/>
                    <a:pt x="3481" y="1476"/>
                  </a:cubicBezTo>
                  <a:cubicBezTo>
                    <a:pt x="3283" y="1330"/>
                    <a:pt x="3780" y="1356"/>
                    <a:pt x="3780" y="808"/>
                  </a:cubicBezTo>
                  <a:cubicBezTo>
                    <a:pt x="3716" y="789"/>
                    <a:pt x="3716" y="745"/>
                    <a:pt x="3729" y="687"/>
                  </a:cubicBezTo>
                  <a:cubicBezTo>
                    <a:pt x="3099" y="516"/>
                    <a:pt x="2621" y="713"/>
                    <a:pt x="2284" y="713"/>
                  </a:cubicBezTo>
                  <a:cubicBezTo>
                    <a:pt x="1928" y="713"/>
                    <a:pt x="1355" y="388"/>
                    <a:pt x="1260" y="388"/>
                  </a:cubicBezTo>
                  <a:cubicBezTo>
                    <a:pt x="1165" y="388"/>
                    <a:pt x="847" y="216"/>
                    <a:pt x="618" y="83"/>
                  </a:cubicBezTo>
                  <a:cubicBezTo>
                    <a:pt x="478" y="0"/>
                    <a:pt x="369" y="0"/>
                    <a:pt x="312" y="13"/>
                  </a:cubicBezTo>
                  <a:cubicBezTo>
                    <a:pt x="318" y="134"/>
                    <a:pt x="331" y="210"/>
                    <a:pt x="318" y="210"/>
                  </a:cubicBezTo>
                  <a:cubicBezTo>
                    <a:pt x="274" y="210"/>
                    <a:pt x="217" y="185"/>
                    <a:pt x="217" y="185"/>
                  </a:cubicBezTo>
                  <a:cubicBezTo>
                    <a:pt x="166" y="331"/>
                    <a:pt x="89" y="452"/>
                    <a:pt x="0" y="547"/>
                  </a:cubicBezTo>
                  <a:cubicBezTo>
                    <a:pt x="172" y="751"/>
                    <a:pt x="529" y="1196"/>
                    <a:pt x="465" y="1254"/>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24" name="Freeform 487"/>
            <p:cNvSpPr>
              <a:spLocks noChangeArrowheads="1"/>
            </p:cNvSpPr>
            <p:nvPr/>
          </p:nvSpPr>
          <p:spPr bwMode="auto">
            <a:xfrm>
              <a:off x="14142111" y="3949942"/>
              <a:ext cx="1179790" cy="1408595"/>
            </a:xfrm>
            <a:custGeom>
              <a:avLst/>
              <a:gdLst>
                <a:gd name="T0" fmla="*/ 293 w 2299"/>
                <a:gd name="T1" fmla="*/ 1420 h 2744"/>
                <a:gd name="T2" fmla="*/ 293 w 2299"/>
                <a:gd name="T3" fmla="*/ 1420 h 2744"/>
                <a:gd name="T4" fmla="*/ 452 w 2299"/>
                <a:gd name="T5" fmla="*/ 2164 h 2744"/>
                <a:gd name="T6" fmla="*/ 579 w 2299"/>
                <a:gd name="T7" fmla="*/ 2298 h 2744"/>
                <a:gd name="T8" fmla="*/ 980 w 2299"/>
                <a:gd name="T9" fmla="*/ 2743 h 2744"/>
                <a:gd name="T10" fmla="*/ 1521 w 2299"/>
                <a:gd name="T11" fmla="*/ 2642 h 2744"/>
                <a:gd name="T12" fmla="*/ 1871 w 2299"/>
                <a:gd name="T13" fmla="*/ 2349 h 2744"/>
                <a:gd name="T14" fmla="*/ 2253 w 2299"/>
                <a:gd name="T15" fmla="*/ 1649 h 2744"/>
                <a:gd name="T16" fmla="*/ 2234 w 2299"/>
                <a:gd name="T17" fmla="*/ 1540 h 2744"/>
                <a:gd name="T18" fmla="*/ 2157 w 2299"/>
                <a:gd name="T19" fmla="*/ 1063 h 2744"/>
                <a:gd name="T20" fmla="*/ 2234 w 2299"/>
                <a:gd name="T21" fmla="*/ 707 h 2744"/>
                <a:gd name="T22" fmla="*/ 1769 w 2299"/>
                <a:gd name="T23" fmla="*/ 0 h 2744"/>
                <a:gd name="T24" fmla="*/ 846 w 2299"/>
                <a:gd name="T25" fmla="*/ 344 h 2744"/>
                <a:gd name="T26" fmla="*/ 242 w 2299"/>
                <a:gd name="T27" fmla="*/ 618 h 2744"/>
                <a:gd name="T28" fmla="*/ 25 w 2299"/>
                <a:gd name="T29" fmla="*/ 942 h 2744"/>
                <a:gd name="T30" fmla="*/ 223 w 2299"/>
                <a:gd name="T31" fmla="*/ 1216 h 2744"/>
                <a:gd name="T32" fmla="*/ 140 w 2299"/>
                <a:gd name="T33" fmla="*/ 1241 h 2744"/>
                <a:gd name="T34" fmla="*/ 293 w 2299"/>
                <a:gd name="T35" fmla="*/ 1420 h 2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99" h="2744">
                  <a:moveTo>
                    <a:pt x="293" y="1420"/>
                  </a:moveTo>
                  <a:lnTo>
                    <a:pt x="293" y="1420"/>
                  </a:lnTo>
                  <a:cubicBezTo>
                    <a:pt x="318" y="1566"/>
                    <a:pt x="509" y="2031"/>
                    <a:pt x="452" y="2164"/>
                  </a:cubicBezTo>
                  <a:cubicBezTo>
                    <a:pt x="395" y="2298"/>
                    <a:pt x="458" y="2253"/>
                    <a:pt x="579" y="2298"/>
                  </a:cubicBezTo>
                  <a:cubicBezTo>
                    <a:pt x="700" y="2342"/>
                    <a:pt x="923" y="2743"/>
                    <a:pt x="980" y="2743"/>
                  </a:cubicBezTo>
                  <a:cubicBezTo>
                    <a:pt x="1037" y="2743"/>
                    <a:pt x="1419" y="2616"/>
                    <a:pt x="1521" y="2642"/>
                  </a:cubicBezTo>
                  <a:cubicBezTo>
                    <a:pt x="1623" y="2667"/>
                    <a:pt x="1839" y="2317"/>
                    <a:pt x="1871" y="2349"/>
                  </a:cubicBezTo>
                  <a:cubicBezTo>
                    <a:pt x="1909" y="2387"/>
                    <a:pt x="1636" y="1980"/>
                    <a:pt x="2253" y="1649"/>
                  </a:cubicBezTo>
                  <a:cubicBezTo>
                    <a:pt x="2259" y="1604"/>
                    <a:pt x="2259" y="1566"/>
                    <a:pt x="2234" y="1540"/>
                  </a:cubicBezTo>
                  <a:cubicBezTo>
                    <a:pt x="2145" y="1451"/>
                    <a:pt x="2234" y="1140"/>
                    <a:pt x="2157" y="1063"/>
                  </a:cubicBezTo>
                  <a:cubicBezTo>
                    <a:pt x="2075" y="980"/>
                    <a:pt x="2157" y="790"/>
                    <a:pt x="2234" y="707"/>
                  </a:cubicBezTo>
                  <a:cubicBezTo>
                    <a:pt x="2298" y="649"/>
                    <a:pt x="1941" y="204"/>
                    <a:pt x="1769" y="0"/>
                  </a:cubicBezTo>
                  <a:cubicBezTo>
                    <a:pt x="1432" y="363"/>
                    <a:pt x="897" y="344"/>
                    <a:pt x="846" y="344"/>
                  </a:cubicBezTo>
                  <a:cubicBezTo>
                    <a:pt x="783" y="344"/>
                    <a:pt x="299" y="490"/>
                    <a:pt x="242" y="618"/>
                  </a:cubicBezTo>
                  <a:cubicBezTo>
                    <a:pt x="178" y="751"/>
                    <a:pt x="51" y="777"/>
                    <a:pt x="25" y="942"/>
                  </a:cubicBezTo>
                  <a:cubicBezTo>
                    <a:pt x="0" y="1101"/>
                    <a:pt x="223" y="1216"/>
                    <a:pt x="223" y="1216"/>
                  </a:cubicBezTo>
                  <a:cubicBezTo>
                    <a:pt x="197" y="1216"/>
                    <a:pt x="172" y="1229"/>
                    <a:pt x="140" y="1241"/>
                  </a:cubicBezTo>
                  <a:cubicBezTo>
                    <a:pt x="197" y="1267"/>
                    <a:pt x="280" y="1330"/>
                    <a:pt x="293" y="1420"/>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25" name="Freeform 488"/>
            <p:cNvSpPr>
              <a:spLocks noChangeArrowheads="1"/>
            </p:cNvSpPr>
            <p:nvPr/>
          </p:nvSpPr>
          <p:spPr bwMode="auto">
            <a:xfrm>
              <a:off x="12756254" y="4205842"/>
              <a:ext cx="2069729" cy="1678085"/>
            </a:xfrm>
            <a:custGeom>
              <a:avLst/>
              <a:gdLst>
                <a:gd name="T0" fmla="*/ 1668 w 4030"/>
                <a:gd name="T1" fmla="*/ 2679 h 3266"/>
                <a:gd name="T2" fmla="*/ 1668 w 4030"/>
                <a:gd name="T3" fmla="*/ 2679 h 3266"/>
                <a:gd name="T4" fmla="*/ 2062 w 4030"/>
                <a:gd name="T5" fmla="*/ 2615 h 3266"/>
                <a:gd name="T6" fmla="*/ 2292 w 4030"/>
                <a:gd name="T7" fmla="*/ 2565 h 3266"/>
                <a:gd name="T8" fmla="*/ 2693 w 4030"/>
                <a:gd name="T9" fmla="*/ 2825 h 3266"/>
                <a:gd name="T10" fmla="*/ 3138 w 4030"/>
                <a:gd name="T11" fmla="*/ 3016 h 3266"/>
                <a:gd name="T12" fmla="*/ 3603 w 4030"/>
                <a:gd name="T13" fmla="*/ 3265 h 3266"/>
                <a:gd name="T14" fmla="*/ 3864 w 4030"/>
                <a:gd name="T15" fmla="*/ 2806 h 3266"/>
                <a:gd name="T16" fmla="*/ 3660 w 4030"/>
                <a:gd name="T17" fmla="*/ 2234 h 3266"/>
                <a:gd name="T18" fmla="*/ 3278 w 4030"/>
                <a:gd name="T19" fmla="*/ 1801 h 3266"/>
                <a:gd name="T20" fmla="*/ 3151 w 4030"/>
                <a:gd name="T21" fmla="*/ 1667 h 3266"/>
                <a:gd name="T22" fmla="*/ 2992 w 4030"/>
                <a:gd name="T23" fmla="*/ 923 h 3266"/>
                <a:gd name="T24" fmla="*/ 2839 w 4030"/>
                <a:gd name="T25" fmla="*/ 744 h 3266"/>
                <a:gd name="T26" fmla="*/ 2616 w 4030"/>
                <a:gd name="T27" fmla="*/ 891 h 3266"/>
                <a:gd name="T28" fmla="*/ 2018 w 4030"/>
                <a:gd name="T29" fmla="*/ 910 h 3266"/>
                <a:gd name="T30" fmla="*/ 1203 w 4030"/>
                <a:gd name="T31" fmla="*/ 757 h 3266"/>
                <a:gd name="T32" fmla="*/ 1044 w 4030"/>
                <a:gd name="T33" fmla="*/ 910 h 3266"/>
                <a:gd name="T34" fmla="*/ 879 w 4030"/>
                <a:gd name="T35" fmla="*/ 490 h 3266"/>
                <a:gd name="T36" fmla="*/ 930 w 4030"/>
                <a:gd name="T37" fmla="*/ 152 h 3266"/>
                <a:gd name="T38" fmla="*/ 478 w 4030"/>
                <a:gd name="T39" fmla="*/ 178 h 3266"/>
                <a:gd name="T40" fmla="*/ 39 w 4030"/>
                <a:gd name="T41" fmla="*/ 25 h 3266"/>
                <a:gd name="T42" fmla="*/ 39 w 4030"/>
                <a:gd name="T43" fmla="*/ 121 h 3266"/>
                <a:gd name="T44" fmla="*/ 185 w 4030"/>
                <a:gd name="T45" fmla="*/ 273 h 3266"/>
                <a:gd name="T46" fmla="*/ 77 w 4030"/>
                <a:gd name="T47" fmla="*/ 413 h 3266"/>
                <a:gd name="T48" fmla="*/ 140 w 4030"/>
                <a:gd name="T49" fmla="*/ 547 h 3266"/>
                <a:gd name="T50" fmla="*/ 312 w 4030"/>
                <a:gd name="T51" fmla="*/ 789 h 3266"/>
                <a:gd name="T52" fmla="*/ 306 w 4030"/>
                <a:gd name="T53" fmla="*/ 948 h 3266"/>
                <a:gd name="T54" fmla="*/ 452 w 4030"/>
                <a:gd name="T55" fmla="*/ 1069 h 3266"/>
                <a:gd name="T56" fmla="*/ 395 w 4030"/>
                <a:gd name="T57" fmla="*/ 1260 h 3266"/>
                <a:gd name="T58" fmla="*/ 465 w 4030"/>
                <a:gd name="T59" fmla="*/ 1387 h 3266"/>
                <a:gd name="T60" fmla="*/ 497 w 4030"/>
                <a:gd name="T61" fmla="*/ 2081 h 3266"/>
                <a:gd name="T62" fmla="*/ 624 w 4030"/>
                <a:gd name="T63" fmla="*/ 2202 h 3266"/>
                <a:gd name="T64" fmla="*/ 1114 w 4030"/>
                <a:gd name="T65" fmla="*/ 2577 h 3266"/>
                <a:gd name="T66" fmla="*/ 1668 w 4030"/>
                <a:gd name="T67" fmla="*/ 2679 h 3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30" h="3266">
                  <a:moveTo>
                    <a:pt x="1668" y="2679"/>
                  </a:moveTo>
                  <a:lnTo>
                    <a:pt x="1668" y="2679"/>
                  </a:lnTo>
                  <a:cubicBezTo>
                    <a:pt x="1833" y="2717"/>
                    <a:pt x="1782" y="2615"/>
                    <a:pt x="2062" y="2615"/>
                  </a:cubicBezTo>
                  <a:cubicBezTo>
                    <a:pt x="2062" y="2615"/>
                    <a:pt x="2190" y="2526"/>
                    <a:pt x="2292" y="2565"/>
                  </a:cubicBezTo>
                  <a:cubicBezTo>
                    <a:pt x="2393" y="2603"/>
                    <a:pt x="2559" y="2825"/>
                    <a:pt x="2693" y="2825"/>
                  </a:cubicBezTo>
                  <a:cubicBezTo>
                    <a:pt x="2826" y="2825"/>
                    <a:pt x="3036" y="2915"/>
                    <a:pt x="3138" y="3016"/>
                  </a:cubicBezTo>
                  <a:cubicBezTo>
                    <a:pt x="3240" y="3118"/>
                    <a:pt x="3526" y="3188"/>
                    <a:pt x="3603" y="3265"/>
                  </a:cubicBezTo>
                  <a:cubicBezTo>
                    <a:pt x="3603" y="3265"/>
                    <a:pt x="3647" y="2953"/>
                    <a:pt x="3864" y="2806"/>
                  </a:cubicBezTo>
                  <a:cubicBezTo>
                    <a:pt x="4029" y="2698"/>
                    <a:pt x="3768" y="2431"/>
                    <a:pt x="3660" y="2234"/>
                  </a:cubicBezTo>
                  <a:cubicBezTo>
                    <a:pt x="3577" y="2170"/>
                    <a:pt x="3386" y="1845"/>
                    <a:pt x="3278" y="1801"/>
                  </a:cubicBezTo>
                  <a:cubicBezTo>
                    <a:pt x="3157" y="1756"/>
                    <a:pt x="3094" y="1801"/>
                    <a:pt x="3151" y="1667"/>
                  </a:cubicBezTo>
                  <a:cubicBezTo>
                    <a:pt x="3208" y="1534"/>
                    <a:pt x="3017" y="1069"/>
                    <a:pt x="2992" y="923"/>
                  </a:cubicBezTo>
                  <a:cubicBezTo>
                    <a:pt x="2979" y="833"/>
                    <a:pt x="2896" y="770"/>
                    <a:pt x="2839" y="744"/>
                  </a:cubicBezTo>
                  <a:cubicBezTo>
                    <a:pt x="2737" y="783"/>
                    <a:pt x="2616" y="891"/>
                    <a:pt x="2616" y="891"/>
                  </a:cubicBezTo>
                  <a:cubicBezTo>
                    <a:pt x="2241" y="1177"/>
                    <a:pt x="2190" y="910"/>
                    <a:pt x="2018" y="910"/>
                  </a:cubicBezTo>
                  <a:cubicBezTo>
                    <a:pt x="1846" y="910"/>
                    <a:pt x="1292" y="757"/>
                    <a:pt x="1203" y="757"/>
                  </a:cubicBezTo>
                  <a:cubicBezTo>
                    <a:pt x="1120" y="757"/>
                    <a:pt x="1044" y="910"/>
                    <a:pt x="1044" y="910"/>
                  </a:cubicBezTo>
                  <a:cubicBezTo>
                    <a:pt x="1070" y="700"/>
                    <a:pt x="923" y="598"/>
                    <a:pt x="879" y="490"/>
                  </a:cubicBezTo>
                  <a:cubicBezTo>
                    <a:pt x="834" y="382"/>
                    <a:pt x="1006" y="229"/>
                    <a:pt x="930" y="152"/>
                  </a:cubicBezTo>
                  <a:cubicBezTo>
                    <a:pt x="777" y="0"/>
                    <a:pt x="573" y="152"/>
                    <a:pt x="478" y="178"/>
                  </a:cubicBezTo>
                  <a:cubicBezTo>
                    <a:pt x="382" y="203"/>
                    <a:pt x="179" y="25"/>
                    <a:pt x="39" y="25"/>
                  </a:cubicBezTo>
                  <a:cubicBezTo>
                    <a:pt x="0" y="25"/>
                    <a:pt x="39" y="121"/>
                    <a:pt x="39" y="121"/>
                  </a:cubicBezTo>
                  <a:cubicBezTo>
                    <a:pt x="58" y="184"/>
                    <a:pt x="166" y="133"/>
                    <a:pt x="185" y="273"/>
                  </a:cubicBezTo>
                  <a:cubicBezTo>
                    <a:pt x="185" y="331"/>
                    <a:pt x="45" y="375"/>
                    <a:pt x="77" y="413"/>
                  </a:cubicBezTo>
                  <a:cubicBezTo>
                    <a:pt x="115" y="445"/>
                    <a:pt x="140" y="547"/>
                    <a:pt x="140" y="547"/>
                  </a:cubicBezTo>
                  <a:cubicBezTo>
                    <a:pt x="140" y="770"/>
                    <a:pt x="236" y="751"/>
                    <a:pt x="312" y="789"/>
                  </a:cubicBezTo>
                  <a:cubicBezTo>
                    <a:pt x="389" y="821"/>
                    <a:pt x="306" y="884"/>
                    <a:pt x="306" y="948"/>
                  </a:cubicBezTo>
                  <a:cubicBezTo>
                    <a:pt x="306" y="1012"/>
                    <a:pt x="433" y="1018"/>
                    <a:pt x="452" y="1069"/>
                  </a:cubicBezTo>
                  <a:cubicBezTo>
                    <a:pt x="471" y="1120"/>
                    <a:pt x="395" y="1164"/>
                    <a:pt x="395" y="1260"/>
                  </a:cubicBezTo>
                  <a:cubicBezTo>
                    <a:pt x="395" y="1355"/>
                    <a:pt x="465" y="1387"/>
                    <a:pt x="465" y="1387"/>
                  </a:cubicBezTo>
                  <a:cubicBezTo>
                    <a:pt x="465" y="1387"/>
                    <a:pt x="331" y="1960"/>
                    <a:pt x="497" y="2081"/>
                  </a:cubicBezTo>
                  <a:cubicBezTo>
                    <a:pt x="662" y="2195"/>
                    <a:pt x="624" y="2202"/>
                    <a:pt x="624" y="2202"/>
                  </a:cubicBezTo>
                  <a:cubicBezTo>
                    <a:pt x="624" y="2202"/>
                    <a:pt x="1070" y="2533"/>
                    <a:pt x="1114" y="2577"/>
                  </a:cubicBezTo>
                  <a:cubicBezTo>
                    <a:pt x="1165" y="2628"/>
                    <a:pt x="1502" y="2641"/>
                    <a:pt x="1668" y="2679"/>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26" name="Freeform 489"/>
            <p:cNvSpPr>
              <a:spLocks noChangeArrowheads="1"/>
            </p:cNvSpPr>
            <p:nvPr/>
          </p:nvSpPr>
          <p:spPr bwMode="auto">
            <a:xfrm>
              <a:off x="10672937" y="5012049"/>
              <a:ext cx="2685666" cy="1537679"/>
            </a:xfrm>
            <a:custGeom>
              <a:avLst/>
              <a:gdLst>
                <a:gd name="T0" fmla="*/ 3799 w 5232"/>
                <a:gd name="T1" fmla="*/ 2724 h 2992"/>
                <a:gd name="T2" fmla="*/ 4900 w 5232"/>
                <a:gd name="T3" fmla="*/ 2495 h 2992"/>
                <a:gd name="T4" fmla="*/ 5155 w 5232"/>
                <a:gd name="T5" fmla="*/ 1190 h 2992"/>
                <a:gd name="T6" fmla="*/ 5174 w 5232"/>
                <a:gd name="T7" fmla="*/ 1005 h 2992"/>
                <a:gd name="T8" fmla="*/ 4111 w 5232"/>
                <a:gd name="T9" fmla="*/ 655 h 2992"/>
                <a:gd name="T10" fmla="*/ 3876 w 5232"/>
                <a:gd name="T11" fmla="*/ 674 h 2992"/>
                <a:gd name="T12" fmla="*/ 3596 w 5232"/>
                <a:gd name="T13" fmla="*/ 706 h 2992"/>
                <a:gd name="T14" fmla="*/ 3462 w 5232"/>
                <a:gd name="T15" fmla="*/ 585 h 2992"/>
                <a:gd name="T16" fmla="*/ 3278 w 5232"/>
                <a:gd name="T17" fmla="*/ 547 h 2992"/>
                <a:gd name="T18" fmla="*/ 2768 w 5232"/>
                <a:gd name="T19" fmla="*/ 522 h 2992"/>
                <a:gd name="T20" fmla="*/ 2527 w 5232"/>
                <a:gd name="T21" fmla="*/ 242 h 2992"/>
                <a:gd name="T22" fmla="*/ 2399 w 5232"/>
                <a:gd name="T23" fmla="*/ 38 h 2992"/>
                <a:gd name="T24" fmla="*/ 2259 w 5232"/>
                <a:gd name="T25" fmla="*/ 31 h 2992"/>
                <a:gd name="T26" fmla="*/ 1839 w 5232"/>
                <a:gd name="T27" fmla="*/ 89 h 2992"/>
                <a:gd name="T28" fmla="*/ 1744 w 5232"/>
                <a:gd name="T29" fmla="*/ 401 h 2992"/>
                <a:gd name="T30" fmla="*/ 1387 w 5232"/>
                <a:gd name="T31" fmla="*/ 394 h 2992"/>
                <a:gd name="T32" fmla="*/ 1266 w 5232"/>
                <a:gd name="T33" fmla="*/ 248 h 2992"/>
                <a:gd name="T34" fmla="*/ 954 w 5232"/>
                <a:gd name="T35" fmla="*/ 305 h 2992"/>
                <a:gd name="T36" fmla="*/ 713 w 5232"/>
                <a:gd name="T37" fmla="*/ 311 h 2992"/>
                <a:gd name="T38" fmla="*/ 153 w 5232"/>
                <a:gd name="T39" fmla="*/ 541 h 2992"/>
                <a:gd name="T40" fmla="*/ 38 w 5232"/>
                <a:gd name="T41" fmla="*/ 929 h 2992"/>
                <a:gd name="T42" fmla="*/ 280 w 5232"/>
                <a:gd name="T43" fmla="*/ 948 h 2992"/>
                <a:gd name="T44" fmla="*/ 274 w 5232"/>
                <a:gd name="T45" fmla="*/ 1063 h 2992"/>
                <a:gd name="T46" fmla="*/ 363 w 5232"/>
                <a:gd name="T47" fmla="*/ 1317 h 2992"/>
                <a:gd name="T48" fmla="*/ 687 w 5232"/>
                <a:gd name="T49" fmla="*/ 1292 h 2992"/>
                <a:gd name="T50" fmla="*/ 267 w 5232"/>
                <a:gd name="T51" fmla="*/ 1508 h 2992"/>
                <a:gd name="T52" fmla="*/ 579 w 5232"/>
                <a:gd name="T53" fmla="*/ 1845 h 2992"/>
                <a:gd name="T54" fmla="*/ 795 w 5232"/>
                <a:gd name="T55" fmla="*/ 2119 h 2992"/>
                <a:gd name="T56" fmla="*/ 961 w 5232"/>
                <a:gd name="T57" fmla="*/ 1884 h 2992"/>
                <a:gd name="T58" fmla="*/ 1190 w 5232"/>
                <a:gd name="T59" fmla="*/ 2087 h 2992"/>
                <a:gd name="T60" fmla="*/ 1852 w 5232"/>
                <a:gd name="T61" fmla="*/ 2431 h 2992"/>
                <a:gd name="T62" fmla="*/ 2164 w 5232"/>
                <a:gd name="T63" fmla="*/ 2565 h 2992"/>
                <a:gd name="T64" fmla="*/ 2259 w 5232"/>
                <a:gd name="T65" fmla="*/ 2673 h 2992"/>
                <a:gd name="T66" fmla="*/ 2724 w 5232"/>
                <a:gd name="T67" fmla="*/ 2590 h 2992"/>
                <a:gd name="T68" fmla="*/ 2514 w 5232"/>
                <a:gd name="T69" fmla="*/ 2755 h 2992"/>
                <a:gd name="T70" fmla="*/ 2819 w 5232"/>
                <a:gd name="T71" fmla="*/ 2864 h 2992"/>
                <a:gd name="T72" fmla="*/ 3169 w 5232"/>
                <a:gd name="T73" fmla="*/ 2991 h 2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232" h="2992">
                  <a:moveTo>
                    <a:pt x="3799" y="2724"/>
                  </a:moveTo>
                  <a:lnTo>
                    <a:pt x="3799" y="2724"/>
                  </a:lnTo>
                  <a:cubicBezTo>
                    <a:pt x="3895" y="2571"/>
                    <a:pt x="4379" y="2412"/>
                    <a:pt x="4493" y="2412"/>
                  </a:cubicBezTo>
                  <a:cubicBezTo>
                    <a:pt x="4608" y="2412"/>
                    <a:pt x="4900" y="2495"/>
                    <a:pt x="4900" y="2495"/>
                  </a:cubicBezTo>
                  <a:cubicBezTo>
                    <a:pt x="4862" y="2221"/>
                    <a:pt x="5079" y="2119"/>
                    <a:pt x="5155" y="2043"/>
                  </a:cubicBezTo>
                  <a:cubicBezTo>
                    <a:pt x="5231" y="1966"/>
                    <a:pt x="5155" y="1298"/>
                    <a:pt x="5155" y="1190"/>
                  </a:cubicBezTo>
                  <a:cubicBezTo>
                    <a:pt x="5155" y="1139"/>
                    <a:pt x="5187" y="1075"/>
                    <a:pt x="5219" y="1031"/>
                  </a:cubicBezTo>
                  <a:cubicBezTo>
                    <a:pt x="5200" y="1024"/>
                    <a:pt x="5180" y="1018"/>
                    <a:pt x="5174" y="1005"/>
                  </a:cubicBezTo>
                  <a:cubicBezTo>
                    <a:pt x="5130" y="961"/>
                    <a:pt x="4684" y="630"/>
                    <a:pt x="4684" y="630"/>
                  </a:cubicBezTo>
                  <a:cubicBezTo>
                    <a:pt x="4417" y="853"/>
                    <a:pt x="4137" y="687"/>
                    <a:pt x="4111" y="655"/>
                  </a:cubicBezTo>
                  <a:cubicBezTo>
                    <a:pt x="4079" y="630"/>
                    <a:pt x="4150" y="534"/>
                    <a:pt x="4079" y="490"/>
                  </a:cubicBezTo>
                  <a:cubicBezTo>
                    <a:pt x="4016" y="452"/>
                    <a:pt x="3908" y="642"/>
                    <a:pt x="3876" y="674"/>
                  </a:cubicBezTo>
                  <a:cubicBezTo>
                    <a:pt x="3844" y="706"/>
                    <a:pt x="3793" y="630"/>
                    <a:pt x="3749" y="630"/>
                  </a:cubicBezTo>
                  <a:cubicBezTo>
                    <a:pt x="3704" y="630"/>
                    <a:pt x="3634" y="693"/>
                    <a:pt x="3596" y="706"/>
                  </a:cubicBezTo>
                  <a:cubicBezTo>
                    <a:pt x="3558" y="719"/>
                    <a:pt x="3558" y="617"/>
                    <a:pt x="3526" y="585"/>
                  </a:cubicBezTo>
                  <a:cubicBezTo>
                    <a:pt x="3494" y="547"/>
                    <a:pt x="3494" y="617"/>
                    <a:pt x="3462" y="585"/>
                  </a:cubicBezTo>
                  <a:cubicBezTo>
                    <a:pt x="3430" y="553"/>
                    <a:pt x="3558" y="515"/>
                    <a:pt x="3532" y="483"/>
                  </a:cubicBezTo>
                  <a:cubicBezTo>
                    <a:pt x="3507" y="458"/>
                    <a:pt x="3354" y="534"/>
                    <a:pt x="3278" y="547"/>
                  </a:cubicBezTo>
                  <a:cubicBezTo>
                    <a:pt x="3195" y="560"/>
                    <a:pt x="3036" y="719"/>
                    <a:pt x="2959" y="738"/>
                  </a:cubicBezTo>
                  <a:cubicBezTo>
                    <a:pt x="2889" y="763"/>
                    <a:pt x="2896" y="617"/>
                    <a:pt x="2768" y="522"/>
                  </a:cubicBezTo>
                  <a:cubicBezTo>
                    <a:pt x="2635" y="420"/>
                    <a:pt x="2635" y="254"/>
                    <a:pt x="2603" y="229"/>
                  </a:cubicBezTo>
                  <a:cubicBezTo>
                    <a:pt x="2577" y="197"/>
                    <a:pt x="2558" y="242"/>
                    <a:pt x="2527" y="242"/>
                  </a:cubicBezTo>
                  <a:cubicBezTo>
                    <a:pt x="2488" y="242"/>
                    <a:pt x="2520" y="184"/>
                    <a:pt x="2488" y="152"/>
                  </a:cubicBezTo>
                  <a:cubicBezTo>
                    <a:pt x="2456" y="121"/>
                    <a:pt x="2418" y="51"/>
                    <a:pt x="2399" y="38"/>
                  </a:cubicBezTo>
                  <a:cubicBezTo>
                    <a:pt x="2387" y="25"/>
                    <a:pt x="2342" y="95"/>
                    <a:pt x="2329" y="108"/>
                  </a:cubicBezTo>
                  <a:cubicBezTo>
                    <a:pt x="2310" y="127"/>
                    <a:pt x="2291" y="57"/>
                    <a:pt x="2259" y="31"/>
                  </a:cubicBezTo>
                  <a:cubicBezTo>
                    <a:pt x="2234" y="0"/>
                    <a:pt x="2068" y="114"/>
                    <a:pt x="2030" y="152"/>
                  </a:cubicBezTo>
                  <a:cubicBezTo>
                    <a:pt x="1992" y="191"/>
                    <a:pt x="1890" y="70"/>
                    <a:pt x="1839" y="89"/>
                  </a:cubicBezTo>
                  <a:cubicBezTo>
                    <a:pt x="1788" y="108"/>
                    <a:pt x="1839" y="273"/>
                    <a:pt x="1814" y="299"/>
                  </a:cubicBezTo>
                  <a:cubicBezTo>
                    <a:pt x="1788" y="324"/>
                    <a:pt x="1801" y="401"/>
                    <a:pt x="1744" y="401"/>
                  </a:cubicBezTo>
                  <a:cubicBezTo>
                    <a:pt x="1693" y="401"/>
                    <a:pt x="1547" y="299"/>
                    <a:pt x="1489" y="299"/>
                  </a:cubicBezTo>
                  <a:cubicBezTo>
                    <a:pt x="1432" y="299"/>
                    <a:pt x="1426" y="394"/>
                    <a:pt x="1387" y="394"/>
                  </a:cubicBezTo>
                  <a:cubicBezTo>
                    <a:pt x="1349" y="394"/>
                    <a:pt x="1317" y="350"/>
                    <a:pt x="1285" y="350"/>
                  </a:cubicBezTo>
                  <a:cubicBezTo>
                    <a:pt x="1260" y="350"/>
                    <a:pt x="1266" y="248"/>
                    <a:pt x="1266" y="248"/>
                  </a:cubicBezTo>
                  <a:cubicBezTo>
                    <a:pt x="1266" y="229"/>
                    <a:pt x="1165" y="286"/>
                    <a:pt x="1088" y="305"/>
                  </a:cubicBezTo>
                  <a:cubicBezTo>
                    <a:pt x="1012" y="324"/>
                    <a:pt x="961" y="305"/>
                    <a:pt x="954" y="305"/>
                  </a:cubicBezTo>
                  <a:cubicBezTo>
                    <a:pt x="929" y="305"/>
                    <a:pt x="936" y="337"/>
                    <a:pt x="891" y="375"/>
                  </a:cubicBezTo>
                  <a:cubicBezTo>
                    <a:pt x="846" y="420"/>
                    <a:pt x="745" y="311"/>
                    <a:pt x="713" y="311"/>
                  </a:cubicBezTo>
                  <a:cubicBezTo>
                    <a:pt x="674" y="311"/>
                    <a:pt x="388" y="420"/>
                    <a:pt x="388" y="464"/>
                  </a:cubicBezTo>
                  <a:cubicBezTo>
                    <a:pt x="388" y="503"/>
                    <a:pt x="210" y="515"/>
                    <a:pt x="153" y="541"/>
                  </a:cubicBezTo>
                  <a:cubicBezTo>
                    <a:pt x="89" y="560"/>
                    <a:pt x="70" y="655"/>
                    <a:pt x="89" y="712"/>
                  </a:cubicBezTo>
                  <a:cubicBezTo>
                    <a:pt x="102" y="770"/>
                    <a:pt x="38" y="840"/>
                    <a:pt x="38" y="929"/>
                  </a:cubicBezTo>
                  <a:cubicBezTo>
                    <a:pt x="38" y="1018"/>
                    <a:pt x="95" y="993"/>
                    <a:pt x="127" y="993"/>
                  </a:cubicBezTo>
                  <a:cubicBezTo>
                    <a:pt x="159" y="993"/>
                    <a:pt x="172" y="967"/>
                    <a:pt x="280" y="948"/>
                  </a:cubicBezTo>
                  <a:cubicBezTo>
                    <a:pt x="388" y="922"/>
                    <a:pt x="394" y="1024"/>
                    <a:pt x="369" y="999"/>
                  </a:cubicBezTo>
                  <a:cubicBezTo>
                    <a:pt x="343" y="967"/>
                    <a:pt x="337" y="1031"/>
                    <a:pt x="274" y="1063"/>
                  </a:cubicBezTo>
                  <a:cubicBezTo>
                    <a:pt x="210" y="1094"/>
                    <a:pt x="254" y="1133"/>
                    <a:pt x="254" y="1133"/>
                  </a:cubicBezTo>
                  <a:cubicBezTo>
                    <a:pt x="331" y="1158"/>
                    <a:pt x="286" y="1317"/>
                    <a:pt x="363" y="1317"/>
                  </a:cubicBezTo>
                  <a:cubicBezTo>
                    <a:pt x="439" y="1317"/>
                    <a:pt x="401" y="1215"/>
                    <a:pt x="477" y="1215"/>
                  </a:cubicBezTo>
                  <a:cubicBezTo>
                    <a:pt x="547" y="1215"/>
                    <a:pt x="687" y="1241"/>
                    <a:pt x="687" y="1292"/>
                  </a:cubicBezTo>
                  <a:cubicBezTo>
                    <a:pt x="687" y="1349"/>
                    <a:pt x="751" y="1406"/>
                    <a:pt x="719" y="1444"/>
                  </a:cubicBezTo>
                  <a:cubicBezTo>
                    <a:pt x="681" y="1483"/>
                    <a:pt x="496" y="1470"/>
                    <a:pt x="267" y="1508"/>
                  </a:cubicBezTo>
                  <a:cubicBezTo>
                    <a:pt x="38" y="1553"/>
                    <a:pt x="0" y="1648"/>
                    <a:pt x="210" y="1648"/>
                  </a:cubicBezTo>
                  <a:cubicBezTo>
                    <a:pt x="420" y="1648"/>
                    <a:pt x="547" y="1813"/>
                    <a:pt x="579" y="1845"/>
                  </a:cubicBezTo>
                  <a:cubicBezTo>
                    <a:pt x="617" y="1884"/>
                    <a:pt x="579" y="2062"/>
                    <a:pt x="579" y="2062"/>
                  </a:cubicBezTo>
                  <a:cubicBezTo>
                    <a:pt x="579" y="2189"/>
                    <a:pt x="738" y="2119"/>
                    <a:pt x="795" y="2119"/>
                  </a:cubicBezTo>
                  <a:cubicBezTo>
                    <a:pt x="821" y="2119"/>
                    <a:pt x="783" y="2081"/>
                    <a:pt x="802" y="2030"/>
                  </a:cubicBezTo>
                  <a:cubicBezTo>
                    <a:pt x="827" y="1966"/>
                    <a:pt x="916" y="1890"/>
                    <a:pt x="961" y="1884"/>
                  </a:cubicBezTo>
                  <a:cubicBezTo>
                    <a:pt x="1031" y="1871"/>
                    <a:pt x="974" y="2024"/>
                    <a:pt x="1031" y="2024"/>
                  </a:cubicBezTo>
                  <a:cubicBezTo>
                    <a:pt x="1088" y="2024"/>
                    <a:pt x="1177" y="1979"/>
                    <a:pt x="1190" y="2087"/>
                  </a:cubicBezTo>
                  <a:cubicBezTo>
                    <a:pt x="1203" y="2195"/>
                    <a:pt x="1279" y="2227"/>
                    <a:pt x="1279" y="2227"/>
                  </a:cubicBezTo>
                  <a:cubicBezTo>
                    <a:pt x="1623" y="2170"/>
                    <a:pt x="1776" y="2406"/>
                    <a:pt x="1852" y="2431"/>
                  </a:cubicBezTo>
                  <a:cubicBezTo>
                    <a:pt x="1928" y="2456"/>
                    <a:pt x="1922" y="2437"/>
                    <a:pt x="1979" y="2450"/>
                  </a:cubicBezTo>
                  <a:cubicBezTo>
                    <a:pt x="2043" y="2469"/>
                    <a:pt x="2132" y="2533"/>
                    <a:pt x="2164" y="2565"/>
                  </a:cubicBezTo>
                  <a:cubicBezTo>
                    <a:pt x="2196" y="2596"/>
                    <a:pt x="2176" y="2857"/>
                    <a:pt x="2221" y="2857"/>
                  </a:cubicBezTo>
                  <a:cubicBezTo>
                    <a:pt x="2272" y="2857"/>
                    <a:pt x="2259" y="2717"/>
                    <a:pt x="2259" y="2673"/>
                  </a:cubicBezTo>
                  <a:cubicBezTo>
                    <a:pt x="2259" y="2628"/>
                    <a:pt x="2444" y="2743"/>
                    <a:pt x="2469" y="2686"/>
                  </a:cubicBezTo>
                  <a:cubicBezTo>
                    <a:pt x="2495" y="2635"/>
                    <a:pt x="2679" y="2501"/>
                    <a:pt x="2724" y="2590"/>
                  </a:cubicBezTo>
                  <a:cubicBezTo>
                    <a:pt x="2768" y="2679"/>
                    <a:pt x="2781" y="2526"/>
                    <a:pt x="2826" y="2635"/>
                  </a:cubicBezTo>
                  <a:cubicBezTo>
                    <a:pt x="2870" y="2736"/>
                    <a:pt x="2546" y="2755"/>
                    <a:pt x="2514" y="2755"/>
                  </a:cubicBezTo>
                  <a:cubicBezTo>
                    <a:pt x="2476" y="2755"/>
                    <a:pt x="2622" y="2845"/>
                    <a:pt x="2622" y="2845"/>
                  </a:cubicBezTo>
                  <a:cubicBezTo>
                    <a:pt x="2622" y="2845"/>
                    <a:pt x="2781" y="2902"/>
                    <a:pt x="2819" y="2864"/>
                  </a:cubicBezTo>
                  <a:cubicBezTo>
                    <a:pt x="2857" y="2825"/>
                    <a:pt x="3112" y="2768"/>
                    <a:pt x="3074" y="2845"/>
                  </a:cubicBezTo>
                  <a:cubicBezTo>
                    <a:pt x="3042" y="2921"/>
                    <a:pt x="3157" y="2940"/>
                    <a:pt x="3169" y="2991"/>
                  </a:cubicBezTo>
                  <a:cubicBezTo>
                    <a:pt x="3443" y="2959"/>
                    <a:pt x="3717" y="2845"/>
                    <a:pt x="3799" y="2724"/>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27" name="Freeform 490"/>
            <p:cNvSpPr>
              <a:spLocks noChangeArrowheads="1"/>
            </p:cNvSpPr>
            <p:nvPr/>
          </p:nvSpPr>
          <p:spPr bwMode="auto">
            <a:xfrm>
              <a:off x="12185606" y="5501207"/>
              <a:ext cx="2522625" cy="2343884"/>
            </a:xfrm>
            <a:custGeom>
              <a:avLst/>
              <a:gdLst>
                <a:gd name="T0" fmla="*/ 2641 w 4914"/>
                <a:gd name="T1" fmla="*/ 4563 h 4564"/>
                <a:gd name="T2" fmla="*/ 2641 w 4914"/>
                <a:gd name="T3" fmla="*/ 4563 h 4564"/>
                <a:gd name="T4" fmla="*/ 2475 w 4914"/>
                <a:gd name="T5" fmla="*/ 3227 h 4564"/>
                <a:gd name="T6" fmla="*/ 2685 w 4914"/>
                <a:gd name="T7" fmla="*/ 3087 h 4564"/>
                <a:gd name="T8" fmla="*/ 3093 w 4914"/>
                <a:gd name="T9" fmla="*/ 2928 h 4564"/>
                <a:gd name="T10" fmla="*/ 3672 w 4914"/>
                <a:gd name="T11" fmla="*/ 2871 h 4564"/>
                <a:gd name="T12" fmla="*/ 4009 w 4914"/>
                <a:gd name="T13" fmla="*/ 1992 h 4564"/>
                <a:gd name="T14" fmla="*/ 4537 w 4914"/>
                <a:gd name="T15" fmla="*/ 1560 h 4564"/>
                <a:gd name="T16" fmla="*/ 4747 w 4914"/>
                <a:gd name="T17" fmla="*/ 1241 h 4564"/>
                <a:gd name="T18" fmla="*/ 4913 w 4914"/>
                <a:gd name="T19" fmla="*/ 917 h 4564"/>
                <a:gd name="T20" fmla="*/ 4716 w 4914"/>
                <a:gd name="T21" fmla="*/ 739 h 4564"/>
                <a:gd name="T22" fmla="*/ 4251 w 4914"/>
                <a:gd name="T23" fmla="*/ 490 h 4564"/>
                <a:gd name="T24" fmla="*/ 3806 w 4914"/>
                <a:gd name="T25" fmla="*/ 299 h 4564"/>
                <a:gd name="T26" fmla="*/ 3405 w 4914"/>
                <a:gd name="T27" fmla="*/ 39 h 4564"/>
                <a:gd name="T28" fmla="*/ 3175 w 4914"/>
                <a:gd name="T29" fmla="*/ 89 h 4564"/>
                <a:gd name="T30" fmla="*/ 2781 w 4914"/>
                <a:gd name="T31" fmla="*/ 153 h 4564"/>
                <a:gd name="T32" fmla="*/ 2272 w 4914"/>
                <a:gd name="T33" fmla="*/ 77 h 4564"/>
                <a:gd name="T34" fmla="*/ 2208 w 4914"/>
                <a:gd name="T35" fmla="*/ 236 h 4564"/>
                <a:gd name="T36" fmla="*/ 2208 w 4914"/>
                <a:gd name="T37" fmla="*/ 1089 h 4564"/>
                <a:gd name="T38" fmla="*/ 1953 w 4914"/>
                <a:gd name="T39" fmla="*/ 1541 h 4564"/>
                <a:gd name="T40" fmla="*/ 1546 w 4914"/>
                <a:gd name="T41" fmla="*/ 1458 h 4564"/>
                <a:gd name="T42" fmla="*/ 852 w 4914"/>
                <a:gd name="T43" fmla="*/ 1770 h 4564"/>
                <a:gd name="T44" fmla="*/ 222 w 4914"/>
                <a:gd name="T45" fmla="*/ 2037 h 4564"/>
                <a:gd name="T46" fmla="*/ 222 w 4914"/>
                <a:gd name="T47" fmla="*/ 2043 h 4564"/>
                <a:gd name="T48" fmla="*/ 76 w 4914"/>
                <a:gd name="T49" fmla="*/ 2107 h 4564"/>
                <a:gd name="T50" fmla="*/ 63 w 4914"/>
                <a:gd name="T51" fmla="*/ 2209 h 4564"/>
                <a:gd name="T52" fmla="*/ 31 w 4914"/>
                <a:gd name="T53" fmla="*/ 2330 h 4564"/>
                <a:gd name="T54" fmla="*/ 210 w 4914"/>
                <a:gd name="T55" fmla="*/ 2393 h 4564"/>
                <a:gd name="T56" fmla="*/ 331 w 4914"/>
                <a:gd name="T57" fmla="*/ 2425 h 4564"/>
                <a:gd name="T58" fmla="*/ 458 w 4914"/>
                <a:gd name="T59" fmla="*/ 2406 h 4564"/>
                <a:gd name="T60" fmla="*/ 553 w 4914"/>
                <a:gd name="T61" fmla="*/ 2400 h 4564"/>
                <a:gd name="T62" fmla="*/ 572 w 4914"/>
                <a:gd name="T63" fmla="*/ 2540 h 4564"/>
                <a:gd name="T64" fmla="*/ 490 w 4914"/>
                <a:gd name="T65" fmla="*/ 2699 h 4564"/>
                <a:gd name="T66" fmla="*/ 776 w 4914"/>
                <a:gd name="T67" fmla="*/ 2864 h 4564"/>
                <a:gd name="T68" fmla="*/ 687 w 4914"/>
                <a:gd name="T69" fmla="*/ 2960 h 4564"/>
                <a:gd name="T70" fmla="*/ 528 w 4914"/>
                <a:gd name="T71" fmla="*/ 3119 h 4564"/>
                <a:gd name="T72" fmla="*/ 649 w 4914"/>
                <a:gd name="T73" fmla="*/ 3475 h 4564"/>
                <a:gd name="T74" fmla="*/ 770 w 4914"/>
                <a:gd name="T75" fmla="*/ 3596 h 4564"/>
                <a:gd name="T76" fmla="*/ 993 w 4914"/>
                <a:gd name="T77" fmla="*/ 3978 h 4564"/>
                <a:gd name="T78" fmla="*/ 1164 w 4914"/>
                <a:gd name="T79" fmla="*/ 4067 h 4564"/>
                <a:gd name="T80" fmla="*/ 1387 w 4914"/>
                <a:gd name="T81" fmla="*/ 4188 h 4564"/>
                <a:gd name="T82" fmla="*/ 1540 w 4914"/>
                <a:gd name="T83" fmla="*/ 4284 h 4564"/>
                <a:gd name="T84" fmla="*/ 1667 w 4914"/>
                <a:gd name="T85" fmla="*/ 4347 h 4564"/>
                <a:gd name="T86" fmla="*/ 1820 w 4914"/>
                <a:gd name="T87" fmla="*/ 4435 h 4564"/>
                <a:gd name="T88" fmla="*/ 1947 w 4914"/>
                <a:gd name="T89" fmla="*/ 4404 h 4564"/>
                <a:gd name="T90" fmla="*/ 1953 w 4914"/>
                <a:gd name="T91" fmla="*/ 4410 h 4564"/>
                <a:gd name="T92" fmla="*/ 2144 w 4914"/>
                <a:gd name="T93" fmla="*/ 4347 h 4564"/>
                <a:gd name="T94" fmla="*/ 2641 w 4914"/>
                <a:gd name="T95" fmla="*/ 4563 h 4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14" h="4564">
                  <a:moveTo>
                    <a:pt x="2641" y="4563"/>
                  </a:moveTo>
                  <a:lnTo>
                    <a:pt x="2641" y="4563"/>
                  </a:lnTo>
                  <a:cubicBezTo>
                    <a:pt x="2775" y="4563"/>
                    <a:pt x="2838" y="3819"/>
                    <a:pt x="2475" y="3227"/>
                  </a:cubicBezTo>
                  <a:cubicBezTo>
                    <a:pt x="2475" y="3227"/>
                    <a:pt x="2437" y="3087"/>
                    <a:pt x="2685" y="3087"/>
                  </a:cubicBezTo>
                  <a:cubicBezTo>
                    <a:pt x="2934" y="3087"/>
                    <a:pt x="2851" y="2928"/>
                    <a:pt x="3093" y="2928"/>
                  </a:cubicBezTo>
                  <a:cubicBezTo>
                    <a:pt x="3335" y="2928"/>
                    <a:pt x="3468" y="3074"/>
                    <a:pt x="3672" y="2871"/>
                  </a:cubicBezTo>
                  <a:cubicBezTo>
                    <a:pt x="3876" y="2667"/>
                    <a:pt x="3856" y="2145"/>
                    <a:pt x="4009" y="1992"/>
                  </a:cubicBezTo>
                  <a:cubicBezTo>
                    <a:pt x="4162" y="1840"/>
                    <a:pt x="4417" y="1967"/>
                    <a:pt x="4537" y="1560"/>
                  </a:cubicBezTo>
                  <a:cubicBezTo>
                    <a:pt x="4537" y="1560"/>
                    <a:pt x="4747" y="1407"/>
                    <a:pt x="4747" y="1241"/>
                  </a:cubicBezTo>
                  <a:cubicBezTo>
                    <a:pt x="4747" y="1076"/>
                    <a:pt x="4913" y="917"/>
                    <a:pt x="4913" y="917"/>
                  </a:cubicBezTo>
                  <a:cubicBezTo>
                    <a:pt x="4716" y="739"/>
                    <a:pt x="4716" y="739"/>
                    <a:pt x="4716" y="739"/>
                  </a:cubicBezTo>
                  <a:cubicBezTo>
                    <a:pt x="4639" y="662"/>
                    <a:pt x="4353" y="592"/>
                    <a:pt x="4251" y="490"/>
                  </a:cubicBezTo>
                  <a:cubicBezTo>
                    <a:pt x="4149" y="389"/>
                    <a:pt x="3939" y="299"/>
                    <a:pt x="3806" y="299"/>
                  </a:cubicBezTo>
                  <a:cubicBezTo>
                    <a:pt x="3672" y="299"/>
                    <a:pt x="3506" y="77"/>
                    <a:pt x="3405" y="39"/>
                  </a:cubicBezTo>
                  <a:cubicBezTo>
                    <a:pt x="3303" y="0"/>
                    <a:pt x="3175" y="89"/>
                    <a:pt x="3175" y="89"/>
                  </a:cubicBezTo>
                  <a:cubicBezTo>
                    <a:pt x="2895" y="89"/>
                    <a:pt x="2946" y="191"/>
                    <a:pt x="2781" y="153"/>
                  </a:cubicBezTo>
                  <a:cubicBezTo>
                    <a:pt x="2641" y="121"/>
                    <a:pt x="2380" y="109"/>
                    <a:pt x="2272" y="77"/>
                  </a:cubicBezTo>
                  <a:cubicBezTo>
                    <a:pt x="2240" y="121"/>
                    <a:pt x="2208" y="185"/>
                    <a:pt x="2208" y="236"/>
                  </a:cubicBezTo>
                  <a:cubicBezTo>
                    <a:pt x="2208" y="344"/>
                    <a:pt x="2284" y="1012"/>
                    <a:pt x="2208" y="1089"/>
                  </a:cubicBezTo>
                  <a:cubicBezTo>
                    <a:pt x="2132" y="1165"/>
                    <a:pt x="1915" y="1267"/>
                    <a:pt x="1953" y="1541"/>
                  </a:cubicBezTo>
                  <a:cubicBezTo>
                    <a:pt x="1953" y="1541"/>
                    <a:pt x="1661" y="1458"/>
                    <a:pt x="1546" y="1458"/>
                  </a:cubicBezTo>
                  <a:cubicBezTo>
                    <a:pt x="1432" y="1458"/>
                    <a:pt x="948" y="1617"/>
                    <a:pt x="852" y="1770"/>
                  </a:cubicBezTo>
                  <a:cubicBezTo>
                    <a:pt x="770" y="1891"/>
                    <a:pt x="496" y="2005"/>
                    <a:pt x="222" y="2037"/>
                  </a:cubicBezTo>
                  <a:cubicBezTo>
                    <a:pt x="222" y="2043"/>
                    <a:pt x="222" y="2043"/>
                    <a:pt x="222" y="2043"/>
                  </a:cubicBezTo>
                  <a:cubicBezTo>
                    <a:pt x="222" y="2101"/>
                    <a:pt x="120" y="2069"/>
                    <a:pt x="76" y="2107"/>
                  </a:cubicBezTo>
                  <a:cubicBezTo>
                    <a:pt x="38" y="2145"/>
                    <a:pt x="19" y="2164"/>
                    <a:pt x="63" y="2209"/>
                  </a:cubicBezTo>
                  <a:cubicBezTo>
                    <a:pt x="108" y="2253"/>
                    <a:pt x="63" y="2304"/>
                    <a:pt x="31" y="2330"/>
                  </a:cubicBezTo>
                  <a:cubicBezTo>
                    <a:pt x="0" y="2361"/>
                    <a:pt x="178" y="2425"/>
                    <a:pt x="210" y="2393"/>
                  </a:cubicBezTo>
                  <a:cubicBezTo>
                    <a:pt x="241" y="2368"/>
                    <a:pt x="286" y="2381"/>
                    <a:pt x="331" y="2425"/>
                  </a:cubicBezTo>
                  <a:cubicBezTo>
                    <a:pt x="369" y="2463"/>
                    <a:pt x="432" y="2457"/>
                    <a:pt x="458" y="2406"/>
                  </a:cubicBezTo>
                  <a:cubicBezTo>
                    <a:pt x="477" y="2355"/>
                    <a:pt x="604" y="2349"/>
                    <a:pt x="553" y="2400"/>
                  </a:cubicBezTo>
                  <a:cubicBezTo>
                    <a:pt x="502" y="2451"/>
                    <a:pt x="611" y="2463"/>
                    <a:pt x="572" y="2540"/>
                  </a:cubicBezTo>
                  <a:cubicBezTo>
                    <a:pt x="534" y="2610"/>
                    <a:pt x="343" y="2699"/>
                    <a:pt x="490" y="2699"/>
                  </a:cubicBezTo>
                  <a:cubicBezTo>
                    <a:pt x="642" y="2699"/>
                    <a:pt x="744" y="2801"/>
                    <a:pt x="776" y="2864"/>
                  </a:cubicBezTo>
                  <a:cubicBezTo>
                    <a:pt x="814" y="2934"/>
                    <a:pt x="687" y="2820"/>
                    <a:pt x="687" y="2960"/>
                  </a:cubicBezTo>
                  <a:cubicBezTo>
                    <a:pt x="687" y="3093"/>
                    <a:pt x="585" y="3055"/>
                    <a:pt x="528" y="3119"/>
                  </a:cubicBezTo>
                  <a:cubicBezTo>
                    <a:pt x="464" y="3176"/>
                    <a:pt x="592" y="3443"/>
                    <a:pt x="649" y="3475"/>
                  </a:cubicBezTo>
                  <a:cubicBezTo>
                    <a:pt x="706" y="3507"/>
                    <a:pt x="655" y="3558"/>
                    <a:pt x="770" y="3596"/>
                  </a:cubicBezTo>
                  <a:cubicBezTo>
                    <a:pt x="878" y="3641"/>
                    <a:pt x="929" y="3978"/>
                    <a:pt x="993" y="3978"/>
                  </a:cubicBezTo>
                  <a:cubicBezTo>
                    <a:pt x="1050" y="3978"/>
                    <a:pt x="1120" y="4023"/>
                    <a:pt x="1164" y="4067"/>
                  </a:cubicBezTo>
                  <a:cubicBezTo>
                    <a:pt x="1203" y="4105"/>
                    <a:pt x="1387" y="4169"/>
                    <a:pt x="1387" y="4188"/>
                  </a:cubicBezTo>
                  <a:cubicBezTo>
                    <a:pt x="1387" y="4207"/>
                    <a:pt x="1432" y="4284"/>
                    <a:pt x="1540" y="4284"/>
                  </a:cubicBezTo>
                  <a:cubicBezTo>
                    <a:pt x="1654" y="4284"/>
                    <a:pt x="1635" y="4347"/>
                    <a:pt x="1667" y="4347"/>
                  </a:cubicBezTo>
                  <a:cubicBezTo>
                    <a:pt x="1705" y="4347"/>
                    <a:pt x="1782" y="4435"/>
                    <a:pt x="1820" y="4435"/>
                  </a:cubicBezTo>
                  <a:cubicBezTo>
                    <a:pt x="1852" y="4435"/>
                    <a:pt x="1896" y="4354"/>
                    <a:pt x="1947" y="4404"/>
                  </a:cubicBezTo>
                  <a:cubicBezTo>
                    <a:pt x="1947" y="4404"/>
                    <a:pt x="1947" y="4410"/>
                    <a:pt x="1953" y="4410"/>
                  </a:cubicBezTo>
                  <a:cubicBezTo>
                    <a:pt x="2004" y="4379"/>
                    <a:pt x="2081" y="4347"/>
                    <a:pt x="2144" y="4347"/>
                  </a:cubicBezTo>
                  <a:cubicBezTo>
                    <a:pt x="2284" y="4347"/>
                    <a:pt x="2507" y="4563"/>
                    <a:pt x="2641" y="4563"/>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28" name="Freeform 491"/>
            <p:cNvSpPr>
              <a:spLocks noChangeArrowheads="1"/>
            </p:cNvSpPr>
            <p:nvPr/>
          </p:nvSpPr>
          <p:spPr bwMode="auto">
            <a:xfrm>
              <a:off x="14982231" y="4796909"/>
              <a:ext cx="1591926" cy="1173074"/>
            </a:xfrm>
            <a:custGeom>
              <a:avLst/>
              <a:gdLst>
                <a:gd name="T0" fmla="*/ 668 w 3099"/>
                <a:gd name="T1" fmla="*/ 1616 h 2285"/>
                <a:gd name="T2" fmla="*/ 668 w 3099"/>
                <a:gd name="T3" fmla="*/ 1616 h 2285"/>
                <a:gd name="T4" fmla="*/ 897 w 3099"/>
                <a:gd name="T5" fmla="*/ 1998 h 2285"/>
                <a:gd name="T6" fmla="*/ 1596 w 3099"/>
                <a:gd name="T7" fmla="*/ 2164 h 2285"/>
                <a:gd name="T8" fmla="*/ 1793 w 3099"/>
                <a:gd name="T9" fmla="*/ 2284 h 2285"/>
                <a:gd name="T10" fmla="*/ 2131 w 3099"/>
                <a:gd name="T11" fmla="*/ 2202 h 2285"/>
                <a:gd name="T12" fmla="*/ 2328 w 3099"/>
                <a:gd name="T13" fmla="*/ 2004 h 2285"/>
                <a:gd name="T14" fmla="*/ 2735 w 3099"/>
                <a:gd name="T15" fmla="*/ 1756 h 2285"/>
                <a:gd name="T16" fmla="*/ 2735 w 3099"/>
                <a:gd name="T17" fmla="*/ 1584 h 2285"/>
                <a:gd name="T18" fmla="*/ 3034 w 3099"/>
                <a:gd name="T19" fmla="*/ 1285 h 2285"/>
                <a:gd name="T20" fmla="*/ 2863 w 3099"/>
                <a:gd name="T21" fmla="*/ 833 h 2285"/>
                <a:gd name="T22" fmla="*/ 2379 w 3099"/>
                <a:gd name="T23" fmla="*/ 337 h 2285"/>
                <a:gd name="T24" fmla="*/ 1590 w 3099"/>
                <a:gd name="T25" fmla="*/ 318 h 2285"/>
                <a:gd name="T26" fmla="*/ 891 w 3099"/>
                <a:gd name="T27" fmla="*/ 184 h 2285"/>
                <a:gd name="T28" fmla="*/ 617 w 3099"/>
                <a:gd name="T29" fmla="*/ 0 h 2285"/>
                <a:gd name="T30" fmla="*/ 235 w 3099"/>
                <a:gd name="T31" fmla="*/ 700 h 2285"/>
                <a:gd name="T32" fmla="*/ 413 w 3099"/>
                <a:gd name="T33" fmla="*/ 1024 h 2285"/>
                <a:gd name="T34" fmla="*/ 668 w 3099"/>
                <a:gd name="T35" fmla="*/ 1616 h 2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99" h="2285">
                  <a:moveTo>
                    <a:pt x="668" y="1616"/>
                  </a:moveTo>
                  <a:lnTo>
                    <a:pt x="668" y="1616"/>
                  </a:lnTo>
                  <a:cubicBezTo>
                    <a:pt x="789" y="1788"/>
                    <a:pt x="833" y="1935"/>
                    <a:pt x="897" y="1998"/>
                  </a:cubicBezTo>
                  <a:cubicBezTo>
                    <a:pt x="967" y="2068"/>
                    <a:pt x="1304" y="1705"/>
                    <a:pt x="1596" y="2164"/>
                  </a:cubicBezTo>
                  <a:cubicBezTo>
                    <a:pt x="1596" y="2164"/>
                    <a:pt x="1545" y="2284"/>
                    <a:pt x="1793" y="2284"/>
                  </a:cubicBezTo>
                  <a:cubicBezTo>
                    <a:pt x="2048" y="2284"/>
                    <a:pt x="2131" y="2202"/>
                    <a:pt x="2131" y="2202"/>
                  </a:cubicBezTo>
                  <a:cubicBezTo>
                    <a:pt x="2131" y="2202"/>
                    <a:pt x="2232" y="2043"/>
                    <a:pt x="2328" y="2004"/>
                  </a:cubicBezTo>
                  <a:cubicBezTo>
                    <a:pt x="2423" y="1966"/>
                    <a:pt x="2735" y="1756"/>
                    <a:pt x="2735" y="1756"/>
                  </a:cubicBezTo>
                  <a:cubicBezTo>
                    <a:pt x="2735" y="1756"/>
                    <a:pt x="2633" y="1686"/>
                    <a:pt x="2735" y="1584"/>
                  </a:cubicBezTo>
                  <a:cubicBezTo>
                    <a:pt x="2837" y="1483"/>
                    <a:pt x="3098" y="1342"/>
                    <a:pt x="3034" y="1285"/>
                  </a:cubicBezTo>
                  <a:cubicBezTo>
                    <a:pt x="2984" y="1234"/>
                    <a:pt x="2843" y="1094"/>
                    <a:pt x="2863" y="833"/>
                  </a:cubicBezTo>
                  <a:cubicBezTo>
                    <a:pt x="2691" y="814"/>
                    <a:pt x="2379" y="337"/>
                    <a:pt x="2379" y="337"/>
                  </a:cubicBezTo>
                  <a:cubicBezTo>
                    <a:pt x="2213" y="337"/>
                    <a:pt x="1621" y="477"/>
                    <a:pt x="1590" y="318"/>
                  </a:cubicBezTo>
                  <a:cubicBezTo>
                    <a:pt x="1564" y="165"/>
                    <a:pt x="1323" y="184"/>
                    <a:pt x="891" y="184"/>
                  </a:cubicBezTo>
                  <a:cubicBezTo>
                    <a:pt x="591" y="184"/>
                    <a:pt x="604" y="89"/>
                    <a:pt x="617" y="0"/>
                  </a:cubicBezTo>
                  <a:cubicBezTo>
                    <a:pt x="0" y="331"/>
                    <a:pt x="273" y="738"/>
                    <a:pt x="235" y="700"/>
                  </a:cubicBezTo>
                  <a:cubicBezTo>
                    <a:pt x="235" y="700"/>
                    <a:pt x="413" y="884"/>
                    <a:pt x="413" y="1024"/>
                  </a:cubicBezTo>
                  <a:cubicBezTo>
                    <a:pt x="413" y="1164"/>
                    <a:pt x="547" y="1444"/>
                    <a:pt x="668" y="1616"/>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29" name="Freeform 492"/>
            <p:cNvSpPr>
              <a:spLocks noChangeArrowheads="1"/>
            </p:cNvSpPr>
            <p:nvPr/>
          </p:nvSpPr>
          <p:spPr bwMode="auto">
            <a:xfrm>
              <a:off x="15104512" y="5156983"/>
              <a:ext cx="2265" cy="226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430" name="Freeform 493"/>
            <p:cNvSpPr>
              <a:spLocks noChangeArrowheads="1"/>
            </p:cNvSpPr>
            <p:nvPr/>
          </p:nvSpPr>
          <p:spPr bwMode="auto">
            <a:xfrm>
              <a:off x="13041577" y="6966417"/>
              <a:ext cx="1877248" cy="2140067"/>
            </a:xfrm>
            <a:custGeom>
              <a:avLst/>
              <a:gdLst>
                <a:gd name="T0" fmla="*/ 904 w 3654"/>
                <a:gd name="T1" fmla="*/ 3589 h 4169"/>
                <a:gd name="T2" fmla="*/ 904 w 3654"/>
                <a:gd name="T3" fmla="*/ 3589 h 4169"/>
                <a:gd name="T4" fmla="*/ 1457 w 3654"/>
                <a:gd name="T5" fmla="*/ 4003 h 4169"/>
                <a:gd name="T6" fmla="*/ 1814 w 3654"/>
                <a:gd name="T7" fmla="*/ 4085 h 4169"/>
                <a:gd name="T8" fmla="*/ 2011 w 3654"/>
                <a:gd name="T9" fmla="*/ 3831 h 4169"/>
                <a:gd name="T10" fmla="*/ 2355 w 3654"/>
                <a:gd name="T11" fmla="*/ 3404 h 4169"/>
                <a:gd name="T12" fmla="*/ 2820 w 3654"/>
                <a:gd name="T13" fmla="*/ 2895 h 4169"/>
                <a:gd name="T14" fmla="*/ 3036 w 3654"/>
                <a:gd name="T15" fmla="*/ 2571 h 4169"/>
                <a:gd name="T16" fmla="*/ 3170 w 3654"/>
                <a:gd name="T17" fmla="*/ 2272 h 4169"/>
                <a:gd name="T18" fmla="*/ 3055 w 3654"/>
                <a:gd name="T19" fmla="*/ 1871 h 4169"/>
                <a:gd name="T20" fmla="*/ 3653 w 3654"/>
                <a:gd name="T21" fmla="*/ 1509 h 4169"/>
                <a:gd name="T22" fmla="*/ 3310 w 3654"/>
                <a:gd name="T23" fmla="*/ 1159 h 4169"/>
                <a:gd name="T24" fmla="*/ 2845 w 3654"/>
                <a:gd name="T25" fmla="*/ 351 h 4169"/>
                <a:gd name="T26" fmla="*/ 2457 w 3654"/>
                <a:gd name="T27" fmla="*/ 414 h 4169"/>
                <a:gd name="T28" fmla="*/ 2018 w 3654"/>
                <a:gd name="T29" fmla="*/ 0 h 4169"/>
                <a:gd name="T30" fmla="*/ 2005 w 3654"/>
                <a:gd name="T31" fmla="*/ 20 h 4169"/>
                <a:gd name="T32" fmla="*/ 1426 w 3654"/>
                <a:gd name="T33" fmla="*/ 77 h 4169"/>
                <a:gd name="T34" fmla="*/ 1018 w 3654"/>
                <a:gd name="T35" fmla="*/ 236 h 4169"/>
                <a:gd name="T36" fmla="*/ 808 w 3654"/>
                <a:gd name="T37" fmla="*/ 376 h 4169"/>
                <a:gd name="T38" fmla="*/ 974 w 3654"/>
                <a:gd name="T39" fmla="*/ 1712 h 4169"/>
                <a:gd name="T40" fmla="*/ 477 w 3654"/>
                <a:gd name="T41" fmla="*/ 1496 h 4169"/>
                <a:gd name="T42" fmla="*/ 286 w 3654"/>
                <a:gd name="T43" fmla="*/ 1559 h 4169"/>
                <a:gd name="T44" fmla="*/ 115 w 3654"/>
                <a:gd name="T45" fmla="*/ 1820 h 4169"/>
                <a:gd name="T46" fmla="*/ 210 w 3654"/>
                <a:gd name="T47" fmla="*/ 1883 h 4169"/>
                <a:gd name="T48" fmla="*/ 337 w 3654"/>
                <a:gd name="T49" fmla="*/ 2093 h 4169"/>
                <a:gd name="T50" fmla="*/ 293 w 3654"/>
                <a:gd name="T51" fmla="*/ 2195 h 4169"/>
                <a:gd name="T52" fmla="*/ 331 w 3654"/>
                <a:gd name="T53" fmla="*/ 2361 h 4169"/>
                <a:gd name="T54" fmla="*/ 210 w 3654"/>
                <a:gd name="T55" fmla="*/ 2539 h 4169"/>
                <a:gd name="T56" fmla="*/ 76 w 3654"/>
                <a:gd name="T57" fmla="*/ 2628 h 4169"/>
                <a:gd name="T58" fmla="*/ 108 w 3654"/>
                <a:gd name="T59" fmla="*/ 2819 h 4169"/>
                <a:gd name="T60" fmla="*/ 223 w 3654"/>
                <a:gd name="T61" fmla="*/ 2927 h 4169"/>
                <a:gd name="T62" fmla="*/ 363 w 3654"/>
                <a:gd name="T63" fmla="*/ 2978 h 4169"/>
                <a:gd name="T64" fmla="*/ 904 w 3654"/>
                <a:gd name="T65" fmla="*/ 3589 h 4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54" h="4169">
                  <a:moveTo>
                    <a:pt x="904" y="3589"/>
                  </a:moveTo>
                  <a:lnTo>
                    <a:pt x="904" y="3589"/>
                  </a:lnTo>
                  <a:cubicBezTo>
                    <a:pt x="904" y="3589"/>
                    <a:pt x="1318" y="3723"/>
                    <a:pt x="1457" y="4003"/>
                  </a:cubicBezTo>
                  <a:cubicBezTo>
                    <a:pt x="1457" y="4003"/>
                    <a:pt x="1731" y="4168"/>
                    <a:pt x="1814" y="4085"/>
                  </a:cubicBezTo>
                  <a:cubicBezTo>
                    <a:pt x="1897" y="4003"/>
                    <a:pt x="1878" y="3831"/>
                    <a:pt x="2011" y="3831"/>
                  </a:cubicBezTo>
                  <a:cubicBezTo>
                    <a:pt x="2145" y="3831"/>
                    <a:pt x="2317" y="3595"/>
                    <a:pt x="2355" y="3404"/>
                  </a:cubicBezTo>
                  <a:cubicBezTo>
                    <a:pt x="2393" y="3214"/>
                    <a:pt x="2820" y="3042"/>
                    <a:pt x="2820" y="2895"/>
                  </a:cubicBezTo>
                  <a:cubicBezTo>
                    <a:pt x="2820" y="2749"/>
                    <a:pt x="2966" y="2641"/>
                    <a:pt x="3036" y="2571"/>
                  </a:cubicBezTo>
                  <a:cubicBezTo>
                    <a:pt x="3106" y="2501"/>
                    <a:pt x="3233" y="2335"/>
                    <a:pt x="3170" y="2272"/>
                  </a:cubicBezTo>
                  <a:cubicBezTo>
                    <a:pt x="3106" y="2208"/>
                    <a:pt x="3004" y="1992"/>
                    <a:pt x="3055" y="1871"/>
                  </a:cubicBezTo>
                  <a:cubicBezTo>
                    <a:pt x="3106" y="1750"/>
                    <a:pt x="3653" y="1509"/>
                    <a:pt x="3653" y="1509"/>
                  </a:cubicBezTo>
                  <a:cubicBezTo>
                    <a:pt x="3653" y="1509"/>
                    <a:pt x="3609" y="1210"/>
                    <a:pt x="3310" y="1159"/>
                  </a:cubicBezTo>
                  <a:cubicBezTo>
                    <a:pt x="3310" y="1159"/>
                    <a:pt x="3017" y="351"/>
                    <a:pt x="2845" y="351"/>
                  </a:cubicBezTo>
                  <a:cubicBezTo>
                    <a:pt x="2673" y="351"/>
                    <a:pt x="2622" y="516"/>
                    <a:pt x="2457" y="414"/>
                  </a:cubicBezTo>
                  <a:cubicBezTo>
                    <a:pt x="2317" y="325"/>
                    <a:pt x="2215" y="71"/>
                    <a:pt x="2018" y="0"/>
                  </a:cubicBezTo>
                  <a:cubicBezTo>
                    <a:pt x="2018" y="7"/>
                    <a:pt x="2011" y="13"/>
                    <a:pt x="2005" y="20"/>
                  </a:cubicBezTo>
                  <a:cubicBezTo>
                    <a:pt x="1801" y="223"/>
                    <a:pt x="1668" y="77"/>
                    <a:pt x="1426" y="77"/>
                  </a:cubicBezTo>
                  <a:cubicBezTo>
                    <a:pt x="1184" y="77"/>
                    <a:pt x="1267" y="236"/>
                    <a:pt x="1018" y="236"/>
                  </a:cubicBezTo>
                  <a:cubicBezTo>
                    <a:pt x="770" y="236"/>
                    <a:pt x="808" y="376"/>
                    <a:pt x="808" y="376"/>
                  </a:cubicBezTo>
                  <a:cubicBezTo>
                    <a:pt x="1171" y="968"/>
                    <a:pt x="1108" y="1712"/>
                    <a:pt x="974" y="1712"/>
                  </a:cubicBezTo>
                  <a:cubicBezTo>
                    <a:pt x="840" y="1712"/>
                    <a:pt x="617" y="1496"/>
                    <a:pt x="477" y="1496"/>
                  </a:cubicBezTo>
                  <a:cubicBezTo>
                    <a:pt x="414" y="1496"/>
                    <a:pt x="337" y="1528"/>
                    <a:pt x="286" y="1559"/>
                  </a:cubicBezTo>
                  <a:cubicBezTo>
                    <a:pt x="299" y="1616"/>
                    <a:pt x="115" y="1763"/>
                    <a:pt x="115" y="1820"/>
                  </a:cubicBezTo>
                  <a:cubicBezTo>
                    <a:pt x="115" y="1877"/>
                    <a:pt x="166" y="1871"/>
                    <a:pt x="210" y="1883"/>
                  </a:cubicBezTo>
                  <a:cubicBezTo>
                    <a:pt x="248" y="1896"/>
                    <a:pt x="337" y="2049"/>
                    <a:pt x="337" y="2093"/>
                  </a:cubicBezTo>
                  <a:cubicBezTo>
                    <a:pt x="337" y="2132"/>
                    <a:pt x="293" y="2125"/>
                    <a:pt x="293" y="2195"/>
                  </a:cubicBezTo>
                  <a:cubicBezTo>
                    <a:pt x="293" y="2265"/>
                    <a:pt x="363" y="2259"/>
                    <a:pt x="331" y="2361"/>
                  </a:cubicBezTo>
                  <a:cubicBezTo>
                    <a:pt x="299" y="2456"/>
                    <a:pt x="210" y="2488"/>
                    <a:pt x="210" y="2539"/>
                  </a:cubicBezTo>
                  <a:cubicBezTo>
                    <a:pt x="210" y="2590"/>
                    <a:pt x="115" y="2628"/>
                    <a:pt x="76" y="2628"/>
                  </a:cubicBezTo>
                  <a:cubicBezTo>
                    <a:pt x="38" y="2628"/>
                    <a:pt x="0" y="2787"/>
                    <a:pt x="108" y="2819"/>
                  </a:cubicBezTo>
                  <a:cubicBezTo>
                    <a:pt x="159" y="2838"/>
                    <a:pt x="197" y="2883"/>
                    <a:pt x="223" y="2927"/>
                  </a:cubicBezTo>
                  <a:cubicBezTo>
                    <a:pt x="280" y="2934"/>
                    <a:pt x="337" y="2946"/>
                    <a:pt x="363" y="2978"/>
                  </a:cubicBezTo>
                  <a:cubicBezTo>
                    <a:pt x="427" y="3042"/>
                    <a:pt x="840" y="3303"/>
                    <a:pt x="904" y="3589"/>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31" name="Freeform 494"/>
            <p:cNvSpPr>
              <a:spLocks noChangeArrowheads="1"/>
            </p:cNvSpPr>
            <p:nvPr/>
          </p:nvSpPr>
          <p:spPr bwMode="auto">
            <a:xfrm>
              <a:off x="14488575" y="7691096"/>
              <a:ext cx="1415297" cy="1555794"/>
            </a:xfrm>
            <a:custGeom>
              <a:avLst/>
              <a:gdLst>
                <a:gd name="T0" fmla="*/ 954 w 2755"/>
                <a:gd name="T1" fmla="*/ 2596 h 3030"/>
                <a:gd name="T2" fmla="*/ 954 w 2755"/>
                <a:gd name="T3" fmla="*/ 2596 h 3030"/>
                <a:gd name="T4" fmla="*/ 1336 w 2755"/>
                <a:gd name="T5" fmla="*/ 2876 h 3030"/>
                <a:gd name="T6" fmla="*/ 1992 w 2755"/>
                <a:gd name="T7" fmla="*/ 2984 h 3030"/>
                <a:gd name="T8" fmla="*/ 2157 w 2755"/>
                <a:gd name="T9" fmla="*/ 2443 h 3030"/>
                <a:gd name="T10" fmla="*/ 2608 w 2755"/>
                <a:gd name="T11" fmla="*/ 2030 h 3030"/>
                <a:gd name="T12" fmla="*/ 2608 w 2755"/>
                <a:gd name="T13" fmla="*/ 1495 h 3030"/>
                <a:gd name="T14" fmla="*/ 2678 w 2755"/>
                <a:gd name="T15" fmla="*/ 967 h 3030"/>
                <a:gd name="T16" fmla="*/ 2608 w 2755"/>
                <a:gd name="T17" fmla="*/ 407 h 3030"/>
                <a:gd name="T18" fmla="*/ 2189 w 2755"/>
                <a:gd name="T19" fmla="*/ 77 h 3030"/>
                <a:gd name="T20" fmla="*/ 1387 w 2755"/>
                <a:gd name="T21" fmla="*/ 115 h 3030"/>
                <a:gd name="T22" fmla="*/ 1126 w 2755"/>
                <a:gd name="T23" fmla="*/ 178 h 3030"/>
                <a:gd name="T24" fmla="*/ 833 w 2755"/>
                <a:gd name="T25" fmla="*/ 96 h 3030"/>
                <a:gd name="T26" fmla="*/ 235 w 2755"/>
                <a:gd name="T27" fmla="*/ 458 h 3030"/>
                <a:gd name="T28" fmla="*/ 350 w 2755"/>
                <a:gd name="T29" fmla="*/ 859 h 3030"/>
                <a:gd name="T30" fmla="*/ 216 w 2755"/>
                <a:gd name="T31" fmla="*/ 1158 h 3030"/>
                <a:gd name="T32" fmla="*/ 0 w 2755"/>
                <a:gd name="T33" fmla="*/ 1482 h 3030"/>
                <a:gd name="T34" fmla="*/ 0 w 2755"/>
                <a:gd name="T35" fmla="*/ 1489 h 3030"/>
                <a:gd name="T36" fmla="*/ 935 w 2755"/>
                <a:gd name="T37" fmla="*/ 2106 h 3030"/>
                <a:gd name="T38" fmla="*/ 954 w 2755"/>
                <a:gd name="T39" fmla="*/ 2596 h 3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55" h="3030">
                  <a:moveTo>
                    <a:pt x="954" y="2596"/>
                  </a:moveTo>
                  <a:lnTo>
                    <a:pt x="954" y="2596"/>
                  </a:lnTo>
                  <a:cubicBezTo>
                    <a:pt x="1005" y="2813"/>
                    <a:pt x="1253" y="2793"/>
                    <a:pt x="1336" y="2876"/>
                  </a:cubicBezTo>
                  <a:cubicBezTo>
                    <a:pt x="1419" y="2959"/>
                    <a:pt x="1813" y="3029"/>
                    <a:pt x="1992" y="2984"/>
                  </a:cubicBezTo>
                  <a:cubicBezTo>
                    <a:pt x="2170" y="2940"/>
                    <a:pt x="2157" y="2520"/>
                    <a:pt x="2157" y="2443"/>
                  </a:cubicBezTo>
                  <a:cubicBezTo>
                    <a:pt x="2157" y="2367"/>
                    <a:pt x="2532" y="2106"/>
                    <a:pt x="2608" y="2030"/>
                  </a:cubicBezTo>
                  <a:cubicBezTo>
                    <a:pt x="2684" y="1947"/>
                    <a:pt x="2608" y="1603"/>
                    <a:pt x="2608" y="1495"/>
                  </a:cubicBezTo>
                  <a:cubicBezTo>
                    <a:pt x="2608" y="1387"/>
                    <a:pt x="2608" y="1126"/>
                    <a:pt x="2678" y="967"/>
                  </a:cubicBezTo>
                  <a:cubicBezTo>
                    <a:pt x="2754" y="808"/>
                    <a:pt x="2608" y="407"/>
                    <a:pt x="2608" y="407"/>
                  </a:cubicBezTo>
                  <a:cubicBezTo>
                    <a:pt x="2423" y="407"/>
                    <a:pt x="2348" y="152"/>
                    <a:pt x="2189" y="77"/>
                  </a:cubicBezTo>
                  <a:cubicBezTo>
                    <a:pt x="2030" y="0"/>
                    <a:pt x="1584" y="77"/>
                    <a:pt x="1387" y="115"/>
                  </a:cubicBezTo>
                  <a:cubicBezTo>
                    <a:pt x="1190" y="152"/>
                    <a:pt x="1222" y="178"/>
                    <a:pt x="1126" y="178"/>
                  </a:cubicBezTo>
                  <a:cubicBezTo>
                    <a:pt x="1030" y="178"/>
                    <a:pt x="833" y="96"/>
                    <a:pt x="833" y="96"/>
                  </a:cubicBezTo>
                  <a:cubicBezTo>
                    <a:pt x="833" y="96"/>
                    <a:pt x="286" y="337"/>
                    <a:pt x="235" y="458"/>
                  </a:cubicBezTo>
                  <a:cubicBezTo>
                    <a:pt x="184" y="579"/>
                    <a:pt x="286" y="795"/>
                    <a:pt x="350" y="859"/>
                  </a:cubicBezTo>
                  <a:cubicBezTo>
                    <a:pt x="413" y="922"/>
                    <a:pt x="286" y="1088"/>
                    <a:pt x="216" y="1158"/>
                  </a:cubicBezTo>
                  <a:cubicBezTo>
                    <a:pt x="146" y="1228"/>
                    <a:pt x="0" y="1336"/>
                    <a:pt x="0" y="1482"/>
                  </a:cubicBezTo>
                  <a:lnTo>
                    <a:pt x="0" y="1489"/>
                  </a:lnTo>
                  <a:cubicBezTo>
                    <a:pt x="375" y="1559"/>
                    <a:pt x="852" y="2017"/>
                    <a:pt x="935" y="2106"/>
                  </a:cubicBezTo>
                  <a:cubicBezTo>
                    <a:pt x="1030" y="2202"/>
                    <a:pt x="903" y="2380"/>
                    <a:pt x="954" y="2596"/>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32" name="Freeform 495"/>
            <p:cNvSpPr>
              <a:spLocks noChangeArrowheads="1"/>
            </p:cNvSpPr>
            <p:nvPr/>
          </p:nvSpPr>
          <p:spPr bwMode="auto">
            <a:xfrm>
              <a:off x="12554713" y="8456538"/>
              <a:ext cx="2572444" cy="3007418"/>
            </a:xfrm>
            <a:custGeom>
              <a:avLst/>
              <a:gdLst>
                <a:gd name="T0" fmla="*/ 2806 w 5010"/>
                <a:gd name="T1" fmla="*/ 4544 h 5856"/>
                <a:gd name="T2" fmla="*/ 2806 w 5010"/>
                <a:gd name="T3" fmla="*/ 4544 h 5856"/>
                <a:gd name="T4" fmla="*/ 2616 w 5010"/>
                <a:gd name="T5" fmla="*/ 4226 h 5856"/>
                <a:gd name="T6" fmla="*/ 2476 w 5010"/>
                <a:gd name="T7" fmla="*/ 3876 h 5856"/>
                <a:gd name="T8" fmla="*/ 2635 w 5010"/>
                <a:gd name="T9" fmla="*/ 3462 h 5856"/>
                <a:gd name="T10" fmla="*/ 2794 w 5010"/>
                <a:gd name="T11" fmla="*/ 3564 h 5856"/>
                <a:gd name="T12" fmla="*/ 3112 w 5010"/>
                <a:gd name="T13" fmla="*/ 3430 h 5856"/>
                <a:gd name="T14" fmla="*/ 3570 w 5010"/>
                <a:gd name="T15" fmla="*/ 3341 h 5856"/>
                <a:gd name="T16" fmla="*/ 3907 w 5010"/>
                <a:gd name="T17" fmla="*/ 3265 h 5856"/>
                <a:gd name="T18" fmla="*/ 4149 w 5010"/>
                <a:gd name="T19" fmla="*/ 2965 h 5856"/>
                <a:gd name="T20" fmla="*/ 4118 w 5010"/>
                <a:gd name="T21" fmla="*/ 2749 h 5856"/>
                <a:gd name="T22" fmla="*/ 4442 w 5010"/>
                <a:gd name="T23" fmla="*/ 2711 h 5856"/>
                <a:gd name="T24" fmla="*/ 4270 w 5010"/>
                <a:gd name="T25" fmla="*/ 2354 h 5856"/>
                <a:gd name="T26" fmla="*/ 4798 w 5010"/>
                <a:gd name="T27" fmla="*/ 1826 h 5856"/>
                <a:gd name="T28" fmla="*/ 4900 w 5010"/>
                <a:gd name="T29" fmla="*/ 1476 h 5856"/>
                <a:gd name="T30" fmla="*/ 5009 w 5010"/>
                <a:gd name="T31" fmla="*/ 1330 h 5856"/>
                <a:gd name="T32" fmla="*/ 4722 w 5010"/>
                <a:gd name="T33" fmla="*/ 1107 h 5856"/>
                <a:gd name="T34" fmla="*/ 4703 w 5010"/>
                <a:gd name="T35" fmla="*/ 617 h 5856"/>
                <a:gd name="T36" fmla="*/ 3768 w 5010"/>
                <a:gd name="T37" fmla="*/ 0 h 5856"/>
                <a:gd name="T38" fmla="*/ 3303 w 5010"/>
                <a:gd name="T39" fmla="*/ 502 h 5856"/>
                <a:gd name="T40" fmla="*/ 2959 w 5010"/>
                <a:gd name="T41" fmla="*/ 929 h 5856"/>
                <a:gd name="T42" fmla="*/ 2762 w 5010"/>
                <a:gd name="T43" fmla="*/ 1183 h 5856"/>
                <a:gd name="T44" fmla="*/ 2405 w 5010"/>
                <a:gd name="T45" fmla="*/ 1101 h 5856"/>
                <a:gd name="T46" fmla="*/ 1852 w 5010"/>
                <a:gd name="T47" fmla="*/ 687 h 5856"/>
                <a:gd name="T48" fmla="*/ 1311 w 5010"/>
                <a:gd name="T49" fmla="*/ 76 h 5856"/>
                <a:gd name="T50" fmla="*/ 1171 w 5010"/>
                <a:gd name="T51" fmla="*/ 25 h 5856"/>
                <a:gd name="T52" fmla="*/ 1184 w 5010"/>
                <a:gd name="T53" fmla="*/ 159 h 5856"/>
                <a:gd name="T54" fmla="*/ 1133 w 5010"/>
                <a:gd name="T55" fmla="*/ 471 h 5856"/>
                <a:gd name="T56" fmla="*/ 1088 w 5010"/>
                <a:gd name="T57" fmla="*/ 744 h 5856"/>
                <a:gd name="T58" fmla="*/ 1044 w 5010"/>
                <a:gd name="T59" fmla="*/ 1126 h 5856"/>
                <a:gd name="T60" fmla="*/ 916 w 5010"/>
                <a:gd name="T61" fmla="*/ 1998 h 5856"/>
                <a:gd name="T62" fmla="*/ 916 w 5010"/>
                <a:gd name="T63" fmla="*/ 2215 h 5856"/>
                <a:gd name="T64" fmla="*/ 611 w 5010"/>
                <a:gd name="T65" fmla="*/ 3799 h 5856"/>
                <a:gd name="T66" fmla="*/ 541 w 5010"/>
                <a:gd name="T67" fmla="*/ 4098 h 5856"/>
                <a:gd name="T68" fmla="*/ 426 w 5010"/>
                <a:gd name="T69" fmla="*/ 4251 h 5856"/>
                <a:gd name="T70" fmla="*/ 140 w 5010"/>
                <a:gd name="T71" fmla="*/ 4512 h 5856"/>
                <a:gd name="T72" fmla="*/ 51 w 5010"/>
                <a:gd name="T73" fmla="*/ 4601 h 5856"/>
                <a:gd name="T74" fmla="*/ 280 w 5010"/>
                <a:gd name="T75" fmla="*/ 4786 h 5856"/>
                <a:gd name="T76" fmla="*/ 522 w 5010"/>
                <a:gd name="T77" fmla="*/ 4779 h 5856"/>
                <a:gd name="T78" fmla="*/ 464 w 5010"/>
                <a:gd name="T79" fmla="*/ 5091 h 5856"/>
                <a:gd name="T80" fmla="*/ 604 w 5010"/>
                <a:gd name="T81" fmla="*/ 5219 h 5856"/>
                <a:gd name="T82" fmla="*/ 821 w 5010"/>
                <a:gd name="T83" fmla="*/ 5257 h 5856"/>
                <a:gd name="T84" fmla="*/ 1470 w 5010"/>
                <a:gd name="T85" fmla="*/ 5505 h 5856"/>
                <a:gd name="T86" fmla="*/ 2005 w 5010"/>
                <a:gd name="T87" fmla="*/ 5791 h 5856"/>
                <a:gd name="T88" fmla="*/ 2259 w 5010"/>
                <a:gd name="T89" fmla="*/ 5798 h 5856"/>
                <a:gd name="T90" fmla="*/ 2647 w 5010"/>
                <a:gd name="T91" fmla="*/ 4970 h 5856"/>
                <a:gd name="T92" fmla="*/ 2806 w 5010"/>
                <a:gd name="T93" fmla="*/ 4544 h 5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010" h="5856">
                  <a:moveTo>
                    <a:pt x="2806" y="4544"/>
                  </a:moveTo>
                  <a:lnTo>
                    <a:pt x="2806" y="4544"/>
                  </a:lnTo>
                  <a:cubicBezTo>
                    <a:pt x="2806" y="4442"/>
                    <a:pt x="2616" y="4226"/>
                    <a:pt x="2616" y="4226"/>
                  </a:cubicBezTo>
                  <a:cubicBezTo>
                    <a:pt x="2291" y="4353"/>
                    <a:pt x="2405" y="3946"/>
                    <a:pt x="2476" y="3876"/>
                  </a:cubicBezTo>
                  <a:cubicBezTo>
                    <a:pt x="2552" y="3799"/>
                    <a:pt x="2577" y="3462"/>
                    <a:pt x="2635" y="3462"/>
                  </a:cubicBezTo>
                  <a:cubicBezTo>
                    <a:pt x="2692" y="3462"/>
                    <a:pt x="2730" y="3564"/>
                    <a:pt x="2794" y="3564"/>
                  </a:cubicBezTo>
                  <a:cubicBezTo>
                    <a:pt x="2857" y="3564"/>
                    <a:pt x="3029" y="3430"/>
                    <a:pt x="3112" y="3430"/>
                  </a:cubicBezTo>
                  <a:cubicBezTo>
                    <a:pt x="3195" y="3430"/>
                    <a:pt x="3507" y="3341"/>
                    <a:pt x="3570" y="3341"/>
                  </a:cubicBezTo>
                  <a:cubicBezTo>
                    <a:pt x="3634" y="3341"/>
                    <a:pt x="3831" y="3341"/>
                    <a:pt x="3907" y="3265"/>
                  </a:cubicBezTo>
                  <a:cubicBezTo>
                    <a:pt x="3990" y="3182"/>
                    <a:pt x="4092" y="3080"/>
                    <a:pt x="4149" y="2965"/>
                  </a:cubicBezTo>
                  <a:cubicBezTo>
                    <a:pt x="4207" y="2851"/>
                    <a:pt x="4060" y="2876"/>
                    <a:pt x="4118" y="2749"/>
                  </a:cubicBezTo>
                  <a:cubicBezTo>
                    <a:pt x="4175" y="2622"/>
                    <a:pt x="4372" y="2781"/>
                    <a:pt x="4442" y="2711"/>
                  </a:cubicBezTo>
                  <a:cubicBezTo>
                    <a:pt x="4518" y="2634"/>
                    <a:pt x="4308" y="2475"/>
                    <a:pt x="4270" y="2354"/>
                  </a:cubicBezTo>
                  <a:cubicBezTo>
                    <a:pt x="4232" y="2233"/>
                    <a:pt x="4697" y="1928"/>
                    <a:pt x="4798" y="1826"/>
                  </a:cubicBezTo>
                  <a:cubicBezTo>
                    <a:pt x="4900" y="1724"/>
                    <a:pt x="4900" y="1578"/>
                    <a:pt x="4900" y="1476"/>
                  </a:cubicBezTo>
                  <a:cubicBezTo>
                    <a:pt x="4900" y="1425"/>
                    <a:pt x="4958" y="1374"/>
                    <a:pt x="5009" y="1330"/>
                  </a:cubicBezTo>
                  <a:cubicBezTo>
                    <a:pt x="4900" y="1298"/>
                    <a:pt x="4760" y="1260"/>
                    <a:pt x="4722" y="1107"/>
                  </a:cubicBezTo>
                  <a:cubicBezTo>
                    <a:pt x="4671" y="891"/>
                    <a:pt x="4798" y="713"/>
                    <a:pt x="4703" y="617"/>
                  </a:cubicBezTo>
                  <a:cubicBezTo>
                    <a:pt x="4620" y="528"/>
                    <a:pt x="4143" y="70"/>
                    <a:pt x="3768" y="0"/>
                  </a:cubicBezTo>
                  <a:cubicBezTo>
                    <a:pt x="3755" y="146"/>
                    <a:pt x="3341" y="312"/>
                    <a:pt x="3303" y="502"/>
                  </a:cubicBezTo>
                  <a:cubicBezTo>
                    <a:pt x="3265" y="693"/>
                    <a:pt x="3093" y="929"/>
                    <a:pt x="2959" y="929"/>
                  </a:cubicBezTo>
                  <a:cubicBezTo>
                    <a:pt x="2826" y="929"/>
                    <a:pt x="2845" y="1101"/>
                    <a:pt x="2762" y="1183"/>
                  </a:cubicBezTo>
                  <a:cubicBezTo>
                    <a:pt x="2679" y="1266"/>
                    <a:pt x="2405" y="1101"/>
                    <a:pt x="2405" y="1101"/>
                  </a:cubicBezTo>
                  <a:cubicBezTo>
                    <a:pt x="2266" y="821"/>
                    <a:pt x="1852" y="687"/>
                    <a:pt x="1852" y="687"/>
                  </a:cubicBezTo>
                  <a:cubicBezTo>
                    <a:pt x="1788" y="401"/>
                    <a:pt x="1375" y="140"/>
                    <a:pt x="1311" y="76"/>
                  </a:cubicBezTo>
                  <a:cubicBezTo>
                    <a:pt x="1285" y="44"/>
                    <a:pt x="1228" y="32"/>
                    <a:pt x="1171" y="25"/>
                  </a:cubicBezTo>
                  <a:cubicBezTo>
                    <a:pt x="1196" y="82"/>
                    <a:pt x="1203" y="140"/>
                    <a:pt x="1184" y="159"/>
                  </a:cubicBezTo>
                  <a:cubicBezTo>
                    <a:pt x="1139" y="203"/>
                    <a:pt x="1158" y="394"/>
                    <a:pt x="1133" y="471"/>
                  </a:cubicBezTo>
                  <a:cubicBezTo>
                    <a:pt x="1114" y="547"/>
                    <a:pt x="1114" y="674"/>
                    <a:pt x="1088" y="744"/>
                  </a:cubicBezTo>
                  <a:cubicBezTo>
                    <a:pt x="1063" y="814"/>
                    <a:pt x="1044" y="1024"/>
                    <a:pt x="1044" y="1126"/>
                  </a:cubicBezTo>
                  <a:cubicBezTo>
                    <a:pt x="1044" y="1228"/>
                    <a:pt x="916" y="1935"/>
                    <a:pt x="916" y="1998"/>
                  </a:cubicBezTo>
                  <a:cubicBezTo>
                    <a:pt x="916" y="2062"/>
                    <a:pt x="916" y="2215"/>
                    <a:pt x="916" y="2215"/>
                  </a:cubicBezTo>
                  <a:cubicBezTo>
                    <a:pt x="916" y="2215"/>
                    <a:pt x="719" y="3666"/>
                    <a:pt x="611" y="3799"/>
                  </a:cubicBezTo>
                  <a:cubicBezTo>
                    <a:pt x="547" y="3876"/>
                    <a:pt x="566" y="4022"/>
                    <a:pt x="541" y="4098"/>
                  </a:cubicBezTo>
                  <a:cubicBezTo>
                    <a:pt x="515" y="4181"/>
                    <a:pt x="458" y="4168"/>
                    <a:pt x="426" y="4251"/>
                  </a:cubicBezTo>
                  <a:cubicBezTo>
                    <a:pt x="401" y="4334"/>
                    <a:pt x="242" y="4512"/>
                    <a:pt x="140" y="4512"/>
                  </a:cubicBezTo>
                  <a:cubicBezTo>
                    <a:pt x="38" y="4512"/>
                    <a:pt x="0" y="4582"/>
                    <a:pt x="51" y="4601"/>
                  </a:cubicBezTo>
                  <a:cubicBezTo>
                    <a:pt x="108" y="4614"/>
                    <a:pt x="229" y="4786"/>
                    <a:pt x="280" y="4786"/>
                  </a:cubicBezTo>
                  <a:cubicBezTo>
                    <a:pt x="331" y="4786"/>
                    <a:pt x="413" y="4703"/>
                    <a:pt x="522" y="4779"/>
                  </a:cubicBezTo>
                  <a:cubicBezTo>
                    <a:pt x="630" y="4856"/>
                    <a:pt x="579" y="4977"/>
                    <a:pt x="464" y="5091"/>
                  </a:cubicBezTo>
                  <a:cubicBezTo>
                    <a:pt x="350" y="5206"/>
                    <a:pt x="484" y="5219"/>
                    <a:pt x="604" y="5219"/>
                  </a:cubicBezTo>
                  <a:cubicBezTo>
                    <a:pt x="725" y="5219"/>
                    <a:pt x="821" y="5257"/>
                    <a:pt x="821" y="5257"/>
                  </a:cubicBezTo>
                  <a:cubicBezTo>
                    <a:pt x="1082" y="5473"/>
                    <a:pt x="1375" y="5409"/>
                    <a:pt x="1470" y="5505"/>
                  </a:cubicBezTo>
                  <a:cubicBezTo>
                    <a:pt x="1559" y="5594"/>
                    <a:pt x="1502" y="5855"/>
                    <a:pt x="2005" y="5791"/>
                  </a:cubicBezTo>
                  <a:cubicBezTo>
                    <a:pt x="2113" y="5779"/>
                    <a:pt x="2195" y="5785"/>
                    <a:pt x="2259" y="5798"/>
                  </a:cubicBezTo>
                  <a:cubicBezTo>
                    <a:pt x="2297" y="5530"/>
                    <a:pt x="2584" y="5091"/>
                    <a:pt x="2647" y="4970"/>
                  </a:cubicBezTo>
                  <a:cubicBezTo>
                    <a:pt x="2724" y="4830"/>
                    <a:pt x="2806" y="4646"/>
                    <a:pt x="2806" y="4544"/>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33" name="Freeform 496"/>
            <p:cNvSpPr>
              <a:spLocks noChangeArrowheads="1"/>
            </p:cNvSpPr>
            <p:nvPr/>
          </p:nvSpPr>
          <p:spPr bwMode="auto">
            <a:xfrm>
              <a:off x="13714125" y="9140455"/>
              <a:ext cx="2823800" cy="2622432"/>
            </a:xfrm>
            <a:custGeom>
              <a:avLst/>
              <a:gdLst>
                <a:gd name="T0" fmla="*/ 3774 w 5499"/>
                <a:gd name="T1" fmla="*/ 4748 h 5105"/>
                <a:gd name="T2" fmla="*/ 3774 w 5499"/>
                <a:gd name="T3" fmla="*/ 4748 h 5105"/>
                <a:gd name="T4" fmla="*/ 3602 w 5499"/>
                <a:gd name="T5" fmla="*/ 4633 h 5105"/>
                <a:gd name="T6" fmla="*/ 3310 w 5499"/>
                <a:gd name="T7" fmla="*/ 4455 h 5105"/>
                <a:gd name="T8" fmla="*/ 3431 w 5499"/>
                <a:gd name="T9" fmla="*/ 4277 h 5105"/>
                <a:gd name="T10" fmla="*/ 3081 w 5499"/>
                <a:gd name="T11" fmla="*/ 3717 h 5105"/>
                <a:gd name="T12" fmla="*/ 3221 w 5499"/>
                <a:gd name="T13" fmla="*/ 3309 h 5105"/>
                <a:gd name="T14" fmla="*/ 3781 w 5499"/>
                <a:gd name="T15" fmla="*/ 3303 h 5105"/>
                <a:gd name="T16" fmla="*/ 4206 w 5499"/>
                <a:gd name="T17" fmla="*/ 3303 h 5105"/>
                <a:gd name="T18" fmla="*/ 4371 w 5499"/>
                <a:gd name="T19" fmla="*/ 2966 h 5105"/>
                <a:gd name="T20" fmla="*/ 4429 w 5499"/>
                <a:gd name="T21" fmla="*/ 2832 h 5105"/>
                <a:gd name="T22" fmla="*/ 4957 w 5499"/>
                <a:gd name="T23" fmla="*/ 2590 h 5105"/>
                <a:gd name="T24" fmla="*/ 5193 w 5499"/>
                <a:gd name="T25" fmla="*/ 2469 h 5105"/>
                <a:gd name="T26" fmla="*/ 5498 w 5499"/>
                <a:gd name="T27" fmla="*/ 2056 h 5105"/>
                <a:gd name="T28" fmla="*/ 5358 w 5499"/>
                <a:gd name="T29" fmla="*/ 1794 h 5105"/>
                <a:gd name="T30" fmla="*/ 5059 w 5499"/>
                <a:gd name="T31" fmla="*/ 1368 h 5105"/>
                <a:gd name="T32" fmla="*/ 4881 w 5499"/>
                <a:gd name="T33" fmla="*/ 764 h 5105"/>
                <a:gd name="T34" fmla="*/ 4543 w 5499"/>
                <a:gd name="T35" fmla="*/ 375 h 5105"/>
                <a:gd name="T36" fmla="*/ 4499 w 5499"/>
                <a:gd name="T37" fmla="*/ 197 h 5105"/>
                <a:gd name="T38" fmla="*/ 4104 w 5499"/>
                <a:gd name="T39" fmla="*/ 643 h 5105"/>
                <a:gd name="T40" fmla="*/ 3863 w 5499"/>
                <a:gd name="T41" fmla="*/ 834 h 5105"/>
                <a:gd name="T42" fmla="*/ 3628 w 5499"/>
                <a:gd name="T43" fmla="*/ 725 h 5105"/>
                <a:gd name="T44" fmla="*/ 3564 w 5499"/>
                <a:gd name="T45" fmla="*/ 324 h 5105"/>
                <a:gd name="T46" fmla="*/ 3526 w 5499"/>
                <a:gd name="T47" fmla="*/ 153 h 5105"/>
                <a:gd name="T48" fmla="*/ 3501 w 5499"/>
                <a:gd name="T49" fmla="*/ 165 h 5105"/>
                <a:gd name="T50" fmla="*/ 2845 w 5499"/>
                <a:gd name="T51" fmla="*/ 57 h 5105"/>
                <a:gd name="T52" fmla="*/ 2750 w 5499"/>
                <a:gd name="T53" fmla="*/ 0 h 5105"/>
                <a:gd name="T54" fmla="*/ 2641 w 5499"/>
                <a:gd name="T55" fmla="*/ 146 h 5105"/>
                <a:gd name="T56" fmla="*/ 2539 w 5499"/>
                <a:gd name="T57" fmla="*/ 496 h 5105"/>
                <a:gd name="T58" fmla="*/ 2011 w 5499"/>
                <a:gd name="T59" fmla="*/ 1024 h 5105"/>
                <a:gd name="T60" fmla="*/ 2183 w 5499"/>
                <a:gd name="T61" fmla="*/ 1381 h 5105"/>
                <a:gd name="T62" fmla="*/ 1859 w 5499"/>
                <a:gd name="T63" fmla="*/ 1419 h 5105"/>
                <a:gd name="T64" fmla="*/ 1890 w 5499"/>
                <a:gd name="T65" fmla="*/ 1635 h 5105"/>
                <a:gd name="T66" fmla="*/ 1648 w 5499"/>
                <a:gd name="T67" fmla="*/ 1935 h 5105"/>
                <a:gd name="T68" fmla="*/ 1311 w 5499"/>
                <a:gd name="T69" fmla="*/ 2011 h 5105"/>
                <a:gd name="T70" fmla="*/ 853 w 5499"/>
                <a:gd name="T71" fmla="*/ 2100 h 5105"/>
                <a:gd name="T72" fmla="*/ 535 w 5499"/>
                <a:gd name="T73" fmla="*/ 2234 h 5105"/>
                <a:gd name="T74" fmla="*/ 376 w 5499"/>
                <a:gd name="T75" fmla="*/ 2132 h 5105"/>
                <a:gd name="T76" fmla="*/ 217 w 5499"/>
                <a:gd name="T77" fmla="*/ 2546 h 5105"/>
                <a:gd name="T78" fmla="*/ 357 w 5499"/>
                <a:gd name="T79" fmla="*/ 2896 h 5105"/>
                <a:gd name="T80" fmla="*/ 547 w 5499"/>
                <a:gd name="T81" fmla="*/ 3214 h 5105"/>
                <a:gd name="T82" fmla="*/ 388 w 5499"/>
                <a:gd name="T83" fmla="*/ 3640 h 5105"/>
                <a:gd name="T84" fmla="*/ 0 w 5499"/>
                <a:gd name="T85" fmla="*/ 4468 h 5105"/>
                <a:gd name="T86" fmla="*/ 331 w 5499"/>
                <a:gd name="T87" fmla="*/ 4678 h 5105"/>
                <a:gd name="T88" fmla="*/ 1088 w 5499"/>
                <a:gd name="T89" fmla="*/ 4754 h 5105"/>
                <a:gd name="T90" fmla="*/ 1343 w 5499"/>
                <a:gd name="T91" fmla="*/ 4449 h 5105"/>
                <a:gd name="T92" fmla="*/ 2037 w 5499"/>
                <a:gd name="T93" fmla="*/ 4671 h 5105"/>
                <a:gd name="T94" fmla="*/ 2450 w 5499"/>
                <a:gd name="T95" fmla="*/ 4786 h 5105"/>
                <a:gd name="T96" fmla="*/ 2807 w 5499"/>
                <a:gd name="T97" fmla="*/ 4881 h 5105"/>
                <a:gd name="T98" fmla="*/ 2928 w 5499"/>
                <a:gd name="T99" fmla="*/ 5091 h 5105"/>
                <a:gd name="T100" fmla="*/ 2979 w 5499"/>
                <a:gd name="T101" fmla="*/ 5104 h 5105"/>
                <a:gd name="T102" fmla="*/ 3437 w 5499"/>
                <a:gd name="T103" fmla="*/ 4805 h 5105"/>
                <a:gd name="T104" fmla="*/ 3774 w 5499"/>
                <a:gd name="T105" fmla="*/ 4748 h 5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499" h="5105">
                  <a:moveTo>
                    <a:pt x="3774" y="4748"/>
                  </a:moveTo>
                  <a:lnTo>
                    <a:pt x="3774" y="4748"/>
                  </a:lnTo>
                  <a:cubicBezTo>
                    <a:pt x="3774" y="4748"/>
                    <a:pt x="3711" y="4690"/>
                    <a:pt x="3602" y="4633"/>
                  </a:cubicBezTo>
                  <a:cubicBezTo>
                    <a:pt x="3494" y="4576"/>
                    <a:pt x="3310" y="4525"/>
                    <a:pt x="3310" y="4455"/>
                  </a:cubicBezTo>
                  <a:cubicBezTo>
                    <a:pt x="3310" y="4385"/>
                    <a:pt x="3431" y="4277"/>
                    <a:pt x="3431" y="4277"/>
                  </a:cubicBezTo>
                  <a:cubicBezTo>
                    <a:pt x="3507" y="3882"/>
                    <a:pt x="3240" y="3876"/>
                    <a:pt x="3081" y="3717"/>
                  </a:cubicBezTo>
                  <a:cubicBezTo>
                    <a:pt x="2921" y="3558"/>
                    <a:pt x="3081" y="3309"/>
                    <a:pt x="3221" y="3309"/>
                  </a:cubicBezTo>
                  <a:cubicBezTo>
                    <a:pt x="3361" y="3309"/>
                    <a:pt x="3609" y="3373"/>
                    <a:pt x="3781" y="3303"/>
                  </a:cubicBezTo>
                  <a:cubicBezTo>
                    <a:pt x="3952" y="3233"/>
                    <a:pt x="3996" y="3303"/>
                    <a:pt x="4206" y="3303"/>
                  </a:cubicBezTo>
                  <a:cubicBezTo>
                    <a:pt x="4422" y="3303"/>
                    <a:pt x="4371" y="3036"/>
                    <a:pt x="4371" y="2966"/>
                  </a:cubicBezTo>
                  <a:cubicBezTo>
                    <a:pt x="4371" y="2896"/>
                    <a:pt x="4429" y="2832"/>
                    <a:pt x="4429" y="2832"/>
                  </a:cubicBezTo>
                  <a:cubicBezTo>
                    <a:pt x="4760" y="2832"/>
                    <a:pt x="4957" y="2667"/>
                    <a:pt x="4957" y="2590"/>
                  </a:cubicBezTo>
                  <a:cubicBezTo>
                    <a:pt x="4957" y="2520"/>
                    <a:pt x="5052" y="2501"/>
                    <a:pt x="5193" y="2469"/>
                  </a:cubicBezTo>
                  <a:cubicBezTo>
                    <a:pt x="5333" y="2437"/>
                    <a:pt x="5498" y="2056"/>
                    <a:pt x="5498" y="2056"/>
                  </a:cubicBezTo>
                  <a:cubicBezTo>
                    <a:pt x="5313" y="1998"/>
                    <a:pt x="5358" y="1794"/>
                    <a:pt x="5358" y="1794"/>
                  </a:cubicBezTo>
                  <a:cubicBezTo>
                    <a:pt x="5275" y="1794"/>
                    <a:pt x="5059" y="1610"/>
                    <a:pt x="5059" y="1368"/>
                  </a:cubicBezTo>
                  <a:cubicBezTo>
                    <a:pt x="5059" y="1126"/>
                    <a:pt x="4944" y="827"/>
                    <a:pt x="4881" y="764"/>
                  </a:cubicBezTo>
                  <a:cubicBezTo>
                    <a:pt x="4811" y="694"/>
                    <a:pt x="4633" y="413"/>
                    <a:pt x="4543" y="375"/>
                  </a:cubicBezTo>
                  <a:cubicBezTo>
                    <a:pt x="4454" y="337"/>
                    <a:pt x="4588" y="197"/>
                    <a:pt x="4499" y="197"/>
                  </a:cubicBezTo>
                  <a:cubicBezTo>
                    <a:pt x="4416" y="197"/>
                    <a:pt x="4142" y="490"/>
                    <a:pt x="4104" y="643"/>
                  </a:cubicBezTo>
                  <a:cubicBezTo>
                    <a:pt x="4066" y="802"/>
                    <a:pt x="4015" y="789"/>
                    <a:pt x="3863" y="834"/>
                  </a:cubicBezTo>
                  <a:cubicBezTo>
                    <a:pt x="3711" y="872"/>
                    <a:pt x="3577" y="834"/>
                    <a:pt x="3628" y="725"/>
                  </a:cubicBezTo>
                  <a:cubicBezTo>
                    <a:pt x="3679" y="623"/>
                    <a:pt x="3622" y="382"/>
                    <a:pt x="3564" y="324"/>
                  </a:cubicBezTo>
                  <a:cubicBezTo>
                    <a:pt x="3532" y="293"/>
                    <a:pt x="3526" y="216"/>
                    <a:pt x="3526" y="153"/>
                  </a:cubicBezTo>
                  <a:cubicBezTo>
                    <a:pt x="3520" y="159"/>
                    <a:pt x="3513" y="159"/>
                    <a:pt x="3501" y="165"/>
                  </a:cubicBezTo>
                  <a:cubicBezTo>
                    <a:pt x="3322" y="210"/>
                    <a:pt x="2928" y="140"/>
                    <a:pt x="2845" y="57"/>
                  </a:cubicBezTo>
                  <a:cubicBezTo>
                    <a:pt x="2826" y="32"/>
                    <a:pt x="2788" y="19"/>
                    <a:pt x="2750" y="0"/>
                  </a:cubicBezTo>
                  <a:cubicBezTo>
                    <a:pt x="2699" y="44"/>
                    <a:pt x="2641" y="95"/>
                    <a:pt x="2641" y="146"/>
                  </a:cubicBezTo>
                  <a:cubicBezTo>
                    <a:pt x="2641" y="248"/>
                    <a:pt x="2641" y="394"/>
                    <a:pt x="2539" y="496"/>
                  </a:cubicBezTo>
                  <a:cubicBezTo>
                    <a:pt x="2438" y="598"/>
                    <a:pt x="1973" y="903"/>
                    <a:pt x="2011" y="1024"/>
                  </a:cubicBezTo>
                  <a:cubicBezTo>
                    <a:pt x="2049" y="1145"/>
                    <a:pt x="2259" y="1304"/>
                    <a:pt x="2183" y="1381"/>
                  </a:cubicBezTo>
                  <a:cubicBezTo>
                    <a:pt x="2113" y="1451"/>
                    <a:pt x="1916" y="1292"/>
                    <a:pt x="1859" y="1419"/>
                  </a:cubicBezTo>
                  <a:cubicBezTo>
                    <a:pt x="1801" y="1546"/>
                    <a:pt x="1948" y="1521"/>
                    <a:pt x="1890" y="1635"/>
                  </a:cubicBezTo>
                  <a:cubicBezTo>
                    <a:pt x="1833" y="1750"/>
                    <a:pt x="1731" y="1852"/>
                    <a:pt x="1648" y="1935"/>
                  </a:cubicBezTo>
                  <a:cubicBezTo>
                    <a:pt x="1572" y="2011"/>
                    <a:pt x="1375" y="2011"/>
                    <a:pt x="1311" y="2011"/>
                  </a:cubicBezTo>
                  <a:cubicBezTo>
                    <a:pt x="1248" y="2011"/>
                    <a:pt x="936" y="2100"/>
                    <a:pt x="853" y="2100"/>
                  </a:cubicBezTo>
                  <a:cubicBezTo>
                    <a:pt x="770" y="2100"/>
                    <a:pt x="598" y="2234"/>
                    <a:pt x="535" y="2234"/>
                  </a:cubicBezTo>
                  <a:cubicBezTo>
                    <a:pt x="471" y="2234"/>
                    <a:pt x="433" y="2132"/>
                    <a:pt x="376" y="2132"/>
                  </a:cubicBezTo>
                  <a:cubicBezTo>
                    <a:pt x="318" y="2132"/>
                    <a:pt x="293" y="2469"/>
                    <a:pt x="217" y="2546"/>
                  </a:cubicBezTo>
                  <a:cubicBezTo>
                    <a:pt x="146" y="2616"/>
                    <a:pt x="32" y="3023"/>
                    <a:pt x="357" y="2896"/>
                  </a:cubicBezTo>
                  <a:cubicBezTo>
                    <a:pt x="357" y="2896"/>
                    <a:pt x="547" y="3112"/>
                    <a:pt x="547" y="3214"/>
                  </a:cubicBezTo>
                  <a:cubicBezTo>
                    <a:pt x="547" y="3316"/>
                    <a:pt x="465" y="3500"/>
                    <a:pt x="388" y="3640"/>
                  </a:cubicBezTo>
                  <a:cubicBezTo>
                    <a:pt x="325" y="3761"/>
                    <a:pt x="38" y="4200"/>
                    <a:pt x="0" y="4468"/>
                  </a:cubicBezTo>
                  <a:cubicBezTo>
                    <a:pt x="242" y="4525"/>
                    <a:pt x="242" y="4709"/>
                    <a:pt x="331" y="4678"/>
                  </a:cubicBezTo>
                  <a:cubicBezTo>
                    <a:pt x="560" y="4601"/>
                    <a:pt x="923" y="4735"/>
                    <a:pt x="1088" y="4754"/>
                  </a:cubicBezTo>
                  <a:cubicBezTo>
                    <a:pt x="1483" y="4792"/>
                    <a:pt x="1222" y="4468"/>
                    <a:pt x="1343" y="4449"/>
                  </a:cubicBezTo>
                  <a:cubicBezTo>
                    <a:pt x="1699" y="4398"/>
                    <a:pt x="1967" y="4646"/>
                    <a:pt x="2037" y="4671"/>
                  </a:cubicBezTo>
                  <a:cubicBezTo>
                    <a:pt x="2107" y="4703"/>
                    <a:pt x="2387" y="4633"/>
                    <a:pt x="2450" y="4786"/>
                  </a:cubicBezTo>
                  <a:cubicBezTo>
                    <a:pt x="2514" y="4945"/>
                    <a:pt x="2629" y="4786"/>
                    <a:pt x="2807" y="4881"/>
                  </a:cubicBezTo>
                  <a:cubicBezTo>
                    <a:pt x="2883" y="4919"/>
                    <a:pt x="2883" y="5072"/>
                    <a:pt x="2928" y="5091"/>
                  </a:cubicBezTo>
                  <a:cubicBezTo>
                    <a:pt x="2947" y="5098"/>
                    <a:pt x="2960" y="5098"/>
                    <a:pt x="2979" y="5104"/>
                  </a:cubicBezTo>
                  <a:cubicBezTo>
                    <a:pt x="3144" y="5021"/>
                    <a:pt x="3367" y="4805"/>
                    <a:pt x="3437" y="4805"/>
                  </a:cubicBezTo>
                  <a:cubicBezTo>
                    <a:pt x="3520" y="4805"/>
                    <a:pt x="3774" y="4748"/>
                    <a:pt x="3774" y="4748"/>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34" name="Freeform 497"/>
            <p:cNvSpPr>
              <a:spLocks noChangeArrowheads="1"/>
            </p:cNvSpPr>
            <p:nvPr/>
          </p:nvSpPr>
          <p:spPr bwMode="auto">
            <a:xfrm>
              <a:off x="15215472" y="9163100"/>
              <a:ext cx="2359582" cy="2769632"/>
            </a:xfrm>
            <a:custGeom>
              <a:avLst/>
              <a:gdLst>
                <a:gd name="T0" fmla="*/ 4346 w 4596"/>
                <a:gd name="T1" fmla="*/ 2374 h 5392"/>
                <a:gd name="T2" fmla="*/ 4346 w 4596"/>
                <a:gd name="T3" fmla="*/ 2374 h 5392"/>
                <a:gd name="T4" fmla="*/ 4563 w 4596"/>
                <a:gd name="T5" fmla="*/ 2075 h 5392"/>
                <a:gd name="T6" fmla="*/ 4493 w 4596"/>
                <a:gd name="T7" fmla="*/ 1763 h 5392"/>
                <a:gd name="T8" fmla="*/ 4143 w 4596"/>
                <a:gd name="T9" fmla="*/ 1439 h 5392"/>
                <a:gd name="T10" fmla="*/ 3786 w 4596"/>
                <a:gd name="T11" fmla="*/ 1464 h 5392"/>
                <a:gd name="T12" fmla="*/ 3519 w 4596"/>
                <a:gd name="T13" fmla="*/ 1280 h 5392"/>
                <a:gd name="T14" fmla="*/ 3252 w 4596"/>
                <a:gd name="T15" fmla="*/ 885 h 5392"/>
                <a:gd name="T16" fmla="*/ 3029 w 4596"/>
                <a:gd name="T17" fmla="*/ 427 h 5392"/>
                <a:gd name="T18" fmla="*/ 2749 w 4596"/>
                <a:gd name="T19" fmla="*/ 459 h 5392"/>
                <a:gd name="T20" fmla="*/ 2609 w 4596"/>
                <a:gd name="T21" fmla="*/ 331 h 5392"/>
                <a:gd name="T22" fmla="*/ 2386 w 4596"/>
                <a:gd name="T23" fmla="*/ 109 h 5392"/>
                <a:gd name="T24" fmla="*/ 2144 w 4596"/>
                <a:gd name="T25" fmla="*/ 293 h 5392"/>
                <a:gd name="T26" fmla="*/ 1909 w 4596"/>
                <a:gd name="T27" fmla="*/ 662 h 5392"/>
                <a:gd name="T28" fmla="*/ 1960 w 4596"/>
                <a:gd name="T29" fmla="*/ 720 h 5392"/>
                <a:gd name="T30" fmla="*/ 2138 w 4596"/>
                <a:gd name="T31" fmla="*/ 1324 h 5392"/>
                <a:gd name="T32" fmla="*/ 2437 w 4596"/>
                <a:gd name="T33" fmla="*/ 1750 h 5392"/>
                <a:gd name="T34" fmla="*/ 2577 w 4596"/>
                <a:gd name="T35" fmla="*/ 2012 h 5392"/>
                <a:gd name="T36" fmla="*/ 2272 w 4596"/>
                <a:gd name="T37" fmla="*/ 2425 h 5392"/>
                <a:gd name="T38" fmla="*/ 2036 w 4596"/>
                <a:gd name="T39" fmla="*/ 2546 h 5392"/>
                <a:gd name="T40" fmla="*/ 1508 w 4596"/>
                <a:gd name="T41" fmla="*/ 2788 h 5392"/>
                <a:gd name="T42" fmla="*/ 1450 w 4596"/>
                <a:gd name="T43" fmla="*/ 2922 h 5392"/>
                <a:gd name="T44" fmla="*/ 1285 w 4596"/>
                <a:gd name="T45" fmla="*/ 3259 h 5392"/>
                <a:gd name="T46" fmla="*/ 860 w 4596"/>
                <a:gd name="T47" fmla="*/ 3259 h 5392"/>
                <a:gd name="T48" fmla="*/ 300 w 4596"/>
                <a:gd name="T49" fmla="*/ 3265 h 5392"/>
                <a:gd name="T50" fmla="*/ 160 w 4596"/>
                <a:gd name="T51" fmla="*/ 3673 h 5392"/>
                <a:gd name="T52" fmla="*/ 510 w 4596"/>
                <a:gd name="T53" fmla="*/ 4233 h 5392"/>
                <a:gd name="T54" fmla="*/ 389 w 4596"/>
                <a:gd name="T55" fmla="*/ 4411 h 5392"/>
                <a:gd name="T56" fmla="*/ 681 w 4596"/>
                <a:gd name="T57" fmla="*/ 4589 h 5392"/>
                <a:gd name="T58" fmla="*/ 853 w 4596"/>
                <a:gd name="T59" fmla="*/ 4704 h 5392"/>
                <a:gd name="T60" fmla="*/ 516 w 4596"/>
                <a:gd name="T61" fmla="*/ 4761 h 5392"/>
                <a:gd name="T62" fmla="*/ 58 w 4596"/>
                <a:gd name="T63" fmla="*/ 5060 h 5392"/>
                <a:gd name="T64" fmla="*/ 274 w 4596"/>
                <a:gd name="T65" fmla="*/ 5200 h 5392"/>
                <a:gd name="T66" fmla="*/ 624 w 4596"/>
                <a:gd name="T67" fmla="*/ 5219 h 5392"/>
                <a:gd name="T68" fmla="*/ 1323 w 4596"/>
                <a:gd name="T69" fmla="*/ 5391 h 5392"/>
                <a:gd name="T70" fmla="*/ 1450 w 4596"/>
                <a:gd name="T71" fmla="*/ 5257 h 5392"/>
                <a:gd name="T72" fmla="*/ 1559 w 4596"/>
                <a:gd name="T73" fmla="*/ 5257 h 5392"/>
                <a:gd name="T74" fmla="*/ 1762 w 4596"/>
                <a:gd name="T75" fmla="*/ 5117 h 5392"/>
                <a:gd name="T76" fmla="*/ 2227 w 4596"/>
                <a:gd name="T77" fmla="*/ 5175 h 5392"/>
                <a:gd name="T78" fmla="*/ 2125 w 4596"/>
                <a:gd name="T79" fmla="*/ 4926 h 5392"/>
                <a:gd name="T80" fmla="*/ 2023 w 4596"/>
                <a:gd name="T81" fmla="*/ 4818 h 5392"/>
                <a:gd name="T82" fmla="*/ 1972 w 4596"/>
                <a:gd name="T83" fmla="*/ 4589 h 5392"/>
                <a:gd name="T84" fmla="*/ 1985 w 4596"/>
                <a:gd name="T85" fmla="*/ 4360 h 5392"/>
                <a:gd name="T86" fmla="*/ 1864 w 4596"/>
                <a:gd name="T87" fmla="*/ 4201 h 5392"/>
                <a:gd name="T88" fmla="*/ 1985 w 4596"/>
                <a:gd name="T89" fmla="*/ 4125 h 5392"/>
                <a:gd name="T90" fmla="*/ 2208 w 4596"/>
                <a:gd name="T91" fmla="*/ 3634 h 5392"/>
                <a:gd name="T92" fmla="*/ 2361 w 4596"/>
                <a:gd name="T93" fmla="*/ 3424 h 5392"/>
                <a:gd name="T94" fmla="*/ 2685 w 4596"/>
                <a:gd name="T95" fmla="*/ 3380 h 5392"/>
                <a:gd name="T96" fmla="*/ 2692 w 4596"/>
                <a:gd name="T97" fmla="*/ 3234 h 5392"/>
                <a:gd name="T98" fmla="*/ 2889 w 4596"/>
                <a:gd name="T99" fmla="*/ 3189 h 5392"/>
                <a:gd name="T100" fmla="*/ 3048 w 4596"/>
                <a:gd name="T101" fmla="*/ 3074 h 5392"/>
                <a:gd name="T102" fmla="*/ 3309 w 4596"/>
                <a:gd name="T103" fmla="*/ 2845 h 5392"/>
                <a:gd name="T104" fmla="*/ 3576 w 4596"/>
                <a:gd name="T105" fmla="*/ 2998 h 5392"/>
                <a:gd name="T106" fmla="*/ 3901 w 4596"/>
                <a:gd name="T107" fmla="*/ 3068 h 5392"/>
                <a:gd name="T108" fmla="*/ 3933 w 4596"/>
                <a:gd name="T109" fmla="*/ 3030 h 5392"/>
                <a:gd name="T110" fmla="*/ 4003 w 4596"/>
                <a:gd name="T111" fmla="*/ 3023 h 5392"/>
                <a:gd name="T112" fmla="*/ 4117 w 4596"/>
                <a:gd name="T113" fmla="*/ 2782 h 5392"/>
                <a:gd name="T114" fmla="*/ 4346 w 4596"/>
                <a:gd name="T115" fmla="*/ 2374 h 5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596" h="5392">
                  <a:moveTo>
                    <a:pt x="4346" y="2374"/>
                  </a:moveTo>
                  <a:lnTo>
                    <a:pt x="4346" y="2374"/>
                  </a:lnTo>
                  <a:cubicBezTo>
                    <a:pt x="4308" y="2228"/>
                    <a:pt x="4531" y="2190"/>
                    <a:pt x="4563" y="2075"/>
                  </a:cubicBezTo>
                  <a:cubicBezTo>
                    <a:pt x="4595" y="1961"/>
                    <a:pt x="4563" y="1884"/>
                    <a:pt x="4493" y="1763"/>
                  </a:cubicBezTo>
                  <a:cubicBezTo>
                    <a:pt x="4423" y="1642"/>
                    <a:pt x="4251" y="1439"/>
                    <a:pt x="4143" y="1439"/>
                  </a:cubicBezTo>
                  <a:cubicBezTo>
                    <a:pt x="4035" y="1439"/>
                    <a:pt x="3875" y="1464"/>
                    <a:pt x="3786" y="1464"/>
                  </a:cubicBezTo>
                  <a:cubicBezTo>
                    <a:pt x="3697" y="1464"/>
                    <a:pt x="3602" y="1464"/>
                    <a:pt x="3519" y="1280"/>
                  </a:cubicBezTo>
                  <a:cubicBezTo>
                    <a:pt x="3436" y="1095"/>
                    <a:pt x="3283" y="968"/>
                    <a:pt x="3252" y="885"/>
                  </a:cubicBezTo>
                  <a:cubicBezTo>
                    <a:pt x="3220" y="802"/>
                    <a:pt x="3118" y="465"/>
                    <a:pt x="3029" y="427"/>
                  </a:cubicBezTo>
                  <a:cubicBezTo>
                    <a:pt x="2940" y="389"/>
                    <a:pt x="2819" y="389"/>
                    <a:pt x="2749" y="459"/>
                  </a:cubicBezTo>
                  <a:cubicBezTo>
                    <a:pt x="2679" y="529"/>
                    <a:pt x="2609" y="414"/>
                    <a:pt x="2609" y="331"/>
                  </a:cubicBezTo>
                  <a:cubicBezTo>
                    <a:pt x="2609" y="249"/>
                    <a:pt x="2386" y="0"/>
                    <a:pt x="2386" y="109"/>
                  </a:cubicBezTo>
                  <a:cubicBezTo>
                    <a:pt x="2386" y="217"/>
                    <a:pt x="2240" y="293"/>
                    <a:pt x="2144" y="293"/>
                  </a:cubicBezTo>
                  <a:cubicBezTo>
                    <a:pt x="2081" y="293"/>
                    <a:pt x="1972" y="516"/>
                    <a:pt x="1909" y="662"/>
                  </a:cubicBezTo>
                  <a:cubicBezTo>
                    <a:pt x="1928" y="688"/>
                    <a:pt x="1947" y="707"/>
                    <a:pt x="1960" y="720"/>
                  </a:cubicBezTo>
                  <a:cubicBezTo>
                    <a:pt x="2023" y="783"/>
                    <a:pt x="2138" y="1082"/>
                    <a:pt x="2138" y="1324"/>
                  </a:cubicBezTo>
                  <a:cubicBezTo>
                    <a:pt x="2138" y="1566"/>
                    <a:pt x="2354" y="1750"/>
                    <a:pt x="2437" y="1750"/>
                  </a:cubicBezTo>
                  <a:cubicBezTo>
                    <a:pt x="2437" y="1750"/>
                    <a:pt x="2392" y="1954"/>
                    <a:pt x="2577" y="2012"/>
                  </a:cubicBezTo>
                  <a:cubicBezTo>
                    <a:pt x="2577" y="2012"/>
                    <a:pt x="2412" y="2393"/>
                    <a:pt x="2272" y="2425"/>
                  </a:cubicBezTo>
                  <a:cubicBezTo>
                    <a:pt x="2131" y="2457"/>
                    <a:pt x="2036" y="2476"/>
                    <a:pt x="2036" y="2546"/>
                  </a:cubicBezTo>
                  <a:cubicBezTo>
                    <a:pt x="2036" y="2623"/>
                    <a:pt x="1839" y="2788"/>
                    <a:pt x="1508" y="2788"/>
                  </a:cubicBezTo>
                  <a:cubicBezTo>
                    <a:pt x="1508" y="2788"/>
                    <a:pt x="1450" y="2852"/>
                    <a:pt x="1450" y="2922"/>
                  </a:cubicBezTo>
                  <a:cubicBezTo>
                    <a:pt x="1450" y="2992"/>
                    <a:pt x="1501" y="3259"/>
                    <a:pt x="1285" y="3259"/>
                  </a:cubicBezTo>
                  <a:cubicBezTo>
                    <a:pt x="1075" y="3259"/>
                    <a:pt x="1031" y="3189"/>
                    <a:pt x="860" y="3259"/>
                  </a:cubicBezTo>
                  <a:cubicBezTo>
                    <a:pt x="688" y="3329"/>
                    <a:pt x="440" y="3265"/>
                    <a:pt x="300" y="3265"/>
                  </a:cubicBezTo>
                  <a:cubicBezTo>
                    <a:pt x="160" y="3265"/>
                    <a:pt x="0" y="3514"/>
                    <a:pt x="160" y="3673"/>
                  </a:cubicBezTo>
                  <a:cubicBezTo>
                    <a:pt x="319" y="3832"/>
                    <a:pt x="586" y="3838"/>
                    <a:pt x="510" y="4233"/>
                  </a:cubicBezTo>
                  <a:cubicBezTo>
                    <a:pt x="510" y="4233"/>
                    <a:pt x="389" y="4341"/>
                    <a:pt x="389" y="4411"/>
                  </a:cubicBezTo>
                  <a:cubicBezTo>
                    <a:pt x="389" y="4481"/>
                    <a:pt x="573" y="4532"/>
                    <a:pt x="681" y="4589"/>
                  </a:cubicBezTo>
                  <a:cubicBezTo>
                    <a:pt x="790" y="4646"/>
                    <a:pt x="853" y="4704"/>
                    <a:pt x="853" y="4704"/>
                  </a:cubicBezTo>
                  <a:cubicBezTo>
                    <a:pt x="853" y="4704"/>
                    <a:pt x="599" y="4761"/>
                    <a:pt x="516" y="4761"/>
                  </a:cubicBezTo>
                  <a:cubicBezTo>
                    <a:pt x="446" y="4761"/>
                    <a:pt x="223" y="4977"/>
                    <a:pt x="58" y="5060"/>
                  </a:cubicBezTo>
                  <a:cubicBezTo>
                    <a:pt x="96" y="5066"/>
                    <a:pt x="153" y="5085"/>
                    <a:pt x="274" y="5200"/>
                  </a:cubicBezTo>
                  <a:cubicBezTo>
                    <a:pt x="440" y="5372"/>
                    <a:pt x="395" y="5321"/>
                    <a:pt x="624" y="5219"/>
                  </a:cubicBezTo>
                  <a:cubicBezTo>
                    <a:pt x="853" y="5117"/>
                    <a:pt x="1266" y="5391"/>
                    <a:pt x="1323" y="5391"/>
                  </a:cubicBezTo>
                  <a:cubicBezTo>
                    <a:pt x="1381" y="5391"/>
                    <a:pt x="1412" y="5213"/>
                    <a:pt x="1450" y="5257"/>
                  </a:cubicBezTo>
                  <a:cubicBezTo>
                    <a:pt x="1495" y="5295"/>
                    <a:pt x="1559" y="5257"/>
                    <a:pt x="1559" y="5257"/>
                  </a:cubicBezTo>
                  <a:cubicBezTo>
                    <a:pt x="1680" y="5105"/>
                    <a:pt x="1762" y="5117"/>
                    <a:pt x="1762" y="5117"/>
                  </a:cubicBezTo>
                  <a:cubicBezTo>
                    <a:pt x="2112" y="5257"/>
                    <a:pt x="2227" y="5175"/>
                    <a:pt x="2227" y="5175"/>
                  </a:cubicBezTo>
                  <a:cubicBezTo>
                    <a:pt x="2252" y="5111"/>
                    <a:pt x="2182" y="4984"/>
                    <a:pt x="2125" y="4926"/>
                  </a:cubicBezTo>
                  <a:cubicBezTo>
                    <a:pt x="2074" y="4875"/>
                    <a:pt x="2023" y="4888"/>
                    <a:pt x="2023" y="4818"/>
                  </a:cubicBezTo>
                  <a:cubicBezTo>
                    <a:pt x="2023" y="4754"/>
                    <a:pt x="1972" y="4615"/>
                    <a:pt x="1972" y="4589"/>
                  </a:cubicBezTo>
                  <a:cubicBezTo>
                    <a:pt x="1972" y="4557"/>
                    <a:pt x="2023" y="4430"/>
                    <a:pt x="1985" y="4360"/>
                  </a:cubicBezTo>
                  <a:cubicBezTo>
                    <a:pt x="1947" y="4296"/>
                    <a:pt x="1832" y="4315"/>
                    <a:pt x="1864" y="4201"/>
                  </a:cubicBezTo>
                  <a:cubicBezTo>
                    <a:pt x="1902" y="4093"/>
                    <a:pt x="1947" y="4125"/>
                    <a:pt x="1985" y="4125"/>
                  </a:cubicBezTo>
                  <a:cubicBezTo>
                    <a:pt x="1922" y="3863"/>
                    <a:pt x="2176" y="3634"/>
                    <a:pt x="2208" y="3634"/>
                  </a:cubicBezTo>
                  <a:cubicBezTo>
                    <a:pt x="2246" y="3634"/>
                    <a:pt x="2259" y="3494"/>
                    <a:pt x="2361" y="3424"/>
                  </a:cubicBezTo>
                  <a:cubicBezTo>
                    <a:pt x="2456" y="3354"/>
                    <a:pt x="2641" y="3418"/>
                    <a:pt x="2685" y="3380"/>
                  </a:cubicBezTo>
                  <a:cubicBezTo>
                    <a:pt x="2723" y="3335"/>
                    <a:pt x="2641" y="3284"/>
                    <a:pt x="2692" y="3234"/>
                  </a:cubicBezTo>
                  <a:cubicBezTo>
                    <a:pt x="2749" y="3176"/>
                    <a:pt x="2870" y="3189"/>
                    <a:pt x="2889" y="3189"/>
                  </a:cubicBezTo>
                  <a:cubicBezTo>
                    <a:pt x="2908" y="3189"/>
                    <a:pt x="2991" y="3087"/>
                    <a:pt x="3048" y="3074"/>
                  </a:cubicBezTo>
                  <a:cubicBezTo>
                    <a:pt x="3112" y="3062"/>
                    <a:pt x="3131" y="2877"/>
                    <a:pt x="3309" y="2845"/>
                  </a:cubicBezTo>
                  <a:cubicBezTo>
                    <a:pt x="3481" y="2813"/>
                    <a:pt x="3468" y="2998"/>
                    <a:pt x="3576" y="2998"/>
                  </a:cubicBezTo>
                  <a:cubicBezTo>
                    <a:pt x="3678" y="2998"/>
                    <a:pt x="3869" y="3068"/>
                    <a:pt x="3901" y="3068"/>
                  </a:cubicBezTo>
                  <a:cubicBezTo>
                    <a:pt x="3933" y="3068"/>
                    <a:pt x="3933" y="3030"/>
                    <a:pt x="3933" y="3030"/>
                  </a:cubicBezTo>
                  <a:cubicBezTo>
                    <a:pt x="3958" y="3030"/>
                    <a:pt x="3984" y="3023"/>
                    <a:pt x="4003" y="3023"/>
                  </a:cubicBezTo>
                  <a:cubicBezTo>
                    <a:pt x="4047" y="2915"/>
                    <a:pt x="4098" y="2801"/>
                    <a:pt x="4117" y="2782"/>
                  </a:cubicBezTo>
                  <a:cubicBezTo>
                    <a:pt x="4155" y="2750"/>
                    <a:pt x="4385" y="2521"/>
                    <a:pt x="4346" y="2374"/>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35" name="Freeform 498"/>
            <p:cNvSpPr>
              <a:spLocks noChangeArrowheads="1"/>
            </p:cNvSpPr>
            <p:nvPr/>
          </p:nvSpPr>
          <p:spPr bwMode="auto">
            <a:xfrm>
              <a:off x="17269349" y="8970608"/>
              <a:ext cx="2432046" cy="2124215"/>
            </a:xfrm>
            <a:custGeom>
              <a:avLst/>
              <a:gdLst>
                <a:gd name="T0" fmla="*/ 2609 w 4736"/>
                <a:gd name="T1" fmla="*/ 70 h 4138"/>
                <a:gd name="T2" fmla="*/ 2444 w 4736"/>
                <a:gd name="T3" fmla="*/ 592 h 4138"/>
                <a:gd name="T4" fmla="*/ 1833 w 4736"/>
                <a:gd name="T5" fmla="*/ 1056 h 4138"/>
                <a:gd name="T6" fmla="*/ 1489 w 4736"/>
                <a:gd name="T7" fmla="*/ 1515 h 4138"/>
                <a:gd name="T8" fmla="*/ 1852 w 4736"/>
                <a:gd name="T9" fmla="*/ 1954 h 4138"/>
                <a:gd name="T10" fmla="*/ 1044 w 4736"/>
                <a:gd name="T11" fmla="*/ 1827 h 4138"/>
                <a:gd name="T12" fmla="*/ 776 w 4736"/>
                <a:gd name="T13" fmla="*/ 1585 h 4138"/>
                <a:gd name="T14" fmla="*/ 464 w 4736"/>
                <a:gd name="T15" fmla="*/ 1782 h 4138"/>
                <a:gd name="T16" fmla="*/ 490 w 4736"/>
                <a:gd name="T17" fmla="*/ 2138 h 4138"/>
                <a:gd name="T18" fmla="*/ 343 w 4736"/>
                <a:gd name="T19" fmla="*/ 2749 h 4138"/>
                <a:gd name="T20" fmla="*/ 0 w 4736"/>
                <a:gd name="T21" fmla="*/ 3398 h 4138"/>
                <a:gd name="T22" fmla="*/ 572 w 4736"/>
                <a:gd name="T23" fmla="*/ 3583 h 4138"/>
                <a:gd name="T24" fmla="*/ 668 w 4736"/>
                <a:gd name="T25" fmla="*/ 3430 h 4138"/>
                <a:gd name="T26" fmla="*/ 795 w 4736"/>
                <a:gd name="T27" fmla="*/ 3316 h 4138"/>
                <a:gd name="T28" fmla="*/ 929 w 4736"/>
                <a:gd name="T29" fmla="*/ 3227 h 4138"/>
                <a:gd name="T30" fmla="*/ 1094 w 4736"/>
                <a:gd name="T31" fmla="*/ 3354 h 4138"/>
                <a:gd name="T32" fmla="*/ 1069 w 4736"/>
                <a:gd name="T33" fmla="*/ 3653 h 4138"/>
                <a:gd name="T34" fmla="*/ 1228 w 4736"/>
                <a:gd name="T35" fmla="*/ 3748 h 4138"/>
                <a:gd name="T36" fmla="*/ 1623 w 4736"/>
                <a:gd name="T37" fmla="*/ 3882 h 4138"/>
                <a:gd name="T38" fmla="*/ 2049 w 4736"/>
                <a:gd name="T39" fmla="*/ 4111 h 4138"/>
                <a:gd name="T40" fmla="*/ 2431 w 4736"/>
                <a:gd name="T41" fmla="*/ 4118 h 4138"/>
                <a:gd name="T42" fmla="*/ 2654 w 4736"/>
                <a:gd name="T43" fmla="*/ 3990 h 4138"/>
                <a:gd name="T44" fmla="*/ 2844 w 4736"/>
                <a:gd name="T45" fmla="*/ 3895 h 4138"/>
                <a:gd name="T46" fmla="*/ 3175 w 4736"/>
                <a:gd name="T47" fmla="*/ 3869 h 4138"/>
                <a:gd name="T48" fmla="*/ 3271 w 4736"/>
                <a:gd name="T49" fmla="*/ 3577 h 4138"/>
                <a:gd name="T50" fmla="*/ 3188 w 4736"/>
                <a:gd name="T51" fmla="*/ 3519 h 4138"/>
                <a:gd name="T52" fmla="*/ 3519 w 4736"/>
                <a:gd name="T53" fmla="*/ 3316 h 4138"/>
                <a:gd name="T54" fmla="*/ 3806 w 4736"/>
                <a:gd name="T55" fmla="*/ 3004 h 4138"/>
                <a:gd name="T56" fmla="*/ 3844 w 4736"/>
                <a:gd name="T57" fmla="*/ 2921 h 4138"/>
                <a:gd name="T58" fmla="*/ 4066 w 4736"/>
                <a:gd name="T59" fmla="*/ 2787 h 4138"/>
                <a:gd name="T60" fmla="*/ 4149 w 4736"/>
                <a:gd name="T61" fmla="*/ 2775 h 4138"/>
                <a:gd name="T62" fmla="*/ 4442 w 4736"/>
                <a:gd name="T63" fmla="*/ 1916 h 4138"/>
                <a:gd name="T64" fmla="*/ 3519 w 4736"/>
                <a:gd name="T65" fmla="*/ 1763 h 4138"/>
                <a:gd name="T66" fmla="*/ 3526 w 4736"/>
                <a:gd name="T67" fmla="*/ 827 h 4138"/>
                <a:gd name="T68" fmla="*/ 2940 w 4736"/>
                <a:gd name="T69" fmla="*/ 121 h 4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36" h="4138">
                  <a:moveTo>
                    <a:pt x="2609" y="70"/>
                  </a:moveTo>
                  <a:lnTo>
                    <a:pt x="2609" y="70"/>
                  </a:lnTo>
                  <a:cubicBezTo>
                    <a:pt x="2514" y="159"/>
                    <a:pt x="2666" y="299"/>
                    <a:pt x="2717" y="420"/>
                  </a:cubicBezTo>
                  <a:cubicBezTo>
                    <a:pt x="2775" y="547"/>
                    <a:pt x="2552" y="592"/>
                    <a:pt x="2444" y="592"/>
                  </a:cubicBezTo>
                  <a:cubicBezTo>
                    <a:pt x="2335" y="592"/>
                    <a:pt x="2202" y="764"/>
                    <a:pt x="2094" y="789"/>
                  </a:cubicBezTo>
                  <a:cubicBezTo>
                    <a:pt x="1992" y="821"/>
                    <a:pt x="1903" y="980"/>
                    <a:pt x="1833" y="1056"/>
                  </a:cubicBezTo>
                  <a:cubicBezTo>
                    <a:pt x="1756" y="1126"/>
                    <a:pt x="1743" y="1234"/>
                    <a:pt x="1743" y="1298"/>
                  </a:cubicBezTo>
                  <a:cubicBezTo>
                    <a:pt x="1743" y="1362"/>
                    <a:pt x="1527" y="1413"/>
                    <a:pt x="1489" y="1515"/>
                  </a:cubicBezTo>
                  <a:cubicBezTo>
                    <a:pt x="1451" y="1616"/>
                    <a:pt x="1584" y="1610"/>
                    <a:pt x="1680" y="1635"/>
                  </a:cubicBezTo>
                  <a:cubicBezTo>
                    <a:pt x="1782" y="1667"/>
                    <a:pt x="1922" y="1877"/>
                    <a:pt x="1852" y="1954"/>
                  </a:cubicBezTo>
                  <a:cubicBezTo>
                    <a:pt x="1775" y="2024"/>
                    <a:pt x="1514" y="1954"/>
                    <a:pt x="1355" y="1954"/>
                  </a:cubicBezTo>
                  <a:cubicBezTo>
                    <a:pt x="1196" y="1954"/>
                    <a:pt x="1113" y="1827"/>
                    <a:pt x="1044" y="1827"/>
                  </a:cubicBezTo>
                  <a:cubicBezTo>
                    <a:pt x="973" y="1827"/>
                    <a:pt x="903" y="1756"/>
                    <a:pt x="903" y="1680"/>
                  </a:cubicBezTo>
                  <a:cubicBezTo>
                    <a:pt x="903" y="1604"/>
                    <a:pt x="852" y="1508"/>
                    <a:pt x="776" y="1585"/>
                  </a:cubicBezTo>
                  <a:cubicBezTo>
                    <a:pt x="700" y="1661"/>
                    <a:pt x="802" y="1782"/>
                    <a:pt x="802" y="1782"/>
                  </a:cubicBezTo>
                  <a:cubicBezTo>
                    <a:pt x="744" y="1839"/>
                    <a:pt x="560" y="1782"/>
                    <a:pt x="464" y="1782"/>
                  </a:cubicBezTo>
                  <a:cubicBezTo>
                    <a:pt x="407" y="1782"/>
                    <a:pt x="337" y="1845"/>
                    <a:pt x="286" y="1896"/>
                  </a:cubicBezTo>
                  <a:cubicBezTo>
                    <a:pt x="369" y="1966"/>
                    <a:pt x="445" y="2062"/>
                    <a:pt x="490" y="2138"/>
                  </a:cubicBezTo>
                  <a:cubicBezTo>
                    <a:pt x="560" y="2259"/>
                    <a:pt x="592" y="2336"/>
                    <a:pt x="560" y="2450"/>
                  </a:cubicBezTo>
                  <a:cubicBezTo>
                    <a:pt x="528" y="2565"/>
                    <a:pt x="305" y="2603"/>
                    <a:pt x="343" y="2749"/>
                  </a:cubicBezTo>
                  <a:cubicBezTo>
                    <a:pt x="382" y="2896"/>
                    <a:pt x="152" y="3125"/>
                    <a:pt x="114" y="3157"/>
                  </a:cubicBezTo>
                  <a:cubicBezTo>
                    <a:pt x="95" y="3176"/>
                    <a:pt x="44" y="3290"/>
                    <a:pt x="0" y="3398"/>
                  </a:cubicBezTo>
                  <a:cubicBezTo>
                    <a:pt x="165" y="3379"/>
                    <a:pt x="159" y="3456"/>
                    <a:pt x="159" y="3456"/>
                  </a:cubicBezTo>
                  <a:cubicBezTo>
                    <a:pt x="216" y="3729"/>
                    <a:pt x="541" y="3615"/>
                    <a:pt x="572" y="3583"/>
                  </a:cubicBezTo>
                  <a:cubicBezTo>
                    <a:pt x="604" y="3551"/>
                    <a:pt x="528" y="3430"/>
                    <a:pt x="547" y="3405"/>
                  </a:cubicBezTo>
                  <a:cubicBezTo>
                    <a:pt x="572" y="3379"/>
                    <a:pt x="642" y="3430"/>
                    <a:pt x="668" y="3430"/>
                  </a:cubicBezTo>
                  <a:cubicBezTo>
                    <a:pt x="693" y="3430"/>
                    <a:pt x="865" y="3475"/>
                    <a:pt x="865" y="3417"/>
                  </a:cubicBezTo>
                  <a:cubicBezTo>
                    <a:pt x="865" y="3360"/>
                    <a:pt x="763" y="3316"/>
                    <a:pt x="795" y="3316"/>
                  </a:cubicBezTo>
                  <a:cubicBezTo>
                    <a:pt x="827" y="3316"/>
                    <a:pt x="840" y="3188"/>
                    <a:pt x="840" y="3188"/>
                  </a:cubicBezTo>
                  <a:cubicBezTo>
                    <a:pt x="840" y="3188"/>
                    <a:pt x="884" y="3227"/>
                    <a:pt x="929" y="3227"/>
                  </a:cubicBezTo>
                  <a:cubicBezTo>
                    <a:pt x="980" y="3227"/>
                    <a:pt x="929" y="3417"/>
                    <a:pt x="993" y="3354"/>
                  </a:cubicBezTo>
                  <a:cubicBezTo>
                    <a:pt x="1056" y="3290"/>
                    <a:pt x="1094" y="3354"/>
                    <a:pt x="1094" y="3354"/>
                  </a:cubicBezTo>
                  <a:cubicBezTo>
                    <a:pt x="1094" y="3551"/>
                    <a:pt x="929" y="3398"/>
                    <a:pt x="814" y="3513"/>
                  </a:cubicBezTo>
                  <a:cubicBezTo>
                    <a:pt x="700" y="3627"/>
                    <a:pt x="986" y="3627"/>
                    <a:pt x="1069" y="3653"/>
                  </a:cubicBezTo>
                  <a:cubicBezTo>
                    <a:pt x="1152" y="3678"/>
                    <a:pt x="1069" y="3545"/>
                    <a:pt x="1215" y="3570"/>
                  </a:cubicBezTo>
                  <a:cubicBezTo>
                    <a:pt x="1362" y="3602"/>
                    <a:pt x="1228" y="3653"/>
                    <a:pt x="1228" y="3748"/>
                  </a:cubicBezTo>
                  <a:cubicBezTo>
                    <a:pt x="1228" y="3850"/>
                    <a:pt x="1311" y="3831"/>
                    <a:pt x="1311" y="3831"/>
                  </a:cubicBezTo>
                  <a:cubicBezTo>
                    <a:pt x="1616" y="3780"/>
                    <a:pt x="1483" y="3908"/>
                    <a:pt x="1623" y="3882"/>
                  </a:cubicBezTo>
                  <a:cubicBezTo>
                    <a:pt x="1763" y="3857"/>
                    <a:pt x="1820" y="3952"/>
                    <a:pt x="1820" y="3952"/>
                  </a:cubicBezTo>
                  <a:cubicBezTo>
                    <a:pt x="1973" y="4022"/>
                    <a:pt x="1985" y="4137"/>
                    <a:pt x="2049" y="4111"/>
                  </a:cubicBezTo>
                  <a:cubicBezTo>
                    <a:pt x="2151" y="4009"/>
                    <a:pt x="2291" y="4022"/>
                    <a:pt x="2291" y="4022"/>
                  </a:cubicBezTo>
                  <a:cubicBezTo>
                    <a:pt x="2374" y="4003"/>
                    <a:pt x="2380" y="4118"/>
                    <a:pt x="2431" y="4118"/>
                  </a:cubicBezTo>
                  <a:cubicBezTo>
                    <a:pt x="2463" y="4118"/>
                    <a:pt x="2495" y="4054"/>
                    <a:pt x="2539" y="4022"/>
                  </a:cubicBezTo>
                  <a:cubicBezTo>
                    <a:pt x="2577" y="3990"/>
                    <a:pt x="2635" y="4003"/>
                    <a:pt x="2654" y="3990"/>
                  </a:cubicBezTo>
                  <a:cubicBezTo>
                    <a:pt x="2679" y="3958"/>
                    <a:pt x="2755" y="4028"/>
                    <a:pt x="2800" y="4028"/>
                  </a:cubicBezTo>
                  <a:cubicBezTo>
                    <a:pt x="2851" y="4028"/>
                    <a:pt x="2794" y="3869"/>
                    <a:pt x="2844" y="3895"/>
                  </a:cubicBezTo>
                  <a:cubicBezTo>
                    <a:pt x="2895" y="3920"/>
                    <a:pt x="3004" y="3850"/>
                    <a:pt x="3067" y="3825"/>
                  </a:cubicBezTo>
                  <a:cubicBezTo>
                    <a:pt x="3125" y="3799"/>
                    <a:pt x="3144" y="3869"/>
                    <a:pt x="3175" y="3869"/>
                  </a:cubicBezTo>
                  <a:cubicBezTo>
                    <a:pt x="3207" y="3869"/>
                    <a:pt x="3277" y="3710"/>
                    <a:pt x="3245" y="3685"/>
                  </a:cubicBezTo>
                  <a:cubicBezTo>
                    <a:pt x="3220" y="3653"/>
                    <a:pt x="3271" y="3609"/>
                    <a:pt x="3271" y="3577"/>
                  </a:cubicBezTo>
                  <a:cubicBezTo>
                    <a:pt x="3271" y="3551"/>
                    <a:pt x="3163" y="3609"/>
                    <a:pt x="3118" y="3609"/>
                  </a:cubicBezTo>
                  <a:cubicBezTo>
                    <a:pt x="3074" y="3609"/>
                    <a:pt x="3118" y="3500"/>
                    <a:pt x="3188" y="3519"/>
                  </a:cubicBezTo>
                  <a:cubicBezTo>
                    <a:pt x="3258" y="3538"/>
                    <a:pt x="3335" y="3373"/>
                    <a:pt x="3354" y="3316"/>
                  </a:cubicBezTo>
                  <a:cubicBezTo>
                    <a:pt x="3373" y="3258"/>
                    <a:pt x="3468" y="3316"/>
                    <a:pt x="3519" y="3316"/>
                  </a:cubicBezTo>
                  <a:cubicBezTo>
                    <a:pt x="3570" y="3316"/>
                    <a:pt x="3634" y="3067"/>
                    <a:pt x="3634" y="3067"/>
                  </a:cubicBezTo>
                  <a:cubicBezTo>
                    <a:pt x="3761" y="3112"/>
                    <a:pt x="3755" y="2953"/>
                    <a:pt x="3806" y="3004"/>
                  </a:cubicBezTo>
                  <a:cubicBezTo>
                    <a:pt x="3856" y="3055"/>
                    <a:pt x="3895" y="3036"/>
                    <a:pt x="3895" y="3036"/>
                  </a:cubicBezTo>
                  <a:cubicBezTo>
                    <a:pt x="3907" y="3016"/>
                    <a:pt x="3831" y="2972"/>
                    <a:pt x="3844" y="2921"/>
                  </a:cubicBezTo>
                  <a:cubicBezTo>
                    <a:pt x="3856" y="2845"/>
                    <a:pt x="3958" y="2749"/>
                    <a:pt x="3990" y="2730"/>
                  </a:cubicBezTo>
                  <a:cubicBezTo>
                    <a:pt x="4048" y="2698"/>
                    <a:pt x="4028" y="2762"/>
                    <a:pt x="4066" y="2787"/>
                  </a:cubicBezTo>
                  <a:cubicBezTo>
                    <a:pt x="4105" y="2807"/>
                    <a:pt x="4111" y="2679"/>
                    <a:pt x="4111" y="2736"/>
                  </a:cubicBezTo>
                  <a:cubicBezTo>
                    <a:pt x="4111" y="2794"/>
                    <a:pt x="4149" y="2775"/>
                    <a:pt x="4149" y="2775"/>
                  </a:cubicBezTo>
                  <a:cubicBezTo>
                    <a:pt x="4168" y="2692"/>
                    <a:pt x="4353" y="2603"/>
                    <a:pt x="4353" y="2603"/>
                  </a:cubicBezTo>
                  <a:cubicBezTo>
                    <a:pt x="4264" y="2514"/>
                    <a:pt x="4735" y="2094"/>
                    <a:pt x="4442" y="1916"/>
                  </a:cubicBezTo>
                  <a:cubicBezTo>
                    <a:pt x="4308" y="1839"/>
                    <a:pt x="4117" y="2011"/>
                    <a:pt x="3977" y="1979"/>
                  </a:cubicBezTo>
                  <a:cubicBezTo>
                    <a:pt x="3837" y="1954"/>
                    <a:pt x="3710" y="1827"/>
                    <a:pt x="3519" y="1763"/>
                  </a:cubicBezTo>
                  <a:cubicBezTo>
                    <a:pt x="3328" y="1699"/>
                    <a:pt x="3290" y="1336"/>
                    <a:pt x="3290" y="1273"/>
                  </a:cubicBezTo>
                  <a:cubicBezTo>
                    <a:pt x="3290" y="1203"/>
                    <a:pt x="3526" y="827"/>
                    <a:pt x="3526" y="827"/>
                  </a:cubicBezTo>
                  <a:cubicBezTo>
                    <a:pt x="3583" y="598"/>
                    <a:pt x="3169" y="617"/>
                    <a:pt x="3067" y="426"/>
                  </a:cubicBezTo>
                  <a:cubicBezTo>
                    <a:pt x="2991" y="394"/>
                    <a:pt x="2953" y="229"/>
                    <a:pt x="2940" y="121"/>
                  </a:cubicBezTo>
                  <a:cubicBezTo>
                    <a:pt x="2768" y="134"/>
                    <a:pt x="2679" y="0"/>
                    <a:pt x="2609" y="70"/>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36" name="Freeform 499"/>
            <p:cNvSpPr>
              <a:spLocks noChangeArrowheads="1"/>
            </p:cNvSpPr>
            <p:nvPr/>
          </p:nvSpPr>
          <p:spPr bwMode="auto">
            <a:xfrm>
              <a:off x="15525704" y="7321962"/>
              <a:ext cx="1811579" cy="2264622"/>
            </a:xfrm>
            <a:custGeom>
              <a:avLst/>
              <a:gdLst>
                <a:gd name="T0" fmla="*/ 3258 w 3526"/>
                <a:gd name="T1" fmla="*/ 3532 h 4411"/>
                <a:gd name="T2" fmla="*/ 3258 w 3526"/>
                <a:gd name="T3" fmla="*/ 3532 h 4411"/>
                <a:gd name="T4" fmla="*/ 3525 w 3526"/>
                <a:gd name="T5" fmla="*/ 3181 h 4411"/>
                <a:gd name="T6" fmla="*/ 3321 w 3526"/>
                <a:gd name="T7" fmla="*/ 3092 h 4411"/>
                <a:gd name="T8" fmla="*/ 3111 w 3526"/>
                <a:gd name="T9" fmla="*/ 2882 h 4411"/>
                <a:gd name="T10" fmla="*/ 2685 w 3526"/>
                <a:gd name="T11" fmla="*/ 2825 h 4411"/>
                <a:gd name="T12" fmla="*/ 2589 w 3526"/>
                <a:gd name="T13" fmla="*/ 2386 h 4411"/>
                <a:gd name="T14" fmla="*/ 2392 w 3526"/>
                <a:gd name="T15" fmla="*/ 1711 h 4411"/>
                <a:gd name="T16" fmla="*/ 2398 w 3526"/>
                <a:gd name="T17" fmla="*/ 1234 h 4411"/>
                <a:gd name="T18" fmla="*/ 2634 w 3526"/>
                <a:gd name="T19" fmla="*/ 1030 h 4411"/>
                <a:gd name="T20" fmla="*/ 2583 w 3526"/>
                <a:gd name="T21" fmla="*/ 630 h 4411"/>
                <a:gd name="T22" fmla="*/ 2048 w 3526"/>
                <a:gd name="T23" fmla="*/ 179 h 4411"/>
                <a:gd name="T24" fmla="*/ 1348 w 3526"/>
                <a:gd name="T25" fmla="*/ 115 h 4411"/>
                <a:gd name="T26" fmla="*/ 706 w 3526"/>
                <a:gd name="T27" fmla="*/ 382 h 4411"/>
                <a:gd name="T28" fmla="*/ 235 w 3526"/>
                <a:gd name="T29" fmla="*/ 834 h 4411"/>
                <a:gd name="T30" fmla="*/ 591 w 3526"/>
                <a:gd name="T31" fmla="*/ 1126 h 4411"/>
                <a:gd name="T32" fmla="*/ 661 w 3526"/>
                <a:gd name="T33" fmla="*/ 1686 h 4411"/>
                <a:gd name="T34" fmla="*/ 591 w 3526"/>
                <a:gd name="T35" fmla="*/ 2214 h 4411"/>
                <a:gd name="T36" fmla="*/ 591 w 3526"/>
                <a:gd name="T37" fmla="*/ 2749 h 4411"/>
                <a:gd name="T38" fmla="*/ 140 w 3526"/>
                <a:gd name="T39" fmla="*/ 3162 h 4411"/>
                <a:gd name="T40" fmla="*/ 0 w 3526"/>
                <a:gd name="T41" fmla="*/ 3691 h 4411"/>
                <a:gd name="T42" fmla="*/ 38 w 3526"/>
                <a:gd name="T43" fmla="*/ 3862 h 4411"/>
                <a:gd name="T44" fmla="*/ 102 w 3526"/>
                <a:gd name="T45" fmla="*/ 4263 h 4411"/>
                <a:gd name="T46" fmla="*/ 337 w 3526"/>
                <a:gd name="T47" fmla="*/ 4372 h 4411"/>
                <a:gd name="T48" fmla="*/ 578 w 3526"/>
                <a:gd name="T49" fmla="*/ 4181 h 4411"/>
                <a:gd name="T50" fmla="*/ 973 w 3526"/>
                <a:gd name="T51" fmla="*/ 3735 h 4411"/>
                <a:gd name="T52" fmla="*/ 1017 w 3526"/>
                <a:gd name="T53" fmla="*/ 3913 h 4411"/>
                <a:gd name="T54" fmla="*/ 1304 w 3526"/>
                <a:gd name="T55" fmla="*/ 4244 h 4411"/>
                <a:gd name="T56" fmla="*/ 1539 w 3526"/>
                <a:gd name="T57" fmla="*/ 3875 h 4411"/>
                <a:gd name="T58" fmla="*/ 1781 w 3526"/>
                <a:gd name="T59" fmla="*/ 3691 h 4411"/>
                <a:gd name="T60" fmla="*/ 2004 w 3526"/>
                <a:gd name="T61" fmla="*/ 3913 h 4411"/>
                <a:gd name="T62" fmla="*/ 2144 w 3526"/>
                <a:gd name="T63" fmla="*/ 4041 h 4411"/>
                <a:gd name="T64" fmla="*/ 2424 w 3526"/>
                <a:gd name="T65" fmla="*/ 4009 h 4411"/>
                <a:gd name="T66" fmla="*/ 2558 w 3526"/>
                <a:gd name="T67" fmla="*/ 4225 h 4411"/>
                <a:gd name="T68" fmla="*/ 2717 w 3526"/>
                <a:gd name="T69" fmla="*/ 4066 h 4411"/>
                <a:gd name="T70" fmla="*/ 3258 w 3526"/>
                <a:gd name="T71" fmla="*/ 3532 h 4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26" h="4411">
                  <a:moveTo>
                    <a:pt x="3258" y="3532"/>
                  </a:moveTo>
                  <a:lnTo>
                    <a:pt x="3258" y="3532"/>
                  </a:lnTo>
                  <a:cubicBezTo>
                    <a:pt x="3258" y="3302"/>
                    <a:pt x="3474" y="3372"/>
                    <a:pt x="3525" y="3181"/>
                  </a:cubicBezTo>
                  <a:cubicBezTo>
                    <a:pt x="3525" y="3181"/>
                    <a:pt x="3461" y="3137"/>
                    <a:pt x="3321" y="3092"/>
                  </a:cubicBezTo>
                  <a:cubicBezTo>
                    <a:pt x="3321" y="3092"/>
                    <a:pt x="3289" y="2882"/>
                    <a:pt x="3111" y="2882"/>
                  </a:cubicBezTo>
                  <a:cubicBezTo>
                    <a:pt x="2939" y="2882"/>
                    <a:pt x="2723" y="2965"/>
                    <a:pt x="2685" y="2825"/>
                  </a:cubicBezTo>
                  <a:cubicBezTo>
                    <a:pt x="2647" y="2685"/>
                    <a:pt x="2869" y="2494"/>
                    <a:pt x="2589" y="2386"/>
                  </a:cubicBezTo>
                  <a:cubicBezTo>
                    <a:pt x="2309" y="2278"/>
                    <a:pt x="2284" y="1813"/>
                    <a:pt x="2392" y="1711"/>
                  </a:cubicBezTo>
                  <a:cubicBezTo>
                    <a:pt x="2494" y="1603"/>
                    <a:pt x="2481" y="1317"/>
                    <a:pt x="2398" y="1234"/>
                  </a:cubicBezTo>
                  <a:cubicBezTo>
                    <a:pt x="2309" y="1145"/>
                    <a:pt x="2570" y="1088"/>
                    <a:pt x="2634" y="1030"/>
                  </a:cubicBezTo>
                  <a:cubicBezTo>
                    <a:pt x="2691" y="967"/>
                    <a:pt x="2812" y="630"/>
                    <a:pt x="2583" y="630"/>
                  </a:cubicBezTo>
                  <a:cubicBezTo>
                    <a:pt x="2354" y="630"/>
                    <a:pt x="2297" y="179"/>
                    <a:pt x="2048" y="179"/>
                  </a:cubicBezTo>
                  <a:cubicBezTo>
                    <a:pt x="1800" y="179"/>
                    <a:pt x="1463" y="229"/>
                    <a:pt x="1348" y="115"/>
                  </a:cubicBezTo>
                  <a:cubicBezTo>
                    <a:pt x="1234" y="0"/>
                    <a:pt x="565" y="115"/>
                    <a:pt x="706" y="382"/>
                  </a:cubicBezTo>
                  <a:cubicBezTo>
                    <a:pt x="839" y="624"/>
                    <a:pt x="363" y="528"/>
                    <a:pt x="235" y="834"/>
                  </a:cubicBezTo>
                  <a:cubicBezTo>
                    <a:pt x="356" y="928"/>
                    <a:pt x="432" y="1126"/>
                    <a:pt x="591" y="1126"/>
                  </a:cubicBezTo>
                  <a:cubicBezTo>
                    <a:pt x="591" y="1126"/>
                    <a:pt x="737" y="1527"/>
                    <a:pt x="661" y="1686"/>
                  </a:cubicBezTo>
                  <a:cubicBezTo>
                    <a:pt x="591" y="1845"/>
                    <a:pt x="591" y="2106"/>
                    <a:pt x="591" y="2214"/>
                  </a:cubicBezTo>
                  <a:cubicBezTo>
                    <a:pt x="591" y="2322"/>
                    <a:pt x="667" y="2666"/>
                    <a:pt x="591" y="2749"/>
                  </a:cubicBezTo>
                  <a:cubicBezTo>
                    <a:pt x="515" y="2825"/>
                    <a:pt x="140" y="3086"/>
                    <a:pt x="140" y="3162"/>
                  </a:cubicBezTo>
                  <a:cubicBezTo>
                    <a:pt x="140" y="3232"/>
                    <a:pt x="153" y="3621"/>
                    <a:pt x="0" y="3691"/>
                  </a:cubicBezTo>
                  <a:cubicBezTo>
                    <a:pt x="0" y="3754"/>
                    <a:pt x="6" y="3831"/>
                    <a:pt x="38" y="3862"/>
                  </a:cubicBezTo>
                  <a:cubicBezTo>
                    <a:pt x="96" y="3920"/>
                    <a:pt x="153" y="4161"/>
                    <a:pt x="102" y="4263"/>
                  </a:cubicBezTo>
                  <a:cubicBezTo>
                    <a:pt x="51" y="4372"/>
                    <a:pt x="185" y="4410"/>
                    <a:pt x="337" y="4372"/>
                  </a:cubicBezTo>
                  <a:cubicBezTo>
                    <a:pt x="489" y="4327"/>
                    <a:pt x="540" y="4340"/>
                    <a:pt x="578" y="4181"/>
                  </a:cubicBezTo>
                  <a:cubicBezTo>
                    <a:pt x="616" y="4028"/>
                    <a:pt x="890" y="3735"/>
                    <a:pt x="973" y="3735"/>
                  </a:cubicBezTo>
                  <a:cubicBezTo>
                    <a:pt x="1062" y="3735"/>
                    <a:pt x="928" y="3875"/>
                    <a:pt x="1017" y="3913"/>
                  </a:cubicBezTo>
                  <a:cubicBezTo>
                    <a:pt x="1087" y="3945"/>
                    <a:pt x="1221" y="4136"/>
                    <a:pt x="1304" y="4244"/>
                  </a:cubicBezTo>
                  <a:cubicBezTo>
                    <a:pt x="1367" y="4098"/>
                    <a:pt x="1476" y="3875"/>
                    <a:pt x="1539" y="3875"/>
                  </a:cubicBezTo>
                  <a:cubicBezTo>
                    <a:pt x="1635" y="3875"/>
                    <a:pt x="1781" y="3799"/>
                    <a:pt x="1781" y="3691"/>
                  </a:cubicBezTo>
                  <a:cubicBezTo>
                    <a:pt x="1781" y="3582"/>
                    <a:pt x="2004" y="3831"/>
                    <a:pt x="2004" y="3913"/>
                  </a:cubicBezTo>
                  <a:cubicBezTo>
                    <a:pt x="2004" y="3996"/>
                    <a:pt x="2074" y="4111"/>
                    <a:pt x="2144" y="4041"/>
                  </a:cubicBezTo>
                  <a:cubicBezTo>
                    <a:pt x="2214" y="3971"/>
                    <a:pt x="2335" y="3971"/>
                    <a:pt x="2424" y="4009"/>
                  </a:cubicBezTo>
                  <a:cubicBezTo>
                    <a:pt x="2468" y="4028"/>
                    <a:pt x="2513" y="4123"/>
                    <a:pt x="2558" y="4225"/>
                  </a:cubicBezTo>
                  <a:cubicBezTo>
                    <a:pt x="2596" y="4187"/>
                    <a:pt x="2647" y="4130"/>
                    <a:pt x="2717" y="4066"/>
                  </a:cubicBezTo>
                  <a:cubicBezTo>
                    <a:pt x="2850" y="3932"/>
                    <a:pt x="3258" y="3761"/>
                    <a:pt x="3258" y="3532"/>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37" name="Freeform 500"/>
            <p:cNvSpPr>
              <a:spLocks noChangeArrowheads="1"/>
            </p:cNvSpPr>
            <p:nvPr/>
          </p:nvSpPr>
          <p:spPr bwMode="auto">
            <a:xfrm>
              <a:off x="16698701" y="7518984"/>
              <a:ext cx="2481864" cy="2491084"/>
            </a:xfrm>
            <a:custGeom>
              <a:avLst/>
              <a:gdLst>
                <a:gd name="T0" fmla="*/ 2928 w 4832"/>
                <a:gd name="T1" fmla="*/ 642 h 4850"/>
                <a:gd name="T2" fmla="*/ 2928 w 4832"/>
                <a:gd name="T3" fmla="*/ 642 h 4850"/>
                <a:gd name="T4" fmla="*/ 2794 w 4832"/>
                <a:gd name="T5" fmla="*/ 477 h 4850"/>
                <a:gd name="T6" fmla="*/ 2527 w 4832"/>
                <a:gd name="T7" fmla="*/ 629 h 4850"/>
                <a:gd name="T8" fmla="*/ 2151 w 4832"/>
                <a:gd name="T9" fmla="*/ 299 h 4850"/>
                <a:gd name="T10" fmla="*/ 1845 w 4832"/>
                <a:gd name="T11" fmla="*/ 299 h 4850"/>
                <a:gd name="T12" fmla="*/ 1355 w 4832"/>
                <a:gd name="T13" fmla="*/ 667 h 4850"/>
                <a:gd name="T14" fmla="*/ 942 w 4832"/>
                <a:gd name="T15" fmla="*/ 820 h 4850"/>
                <a:gd name="T16" fmla="*/ 95 w 4832"/>
                <a:gd name="T17" fmla="*/ 807 h 4850"/>
                <a:gd name="T18" fmla="*/ 114 w 4832"/>
                <a:gd name="T19" fmla="*/ 852 h 4850"/>
                <a:gd name="T20" fmla="*/ 108 w 4832"/>
                <a:gd name="T21" fmla="*/ 1329 h 4850"/>
                <a:gd name="T22" fmla="*/ 305 w 4832"/>
                <a:gd name="T23" fmla="*/ 2004 h 4850"/>
                <a:gd name="T24" fmla="*/ 401 w 4832"/>
                <a:gd name="T25" fmla="*/ 2443 h 4850"/>
                <a:gd name="T26" fmla="*/ 827 w 4832"/>
                <a:gd name="T27" fmla="*/ 2500 h 4850"/>
                <a:gd name="T28" fmla="*/ 1037 w 4832"/>
                <a:gd name="T29" fmla="*/ 2710 h 4850"/>
                <a:gd name="T30" fmla="*/ 1241 w 4832"/>
                <a:gd name="T31" fmla="*/ 2799 h 4850"/>
                <a:gd name="T32" fmla="*/ 974 w 4832"/>
                <a:gd name="T33" fmla="*/ 3150 h 4850"/>
                <a:gd name="T34" fmla="*/ 433 w 4832"/>
                <a:gd name="T35" fmla="*/ 3684 h 4850"/>
                <a:gd name="T36" fmla="*/ 274 w 4832"/>
                <a:gd name="T37" fmla="*/ 3843 h 4850"/>
                <a:gd name="T38" fmla="*/ 363 w 4832"/>
                <a:gd name="T39" fmla="*/ 4085 h 4850"/>
                <a:gd name="T40" fmla="*/ 630 w 4832"/>
                <a:gd name="T41" fmla="*/ 4480 h 4850"/>
                <a:gd name="T42" fmla="*/ 897 w 4832"/>
                <a:gd name="T43" fmla="*/ 4664 h 4850"/>
                <a:gd name="T44" fmla="*/ 1254 w 4832"/>
                <a:gd name="T45" fmla="*/ 4639 h 4850"/>
                <a:gd name="T46" fmla="*/ 1400 w 4832"/>
                <a:gd name="T47" fmla="*/ 4721 h 4850"/>
                <a:gd name="T48" fmla="*/ 1578 w 4832"/>
                <a:gd name="T49" fmla="*/ 4607 h 4850"/>
                <a:gd name="T50" fmla="*/ 1916 w 4832"/>
                <a:gd name="T51" fmla="*/ 4607 h 4850"/>
                <a:gd name="T52" fmla="*/ 1890 w 4832"/>
                <a:gd name="T53" fmla="*/ 4410 h 4850"/>
                <a:gd name="T54" fmla="*/ 2017 w 4832"/>
                <a:gd name="T55" fmla="*/ 4505 h 4850"/>
                <a:gd name="T56" fmla="*/ 2158 w 4832"/>
                <a:gd name="T57" fmla="*/ 4652 h 4850"/>
                <a:gd name="T58" fmla="*/ 2469 w 4832"/>
                <a:gd name="T59" fmla="*/ 4779 h 4850"/>
                <a:gd name="T60" fmla="*/ 2966 w 4832"/>
                <a:gd name="T61" fmla="*/ 4779 h 4850"/>
                <a:gd name="T62" fmla="*/ 2794 w 4832"/>
                <a:gd name="T63" fmla="*/ 4460 h 4850"/>
                <a:gd name="T64" fmla="*/ 2603 w 4832"/>
                <a:gd name="T65" fmla="*/ 4340 h 4850"/>
                <a:gd name="T66" fmla="*/ 2857 w 4832"/>
                <a:gd name="T67" fmla="*/ 4123 h 4850"/>
                <a:gd name="T68" fmla="*/ 2947 w 4832"/>
                <a:gd name="T69" fmla="*/ 3881 h 4850"/>
                <a:gd name="T70" fmla="*/ 3208 w 4832"/>
                <a:gd name="T71" fmla="*/ 3614 h 4850"/>
                <a:gd name="T72" fmla="*/ 3558 w 4832"/>
                <a:gd name="T73" fmla="*/ 3417 h 4850"/>
                <a:gd name="T74" fmla="*/ 3831 w 4832"/>
                <a:gd name="T75" fmla="*/ 3245 h 4850"/>
                <a:gd name="T76" fmla="*/ 3723 w 4832"/>
                <a:gd name="T77" fmla="*/ 2895 h 4850"/>
                <a:gd name="T78" fmla="*/ 4054 w 4832"/>
                <a:gd name="T79" fmla="*/ 2946 h 4850"/>
                <a:gd name="T80" fmla="*/ 4048 w 4832"/>
                <a:gd name="T81" fmla="*/ 2882 h 4850"/>
                <a:gd name="T82" fmla="*/ 4385 w 4832"/>
                <a:gd name="T83" fmla="*/ 2799 h 4850"/>
                <a:gd name="T84" fmla="*/ 4468 w 4832"/>
                <a:gd name="T85" fmla="*/ 2723 h 4850"/>
                <a:gd name="T86" fmla="*/ 4665 w 4832"/>
                <a:gd name="T87" fmla="*/ 2176 h 4850"/>
                <a:gd name="T88" fmla="*/ 4449 w 4832"/>
                <a:gd name="T89" fmla="*/ 1864 h 4850"/>
                <a:gd name="T90" fmla="*/ 4277 w 4832"/>
                <a:gd name="T91" fmla="*/ 1597 h 4850"/>
                <a:gd name="T92" fmla="*/ 4569 w 4832"/>
                <a:gd name="T93" fmla="*/ 1259 h 4850"/>
                <a:gd name="T94" fmla="*/ 4372 w 4832"/>
                <a:gd name="T95" fmla="*/ 896 h 4850"/>
                <a:gd name="T96" fmla="*/ 4181 w 4832"/>
                <a:gd name="T97" fmla="*/ 718 h 4850"/>
                <a:gd name="T98" fmla="*/ 4181 w 4832"/>
                <a:gd name="T99" fmla="*/ 407 h 4850"/>
                <a:gd name="T100" fmla="*/ 4181 w 4832"/>
                <a:gd name="T101" fmla="*/ 236 h 4850"/>
                <a:gd name="T102" fmla="*/ 4347 w 4832"/>
                <a:gd name="T103" fmla="*/ 89 h 4850"/>
                <a:gd name="T104" fmla="*/ 3895 w 4832"/>
                <a:gd name="T105" fmla="*/ 0 h 4850"/>
                <a:gd name="T106" fmla="*/ 3545 w 4832"/>
                <a:gd name="T107" fmla="*/ 153 h 4850"/>
                <a:gd name="T108" fmla="*/ 3430 w 4832"/>
                <a:gd name="T109" fmla="*/ 306 h 4850"/>
                <a:gd name="T110" fmla="*/ 3347 w 4832"/>
                <a:gd name="T111" fmla="*/ 648 h 4850"/>
                <a:gd name="T112" fmla="*/ 3437 w 4832"/>
                <a:gd name="T113" fmla="*/ 483 h 4850"/>
                <a:gd name="T114" fmla="*/ 3379 w 4832"/>
                <a:gd name="T115" fmla="*/ 801 h 4850"/>
                <a:gd name="T116" fmla="*/ 3093 w 4832"/>
                <a:gd name="T117" fmla="*/ 865 h 4850"/>
                <a:gd name="T118" fmla="*/ 3201 w 4832"/>
                <a:gd name="T119" fmla="*/ 464 h 4850"/>
                <a:gd name="T120" fmla="*/ 2928 w 4832"/>
                <a:gd name="T121" fmla="*/ 642 h 4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2" h="4850">
                  <a:moveTo>
                    <a:pt x="2928" y="642"/>
                  </a:moveTo>
                  <a:lnTo>
                    <a:pt x="2928" y="642"/>
                  </a:lnTo>
                  <a:cubicBezTo>
                    <a:pt x="2794" y="591"/>
                    <a:pt x="2908" y="477"/>
                    <a:pt x="2794" y="477"/>
                  </a:cubicBezTo>
                  <a:cubicBezTo>
                    <a:pt x="2679" y="477"/>
                    <a:pt x="2628" y="731"/>
                    <a:pt x="2527" y="629"/>
                  </a:cubicBezTo>
                  <a:cubicBezTo>
                    <a:pt x="2418" y="521"/>
                    <a:pt x="2278" y="299"/>
                    <a:pt x="2151" y="299"/>
                  </a:cubicBezTo>
                  <a:cubicBezTo>
                    <a:pt x="2024" y="299"/>
                    <a:pt x="1960" y="248"/>
                    <a:pt x="1845" y="299"/>
                  </a:cubicBezTo>
                  <a:cubicBezTo>
                    <a:pt x="1731" y="350"/>
                    <a:pt x="1496" y="667"/>
                    <a:pt x="1355" y="667"/>
                  </a:cubicBezTo>
                  <a:cubicBezTo>
                    <a:pt x="1216" y="667"/>
                    <a:pt x="1037" y="718"/>
                    <a:pt x="942" y="820"/>
                  </a:cubicBezTo>
                  <a:cubicBezTo>
                    <a:pt x="853" y="909"/>
                    <a:pt x="318" y="928"/>
                    <a:pt x="95" y="807"/>
                  </a:cubicBezTo>
                  <a:cubicBezTo>
                    <a:pt x="95" y="820"/>
                    <a:pt x="95" y="833"/>
                    <a:pt x="114" y="852"/>
                  </a:cubicBezTo>
                  <a:cubicBezTo>
                    <a:pt x="197" y="935"/>
                    <a:pt x="210" y="1221"/>
                    <a:pt x="108" y="1329"/>
                  </a:cubicBezTo>
                  <a:cubicBezTo>
                    <a:pt x="0" y="1431"/>
                    <a:pt x="25" y="1896"/>
                    <a:pt x="305" y="2004"/>
                  </a:cubicBezTo>
                  <a:cubicBezTo>
                    <a:pt x="585" y="2112"/>
                    <a:pt x="363" y="2303"/>
                    <a:pt x="401" y="2443"/>
                  </a:cubicBezTo>
                  <a:cubicBezTo>
                    <a:pt x="439" y="2583"/>
                    <a:pt x="655" y="2500"/>
                    <a:pt x="827" y="2500"/>
                  </a:cubicBezTo>
                  <a:cubicBezTo>
                    <a:pt x="1005" y="2500"/>
                    <a:pt x="1037" y="2710"/>
                    <a:pt x="1037" y="2710"/>
                  </a:cubicBezTo>
                  <a:cubicBezTo>
                    <a:pt x="1177" y="2755"/>
                    <a:pt x="1241" y="2799"/>
                    <a:pt x="1241" y="2799"/>
                  </a:cubicBezTo>
                  <a:cubicBezTo>
                    <a:pt x="1190" y="2990"/>
                    <a:pt x="974" y="2920"/>
                    <a:pt x="974" y="3150"/>
                  </a:cubicBezTo>
                  <a:cubicBezTo>
                    <a:pt x="974" y="3379"/>
                    <a:pt x="566" y="3550"/>
                    <a:pt x="433" y="3684"/>
                  </a:cubicBezTo>
                  <a:cubicBezTo>
                    <a:pt x="363" y="3748"/>
                    <a:pt x="312" y="3805"/>
                    <a:pt x="274" y="3843"/>
                  </a:cubicBezTo>
                  <a:cubicBezTo>
                    <a:pt x="312" y="3939"/>
                    <a:pt x="343" y="4041"/>
                    <a:pt x="363" y="4085"/>
                  </a:cubicBezTo>
                  <a:cubicBezTo>
                    <a:pt x="394" y="4168"/>
                    <a:pt x="547" y="4295"/>
                    <a:pt x="630" y="4480"/>
                  </a:cubicBezTo>
                  <a:cubicBezTo>
                    <a:pt x="713" y="4664"/>
                    <a:pt x="808" y="4664"/>
                    <a:pt x="897" y="4664"/>
                  </a:cubicBezTo>
                  <a:cubicBezTo>
                    <a:pt x="986" y="4664"/>
                    <a:pt x="1146" y="4639"/>
                    <a:pt x="1254" y="4639"/>
                  </a:cubicBezTo>
                  <a:cubicBezTo>
                    <a:pt x="1292" y="4639"/>
                    <a:pt x="1349" y="4670"/>
                    <a:pt x="1400" y="4721"/>
                  </a:cubicBezTo>
                  <a:cubicBezTo>
                    <a:pt x="1451" y="4670"/>
                    <a:pt x="1521" y="4607"/>
                    <a:pt x="1578" y="4607"/>
                  </a:cubicBezTo>
                  <a:cubicBezTo>
                    <a:pt x="1674" y="4607"/>
                    <a:pt x="1858" y="4664"/>
                    <a:pt x="1916" y="4607"/>
                  </a:cubicBezTo>
                  <a:cubicBezTo>
                    <a:pt x="1916" y="4607"/>
                    <a:pt x="1814" y="4486"/>
                    <a:pt x="1890" y="4410"/>
                  </a:cubicBezTo>
                  <a:cubicBezTo>
                    <a:pt x="1966" y="4333"/>
                    <a:pt x="2017" y="4429"/>
                    <a:pt x="2017" y="4505"/>
                  </a:cubicBezTo>
                  <a:cubicBezTo>
                    <a:pt x="2017" y="4581"/>
                    <a:pt x="2087" y="4652"/>
                    <a:pt x="2158" y="4652"/>
                  </a:cubicBezTo>
                  <a:cubicBezTo>
                    <a:pt x="2227" y="4652"/>
                    <a:pt x="2310" y="4779"/>
                    <a:pt x="2469" y="4779"/>
                  </a:cubicBezTo>
                  <a:cubicBezTo>
                    <a:pt x="2628" y="4779"/>
                    <a:pt x="2889" y="4849"/>
                    <a:pt x="2966" y="4779"/>
                  </a:cubicBezTo>
                  <a:cubicBezTo>
                    <a:pt x="3036" y="4702"/>
                    <a:pt x="2896" y="4492"/>
                    <a:pt x="2794" y="4460"/>
                  </a:cubicBezTo>
                  <a:cubicBezTo>
                    <a:pt x="2698" y="4435"/>
                    <a:pt x="2565" y="4441"/>
                    <a:pt x="2603" y="4340"/>
                  </a:cubicBezTo>
                  <a:cubicBezTo>
                    <a:pt x="2641" y="4238"/>
                    <a:pt x="2857" y="4187"/>
                    <a:pt x="2857" y="4123"/>
                  </a:cubicBezTo>
                  <a:cubicBezTo>
                    <a:pt x="2857" y="4059"/>
                    <a:pt x="2870" y="3951"/>
                    <a:pt x="2947" y="3881"/>
                  </a:cubicBezTo>
                  <a:cubicBezTo>
                    <a:pt x="3017" y="3805"/>
                    <a:pt x="3106" y="3646"/>
                    <a:pt x="3208" y="3614"/>
                  </a:cubicBezTo>
                  <a:cubicBezTo>
                    <a:pt x="3316" y="3589"/>
                    <a:pt x="3449" y="3417"/>
                    <a:pt x="3558" y="3417"/>
                  </a:cubicBezTo>
                  <a:cubicBezTo>
                    <a:pt x="3666" y="3417"/>
                    <a:pt x="3889" y="3372"/>
                    <a:pt x="3831" y="3245"/>
                  </a:cubicBezTo>
                  <a:cubicBezTo>
                    <a:pt x="3780" y="3124"/>
                    <a:pt x="3628" y="2984"/>
                    <a:pt x="3723" y="2895"/>
                  </a:cubicBezTo>
                  <a:cubicBezTo>
                    <a:pt x="3793" y="2825"/>
                    <a:pt x="3882" y="2959"/>
                    <a:pt x="4054" y="2946"/>
                  </a:cubicBezTo>
                  <a:cubicBezTo>
                    <a:pt x="4048" y="2920"/>
                    <a:pt x="4048" y="2895"/>
                    <a:pt x="4048" y="2882"/>
                  </a:cubicBezTo>
                  <a:cubicBezTo>
                    <a:pt x="4048" y="2793"/>
                    <a:pt x="4302" y="2825"/>
                    <a:pt x="4385" y="2799"/>
                  </a:cubicBezTo>
                  <a:cubicBezTo>
                    <a:pt x="4474" y="2780"/>
                    <a:pt x="4468" y="2723"/>
                    <a:pt x="4468" y="2723"/>
                  </a:cubicBezTo>
                  <a:cubicBezTo>
                    <a:pt x="4818" y="2640"/>
                    <a:pt x="4831" y="2259"/>
                    <a:pt x="4665" y="2176"/>
                  </a:cubicBezTo>
                  <a:cubicBezTo>
                    <a:pt x="4506" y="2099"/>
                    <a:pt x="4493" y="2004"/>
                    <a:pt x="4449" y="1864"/>
                  </a:cubicBezTo>
                  <a:cubicBezTo>
                    <a:pt x="4398" y="1730"/>
                    <a:pt x="4302" y="1724"/>
                    <a:pt x="4277" y="1597"/>
                  </a:cubicBezTo>
                  <a:cubicBezTo>
                    <a:pt x="4245" y="1476"/>
                    <a:pt x="4538" y="1406"/>
                    <a:pt x="4569" y="1259"/>
                  </a:cubicBezTo>
                  <a:cubicBezTo>
                    <a:pt x="4595" y="1113"/>
                    <a:pt x="4398" y="1017"/>
                    <a:pt x="4372" y="896"/>
                  </a:cubicBezTo>
                  <a:cubicBezTo>
                    <a:pt x="4347" y="776"/>
                    <a:pt x="4054" y="846"/>
                    <a:pt x="4181" y="718"/>
                  </a:cubicBezTo>
                  <a:cubicBezTo>
                    <a:pt x="4302" y="591"/>
                    <a:pt x="4264" y="495"/>
                    <a:pt x="4181" y="407"/>
                  </a:cubicBezTo>
                  <a:cubicBezTo>
                    <a:pt x="4092" y="325"/>
                    <a:pt x="4181" y="236"/>
                    <a:pt x="4181" y="236"/>
                  </a:cubicBezTo>
                  <a:cubicBezTo>
                    <a:pt x="4347" y="236"/>
                    <a:pt x="4385" y="134"/>
                    <a:pt x="4347" y="89"/>
                  </a:cubicBezTo>
                  <a:cubicBezTo>
                    <a:pt x="4302" y="51"/>
                    <a:pt x="4016" y="0"/>
                    <a:pt x="3895" y="0"/>
                  </a:cubicBezTo>
                  <a:cubicBezTo>
                    <a:pt x="3774" y="0"/>
                    <a:pt x="3634" y="140"/>
                    <a:pt x="3545" y="153"/>
                  </a:cubicBezTo>
                  <a:cubicBezTo>
                    <a:pt x="3449" y="166"/>
                    <a:pt x="3507" y="267"/>
                    <a:pt x="3430" y="306"/>
                  </a:cubicBezTo>
                  <a:cubicBezTo>
                    <a:pt x="3347" y="337"/>
                    <a:pt x="3271" y="648"/>
                    <a:pt x="3347" y="648"/>
                  </a:cubicBezTo>
                  <a:cubicBezTo>
                    <a:pt x="3424" y="648"/>
                    <a:pt x="3347" y="483"/>
                    <a:pt x="3437" y="483"/>
                  </a:cubicBezTo>
                  <a:cubicBezTo>
                    <a:pt x="3526" y="483"/>
                    <a:pt x="3443" y="801"/>
                    <a:pt x="3379" y="801"/>
                  </a:cubicBezTo>
                  <a:cubicBezTo>
                    <a:pt x="3322" y="801"/>
                    <a:pt x="3214" y="865"/>
                    <a:pt x="3093" y="865"/>
                  </a:cubicBezTo>
                  <a:cubicBezTo>
                    <a:pt x="2998" y="865"/>
                    <a:pt x="3163" y="674"/>
                    <a:pt x="3201" y="464"/>
                  </a:cubicBezTo>
                  <a:cubicBezTo>
                    <a:pt x="3131" y="546"/>
                    <a:pt x="3017" y="674"/>
                    <a:pt x="2928" y="642"/>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38" name="Freeform 501"/>
            <p:cNvSpPr>
              <a:spLocks noChangeArrowheads="1"/>
            </p:cNvSpPr>
            <p:nvPr/>
          </p:nvSpPr>
          <p:spPr bwMode="auto">
            <a:xfrm>
              <a:off x="17776592" y="5999422"/>
              <a:ext cx="1304337" cy="1895489"/>
            </a:xfrm>
            <a:custGeom>
              <a:avLst/>
              <a:gdLst>
                <a:gd name="T0" fmla="*/ 2126 w 2541"/>
                <a:gd name="T1" fmla="*/ 439 h 3691"/>
                <a:gd name="T2" fmla="*/ 2126 w 2541"/>
                <a:gd name="T3" fmla="*/ 439 h 3691"/>
                <a:gd name="T4" fmla="*/ 1591 w 2541"/>
                <a:gd name="T5" fmla="*/ 235 h 3691"/>
                <a:gd name="T6" fmla="*/ 1298 w 2541"/>
                <a:gd name="T7" fmla="*/ 235 h 3691"/>
                <a:gd name="T8" fmla="*/ 1114 w 2541"/>
                <a:gd name="T9" fmla="*/ 44 h 3691"/>
                <a:gd name="T10" fmla="*/ 859 w 2541"/>
                <a:gd name="T11" fmla="*/ 299 h 3691"/>
                <a:gd name="T12" fmla="*/ 649 w 2541"/>
                <a:gd name="T13" fmla="*/ 445 h 3691"/>
                <a:gd name="T14" fmla="*/ 598 w 2541"/>
                <a:gd name="T15" fmla="*/ 751 h 3691"/>
                <a:gd name="T16" fmla="*/ 236 w 2541"/>
                <a:gd name="T17" fmla="*/ 764 h 3691"/>
                <a:gd name="T18" fmla="*/ 261 w 2541"/>
                <a:gd name="T19" fmla="*/ 1094 h 3691"/>
                <a:gd name="T20" fmla="*/ 338 w 2541"/>
                <a:gd name="T21" fmla="*/ 1508 h 3691"/>
                <a:gd name="T22" fmla="*/ 229 w 2541"/>
                <a:gd name="T23" fmla="*/ 1801 h 3691"/>
                <a:gd name="T24" fmla="*/ 0 w 2541"/>
                <a:gd name="T25" fmla="*/ 2164 h 3691"/>
                <a:gd name="T26" fmla="*/ 325 w 2541"/>
                <a:gd name="T27" fmla="*/ 2444 h 3691"/>
                <a:gd name="T28" fmla="*/ 325 w 2541"/>
                <a:gd name="T29" fmla="*/ 2889 h 3691"/>
                <a:gd name="T30" fmla="*/ 210 w 2541"/>
                <a:gd name="T31" fmla="*/ 3347 h 3691"/>
                <a:gd name="T32" fmla="*/ 427 w 2541"/>
                <a:gd name="T33" fmla="*/ 3588 h 3691"/>
                <a:gd name="T34" fmla="*/ 694 w 2541"/>
                <a:gd name="T35" fmla="*/ 3436 h 3691"/>
                <a:gd name="T36" fmla="*/ 828 w 2541"/>
                <a:gd name="T37" fmla="*/ 3601 h 3691"/>
                <a:gd name="T38" fmla="*/ 1101 w 2541"/>
                <a:gd name="T39" fmla="*/ 3423 h 3691"/>
                <a:gd name="T40" fmla="*/ 1095 w 2541"/>
                <a:gd name="T41" fmla="*/ 3246 h 3691"/>
                <a:gd name="T42" fmla="*/ 1426 w 2541"/>
                <a:gd name="T43" fmla="*/ 2724 h 3691"/>
                <a:gd name="T44" fmla="*/ 1598 w 2541"/>
                <a:gd name="T45" fmla="*/ 2246 h 3691"/>
                <a:gd name="T46" fmla="*/ 2221 w 2541"/>
                <a:gd name="T47" fmla="*/ 1483 h 3691"/>
                <a:gd name="T48" fmla="*/ 2342 w 2541"/>
                <a:gd name="T49" fmla="*/ 1285 h 3691"/>
                <a:gd name="T50" fmla="*/ 2349 w 2541"/>
                <a:gd name="T51" fmla="*/ 1037 h 3691"/>
                <a:gd name="T52" fmla="*/ 2540 w 2541"/>
                <a:gd name="T53" fmla="*/ 1050 h 3691"/>
                <a:gd name="T54" fmla="*/ 2126 w 2541"/>
                <a:gd name="T55" fmla="*/ 439 h 36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41" h="3691">
                  <a:moveTo>
                    <a:pt x="2126" y="439"/>
                  </a:moveTo>
                  <a:lnTo>
                    <a:pt x="2126" y="439"/>
                  </a:lnTo>
                  <a:cubicBezTo>
                    <a:pt x="2018" y="337"/>
                    <a:pt x="1712" y="235"/>
                    <a:pt x="1591" y="235"/>
                  </a:cubicBezTo>
                  <a:cubicBezTo>
                    <a:pt x="1470" y="235"/>
                    <a:pt x="1419" y="203"/>
                    <a:pt x="1298" y="235"/>
                  </a:cubicBezTo>
                  <a:cubicBezTo>
                    <a:pt x="1184" y="261"/>
                    <a:pt x="1158" y="95"/>
                    <a:pt x="1114" y="44"/>
                  </a:cubicBezTo>
                  <a:cubicBezTo>
                    <a:pt x="1063" y="0"/>
                    <a:pt x="917" y="242"/>
                    <a:pt x="859" y="299"/>
                  </a:cubicBezTo>
                  <a:cubicBezTo>
                    <a:pt x="802" y="356"/>
                    <a:pt x="713" y="331"/>
                    <a:pt x="649" y="445"/>
                  </a:cubicBezTo>
                  <a:cubicBezTo>
                    <a:pt x="586" y="560"/>
                    <a:pt x="649" y="623"/>
                    <a:pt x="598" y="751"/>
                  </a:cubicBezTo>
                  <a:cubicBezTo>
                    <a:pt x="548" y="872"/>
                    <a:pt x="287" y="706"/>
                    <a:pt x="236" y="764"/>
                  </a:cubicBezTo>
                  <a:cubicBezTo>
                    <a:pt x="185" y="814"/>
                    <a:pt x="312" y="974"/>
                    <a:pt x="261" y="1094"/>
                  </a:cubicBezTo>
                  <a:cubicBezTo>
                    <a:pt x="210" y="1215"/>
                    <a:pt x="338" y="1508"/>
                    <a:pt x="338" y="1508"/>
                  </a:cubicBezTo>
                  <a:cubicBezTo>
                    <a:pt x="376" y="1546"/>
                    <a:pt x="325" y="1667"/>
                    <a:pt x="229" y="1801"/>
                  </a:cubicBezTo>
                  <a:cubicBezTo>
                    <a:pt x="134" y="1935"/>
                    <a:pt x="0" y="2074"/>
                    <a:pt x="0" y="2164"/>
                  </a:cubicBezTo>
                  <a:cubicBezTo>
                    <a:pt x="0" y="2342"/>
                    <a:pt x="471" y="2291"/>
                    <a:pt x="325" y="2444"/>
                  </a:cubicBezTo>
                  <a:cubicBezTo>
                    <a:pt x="172" y="2590"/>
                    <a:pt x="325" y="2762"/>
                    <a:pt x="325" y="2889"/>
                  </a:cubicBezTo>
                  <a:cubicBezTo>
                    <a:pt x="325" y="2965"/>
                    <a:pt x="261" y="3195"/>
                    <a:pt x="210" y="3347"/>
                  </a:cubicBezTo>
                  <a:cubicBezTo>
                    <a:pt x="287" y="3423"/>
                    <a:pt x="363" y="3525"/>
                    <a:pt x="427" y="3588"/>
                  </a:cubicBezTo>
                  <a:cubicBezTo>
                    <a:pt x="528" y="3690"/>
                    <a:pt x="579" y="3436"/>
                    <a:pt x="694" y="3436"/>
                  </a:cubicBezTo>
                  <a:cubicBezTo>
                    <a:pt x="808" y="3436"/>
                    <a:pt x="694" y="3550"/>
                    <a:pt x="828" y="3601"/>
                  </a:cubicBezTo>
                  <a:cubicBezTo>
                    <a:pt x="917" y="3633"/>
                    <a:pt x="1031" y="3505"/>
                    <a:pt x="1101" y="3423"/>
                  </a:cubicBezTo>
                  <a:cubicBezTo>
                    <a:pt x="1108" y="3366"/>
                    <a:pt x="1114" y="3303"/>
                    <a:pt x="1095" y="3246"/>
                  </a:cubicBezTo>
                  <a:cubicBezTo>
                    <a:pt x="1018" y="2978"/>
                    <a:pt x="1229" y="2857"/>
                    <a:pt x="1426" y="2724"/>
                  </a:cubicBezTo>
                  <a:cubicBezTo>
                    <a:pt x="1617" y="2590"/>
                    <a:pt x="1598" y="2246"/>
                    <a:pt x="1598" y="2246"/>
                  </a:cubicBezTo>
                  <a:cubicBezTo>
                    <a:pt x="1598" y="2246"/>
                    <a:pt x="2011" y="1769"/>
                    <a:pt x="2221" y="1483"/>
                  </a:cubicBezTo>
                  <a:cubicBezTo>
                    <a:pt x="2349" y="1400"/>
                    <a:pt x="2393" y="1298"/>
                    <a:pt x="2342" y="1285"/>
                  </a:cubicBezTo>
                  <a:cubicBezTo>
                    <a:pt x="2158" y="1241"/>
                    <a:pt x="2285" y="1094"/>
                    <a:pt x="2349" y="1037"/>
                  </a:cubicBezTo>
                  <a:cubicBezTo>
                    <a:pt x="2374" y="1005"/>
                    <a:pt x="2451" y="1024"/>
                    <a:pt x="2540" y="1050"/>
                  </a:cubicBezTo>
                  <a:cubicBezTo>
                    <a:pt x="2501" y="808"/>
                    <a:pt x="2215" y="534"/>
                    <a:pt x="2126" y="439"/>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39" name="Freeform 502"/>
            <p:cNvSpPr>
              <a:spLocks noChangeArrowheads="1"/>
            </p:cNvSpPr>
            <p:nvPr/>
          </p:nvSpPr>
          <p:spPr bwMode="auto">
            <a:xfrm>
              <a:off x="14078706" y="5152455"/>
              <a:ext cx="2210127" cy="2631491"/>
            </a:xfrm>
            <a:custGeom>
              <a:avLst/>
              <a:gdLst>
                <a:gd name="T0" fmla="*/ 4250 w 4302"/>
                <a:gd name="T1" fmla="*/ 3965 h 5124"/>
                <a:gd name="T2" fmla="*/ 4250 w 4302"/>
                <a:gd name="T3" fmla="*/ 3965 h 5124"/>
                <a:gd name="T4" fmla="*/ 4116 w 4302"/>
                <a:gd name="T5" fmla="*/ 3488 h 5124"/>
                <a:gd name="T6" fmla="*/ 3983 w 4302"/>
                <a:gd name="T7" fmla="*/ 3087 h 5124"/>
                <a:gd name="T8" fmla="*/ 4027 w 4302"/>
                <a:gd name="T9" fmla="*/ 2686 h 5124"/>
                <a:gd name="T10" fmla="*/ 3862 w 4302"/>
                <a:gd name="T11" fmla="*/ 2362 h 5124"/>
                <a:gd name="T12" fmla="*/ 4059 w 4302"/>
                <a:gd name="T13" fmla="*/ 2171 h 5124"/>
                <a:gd name="T14" fmla="*/ 4167 w 4302"/>
                <a:gd name="T15" fmla="*/ 1719 h 5124"/>
                <a:gd name="T16" fmla="*/ 3900 w 4302"/>
                <a:gd name="T17" fmla="*/ 1502 h 5124"/>
                <a:gd name="T18" fmla="*/ 3894 w 4302"/>
                <a:gd name="T19" fmla="*/ 1509 h 5124"/>
                <a:gd name="T20" fmla="*/ 3556 w 4302"/>
                <a:gd name="T21" fmla="*/ 1591 h 5124"/>
                <a:gd name="T22" fmla="*/ 3359 w 4302"/>
                <a:gd name="T23" fmla="*/ 1471 h 5124"/>
                <a:gd name="T24" fmla="*/ 2660 w 4302"/>
                <a:gd name="T25" fmla="*/ 1305 h 5124"/>
                <a:gd name="T26" fmla="*/ 2431 w 4302"/>
                <a:gd name="T27" fmla="*/ 923 h 5124"/>
                <a:gd name="T28" fmla="*/ 2176 w 4302"/>
                <a:gd name="T29" fmla="*/ 331 h 5124"/>
                <a:gd name="T30" fmla="*/ 1998 w 4302"/>
                <a:gd name="T31" fmla="*/ 7 h 5124"/>
                <a:gd name="T32" fmla="*/ 1998 w 4302"/>
                <a:gd name="T33" fmla="*/ 7 h 5124"/>
                <a:gd name="T34" fmla="*/ 1648 w 4302"/>
                <a:gd name="T35" fmla="*/ 300 h 5124"/>
                <a:gd name="T36" fmla="*/ 1107 w 4302"/>
                <a:gd name="T37" fmla="*/ 401 h 5124"/>
                <a:gd name="T38" fmla="*/ 1088 w 4302"/>
                <a:gd name="T39" fmla="*/ 389 h 5124"/>
                <a:gd name="T40" fmla="*/ 1292 w 4302"/>
                <a:gd name="T41" fmla="*/ 961 h 5124"/>
                <a:gd name="T42" fmla="*/ 1031 w 4302"/>
                <a:gd name="T43" fmla="*/ 1420 h 5124"/>
                <a:gd name="T44" fmla="*/ 1228 w 4302"/>
                <a:gd name="T45" fmla="*/ 1598 h 5124"/>
                <a:gd name="T46" fmla="*/ 1062 w 4302"/>
                <a:gd name="T47" fmla="*/ 1922 h 5124"/>
                <a:gd name="T48" fmla="*/ 852 w 4302"/>
                <a:gd name="T49" fmla="*/ 2241 h 5124"/>
                <a:gd name="T50" fmla="*/ 324 w 4302"/>
                <a:gd name="T51" fmla="*/ 2673 h 5124"/>
                <a:gd name="T52" fmla="*/ 0 w 4302"/>
                <a:gd name="T53" fmla="*/ 3532 h 5124"/>
                <a:gd name="T54" fmla="*/ 439 w 4302"/>
                <a:gd name="T55" fmla="*/ 3946 h 5124"/>
                <a:gd name="T56" fmla="*/ 827 w 4302"/>
                <a:gd name="T57" fmla="*/ 3883 h 5124"/>
                <a:gd name="T58" fmla="*/ 1292 w 4302"/>
                <a:gd name="T59" fmla="*/ 4691 h 5124"/>
                <a:gd name="T60" fmla="*/ 1635 w 4302"/>
                <a:gd name="T61" fmla="*/ 5041 h 5124"/>
                <a:gd name="T62" fmla="*/ 1928 w 4302"/>
                <a:gd name="T63" fmla="*/ 5123 h 5124"/>
                <a:gd name="T64" fmla="*/ 2189 w 4302"/>
                <a:gd name="T65" fmla="*/ 5060 h 5124"/>
                <a:gd name="T66" fmla="*/ 2991 w 4302"/>
                <a:gd name="T67" fmla="*/ 5022 h 5124"/>
                <a:gd name="T68" fmla="*/ 3054 w 4302"/>
                <a:gd name="T69" fmla="*/ 5060 h 5124"/>
                <a:gd name="T70" fmla="*/ 3525 w 4302"/>
                <a:gd name="T71" fmla="*/ 4608 h 5124"/>
                <a:gd name="T72" fmla="*/ 4167 w 4302"/>
                <a:gd name="T73" fmla="*/ 4341 h 5124"/>
                <a:gd name="T74" fmla="*/ 4167 w 4302"/>
                <a:gd name="T75" fmla="*/ 4341 h 5124"/>
                <a:gd name="T76" fmla="*/ 4250 w 4302"/>
                <a:gd name="T77" fmla="*/ 3965 h 5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302" h="5124">
                  <a:moveTo>
                    <a:pt x="4250" y="3965"/>
                  </a:moveTo>
                  <a:lnTo>
                    <a:pt x="4250" y="3965"/>
                  </a:lnTo>
                  <a:cubicBezTo>
                    <a:pt x="4180" y="3965"/>
                    <a:pt x="4116" y="3615"/>
                    <a:pt x="4116" y="3488"/>
                  </a:cubicBezTo>
                  <a:cubicBezTo>
                    <a:pt x="4116" y="3361"/>
                    <a:pt x="3983" y="3170"/>
                    <a:pt x="3983" y="3087"/>
                  </a:cubicBezTo>
                  <a:cubicBezTo>
                    <a:pt x="3983" y="3004"/>
                    <a:pt x="3983" y="2845"/>
                    <a:pt x="4027" y="2686"/>
                  </a:cubicBezTo>
                  <a:cubicBezTo>
                    <a:pt x="4072" y="2527"/>
                    <a:pt x="3862" y="2508"/>
                    <a:pt x="3862" y="2362"/>
                  </a:cubicBezTo>
                  <a:cubicBezTo>
                    <a:pt x="3862" y="2222"/>
                    <a:pt x="4091" y="2362"/>
                    <a:pt x="4059" y="2171"/>
                  </a:cubicBezTo>
                  <a:cubicBezTo>
                    <a:pt x="4040" y="2101"/>
                    <a:pt x="4193" y="1878"/>
                    <a:pt x="4167" y="1719"/>
                  </a:cubicBezTo>
                  <a:cubicBezTo>
                    <a:pt x="4148" y="1623"/>
                    <a:pt x="4008" y="1547"/>
                    <a:pt x="3900" y="1502"/>
                  </a:cubicBezTo>
                  <a:cubicBezTo>
                    <a:pt x="3894" y="1509"/>
                    <a:pt x="3894" y="1509"/>
                    <a:pt x="3894" y="1509"/>
                  </a:cubicBezTo>
                  <a:cubicBezTo>
                    <a:pt x="3894" y="1509"/>
                    <a:pt x="3811" y="1591"/>
                    <a:pt x="3556" y="1591"/>
                  </a:cubicBezTo>
                  <a:cubicBezTo>
                    <a:pt x="3308" y="1591"/>
                    <a:pt x="3359" y="1471"/>
                    <a:pt x="3359" y="1471"/>
                  </a:cubicBezTo>
                  <a:cubicBezTo>
                    <a:pt x="3067" y="1012"/>
                    <a:pt x="2730" y="1375"/>
                    <a:pt x="2660" y="1305"/>
                  </a:cubicBezTo>
                  <a:cubicBezTo>
                    <a:pt x="2596" y="1242"/>
                    <a:pt x="2552" y="1095"/>
                    <a:pt x="2431" y="923"/>
                  </a:cubicBezTo>
                  <a:cubicBezTo>
                    <a:pt x="2310" y="751"/>
                    <a:pt x="2176" y="471"/>
                    <a:pt x="2176" y="331"/>
                  </a:cubicBezTo>
                  <a:cubicBezTo>
                    <a:pt x="2176" y="191"/>
                    <a:pt x="1998" y="7"/>
                    <a:pt x="1998" y="7"/>
                  </a:cubicBezTo>
                  <a:lnTo>
                    <a:pt x="1998" y="7"/>
                  </a:lnTo>
                  <a:cubicBezTo>
                    <a:pt x="1953" y="0"/>
                    <a:pt x="1750" y="325"/>
                    <a:pt x="1648" y="300"/>
                  </a:cubicBezTo>
                  <a:cubicBezTo>
                    <a:pt x="1546" y="274"/>
                    <a:pt x="1164" y="401"/>
                    <a:pt x="1107" y="401"/>
                  </a:cubicBezTo>
                  <a:cubicBezTo>
                    <a:pt x="1101" y="401"/>
                    <a:pt x="1094" y="401"/>
                    <a:pt x="1088" y="389"/>
                  </a:cubicBezTo>
                  <a:cubicBezTo>
                    <a:pt x="1196" y="586"/>
                    <a:pt x="1457" y="853"/>
                    <a:pt x="1292" y="961"/>
                  </a:cubicBezTo>
                  <a:cubicBezTo>
                    <a:pt x="1075" y="1108"/>
                    <a:pt x="1031" y="1420"/>
                    <a:pt x="1031" y="1420"/>
                  </a:cubicBezTo>
                  <a:cubicBezTo>
                    <a:pt x="1228" y="1598"/>
                    <a:pt x="1228" y="1598"/>
                    <a:pt x="1228" y="1598"/>
                  </a:cubicBezTo>
                  <a:cubicBezTo>
                    <a:pt x="1228" y="1598"/>
                    <a:pt x="1062" y="1757"/>
                    <a:pt x="1062" y="1922"/>
                  </a:cubicBezTo>
                  <a:cubicBezTo>
                    <a:pt x="1062" y="2088"/>
                    <a:pt x="852" y="2241"/>
                    <a:pt x="852" y="2241"/>
                  </a:cubicBezTo>
                  <a:cubicBezTo>
                    <a:pt x="732" y="2648"/>
                    <a:pt x="477" y="2521"/>
                    <a:pt x="324" y="2673"/>
                  </a:cubicBezTo>
                  <a:cubicBezTo>
                    <a:pt x="178" y="2820"/>
                    <a:pt x="191" y="3322"/>
                    <a:pt x="0" y="3532"/>
                  </a:cubicBezTo>
                  <a:cubicBezTo>
                    <a:pt x="197" y="3603"/>
                    <a:pt x="299" y="3857"/>
                    <a:pt x="439" y="3946"/>
                  </a:cubicBezTo>
                  <a:cubicBezTo>
                    <a:pt x="604" y="4048"/>
                    <a:pt x="655" y="3883"/>
                    <a:pt x="827" y="3883"/>
                  </a:cubicBezTo>
                  <a:cubicBezTo>
                    <a:pt x="999" y="3883"/>
                    <a:pt x="1292" y="4691"/>
                    <a:pt x="1292" y="4691"/>
                  </a:cubicBezTo>
                  <a:cubicBezTo>
                    <a:pt x="1591" y="4742"/>
                    <a:pt x="1635" y="5041"/>
                    <a:pt x="1635" y="5041"/>
                  </a:cubicBezTo>
                  <a:cubicBezTo>
                    <a:pt x="1635" y="5041"/>
                    <a:pt x="1832" y="5123"/>
                    <a:pt x="1928" y="5123"/>
                  </a:cubicBezTo>
                  <a:cubicBezTo>
                    <a:pt x="2024" y="5123"/>
                    <a:pt x="1992" y="5097"/>
                    <a:pt x="2189" y="5060"/>
                  </a:cubicBezTo>
                  <a:cubicBezTo>
                    <a:pt x="2386" y="5022"/>
                    <a:pt x="2832" y="4945"/>
                    <a:pt x="2991" y="5022"/>
                  </a:cubicBezTo>
                  <a:cubicBezTo>
                    <a:pt x="3016" y="5028"/>
                    <a:pt x="3036" y="5041"/>
                    <a:pt x="3054" y="5060"/>
                  </a:cubicBezTo>
                  <a:cubicBezTo>
                    <a:pt x="3182" y="4754"/>
                    <a:pt x="3658" y="4850"/>
                    <a:pt x="3525" y="4608"/>
                  </a:cubicBezTo>
                  <a:cubicBezTo>
                    <a:pt x="3384" y="4341"/>
                    <a:pt x="4053" y="4226"/>
                    <a:pt x="4167" y="4341"/>
                  </a:cubicBezTo>
                  <a:lnTo>
                    <a:pt x="4167" y="4341"/>
                  </a:lnTo>
                  <a:cubicBezTo>
                    <a:pt x="4148" y="4169"/>
                    <a:pt x="4301" y="3965"/>
                    <a:pt x="4250" y="3965"/>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40" name="Freeform 503"/>
            <p:cNvSpPr>
              <a:spLocks noChangeArrowheads="1"/>
            </p:cNvSpPr>
            <p:nvPr/>
          </p:nvSpPr>
          <p:spPr bwMode="auto">
            <a:xfrm>
              <a:off x="16060119" y="5677848"/>
              <a:ext cx="1958772" cy="2316709"/>
            </a:xfrm>
            <a:custGeom>
              <a:avLst/>
              <a:gdLst>
                <a:gd name="T0" fmla="*/ 3227 w 3813"/>
                <a:gd name="T1" fmla="*/ 1413 h 4512"/>
                <a:gd name="T2" fmla="*/ 3227 w 3813"/>
                <a:gd name="T3" fmla="*/ 1413 h 4512"/>
                <a:gd name="T4" fmla="*/ 2985 w 3813"/>
                <a:gd name="T5" fmla="*/ 1356 h 4512"/>
                <a:gd name="T6" fmla="*/ 2883 w 3813"/>
                <a:gd name="T7" fmla="*/ 1254 h 4512"/>
                <a:gd name="T8" fmla="*/ 2495 w 3813"/>
                <a:gd name="T9" fmla="*/ 738 h 4512"/>
                <a:gd name="T10" fmla="*/ 2202 w 3813"/>
                <a:gd name="T11" fmla="*/ 878 h 4512"/>
                <a:gd name="T12" fmla="*/ 1915 w 3813"/>
                <a:gd name="T13" fmla="*/ 967 h 4512"/>
                <a:gd name="T14" fmla="*/ 1489 w 3813"/>
                <a:gd name="T15" fmla="*/ 929 h 4512"/>
                <a:gd name="T16" fmla="*/ 1031 w 3813"/>
                <a:gd name="T17" fmla="*/ 382 h 4512"/>
                <a:gd name="T18" fmla="*/ 636 w 3813"/>
                <a:gd name="T19" fmla="*/ 38 h 4512"/>
                <a:gd name="T20" fmla="*/ 229 w 3813"/>
                <a:gd name="T21" fmla="*/ 286 h 4512"/>
                <a:gd name="T22" fmla="*/ 38 w 3813"/>
                <a:gd name="T23" fmla="*/ 477 h 4512"/>
                <a:gd name="T24" fmla="*/ 305 w 3813"/>
                <a:gd name="T25" fmla="*/ 694 h 4512"/>
                <a:gd name="T26" fmla="*/ 197 w 3813"/>
                <a:gd name="T27" fmla="*/ 1146 h 4512"/>
                <a:gd name="T28" fmla="*/ 0 w 3813"/>
                <a:gd name="T29" fmla="*/ 1337 h 4512"/>
                <a:gd name="T30" fmla="*/ 165 w 3813"/>
                <a:gd name="T31" fmla="*/ 1661 h 4512"/>
                <a:gd name="T32" fmla="*/ 121 w 3813"/>
                <a:gd name="T33" fmla="*/ 2062 h 4512"/>
                <a:gd name="T34" fmla="*/ 254 w 3813"/>
                <a:gd name="T35" fmla="*/ 2463 h 4512"/>
                <a:gd name="T36" fmla="*/ 388 w 3813"/>
                <a:gd name="T37" fmla="*/ 2940 h 4512"/>
                <a:gd name="T38" fmla="*/ 305 w 3813"/>
                <a:gd name="T39" fmla="*/ 3316 h 4512"/>
                <a:gd name="T40" fmla="*/ 1005 w 3813"/>
                <a:gd name="T41" fmla="*/ 3380 h 4512"/>
                <a:gd name="T42" fmla="*/ 1540 w 3813"/>
                <a:gd name="T43" fmla="*/ 3831 h 4512"/>
                <a:gd name="T44" fmla="*/ 1591 w 3813"/>
                <a:gd name="T45" fmla="*/ 4231 h 4512"/>
                <a:gd name="T46" fmla="*/ 1336 w 3813"/>
                <a:gd name="T47" fmla="*/ 4390 h 4512"/>
                <a:gd name="T48" fmla="*/ 2183 w 3813"/>
                <a:gd name="T49" fmla="*/ 4403 h 4512"/>
                <a:gd name="T50" fmla="*/ 2596 w 3813"/>
                <a:gd name="T51" fmla="*/ 4250 h 4512"/>
                <a:gd name="T52" fmla="*/ 3086 w 3813"/>
                <a:gd name="T53" fmla="*/ 3882 h 4512"/>
                <a:gd name="T54" fmla="*/ 3392 w 3813"/>
                <a:gd name="T55" fmla="*/ 3882 h 4512"/>
                <a:gd name="T56" fmla="*/ 3551 w 3813"/>
                <a:gd name="T57" fmla="*/ 3971 h 4512"/>
                <a:gd name="T58" fmla="*/ 3666 w 3813"/>
                <a:gd name="T59" fmla="*/ 3513 h 4512"/>
                <a:gd name="T60" fmla="*/ 3666 w 3813"/>
                <a:gd name="T61" fmla="*/ 3068 h 4512"/>
                <a:gd name="T62" fmla="*/ 3341 w 3813"/>
                <a:gd name="T63" fmla="*/ 2788 h 4512"/>
                <a:gd name="T64" fmla="*/ 3570 w 3813"/>
                <a:gd name="T65" fmla="*/ 2425 h 4512"/>
                <a:gd name="T66" fmla="*/ 3679 w 3813"/>
                <a:gd name="T67" fmla="*/ 2132 h 4512"/>
                <a:gd name="T68" fmla="*/ 3602 w 3813"/>
                <a:gd name="T69" fmla="*/ 1718 h 4512"/>
                <a:gd name="T70" fmla="*/ 3570 w 3813"/>
                <a:gd name="T71" fmla="*/ 1477 h 4512"/>
                <a:gd name="T72" fmla="*/ 3227 w 3813"/>
                <a:gd name="T73" fmla="*/ 1413 h 4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813" h="4512">
                  <a:moveTo>
                    <a:pt x="3227" y="1413"/>
                  </a:moveTo>
                  <a:lnTo>
                    <a:pt x="3227" y="1413"/>
                  </a:lnTo>
                  <a:cubicBezTo>
                    <a:pt x="3099" y="1375"/>
                    <a:pt x="3099" y="1311"/>
                    <a:pt x="2985" y="1356"/>
                  </a:cubicBezTo>
                  <a:cubicBezTo>
                    <a:pt x="2870" y="1400"/>
                    <a:pt x="2883" y="1254"/>
                    <a:pt x="2883" y="1254"/>
                  </a:cubicBezTo>
                  <a:cubicBezTo>
                    <a:pt x="3004" y="1101"/>
                    <a:pt x="2762" y="738"/>
                    <a:pt x="2495" y="738"/>
                  </a:cubicBezTo>
                  <a:cubicBezTo>
                    <a:pt x="2227" y="738"/>
                    <a:pt x="2297" y="878"/>
                    <a:pt x="2202" y="878"/>
                  </a:cubicBezTo>
                  <a:cubicBezTo>
                    <a:pt x="2106" y="878"/>
                    <a:pt x="1954" y="929"/>
                    <a:pt x="1915" y="967"/>
                  </a:cubicBezTo>
                  <a:cubicBezTo>
                    <a:pt x="1877" y="1006"/>
                    <a:pt x="1489" y="929"/>
                    <a:pt x="1489" y="929"/>
                  </a:cubicBezTo>
                  <a:cubicBezTo>
                    <a:pt x="1165" y="127"/>
                    <a:pt x="1031" y="764"/>
                    <a:pt x="1031" y="382"/>
                  </a:cubicBezTo>
                  <a:cubicBezTo>
                    <a:pt x="1031" y="0"/>
                    <a:pt x="636" y="38"/>
                    <a:pt x="636" y="38"/>
                  </a:cubicBezTo>
                  <a:cubicBezTo>
                    <a:pt x="636" y="38"/>
                    <a:pt x="324" y="248"/>
                    <a:pt x="229" y="286"/>
                  </a:cubicBezTo>
                  <a:cubicBezTo>
                    <a:pt x="140" y="325"/>
                    <a:pt x="51" y="452"/>
                    <a:pt x="38" y="477"/>
                  </a:cubicBezTo>
                  <a:cubicBezTo>
                    <a:pt x="146" y="522"/>
                    <a:pt x="286" y="598"/>
                    <a:pt x="305" y="694"/>
                  </a:cubicBezTo>
                  <a:cubicBezTo>
                    <a:pt x="331" y="853"/>
                    <a:pt x="178" y="1076"/>
                    <a:pt x="197" y="1146"/>
                  </a:cubicBezTo>
                  <a:cubicBezTo>
                    <a:pt x="229" y="1337"/>
                    <a:pt x="0" y="1197"/>
                    <a:pt x="0" y="1337"/>
                  </a:cubicBezTo>
                  <a:cubicBezTo>
                    <a:pt x="0" y="1483"/>
                    <a:pt x="210" y="1502"/>
                    <a:pt x="165" y="1661"/>
                  </a:cubicBezTo>
                  <a:cubicBezTo>
                    <a:pt x="121" y="1820"/>
                    <a:pt x="121" y="1979"/>
                    <a:pt x="121" y="2062"/>
                  </a:cubicBezTo>
                  <a:cubicBezTo>
                    <a:pt x="121" y="2145"/>
                    <a:pt x="254" y="2336"/>
                    <a:pt x="254" y="2463"/>
                  </a:cubicBezTo>
                  <a:cubicBezTo>
                    <a:pt x="254" y="2590"/>
                    <a:pt x="318" y="2940"/>
                    <a:pt x="388" y="2940"/>
                  </a:cubicBezTo>
                  <a:cubicBezTo>
                    <a:pt x="439" y="2940"/>
                    <a:pt x="286" y="3144"/>
                    <a:pt x="305" y="3316"/>
                  </a:cubicBezTo>
                  <a:cubicBezTo>
                    <a:pt x="426" y="3424"/>
                    <a:pt x="757" y="3380"/>
                    <a:pt x="1005" y="3380"/>
                  </a:cubicBezTo>
                  <a:cubicBezTo>
                    <a:pt x="1254" y="3380"/>
                    <a:pt x="1311" y="3831"/>
                    <a:pt x="1540" y="3831"/>
                  </a:cubicBezTo>
                  <a:cubicBezTo>
                    <a:pt x="1769" y="3831"/>
                    <a:pt x="1648" y="4168"/>
                    <a:pt x="1591" y="4231"/>
                  </a:cubicBezTo>
                  <a:cubicBezTo>
                    <a:pt x="1540" y="4282"/>
                    <a:pt x="1349" y="4327"/>
                    <a:pt x="1336" y="4390"/>
                  </a:cubicBezTo>
                  <a:cubicBezTo>
                    <a:pt x="1559" y="4511"/>
                    <a:pt x="2094" y="4492"/>
                    <a:pt x="2183" y="4403"/>
                  </a:cubicBezTo>
                  <a:cubicBezTo>
                    <a:pt x="2278" y="4301"/>
                    <a:pt x="2457" y="4250"/>
                    <a:pt x="2596" y="4250"/>
                  </a:cubicBezTo>
                  <a:cubicBezTo>
                    <a:pt x="2737" y="4250"/>
                    <a:pt x="2972" y="3933"/>
                    <a:pt x="3086" y="3882"/>
                  </a:cubicBezTo>
                  <a:cubicBezTo>
                    <a:pt x="3201" y="3831"/>
                    <a:pt x="3265" y="3882"/>
                    <a:pt x="3392" y="3882"/>
                  </a:cubicBezTo>
                  <a:cubicBezTo>
                    <a:pt x="3443" y="3882"/>
                    <a:pt x="3500" y="3920"/>
                    <a:pt x="3551" y="3971"/>
                  </a:cubicBezTo>
                  <a:cubicBezTo>
                    <a:pt x="3602" y="3819"/>
                    <a:pt x="3666" y="3589"/>
                    <a:pt x="3666" y="3513"/>
                  </a:cubicBezTo>
                  <a:cubicBezTo>
                    <a:pt x="3666" y="3386"/>
                    <a:pt x="3513" y="3214"/>
                    <a:pt x="3666" y="3068"/>
                  </a:cubicBezTo>
                  <a:cubicBezTo>
                    <a:pt x="3812" y="2915"/>
                    <a:pt x="3341" y="2966"/>
                    <a:pt x="3341" y="2788"/>
                  </a:cubicBezTo>
                  <a:cubicBezTo>
                    <a:pt x="3341" y="2698"/>
                    <a:pt x="3475" y="2559"/>
                    <a:pt x="3570" y="2425"/>
                  </a:cubicBezTo>
                  <a:cubicBezTo>
                    <a:pt x="3666" y="2291"/>
                    <a:pt x="3717" y="2170"/>
                    <a:pt x="3679" y="2132"/>
                  </a:cubicBezTo>
                  <a:cubicBezTo>
                    <a:pt x="3679" y="2132"/>
                    <a:pt x="3551" y="1839"/>
                    <a:pt x="3602" y="1718"/>
                  </a:cubicBezTo>
                  <a:cubicBezTo>
                    <a:pt x="3634" y="1636"/>
                    <a:pt x="3596" y="1547"/>
                    <a:pt x="3570" y="1477"/>
                  </a:cubicBezTo>
                  <a:cubicBezTo>
                    <a:pt x="3386" y="1540"/>
                    <a:pt x="3341" y="1451"/>
                    <a:pt x="3227" y="1413"/>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41" name="Freeform 504"/>
            <p:cNvSpPr>
              <a:spLocks noChangeArrowheads="1"/>
            </p:cNvSpPr>
            <p:nvPr/>
          </p:nvSpPr>
          <p:spPr bwMode="auto">
            <a:xfrm>
              <a:off x="17455035" y="4407395"/>
              <a:ext cx="1841018" cy="1813961"/>
            </a:xfrm>
            <a:custGeom>
              <a:avLst/>
              <a:gdLst>
                <a:gd name="T0" fmla="*/ 3577 w 3585"/>
                <a:gd name="T1" fmla="*/ 955 h 3534"/>
                <a:gd name="T2" fmla="*/ 3577 w 3585"/>
                <a:gd name="T3" fmla="*/ 955 h 3534"/>
                <a:gd name="T4" fmla="*/ 3265 w 3585"/>
                <a:gd name="T5" fmla="*/ 783 h 3534"/>
                <a:gd name="T6" fmla="*/ 2979 w 3585"/>
                <a:gd name="T7" fmla="*/ 885 h 3534"/>
                <a:gd name="T8" fmla="*/ 2712 w 3585"/>
                <a:gd name="T9" fmla="*/ 764 h 3534"/>
                <a:gd name="T10" fmla="*/ 2317 w 3585"/>
                <a:gd name="T11" fmla="*/ 586 h 3534"/>
                <a:gd name="T12" fmla="*/ 1706 w 3585"/>
                <a:gd name="T13" fmla="*/ 255 h 3534"/>
                <a:gd name="T14" fmla="*/ 1490 w 3585"/>
                <a:gd name="T15" fmla="*/ 300 h 3534"/>
                <a:gd name="T16" fmla="*/ 936 w 3585"/>
                <a:gd name="T17" fmla="*/ 166 h 3534"/>
                <a:gd name="T18" fmla="*/ 809 w 3585"/>
                <a:gd name="T19" fmla="*/ 166 h 3534"/>
                <a:gd name="T20" fmla="*/ 618 w 3585"/>
                <a:gd name="T21" fmla="*/ 7 h 3534"/>
                <a:gd name="T22" fmla="*/ 618 w 3585"/>
                <a:gd name="T23" fmla="*/ 7 h 3534"/>
                <a:gd name="T24" fmla="*/ 446 w 3585"/>
                <a:gd name="T25" fmla="*/ 96 h 3534"/>
                <a:gd name="T26" fmla="*/ 217 w 3585"/>
                <a:gd name="T27" fmla="*/ 140 h 3534"/>
                <a:gd name="T28" fmla="*/ 51 w 3585"/>
                <a:gd name="T29" fmla="*/ 681 h 3534"/>
                <a:gd name="T30" fmla="*/ 89 w 3585"/>
                <a:gd name="T31" fmla="*/ 802 h 3534"/>
                <a:gd name="T32" fmla="*/ 191 w 3585"/>
                <a:gd name="T33" fmla="*/ 1235 h 3534"/>
                <a:gd name="T34" fmla="*/ 153 w 3585"/>
                <a:gd name="T35" fmla="*/ 1636 h 3534"/>
                <a:gd name="T36" fmla="*/ 153 w 3585"/>
                <a:gd name="T37" fmla="*/ 1763 h 3534"/>
                <a:gd name="T38" fmla="*/ 351 w 3585"/>
                <a:gd name="T39" fmla="*/ 2031 h 3534"/>
                <a:gd name="T40" fmla="*/ 815 w 3585"/>
                <a:gd name="T41" fmla="*/ 2323 h 3534"/>
                <a:gd name="T42" fmla="*/ 815 w 3585"/>
                <a:gd name="T43" fmla="*/ 2482 h 3534"/>
                <a:gd name="T44" fmla="*/ 1051 w 3585"/>
                <a:gd name="T45" fmla="*/ 2622 h 3534"/>
                <a:gd name="T46" fmla="*/ 1197 w 3585"/>
                <a:gd name="T47" fmla="*/ 2928 h 3534"/>
                <a:gd name="T48" fmla="*/ 1502 w 3585"/>
                <a:gd name="T49" fmla="*/ 3380 h 3534"/>
                <a:gd name="T50" fmla="*/ 1738 w 3585"/>
                <a:gd name="T51" fmla="*/ 3144 h 3534"/>
                <a:gd name="T52" fmla="*/ 1922 w 3585"/>
                <a:gd name="T53" fmla="*/ 3335 h 3534"/>
                <a:gd name="T54" fmla="*/ 2215 w 3585"/>
                <a:gd name="T55" fmla="*/ 3335 h 3534"/>
                <a:gd name="T56" fmla="*/ 2737 w 3585"/>
                <a:gd name="T57" fmla="*/ 3533 h 3534"/>
                <a:gd name="T58" fmla="*/ 3144 w 3585"/>
                <a:gd name="T59" fmla="*/ 2444 h 3534"/>
                <a:gd name="T60" fmla="*/ 3043 w 3585"/>
                <a:gd name="T61" fmla="*/ 1980 h 3534"/>
                <a:gd name="T62" fmla="*/ 3227 w 3585"/>
                <a:gd name="T63" fmla="*/ 1693 h 3534"/>
                <a:gd name="T64" fmla="*/ 2979 w 3585"/>
                <a:gd name="T65" fmla="*/ 1451 h 3534"/>
                <a:gd name="T66" fmla="*/ 2864 w 3585"/>
                <a:gd name="T67" fmla="*/ 1140 h 3534"/>
                <a:gd name="T68" fmla="*/ 3444 w 3585"/>
                <a:gd name="T69" fmla="*/ 1089 h 3534"/>
                <a:gd name="T70" fmla="*/ 3584 w 3585"/>
                <a:gd name="T71" fmla="*/ 961 h 3534"/>
                <a:gd name="T72" fmla="*/ 3577 w 3585"/>
                <a:gd name="T73" fmla="*/ 955 h 3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85" h="3534">
                  <a:moveTo>
                    <a:pt x="3577" y="955"/>
                  </a:moveTo>
                  <a:lnTo>
                    <a:pt x="3577" y="955"/>
                  </a:lnTo>
                  <a:cubicBezTo>
                    <a:pt x="3380" y="764"/>
                    <a:pt x="3265" y="783"/>
                    <a:pt x="3265" y="783"/>
                  </a:cubicBezTo>
                  <a:cubicBezTo>
                    <a:pt x="3176" y="802"/>
                    <a:pt x="3062" y="917"/>
                    <a:pt x="2979" y="885"/>
                  </a:cubicBezTo>
                  <a:cubicBezTo>
                    <a:pt x="2903" y="860"/>
                    <a:pt x="2864" y="688"/>
                    <a:pt x="2712" y="764"/>
                  </a:cubicBezTo>
                  <a:cubicBezTo>
                    <a:pt x="2413" y="923"/>
                    <a:pt x="2317" y="586"/>
                    <a:pt x="2317" y="586"/>
                  </a:cubicBezTo>
                  <a:cubicBezTo>
                    <a:pt x="2184" y="185"/>
                    <a:pt x="1795" y="159"/>
                    <a:pt x="1706" y="255"/>
                  </a:cubicBezTo>
                  <a:cubicBezTo>
                    <a:pt x="1611" y="344"/>
                    <a:pt x="1490" y="300"/>
                    <a:pt x="1490" y="300"/>
                  </a:cubicBezTo>
                  <a:cubicBezTo>
                    <a:pt x="1318" y="134"/>
                    <a:pt x="1076" y="108"/>
                    <a:pt x="936" y="166"/>
                  </a:cubicBezTo>
                  <a:cubicBezTo>
                    <a:pt x="802" y="223"/>
                    <a:pt x="809" y="166"/>
                    <a:pt x="809" y="166"/>
                  </a:cubicBezTo>
                  <a:cubicBezTo>
                    <a:pt x="751" y="0"/>
                    <a:pt x="618" y="51"/>
                    <a:pt x="618" y="7"/>
                  </a:cubicBezTo>
                  <a:lnTo>
                    <a:pt x="618" y="7"/>
                  </a:lnTo>
                  <a:cubicBezTo>
                    <a:pt x="561" y="51"/>
                    <a:pt x="490" y="96"/>
                    <a:pt x="446" y="96"/>
                  </a:cubicBezTo>
                  <a:cubicBezTo>
                    <a:pt x="357" y="96"/>
                    <a:pt x="261" y="0"/>
                    <a:pt x="217" y="140"/>
                  </a:cubicBezTo>
                  <a:cubicBezTo>
                    <a:pt x="166" y="287"/>
                    <a:pt x="198" y="535"/>
                    <a:pt x="51" y="681"/>
                  </a:cubicBezTo>
                  <a:cubicBezTo>
                    <a:pt x="51" y="681"/>
                    <a:pt x="89" y="719"/>
                    <a:pt x="89" y="802"/>
                  </a:cubicBezTo>
                  <a:cubicBezTo>
                    <a:pt x="89" y="885"/>
                    <a:pt x="77" y="1120"/>
                    <a:pt x="191" y="1235"/>
                  </a:cubicBezTo>
                  <a:cubicBezTo>
                    <a:pt x="306" y="1350"/>
                    <a:pt x="0" y="1375"/>
                    <a:pt x="153" y="1636"/>
                  </a:cubicBezTo>
                  <a:cubicBezTo>
                    <a:pt x="153" y="1636"/>
                    <a:pt x="223" y="1693"/>
                    <a:pt x="153" y="1763"/>
                  </a:cubicBezTo>
                  <a:cubicBezTo>
                    <a:pt x="77" y="1840"/>
                    <a:pt x="230" y="1986"/>
                    <a:pt x="351" y="2031"/>
                  </a:cubicBezTo>
                  <a:cubicBezTo>
                    <a:pt x="471" y="2075"/>
                    <a:pt x="815" y="2323"/>
                    <a:pt x="815" y="2323"/>
                  </a:cubicBezTo>
                  <a:cubicBezTo>
                    <a:pt x="815" y="2323"/>
                    <a:pt x="713" y="2482"/>
                    <a:pt x="815" y="2482"/>
                  </a:cubicBezTo>
                  <a:cubicBezTo>
                    <a:pt x="917" y="2482"/>
                    <a:pt x="1006" y="2514"/>
                    <a:pt x="1051" y="2622"/>
                  </a:cubicBezTo>
                  <a:cubicBezTo>
                    <a:pt x="1101" y="2724"/>
                    <a:pt x="1254" y="2813"/>
                    <a:pt x="1197" y="2928"/>
                  </a:cubicBezTo>
                  <a:cubicBezTo>
                    <a:pt x="1146" y="3023"/>
                    <a:pt x="1337" y="3265"/>
                    <a:pt x="1502" y="3380"/>
                  </a:cubicBezTo>
                  <a:cubicBezTo>
                    <a:pt x="1566" y="3297"/>
                    <a:pt x="1693" y="3106"/>
                    <a:pt x="1738" y="3144"/>
                  </a:cubicBezTo>
                  <a:cubicBezTo>
                    <a:pt x="1782" y="3195"/>
                    <a:pt x="1808" y="3361"/>
                    <a:pt x="1922" y="3335"/>
                  </a:cubicBezTo>
                  <a:cubicBezTo>
                    <a:pt x="2043" y="3303"/>
                    <a:pt x="2094" y="3335"/>
                    <a:pt x="2215" y="3335"/>
                  </a:cubicBezTo>
                  <a:cubicBezTo>
                    <a:pt x="2330" y="3335"/>
                    <a:pt x="2623" y="3431"/>
                    <a:pt x="2737" y="3533"/>
                  </a:cubicBezTo>
                  <a:cubicBezTo>
                    <a:pt x="2922" y="3227"/>
                    <a:pt x="3144" y="2444"/>
                    <a:pt x="3144" y="2444"/>
                  </a:cubicBezTo>
                  <a:cubicBezTo>
                    <a:pt x="2883" y="2362"/>
                    <a:pt x="2985" y="2107"/>
                    <a:pt x="3043" y="1980"/>
                  </a:cubicBezTo>
                  <a:cubicBezTo>
                    <a:pt x="3100" y="1852"/>
                    <a:pt x="3227" y="1865"/>
                    <a:pt x="3227" y="1693"/>
                  </a:cubicBezTo>
                  <a:cubicBezTo>
                    <a:pt x="3227" y="1521"/>
                    <a:pt x="2979" y="1534"/>
                    <a:pt x="2979" y="1451"/>
                  </a:cubicBezTo>
                  <a:cubicBezTo>
                    <a:pt x="2979" y="1369"/>
                    <a:pt x="2763" y="1241"/>
                    <a:pt x="2864" y="1140"/>
                  </a:cubicBezTo>
                  <a:cubicBezTo>
                    <a:pt x="2960" y="1044"/>
                    <a:pt x="3297" y="1089"/>
                    <a:pt x="3444" y="1089"/>
                  </a:cubicBezTo>
                  <a:cubicBezTo>
                    <a:pt x="3520" y="1089"/>
                    <a:pt x="3558" y="1025"/>
                    <a:pt x="3584" y="961"/>
                  </a:cubicBezTo>
                  <a:cubicBezTo>
                    <a:pt x="3577" y="961"/>
                    <a:pt x="3577" y="961"/>
                    <a:pt x="3577" y="955"/>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42" name="Freeform 505"/>
            <p:cNvSpPr>
              <a:spLocks noChangeArrowheads="1"/>
            </p:cNvSpPr>
            <p:nvPr/>
          </p:nvSpPr>
          <p:spPr bwMode="auto">
            <a:xfrm>
              <a:off x="16334121" y="3882002"/>
              <a:ext cx="1893101" cy="2588462"/>
            </a:xfrm>
            <a:custGeom>
              <a:avLst/>
              <a:gdLst>
                <a:gd name="T0" fmla="*/ 3380 w 3686"/>
                <a:gd name="T1" fmla="*/ 3952 h 5041"/>
                <a:gd name="T2" fmla="*/ 3380 w 3686"/>
                <a:gd name="T3" fmla="*/ 3952 h 5041"/>
                <a:gd name="T4" fmla="*/ 3234 w 3686"/>
                <a:gd name="T5" fmla="*/ 3646 h 5041"/>
                <a:gd name="T6" fmla="*/ 2998 w 3686"/>
                <a:gd name="T7" fmla="*/ 3506 h 5041"/>
                <a:gd name="T8" fmla="*/ 2998 w 3686"/>
                <a:gd name="T9" fmla="*/ 3347 h 5041"/>
                <a:gd name="T10" fmla="*/ 2534 w 3686"/>
                <a:gd name="T11" fmla="*/ 3055 h 5041"/>
                <a:gd name="T12" fmla="*/ 2336 w 3686"/>
                <a:gd name="T13" fmla="*/ 2787 h 5041"/>
                <a:gd name="T14" fmla="*/ 2336 w 3686"/>
                <a:gd name="T15" fmla="*/ 2660 h 5041"/>
                <a:gd name="T16" fmla="*/ 2374 w 3686"/>
                <a:gd name="T17" fmla="*/ 2259 h 5041"/>
                <a:gd name="T18" fmla="*/ 2272 w 3686"/>
                <a:gd name="T19" fmla="*/ 1826 h 5041"/>
                <a:gd name="T20" fmla="*/ 2234 w 3686"/>
                <a:gd name="T21" fmla="*/ 1705 h 5041"/>
                <a:gd name="T22" fmla="*/ 2400 w 3686"/>
                <a:gd name="T23" fmla="*/ 1164 h 5041"/>
                <a:gd name="T24" fmla="*/ 2629 w 3686"/>
                <a:gd name="T25" fmla="*/ 1120 h 5041"/>
                <a:gd name="T26" fmla="*/ 2801 w 3686"/>
                <a:gd name="T27" fmla="*/ 1031 h 5041"/>
                <a:gd name="T28" fmla="*/ 2203 w 3686"/>
                <a:gd name="T29" fmla="*/ 655 h 5041"/>
                <a:gd name="T30" fmla="*/ 2069 w 3686"/>
                <a:gd name="T31" fmla="*/ 63 h 5041"/>
                <a:gd name="T32" fmla="*/ 1878 w 3686"/>
                <a:gd name="T33" fmla="*/ 184 h 5041"/>
                <a:gd name="T34" fmla="*/ 1872 w 3686"/>
                <a:gd name="T35" fmla="*/ 337 h 5041"/>
                <a:gd name="T36" fmla="*/ 1280 w 3686"/>
                <a:gd name="T37" fmla="*/ 394 h 5041"/>
                <a:gd name="T38" fmla="*/ 981 w 3686"/>
                <a:gd name="T39" fmla="*/ 1062 h 5041"/>
                <a:gd name="T40" fmla="*/ 987 w 3686"/>
                <a:gd name="T41" fmla="*/ 1457 h 5041"/>
                <a:gd name="T42" fmla="*/ 541 w 3686"/>
                <a:gd name="T43" fmla="*/ 1622 h 5041"/>
                <a:gd name="T44" fmla="*/ 548 w 3686"/>
                <a:gd name="T45" fmla="*/ 1877 h 5041"/>
                <a:gd name="T46" fmla="*/ 242 w 3686"/>
                <a:gd name="T47" fmla="*/ 2615 h 5041"/>
                <a:gd name="T48" fmla="*/ 230 w 3686"/>
                <a:gd name="T49" fmla="*/ 2615 h 5041"/>
                <a:gd name="T50" fmla="*/ 401 w 3686"/>
                <a:gd name="T51" fmla="*/ 3067 h 5041"/>
                <a:gd name="T52" fmla="*/ 102 w 3686"/>
                <a:gd name="T53" fmla="*/ 3366 h 5041"/>
                <a:gd name="T54" fmla="*/ 102 w 3686"/>
                <a:gd name="T55" fmla="*/ 3538 h 5041"/>
                <a:gd name="T56" fmla="*/ 497 w 3686"/>
                <a:gd name="T57" fmla="*/ 3882 h 5041"/>
                <a:gd name="T58" fmla="*/ 955 w 3686"/>
                <a:gd name="T59" fmla="*/ 4429 h 5041"/>
                <a:gd name="T60" fmla="*/ 1381 w 3686"/>
                <a:gd name="T61" fmla="*/ 4467 h 5041"/>
                <a:gd name="T62" fmla="*/ 1668 w 3686"/>
                <a:gd name="T63" fmla="*/ 4378 h 5041"/>
                <a:gd name="T64" fmla="*/ 1961 w 3686"/>
                <a:gd name="T65" fmla="*/ 4238 h 5041"/>
                <a:gd name="T66" fmla="*/ 2349 w 3686"/>
                <a:gd name="T67" fmla="*/ 4754 h 5041"/>
                <a:gd name="T68" fmla="*/ 2451 w 3686"/>
                <a:gd name="T69" fmla="*/ 4856 h 5041"/>
                <a:gd name="T70" fmla="*/ 2693 w 3686"/>
                <a:gd name="T71" fmla="*/ 4913 h 5041"/>
                <a:gd name="T72" fmla="*/ 3036 w 3686"/>
                <a:gd name="T73" fmla="*/ 4977 h 5041"/>
                <a:gd name="T74" fmla="*/ 3043 w 3686"/>
                <a:gd name="T75" fmla="*/ 4888 h 5041"/>
                <a:gd name="T76" fmla="*/ 3405 w 3686"/>
                <a:gd name="T77" fmla="*/ 4875 h 5041"/>
                <a:gd name="T78" fmla="*/ 3456 w 3686"/>
                <a:gd name="T79" fmla="*/ 4569 h 5041"/>
                <a:gd name="T80" fmla="*/ 3666 w 3686"/>
                <a:gd name="T81" fmla="*/ 4423 h 5041"/>
                <a:gd name="T82" fmla="*/ 3685 w 3686"/>
                <a:gd name="T83" fmla="*/ 4404 h 5041"/>
                <a:gd name="T84" fmla="*/ 3380 w 3686"/>
                <a:gd name="T85" fmla="*/ 3952 h 5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86" h="5041">
                  <a:moveTo>
                    <a:pt x="3380" y="3952"/>
                  </a:moveTo>
                  <a:lnTo>
                    <a:pt x="3380" y="3952"/>
                  </a:lnTo>
                  <a:cubicBezTo>
                    <a:pt x="3437" y="3837"/>
                    <a:pt x="3284" y="3748"/>
                    <a:pt x="3234" y="3646"/>
                  </a:cubicBezTo>
                  <a:cubicBezTo>
                    <a:pt x="3189" y="3538"/>
                    <a:pt x="3100" y="3506"/>
                    <a:pt x="2998" y="3506"/>
                  </a:cubicBezTo>
                  <a:cubicBezTo>
                    <a:pt x="2896" y="3506"/>
                    <a:pt x="2998" y="3347"/>
                    <a:pt x="2998" y="3347"/>
                  </a:cubicBezTo>
                  <a:cubicBezTo>
                    <a:pt x="2998" y="3347"/>
                    <a:pt x="2654" y="3099"/>
                    <a:pt x="2534" y="3055"/>
                  </a:cubicBezTo>
                  <a:cubicBezTo>
                    <a:pt x="2413" y="3010"/>
                    <a:pt x="2260" y="2864"/>
                    <a:pt x="2336" y="2787"/>
                  </a:cubicBezTo>
                  <a:cubicBezTo>
                    <a:pt x="2406" y="2717"/>
                    <a:pt x="2336" y="2660"/>
                    <a:pt x="2336" y="2660"/>
                  </a:cubicBezTo>
                  <a:cubicBezTo>
                    <a:pt x="2183" y="2399"/>
                    <a:pt x="2489" y="2374"/>
                    <a:pt x="2374" y="2259"/>
                  </a:cubicBezTo>
                  <a:cubicBezTo>
                    <a:pt x="2260" y="2144"/>
                    <a:pt x="2272" y="1909"/>
                    <a:pt x="2272" y="1826"/>
                  </a:cubicBezTo>
                  <a:cubicBezTo>
                    <a:pt x="2272" y="1743"/>
                    <a:pt x="2234" y="1705"/>
                    <a:pt x="2234" y="1705"/>
                  </a:cubicBezTo>
                  <a:cubicBezTo>
                    <a:pt x="2381" y="1559"/>
                    <a:pt x="2349" y="1311"/>
                    <a:pt x="2400" y="1164"/>
                  </a:cubicBezTo>
                  <a:cubicBezTo>
                    <a:pt x="2444" y="1024"/>
                    <a:pt x="2540" y="1120"/>
                    <a:pt x="2629" y="1120"/>
                  </a:cubicBezTo>
                  <a:cubicBezTo>
                    <a:pt x="2673" y="1120"/>
                    <a:pt x="2744" y="1075"/>
                    <a:pt x="2801" y="1031"/>
                  </a:cubicBezTo>
                  <a:cubicBezTo>
                    <a:pt x="2782" y="980"/>
                    <a:pt x="2323" y="706"/>
                    <a:pt x="2203" y="655"/>
                  </a:cubicBezTo>
                  <a:cubicBezTo>
                    <a:pt x="2082" y="604"/>
                    <a:pt x="2133" y="127"/>
                    <a:pt x="2069" y="63"/>
                  </a:cubicBezTo>
                  <a:cubicBezTo>
                    <a:pt x="2012" y="0"/>
                    <a:pt x="1827" y="63"/>
                    <a:pt x="1878" y="184"/>
                  </a:cubicBezTo>
                  <a:cubicBezTo>
                    <a:pt x="1929" y="305"/>
                    <a:pt x="1872" y="337"/>
                    <a:pt x="1872" y="337"/>
                  </a:cubicBezTo>
                  <a:cubicBezTo>
                    <a:pt x="1522" y="407"/>
                    <a:pt x="1356" y="420"/>
                    <a:pt x="1280" y="394"/>
                  </a:cubicBezTo>
                  <a:cubicBezTo>
                    <a:pt x="1280" y="942"/>
                    <a:pt x="783" y="916"/>
                    <a:pt x="981" y="1062"/>
                  </a:cubicBezTo>
                  <a:cubicBezTo>
                    <a:pt x="1184" y="1215"/>
                    <a:pt x="1044" y="1457"/>
                    <a:pt x="987" y="1457"/>
                  </a:cubicBezTo>
                  <a:cubicBezTo>
                    <a:pt x="930" y="1457"/>
                    <a:pt x="605" y="1559"/>
                    <a:pt x="541" y="1622"/>
                  </a:cubicBezTo>
                  <a:cubicBezTo>
                    <a:pt x="471" y="1693"/>
                    <a:pt x="497" y="1832"/>
                    <a:pt x="548" y="1877"/>
                  </a:cubicBezTo>
                  <a:cubicBezTo>
                    <a:pt x="592" y="1928"/>
                    <a:pt x="414" y="2615"/>
                    <a:pt x="242" y="2615"/>
                  </a:cubicBezTo>
                  <a:cubicBezTo>
                    <a:pt x="236" y="2615"/>
                    <a:pt x="230" y="2615"/>
                    <a:pt x="230" y="2615"/>
                  </a:cubicBezTo>
                  <a:cubicBezTo>
                    <a:pt x="210" y="2876"/>
                    <a:pt x="351" y="3016"/>
                    <a:pt x="401" y="3067"/>
                  </a:cubicBezTo>
                  <a:cubicBezTo>
                    <a:pt x="465" y="3124"/>
                    <a:pt x="204" y="3265"/>
                    <a:pt x="102" y="3366"/>
                  </a:cubicBezTo>
                  <a:cubicBezTo>
                    <a:pt x="0" y="3468"/>
                    <a:pt x="102" y="3538"/>
                    <a:pt x="102" y="3538"/>
                  </a:cubicBezTo>
                  <a:cubicBezTo>
                    <a:pt x="102" y="3538"/>
                    <a:pt x="497" y="3500"/>
                    <a:pt x="497" y="3882"/>
                  </a:cubicBezTo>
                  <a:cubicBezTo>
                    <a:pt x="497" y="4264"/>
                    <a:pt x="631" y="3627"/>
                    <a:pt x="955" y="4429"/>
                  </a:cubicBezTo>
                  <a:cubicBezTo>
                    <a:pt x="955" y="4429"/>
                    <a:pt x="1343" y="4506"/>
                    <a:pt x="1381" y="4467"/>
                  </a:cubicBezTo>
                  <a:cubicBezTo>
                    <a:pt x="1420" y="4429"/>
                    <a:pt x="1572" y="4378"/>
                    <a:pt x="1668" y="4378"/>
                  </a:cubicBezTo>
                  <a:cubicBezTo>
                    <a:pt x="1763" y="4378"/>
                    <a:pt x="1693" y="4238"/>
                    <a:pt x="1961" y="4238"/>
                  </a:cubicBezTo>
                  <a:cubicBezTo>
                    <a:pt x="2228" y="4238"/>
                    <a:pt x="2470" y="4601"/>
                    <a:pt x="2349" y="4754"/>
                  </a:cubicBezTo>
                  <a:cubicBezTo>
                    <a:pt x="2349" y="4754"/>
                    <a:pt x="2336" y="4900"/>
                    <a:pt x="2451" y="4856"/>
                  </a:cubicBezTo>
                  <a:cubicBezTo>
                    <a:pt x="2565" y="4811"/>
                    <a:pt x="2565" y="4875"/>
                    <a:pt x="2693" y="4913"/>
                  </a:cubicBezTo>
                  <a:cubicBezTo>
                    <a:pt x="2807" y="4951"/>
                    <a:pt x="2852" y="5040"/>
                    <a:pt x="3036" y="4977"/>
                  </a:cubicBezTo>
                  <a:cubicBezTo>
                    <a:pt x="3030" y="4938"/>
                    <a:pt x="3024" y="4900"/>
                    <a:pt x="3043" y="4888"/>
                  </a:cubicBezTo>
                  <a:cubicBezTo>
                    <a:pt x="3094" y="4830"/>
                    <a:pt x="3355" y="4996"/>
                    <a:pt x="3405" y="4875"/>
                  </a:cubicBezTo>
                  <a:cubicBezTo>
                    <a:pt x="3456" y="4747"/>
                    <a:pt x="3393" y="4684"/>
                    <a:pt x="3456" y="4569"/>
                  </a:cubicBezTo>
                  <a:cubicBezTo>
                    <a:pt x="3520" y="4455"/>
                    <a:pt x="3609" y="4480"/>
                    <a:pt x="3666" y="4423"/>
                  </a:cubicBezTo>
                  <a:cubicBezTo>
                    <a:pt x="3673" y="4423"/>
                    <a:pt x="3679" y="4410"/>
                    <a:pt x="3685" y="4404"/>
                  </a:cubicBezTo>
                  <a:cubicBezTo>
                    <a:pt x="3520" y="4289"/>
                    <a:pt x="3329" y="4047"/>
                    <a:pt x="3380" y="3952"/>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443" name="Freeform 506"/>
            <p:cNvSpPr>
              <a:spLocks noChangeArrowheads="1"/>
            </p:cNvSpPr>
            <p:nvPr/>
          </p:nvSpPr>
          <p:spPr bwMode="auto">
            <a:xfrm>
              <a:off x="18861276" y="4815026"/>
              <a:ext cx="855971" cy="1755081"/>
            </a:xfrm>
            <a:custGeom>
              <a:avLst/>
              <a:gdLst>
                <a:gd name="T0" fmla="*/ 1648 w 1669"/>
                <a:gd name="T1" fmla="*/ 356 h 3418"/>
                <a:gd name="T2" fmla="*/ 1648 w 1669"/>
                <a:gd name="T3" fmla="*/ 356 h 3418"/>
                <a:gd name="T4" fmla="*/ 847 w 1669"/>
                <a:gd name="T5" fmla="*/ 165 h 3418"/>
                <a:gd name="T6" fmla="*/ 707 w 1669"/>
                <a:gd name="T7" fmla="*/ 293 h 3418"/>
                <a:gd name="T8" fmla="*/ 127 w 1669"/>
                <a:gd name="T9" fmla="*/ 344 h 3418"/>
                <a:gd name="T10" fmla="*/ 242 w 1669"/>
                <a:gd name="T11" fmla="*/ 655 h 3418"/>
                <a:gd name="T12" fmla="*/ 490 w 1669"/>
                <a:gd name="T13" fmla="*/ 897 h 3418"/>
                <a:gd name="T14" fmla="*/ 306 w 1669"/>
                <a:gd name="T15" fmla="*/ 1184 h 3418"/>
                <a:gd name="T16" fmla="*/ 407 w 1669"/>
                <a:gd name="T17" fmla="*/ 1648 h 3418"/>
                <a:gd name="T18" fmla="*/ 0 w 1669"/>
                <a:gd name="T19" fmla="*/ 2737 h 3418"/>
                <a:gd name="T20" fmla="*/ 13 w 1669"/>
                <a:gd name="T21" fmla="*/ 2743 h 3418"/>
                <a:gd name="T22" fmla="*/ 427 w 1669"/>
                <a:gd name="T23" fmla="*/ 3354 h 3418"/>
                <a:gd name="T24" fmla="*/ 732 w 1669"/>
                <a:gd name="T25" fmla="*/ 3392 h 3418"/>
                <a:gd name="T26" fmla="*/ 936 w 1669"/>
                <a:gd name="T27" fmla="*/ 3112 h 3418"/>
                <a:gd name="T28" fmla="*/ 853 w 1669"/>
                <a:gd name="T29" fmla="*/ 2908 h 3418"/>
                <a:gd name="T30" fmla="*/ 891 w 1669"/>
                <a:gd name="T31" fmla="*/ 2469 h 3418"/>
                <a:gd name="T32" fmla="*/ 872 w 1669"/>
                <a:gd name="T33" fmla="*/ 2106 h 3418"/>
                <a:gd name="T34" fmla="*/ 1031 w 1669"/>
                <a:gd name="T35" fmla="*/ 1788 h 3418"/>
                <a:gd name="T36" fmla="*/ 1165 w 1669"/>
                <a:gd name="T37" fmla="*/ 1177 h 3418"/>
                <a:gd name="T38" fmla="*/ 1292 w 1669"/>
                <a:gd name="T39" fmla="*/ 910 h 3418"/>
                <a:gd name="T40" fmla="*/ 1362 w 1669"/>
                <a:gd name="T41" fmla="*/ 789 h 3418"/>
                <a:gd name="T42" fmla="*/ 1547 w 1669"/>
                <a:gd name="T43" fmla="*/ 554 h 3418"/>
                <a:gd name="T44" fmla="*/ 1648 w 1669"/>
                <a:gd name="T45" fmla="*/ 356 h 3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69" h="3418">
                  <a:moveTo>
                    <a:pt x="1648" y="356"/>
                  </a:moveTo>
                  <a:lnTo>
                    <a:pt x="1648" y="356"/>
                  </a:lnTo>
                  <a:cubicBezTo>
                    <a:pt x="1057" y="0"/>
                    <a:pt x="1038" y="242"/>
                    <a:pt x="847" y="165"/>
                  </a:cubicBezTo>
                  <a:cubicBezTo>
                    <a:pt x="821" y="229"/>
                    <a:pt x="783" y="293"/>
                    <a:pt x="707" y="293"/>
                  </a:cubicBezTo>
                  <a:cubicBezTo>
                    <a:pt x="560" y="293"/>
                    <a:pt x="223" y="248"/>
                    <a:pt x="127" y="344"/>
                  </a:cubicBezTo>
                  <a:cubicBezTo>
                    <a:pt x="26" y="445"/>
                    <a:pt x="242" y="573"/>
                    <a:pt x="242" y="655"/>
                  </a:cubicBezTo>
                  <a:cubicBezTo>
                    <a:pt x="242" y="738"/>
                    <a:pt x="490" y="725"/>
                    <a:pt x="490" y="897"/>
                  </a:cubicBezTo>
                  <a:cubicBezTo>
                    <a:pt x="490" y="1069"/>
                    <a:pt x="363" y="1056"/>
                    <a:pt x="306" y="1184"/>
                  </a:cubicBezTo>
                  <a:cubicBezTo>
                    <a:pt x="248" y="1311"/>
                    <a:pt x="146" y="1566"/>
                    <a:pt x="407" y="1648"/>
                  </a:cubicBezTo>
                  <a:cubicBezTo>
                    <a:pt x="407" y="1648"/>
                    <a:pt x="185" y="2431"/>
                    <a:pt x="0" y="2737"/>
                  </a:cubicBezTo>
                  <a:cubicBezTo>
                    <a:pt x="7" y="2737"/>
                    <a:pt x="7" y="2743"/>
                    <a:pt x="13" y="2743"/>
                  </a:cubicBezTo>
                  <a:cubicBezTo>
                    <a:pt x="102" y="2838"/>
                    <a:pt x="388" y="3112"/>
                    <a:pt x="427" y="3354"/>
                  </a:cubicBezTo>
                  <a:cubicBezTo>
                    <a:pt x="541" y="3379"/>
                    <a:pt x="662" y="3417"/>
                    <a:pt x="732" y="3392"/>
                  </a:cubicBezTo>
                  <a:cubicBezTo>
                    <a:pt x="853" y="3354"/>
                    <a:pt x="878" y="3163"/>
                    <a:pt x="936" y="3112"/>
                  </a:cubicBezTo>
                  <a:cubicBezTo>
                    <a:pt x="987" y="3061"/>
                    <a:pt x="853" y="2908"/>
                    <a:pt x="853" y="2908"/>
                  </a:cubicBezTo>
                  <a:cubicBezTo>
                    <a:pt x="796" y="2749"/>
                    <a:pt x="885" y="2603"/>
                    <a:pt x="891" y="2469"/>
                  </a:cubicBezTo>
                  <a:cubicBezTo>
                    <a:pt x="904" y="2259"/>
                    <a:pt x="872" y="2106"/>
                    <a:pt x="872" y="2106"/>
                  </a:cubicBezTo>
                  <a:cubicBezTo>
                    <a:pt x="1018" y="1960"/>
                    <a:pt x="1031" y="1788"/>
                    <a:pt x="1031" y="1788"/>
                  </a:cubicBezTo>
                  <a:cubicBezTo>
                    <a:pt x="1031" y="1445"/>
                    <a:pt x="1222" y="1330"/>
                    <a:pt x="1165" y="1177"/>
                  </a:cubicBezTo>
                  <a:cubicBezTo>
                    <a:pt x="1108" y="1018"/>
                    <a:pt x="1292" y="974"/>
                    <a:pt x="1292" y="910"/>
                  </a:cubicBezTo>
                  <a:cubicBezTo>
                    <a:pt x="1292" y="840"/>
                    <a:pt x="1362" y="789"/>
                    <a:pt x="1362" y="789"/>
                  </a:cubicBezTo>
                  <a:cubicBezTo>
                    <a:pt x="1642" y="681"/>
                    <a:pt x="1547" y="554"/>
                    <a:pt x="1547" y="554"/>
                  </a:cubicBezTo>
                  <a:cubicBezTo>
                    <a:pt x="1668" y="433"/>
                    <a:pt x="1648" y="356"/>
                    <a:pt x="1648" y="356"/>
                  </a:cubicBezTo>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grpSp>
      <p:sp>
        <p:nvSpPr>
          <p:cNvPr id="65" name="TextBox 64"/>
          <p:cNvSpPr txBox="1"/>
          <p:nvPr/>
        </p:nvSpPr>
        <p:spPr>
          <a:xfrm>
            <a:off x="2397407" y="1529754"/>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66" name="TextBox 65"/>
          <p:cNvSpPr txBox="1"/>
          <p:nvPr/>
        </p:nvSpPr>
        <p:spPr>
          <a:xfrm>
            <a:off x="2397406" y="2326640"/>
            <a:ext cx="10949297" cy="5132174"/>
          </a:xfrm>
          <a:prstGeom prst="rect">
            <a:avLst/>
          </a:prstGeom>
          <a:noFill/>
        </p:spPr>
        <p:txBody>
          <a:bodyPr wrap="square" rtlCol="0">
            <a:spAutoFit/>
          </a:bodyPr>
          <a:lstStyle/>
          <a:p>
            <a:pPr>
              <a:lnSpc>
                <a:spcPts val="13060"/>
              </a:lnSpc>
            </a:pPr>
            <a:r>
              <a:rPr lang="en-US" sz="13800" b="1" dirty="0" smtClean="0">
                <a:solidFill>
                  <a:schemeClr val="tx2"/>
                </a:solidFill>
                <a:latin typeface="Montserrat" charset="0"/>
                <a:ea typeface="Montserrat" charset="0"/>
                <a:cs typeface="Montserrat" charset="0"/>
              </a:rPr>
              <a:t>France</a:t>
            </a:r>
          </a:p>
          <a:p>
            <a:pPr>
              <a:lnSpc>
                <a:spcPts val="13060"/>
              </a:lnSpc>
            </a:pPr>
            <a:r>
              <a:rPr lang="en-US" sz="13800" b="1" dirty="0" smtClean="0">
                <a:solidFill>
                  <a:schemeClr val="tx2"/>
                </a:solidFill>
                <a:latin typeface="Montserrat" charset="0"/>
                <a:ea typeface="Montserrat" charset="0"/>
                <a:cs typeface="Montserrat" charset="0"/>
              </a:rPr>
              <a:t>vector</a:t>
            </a:r>
          </a:p>
          <a:p>
            <a:pPr>
              <a:lnSpc>
                <a:spcPts val="13060"/>
              </a:lnSpc>
            </a:pPr>
            <a:r>
              <a:rPr lang="en-US" sz="13800" b="1" dirty="0" smtClean="0">
                <a:solidFill>
                  <a:schemeClr val="tx2"/>
                </a:solidFill>
                <a:latin typeface="Montserrat" charset="0"/>
                <a:ea typeface="Montserrat" charset="0"/>
                <a:cs typeface="Montserrat" charset="0"/>
              </a:rPr>
              <a:t>map</a:t>
            </a:r>
          </a:p>
        </p:txBody>
      </p:sp>
      <p:sp>
        <p:nvSpPr>
          <p:cNvPr id="67" name="Rectangle 66"/>
          <p:cNvSpPr/>
          <p:nvPr/>
        </p:nvSpPr>
        <p:spPr>
          <a:xfrm>
            <a:off x="3584228" y="8232073"/>
            <a:ext cx="275748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TITLE HERE</a:t>
            </a:r>
            <a:endParaRPr lang="en-US" sz="2400" b="1" spc="600" dirty="0">
              <a:solidFill>
                <a:schemeClr val="tx2"/>
              </a:solidFill>
              <a:latin typeface="Montserrat" charset="0"/>
              <a:ea typeface="Montserrat" charset="0"/>
              <a:cs typeface="Montserrat" charset="0"/>
            </a:endParaRPr>
          </a:p>
        </p:txBody>
      </p:sp>
      <p:sp>
        <p:nvSpPr>
          <p:cNvPr id="68" name="Rectangle 67"/>
          <p:cNvSpPr/>
          <p:nvPr/>
        </p:nvSpPr>
        <p:spPr>
          <a:xfrm>
            <a:off x="3584228" y="10231003"/>
            <a:ext cx="3967753"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AWESOME THING</a:t>
            </a:r>
            <a:endParaRPr lang="en-US" sz="2400" b="1" spc="600" dirty="0">
              <a:solidFill>
                <a:schemeClr val="tx2"/>
              </a:solidFill>
              <a:latin typeface="Montserrat" charset="0"/>
              <a:ea typeface="Montserrat" charset="0"/>
              <a:cs typeface="Montserrat" charset="0"/>
            </a:endParaRPr>
          </a:p>
        </p:txBody>
      </p:sp>
      <p:sp>
        <p:nvSpPr>
          <p:cNvPr id="69" name="TextBox 68"/>
          <p:cNvSpPr txBox="1"/>
          <p:nvPr/>
        </p:nvSpPr>
        <p:spPr>
          <a:xfrm>
            <a:off x="3584228" y="8902483"/>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a:latin typeface="Lato Light" charset="0"/>
                <a:ea typeface="Lato Light" charset="0"/>
                <a:cs typeface="Lato Light" charset="0"/>
              </a:rPr>
              <a:t>of Entrepreneurial activities </a:t>
            </a:r>
            <a:r>
              <a:rPr lang="en-US" sz="2500" dirty="0" smtClean="0">
                <a:latin typeface="Lato Light" charset="0"/>
                <a:ea typeface="Lato Light" charset="0"/>
                <a:cs typeface="Lato Light" charset="0"/>
              </a:rPr>
              <a:t>differ</a:t>
            </a:r>
            <a:endParaRPr lang="en-US" sz="2500" dirty="0">
              <a:latin typeface="Lato Light" charset="0"/>
              <a:ea typeface="Lato Light" charset="0"/>
              <a:cs typeface="Lato Light" charset="0"/>
            </a:endParaRPr>
          </a:p>
        </p:txBody>
      </p:sp>
      <p:sp>
        <p:nvSpPr>
          <p:cNvPr id="70" name="TextBox 69"/>
          <p:cNvSpPr txBox="1"/>
          <p:nvPr/>
        </p:nvSpPr>
        <p:spPr>
          <a:xfrm>
            <a:off x="3584228" y="10901413"/>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depending on the type of Entrepreneurial activities differ</a:t>
            </a:r>
          </a:p>
        </p:txBody>
      </p:sp>
      <p:sp>
        <p:nvSpPr>
          <p:cNvPr id="73" name="Shape 2645"/>
          <p:cNvSpPr/>
          <p:nvPr/>
        </p:nvSpPr>
        <p:spPr>
          <a:xfrm>
            <a:off x="2393095" y="8232073"/>
            <a:ext cx="758616" cy="55172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74" name="Shape 2688"/>
          <p:cNvSpPr/>
          <p:nvPr/>
        </p:nvSpPr>
        <p:spPr>
          <a:xfrm>
            <a:off x="2393095" y="10082527"/>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13483617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Group 4"/>
          <p:cNvGrpSpPr>
            <a:grpSpLocks noChangeAspect="1"/>
          </p:cNvGrpSpPr>
          <p:nvPr/>
        </p:nvGrpSpPr>
        <p:grpSpPr bwMode="auto">
          <a:xfrm>
            <a:off x="1088592" y="4043330"/>
            <a:ext cx="10636807" cy="7649857"/>
            <a:chOff x="-9" y="5"/>
            <a:chExt cx="5769" cy="4314"/>
          </a:xfrm>
          <a:solidFill>
            <a:schemeClr val="bg1">
              <a:lumMod val="85000"/>
            </a:schemeClr>
          </a:solidFill>
        </p:grpSpPr>
        <p:sp>
          <p:nvSpPr>
            <p:cNvPr id="84" name="Freeform 5"/>
            <p:cNvSpPr>
              <a:spLocks/>
            </p:cNvSpPr>
            <p:nvPr/>
          </p:nvSpPr>
          <p:spPr bwMode="auto">
            <a:xfrm>
              <a:off x="3679" y="4064"/>
              <a:ext cx="312" cy="255"/>
            </a:xfrm>
            <a:custGeom>
              <a:avLst/>
              <a:gdLst>
                <a:gd name="T0" fmla="*/ 553 w 673"/>
                <a:gd name="T1" fmla="*/ 13 h 550"/>
                <a:gd name="T2" fmla="*/ 520 w 673"/>
                <a:gd name="T3" fmla="*/ 52 h 550"/>
                <a:gd name="T4" fmla="*/ 454 w 673"/>
                <a:gd name="T5" fmla="*/ 35 h 550"/>
                <a:gd name="T6" fmla="*/ 411 w 673"/>
                <a:gd name="T7" fmla="*/ 61 h 550"/>
                <a:gd name="T8" fmla="*/ 358 w 673"/>
                <a:gd name="T9" fmla="*/ 78 h 550"/>
                <a:gd name="T10" fmla="*/ 319 w 673"/>
                <a:gd name="T11" fmla="*/ 70 h 550"/>
                <a:gd name="T12" fmla="*/ 284 w 673"/>
                <a:gd name="T13" fmla="*/ 48 h 550"/>
                <a:gd name="T14" fmla="*/ 260 w 673"/>
                <a:gd name="T15" fmla="*/ 89 h 550"/>
                <a:gd name="T16" fmla="*/ 232 w 673"/>
                <a:gd name="T17" fmla="*/ 111 h 550"/>
                <a:gd name="T18" fmla="*/ 160 w 673"/>
                <a:gd name="T19" fmla="*/ 102 h 550"/>
                <a:gd name="T20" fmla="*/ 175 w 673"/>
                <a:gd name="T21" fmla="*/ 148 h 550"/>
                <a:gd name="T22" fmla="*/ 120 w 673"/>
                <a:gd name="T23" fmla="*/ 185 h 550"/>
                <a:gd name="T24" fmla="*/ 53 w 673"/>
                <a:gd name="T25" fmla="*/ 246 h 550"/>
                <a:gd name="T26" fmla="*/ 20 w 673"/>
                <a:gd name="T27" fmla="*/ 280 h 550"/>
                <a:gd name="T28" fmla="*/ 33 w 673"/>
                <a:gd name="T29" fmla="*/ 317 h 550"/>
                <a:gd name="T30" fmla="*/ 33 w 673"/>
                <a:gd name="T31" fmla="*/ 387 h 550"/>
                <a:gd name="T32" fmla="*/ 55 w 673"/>
                <a:gd name="T33" fmla="*/ 437 h 550"/>
                <a:gd name="T34" fmla="*/ 81 w 673"/>
                <a:gd name="T35" fmla="*/ 476 h 550"/>
                <a:gd name="T36" fmla="*/ 138 w 673"/>
                <a:gd name="T37" fmla="*/ 498 h 550"/>
                <a:gd name="T38" fmla="*/ 219 w 673"/>
                <a:gd name="T39" fmla="*/ 500 h 550"/>
                <a:gd name="T40" fmla="*/ 341 w 673"/>
                <a:gd name="T41" fmla="*/ 534 h 550"/>
                <a:gd name="T42" fmla="*/ 374 w 673"/>
                <a:gd name="T43" fmla="*/ 476 h 550"/>
                <a:gd name="T44" fmla="*/ 459 w 673"/>
                <a:gd name="T45" fmla="*/ 426 h 550"/>
                <a:gd name="T46" fmla="*/ 507 w 673"/>
                <a:gd name="T47" fmla="*/ 395 h 550"/>
                <a:gd name="T48" fmla="*/ 568 w 673"/>
                <a:gd name="T49" fmla="*/ 356 h 550"/>
                <a:gd name="T50" fmla="*/ 551 w 673"/>
                <a:gd name="T51" fmla="*/ 306 h 550"/>
                <a:gd name="T52" fmla="*/ 592 w 673"/>
                <a:gd name="T53" fmla="*/ 272 h 550"/>
                <a:gd name="T54" fmla="*/ 572 w 673"/>
                <a:gd name="T55" fmla="*/ 228 h 550"/>
                <a:gd name="T56" fmla="*/ 633 w 673"/>
                <a:gd name="T57" fmla="*/ 156 h 550"/>
                <a:gd name="T58" fmla="*/ 671 w 673"/>
                <a:gd name="T59" fmla="*/ 124 h 550"/>
                <a:gd name="T60" fmla="*/ 649 w 673"/>
                <a:gd name="T61" fmla="*/ 43 h 550"/>
                <a:gd name="T62" fmla="*/ 590 w 673"/>
                <a:gd name="T63" fmla="*/ 31 h 550"/>
                <a:gd name="T64" fmla="*/ 553 w 673"/>
                <a:gd name="T65" fmla="*/ 13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73" h="550">
                  <a:moveTo>
                    <a:pt x="553" y="13"/>
                  </a:moveTo>
                  <a:cubicBezTo>
                    <a:pt x="553" y="13"/>
                    <a:pt x="540" y="59"/>
                    <a:pt x="520" y="52"/>
                  </a:cubicBezTo>
                  <a:cubicBezTo>
                    <a:pt x="500" y="44"/>
                    <a:pt x="476" y="33"/>
                    <a:pt x="454" y="35"/>
                  </a:cubicBezTo>
                  <a:cubicBezTo>
                    <a:pt x="433" y="37"/>
                    <a:pt x="426" y="46"/>
                    <a:pt x="411" y="61"/>
                  </a:cubicBezTo>
                  <a:cubicBezTo>
                    <a:pt x="395" y="76"/>
                    <a:pt x="378" y="85"/>
                    <a:pt x="358" y="78"/>
                  </a:cubicBezTo>
                  <a:cubicBezTo>
                    <a:pt x="339" y="70"/>
                    <a:pt x="330" y="85"/>
                    <a:pt x="319" y="70"/>
                  </a:cubicBezTo>
                  <a:cubicBezTo>
                    <a:pt x="308" y="55"/>
                    <a:pt x="297" y="35"/>
                    <a:pt x="284" y="48"/>
                  </a:cubicBezTo>
                  <a:cubicBezTo>
                    <a:pt x="271" y="61"/>
                    <a:pt x="258" y="68"/>
                    <a:pt x="260" y="89"/>
                  </a:cubicBezTo>
                  <a:cubicBezTo>
                    <a:pt x="262" y="109"/>
                    <a:pt x="245" y="119"/>
                    <a:pt x="232" y="111"/>
                  </a:cubicBezTo>
                  <a:cubicBezTo>
                    <a:pt x="219" y="104"/>
                    <a:pt x="162" y="83"/>
                    <a:pt x="160" y="102"/>
                  </a:cubicBezTo>
                  <a:cubicBezTo>
                    <a:pt x="157" y="120"/>
                    <a:pt x="194" y="135"/>
                    <a:pt x="175" y="148"/>
                  </a:cubicBezTo>
                  <a:cubicBezTo>
                    <a:pt x="155" y="161"/>
                    <a:pt x="140" y="178"/>
                    <a:pt x="120" y="185"/>
                  </a:cubicBezTo>
                  <a:cubicBezTo>
                    <a:pt x="101" y="193"/>
                    <a:pt x="72" y="230"/>
                    <a:pt x="53" y="246"/>
                  </a:cubicBezTo>
                  <a:cubicBezTo>
                    <a:pt x="33" y="263"/>
                    <a:pt x="0" y="261"/>
                    <a:pt x="20" y="280"/>
                  </a:cubicBezTo>
                  <a:cubicBezTo>
                    <a:pt x="39" y="298"/>
                    <a:pt x="44" y="296"/>
                    <a:pt x="33" y="317"/>
                  </a:cubicBezTo>
                  <a:cubicBezTo>
                    <a:pt x="22" y="337"/>
                    <a:pt x="35" y="371"/>
                    <a:pt x="33" y="387"/>
                  </a:cubicBezTo>
                  <a:cubicBezTo>
                    <a:pt x="31" y="404"/>
                    <a:pt x="48" y="413"/>
                    <a:pt x="55" y="437"/>
                  </a:cubicBezTo>
                  <a:cubicBezTo>
                    <a:pt x="61" y="461"/>
                    <a:pt x="50" y="459"/>
                    <a:pt x="81" y="476"/>
                  </a:cubicBezTo>
                  <a:cubicBezTo>
                    <a:pt x="112" y="493"/>
                    <a:pt x="103" y="484"/>
                    <a:pt x="138" y="498"/>
                  </a:cubicBezTo>
                  <a:cubicBezTo>
                    <a:pt x="173" y="513"/>
                    <a:pt x="197" y="487"/>
                    <a:pt x="219" y="500"/>
                  </a:cubicBezTo>
                  <a:cubicBezTo>
                    <a:pt x="240" y="513"/>
                    <a:pt x="332" y="550"/>
                    <a:pt x="341" y="534"/>
                  </a:cubicBezTo>
                  <a:cubicBezTo>
                    <a:pt x="350" y="517"/>
                    <a:pt x="341" y="476"/>
                    <a:pt x="374" y="476"/>
                  </a:cubicBezTo>
                  <a:cubicBezTo>
                    <a:pt x="406" y="476"/>
                    <a:pt x="452" y="441"/>
                    <a:pt x="459" y="426"/>
                  </a:cubicBezTo>
                  <a:cubicBezTo>
                    <a:pt x="465" y="411"/>
                    <a:pt x="489" y="395"/>
                    <a:pt x="507" y="395"/>
                  </a:cubicBezTo>
                  <a:cubicBezTo>
                    <a:pt x="524" y="395"/>
                    <a:pt x="588" y="371"/>
                    <a:pt x="568" y="356"/>
                  </a:cubicBezTo>
                  <a:cubicBezTo>
                    <a:pt x="548" y="341"/>
                    <a:pt x="531" y="309"/>
                    <a:pt x="551" y="306"/>
                  </a:cubicBezTo>
                  <a:cubicBezTo>
                    <a:pt x="570" y="302"/>
                    <a:pt x="609" y="283"/>
                    <a:pt x="592" y="272"/>
                  </a:cubicBezTo>
                  <a:cubicBezTo>
                    <a:pt x="575" y="261"/>
                    <a:pt x="531" y="267"/>
                    <a:pt x="572" y="228"/>
                  </a:cubicBezTo>
                  <a:cubicBezTo>
                    <a:pt x="614" y="189"/>
                    <a:pt x="609" y="159"/>
                    <a:pt x="633" y="156"/>
                  </a:cubicBezTo>
                  <a:cubicBezTo>
                    <a:pt x="658" y="152"/>
                    <a:pt x="673" y="156"/>
                    <a:pt x="671" y="124"/>
                  </a:cubicBezTo>
                  <a:cubicBezTo>
                    <a:pt x="668" y="93"/>
                    <a:pt x="668" y="52"/>
                    <a:pt x="649" y="43"/>
                  </a:cubicBezTo>
                  <a:cubicBezTo>
                    <a:pt x="629" y="33"/>
                    <a:pt x="599" y="41"/>
                    <a:pt x="590" y="31"/>
                  </a:cubicBezTo>
                  <a:cubicBezTo>
                    <a:pt x="581" y="22"/>
                    <a:pt x="555" y="0"/>
                    <a:pt x="553" y="13"/>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5" name="Freeform 6"/>
            <p:cNvSpPr>
              <a:spLocks/>
            </p:cNvSpPr>
            <p:nvPr/>
          </p:nvSpPr>
          <p:spPr bwMode="auto">
            <a:xfrm>
              <a:off x="-9" y="633"/>
              <a:ext cx="2307" cy="1593"/>
            </a:xfrm>
            <a:custGeom>
              <a:avLst/>
              <a:gdLst>
                <a:gd name="T0" fmla="*/ 4317 w 4981"/>
                <a:gd name="T1" fmla="*/ 2284 h 3440"/>
                <a:gd name="T2" fmla="*/ 4622 w 4981"/>
                <a:gd name="T3" fmla="*/ 2061 h 3440"/>
                <a:gd name="T4" fmla="*/ 4946 w 4981"/>
                <a:gd name="T5" fmla="*/ 1850 h 3440"/>
                <a:gd name="T6" fmla="*/ 4930 w 4981"/>
                <a:gd name="T7" fmla="*/ 1693 h 3440"/>
                <a:gd name="T8" fmla="*/ 4812 w 4981"/>
                <a:gd name="T9" fmla="*/ 1470 h 3440"/>
                <a:gd name="T10" fmla="*/ 4636 w 4981"/>
                <a:gd name="T11" fmla="*/ 1342 h 3440"/>
                <a:gd name="T12" fmla="*/ 4488 w 4981"/>
                <a:gd name="T13" fmla="*/ 1228 h 3440"/>
                <a:gd name="T14" fmla="*/ 4082 w 4981"/>
                <a:gd name="T15" fmla="*/ 1137 h 3440"/>
                <a:gd name="T16" fmla="*/ 3931 w 4981"/>
                <a:gd name="T17" fmla="*/ 906 h 3440"/>
                <a:gd name="T18" fmla="*/ 3984 w 4981"/>
                <a:gd name="T19" fmla="*/ 684 h 3440"/>
                <a:gd name="T20" fmla="*/ 3787 w 4981"/>
                <a:gd name="T21" fmla="*/ 408 h 3440"/>
                <a:gd name="T22" fmla="*/ 3607 w 4981"/>
                <a:gd name="T23" fmla="*/ 314 h 3440"/>
                <a:gd name="T24" fmla="*/ 3476 w 4981"/>
                <a:gd name="T25" fmla="*/ 141 h 3440"/>
                <a:gd name="T26" fmla="*/ 3472 w 4981"/>
                <a:gd name="T27" fmla="*/ 7 h 3440"/>
                <a:gd name="T28" fmla="*/ 3233 w 4981"/>
                <a:gd name="T29" fmla="*/ 27 h 3440"/>
                <a:gd name="T30" fmla="*/ 3096 w 4981"/>
                <a:gd name="T31" fmla="*/ 155 h 3440"/>
                <a:gd name="T32" fmla="*/ 2965 w 4981"/>
                <a:gd name="T33" fmla="*/ 333 h 3440"/>
                <a:gd name="T34" fmla="*/ 2876 w 4981"/>
                <a:gd name="T35" fmla="*/ 497 h 3440"/>
                <a:gd name="T36" fmla="*/ 2726 w 4981"/>
                <a:gd name="T37" fmla="*/ 478 h 3440"/>
                <a:gd name="T38" fmla="*/ 2359 w 4981"/>
                <a:gd name="T39" fmla="*/ 536 h 3440"/>
                <a:gd name="T40" fmla="*/ 2224 w 4981"/>
                <a:gd name="T41" fmla="*/ 781 h 3440"/>
                <a:gd name="T42" fmla="*/ 2175 w 4981"/>
                <a:gd name="T43" fmla="*/ 850 h 3440"/>
                <a:gd name="T44" fmla="*/ 2008 w 4981"/>
                <a:gd name="T45" fmla="*/ 809 h 3440"/>
                <a:gd name="T46" fmla="*/ 1710 w 4981"/>
                <a:gd name="T47" fmla="*/ 836 h 3440"/>
                <a:gd name="T48" fmla="*/ 1759 w 4981"/>
                <a:gd name="T49" fmla="*/ 1017 h 3440"/>
                <a:gd name="T50" fmla="*/ 1775 w 4981"/>
                <a:gd name="T51" fmla="*/ 1290 h 3440"/>
                <a:gd name="T52" fmla="*/ 1674 w 4981"/>
                <a:gd name="T53" fmla="*/ 1378 h 3440"/>
                <a:gd name="T54" fmla="*/ 1559 w 4981"/>
                <a:gd name="T55" fmla="*/ 1562 h 3440"/>
                <a:gd name="T56" fmla="*/ 1287 w 4981"/>
                <a:gd name="T57" fmla="*/ 1623 h 3440"/>
                <a:gd name="T58" fmla="*/ 1051 w 4981"/>
                <a:gd name="T59" fmla="*/ 1715 h 3440"/>
                <a:gd name="T60" fmla="*/ 760 w 4981"/>
                <a:gd name="T61" fmla="*/ 1768 h 3440"/>
                <a:gd name="T62" fmla="*/ 563 w 4981"/>
                <a:gd name="T63" fmla="*/ 1787 h 3440"/>
                <a:gd name="T64" fmla="*/ 370 w 4981"/>
                <a:gd name="T65" fmla="*/ 1723 h 3440"/>
                <a:gd name="T66" fmla="*/ 180 w 4981"/>
                <a:gd name="T67" fmla="*/ 1768 h 3440"/>
                <a:gd name="T68" fmla="*/ 42 w 4981"/>
                <a:gd name="T69" fmla="*/ 1934 h 3440"/>
                <a:gd name="T70" fmla="*/ 23 w 4981"/>
                <a:gd name="T71" fmla="*/ 2093 h 3440"/>
                <a:gd name="T72" fmla="*/ 232 w 4981"/>
                <a:gd name="T73" fmla="*/ 2199 h 3440"/>
                <a:gd name="T74" fmla="*/ 190 w 4981"/>
                <a:gd name="T75" fmla="*/ 2415 h 3440"/>
                <a:gd name="T76" fmla="*/ 105 w 4981"/>
                <a:gd name="T77" fmla="*/ 2454 h 3440"/>
                <a:gd name="T78" fmla="*/ 53 w 4981"/>
                <a:gd name="T79" fmla="*/ 2535 h 3440"/>
                <a:gd name="T80" fmla="*/ 219 w 4981"/>
                <a:gd name="T81" fmla="*/ 2595 h 3440"/>
                <a:gd name="T82" fmla="*/ 307 w 4981"/>
                <a:gd name="T83" fmla="*/ 2806 h 3440"/>
                <a:gd name="T84" fmla="*/ 442 w 4981"/>
                <a:gd name="T85" fmla="*/ 2962 h 3440"/>
                <a:gd name="T86" fmla="*/ 717 w 4981"/>
                <a:gd name="T87" fmla="*/ 3144 h 3440"/>
                <a:gd name="T88" fmla="*/ 861 w 4981"/>
                <a:gd name="T89" fmla="*/ 3385 h 3440"/>
                <a:gd name="T90" fmla="*/ 1054 w 4981"/>
                <a:gd name="T91" fmla="*/ 3422 h 3440"/>
                <a:gd name="T92" fmla="*/ 1241 w 4981"/>
                <a:gd name="T93" fmla="*/ 3196 h 3440"/>
                <a:gd name="T94" fmla="*/ 1547 w 4981"/>
                <a:gd name="T95" fmla="*/ 3325 h 3440"/>
                <a:gd name="T96" fmla="*/ 1779 w 4981"/>
                <a:gd name="T97" fmla="*/ 3247 h 3440"/>
                <a:gd name="T98" fmla="*/ 2063 w 4981"/>
                <a:gd name="T99" fmla="*/ 3348 h 3440"/>
                <a:gd name="T100" fmla="*/ 2355 w 4981"/>
                <a:gd name="T101" fmla="*/ 3325 h 3440"/>
                <a:gd name="T102" fmla="*/ 2823 w 4981"/>
                <a:gd name="T103" fmla="*/ 3221 h 3440"/>
                <a:gd name="T104" fmla="*/ 3303 w 4981"/>
                <a:gd name="T105" fmla="*/ 3314 h 3440"/>
                <a:gd name="T106" fmla="*/ 3657 w 4981"/>
                <a:gd name="T107" fmla="*/ 3310 h 3440"/>
                <a:gd name="T108" fmla="*/ 3683 w 4981"/>
                <a:gd name="T109" fmla="*/ 3162 h 3440"/>
                <a:gd name="T110" fmla="*/ 3640 w 4981"/>
                <a:gd name="T111" fmla="*/ 2988 h 3440"/>
                <a:gd name="T112" fmla="*/ 3701 w 4981"/>
                <a:gd name="T113" fmla="*/ 2721 h 3440"/>
                <a:gd name="T114" fmla="*/ 4129 w 4981"/>
                <a:gd name="T115" fmla="*/ 2651 h 3440"/>
                <a:gd name="T116" fmla="*/ 4380 w 4981"/>
                <a:gd name="T117" fmla="*/ 2630 h 3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81" h="3440">
                  <a:moveTo>
                    <a:pt x="4343" y="2565"/>
                  </a:moveTo>
                  <a:cubicBezTo>
                    <a:pt x="4365" y="2536"/>
                    <a:pt x="4347" y="2491"/>
                    <a:pt x="4343" y="2454"/>
                  </a:cubicBezTo>
                  <a:cubicBezTo>
                    <a:pt x="4339" y="2417"/>
                    <a:pt x="4317" y="2350"/>
                    <a:pt x="4317" y="2284"/>
                  </a:cubicBezTo>
                  <a:cubicBezTo>
                    <a:pt x="4317" y="2217"/>
                    <a:pt x="4391" y="2195"/>
                    <a:pt x="4430" y="2191"/>
                  </a:cubicBezTo>
                  <a:cubicBezTo>
                    <a:pt x="4470" y="2187"/>
                    <a:pt x="4500" y="2180"/>
                    <a:pt x="4513" y="2143"/>
                  </a:cubicBezTo>
                  <a:cubicBezTo>
                    <a:pt x="4526" y="2106"/>
                    <a:pt x="4592" y="2095"/>
                    <a:pt x="4622" y="2061"/>
                  </a:cubicBezTo>
                  <a:cubicBezTo>
                    <a:pt x="4653" y="2028"/>
                    <a:pt x="4701" y="2035"/>
                    <a:pt x="4745" y="2006"/>
                  </a:cubicBezTo>
                  <a:cubicBezTo>
                    <a:pt x="4788" y="1976"/>
                    <a:pt x="4841" y="1987"/>
                    <a:pt x="4911" y="1965"/>
                  </a:cubicBezTo>
                  <a:cubicBezTo>
                    <a:pt x="4981" y="1943"/>
                    <a:pt x="4933" y="1895"/>
                    <a:pt x="4946" y="1850"/>
                  </a:cubicBezTo>
                  <a:cubicBezTo>
                    <a:pt x="4951" y="1831"/>
                    <a:pt x="4965" y="1812"/>
                    <a:pt x="4978" y="1797"/>
                  </a:cubicBezTo>
                  <a:cubicBezTo>
                    <a:pt x="4972" y="1792"/>
                    <a:pt x="4980" y="1784"/>
                    <a:pt x="4976" y="1765"/>
                  </a:cubicBezTo>
                  <a:cubicBezTo>
                    <a:pt x="4970" y="1734"/>
                    <a:pt x="4947" y="1718"/>
                    <a:pt x="4930" y="1693"/>
                  </a:cubicBezTo>
                  <a:cubicBezTo>
                    <a:pt x="4914" y="1668"/>
                    <a:pt x="4891" y="1681"/>
                    <a:pt x="4885" y="1631"/>
                  </a:cubicBezTo>
                  <a:cubicBezTo>
                    <a:pt x="4878" y="1581"/>
                    <a:pt x="4852" y="1551"/>
                    <a:pt x="4845" y="1523"/>
                  </a:cubicBezTo>
                  <a:cubicBezTo>
                    <a:pt x="4839" y="1495"/>
                    <a:pt x="4852" y="1495"/>
                    <a:pt x="4812" y="1470"/>
                  </a:cubicBezTo>
                  <a:cubicBezTo>
                    <a:pt x="4773" y="1445"/>
                    <a:pt x="4803" y="1442"/>
                    <a:pt x="4796" y="1409"/>
                  </a:cubicBezTo>
                  <a:cubicBezTo>
                    <a:pt x="4790" y="1376"/>
                    <a:pt x="4757" y="1387"/>
                    <a:pt x="4721" y="1384"/>
                  </a:cubicBezTo>
                  <a:cubicBezTo>
                    <a:pt x="4685" y="1381"/>
                    <a:pt x="4675" y="1362"/>
                    <a:pt x="4636" y="1342"/>
                  </a:cubicBezTo>
                  <a:cubicBezTo>
                    <a:pt x="4596" y="1323"/>
                    <a:pt x="4629" y="1328"/>
                    <a:pt x="4596" y="1301"/>
                  </a:cubicBezTo>
                  <a:cubicBezTo>
                    <a:pt x="4563" y="1273"/>
                    <a:pt x="4560" y="1278"/>
                    <a:pt x="4524" y="1276"/>
                  </a:cubicBezTo>
                  <a:cubicBezTo>
                    <a:pt x="4488" y="1273"/>
                    <a:pt x="4495" y="1251"/>
                    <a:pt x="4488" y="1228"/>
                  </a:cubicBezTo>
                  <a:cubicBezTo>
                    <a:pt x="4482" y="1206"/>
                    <a:pt x="4452" y="1206"/>
                    <a:pt x="4416" y="1184"/>
                  </a:cubicBezTo>
                  <a:cubicBezTo>
                    <a:pt x="4380" y="1162"/>
                    <a:pt x="4252" y="1167"/>
                    <a:pt x="4210" y="1164"/>
                  </a:cubicBezTo>
                  <a:cubicBezTo>
                    <a:pt x="4167" y="1162"/>
                    <a:pt x="4147" y="1145"/>
                    <a:pt x="4082" y="1137"/>
                  </a:cubicBezTo>
                  <a:cubicBezTo>
                    <a:pt x="4016" y="1128"/>
                    <a:pt x="4056" y="1120"/>
                    <a:pt x="3957" y="1095"/>
                  </a:cubicBezTo>
                  <a:cubicBezTo>
                    <a:pt x="3859" y="1070"/>
                    <a:pt x="3885" y="1031"/>
                    <a:pt x="3879" y="1003"/>
                  </a:cubicBezTo>
                  <a:cubicBezTo>
                    <a:pt x="3872" y="975"/>
                    <a:pt x="3889" y="936"/>
                    <a:pt x="3931" y="906"/>
                  </a:cubicBezTo>
                  <a:cubicBezTo>
                    <a:pt x="3974" y="875"/>
                    <a:pt x="3974" y="850"/>
                    <a:pt x="3948" y="814"/>
                  </a:cubicBezTo>
                  <a:cubicBezTo>
                    <a:pt x="3921" y="778"/>
                    <a:pt x="3948" y="781"/>
                    <a:pt x="3977" y="753"/>
                  </a:cubicBezTo>
                  <a:cubicBezTo>
                    <a:pt x="4007" y="725"/>
                    <a:pt x="3990" y="714"/>
                    <a:pt x="3984" y="684"/>
                  </a:cubicBezTo>
                  <a:cubicBezTo>
                    <a:pt x="3977" y="653"/>
                    <a:pt x="3964" y="625"/>
                    <a:pt x="3928" y="595"/>
                  </a:cubicBezTo>
                  <a:cubicBezTo>
                    <a:pt x="3892" y="564"/>
                    <a:pt x="3885" y="481"/>
                    <a:pt x="3875" y="444"/>
                  </a:cubicBezTo>
                  <a:cubicBezTo>
                    <a:pt x="3866" y="408"/>
                    <a:pt x="3830" y="408"/>
                    <a:pt x="3787" y="408"/>
                  </a:cubicBezTo>
                  <a:cubicBezTo>
                    <a:pt x="3744" y="408"/>
                    <a:pt x="3751" y="369"/>
                    <a:pt x="3731" y="347"/>
                  </a:cubicBezTo>
                  <a:cubicBezTo>
                    <a:pt x="3712" y="325"/>
                    <a:pt x="3689" y="344"/>
                    <a:pt x="3653" y="364"/>
                  </a:cubicBezTo>
                  <a:cubicBezTo>
                    <a:pt x="3617" y="383"/>
                    <a:pt x="3626" y="358"/>
                    <a:pt x="3607" y="314"/>
                  </a:cubicBezTo>
                  <a:cubicBezTo>
                    <a:pt x="3587" y="269"/>
                    <a:pt x="3577" y="283"/>
                    <a:pt x="3564" y="239"/>
                  </a:cubicBezTo>
                  <a:cubicBezTo>
                    <a:pt x="3551" y="194"/>
                    <a:pt x="3499" y="203"/>
                    <a:pt x="3469" y="189"/>
                  </a:cubicBezTo>
                  <a:cubicBezTo>
                    <a:pt x="3440" y="175"/>
                    <a:pt x="3450" y="175"/>
                    <a:pt x="3476" y="141"/>
                  </a:cubicBezTo>
                  <a:cubicBezTo>
                    <a:pt x="3502" y="108"/>
                    <a:pt x="3450" y="108"/>
                    <a:pt x="3430" y="91"/>
                  </a:cubicBezTo>
                  <a:cubicBezTo>
                    <a:pt x="3410" y="75"/>
                    <a:pt x="3417" y="72"/>
                    <a:pt x="3453" y="50"/>
                  </a:cubicBezTo>
                  <a:cubicBezTo>
                    <a:pt x="3467" y="41"/>
                    <a:pt x="3471" y="24"/>
                    <a:pt x="3472" y="7"/>
                  </a:cubicBezTo>
                  <a:cubicBezTo>
                    <a:pt x="3467" y="9"/>
                    <a:pt x="3462" y="9"/>
                    <a:pt x="3436" y="11"/>
                  </a:cubicBezTo>
                  <a:cubicBezTo>
                    <a:pt x="3391" y="14"/>
                    <a:pt x="3351" y="25"/>
                    <a:pt x="3341" y="14"/>
                  </a:cubicBezTo>
                  <a:cubicBezTo>
                    <a:pt x="3332" y="2"/>
                    <a:pt x="3233" y="0"/>
                    <a:pt x="3233" y="27"/>
                  </a:cubicBezTo>
                  <a:cubicBezTo>
                    <a:pt x="3233" y="55"/>
                    <a:pt x="3256" y="58"/>
                    <a:pt x="3227" y="91"/>
                  </a:cubicBezTo>
                  <a:cubicBezTo>
                    <a:pt x="3197" y="125"/>
                    <a:pt x="3201" y="128"/>
                    <a:pt x="3171" y="139"/>
                  </a:cubicBezTo>
                  <a:cubicBezTo>
                    <a:pt x="3142" y="150"/>
                    <a:pt x="3125" y="158"/>
                    <a:pt x="3096" y="155"/>
                  </a:cubicBezTo>
                  <a:cubicBezTo>
                    <a:pt x="3066" y="153"/>
                    <a:pt x="3053" y="128"/>
                    <a:pt x="3027" y="158"/>
                  </a:cubicBezTo>
                  <a:cubicBezTo>
                    <a:pt x="3001" y="189"/>
                    <a:pt x="2965" y="236"/>
                    <a:pt x="2965" y="264"/>
                  </a:cubicBezTo>
                  <a:cubicBezTo>
                    <a:pt x="2965" y="292"/>
                    <a:pt x="2965" y="305"/>
                    <a:pt x="2965" y="333"/>
                  </a:cubicBezTo>
                  <a:cubicBezTo>
                    <a:pt x="2965" y="361"/>
                    <a:pt x="2955" y="367"/>
                    <a:pt x="2968" y="392"/>
                  </a:cubicBezTo>
                  <a:cubicBezTo>
                    <a:pt x="2981" y="417"/>
                    <a:pt x="2981" y="419"/>
                    <a:pt x="2965" y="442"/>
                  </a:cubicBezTo>
                  <a:cubicBezTo>
                    <a:pt x="2948" y="464"/>
                    <a:pt x="2893" y="494"/>
                    <a:pt x="2876" y="497"/>
                  </a:cubicBezTo>
                  <a:cubicBezTo>
                    <a:pt x="2860" y="500"/>
                    <a:pt x="2824" y="494"/>
                    <a:pt x="2814" y="511"/>
                  </a:cubicBezTo>
                  <a:cubicBezTo>
                    <a:pt x="2804" y="528"/>
                    <a:pt x="2778" y="517"/>
                    <a:pt x="2768" y="508"/>
                  </a:cubicBezTo>
                  <a:cubicBezTo>
                    <a:pt x="2758" y="500"/>
                    <a:pt x="2762" y="478"/>
                    <a:pt x="2726" y="478"/>
                  </a:cubicBezTo>
                  <a:cubicBezTo>
                    <a:pt x="2690" y="478"/>
                    <a:pt x="2621" y="489"/>
                    <a:pt x="2588" y="456"/>
                  </a:cubicBezTo>
                  <a:cubicBezTo>
                    <a:pt x="2555" y="422"/>
                    <a:pt x="2460" y="330"/>
                    <a:pt x="2444" y="400"/>
                  </a:cubicBezTo>
                  <a:cubicBezTo>
                    <a:pt x="2427" y="469"/>
                    <a:pt x="2382" y="503"/>
                    <a:pt x="2359" y="536"/>
                  </a:cubicBezTo>
                  <a:cubicBezTo>
                    <a:pt x="2336" y="570"/>
                    <a:pt x="2319" y="589"/>
                    <a:pt x="2293" y="631"/>
                  </a:cubicBezTo>
                  <a:cubicBezTo>
                    <a:pt x="2267" y="672"/>
                    <a:pt x="2290" y="689"/>
                    <a:pt x="2260" y="711"/>
                  </a:cubicBezTo>
                  <a:cubicBezTo>
                    <a:pt x="2231" y="734"/>
                    <a:pt x="2178" y="759"/>
                    <a:pt x="2224" y="781"/>
                  </a:cubicBezTo>
                  <a:cubicBezTo>
                    <a:pt x="2270" y="803"/>
                    <a:pt x="2293" y="823"/>
                    <a:pt x="2273" y="845"/>
                  </a:cubicBezTo>
                  <a:cubicBezTo>
                    <a:pt x="2254" y="867"/>
                    <a:pt x="2247" y="917"/>
                    <a:pt x="2224" y="884"/>
                  </a:cubicBezTo>
                  <a:cubicBezTo>
                    <a:pt x="2201" y="850"/>
                    <a:pt x="2205" y="842"/>
                    <a:pt x="2175" y="850"/>
                  </a:cubicBezTo>
                  <a:cubicBezTo>
                    <a:pt x="2146" y="859"/>
                    <a:pt x="2113" y="859"/>
                    <a:pt x="2106" y="836"/>
                  </a:cubicBezTo>
                  <a:cubicBezTo>
                    <a:pt x="2100" y="814"/>
                    <a:pt x="2113" y="784"/>
                    <a:pt x="2077" y="797"/>
                  </a:cubicBezTo>
                  <a:cubicBezTo>
                    <a:pt x="2041" y="811"/>
                    <a:pt x="2038" y="809"/>
                    <a:pt x="2008" y="809"/>
                  </a:cubicBezTo>
                  <a:cubicBezTo>
                    <a:pt x="1979" y="809"/>
                    <a:pt x="1949" y="836"/>
                    <a:pt x="1913" y="817"/>
                  </a:cubicBezTo>
                  <a:cubicBezTo>
                    <a:pt x="1877" y="797"/>
                    <a:pt x="1854" y="828"/>
                    <a:pt x="1825" y="828"/>
                  </a:cubicBezTo>
                  <a:cubicBezTo>
                    <a:pt x="1795" y="828"/>
                    <a:pt x="1713" y="814"/>
                    <a:pt x="1710" y="836"/>
                  </a:cubicBezTo>
                  <a:cubicBezTo>
                    <a:pt x="1707" y="859"/>
                    <a:pt x="1694" y="881"/>
                    <a:pt x="1733" y="886"/>
                  </a:cubicBezTo>
                  <a:cubicBezTo>
                    <a:pt x="1772" y="892"/>
                    <a:pt x="1821" y="895"/>
                    <a:pt x="1798" y="925"/>
                  </a:cubicBezTo>
                  <a:cubicBezTo>
                    <a:pt x="1775" y="956"/>
                    <a:pt x="1756" y="973"/>
                    <a:pt x="1759" y="1017"/>
                  </a:cubicBezTo>
                  <a:cubicBezTo>
                    <a:pt x="1762" y="1062"/>
                    <a:pt x="1746" y="1089"/>
                    <a:pt x="1766" y="1145"/>
                  </a:cubicBezTo>
                  <a:cubicBezTo>
                    <a:pt x="1785" y="1201"/>
                    <a:pt x="1782" y="1209"/>
                    <a:pt x="1782" y="1237"/>
                  </a:cubicBezTo>
                  <a:cubicBezTo>
                    <a:pt x="1782" y="1265"/>
                    <a:pt x="1759" y="1256"/>
                    <a:pt x="1775" y="1290"/>
                  </a:cubicBezTo>
                  <a:cubicBezTo>
                    <a:pt x="1792" y="1323"/>
                    <a:pt x="1779" y="1337"/>
                    <a:pt x="1759" y="1323"/>
                  </a:cubicBezTo>
                  <a:cubicBezTo>
                    <a:pt x="1739" y="1309"/>
                    <a:pt x="1716" y="1306"/>
                    <a:pt x="1707" y="1328"/>
                  </a:cubicBezTo>
                  <a:cubicBezTo>
                    <a:pt x="1697" y="1351"/>
                    <a:pt x="1707" y="1376"/>
                    <a:pt x="1674" y="1378"/>
                  </a:cubicBezTo>
                  <a:cubicBezTo>
                    <a:pt x="1641" y="1381"/>
                    <a:pt x="1621" y="1390"/>
                    <a:pt x="1625" y="1429"/>
                  </a:cubicBezTo>
                  <a:cubicBezTo>
                    <a:pt x="1628" y="1467"/>
                    <a:pt x="1648" y="1492"/>
                    <a:pt x="1625" y="1523"/>
                  </a:cubicBezTo>
                  <a:cubicBezTo>
                    <a:pt x="1602" y="1554"/>
                    <a:pt x="1602" y="1565"/>
                    <a:pt x="1559" y="1562"/>
                  </a:cubicBezTo>
                  <a:cubicBezTo>
                    <a:pt x="1517" y="1559"/>
                    <a:pt x="1513" y="1590"/>
                    <a:pt x="1481" y="1593"/>
                  </a:cubicBezTo>
                  <a:cubicBezTo>
                    <a:pt x="1448" y="1595"/>
                    <a:pt x="1395" y="1581"/>
                    <a:pt x="1369" y="1595"/>
                  </a:cubicBezTo>
                  <a:cubicBezTo>
                    <a:pt x="1343" y="1609"/>
                    <a:pt x="1323" y="1623"/>
                    <a:pt x="1287" y="1623"/>
                  </a:cubicBezTo>
                  <a:cubicBezTo>
                    <a:pt x="1251" y="1623"/>
                    <a:pt x="1241" y="1626"/>
                    <a:pt x="1209" y="1643"/>
                  </a:cubicBezTo>
                  <a:cubicBezTo>
                    <a:pt x="1176" y="1659"/>
                    <a:pt x="1150" y="1676"/>
                    <a:pt x="1124" y="1701"/>
                  </a:cubicBezTo>
                  <a:cubicBezTo>
                    <a:pt x="1097" y="1726"/>
                    <a:pt x="1074" y="1734"/>
                    <a:pt x="1051" y="1715"/>
                  </a:cubicBezTo>
                  <a:cubicBezTo>
                    <a:pt x="1028" y="1695"/>
                    <a:pt x="933" y="1732"/>
                    <a:pt x="920" y="1704"/>
                  </a:cubicBezTo>
                  <a:cubicBezTo>
                    <a:pt x="907" y="1676"/>
                    <a:pt x="868" y="1640"/>
                    <a:pt x="835" y="1676"/>
                  </a:cubicBezTo>
                  <a:cubicBezTo>
                    <a:pt x="802" y="1712"/>
                    <a:pt x="776" y="1737"/>
                    <a:pt x="760" y="1768"/>
                  </a:cubicBezTo>
                  <a:cubicBezTo>
                    <a:pt x="743" y="1798"/>
                    <a:pt x="691" y="1840"/>
                    <a:pt x="671" y="1812"/>
                  </a:cubicBezTo>
                  <a:cubicBezTo>
                    <a:pt x="652" y="1784"/>
                    <a:pt x="658" y="1782"/>
                    <a:pt x="632" y="1787"/>
                  </a:cubicBezTo>
                  <a:cubicBezTo>
                    <a:pt x="606" y="1793"/>
                    <a:pt x="573" y="1826"/>
                    <a:pt x="563" y="1787"/>
                  </a:cubicBezTo>
                  <a:cubicBezTo>
                    <a:pt x="553" y="1748"/>
                    <a:pt x="563" y="1709"/>
                    <a:pt x="537" y="1706"/>
                  </a:cubicBezTo>
                  <a:cubicBezTo>
                    <a:pt x="511" y="1704"/>
                    <a:pt x="475" y="1757"/>
                    <a:pt x="455" y="1734"/>
                  </a:cubicBezTo>
                  <a:cubicBezTo>
                    <a:pt x="436" y="1712"/>
                    <a:pt x="380" y="1698"/>
                    <a:pt x="370" y="1723"/>
                  </a:cubicBezTo>
                  <a:cubicBezTo>
                    <a:pt x="360" y="1748"/>
                    <a:pt x="344" y="1754"/>
                    <a:pt x="321" y="1754"/>
                  </a:cubicBezTo>
                  <a:cubicBezTo>
                    <a:pt x="298" y="1754"/>
                    <a:pt x="301" y="1784"/>
                    <a:pt x="268" y="1782"/>
                  </a:cubicBezTo>
                  <a:cubicBezTo>
                    <a:pt x="236" y="1779"/>
                    <a:pt x="213" y="1743"/>
                    <a:pt x="180" y="1768"/>
                  </a:cubicBezTo>
                  <a:cubicBezTo>
                    <a:pt x="147" y="1793"/>
                    <a:pt x="128" y="1793"/>
                    <a:pt x="128" y="1837"/>
                  </a:cubicBezTo>
                  <a:cubicBezTo>
                    <a:pt x="128" y="1882"/>
                    <a:pt x="147" y="1890"/>
                    <a:pt x="101" y="1896"/>
                  </a:cubicBezTo>
                  <a:cubicBezTo>
                    <a:pt x="55" y="1901"/>
                    <a:pt x="39" y="1904"/>
                    <a:pt x="42" y="1934"/>
                  </a:cubicBezTo>
                  <a:cubicBezTo>
                    <a:pt x="46" y="1965"/>
                    <a:pt x="0" y="1965"/>
                    <a:pt x="33" y="1987"/>
                  </a:cubicBezTo>
                  <a:cubicBezTo>
                    <a:pt x="65" y="2009"/>
                    <a:pt x="75" y="2015"/>
                    <a:pt x="49" y="2037"/>
                  </a:cubicBezTo>
                  <a:cubicBezTo>
                    <a:pt x="23" y="2060"/>
                    <a:pt x="19" y="2068"/>
                    <a:pt x="23" y="2093"/>
                  </a:cubicBezTo>
                  <a:cubicBezTo>
                    <a:pt x="26" y="2118"/>
                    <a:pt x="49" y="2165"/>
                    <a:pt x="72" y="2146"/>
                  </a:cubicBezTo>
                  <a:cubicBezTo>
                    <a:pt x="95" y="2126"/>
                    <a:pt x="88" y="2115"/>
                    <a:pt x="141" y="2132"/>
                  </a:cubicBezTo>
                  <a:cubicBezTo>
                    <a:pt x="193" y="2148"/>
                    <a:pt x="219" y="2168"/>
                    <a:pt x="232" y="2199"/>
                  </a:cubicBezTo>
                  <a:cubicBezTo>
                    <a:pt x="245" y="2229"/>
                    <a:pt x="203" y="2226"/>
                    <a:pt x="206" y="2265"/>
                  </a:cubicBezTo>
                  <a:cubicBezTo>
                    <a:pt x="209" y="2304"/>
                    <a:pt x="242" y="2335"/>
                    <a:pt x="216" y="2357"/>
                  </a:cubicBezTo>
                  <a:cubicBezTo>
                    <a:pt x="190" y="2379"/>
                    <a:pt x="180" y="2379"/>
                    <a:pt x="190" y="2415"/>
                  </a:cubicBezTo>
                  <a:cubicBezTo>
                    <a:pt x="200" y="2451"/>
                    <a:pt x="229" y="2479"/>
                    <a:pt x="196" y="2496"/>
                  </a:cubicBezTo>
                  <a:cubicBezTo>
                    <a:pt x="164" y="2513"/>
                    <a:pt x="150" y="2527"/>
                    <a:pt x="128" y="2499"/>
                  </a:cubicBezTo>
                  <a:cubicBezTo>
                    <a:pt x="114" y="2482"/>
                    <a:pt x="113" y="2466"/>
                    <a:pt x="105" y="2454"/>
                  </a:cubicBezTo>
                  <a:cubicBezTo>
                    <a:pt x="92" y="2456"/>
                    <a:pt x="80" y="2456"/>
                    <a:pt x="73" y="2456"/>
                  </a:cubicBezTo>
                  <a:cubicBezTo>
                    <a:pt x="55" y="2456"/>
                    <a:pt x="63" y="2479"/>
                    <a:pt x="52" y="2498"/>
                  </a:cubicBezTo>
                  <a:cubicBezTo>
                    <a:pt x="47" y="2506"/>
                    <a:pt x="49" y="2522"/>
                    <a:pt x="53" y="2535"/>
                  </a:cubicBezTo>
                  <a:cubicBezTo>
                    <a:pt x="56" y="2536"/>
                    <a:pt x="59" y="2536"/>
                    <a:pt x="62" y="2536"/>
                  </a:cubicBezTo>
                  <a:cubicBezTo>
                    <a:pt x="93" y="2536"/>
                    <a:pt x="106" y="2547"/>
                    <a:pt x="141" y="2565"/>
                  </a:cubicBezTo>
                  <a:cubicBezTo>
                    <a:pt x="176" y="2584"/>
                    <a:pt x="176" y="2580"/>
                    <a:pt x="219" y="2595"/>
                  </a:cubicBezTo>
                  <a:cubicBezTo>
                    <a:pt x="263" y="2610"/>
                    <a:pt x="245" y="2654"/>
                    <a:pt x="272" y="2658"/>
                  </a:cubicBezTo>
                  <a:cubicBezTo>
                    <a:pt x="298" y="2662"/>
                    <a:pt x="307" y="2677"/>
                    <a:pt x="333" y="2721"/>
                  </a:cubicBezTo>
                  <a:cubicBezTo>
                    <a:pt x="359" y="2766"/>
                    <a:pt x="328" y="2784"/>
                    <a:pt x="307" y="2806"/>
                  </a:cubicBezTo>
                  <a:cubicBezTo>
                    <a:pt x="285" y="2829"/>
                    <a:pt x="302" y="2836"/>
                    <a:pt x="320" y="2862"/>
                  </a:cubicBezTo>
                  <a:cubicBezTo>
                    <a:pt x="337" y="2888"/>
                    <a:pt x="337" y="2914"/>
                    <a:pt x="377" y="2914"/>
                  </a:cubicBezTo>
                  <a:cubicBezTo>
                    <a:pt x="416" y="2914"/>
                    <a:pt x="407" y="2918"/>
                    <a:pt x="442" y="2962"/>
                  </a:cubicBezTo>
                  <a:cubicBezTo>
                    <a:pt x="477" y="3007"/>
                    <a:pt x="538" y="3025"/>
                    <a:pt x="582" y="3055"/>
                  </a:cubicBezTo>
                  <a:cubicBezTo>
                    <a:pt x="626" y="3084"/>
                    <a:pt x="669" y="3073"/>
                    <a:pt x="722" y="3073"/>
                  </a:cubicBezTo>
                  <a:cubicBezTo>
                    <a:pt x="774" y="3073"/>
                    <a:pt x="713" y="3129"/>
                    <a:pt x="717" y="3144"/>
                  </a:cubicBezTo>
                  <a:cubicBezTo>
                    <a:pt x="722" y="3158"/>
                    <a:pt x="730" y="3214"/>
                    <a:pt x="726" y="3255"/>
                  </a:cubicBezTo>
                  <a:cubicBezTo>
                    <a:pt x="722" y="3296"/>
                    <a:pt x="752" y="3310"/>
                    <a:pt x="774" y="3333"/>
                  </a:cubicBezTo>
                  <a:cubicBezTo>
                    <a:pt x="796" y="3355"/>
                    <a:pt x="822" y="3362"/>
                    <a:pt x="861" y="3385"/>
                  </a:cubicBezTo>
                  <a:cubicBezTo>
                    <a:pt x="870" y="3389"/>
                    <a:pt x="874" y="3394"/>
                    <a:pt x="875" y="3399"/>
                  </a:cubicBezTo>
                  <a:cubicBezTo>
                    <a:pt x="901" y="3404"/>
                    <a:pt x="929" y="3410"/>
                    <a:pt x="949" y="3418"/>
                  </a:cubicBezTo>
                  <a:cubicBezTo>
                    <a:pt x="992" y="3436"/>
                    <a:pt x="1027" y="3440"/>
                    <a:pt x="1054" y="3422"/>
                  </a:cubicBezTo>
                  <a:cubicBezTo>
                    <a:pt x="1080" y="3403"/>
                    <a:pt x="1075" y="3396"/>
                    <a:pt x="1084" y="3366"/>
                  </a:cubicBezTo>
                  <a:cubicBezTo>
                    <a:pt x="1093" y="3336"/>
                    <a:pt x="1145" y="3303"/>
                    <a:pt x="1180" y="3270"/>
                  </a:cubicBezTo>
                  <a:cubicBezTo>
                    <a:pt x="1215" y="3236"/>
                    <a:pt x="1198" y="3155"/>
                    <a:pt x="1241" y="3196"/>
                  </a:cubicBezTo>
                  <a:cubicBezTo>
                    <a:pt x="1285" y="3236"/>
                    <a:pt x="1290" y="3251"/>
                    <a:pt x="1324" y="3255"/>
                  </a:cubicBezTo>
                  <a:cubicBezTo>
                    <a:pt x="1359" y="3259"/>
                    <a:pt x="1438" y="3247"/>
                    <a:pt x="1460" y="3281"/>
                  </a:cubicBezTo>
                  <a:cubicBezTo>
                    <a:pt x="1482" y="3314"/>
                    <a:pt x="1504" y="3351"/>
                    <a:pt x="1547" y="3325"/>
                  </a:cubicBezTo>
                  <a:cubicBezTo>
                    <a:pt x="1591" y="3299"/>
                    <a:pt x="1604" y="3247"/>
                    <a:pt x="1648" y="3244"/>
                  </a:cubicBezTo>
                  <a:cubicBezTo>
                    <a:pt x="1691" y="3240"/>
                    <a:pt x="1691" y="3210"/>
                    <a:pt x="1713" y="3236"/>
                  </a:cubicBezTo>
                  <a:cubicBezTo>
                    <a:pt x="1735" y="3262"/>
                    <a:pt x="1718" y="3240"/>
                    <a:pt x="1779" y="3247"/>
                  </a:cubicBezTo>
                  <a:cubicBezTo>
                    <a:pt x="1840" y="3255"/>
                    <a:pt x="1875" y="3255"/>
                    <a:pt x="1901" y="3273"/>
                  </a:cubicBezTo>
                  <a:cubicBezTo>
                    <a:pt x="1927" y="3292"/>
                    <a:pt x="1923" y="3325"/>
                    <a:pt x="1975" y="3333"/>
                  </a:cubicBezTo>
                  <a:cubicBezTo>
                    <a:pt x="2028" y="3340"/>
                    <a:pt x="2041" y="3325"/>
                    <a:pt x="2063" y="3348"/>
                  </a:cubicBezTo>
                  <a:cubicBezTo>
                    <a:pt x="2085" y="3370"/>
                    <a:pt x="2111" y="3381"/>
                    <a:pt x="2150" y="3351"/>
                  </a:cubicBezTo>
                  <a:cubicBezTo>
                    <a:pt x="2189" y="3322"/>
                    <a:pt x="2202" y="3322"/>
                    <a:pt x="2255" y="3322"/>
                  </a:cubicBezTo>
                  <a:cubicBezTo>
                    <a:pt x="2307" y="3322"/>
                    <a:pt x="2316" y="3318"/>
                    <a:pt x="2355" y="3325"/>
                  </a:cubicBezTo>
                  <a:cubicBezTo>
                    <a:pt x="2395" y="3333"/>
                    <a:pt x="2412" y="3336"/>
                    <a:pt x="2460" y="3307"/>
                  </a:cubicBezTo>
                  <a:cubicBezTo>
                    <a:pt x="2508" y="3277"/>
                    <a:pt x="2543" y="3233"/>
                    <a:pt x="2604" y="3236"/>
                  </a:cubicBezTo>
                  <a:cubicBezTo>
                    <a:pt x="2665" y="3240"/>
                    <a:pt x="2783" y="3247"/>
                    <a:pt x="2823" y="3221"/>
                  </a:cubicBezTo>
                  <a:cubicBezTo>
                    <a:pt x="2862" y="3196"/>
                    <a:pt x="2862" y="3181"/>
                    <a:pt x="2932" y="3192"/>
                  </a:cubicBezTo>
                  <a:cubicBezTo>
                    <a:pt x="3002" y="3203"/>
                    <a:pt x="3146" y="3247"/>
                    <a:pt x="3194" y="3273"/>
                  </a:cubicBezTo>
                  <a:cubicBezTo>
                    <a:pt x="3242" y="3299"/>
                    <a:pt x="3255" y="3322"/>
                    <a:pt x="3303" y="3314"/>
                  </a:cubicBezTo>
                  <a:cubicBezTo>
                    <a:pt x="3351" y="3307"/>
                    <a:pt x="3377" y="3292"/>
                    <a:pt x="3430" y="3314"/>
                  </a:cubicBezTo>
                  <a:cubicBezTo>
                    <a:pt x="3482" y="3336"/>
                    <a:pt x="3491" y="3362"/>
                    <a:pt x="3583" y="3340"/>
                  </a:cubicBezTo>
                  <a:cubicBezTo>
                    <a:pt x="3675" y="3318"/>
                    <a:pt x="3618" y="3310"/>
                    <a:pt x="3657" y="3310"/>
                  </a:cubicBezTo>
                  <a:cubicBezTo>
                    <a:pt x="3696" y="3310"/>
                    <a:pt x="3723" y="3292"/>
                    <a:pt x="3661" y="3277"/>
                  </a:cubicBezTo>
                  <a:cubicBezTo>
                    <a:pt x="3600" y="3262"/>
                    <a:pt x="3574" y="3244"/>
                    <a:pt x="3609" y="3207"/>
                  </a:cubicBezTo>
                  <a:cubicBezTo>
                    <a:pt x="3644" y="3170"/>
                    <a:pt x="3640" y="3181"/>
                    <a:pt x="3683" y="3162"/>
                  </a:cubicBezTo>
                  <a:cubicBezTo>
                    <a:pt x="3727" y="3144"/>
                    <a:pt x="3705" y="3129"/>
                    <a:pt x="3718" y="3110"/>
                  </a:cubicBezTo>
                  <a:cubicBezTo>
                    <a:pt x="3731" y="3092"/>
                    <a:pt x="3766" y="3084"/>
                    <a:pt x="3740" y="3051"/>
                  </a:cubicBezTo>
                  <a:cubicBezTo>
                    <a:pt x="3714" y="3018"/>
                    <a:pt x="3648" y="3018"/>
                    <a:pt x="3640" y="2988"/>
                  </a:cubicBezTo>
                  <a:cubicBezTo>
                    <a:pt x="3631" y="2958"/>
                    <a:pt x="3548" y="2969"/>
                    <a:pt x="3548" y="2921"/>
                  </a:cubicBezTo>
                  <a:cubicBezTo>
                    <a:pt x="3548" y="2873"/>
                    <a:pt x="3522" y="2814"/>
                    <a:pt x="3570" y="2784"/>
                  </a:cubicBezTo>
                  <a:cubicBezTo>
                    <a:pt x="3618" y="2754"/>
                    <a:pt x="3631" y="2714"/>
                    <a:pt x="3701" y="2721"/>
                  </a:cubicBezTo>
                  <a:cubicBezTo>
                    <a:pt x="3771" y="2729"/>
                    <a:pt x="3784" y="2717"/>
                    <a:pt x="3867" y="2714"/>
                  </a:cubicBezTo>
                  <a:cubicBezTo>
                    <a:pt x="3950" y="2710"/>
                    <a:pt x="3950" y="2677"/>
                    <a:pt x="4011" y="2673"/>
                  </a:cubicBezTo>
                  <a:cubicBezTo>
                    <a:pt x="4072" y="2669"/>
                    <a:pt x="4081" y="2647"/>
                    <a:pt x="4129" y="2651"/>
                  </a:cubicBezTo>
                  <a:cubicBezTo>
                    <a:pt x="4177" y="2654"/>
                    <a:pt x="4216" y="2677"/>
                    <a:pt x="4238" y="2647"/>
                  </a:cubicBezTo>
                  <a:cubicBezTo>
                    <a:pt x="4260" y="2617"/>
                    <a:pt x="4260" y="2588"/>
                    <a:pt x="4295" y="2617"/>
                  </a:cubicBezTo>
                  <a:cubicBezTo>
                    <a:pt x="4315" y="2634"/>
                    <a:pt x="4346" y="2633"/>
                    <a:pt x="4380" y="2630"/>
                  </a:cubicBezTo>
                  <a:cubicBezTo>
                    <a:pt x="4351" y="2567"/>
                    <a:pt x="4325" y="2590"/>
                    <a:pt x="4343" y="2565"/>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6" name="Freeform 7"/>
            <p:cNvSpPr>
              <a:spLocks/>
            </p:cNvSpPr>
            <p:nvPr/>
          </p:nvSpPr>
          <p:spPr bwMode="auto">
            <a:xfrm>
              <a:off x="271" y="2094"/>
              <a:ext cx="2249" cy="1097"/>
            </a:xfrm>
            <a:custGeom>
              <a:avLst/>
              <a:gdLst>
                <a:gd name="T0" fmla="*/ 4405 w 4857"/>
                <a:gd name="T1" fmla="*/ 1256 h 2368"/>
                <a:gd name="T2" fmla="*/ 4222 w 4857"/>
                <a:gd name="T3" fmla="*/ 1404 h 2368"/>
                <a:gd name="T4" fmla="*/ 4032 w 4857"/>
                <a:gd name="T5" fmla="*/ 1381 h 2368"/>
                <a:gd name="T6" fmla="*/ 3838 w 4857"/>
                <a:gd name="T7" fmla="*/ 1190 h 2368"/>
                <a:gd name="T8" fmla="*/ 3484 w 4857"/>
                <a:gd name="T9" fmla="*/ 1142 h 2368"/>
                <a:gd name="T10" fmla="*/ 3239 w 4857"/>
                <a:gd name="T11" fmla="*/ 1084 h 2368"/>
                <a:gd name="T12" fmla="*/ 2996 w 4857"/>
                <a:gd name="T13" fmla="*/ 984 h 2368"/>
                <a:gd name="T14" fmla="*/ 2787 w 4857"/>
                <a:gd name="T15" fmla="*/ 856 h 2368"/>
                <a:gd name="T16" fmla="*/ 2665 w 4857"/>
                <a:gd name="T17" fmla="*/ 620 h 2368"/>
                <a:gd name="T18" fmla="*/ 2737 w 4857"/>
                <a:gd name="T19" fmla="*/ 514 h 2368"/>
                <a:gd name="T20" fmla="*/ 2764 w 4857"/>
                <a:gd name="T21" fmla="*/ 339 h 2368"/>
                <a:gd name="T22" fmla="*/ 2718 w 4857"/>
                <a:gd name="T23" fmla="*/ 225 h 2368"/>
                <a:gd name="T24" fmla="*/ 2699 w 4857"/>
                <a:gd name="T25" fmla="*/ 159 h 2368"/>
                <a:gd name="T26" fmla="*/ 2219 w 4857"/>
                <a:gd name="T27" fmla="*/ 66 h 2368"/>
                <a:gd name="T28" fmla="*/ 1751 w 4857"/>
                <a:gd name="T29" fmla="*/ 170 h 2368"/>
                <a:gd name="T30" fmla="*/ 1459 w 4857"/>
                <a:gd name="T31" fmla="*/ 193 h 2368"/>
                <a:gd name="T32" fmla="*/ 1175 w 4857"/>
                <a:gd name="T33" fmla="*/ 92 h 2368"/>
                <a:gd name="T34" fmla="*/ 943 w 4857"/>
                <a:gd name="T35" fmla="*/ 170 h 2368"/>
                <a:gd name="T36" fmla="*/ 637 w 4857"/>
                <a:gd name="T37" fmla="*/ 41 h 2368"/>
                <a:gd name="T38" fmla="*/ 450 w 4857"/>
                <a:gd name="T39" fmla="*/ 267 h 2368"/>
                <a:gd name="T40" fmla="*/ 201 w 4857"/>
                <a:gd name="T41" fmla="*/ 304 h 2368"/>
                <a:gd name="T42" fmla="*/ 205 w 4857"/>
                <a:gd name="T43" fmla="*/ 493 h 2368"/>
                <a:gd name="T44" fmla="*/ 275 w 4857"/>
                <a:gd name="T45" fmla="*/ 689 h 2368"/>
                <a:gd name="T46" fmla="*/ 96 w 4857"/>
                <a:gd name="T47" fmla="*/ 678 h 2368"/>
                <a:gd name="T48" fmla="*/ 52 w 4857"/>
                <a:gd name="T49" fmla="*/ 837 h 2368"/>
                <a:gd name="T50" fmla="*/ 78 w 4857"/>
                <a:gd name="T51" fmla="*/ 975 h 2368"/>
                <a:gd name="T52" fmla="*/ 205 w 4857"/>
                <a:gd name="T53" fmla="*/ 1097 h 2368"/>
                <a:gd name="T54" fmla="*/ 406 w 4857"/>
                <a:gd name="T55" fmla="*/ 1275 h 2368"/>
                <a:gd name="T56" fmla="*/ 550 w 4857"/>
                <a:gd name="T57" fmla="*/ 1379 h 2368"/>
                <a:gd name="T58" fmla="*/ 768 w 4857"/>
                <a:gd name="T59" fmla="*/ 1445 h 2368"/>
                <a:gd name="T60" fmla="*/ 1039 w 4857"/>
                <a:gd name="T61" fmla="*/ 1731 h 2368"/>
                <a:gd name="T62" fmla="*/ 1175 w 4857"/>
                <a:gd name="T63" fmla="*/ 1809 h 2368"/>
                <a:gd name="T64" fmla="*/ 1380 w 4857"/>
                <a:gd name="T65" fmla="*/ 1923 h 2368"/>
                <a:gd name="T66" fmla="*/ 1511 w 4857"/>
                <a:gd name="T67" fmla="*/ 2012 h 2368"/>
                <a:gd name="T68" fmla="*/ 1651 w 4857"/>
                <a:gd name="T69" fmla="*/ 2105 h 2368"/>
                <a:gd name="T70" fmla="*/ 1856 w 4857"/>
                <a:gd name="T71" fmla="*/ 2164 h 2368"/>
                <a:gd name="T72" fmla="*/ 2131 w 4857"/>
                <a:gd name="T73" fmla="*/ 2172 h 2368"/>
                <a:gd name="T74" fmla="*/ 2245 w 4857"/>
                <a:gd name="T75" fmla="*/ 2316 h 2368"/>
                <a:gd name="T76" fmla="*/ 2586 w 4857"/>
                <a:gd name="T77" fmla="*/ 2127 h 2368"/>
                <a:gd name="T78" fmla="*/ 2795 w 4857"/>
                <a:gd name="T79" fmla="*/ 2227 h 2368"/>
                <a:gd name="T80" fmla="*/ 2983 w 4857"/>
                <a:gd name="T81" fmla="*/ 2309 h 2368"/>
                <a:gd name="T82" fmla="*/ 3241 w 4857"/>
                <a:gd name="T83" fmla="*/ 2268 h 2368"/>
                <a:gd name="T84" fmla="*/ 3538 w 4857"/>
                <a:gd name="T85" fmla="*/ 2101 h 2368"/>
                <a:gd name="T86" fmla="*/ 3914 w 4857"/>
                <a:gd name="T87" fmla="*/ 2057 h 2368"/>
                <a:gd name="T88" fmla="*/ 4154 w 4857"/>
                <a:gd name="T89" fmla="*/ 2001 h 2368"/>
                <a:gd name="T90" fmla="*/ 4211 w 4857"/>
                <a:gd name="T91" fmla="*/ 2094 h 2368"/>
                <a:gd name="T92" fmla="*/ 4246 w 4857"/>
                <a:gd name="T93" fmla="*/ 2220 h 2368"/>
                <a:gd name="T94" fmla="*/ 4447 w 4857"/>
                <a:gd name="T95" fmla="*/ 2220 h 2368"/>
                <a:gd name="T96" fmla="*/ 4594 w 4857"/>
                <a:gd name="T97" fmla="*/ 2315 h 2368"/>
                <a:gd name="T98" fmla="*/ 4722 w 4857"/>
                <a:gd name="T99" fmla="*/ 2268 h 2368"/>
                <a:gd name="T100" fmla="*/ 4770 w 4857"/>
                <a:gd name="T101" fmla="*/ 2072 h 2368"/>
                <a:gd name="T102" fmla="*/ 4822 w 4857"/>
                <a:gd name="T103" fmla="*/ 1820 h 2368"/>
                <a:gd name="T104" fmla="*/ 4730 w 4857"/>
                <a:gd name="T105" fmla="*/ 1564 h 2368"/>
                <a:gd name="T106" fmla="*/ 4704 w 4857"/>
                <a:gd name="T107" fmla="*/ 1367 h 2368"/>
                <a:gd name="T108" fmla="*/ 4481 w 4857"/>
                <a:gd name="T109" fmla="*/ 1186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857" h="2368">
                  <a:moveTo>
                    <a:pt x="4418" y="1148"/>
                  </a:moveTo>
                  <a:cubicBezTo>
                    <a:pt x="4385" y="1153"/>
                    <a:pt x="4402" y="1187"/>
                    <a:pt x="4415" y="1198"/>
                  </a:cubicBezTo>
                  <a:cubicBezTo>
                    <a:pt x="4428" y="1209"/>
                    <a:pt x="4418" y="1226"/>
                    <a:pt x="4405" y="1256"/>
                  </a:cubicBezTo>
                  <a:cubicBezTo>
                    <a:pt x="4392" y="1287"/>
                    <a:pt x="4392" y="1306"/>
                    <a:pt x="4366" y="1323"/>
                  </a:cubicBezTo>
                  <a:cubicBezTo>
                    <a:pt x="4339" y="1340"/>
                    <a:pt x="4343" y="1340"/>
                    <a:pt x="4303" y="1395"/>
                  </a:cubicBezTo>
                  <a:cubicBezTo>
                    <a:pt x="4264" y="1451"/>
                    <a:pt x="4244" y="1417"/>
                    <a:pt x="4222" y="1404"/>
                  </a:cubicBezTo>
                  <a:cubicBezTo>
                    <a:pt x="4199" y="1390"/>
                    <a:pt x="4199" y="1387"/>
                    <a:pt x="4166" y="1409"/>
                  </a:cubicBezTo>
                  <a:cubicBezTo>
                    <a:pt x="4133" y="1431"/>
                    <a:pt x="4127" y="1420"/>
                    <a:pt x="4104" y="1404"/>
                  </a:cubicBezTo>
                  <a:cubicBezTo>
                    <a:pt x="4081" y="1387"/>
                    <a:pt x="4068" y="1384"/>
                    <a:pt x="4032" y="1381"/>
                  </a:cubicBezTo>
                  <a:cubicBezTo>
                    <a:pt x="3995" y="1379"/>
                    <a:pt x="4012" y="1359"/>
                    <a:pt x="4002" y="1315"/>
                  </a:cubicBezTo>
                  <a:cubicBezTo>
                    <a:pt x="3992" y="1270"/>
                    <a:pt x="3943" y="1276"/>
                    <a:pt x="3920" y="1262"/>
                  </a:cubicBezTo>
                  <a:cubicBezTo>
                    <a:pt x="3897" y="1248"/>
                    <a:pt x="3881" y="1226"/>
                    <a:pt x="3838" y="1190"/>
                  </a:cubicBezTo>
                  <a:cubicBezTo>
                    <a:pt x="3796" y="1153"/>
                    <a:pt x="3740" y="1173"/>
                    <a:pt x="3701" y="1165"/>
                  </a:cubicBezTo>
                  <a:cubicBezTo>
                    <a:pt x="3661" y="1156"/>
                    <a:pt x="3648" y="1153"/>
                    <a:pt x="3609" y="1156"/>
                  </a:cubicBezTo>
                  <a:cubicBezTo>
                    <a:pt x="3570" y="1159"/>
                    <a:pt x="3537" y="1151"/>
                    <a:pt x="3484" y="1142"/>
                  </a:cubicBezTo>
                  <a:cubicBezTo>
                    <a:pt x="3432" y="1134"/>
                    <a:pt x="3435" y="1139"/>
                    <a:pt x="3393" y="1106"/>
                  </a:cubicBezTo>
                  <a:cubicBezTo>
                    <a:pt x="3350" y="1073"/>
                    <a:pt x="3344" y="1109"/>
                    <a:pt x="3301" y="1120"/>
                  </a:cubicBezTo>
                  <a:cubicBezTo>
                    <a:pt x="3258" y="1131"/>
                    <a:pt x="3258" y="1106"/>
                    <a:pt x="3239" y="1084"/>
                  </a:cubicBezTo>
                  <a:cubicBezTo>
                    <a:pt x="3219" y="1062"/>
                    <a:pt x="3193" y="1053"/>
                    <a:pt x="3173" y="1031"/>
                  </a:cubicBezTo>
                  <a:cubicBezTo>
                    <a:pt x="3154" y="1009"/>
                    <a:pt x="3111" y="1020"/>
                    <a:pt x="3078" y="1012"/>
                  </a:cubicBezTo>
                  <a:cubicBezTo>
                    <a:pt x="3045" y="1003"/>
                    <a:pt x="3016" y="1003"/>
                    <a:pt x="2996" y="984"/>
                  </a:cubicBezTo>
                  <a:cubicBezTo>
                    <a:pt x="2977" y="964"/>
                    <a:pt x="2914" y="975"/>
                    <a:pt x="2862" y="967"/>
                  </a:cubicBezTo>
                  <a:cubicBezTo>
                    <a:pt x="2810" y="959"/>
                    <a:pt x="2819" y="934"/>
                    <a:pt x="2816" y="906"/>
                  </a:cubicBezTo>
                  <a:cubicBezTo>
                    <a:pt x="2813" y="878"/>
                    <a:pt x="2806" y="875"/>
                    <a:pt x="2787" y="856"/>
                  </a:cubicBezTo>
                  <a:cubicBezTo>
                    <a:pt x="2767" y="836"/>
                    <a:pt x="2754" y="800"/>
                    <a:pt x="2747" y="773"/>
                  </a:cubicBezTo>
                  <a:cubicBezTo>
                    <a:pt x="2741" y="745"/>
                    <a:pt x="2711" y="709"/>
                    <a:pt x="2678" y="684"/>
                  </a:cubicBezTo>
                  <a:cubicBezTo>
                    <a:pt x="2646" y="659"/>
                    <a:pt x="2662" y="645"/>
                    <a:pt x="2665" y="620"/>
                  </a:cubicBezTo>
                  <a:cubicBezTo>
                    <a:pt x="2669" y="595"/>
                    <a:pt x="2656" y="564"/>
                    <a:pt x="2656" y="542"/>
                  </a:cubicBezTo>
                  <a:cubicBezTo>
                    <a:pt x="2656" y="520"/>
                    <a:pt x="2685" y="525"/>
                    <a:pt x="2708" y="533"/>
                  </a:cubicBezTo>
                  <a:cubicBezTo>
                    <a:pt x="2731" y="542"/>
                    <a:pt x="2737" y="531"/>
                    <a:pt x="2737" y="514"/>
                  </a:cubicBezTo>
                  <a:cubicBezTo>
                    <a:pt x="2737" y="497"/>
                    <a:pt x="2734" y="481"/>
                    <a:pt x="2721" y="456"/>
                  </a:cubicBezTo>
                  <a:cubicBezTo>
                    <a:pt x="2708" y="431"/>
                    <a:pt x="2734" y="420"/>
                    <a:pt x="2751" y="389"/>
                  </a:cubicBezTo>
                  <a:cubicBezTo>
                    <a:pt x="2767" y="358"/>
                    <a:pt x="2741" y="358"/>
                    <a:pt x="2764" y="339"/>
                  </a:cubicBezTo>
                  <a:cubicBezTo>
                    <a:pt x="2787" y="319"/>
                    <a:pt x="2793" y="303"/>
                    <a:pt x="2793" y="283"/>
                  </a:cubicBezTo>
                  <a:cubicBezTo>
                    <a:pt x="2793" y="264"/>
                    <a:pt x="2783" y="256"/>
                    <a:pt x="2760" y="247"/>
                  </a:cubicBezTo>
                  <a:cubicBezTo>
                    <a:pt x="2737" y="239"/>
                    <a:pt x="2728" y="247"/>
                    <a:pt x="2718" y="225"/>
                  </a:cubicBezTo>
                  <a:cubicBezTo>
                    <a:pt x="2708" y="203"/>
                    <a:pt x="2767" y="214"/>
                    <a:pt x="2787" y="186"/>
                  </a:cubicBezTo>
                  <a:cubicBezTo>
                    <a:pt x="2794" y="176"/>
                    <a:pt x="2794" y="162"/>
                    <a:pt x="2792" y="149"/>
                  </a:cubicBezTo>
                  <a:cubicBezTo>
                    <a:pt x="2760" y="144"/>
                    <a:pt x="2736" y="154"/>
                    <a:pt x="2699" y="159"/>
                  </a:cubicBezTo>
                  <a:cubicBezTo>
                    <a:pt x="2651" y="167"/>
                    <a:pt x="2638" y="144"/>
                    <a:pt x="2590" y="118"/>
                  </a:cubicBezTo>
                  <a:cubicBezTo>
                    <a:pt x="2542" y="92"/>
                    <a:pt x="2398" y="48"/>
                    <a:pt x="2328" y="37"/>
                  </a:cubicBezTo>
                  <a:cubicBezTo>
                    <a:pt x="2258" y="26"/>
                    <a:pt x="2258" y="41"/>
                    <a:pt x="2219" y="66"/>
                  </a:cubicBezTo>
                  <a:cubicBezTo>
                    <a:pt x="2179" y="92"/>
                    <a:pt x="2061" y="85"/>
                    <a:pt x="2000" y="81"/>
                  </a:cubicBezTo>
                  <a:cubicBezTo>
                    <a:pt x="1939" y="78"/>
                    <a:pt x="1904" y="122"/>
                    <a:pt x="1856" y="152"/>
                  </a:cubicBezTo>
                  <a:cubicBezTo>
                    <a:pt x="1808" y="181"/>
                    <a:pt x="1791" y="178"/>
                    <a:pt x="1751" y="170"/>
                  </a:cubicBezTo>
                  <a:cubicBezTo>
                    <a:pt x="1712" y="163"/>
                    <a:pt x="1703" y="167"/>
                    <a:pt x="1651" y="167"/>
                  </a:cubicBezTo>
                  <a:cubicBezTo>
                    <a:pt x="1598" y="167"/>
                    <a:pt x="1585" y="167"/>
                    <a:pt x="1546" y="196"/>
                  </a:cubicBezTo>
                  <a:cubicBezTo>
                    <a:pt x="1507" y="226"/>
                    <a:pt x="1481" y="215"/>
                    <a:pt x="1459" y="193"/>
                  </a:cubicBezTo>
                  <a:cubicBezTo>
                    <a:pt x="1437" y="170"/>
                    <a:pt x="1424" y="185"/>
                    <a:pt x="1371" y="178"/>
                  </a:cubicBezTo>
                  <a:cubicBezTo>
                    <a:pt x="1319" y="170"/>
                    <a:pt x="1323" y="137"/>
                    <a:pt x="1297" y="118"/>
                  </a:cubicBezTo>
                  <a:cubicBezTo>
                    <a:pt x="1271" y="100"/>
                    <a:pt x="1236" y="100"/>
                    <a:pt x="1175" y="92"/>
                  </a:cubicBezTo>
                  <a:cubicBezTo>
                    <a:pt x="1114" y="85"/>
                    <a:pt x="1131" y="107"/>
                    <a:pt x="1109" y="81"/>
                  </a:cubicBezTo>
                  <a:cubicBezTo>
                    <a:pt x="1087" y="55"/>
                    <a:pt x="1087" y="85"/>
                    <a:pt x="1044" y="89"/>
                  </a:cubicBezTo>
                  <a:cubicBezTo>
                    <a:pt x="1000" y="92"/>
                    <a:pt x="987" y="144"/>
                    <a:pt x="943" y="170"/>
                  </a:cubicBezTo>
                  <a:cubicBezTo>
                    <a:pt x="900" y="196"/>
                    <a:pt x="878" y="159"/>
                    <a:pt x="856" y="126"/>
                  </a:cubicBezTo>
                  <a:cubicBezTo>
                    <a:pt x="834" y="92"/>
                    <a:pt x="755" y="104"/>
                    <a:pt x="720" y="100"/>
                  </a:cubicBezTo>
                  <a:cubicBezTo>
                    <a:pt x="686" y="96"/>
                    <a:pt x="681" y="81"/>
                    <a:pt x="637" y="41"/>
                  </a:cubicBezTo>
                  <a:cubicBezTo>
                    <a:pt x="594" y="0"/>
                    <a:pt x="611" y="81"/>
                    <a:pt x="576" y="115"/>
                  </a:cubicBezTo>
                  <a:cubicBezTo>
                    <a:pt x="541" y="148"/>
                    <a:pt x="489" y="181"/>
                    <a:pt x="480" y="211"/>
                  </a:cubicBezTo>
                  <a:cubicBezTo>
                    <a:pt x="471" y="241"/>
                    <a:pt x="476" y="248"/>
                    <a:pt x="450" y="267"/>
                  </a:cubicBezTo>
                  <a:cubicBezTo>
                    <a:pt x="423" y="285"/>
                    <a:pt x="388" y="281"/>
                    <a:pt x="345" y="263"/>
                  </a:cubicBezTo>
                  <a:cubicBezTo>
                    <a:pt x="325" y="255"/>
                    <a:pt x="297" y="249"/>
                    <a:pt x="271" y="244"/>
                  </a:cubicBezTo>
                  <a:cubicBezTo>
                    <a:pt x="276" y="263"/>
                    <a:pt x="238" y="283"/>
                    <a:pt x="201" y="304"/>
                  </a:cubicBezTo>
                  <a:cubicBezTo>
                    <a:pt x="153" y="330"/>
                    <a:pt x="214" y="352"/>
                    <a:pt x="236" y="374"/>
                  </a:cubicBezTo>
                  <a:cubicBezTo>
                    <a:pt x="257" y="396"/>
                    <a:pt x="236" y="411"/>
                    <a:pt x="201" y="422"/>
                  </a:cubicBezTo>
                  <a:cubicBezTo>
                    <a:pt x="166" y="433"/>
                    <a:pt x="170" y="467"/>
                    <a:pt x="205" y="493"/>
                  </a:cubicBezTo>
                  <a:cubicBezTo>
                    <a:pt x="240" y="519"/>
                    <a:pt x="231" y="530"/>
                    <a:pt x="262" y="545"/>
                  </a:cubicBezTo>
                  <a:cubicBezTo>
                    <a:pt x="292" y="559"/>
                    <a:pt x="284" y="578"/>
                    <a:pt x="262" y="597"/>
                  </a:cubicBezTo>
                  <a:cubicBezTo>
                    <a:pt x="240" y="615"/>
                    <a:pt x="275" y="641"/>
                    <a:pt x="275" y="689"/>
                  </a:cubicBezTo>
                  <a:cubicBezTo>
                    <a:pt x="275" y="737"/>
                    <a:pt x="227" y="715"/>
                    <a:pt x="205" y="708"/>
                  </a:cubicBezTo>
                  <a:cubicBezTo>
                    <a:pt x="183" y="700"/>
                    <a:pt x="174" y="723"/>
                    <a:pt x="144" y="730"/>
                  </a:cubicBezTo>
                  <a:cubicBezTo>
                    <a:pt x="113" y="737"/>
                    <a:pt x="105" y="708"/>
                    <a:pt x="96" y="678"/>
                  </a:cubicBezTo>
                  <a:cubicBezTo>
                    <a:pt x="87" y="648"/>
                    <a:pt x="43" y="652"/>
                    <a:pt x="22" y="671"/>
                  </a:cubicBezTo>
                  <a:cubicBezTo>
                    <a:pt x="0" y="689"/>
                    <a:pt x="13" y="730"/>
                    <a:pt x="26" y="756"/>
                  </a:cubicBezTo>
                  <a:cubicBezTo>
                    <a:pt x="39" y="782"/>
                    <a:pt x="65" y="811"/>
                    <a:pt x="52" y="837"/>
                  </a:cubicBezTo>
                  <a:cubicBezTo>
                    <a:pt x="39" y="863"/>
                    <a:pt x="30" y="867"/>
                    <a:pt x="52" y="900"/>
                  </a:cubicBezTo>
                  <a:cubicBezTo>
                    <a:pt x="74" y="934"/>
                    <a:pt x="35" y="938"/>
                    <a:pt x="39" y="960"/>
                  </a:cubicBezTo>
                  <a:cubicBezTo>
                    <a:pt x="43" y="982"/>
                    <a:pt x="70" y="989"/>
                    <a:pt x="78" y="975"/>
                  </a:cubicBezTo>
                  <a:cubicBezTo>
                    <a:pt x="87" y="960"/>
                    <a:pt x="109" y="967"/>
                    <a:pt x="122" y="978"/>
                  </a:cubicBezTo>
                  <a:cubicBezTo>
                    <a:pt x="135" y="989"/>
                    <a:pt x="148" y="1049"/>
                    <a:pt x="153" y="1071"/>
                  </a:cubicBezTo>
                  <a:cubicBezTo>
                    <a:pt x="157" y="1093"/>
                    <a:pt x="188" y="1112"/>
                    <a:pt x="205" y="1097"/>
                  </a:cubicBezTo>
                  <a:cubicBezTo>
                    <a:pt x="222" y="1082"/>
                    <a:pt x="244" y="1112"/>
                    <a:pt x="266" y="1138"/>
                  </a:cubicBezTo>
                  <a:cubicBezTo>
                    <a:pt x="288" y="1164"/>
                    <a:pt x="327" y="1201"/>
                    <a:pt x="340" y="1230"/>
                  </a:cubicBezTo>
                  <a:cubicBezTo>
                    <a:pt x="354" y="1260"/>
                    <a:pt x="406" y="1264"/>
                    <a:pt x="406" y="1275"/>
                  </a:cubicBezTo>
                  <a:cubicBezTo>
                    <a:pt x="406" y="1286"/>
                    <a:pt x="445" y="1304"/>
                    <a:pt x="467" y="1327"/>
                  </a:cubicBezTo>
                  <a:cubicBezTo>
                    <a:pt x="489" y="1349"/>
                    <a:pt x="493" y="1342"/>
                    <a:pt x="493" y="1390"/>
                  </a:cubicBezTo>
                  <a:cubicBezTo>
                    <a:pt x="493" y="1438"/>
                    <a:pt x="541" y="1397"/>
                    <a:pt x="550" y="1379"/>
                  </a:cubicBezTo>
                  <a:cubicBezTo>
                    <a:pt x="559" y="1360"/>
                    <a:pt x="611" y="1345"/>
                    <a:pt x="637" y="1319"/>
                  </a:cubicBezTo>
                  <a:cubicBezTo>
                    <a:pt x="664" y="1293"/>
                    <a:pt x="672" y="1356"/>
                    <a:pt x="694" y="1390"/>
                  </a:cubicBezTo>
                  <a:cubicBezTo>
                    <a:pt x="716" y="1423"/>
                    <a:pt x="729" y="1397"/>
                    <a:pt x="768" y="1445"/>
                  </a:cubicBezTo>
                  <a:cubicBezTo>
                    <a:pt x="808" y="1493"/>
                    <a:pt x="812" y="1464"/>
                    <a:pt x="856" y="1505"/>
                  </a:cubicBezTo>
                  <a:cubicBezTo>
                    <a:pt x="900" y="1545"/>
                    <a:pt x="939" y="1564"/>
                    <a:pt x="974" y="1582"/>
                  </a:cubicBezTo>
                  <a:cubicBezTo>
                    <a:pt x="1009" y="1601"/>
                    <a:pt x="1017" y="1694"/>
                    <a:pt x="1039" y="1731"/>
                  </a:cubicBezTo>
                  <a:cubicBezTo>
                    <a:pt x="1061" y="1768"/>
                    <a:pt x="1109" y="1723"/>
                    <a:pt x="1135" y="1690"/>
                  </a:cubicBezTo>
                  <a:cubicBezTo>
                    <a:pt x="1162" y="1657"/>
                    <a:pt x="1170" y="1712"/>
                    <a:pt x="1170" y="1723"/>
                  </a:cubicBezTo>
                  <a:cubicBezTo>
                    <a:pt x="1170" y="1734"/>
                    <a:pt x="1175" y="1783"/>
                    <a:pt x="1175" y="1809"/>
                  </a:cubicBezTo>
                  <a:cubicBezTo>
                    <a:pt x="1175" y="1834"/>
                    <a:pt x="1236" y="1849"/>
                    <a:pt x="1271" y="1860"/>
                  </a:cubicBezTo>
                  <a:cubicBezTo>
                    <a:pt x="1306" y="1872"/>
                    <a:pt x="1310" y="1905"/>
                    <a:pt x="1358" y="1901"/>
                  </a:cubicBezTo>
                  <a:cubicBezTo>
                    <a:pt x="1406" y="1897"/>
                    <a:pt x="1389" y="1912"/>
                    <a:pt x="1380" y="1923"/>
                  </a:cubicBezTo>
                  <a:cubicBezTo>
                    <a:pt x="1371" y="1935"/>
                    <a:pt x="1398" y="1957"/>
                    <a:pt x="1398" y="1972"/>
                  </a:cubicBezTo>
                  <a:cubicBezTo>
                    <a:pt x="1398" y="1986"/>
                    <a:pt x="1441" y="2001"/>
                    <a:pt x="1459" y="1990"/>
                  </a:cubicBezTo>
                  <a:cubicBezTo>
                    <a:pt x="1476" y="1979"/>
                    <a:pt x="1494" y="1998"/>
                    <a:pt x="1511" y="2012"/>
                  </a:cubicBezTo>
                  <a:cubicBezTo>
                    <a:pt x="1529" y="2027"/>
                    <a:pt x="1559" y="2023"/>
                    <a:pt x="1555" y="2061"/>
                  </a:cubicBezTo>
                  <a:cubicBezTo>
                    <a:pt x="1594" y="2142"/>
                    <a:pt x="1598" y="2094"/>
                    <a:pt x="1612" y="2072"/>
                  </a:cubicBezTo>
                  <a:cubicBezTo>
                    <a:pt x="1625" y="2049"/>
                    <a:pt x="1633" y="2075"/>
                    <a:pt x="1651" y="2105"/>
                  </a:cubicBezTo>
                  <a:cubicBezTo>
                    <a:pt x="1668" y="2135"/>
                    <a:pt x="1725" y="2094"/>
                    <a:pt x="1747" y="2079"/>
                  </a:cubicBezTo>
                  <a:cubicBezTo>
                    <a:pt x="1769" y="2064"/>
                    <a:pt x="1782" y="2101"/>
                    <a:pt x="1786" y="2116"/>
                  </a:cubicBezTo>
                  <a:cubicBezTo>
                    <a:pt x="1791" y="2131"/>
                    <a:pt x="1843" y="2142"/>
                    <a:pt x="1856" y="2164"/>
                  </a:cubicBezTo>
                  <a:cubicBezTo>
                    <a:pt x="1869" y="2187"/>
                    <a:pt x="1895" y="2187"/>
                    <a:pt x="1948" y="2172"/>
                  </a:cubicBezTo>
                  <a:cubicBezTo>
                    <a:pt x="2000" y="2157"/>
                    <a:pt x="1992" y="2190"/>
                    <a:pt x="2040" y="2194"/>
                  </a:cubicBezTo>
                  <a:cubicBezTo>
                    <a:pt x="2088" y="2198"/>
                    <a:pt x="2079" y="2172"/>
                    <a:pt x="2131" y="2172"/>
                  </a:cubicBezTo>
                  <a:cubicBezTo>
                    <a:pt x="2184" y="2172"/>
                    <a:pt x="2179" y="2172"/>
                    <a:pt x="2214" y="2146"/>
                  </a:cubicBezTo>
                  <a:cubicBezTo>
                    <a:pt x="2249" y="2120"/>
                    <a:pt x="2267" y="2168"/>
                    <a:pt x="2284" y="2205"/>
                  </a:cubicBezTo>
                  <a:cubicBezTo>
                    <a:pt x="2302" y="2242"/>
                    <a:pt x="2241" y="2264"/>
                    <a:pt x="2245" y="2316"/>
                  </a:cubicBezTo>
                  <a:cubicBezTo>
                    <a:pt x="2249" y="2368"/>
                    <a:pt x="2337" y="2283"/>
                    <a:pt x="2350" y="2264"/>
                  </a:cubicBezTo>
                  <a:cubicBezTo>
                    <a:pt x="2363" y="2246"/>
                    <a:pt x="2420" y="2194"/>
                    <a:pt x="2446" y="2164"/>
                  </a:cubicBezTo>
                  <a:cubicBezTo>
                    <a:pt x="2472" y="2135"/>
                    <a:pt x="2542" y="2142"/>
                    <a:pt x="2586" y="2127"/>
                  </a:cubicBezTo>
                  <a:cubicBezTo>
                    <a:pt x="2629" y="2112"/>
                    <a:pt x="2647" y="2153"/>
                    <a:pt x="2660" y="2175"/>
                  </a:cubicBezTo>
                  <a:cubicBezTo>
                    <a:pt x="2673" y="2198"/>
                    <a:pt x="2664" y="2198"/>
                    <a:pt x="2704" y="2198"/>
                  </a:cubicBezTo>
                  <a:cubicBezTo>
                    <a:pt x="2743" y="2198"/>
                    <a:pt x="2773" y="2205"/>
                    <a:pt x="2795" y="2227"/>
                  </a:cubicBezTo>
                  <a:cubicBezTo>
                    <a:pt x="2817" y="2250"/>
                    <a:pt x="2861" y="2246"/>
                    <a:pt x="2874" y="2224"/>
                  </a:cubicBezTo>
                  <a:cubicBezTo>
                    <a:pt x="2887" y="2201"/>
                    <a:pt x="2922" y="2227"/>
                    <a:pt x="2966" y="2253"/>
                  </a:cubicBezTo>
                  <a:cubicBezTo>
                    <a:pt x="3009" y="2279"/>
                    <a:pt x="2974" y="2287"/>
                    <a:pt x="2983" y="2309"/>
                  </a:cubicBezTo>
                  <a:cubicBezTo>
                    <a:pt x="2992" y="2331"/>
                    <a:pt x="3057" y="2339"/>
                    <a:pt x="3071" y="2316"/>
                  </a:cubicBezTo>
                  <a:cubicBezTo>
                    <a:pt x="3084" y="2294"/>
                    <a:pt x="3114" y="2305"/>
                    <a:pt x="3140" y="2320"/>
                  </a:cubicBezTo>
                  <a:cubicBezTo>
                    <a:pt x="3167" y="2335"/>
                    <a:pt x="3223" y="2305"/>
                    <a:pt x="3241" y="2268"/>
                  </a:cubicBezTo>
                  <a:cubicBezTo>
                    <a:pt x="3258" y="2231"/>
                    <a:pt x="3237" y="2227"/>
                    <a:pt x="3285" y="2220"/>
                  </a:cubicBezTo>
                  <a:cubicBezTo>
                    <a:pt x="3333" y="2213"/>
                    <a:pt x="3341" y="2179"/>
                    <a:pt x="3376" y="2138"/>
                  </a:cubicBezTo>
                  <a:cubicBezTo>
                    <a:pt x="3411" y="2098"/>
                    <a:pt x="3481" y="2112"/>
                    <a:pt x="3538" y="2101"/>
                  </a:cubicBezTo>
                  <a:cubicBezTo>
                    <a:pt x="3595" y="2090"/>
                    <a:pt x="3630" y="2038"/>
                    <a:pt x="3700" y="1990"/>
                  </a:cubicBezTo>
                  <a:cubicBezTo>
                    <a:pt x="3769" y="1942"/>
                    <a:pt x="3796" y="2005"/>
                    <a:pt x="3813" y="2016"/>
                  </a:cubicBezTo>
                  <a:cubicBezTo>
                    <a:pt x="3831" y="2027"/>
                    <a:pt x="3887" y="2031"/>
                    <a:pt x="3914" y="2057"/>
                  </a:cubicBezTo>
                  <a:cubicBezTo>
                    <a:pt x="3940" y="2083"/>
                    <a:pt x="3949" y="2035"/>
                    <a:pt x="3975" y="2009"/>
                  </a:cubicBezTo>
                  <a:cubicBezTo>
                    <a:pt x="4001" y="1983"/>
                    <a:pt x="4023" y="1975"/>
                    <a:pt x="4058" y="1960"/>
                  </a:cubicBezTo>
                  <a:cubicBezTo>
                    <a:pt x="4093" y="1946"/>
                    <a:pt x="4132" y="1975"/>
                    <a:pt x="4154" y="2001"/>
                  </a:cubicBezTo>
                  <a:cubicBezTo>
                    <a:pt x="4176" y="2027"/>
                    <a:pt x="4132" y="2027"/>
                    <a:pt x="4119" y="2061"/>
                  </a:cubicBezTo>
                  <a:cubicBezTo>
                    <a:pt x="4106" y="2094"/>
                    <a:pt x="4154" y="2086"/>
                    <a:pt x="4167" y="2064"/>
                  </a:cubicBezTo>
                  <a:cubicBezTo>
                    <a:pt x="4180" y="2042"/>
                    <a:pt x="4202" y="2064"/>
                    <a:pt x="4211" y="2094"/>
                  </a:cubicBezTo>
                  <a:cubicBezTo>
                    <a:pt x="4219" y="2124"/>
                    <a:pt x="4228" y="2127"/>
                    <a:pt x="4206" y="2150"/>
                  </a:cubicBezTo>
                  <a:cubicBezTo>
                    <a:pt x="4184" y="2172"/>
                    <a:pt x="4167" y="2168"/>
                    <a:pt x="4158" y="2205"/>
                  </a:cubicBezTo>
                  <a:cubicBezTo>
                    <a:pt x="4149" y="2242"/>
                    <a:pt x="4228" y="2205"/>
                    <a:pt x="4246" y="2220"/>
                  </a:cubicBezTo>
                  <a:cubicBezTo>
                    <a:pt x="4263" y="2235"/>
                    <a:pt x="4285" y="2253"/>
                    <a:pt x="4320" y="2250"/>
                  </a:cubicBezTo>
                  <a:cubicBezTo>
                    <a:pt x="4355" y="2246"/>
                    <a:pt x="4346" y="2242"/>
                    <a:pt x="4385" y="2268"/>
                  </a:cubicBezTo>
                  <a:cubicBezTo>
                    <a:pt x="4425" y="2294"/>
                    <a:pt x="4425" y="2246"/>
                    <a:pt x="4447" y="2220"/>
                  </a:cubicBezTo>
                  <a:cubicBezTo>
                    <a:pt x="4468" y="2194"/>
                    <a:pt x="4495" y="2209"/>
                    <a:pt x="4508" y="2235"/>
                  </a:cubicBezTo>
                  <a:cubicBezTo>
                    <a:pt x="4521" y="2261"/>
                    <a:pt x="4530" y="2250"/>
                    <a:pt x="4564" y="2272"/>
                  </a:cubicBezTo>
                  <a:cubicBezTo>
                    <a:pt x="4585" y="2285"/>
                    <a:pt x="4590" y="2296"/>
                    <a:pt x="4594" y="2315"/>
                  </a:cubicBezTo>
                  <a:cubicBezTo>
                    <a:pt x="4599" y="2309"/>
                    <a:pt x="4605" y="2302"/>
                    <a:pt x="4613" y="2294"/>
                  </a:cubicBezTo>
                  <a:cubicBezTo>
                    <a:pt x="4656" y="2246"/>
                    <a:pt x="4639" y="2290"/>
                    <a:pt x="4674" y="2305"/>
                  </a:cubicBezTo>
                  <a:cubicBezTo>
                    <a:pt x="4709" y="2320"/>
                    <a:pt x="4717" y="2301"/>
                    <a:pt x="4722" y="2268"/>
                  </a:cubicBezTo>
                  <a:cubicBezTo>
                    <a:pt x="4726" y="2235"/>
                    <a:pt x="4713" y="2183"/>
                    <a:pt x="4713" y="2142"/>
                  </a:cubicBezTo>
                  <a:cubicBezTo>
                    <a:pt x="4713" y="2101"/>
                    <a:pt x="4726" y="2124"/>
                    <a:pt x="4770" y="2112"/>
                  </a:cubicBezTo>
                  <a:cubicBezTo>
                    <a:pt x="4813" y="2101"/>
                    <a:pt x="4770" y="2112"/>
                    <a:pt x="4770" y="2072"/>
                  </a:cubicBezTo>
                  <a:cubicBezTo>
                    <a:pt x="4770" y="2031"/>
                    <a:pt x="4796" y="2053"/>
                    <a:pt x="4827" y="2035"/>
                  </a:cubicBezTo>
                  <a:cubicBezTo>
                    <a:pt x="4857" y="2016"/>
                    <a:pt x="4827" y="2001"/>
                    <a:pt x="4818" y="1968"/>
                  </a:cubicBezTo>
                  <a:cubicBezTo>
                    <a:pt x="4809" y="1935"/>
                    <a:pt x="4827" y="1857"/>
                    <a:pt x="4822" y="1820"/>
                  </a:cubicBezTo>
                  <a:cubicBezTo>
                    <a:pt x="4818" y="1783"/>
                    <a:pt x="4822" y="1771"/>
                    <a:pt x="4818" y="1731"/>
                  </a:cubicBezTo>
                  <a:cubicBezTo>
                    <a:pt x="4813" y="1690"/>
                    <a:pt x="4796" y="1660"/>
                    <a:pt x="4792" y="1631"/>
                  </a:cubicBezTo>
                  <a:cubicBezTo>
                    <a:pt x="4787" y="1601"/>
                    <a:pt x="4752" y="1594"/>
                    <a:pt x="4730" y="1564"/>
                  </a:cubicBezTo>
                  <a:cubicBezTo>
                    <a:pt x="4709" y="1534"/>
                    <a:pt x="4744" y="1542"/>
                    <a:pt x="4792" y="1531"/>
                  </a:cubicBezTo>
                  <a:cubicBezTo>
                    <a:pt x="4840" y="1519"/>
                    <a:pt x="4774" y="1475"/>
                    <a:pt x="4744" y="1449"/>
                  </a:cubicBezTo>
                  <a:cubicBezTo>
                    <a:pt x="4713" y="1423"/>
                    <a:pt x="4709" y="1408"/>
                    <a:pt x="4704" y="1367"/>
                  </a:cubicBezTo>
                  <a:cubicBezTo>
                    <a:pt x="4700" y="1327"/>
                    <a:pt x="4656" y="1312"/>
                    <a:pt x="4647" y="1264"/>
                  </a:cubicBezTo>
                  <a:cubicBezTo>
                    <a:pt x="4639" y="1215"/>
                    <a:pt x="4608" y="1230"/>
                    <a:pt x="4582" y="1227"/>
                  </a:cubicBezTo>
                  <a:cubicBezTo>
                    <a:pt x="4556" y="1223"/>
                    <a:pt x="4516" y="1193"/>
                    <a:pt x="4481" y="1186"/>
                  </a:cubicBezTo>
                  <a:cubicBezTo>
                    <a:pt x="4454" y="1180"/>
                    <a:pt x="4462" y="1168"/>
                    <a:pt x="4478" y="1157"/>
                  </a:cubicBezTo>
                  <a:cubicBezTo>
                    <a:pt x="4460" y="1150"/>
                    <a:pt x="4440" y="1144"/>
                    <a:pt x="4418" y="1148"/>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7" name="Freeform 8"/>
            <p:cNvSpPr>
              <a:spLocks/>
            </p:cNvSpPr>
            <p:nvPr/>
          </p:nvSpPr>
          <p:spPr bwMode="auto">
            <a:xfrm>
              <a:off x="1496" y="1832"/>
              <a:ext cx="1455" cy="934"/>
            </a:xfrm>
            <a:custGeom>
              <a:avLst/>
              <a:gdLst>
                <a:gd name="T0" fmla="*/ 3054 w 3142"/>
                <a:gd name="T1" fmla="*/ 771 h 2018"/>
                <a:gd name="T2" fmla="*/ 2993 w 3142"/>
                <a:gd name="T3" fmla="*/ 656 h 2018"/>
                <a:gd name="T4" fmla="*/ 2875 w 3142"/>
                <a:gd name="T5" fmla="*/ 478 h 2018"/>
                <a:gd name="T6" fmla="*/ 2652 w 3142"/>
                <a:gd name="T7" fmla="*/ 396 h 2018"/>
                <a:gd name="T8" fmla="*/ 2460 w 3142"/>
                <a:gd name="T9" fmla="*/ 204 h 2018"/>
                <a:gd name="T10" fmla="*/ 2298 w 3142"/>
                <a:gd name="T11" fmla="*/ 200 h 2018"/>
                <a:gd name="T12" fmla="*/ 2023 w 3142"/>
                <a:gd name="T13" fmla="*/ 152 h 2018"/>
                <a:gd name="T14" fmla="*/ 1700 w 3142"/>
                <a:gd name="T15" fmla="*/ 185 h 2018"/>
                <a:gd name="T16" fmla="*/ 1482 w 3142"/>
                <a:gd name="T17" fmla="*/ 118 h 2018"/>
                <a:gd name="T18" fmla="*/ 1206 w 3142"/>
                <a:gd name="T19" fmla="*/ 40 h 2018"/>
                <a:gd name="T20" fmla="*/ 988 w 3142"/>
                <a:gd name="T21" fmla="*/ 59 h 2018"/>
                <a:gd name="T22" fmla="*/ 761 w 3142"/>
                <a:gd name="T23" fmla="*/ 85 h 2018"/>
                <a:gd name="T24" fmla="*/ 451 w 3142"/>
                <a:gd name="T25" fmla="*/ 133 h 2018"/>
                <a:gd name="T26" fmla="*/ 298 w 3142"/>
                <a:gd name="T27" fmla="*/ 333 h 2018"/>
                <a:gd name="T28" fmla="*/ 490 w 3142"/>
                <a:gd name="T29" fmla="*/ 463 h 2018"/>
                <a:gd name="T30" fmla="*/ 433 w 3142"/>
                <a:gd name="T31" fmla="*/ 574 h 2018"/>
                <a:gd name="T32" fmla="*/ 411 w 3142"/>
                <a:gd name="T33" fmla="*/ 689 h 2018"/>
                <a:gd name="T34" fmla="*/ 333 w 3142"/>
                <a:gd name="T35" fmla="*/ 752 h 2018"/>
                <a:gd name="T36" fmla="*/ 146 w 3142"/>
                <a:gd name="T37" fmla="*/ 716 h 2018"/>
                <a:gd name="T38" fmla="*/ 72 w 3142"/>
                <a:gd name="T39" fmla="*/ 792 h 2018"/>
                <a:gd name="T40" fmla="*/ 147 w 3142"/>
                <a:gd name="T41" fmla="*/ 850 h 2018"/>
                <a:gd name="T42" fmla="*/ 105 w 3142"/>
                <a:gd name="T43" fmla="*/ 956 h 2018"/>
                <a:gd name="T44" fmla="*/ 91 w 3142"/>
                <a:gd name="T45" fmla="*/ 1081 h 2018"/>
                <a:gd name="T46" fmla="*/ 10 w 3142"/>
                <a:gd name="T47" fmla="*/ 1109 h 2018"/>
                <a:gd name="T48" fmla="*/ 32 w 3142"/>
                <a:gd name="T49" fmla="*/ 1251 h 2018"/>
                <a:gd name="T50" fmla="*/ 141 w 3142"/>
                <a:gd name="T51" fmla="*/ 1423 h 2018"/>
                <a:gd name="T52" fmla="*/ 216 w 3142"/>
                <a:gd name="T53" fmla="*/ 1534 h 2018"/>
                <a:gd name="T54" fmla="*/ 432 w 3142"/>
                <a:gd name="T55" fmla="*/ 1579 h 2018"/>
                <a:gd name="T56" fmla="*/ 593 w 3142"/>
                <a:gd name="T57" fmla="*/ 1651 h 2018"/>
                <a:gd name="T58" fmla="*/ 747 w 3142"/>
                <a:gd name="T59" fmla="*/ 1673 h 2018"/>
                <a:gd name="T60" fmla="*/ 963 w 3142"/>
                <a:gd name="T61" fmla="*/ 1723 h 2018"/>
                <a:gd name="T62" fmla="*/ 1192 w 3142"/>
                <a:gd name="T63" fmla="*/ 1757 h 2018"/>
                <a:gd name="T64" fmla="*/ 1356 w 3142"/>
                <a:gd name="T65" fmla="*/ 1882 h 2018"/>
                <a:gd name="T66" fmla="*/ 1458 w 3142"/>
                <a:gd name="T67" fmla="*/ 1971 h 2018"/>
                <a:gd name="T68" fmla="*/ 1576 w 3142"/>
                <a:gd name="T69" fmla="*/ 1971 h 2018"/>
                <a:gd name="T70" fmla="*/ 1720 w 3142"/>
                <a:gd name="T71" fmla="*/ 1890 h 2018"/>
                <a:gd name="T72" fmla="*/ 1769 w 3142"/>
                <a:gd name="T73" fmla="*/ 1765 h 2018"/>
                <a:gd name="T74" fmla="*/ 1832 w 3142"/>
                <a:gd name="T75" fmla="*/ 1724 h 2018"/>
                <a:gd name="T76" fmla="*/ 1853 w 3142"/>
                <a:gd name="T77" fmla="*/ 1631 h 2018"/>
                <a:gd name="T78" fmla="*/ 2036 w 3142"/>
                <a:gd name="T79" fmla="*/ 1586 h 2018"/>
                <a:gd name="T80" fmla="*/ 2189 w 3142"/>
                <a:gd name="T81" fmla="*/ 1597 h 2018"/>
                <a:gd name="T82" fmla="*/ 2347 w 3142"/>
                <a:gd name="T83" fmla="*/ 1597 h 2018"/>
                <a:gd name="T84" fmla="*/ 2499 w 3142"/>
                <a:gd name="T85" fmla="*/ 1738 h 2018"/>
                <a:gd name="T86" fmla="*/ 2661 w 3142"/>
                <a:gd name="T87" fmla="*/ 1686 h 2018"/>
                <a:gd name="T88" fmla="*/ 2805 w 3142"/>
                <a:gd name="T89" fmla="*/ 1649 h 2018"/>
                <a:gd name="T90" fmla="*/ 2949 w 3142"/>
                <a:gd name="T91" fmla="*/ 1656 h 2018"/>
                <a:gd name="T92" fmla="*/ 3011 w 3142"/>
                <a:gd name="T93" fmla="*/ 1530 h 2018"/>
                <a:gd name="T94" fmla="*/ 2831 w 3142"/>
                <a:gd name="T95" fmla="*/ 1441 h 2018"/>
                <a:gd name="T96" fmla="*/ 2661 w 3142"/>
                <a:gd name="T97" fmla="*/ 1323 h 2018"/>
                <a:gd name="T98" fmla="*/ 2818 w 3142"/>
                <a:gd name="T99" fmla="*/ 1382 h 2018"/>
                <a:gd name="T100" fmla="*/ 2884 w 3142"/>
                <a:gd name="T101" fmla="*/ 1234 h 2018"/>
                <a:gd name="T102" fmla="*/ 2976 w 3142"/>
                <a:gd name="T103" fmla="*/ 1115 h 2018"/>
                <a:gd name="T104" fmla="*/ 3032 w 3142"/>
                <a:gd name="T105" fmla="*/ 1026 h 2018"/>
                <a:gd name="T106" fmla="*/ 3089 w 3142"/>
                <a:gd name="T107" fmla="*/ 997 h 2018"/>
                <a:gd name="T108" fmla="*/ 3085 w 3142"/>
                <a:gd name="T109" fmla="*/ 823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42" h="2018">
                  <a:moveTo>
                    <a:pt x="3085" y="823"/>
                  </a:moveTo>
                  <a:cubicBezTo>
                    <a:pt x="3054" y="797"/>
                    <a:pt x="3054" y="789"/>
                    <a:pt x="3054" y="771"/>
                  </a:cubicBezTo>
                  <a:cubicBezTo>
                    <a:pt x="3054" y="752"/>
                    <a:pt x="3063" y="726"/>
                    <a:pt x="3032" y="708"/>
                  </a:cubicBezTo>
                  <a:cubicBezTo>
                    <a:pt x="2962" y="682"/>
                    <a:pt x="2976" y="678"/>
                    <a:pt x="2993" y="656"/>
                  </a:cubicBezTo>
                  <a:cubicBezTo>
                    <a:pt x="3011" y="633"/>
                    <a:pt x="2980" y="604"/>
                    <a:pt x="2971" y="574"/>
                  </a:cubicBezTo>
                  <a:cubicBezTo>
                    <a:pt x="2962" y="545"/>
                    <a:pt x="2901" y="530"/>
                    <a:pt x="2875" y="478"/>
                  </a:cubicBezTo>
                  <a:cubicBezTo>
                    <a:pt x="2849" y="426"/>
                    <a:pt x="2796" y="489"/>
                    <a:pt x="2762" y="496"/>
                  </a:cubicBezTo>
                  <a:cubicBezTo>
                    <a:pt x="2727" y="504"/>
                    <a:pt x="2679" y="426"/>
                    <a:pt x="2652" y="396"/>
                  </a:cubicBezTo>
                  <a:cubicBezTo>
                    <a:pt x="2626" y="367"/>
                    <a:pt x="2547" y="348"/>
                    <a:pt x="2499" y="330"/>
                  </a:cubicBezTo>
                  <a:cubicBezTo>
                    <a:pt x="2451" y="311"/>
                    <a:pt x="2464" y="244"/>
                    <a:pt x="2460" y="204"/>
                  </a:cubicBezTo>
                  <a:cubicBezTo>
                    <a:pt x="2456" y="163"/>
                    <a:pt x="2403" y="207"/>
                    <a:pt x="2360" y="226"/>
                  </a:cubicBezTo>
                  <a:cubicBezTo>
                    <a:pt x="2316" y="244"/>
                    <a:pt x="2303" y="229"/>
                    <a:pt x="2298" y="200"/>
                  </a:cubicBezTo>
                  <a:cubicBezTo>
                    <a:pt x="2294" y="170"/>
                    <a:pt x="2224" y="170"/>
                    <a:pt x="2141" y="126"/>
                  </a:cubicBezTo>
                  <a:cubicBezTo>
                    <a:pt x="2058" y="81"/>
                    <a:pt x="2050" y="122"/>
                    <a:pt x="2023" y="152"/>
                  </a:cubicBezTo>
                  <a:cubicBezTo>
                    <a:pt x="1997" y="181"/>
                    <a:pt x="1910" y="144"/>
                    <a:pt x="1844" y="133"/>
                  </a:cubicBezTo>
                  <a:cubicBezTo>
                    <a:pt x="1779" y="122"/>
                    <a:pt x="1770" y="159"/>
                    <a:pt x="1700" y="185"/>
                  </a:cubicBezTo>
                  <a:cubicBezTo>
                    <a:pt x="1630" y="211"/>
                    <a:pt x="1639" y="215"/>
                    <a:pt x="1595" y="207"/>
                  </a:cubicBezTo>
                  <a:cubicBezTo>
                    <a:pt x="1552" y="200"/>
                    <a:pt x="1517" y="166"/>
                    <a:pt x="1482" y="118"/>
                  </a:cubicBezTo>
                  <a:cubicBezTo>
                    <a:pt x="1447" y="70"/>
                    <a:pt x="1420" y="96"/>
                    <a:pt x="1368" y="92"/>
                  </a:cubicBezTo>
                  <a:cubicBezTo>
                    <a:pt x="1316" y="89"/>
                    <a:pt x="1263" y="48"/>
                    <a:pt x="1206" y="40"/>
                  </a:cubicBezTo>
                  <a:cubicBezTo>
                    <a:pt x="1150" y="33"/>
                    <a:pt x="1080" y="59"/>
                    <a:pt x="1045" y="29"/>
                  </a:cubicBezTo>
                  <a:cubicBezTo>
                    <a:pt x="1010" y="0"/>
                    <a:pt x="1010" y="29"/>
                    <a:pt x="988" y="59"/>
                  </a:cubicBezTo>
                  <a:cubicBezTo>
                    <a:pt x="966" y="89"/>
                    <a:pt x="927" y="66"/>
                    <a:pt x="879" y="63"/>
                  </a:cubicBezTo>
                  <a:cubicBezTo>
                    <a:pt x="831" y="59"/>
                    <a:pt x="822" y="81"/>
                    <a:pt x="761" y="85"/>
                  </a:cubicBezTo>
                  <a:cubicBezTo>
                    <a:pt x="700" y="89"/>
                    <a:pt x="700" y="122"/>
                    <a:pt x="617" y="126"/>
                  </a:cubicBezTo>
                  <a:cubicBezTo>
                    <a:pt x="534" y="129"/>
                    <a:pt x="521" y="141"/>
                    <a:pt x="451" y="133"/>
                  </a:cubicBezTo>
                  <a:cubicBezTo>
                    <a:pt x="381" y="126"/>
                    <a:pt x="368" y="166"/>
                    <a:pt x="320" y="196"/>
                  </a:cubicBezTo>
                  <a:cubicBezTo>
                    <a:pt x="272" y="226"/>
                    <a:pt x="298" y="285"/>
                    <a:pt x="298" y="333"/>
                  </a:cubicBezTo>
                  <a:cubicBezTo>
                    <a:pt x="298" y="381"/>
                    <a:pt x="381" y="370"/>
                    <a:pt x="390" y="400"/>
                  </a:cubicBezTo>
                  <a:cubicBezTo>
                    <a:pt x="398" y="430"/>
                    <a:pt x="464" y="430"/>
                    <a:pt x="490" y="463"/>
                  </a:cubicBezTo>
                  <a:cubicBezTo>
                    <a:pt x="516" y="496"/>
                    <a:pt x="481" y="504"/>
                    <a:pt x="468" y="522"/>
                  </a:cubicBezTo>
                  <a:cubicBezTo>
                    <a:pt x="455" y="541"/>
                    <a:pt x="477" y="556"/>
                    <a:pt x="433" y="574"/>
                  </a:cubicBezTo>
                  <a:cubicBezTo>
                    <a:pt x="390" y="593"/>
                    <a:pt x="394" y="582"/>
                    <a:pt x="359" y="619"/>
                  </a:cubicBezTo>
                  <a:cubicBezTo>
                    <a:pt x="324" y="656"/>
                    <a:pt x="350" y="674"/>
                    <a:pt x="411" y="689"/>
                  </a:cubicBezTo>
                  <a:cubicBezTo>
                    <a:pt x="473" y="704"/>
                    <a:pt x="446" y="722"/>
                    <a:pt x="407" y="722"/>
                  </a:cubicBezTo>
                  <a:cubicBezTo>
                    <a:pt x="368" y="722"/>
                    <a:pt x="425" y="730"/>
                    <a:pt x="333" y="752"/>
                  </a:cubicBezTo>
                  <a:cubicBezTo>
                    <a:pt x="241" y="774"/>
                    <a:pt x="232" y="748"/>
                    <a:pt x="180" y="726"/>
                  </a:cubicBezTo>
                  <a:cubicBezTo>
                    <a:pt x="167" y="721"/>
                    <a:pt x="156" y="718"/>
                    <a:pt x="146" y="716"/>
                  </a:cubicBezTo>
                  <a:cubicBezTo>
                    <a:pt x="148" y="729"/>
                    <a:pt x="148" y="743"/>
                    <a:pt x="141" y="753"/>
                  </a:cubicBezTo>
                  <a:cubicBezTo>
                    <a:pt x="121" y="781"/>
                    <a:pt x="62" y="770"/>
                    <a:pt x="72" y="792"/>
                  </a:cubicBezTo>
                  <a:cubicBezTo>
                    <a:pt x="82" y="814"/>
                    <a:pt x="91" y="806"/>
                    <a:pt x="114" y="814"/>
                  </a:cubicBezTo>
                  <a:cubicBezTo>
                    <a:pt x="137" y="823"/>
                    <a:pt x="147" y="831"/>
                    <a:pt x="147" y="850"/>
                  </a:cubicBezTo>
                  <a:cubicBezTo>
                    <a:pt x="147" y="870"/>
                    <a:pt x="141" y="886"/>
                    <a:pt x="118" y="906"/>
                  </a:cubicBezTo>
                  <a:cubicBezTo>
                    <a:pt x="95" y="925"/>
                    <a:pt x="121" y="925"/>
                    <a:pt x="105" y="956"/>
                  </a:cubicBezTo>
                  <a:cubicBezTo>
                    <a:pt x="88" y="987"/>
                    <a:pt x="62" y="998"/>
                    <a:pt x="75" y="1023"/>
                  </a:cubicBezTo>
                  <a:cubicBezTo>
                    <a:pt x="88" y="1048"/>
                    <a:pt x="91" y="1064"/>
                    <a:pt x="91" y="1081"/>
                  </a:cubicBezTo>
                  <a:cubicBezTo>
                    <a:pt x="91" y="1098"/>
                    <a:pt x="85" y="1109"/>
                    <a:pt x="62" y="1100"/>
                  </a:cubicBezTo>
                  <a:cubicBezTo>
                    <a:pt x="39" y="1092"/>
                    <a:pt x="10" y="1087"/>
                    <a:pt x="10" y="1109"/>
                  </a:cubicBezTo>
                  <a:cubicBezTo>
                    <a:pt x="10" y="1131"/>
                    <a:pt x="23" y="1162"/>
                    <a:pt x="19" y="1187"/>
                  </a:cubicBezTo>
                  <a:cubicBezTo>
                    <a:pt x="16" y="1212"/>
                    <a:pt x="0" y="1226"/>
                    <a:pt x="32" y="1251"/>
                  </a:cubicBezTo>
                  <a:cubicBezTo>
                    <a:pt x="65" y="1276"/>
                    <a:pt x="95" y="1312"/>
                    <a:pt x="101" y="1340"/>
                  </a:cubicBezTo>
                  <a:cubicBezTo>
                    <a:pt x="108" y="1367"/>
                    <a:pt x="121" y="1403"/>
                    <a:pt x="141" y="1423"/>
                  </a:cubicBezTo>
                  <a:cubicBezTo>
                    <a:pt x="160" y="1442"/>
                    <a:pt x="167" y="1445"/>
                    <a:pt x="170" y="1473"/>
                  </a:cubicBezTo>
                  <a:cubicBezTo>
                    <a:pt x="173" y="1501"/>
                    <a:pt x="164" y="1526"/>
                    <a:pt x="216" y="1534"/>
                  </a:cubicBezTo>
                  <a:cubicBezTo>
                    <a:pt x="268" y="1542"/>
                    <a:pt x="331" y="1531"/>
                    <a:pt x="350" y="1551"/>
                  </a:cubicBezTo>
                  <a:cubicBezTo>
                    <a:pt x="370" y="1570"/>
                    <a:pt x="399" y="1570"/>
                    <a:pt x="432" y="1579"/>
                  </a:cubicBezTo>
                  <a:cubicBezTo>
                    <a:pt x="465" y="1587"/>
                    <a:pt x="508" y="1576"/>
                    <a:pt x="527" y="1598"/>
                  </a:cubicBezTo>
                  <a:cubicBezTo>
                    <a:pt x="547" y="1620"/>
                    <a:pt x="573" y="1629"/>
                    <a:pt x="593" y="1651"/>
                  </a:cubicBezTo>
                  <a:cubicBezTo>
                    <a:pt x="612" y="1673"/>
                    <a:pt x="612" y="1698"/>
                    <a:pt x="655" y="1687"/>
                  </a:cubicBezTo>
                  <a:cubicBezTo>
                    <a:pt x="698" y="1676"/>
                    <a:pt x="704" y="1640"/>
                    <a:pt x="747" y="1673"/>
                  </a:cubicBezTo>
                  <a:cubicBezTo>
                    <a:pt x="789" y="1706"/>
                    <a:pt x="786" y="1701"/>
                    <a:pt x="838" y="1709"/>
                  </a:cubicBezTo>
                  <a:cubicBezTo>
                    <a:pt x="891" y="1718"/>
                    <a:pt x="924" y="1726"/>
                    <a:pt x="963" y="1723"/>
                  </a:cubicBezTo>
                  <a:cubicBezTo>
                    <a:pt x="1002" y="1720"/>
                    <a:pt x="1015" y="1723"/>
                    <a:pt x="1055" y="1732"/>
                  </a:cubicBezTo>
                  <a:cubicBezTo>
                    <a:pt x="1094" y="1740"/>
                    <a:pt x="1150" y="1720"/>
                    <a:pt x="1192" y="1757"/>
                  </a:cubicBezTo>
                  <a:cubicBezTo>
                    <a:pt x="1235" y="1793"/>
                    <a:pt x="1251" y="1815"/>
                    <a:pt x="1274" y="1829"/>
                  </a:cubicBezTo>
                  <a:cubicBezTo>
                    <a:pt x="1297" y="1843"/>
                    <a:pt x="1346" y="1837"/>
                    <a:pt x="1356" y="1882"/>
                  </a:cubicBezTo>
                  <a:cubicBezTo>
                    <a:pt x="1366" y="1926"/>
                    <a:pt x="1349" y="1946"/>
                    <a:pt x="1386" y="1948"/>
                  </a:cubicBezTo>
                  <a:cubicBezTo>
                    <a:pt x="1422" y="1951"/>
                    <a:pt x="1435" y="1954"/>
                    <a:pt x="1458" y="1971"/>
                  </a:cubicBezTo>
                  <a:cubicBezTo>
                    <a:pt x="1481" y="1987"/>
                    <a:pt x="1487" y="1998"/>
                    <a:pt x="1520" y="1976"/>
                  </a:cubicBezTo>
                  <a:cubicBezTo>
                    <a:pt x="1553" y="1954"/>
                    <a:pt x="1553" y="1957"/>
                    <a:pt x="1576" y="1971"/>
                  </a:cubicBezTo>
                  <a:cubicBezTo>
                    <a:pt x="1598" y="1984"/>
                    <a:pt x="1618" y="2018"/>
                    <a:pt x="1657" y="1962"/>
                  </a:cubicBezTo>
                  <a:cubicBezTo>
                    <a:pt x="1697" y="1907"/>
                    <a:pt x="1693" y="1907"/>
                    <a:pt x="1720" y="1890"/>
                  </a:cubicBezTo>
                  <a:cubicBezTo>
                    <a:pt x="1746" y="1873"/>
                    <a:pt x="1746" y="1854"/>
                    <a:pt x="1759" y="1823"/>
                  </a:cubicBezTo>
                  <a:cubicBezTo>
                    <a:pt x="1772" y="1793"/>
                    <a:pt x="1782" y="1776"/>
                    <a:pt x="1769" y="1765"/>
                  </a:cubicBezTo>
                  <a:cubicBezTo>
                    <a:pt x="1756" y="1754"/>
                    <a:pt x="1739" y="1720"/>
                    <a:pt x="1772" y="1715"/>
                  </a:cubicBezTo>
                  <a:cubicBezTo>
                    <a:pt x="1794" y="1711"/>
                    <a:pt x="1814" y="1717"/>
                    <a:pt x="1832" y="1724"/>
                  </a:cubicBezTo>
                  <a:cubicBezTo>
                    <a:pt x="1837" y="1721"/>
                    <a:pt x="1843" y="1718"/>
                    <a:pt x="1849" y="1716"/>
                  </a:cubicBezTo>
                  <a:cubicBezTo>
                    <a:pt x="1875" y="1705"/>
                    <a:pt x="1840" y="1645"/>
                    <a:pt x="1853" y="1631"/>
                  </a:cubicBezTo>
                  <a:cubicBezTo>
                    <a:pt x="1866" y="1616"/>
                    <a:pt x="1879" y="1605"/>
                    <a:pt x="1918" y="1586"/>
                  </a:cubicBezTo>
                  <a:cubicBezTo>
                    <a:pt x="1958" y="1568"/>
                    <a:pt x="2015" y="1586"/>
                    <a:pt x="2036" y="1586"/>
                  </a:cubicBezTo>
                  <a:cubicBezTo>
                    <a:pt x="2058" y="1586"/>
                    <a:pt x="2102" y="1590"/>
                    <a:pt x="2124" y="1571"/>
                  </a:cubicBezTo>
                  <a:cubicBezTo>
                    <a:pt x="2146" y="1553"/>
                    <a:pt x="2163" y="1571"/>
                    <a:pt x="2189" y="1597"/>
                  </a:cubicBezTo>
                  <a:cubicBezTo>
                    <a:pt x="2215" y="1623"/>
                    <a:pt x="2233" y="1605"/>
                    <a:pt x="2264" y="1631"/>
                  </a:cubicBezTo>
                  <a:cubicBezTo>
                    <a:pt x="2294" y="1656"/>
                    <a:pt x="2316" y="1616"/>
                    <a:pt x="2347" y="1597"/>
                  </a:cubicBezTo>
                  <a:cubicBezTo>
                    <a:pt x="2377" y="1579"/>
                    <a:pt x="2399" y="1608"/>
                    <a:pt x="2412" y="1638"/>
                  </a:cubicBezTo>
                  <a:cubicBezTo>
                    <a:pt x="2425" y="1668"/>
                    <a:pt x="2469" y="1705"/>
                    <a:pt x="2499" y="1738"/>
                  </a:cubicBezTo>
                  <a:cubicBezTo>
                    <a:pt x="2530" y="1771"/>
                    <a:pt x="2574" y="1768"/>
                    <a:pt x="2626" y="1768"/>
                  </a:cubicBezTo>
                  <a:cubicBezTo>
                    <a:pt x="2679" y="1768"/>
                    <a:pt x="2661" y="1716"/>
                    <a:pt x="2661" y="1686"/>
                  </a:cubicBezTo>
                  <a:cubicBezTo>
                    <a:pt x="2661" y="1656"/>
                    <a:pt x="2705" y="1631"/>
                    <a:pt x="2735" y="1608"/>
                  </a:cubicBezTo>
                  <a:cubicBezTo>
                    <a:pt x="2766" y="1586"/>
                    <a:pt x="2779" y="1616"/>
                    <a:pt x="2805" y="1649"/>
                  </a:cubicBezTo>
                  <a:cubicBezTo>
                    <a:pt x="2831" y="1682"/>
                    <a:pt x="2862" y="1656"/>
                    <a:pt x="2888" y="1627"/>
                  </a:cubicBezTo>
                  <a:cubicBezTo>
                    <a:pt x="2914" y="1597"/>
                    <a:pt x="2932" y="1631"/>
                    <a:pt x="2949" y="1656"/>
                  </a:cubicBezTo>
                  <a:cubicBezTo>
                    <a:pt x="2967" y="1682"/>
                    <a:pt x="2997" y="1649"/>
                    <a:pt x="2997" y="1619"/>
                  </a:cubicBezTo>
                  <a:cubicBezTo>
                    <a:pt x="2997" y="1590"/>
                    <a:pt x="3015" y="1575"/>
                    <a:pt x="3011" y="1530"/>
                  </a:cubicBezTo>
                  <a:cubicBezTo>
                    <a:pt x="3006" y="1486"/>
                    <a:pt x="2971" y="1504"/>
                    <a:pt x="2928" y="1501"/>
                  </a:cubicBezTo>
                  <a:cubicBezTo>
                    <a:pt x="2884" y="1497"/>
                    <a:pt x="2853" y="1475"/>
                    <a:pt x="2831" y="1441"/>
                  </a:cubicBezTo>
                  <a:cubicBezTo>
                    <a:pt x="2810" y="1408"/>
                    <a:pt x="2753" y="1423"/>
                    <a:pt x="2696" y="1416"/>
                  </a:cubicBezTo>
                  <a:cubicBezTo>
                    <a:pt x="2639" y="1408"/>
                    <a:pt x="2644" y="1367"/>
                    <a:pt x="2661" y="1323"/>
                  </a:cubicBezTo>
                  <a:cubicBezTo>
                    <a:pt x="2679" y="1278"/>
                    <a:pt x="2692" y="1319"/>
                    <a:pt x="2722" y="1353"/>
                  </a:cubicBezTo>
                  <a:cubicBezTo>
                    <a:pt x="2753" y="1386"/>
                    <a:pt x="2779" y="1371"/>
                    <a:pt x="2818" y="1382"/>
                  </a:cubicBezTo>
                  <a:cubicBezTo>
                    <a:pt x="2858" y="1393"/>
                    <a:pt x="2866" y="1375"/>
                    <a:pt x="2875" y="1341"/>
                  </a:cubicBezTo>
                  <a:cubicBezTo>
                    <a:pt x="2884" y="1308"/>
                    <a:pt x="2888" y="1282"/>
                    <a:pt x="2884" y="1234"/>
                  </a:cubicBezTo>
                  <a:cubicBezTo>
                    <a:pt x="2879" y="1186"/>
                    <a:pt x="2932" y="1208"/>
                    <a:pt x="2958" y="1182"/>
                  </a:cubicBezTo>
                  <a:cubicBezTo>
                    <a:pt x="2984" y="1156"/>
                    <a:pt x="2997" y="1134"/>
                    <a:pt x="2976" y="1115"/>
                  </a:cubicBezTo>
                  <a:cubicBezTo>
                    <a:pt x="2954" y="1097"/>
                    <a:pt x="2976" y="1063"/>
                    <a:pt x="2993" y="1067"/>
                  </a:cubicBezTo>
                  <a:cubicBezTo>
                    <a:pt x="3011" y="1071"/>
                    <a:pt x="3024" y="1060"/>
                    <a:pt x="3032" y="1026"/>
                  </a:cubicBezTo>
                  <a:cubicBezTo>
                    <a:pt x="3041" y="993"/>
                    <a:pt x="3032" y="1026"/>
                    <a:pt x="3059" y="1045"/>
                  </a:cubicBezTo>
                  <a:cubicBezTo>
                    <a:pt x="3085" y="1063"/>
                    <a:pt x="3089" y="1012"/>
                    <a:pt x="3089" y="997"/>
                  </a:cubicBezTo>
                  <a:cubicBezTo>
                    <a:pt x="3089" y="982"/>
                    <a:pt x="3107" y="967"/>
                    <a:pt x="3124" y="926"/>
                  </a:cubicBezTo>
                  <a:cubicBezTo>
                    <a:pt x="3142" y="886"/>
                    <a:pt x="3115" y="848"/>
                    <a:pt x="3085" y="823"/>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8" name="Freeform 9"/>
            <p:cNvSpPr>
              <a:spLocks/>
            </p:cNvSpPr>
            <p:nvPr/>
          </p:nvSpPr>
          <p:spPr bwMode="auto">
            <a:xfrm>
              <a:off x="4417" y="5"/>
              <a:ext cx="1343" cy="1064"/>
            </a:xfrm>
            <a:custGeom>
              <a:avLst/>
              <a:gdLst>
                <a:gd name="T0" fmla="*/ 2816 w 2901"/>
                <a:gd name="T1" fmla="*/ 823 h 2299"/>
                <a:gd name="T2" fmla="*/ 2595 w 2901"/>
                <a:gd name="T3" fmla="*/ 966 h 2299"/>
                <a:gd name="T4" fmla="*/ 2459 w 2901"/>
                <a:gd name="T5" fmla="*/ 1101 h 2299"/>
                <a:gd name="T6" fmla="*/ 2172 w 2901"/>
                <a:gd name="T7" fmla="*/ 1175 h 2299"/>
                <a:gd name="T8" fmla="*/ 2095 w 2901"/>
                <a:gd name="T9" fmla="*/ 1030 h 2299"/>
                <a:gd name="T10" fmla="*/ 1971 w 2901"/>
                <a:gd name="T11" fmla="*/ 915 h 2299"/>
                <a:gd name="T12" fmla="*/ 1823 w 2901"/>
                <a:gd name="T13" fmla="*/ 855 h 2299"/>
                <a:gd name="T14" fmla="*/ 1589 w 2901"/>
                <a:gd name="T15" fmla="*/ 817 h 2299"/>
                <a:gd name="T16" fmla="*/ 1344 w 2901"/>
                <a:gd name="T17" fmla="*/ 713 h 2299"/>
                <a:gd name="T18" fmla="*/ 1154 w 2901"/>
                <a:gd name="T19" fmla="*/ 491 h 2299"/>
                <a:gd name="T20" fmla="*/ 1073 w 2901"/>
                <a:gd name="T21" fmla="*/ 352 h 2299"/>
                <a:gd name="T22" fmla="*/ 954 w 2901"/>
                <a:gd name="T23" fmla="*/ 188 h 2299"/>
                <a:gd name="T24" fmla="*/ 814 w 2901"/>
                <a:gd name="T25" fmla="*/ 82 h 2299"/>
                <a:gd name="T26" fmla="*/ 641 w 2901"/>
                <a:gd name="T27" fmla="*/ 75 h 2299"/>
                <a:gd name="T28" fmla="*/ 330 w 2901"/>
                <a:gd name="T29" fmla="*/ 32 h 2299"/>
                <a:gd name="T30" fmla="*/ 64 w 2901"/>
                <a:gd name="T31" fmla="*/ 131 h 2299"/>
                <a:gd name="T32" fmla="*/ 99 w 2901"/>
                <a:gd name="T33" fmla="*/ 248 h 2299"/>
                <a:gd name="T34" fmla="*/ 210 w 2901"/>
                <a:gd name="T35" fmla="*/ 370 h 2299"/>
                <a:gd name="T36" fmla="*/ 348 w 2901"/>
                <a:gd name="T37" fmla="*/ 403 h 2299"/>
                <a:gd name="T38" fmla="*/ 623 w 2901"/>
                <a:gd name="T39" fmla="*/ 576 h 2299"/>
                <a:gd name="T40" fmla="*/ 920 w 2901"/>
                <a:gd name="T41" fmla="*/ 505 h 2299"/>
                <a:gd name="T42" fmla="*/ 970 w 2901"/>
                <a:gd name="T43" fmla="*/ 724 h 2299"/>
                <a:gd name="T44" fmla="*/ 961 w 2901"/>
                <a:gd name="T45" fmla="*/ 1069 h 2299"/>
                <a:gd name="T46" fmla="*/ 911 w 2901"/>
                <a:gd name="T47" fmla="*/ 1289 h 2299"/>
                <a:gd name="T48" fmla="*/ 835 w 2901"/>
                <a:gd name="T49" fmla="*/ 1269 h 2299"/>
                <a:gd name="T50" fmla="*/ 605 w 2901"/>
                <a:gd name="T51" fmla="*/ 1563 h 2299"/>
                <a:gd name="T52" fmla="*/ 721 w 2901"/>
                <a:gd name="T53" fmla="*/ 1730 h 2299"/>
                <a:gd name="T54" fmla="*/ 813 w 2901"/>
                <a:gd name="T55" fmla="*/ 1775 h 2299"/>
                <a:gd name="T56" fmla="*/ 766 w 2901"/>
                <a:gd name="T57" fmla="*/ 1889 h 2299"/>
                <a:gd name="T58" fmla="*/ 934 w 2901"/>
                <a:gd name="T59" fmla="*/ 1865 h 2299"/>
                <a:gd name="T60" fmla="*/ 1114 w 2901"/>
                <a:gd name="T61" fmla="*/ 2027 h 2299"/>
                <a:gd name="T62" fmla="*/ 1330 w 2901"/>
                <a:gd name="T63" fmla="*/ 1982 h 2299"/>
                <a:gd name="T64" fmla="*/ 1520 w 2901"/>
                <a:gd name="T65" fmla="*/ 1990 h 2299"/>
                <a:gd name="T66" fmla="*/ 1651 w 2901"/>
                <a:gd name="T67" fmla="*/ 2118 h 2299"/>
                <a:gd name="T68" fmla="*/ 1868 w 2901"/>
                <a:gd name="T69" fmla="*/ 2210 h 2299"/>
                <a:gd name="T70" fmla="*/ 1914 w 2901"/>
                <a:gd name="T71" fmla="*/ 2071 h 2299"/>
                <a:gd name="T72" fmla="*/ 1976 w 2901"/>
                <a:gd name="T73" fmla="*/ 2205 h 2299"/>
                <a:gd name="T74" fmla="*/ 2156 w 2901"/>
                <a:gd name="T75" fmla="*/ 2255 h 2299"/>
                <a:gd name="T76" fmla="*/ 2284 w 2901"/>
                <a:gd name="T77" fmla="*/ 2138 h 2299"/>
                <a:gd name="T78" fmla="*/ 2431 w 2901"/>
                <a:gd name="T79" fmla="*/ 2205 h 2299"/>
                <a:gd name="T80" fmla="*/ 2507 w 2901"/>
                <a:gd name="T81" fmla="*/ 1988 h 2299"/>
                <a:gd name="T82" fmla="*/ 2515 w 2901"/>
                <a:gd name="T83" fmla="*/ 1808 h 2299"/>
                <a:gd name="T84" fmla="*/ 2733 w 2901"/>
                <a:gd name="T85" fmla="*/ 1728 h 2299"/>
                <a:gd name="T86" fmla="*/ 2800 w 2901"/>
                <a:gd name="T87" fmla="*/ 1657 h 2299"/>
                <a:gd name="T88" fmla="*/ 2824 w 2901"/>
                <a:gd name="T89" fmla="*/ 1501 h 2299"/>
                <a:gd name="T90" fmla="*/ 2857 w 2901"/>
                <a:gd name="T91" fmla="*/ 1357 h 2299"/>
                <a:gd name="T92" fmla="*/ 2834 w 2901"/>
                <a:gd name="T93" fmla="*/ 1193 h 2299"/>
                <a:gd name="T94" fmla="*/ 2870 w 2901"/>
                <a:gd name="T95" fmla="*/ 1063 h 2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01" h="2299">
                  <a:moveTo>
                    <a:pt x="2867" y="958"/>
                  </a:moveTo>
                  <a:cubicBezTo>
                    <a:pt x="2834" y="938"/>
                    <a:pt x="2815" y="941"/>
                    <a:pt x="2819" y="905"/>
                  </a:cubicBezTo>
                  <a:cubicBezTo>
                    <a:pt x="2824" y="869"/>
                    <a:pt x="2841" y="823"/>
                    <a:pt x="2816" y="823"/>
                  </a:cubicBezTo>
                  <a:cubicBezTo>
                    <a:pt x="2792" y="823"/>
                    <a:pt x="2754" y="840"/>
                    <a:pt x="2728" y="859"/>
                  </a:cubicBezTo>
                  <a:cubicBezTo>
                    <a:pt x="2701" y="879"/>
                    <a:pt x="2665" y="895"/>
                    <a:pt x="2647" y="919"/>
                  </a:cubicBezTo>
                  <a:cubicBezTo>
                    <a:pt x="2629" y="942"/>
                    <a:pt x="2624" y="966"/>
                    <a:pt x="2595" y="966"/>
                  </a:cubicBezTo>
                  <a:cubicBezTo>
                    <a:pt x="2566" y="966"/>
                    <a:pt x="2538" y="976"/>
                    <a:pt x="2525" y="998"/>
                  </a:cubicBezTo>
                  <a:cubicBezTo>
                    <a:pt x="2511" y="1020"/>
                    <a:pt x="2475" y="1056"/>
                    <a:pt x="2479" y="1077"/>
                  </a:cubicBezTo>
                  <a:cubicBezTo>
                    <a:pt x="2482" y="1098"/>
                    <a:pt x="2485" y="1091"/>
                    <a:pt x="2459" y="1101"/>
                  </a:cubicBezTo>
                  <a:cubicBezTo>
                    <a:pt x="2433" y="1111"/>
                    <a:pt x="2377" y="1127"/>
                    <a:pt x="2351" y="1140"/>
                  </a:cubicBezTo>
                  <a:cubicBezTo>
                    <a:pt x="2325" y="1152"/>
                    <a:pt x="2258" y="1138"/>
                    <a:pt x="2238" y="1163"/>
                  </a:cubicBezTo>
                  <a:cubicBezTo>
                    <a:pt x="2218" y="1189"/>
                    <a:pt x="2194" y="1200"/>
                    <a:pt x="2172" y="1175"/>
                  </a:cubicBezTo>
                  <a:cubicBezTo>
                    <a:pt x="2151" y="1150"/>
                    <a:pt x="2140" y="1122"/>
                    <a:pt x="2113" y="1109"/>
                  </a:cubicBezTo>
                  <a:cubicBezTo>
                    <a:pt x="2087" y="1097"/>
                    <a:pt x="2076" y="1098"/>
                    <a:pt x="2090" y="1080"/>
                  </a:cubicBezTo>
                  <a:cubicBezTo>
                    <a:pt x="2105" y="1062"/>
                    <a:pt x="2113" y="1047"/>
                    <a:pt x="2095" y="1030"/>
                  </a:cubicBezTo>
                  <a:cubicBezTo>
                    <a:pt x="2077" y="1013"/>
                    <a:pt x="2035" y="1002"/>
                    <a:pt x="2035" y="977"/>
                  </a:cubicBezTo>
                  <a:cubicBezTo>
                    <a:pt x="2035" y="952"/>
                    <a:pt x="2036" y="926"/>
                    <a:pt x="2022" y="916"/>
                  </a:cubicBezTo>
                  <a:cubicBezTo>
                    <a:pt x="2007" y="906"/>
                    <a:pt x="1979" y="895"/>
                    <a:pt x="1971" y="915"/>
                  </a:cubicBezTo>
                  <a:cubicBezTo>
                    <a:pt x="1963" y="934"/>
                    <a:pt x="1964" y="934"/>
                    <a:pt x="1928" y="919"/>
                  </a:cubicBezTo>
                  <a:cubicBezTo>
                    <a:pt x="1892" y="904"/>
                    <a:pt x="1874" y="898"/>
                    <a:pt x="1863" y="888"/>
                  </a:cubicBezTo>
                  <a:cubicBezTo>
                    <a:pt x="1851" y="879"/>
                    <a:pt x="1828" y="865"/>
                    <a:pt x="1823" y="855"/>
                  </a:cubicBezTo>
                  <a:cubicBezTo>
                    <a:pt x="1819" y="845"/>
                    <a:pt x="1786" y="812"/>
                    <a:pt x="1763" y="829"/>
                  </a:cubicBezTo>
                  <a:cubicBezTo>
                    <a:pt x="1740" y="845"/>
                    <a:pt x="1715" y="863"/>
                    <a:pt x="1684" y="851"/>
                  </a:cubicBezTo>
                  <a:cubicBezTo>
                    <a:pt x="1653" y="838"/>
                    <a:pt x="1612" y="802"/>
                    <a:pt x="1589" y="817"/>
                  </a:cubicBezTo>
                  <a:cubicBezTo>
                    <a:pt x="1566" y="833"/>
                    <a:pt x="1479" y="873"/>
                    <a:pt x="1452" y="852"/>
                  </a:cubicBezTo>
                  <a:cubicBezTo>
                    <a:pt x="1424" y="831"/>
                    <a:pt x="1362" y="833"/>
                    <a:pt x="1362" y="792"/>
                  </a:cubicBezTo>
                  <a:cubicBezTo>
                    <a:pt x="1362" y="752"/>
                    <a:pt x="1378" y="733"/>
                    <a:pt x="1344" y="713"/>
                  </a:cubicBezTo>
                  <a:cubicBezTo>
                    <a:pt x="1309" y="694"/>
                    <a:pt x="1293" y="677"/>
                    <a:pt x="1291" y="655"/>
                  </a:cubicBezTo>
                  <a:cubicBezTo>
                    <a:pt x="1289" y="633"/>
                    <a:pt x="1276" y="596"/>
                    <a:pt x="1258" y="584"/>
                  </a:cubicBezTo>
                  <a:cubicBezTo>
                    <a:pt x="1240" y="571"/>
                    <a:pt x="1149" y="507"/>
                    <a:pt x="1154" y="491"/>
                  </a:cubicBezTo>
                  <a:cubicBezTo>
                    <a:pt x="1158" y="474"/>
                    <a:pt x="1176" y="462"/>
                    <a:pt x="1152" y="444"/>
                  </a:cubicBezTo>
                  <a:cubicBezTo>
                    <a:pt x="1127" y="425"/>
                    <a:pt x="1093" y="417"/>
                    <a:pt x="1093" y="399"/>
                  </a:cubicBezTo>
                  <a:cubicBezTo>
                    <a:pt x="1093" y="381"/>
                    <a:pt x="1103" y="366"/>
                    <a:pt x="1073" y="352"/>
                  </a:cubicBezTo>
                  <a:cubicBezTo>
                    <a:pt x="1044" y="338"/>
                    <a:pt x="1029" y="328"/>
                    <a:pt x="1029" y="298"/>
                  </a:cubicBezTo>
                  <a:cubicBezTo>
                    <a:pt x="1029" y="267"/>
                    <a:pt x="1004" y="256"/>
                    <a:pt x="991" y="245"/>
                  </a:cubicBezTo>
                  <a:cubicBezTo>
                    <a:pt x="978" y="234"/>
                    <a:pt x="985" y="204"/>
                    <a:pt x="954" y="188"/>
                  </a:cubicBezTo>
                  <a:cubicBezTo>
                    <a:pt x="923" y="171"/>
                    <a:pt x="896" y="181"/>
                    <a:pt x="896" y="159"/>
                  </a:cubicBezTo>
                  <a:cubicBezTo>
                    <a:pt x="896" y="136"/>
                    <a:pt x="900" y="121"/>
                    <a:pt x="870" y="111"/>
                  </a:cubicBezTo>
                  <a:cubicBezTo>
                    <a:pt x="841" y="102"/>
                    <a:pt x="826" y="97"/>
                    <a:pt x="814" y="82"/>
                  </a:cubicBezTo>
                  <a:cubicBezTo>
                    <a:pt x="803" y="67"/>
                    <a:pt x="773" y="56"/>
                    <a:pt x="759" y="49"/>
                  </a:cubicBezTo>
                  <a:cubicBezTo>
                    <a:pt x="744" y="42"/>
                    <a:pt x="724" y="32"/>
                    <a:pt x="711" y="39"/>
                  </a:cubicBezTo>
                  <a:cubicBezTo>
                    <a:pt x="698" y="46"/>
                    <a:pt x="669" y="72"/>
                    <a:pt x="641" y="75"/>
                  </a:cubicBezTo>
                  <a:cubicBezTo>
                    <a:pt x="613" y="78"/>
                    <a:pt x="569" y="56"/>
                    <a:pt x="539" y="42"/>
                  </a:cubicBezTo>
                  <a:cubicBezTo>
                    <a:pt x="510" y="28"/>
                    <a:pt x="447" y="0"/>
                    <a:pt x="426" y="6"/>
                  </a:cubicBezTo>
                  <a:cubicBezTo>
                    <a:pt x="405" y="11"/>
                    <a:pt x="344" y="17"/>
                    <a:pt x="330" y="32"/>
                  </a:cubicBezTo>
                  <a:cubicBezTo>
                    <a:pt x="315" y="47"/>
                    <a:pt x="285" y="67"/>
                    <a:pt x="246" y="68"/>
                  </a:cubicBezTo>
                  <a:cubicBezTo>
                    <a:pt x="207" y="70"/>
                    <a:pt x="164" y="68"/>
                    <a:pt x="138" y="88"/>
                  </a:cubicBezTo>
                  <a:cubicBezTo>
                    <a:pt x="112" y="107"/>
                    <a:pt x="97" y="120"/>
                    <a:pt x="64" y="131"/>
                  </a:cubicBezTo>
                  <a:cubicBezTo>
                    <a:pt x="56" y="134"/>
                    <a:pt x="46" y="136"/>
                    <a:pt x="36" y="137"/>
                  </a:cubicBezTo>
                  <a:cubicBezTo>
                    <a:pt x="45" y="150"/>
                    <a:pt x="55" y="162"/>
                    <a:pt x="66" y="170"/>
                  </a:cubicBezTo>
                  <a:cubicBezTo>
                    <a:pt x="105" y="198"/>
                    <a:pt x="131" y="209"/>
                    <a:pt x="99" y="248"/>
                  </a:cubicBezTo>
                  <a:cubicBezTo>
                    <a:pt x="66" y="286"/>
                    <a:pt x="0" y="342"/>
                    <a:pt x="66" y="353"/>
                  </a:cubicBezTo>
                  <a:cubicBezTo>
                    <a:pt x="131" y="364"/>
                    <a:pt x="138" y="353"/>
                    <a:pt x="164" y="387"/>
                  </a:cubicBezTo>
                  <a:cubicBezTo>
                    <a:pt x="190" y="420"/>
                    <a:pt x="210" y="403"/>
                    <a:pt x="210" y="370"/>
                  </a:cubicBezTo>
                  <a:cubicBezTo>
                    <a:pt x="210" y="336"/>
                    <a:pt x="236" y="309"/>
                    <a:pt x="256" y="336"/>
                  </a:cubicBezTo>
                  <a:cubicBezTo>
                    <a:pt x="275" y="364"/>
                    <a:pt x="282" y="375"/>
                    <a:pt x="308" y="375"/>
                  </a:cubicBezTo>
                  <a:cubicBezTo>
                    <a:pt x="334" y="375"/>
                    <a:pt x="348" y="353"/>
                    <a:pt x="348" y="403"/>
                  </a:cubicBezTo>
                  <a:cubicBezTo>
                    <a:pt x="348" y="453"/>
                    <a:pt x="361" y="492"/>
                    <a:pt x="367" y="526"/>
                  </a:cubicBezTo>
                  <a:cubicBezTo>
                    <a:pt x="374" y="559"/>
                    <a:pt x="400" y="598"/>
                    <a:pt x="452" y="603"/>
                  </a:cubicBezTo>
                  <a:cubicBezTo>
                    <a:pt x="505" y="609"/>
                    <a:pt x="570" y="587"/>
                    <a:pt x="623" y="576"/>
                  </a:cubicBezTo>
                  <a:cubicBezTo>
                    <a:pt x="675" y="564"/>
                    <a:pt x="701" y="581"/>
                    <a:pt x="741" y="542"/>
                  </a:cubicBezTo>
                  <a:cubicBezTo>
                    <a:pt x="780" y="503"/>
                    <a:pt x="773" y="448"/>
                    <a:pt x="839" y="453"/>
                  </a:cubicBezTo>
                  <a:cubicBezTo>
                    <a:pt x="905" y="459"/>
                    <a:pt x="878" y="474"/>
                    <a:pt x="920" y="505"/>
                  </a:cubicBezTo>
                  <a:cubicBezTo>
                    <a:pt x="961" y="537"/>
                    <a:pt x="1007" y="546"/>
                    <a:pt x="1009" y="574"/>
                  </a:cubicBezTo>
                  <a:cubicBezTo>
                    <a:pt x="1012" y="602"/>
                    <a:pt x="963" y="620"/>
                    <a:pt x="981" y="648"/>
                  </a:cubicBezTo>
                  <a:cubicBezTo>
                    <a:pt x="998" y="676"/>
                    <a:pt x="983" y="705"/>
                    <a:pt x="970" y="724"/>
                  </a:cubicBezTo>
                  <a:cubicBezTo>
                    <a:pt x="957" y="742"/>
                    <a:pt x="933" y="789"/>
                    <a:pt x="937" y="831"/>
                  </a:cubicBezTo>
                  <a:cubicBezTo>
                    <a:pt x="942" y="874"/>
                    <a:pt x="931" y="920"/>
                    <a:pt x="955" y="948"/>
                  </a:cubicBezTo>
                  <a:cubicBezTo>
                    <a:pt x="979" y="976"/>
                    <a:pt x="990" y="1050"/>
                    <a:pt x="961" y="1069"/>
                  </a:cubicBezTo>
                  <a:cubicBezTo>
                    <a:pt x="933" y="1087"/>
                    <a:pt x="911" y="1094"/>
                    <a:pt x="911" y="1119"/>
                  </a:cubicBezTo>
                  <a:cubicBezTo>
                    <a:pt x="911" y="1143"/>
                    <a:pt x="891" y="1174"/>
                    <a:pt x="896" y="1204"/>
                  </a:cubicBezTo>
                  <a:cubicBezTo>
                    <a:pt x="900" y="1233"/>
                    <a:pt x="896" y="1269"/>
                    <a:pt x="911" y="1289"/>
                  </a:cubicBezTo>
                  <a:cubicBezTo>
                    <a:pt x="926" y="1309"/>
                    <a:pt x="933" y="1367"/>
                    <a:pt x="911" y="1356"/>
                  </a:cubicBezTo>
                  <a:cubicBezTo>
                    <a:pt x="889" y="1345"/>
                    <a:pt x="867" y="1335"/>
                    <a:pt x="861" y="1309"/>
                  </a:cubicBezTo>
                  <a:cubicBezTo>
                    <a:pt x="854" y="1283"/>
                    <a:pt x="861" y="1239"/>
                    <a:pt x="835" y="1269"/>
                  </a:cubicBezTo>
                  <a:cubicBezTo>
                    <a:pt x="808" y="1298"/>
                    <a:pt x="806" y="1326"/>
                    <a:pt x="771" y="1365"/>
                  </a:cubicBezTo>
                  <a:cubicBezTo>
                    <a:pt x="736" y="1404"/>
                    <a:pt x="686" y="1452"/>
                    <a:pt x="666" y="1484"/>
                  </a:cubicBezTo>
                  <a:cubicBezTo>
                    <a:pt x="647" y="1515"/>
                    <a:pt x="629" y="1545"/>
                    <a:pt x="605" y="1563"/>
                  </a:cubicBezTo>
                  <a:cubicBezTo>
                    <a:pt x="581" y="1582"/>
                    <a:pt x="562" y="1624"/>
                    <a:pt x="579" y="1645"/>
                  </a:cubicBezTo>
                  <a:cubicBezTo>
                    <a:pt x="597" y="1665"/>
                    <a:pt x="640" y="1684"/>
                    <a:pt x="658" y="1699"/>
                  </a:cubicBezTo>
                  <a:cubicBezTo>
                    <a:pt x="675" y="1713"/>
                    <a:pt x="673" y="1721"/>
                    <a:pt x="721" y="1730"/>
                  </a:cubicBezTo>
                  <a:cubicBezTo>
                    <a:pt x="769" y="1739"/>
                    <a:pt x="776" y="1750"/>
                    <a:pt x="806" y="1732"/>
                  </a:cubicBezTo>
                  <a:cubicBezTo>
                    <a:pt x="837" y="1713"/>
                    <a:pt x="843" y="1712"/>
                    <a:pt x="843" y="1728"/>
                  </a:cubicBezTo>
                  <a:cubicBezTo>
                    <a:pt x="843" y="1745"/>
                    <a:pt x="835" y="1767"/>
                    <a:pt x="813" y="1775"/>
                  </a:cubicBezTo>
                  <a:cubicBezTo>
                    <a:pt x="791" y="1782"/>
                    <a:pt x="736" y="1776"/>
                    <a:pt x="730" y="1799"/>
                  </a:cubicBezTo>
                  <a:cubicBezTo>
                    <a:pt x="723" y="1821"/>
                    <a:pt x="712" y="1849"/>
                    <a:pt x="728" y="1864"/>
                  </a:cubicBezTo>
                  <a:cubicBezTo>
                    <a:pt x="739" y="1875"/>
                    <a:pt x="763" y="1878"/>
                    <a:pt x="766" y="1889"/>
                  </a:cubicBezTo>
                  <a:cubicBezTo>
                    <a:pt x="776" y="1887"/>
                    <a:pt x="789" y="1883"/>
                    <a:pt x="806" y="1879"/>
                  </a:cubicBezTo>
                  <a:cubicBezTo>
                    <a:pt x="852" y="1868"/>
                    <a:pt x="849" y="1854"/>
                    <a:pt x="878" y="1854"/>
                  </a:cubicBezTo>
                  <a:cubicBezTo>
                    <a:pt x="908" y="1854"/>
                    <a:pt x="918" y="1838"/>
                    <a:pt x="934" y="1865"/>
                  </a:cubicBezTo>
                  <a:cubicBezTo>
                    <a:pt x="950" y="1893"/>
                    <a:pt x="937" y="1932"/>
                    <a:pt x="970" y="1949"/>
                  </a:cubicBezTo>
                  <a:cubicBezTo>
                    <a:pt x="1003" y="1965"/>
                    <a:pt x="1000" y="1979"/>
                    <a:pt x="1039" y="2007"/>
                  </a:cubicBezTo>
                  <a:cubicBezTo>
                    <a:pt x="1078" y="2035"/>
                    <a:pt x="1085" y="2041"/>
                    <a:pt x="1114" y="2027"/>
                  </a:cubicBezTo>
                  <a:cubicBezTo>
                    <a:pt x="1144" y="2013"/>
                    <a:pt x="1144" y="1988"/>
                    <a:pt x="1176" y="1999"/>
                  </a:cubicBezTo>
                  <a:cubicBezTo>
                    <a:pt x="1209" y="2010"/>
                    <a:pt x="1212" y="2021"/>
                    <a:pt x="1242" y="2004"/>
                  </a:cubicBezTo>
                  <a:cubicBezTo>
                    <a:pt x="1271" y="1988"/>
                    <a:pt x="1304" y="1952"/>
                    <a:pt x="1330" y="1982"/>
                  </a:cubicBezTo>
                  <a:cubicBezTo>
                    <a:pt x="1357" y="2013"/>
                    <a:pt x="1334" y="2021"/>
                    <a:pt x="1383" y="2024"/>
                  </a:cubicBezTo>
                  <a:cubicBezTo>
                    <a:pt x="1432" y="2027"/>
                    <a:pt x="1435" y="2038"/>
                    <a:pt x="1455" y="2018"/>
                  </a:cubicBezTo>
                  <a:cubicBezTo>
                    <a:pt x="1475" y="1999"/>
                    <a:pt x="1475" y="1985"/>
                    <a:pt x="1520" y="1990"/>
                  </a:cubicBezTo>
                  <a:cubicBezTo>
                    <a:pt x="1566" y="1996"/>
                    <a:pt x="1609" y="2013"/>
                    <a:pt x="1625" y="2027"/>
                  </a:cubicBezTo>
                  <a:cubicBezTo>
                    <a:pt x="1642" y="2041"/>
                    <a:pt x="1632" y="2054"/>
                    <a:pt x="1619" y="2077"/>
                  </a:cubicBezTo>
                  <a:cubicBezTo>
                    <a:pt x="1606" y="2099"/>
                    <a:pt x="1619" y="2116"/>
                    <a:pt x="1651" y="2118"/>
                  </a:cubicBezTo>
                  <a:cubicBezTo>
                    <a:pt x="1684" y="2121"/>
                    <a:pt x="1737" y="2077"/>
                    <a:pt x="1746" y="2107"/>
                  </a:cubicBezTo>
                  <a:cubicBezTo>
                    <a:pt x="1756" y="2138"/>
                    <a:pt x="1766" y="2166"/>
                    <a:pt x="1796" y="2188"/>
                  </a:cubicBezTo>
                  <a:cubicBezTo>
                    <a:pt x="1825" y="2210"/>
                    <a:pt x="1851" y="2210"/>
                    <a:pt x="1868" y="2210"/>
                  </a:cubicBezTo>
                  <a:cubicBezTo>
                    <a:pt x="1884" y="2210"/>
                    <a:pt x="1907" y="2199"/>
                    <a:pt x="1891" y="2180"/>
                  </a:cubicBezTo>
                  <a:cubicBezTo>
                    <a:pt x="1874" y="2160"/>
                    <a:pt x="1851" y="2149"/>
                    <a:pt x="1855" y="2118"/>
                  </a:cubicBezTo>
                  <a:cubicBezTo>
                    <a:pt x="1858" y="2088"/>
                    <a:pt x="1874" y="2068"/>
                    <a:pt x="1914" y="2071"/>
                  </a:cubicBezTo>
                  <a:cubicBezTo>
                    <a:pt x="1953" y="2074"/>
                    <a:pt x="1943" y="2082"/>
                    <a:pt x="1943" y="2107"/>
                  </a:cubicBezTo>
                  <a:cubicBezTo>
                    <a:pt x="1943" y="2132"/>
                    <a:pt x="1923" y="2149"/>
                    <a:pt x="1946" y="2166"/>
                  </a:cubicBezTo>
                  <a:cubicBezTo>
                    <a:pt x="1969" y="2182"/>
                    <a:pt x="1976" y="2185"/>
                    <a:pt x="1976" y="2205"/>
                  </a:cubicBezTo>
                  <a:cubicBezTo>
                    <a:pt x="1976" y="2224"/>
                    <a:pt x="2041" y="2221"/>
                    <a:pt x="2054" y="2252"/>
                  </a:cubicBezTo>
                  <a:cubicBezTo>
                    <a:pt x="2068" y="2282"/>
                    <a:pt x="2081" y="2299"/>
                    <a:pt x="2110" y="2296"/>
                  </a:cubicBezTo>
                  <a:cubicBezTo>
                    <a:pt x="2140" y="2293"/>
                    <a:pt x="2159" y="2288"/>
                    <a:pt x="2156" y="2255"/>
                  </a:cubicBezTo>
                  <a:cubicBezTo>
                    <a:pt x="2153" y="2221"/>
                    <a:pt x="2136" y="2207"/>
                    <a:pt x="2169" y="2199"/>
                  </a:cubicBezTo>
                  <a:cubicBezTo>
                    <a:pt x="2202" y="2191"/>
                    <a:pt x="2228" y="2196"/>
                    <a:pt x="2241" y="2168"/>
                  </a:cubicBezTo>
                  <a:cubicBezTo>
                    <a:pt x="2254" y="2141"/>
                    <a:pt x="2274" y="2110"/>
                    <a:pt x="2284" y="2138"/>
                  </a:cubicBezTo>
                  <a:cubicBezTo>
                    <a:pt x="2294" y="2166"/>
                    <a:pt x="2297" y="2177"/>
                    <a:pt x="2330" y="2152"/>
                  </a:cubicBezTo>
                  <a:cubicBezTo>
                    <a:pt x="2362" y="2127"/>
                    <a:pt x="2336" y="2096"/>
                    <a:pt x="2376" y="2152"/>
                  </a:cubicBezTo>
                  <a:cubicBezTo>
                    <a:pt x="2415" y="2207"/>
                    <a:pt x="2395" y="2202"/>
                    <a:pt x="2431" y="2205"/>
                  </a:cubicBezTo>
                  <a:cubicBezTo>
                    <a:pt x="2460" y="2207"/>
                    <a:pt x="2517" y="2214"/>
                    <a:pt x="2587" y="2205"/>
                  </a:cubicBezTo>
                  <a:cubicBezTo>
                    <a:pt x="2577" y="2174"/>
                    <a:pt x="2552" y="2158"/>
                    <a:pt x="2552" y="2128"/>
                  </a:cubicBezTo>
                  <a:cubicBezTo>
                    <a:pt x="2552" y="2095"/>
                    <a:pt x="2539" y="2018"/>
                    <a:pt x="2507" y="1988"/>
                  </a:cubicBezTo>
                  <a:cubicBezTo>
                    <a:pt x="2474" y="1957"/>
                    <a:pt x="2457" y="1927"/>
                    <a:pt x="2438" y="1908"/>
                  </a:cubicBezTo>
                  <a:cubicBezTo>
                    <a:pt x="2418" y="1890"/>
                    <a:pt x="2405" y="1863"/>
                    <a:pt x="2436" y="1854"/>
                  </a:cubicBezTo>
                  <a:cubicBezTo>
                    <a:pt x="2467" y="1846"/>
                    <a:pt x="2510" y="1835"/>
                    <a:pt x="2515" y="1808"/>
                  </a:cubicBezTo>
                  <a:cubicBezTo>
                    <a:pt x="2520" y="1782"/>
                    <a:pt x="2533" y="1715"/>
                    <a:pt x="2559" y="1718"/>
                  </a:cubicBezTo>
                  <a:cubicBezTo>
                    <a:pt x="2585" y="1721"/>
                    <a:pt x="2621" y="1736"/>
                    <a:pt x="2661" y="1735"/>
                  </a:cubicBezTo>
                  <a:cubicBezTo>
                    <a:pt x="2700" y="1733"/>
                    <a:pt x="2718" y="1738"/>
                    <a:pt x="2733" y="1728"/>
                  </a:cubicBezTo>
                  <a:cubicBezTo>
                    <a:pt x="2747" y="1718"/>
                    <a:pt x="2751" y="1722"/>
                    <a:pt x="2760" y="1726"/>
                  </a:cubicBezTo>
                  <a:cubicBezTo>
                    <a:pt x="2770" y="1731"/>
                    <a:pt x="2806" y="1735"/>
                    <a:pt x="2810" y="1722"/>
                  </a:cubicBezTo>
                  <a:cubicBezTo>
                    <a:pt x="2813" y="1710"/>
                    <a:pt x="2811" y="1672"/>
                    <a:pt x="2800" y="1657"/>
                  </a:cubicBezTo>
                  <a:cubicBezTo>
                    <a:pt x="2788" y="1642"/>
                    <a:pt x="2775" y="1617"/>
                    <a:pt x="2795" y="1603"/>
                  </a:cubicBezTo>
                  <a:cubicBezTo>
                    <a:pt x="2815" y="1589"/>
                    <a:pt x="2847" y="1560"/>
                    <a:pt x="2831" y="1542"/>
                  </a:cubicBezTo>
                  <a:cubicBezTo>
                    <a:pt x="2815" y="1523"/>
                    <a:pt x="2805" y="1512"/>
                    <a:pt x="2824" y="1501"/>
                  </a:cubicBezTo>
                  <a:cubicBezTo>
                    <a:pt x="2844" y="1490"/>
                    <a:pt x="2857" y="1482"/>
                    <a:pt x="2851" y="1465"/>
                  </a:cubicBezTo>
                  <a:cubicBezTo>
                    <a:pt x="2844" y="1448"/>
                    <a:pt x="2813" y="1430"/>
                    <a:pt x="2839" y="1415"/>
                  </a:cubicBezTo>
                  <a:cubicBezTo>
                    <a:pt x="2865" y="1400"/>
                    <a:pt x="2877" y="1380"/>
                    <a:pt x="2857" y="1357"/>
                  </a:cubicBezTo>
                  <a:cubicBezTo>
                    <a:pt x="2837" y="1333"/>
                    <a:pt x="2811" y="1326"/>
                    <a:pt x="2836" y="1308"/>
                  </a:cubicBezTo>
                  <a:cubicBezTo>
                    <a:pt x="2860" y="1290"/>
                    <a:pt x="2851" y="1266"/>
                    <a:pt x="2836" y="1247"/>
                  </a:cubicBezTo>
                  <a:cubicBezTo>
                    <a:pt x="2821" y="1227"/>
                    <a:pt x="2826" y="1211"/>
                    <a:pt x="2834" y="1193"/>
                  </a:cubicBezTo>
                  <a:cubicBezTo>
                    <a:pt x="2842" y="1175"/>
                    <a:pt x="2859" y="1163"/>
                    <a:pt x="2841" y="1148"/>
                  </a:cubicBezTo>
                  <a:cubicBezTo>
                    <a:pt x="2823" y="1133"/>
                    <a:pt x="2810" y="1104"/>
                    <a:pt x="2828" y="1088"/>
                  </a:cubicBezTo>
                  <a:cubicBezTo>
                    <a:pt x="2846" y="1073"/>
                    <a:pt x="2854" y="1065"/>
                    <a:pt x="2870" y="1063"/>
                  </a:cubicBezTo>
                  <a:cubicBezTo>
                    <a:pt x="2887" y="1062"/>
                    <a:pt x="2901" y="1036"/>
                    <a:pt x="2901" y="1013"/>
                  </a:cubicBezTo>
                  <a:cubicBezTo>
                    <a:pt x="2901" y="991"/>
                    <a:pt x="2900" y="977"/>
                    <a:pt x="2867" y="958"/>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9" name="Freeform 10"/>
            <p:cNvSpPr>
              <a:spLocks/>
            </p:cNvSpPr>
            <p:nvPr/>
          </p:nvSpPr>
          <p:spPr bwMode="auto">
            <a:xfrm>
              <a:off x="4491" y="1174"/>
              <a:ext cx="677" cy="606"/>
            </a:xfrm>
            <a:custGeom>
              <a:avLst/>
              <a:gdLst>
                <a:gd name="T0" fmla="*/ 1410 w 1462"/>
                <a:gd name="T1" fmla="*/ 456 h 1310"/>
                <a:gd name="T2" fmla="*/ 1321 w 1462"/>
                <a:gd name="T3" fmla="*/ 328 h 1310"/>
                <a:gd name="T4" fmla="*/ 1288 w 1462"/>
                <a:gd name="T5" fmla="*/ 242 h 1310"/>
                <a:gd name="T6" fmla="*/ 1187 w 1462"/>
                <a:gd name="T7" fmla="*/ 148 h 1310"/>
                <a:gd name="T8" fmla="*/ 1125 w 1462"/>
                <a:gd name="T9" fmla="*/ 78 h 1310"/>
                <a:gd name="T10" fmla="*/ 1056 w 1462"/>
                <a:gd name="T11" fmla="*/ 117 h 1310"/>
                <a:gd name="T12" fmla="*/ 1013 w 1462"/>
                <a:gd name="T13" fmla="*/ 61 h 1310"/>
                <a:gd name="T14" fmla="*/ 935 w 1462"/>
                <a:gd name="T15" fmla="*/ 31 h 1310"/>
                <a:gd name="T16" fmla="*/ 895 w 1462"/>
                <a:gd name="T17" fmla="*/ 22 h 1310"/>
                <a:gd name="T18" fmla="*/ 886 w 1462"/>
                <a:gd name="T19" fmla="*/ 47 h 1310"/>
                <a:gd name="T20" fmla="*/ 891 w 1462"/>
                <a:gd name="T21" fmla="*/ 57 h 1310"/>
                <a:gd name="T22" fmla="*/ 873 w 1462"/>
                <a:gd name="T23" fmla="*/ 127 h 1310"/>
                <a:gd name="T24" fmla="*/ 817 w 1462"/>
                <a:gd name="T25" fmla="*/ 172 h 1310"/>
                <a:gd name="T26" fmla="*/ 775 w 1462"/>
                <a:gd name="T27" fmla="*/ 227 h 1310"/>
                <a:gd name="T28" fmla="*/ 718 w 1462"/>
                <a:gd name="T29" fmla="*/ 236 h 1310"/>
                <a:gd name="T30" fmla="*/ 668 w 1462"/>
                <a:gd name="T31" fmla="*/ 227 h 1310"/>
                <a:gd name="T32" fmla="*/ 640 w 1462"/>
                <a:gd name="T33" fmla="*/ 327 h 1310"/>
                <a:gd name="T34" fmla="*/ 557 w 1462"/>
                <a:gd name="T35" fmla="*/ 316 h 1310"/>
                <a:gd name="T36" fmla="*/ 493 w 1462"/>
                <a:gd name="T37" fmla="*/ 338 h 1310"/>
                <a:gd name="T38" fmla="*/ 454 w 1462"/>
                <a:gd name="T39" fmla="*/ 355 h 1310"/>
                <a:gd name="T40" fmla="*/ 413 w 1462"/>
                <a:gd name="T41" fmla="*/ 414 h 1310"/>
                <a:gd name="T42" fmla="*/ 356 w 1462"/>
                <a:gd name="T43" fmla="*/ 444 h 1310"/>
                <a:gd name="T44" fmla="*/ 290 w 1462"/>
                <a:gd name="T45" fmla="*/ 520 h 1310"/>
                <a:gd name="T46" fmla="*/ 233 w 1462"/>
                <a:gd name="T47" fmla="*/ 583 h 1310"/>
                <a:gd name="T48" fmla="*/ 179 w 1462"/>
                <a:gd name="T49" fmla="*/ 505 h 1310"/>
                <a:gd name="T50" fmla="*/ 107 w 1462"/>
                <a:gd name="T51" fmla="*/ 461 h 1310"/>
                <a:gd name="T52" fmla="*/ 65 w 1462"/>
                <a:gd name="T53" fmla="*/ 468 h 1310"/>
                <a:gd name="T54" fmla="*/ 61 w 1462"/>
                <a:gd name="T55" fmla="*/ 516 h 1310"/>
                <a:gd name="T56" fmla="*/ 78 w 1462"/>
                <a:gd name="T57" fmla="*/ 555 h 1310"/>
                <a:gd name="T58" fmla="*/ 94 w 1462"/>
                <a:gd name="T59" fmla="*/ 633 h 1310"/>
                <a:gd name="T60" fmla="*/ 107 w 1462"/>
                <a:gd name="T61" fmla="*/ 705 h 1310"/>
                <a:gd name="T62" fmla="*/ 54 w 1462"/>
                <a:gd name="T63" fmla="*/ 791 h 1310"/>
                <a:gd name="T64" fmla="*/ 24 w 1462"/>
                <a:gd name="T65" fmla="*/ 854 h 1310"/>
                <a:gd name="T66" fmla="*/ 94 w 1462"/>
                <a:gd name="T67" fmla="*/ 894 h 1310"/>
                <a:gd name="T68" fmla="*/ 198 w 1462"/>
                <a:gd name="T69" fmla="*/ 930 h 1310"/>
                <a:gd name="T70" fmla="*/ 295 w 1462"/>
                <a:gd name="T71" fmla="*/ 1052 h 1310"/>
                <a:gd name="T72" fmla="*/ 415 w 1462"/>
                <a:gd name="T73" fmla="*/ 928 h 1310"/>
                <a:gd name="T74" fmla="*/ 550 w 1462"/>
                <a:gd name="T75" fmla="*/ 757 h 1310"/>
                <a:gd name="T76" fmla="*/ 716 w 1462"/>
                <a:gd name="T77" fmla="*/ 791 h 1310"/>
                <a:gd name="T78" fmla="*/ 764 w 1462"/>
                <a:gd name="T79" fmla="*/ 872 h 1310"/>
                <a:gd name="T80" fmla="*/ 672 w 1462"/>
                <a:gd name="T81" fmla="*/ 991 h 1310"/>
                <a:gd name="T82" fmla="*/ 633 w 1462"/>
                <a:gd name="T83" fmla="*/ 1091 h 1310"/>
                <a:gd name="T84" fmla="*/ 699 w 1462"/>
                <a:gd name="T85" fmla="*/ 1139 h 1310"/>
                <a:gd name="T86" fmla="*/ 725 w 1462"/>
                <a:gd name="T87" fmla="*/ 1161 h 1310"/>
                <a:gd name="T88" fmla="*/ 664 w 1462"/>
                <a:gd name="T89" fmla="*/ 1228 h 1310"/>
                <a:gd name="T90" fmla="*/ 620 w 1462"/>
                <a:gd name="T91" fmla="*/ 1284 h 1310"/>
                <a:gd name="T92" fmla="*/ 712 w 1462"/>
                <a:gd name="T93" fmla="*/ 1269 h 1310"/>
                <a:gd name="T94" fmla="*/ 830 w 1462"/>
                <a:gd name="T95" fmla="*/ 1161 h 1310"/>
                <a:gd name="T96" fmla="*/ 956 w 1462"/>
                <a:gd name="T97" fmla="*/ 1028 h 1310"/>
                <a:gd name="T98" fmla="*/ 1061 w 1462"/>
                <a:gd name="T99" fmla="*/ 965 h 1310"/>
                <a:gd name="T100" fmla="*/ 1170 w 1462"/>
                <a:gd name="T101" fmla="*/ 920 h 1310"/>
                <a:gd name="T102" fmla="*/ 1239 w 1462"/>
                <a:gd name="T103" fmla="*/ 884 h 1310"/>
                <a:gd name="T104" fmla="*/ 1262 w 1462"/>
                <a:gd name="T105" fmla="*/ 802 h 1310"/>
                <a:gd name="T106" fmla="*/ 1411 w 1462"/>
                <a:gd name="T107" fmla="*/ 657 h 1310"/>
                <a:gd name="T108" fmla="*/ 1460 w 1462"/>
                <a:gd name="T109" fmla="*/ 630 h 1310"/>
                <a:gd name="T110" fmla="*/ 1462 w 1462"/>
                <a:gd name="T111" fmla="*/ 528 h 1310"/>
                <a:gd name="T112" fmla="*/ 1410 w 1462"/>
                <a:gd name="T113" fmla="*/ 45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62" h="1310">
                  <a:moveTo>
                    <a:pt x="1410" y="456"/>
                  </a:moveTo>
                  <a:cubicBezTo>
                    <a:pt x="1374" y="428"/>
                    <a:pt x="1321" y="384"/>
                    <a:pt x="1321" y="328"/>
                  </a:cubicBezTo>
                  <a:cubicBezTo>
                    <a:pt x="1321" y="273"/>
                    <a:pt x="1324" y="275"/>
                    <a:pt x="1288" y="242"/>
                  </a:cubicBezTo>
                  <a:cubicBezTo>
                    <a:pt x="1252" y="209"/>
                    <a:pt x="1213" y="195"/>
                    <a:pt x="1187" y="148"/>
                  </a:cubicBezTo>
                  <a:cubicBezTo>
                    <a:pt x="1161" y="100"/>
                    <a:pt x="1144" y="78"/>
                    <a:pt x="1125" y="78"/>
                  </a:cubicBezTo>
                  <a:cubicBezTo>
                    <a:pt x="1105" y="78"/>
                    <a:pt x="1098" y="173"/>
                    <a:pt x="1056" y="117"/>
                  </a:cubicBezTo>
                  <a:cubicBezTo>
                    <a:pt x="1013" y="61"/>
                    <a:pt x="1056" y="67"/>
                    <a:pt x="1013" y="61"/>
                  </a:cubicBezTo>
                  <a:cubicBezTo>
                    <a:pt x="971" y="56"/>
                    <a:pt x="957" y="47"/>
                    <a:pt x="935" y="31"/>
                  </a:cubicBezTo>
                  <a:cubicBezTo>
                    <a:pt x="912" y="14"/>
                    <a:pt x="908" y="0"/>
                    <a:pt x="895" y="22"/>
                  </a:cubicBezTo>
                  <a:cubicBezTo>
                    <a:pt x="890" y="31"/>
                    <a:pt x="888" y="40"/>
                    <a:pt x="886" y="47"/>
                  </a:cubicBezTo>
                  <a:cubicBezTo>
                    <a:pt x="888" y="49"/>
                    <a:pt x="890" y="52"/>
                    <a:pt x="891" y="57"/>
                  </a:cubicBezTo>
                  <a:cubicBezTo>
                    <a:pt x="895" y="81"/>
                    <a:pt x="908" y="105"/>
                    <a:pt x="873" y="127"/>
                  </a:cubicBezTo>
                  <a:cubicBezTo>
                    <a:pt x="838" y="149"/>
                    <a:pt x="817" y="140"/>
                    <a:pt x="817" y="172"/>
                  </a:cubicBezTo>
                  <a:cubicBezTo>
                    <a:pt x="817" y="203"/>
                    <a:pt x="797" y="222"/>
                    <a:pt x="775" y="227"/>
                  </a:cubicBezTo>
                  <a:cubicBezTo>
                    <a:pt x="753" y="233"/>
                    <a:pt x="734" y="246"/>
                    <a:pt x="718" y="236"/>
                  </a:cubicBezTo>
                  <a:cubicBezTo>
                    <a:pt x="703" y="227"/>
                    <a:pt x="675" y="211"/>
                    <a:pt x="668" y="227"/>
                  </a:cubicBezTo>
                  <a:cubicBezTo>
                    <a:pt x="662" y="244"/>
                    <a:pt x="681" y="331"/>
                    <a:pt x="640" y="327"/>
                  </a:cubicBezTo>
                  <a:cubicBezTo>
                    <a:pt x="598" y="324"/>
                    <a:pt x="576" y="285"/>
                    <a:pt x="557" y="316"/>
                  </a:cubicBezTo>
                  <a:cubicBezTo>
                    <a:pt x="537" y="348"/>
                    <a:pt x="513" y="338"/>
                    <a:pt x="493" y="338"/>
                  </a:cubicBezTo>
                  <a:cubicBezTo>
                    <a:pt x="474" y="338"/>
                    <a:pt x="458" y="331"/>
                    <a:pt x="454" y="355"/>
                  </a:cubicBezTo>
                  <a:cubicBezTo>
                    <a:pt x="450" y="379"/>
                    <a:pt x="441" y="401"/>
                    <a:pt x="413" y="414"/>
                  </a:cubicBezTo>
                  <a:cubicBezTo>
                    <a:pt x="384" y="427"/>
                    <a:pt x="373" y="424"/>
                    <a:pt x="356" y="444"/>
                  </a:cubicBezTo>
                  <a:cubicBezTo>
                    <a:pt x="338" y="464"/>
                    <a:pt x="297" y="494"/>
                    <a:pt x="290" y="520"/>
                  </a:cubicBezTo>
                  <a:cubicBezTo>
                    <a:pt x="284" y="546"/>
                    <a:pt x="260" y="620"/>
                    <a:pt x="233" y="583"/>
                  </a:cubicBezTo>
                  <a:cubicBezTo>
                    <a:pt x="207" y="546"/>
                    <a:pt x="209" y="535"/>
                    <a:pt x="179" y="505"/>
                  </a:cubicBezTo>
                  <a:cubicBezTo>
                    <a:pt x="148" y="476"/>
                    <a:pt x="124" y="487"/>
                    <a:pt x="107" y="461"/>
                  </a:cubicBezTo>
                  <a:cubicBezTo>
                    <a:pt x="89" y="435"/>
                    <a:pt x="72" y="453"/>
                    <a:pt x="65" y="468"/>
                  </a:cubicBezTo>
                  <a:cubicBezTo>
                    <a:pt x="59" y="483"/>
                    <a:pt x="35" y="503"/>
                    <a:pt x="61" y="516"/>
                  </a:cubicBezTo>
                  <a:cubicBezTo>
                    <a:pt x="87" y="529"/>
                    <a:pt x="78" y="539"/>
                    <a:pt x="78" y="555"/>
                  </a:cubicBezTo>
                  <a:cubicBezTo>
                    <a:pt x="78" y="572"/>
                    <a:pt x="70" y="600"/>
                    <a:pt x="94" y="633"/>
                  </a:cubicBezTo>
                  <a:cubicBezTo>
                    <a:pt x="118" y="666"/>
                    <a:pt x="129" y="681"/>
                    <a:pt x="107" y="705"/>
                  </a:cubicBezTo>
                  <a:cubicBezTo>
                    <a:pt x="85" y="729"/>
                    <a:pt x="59" y="763"/>
                    <a:pt x="54" y="791"/>
                  </a:cubicBezTo>
                  <a:cubicBezTo>
                    <a:pt x="50" y="818"/>
                    <a:pt x="0" y="818"/>
                    <a:pt x="24" y="854"/>
                  </a:cubicBezTo>
                  <a:cubicBezTo>
                    <a:pt x="48" y="889"/>
                    <a:pt x="63" y="891"/>
                    <a:pt x="94" y="894"/>
                  </a:cubicBezTo>
                  <a:cubicBezTo>
                    <a:pt x="124" y="898"/>
                    <a:pt x="190" y="907"/>
                    <a:pt x="198" y="930"/>
                  </a:cubicBezTo>
                  <a:cubicBezTo>
                    <a:pt x="206" y="949"/>
                    <a:pt x="264" y="1009"/>
                    <a:pt x="295" y="1052"/>
                  </a:cubicBezTo>
                  <a:cubicBezTo>
                    <a:pt x="330" y="1027"/>
                    <a:pt x="369" y="991"/>
                    <a:pt x="415" y="928"/>
                  </a:cubicBezTo>
                  <a:cubicBezTo>
                    <a:pt x="485" y="831"/>
                    <a:pt x="445" y="754"/>
                    <a:pt x="550" y="757"/>
                  </a:cubicBezTo>
                  <a:cubicBezTo>
                    <a:pt x="655" y="761"/>
                    <a:pt x="694" y="761"/>
                    <a:pt x="716" y="791"/>
                  </a:cubicBezTo>
                  <a:cubicBezTo>
                    <a:pt x="738" y="820"/>
                    <a:pt x="808" y="817"/>
                    <a:pt x="764" y="872"/>
                  </a:cubicBezTo>
                  <a:cubicBezTo>
                    <a:pt x="720" y="928"/>
                    <a:pt x="694" y="972"/>
                    <a:pt x="672" y="991"/>
                  </a:cubicBezTo>
                  <a:cubicBezTo>
                    <a:pt x="651" y="1009"/>
                    <a:pt x="594" y="1065"/>
                    <a:pt x="633" y="1091"/>
                  </a:cubicBezTo>
                  <a:cubicBezTo>
                    <a:pt x="672" y="1117"/>
                    <a:pt x="655" y="1135"/>
                    <a:pt x="699" y="1139"/>
                  </a:cubicBezTo>
                  <a:cubicBezTo>
                    <a:pt x="742" y="1143"/>
                    <a:pt x="738" y="1117"/>
                    <a:pt x="725" y="1161"/>
                  </a:cubicBezTo>
                  <a:cubicBezTo>
                    <a:pt x="712" y="1206"/>
                    <a:pt x="720" y="1213"/>
                    <a:pt x="664" y="1228"/>
                  </a:cubicBezTo>
                  <a:cubicBezTo>
                    <a:pt x="607" y="1243"/>
                    <a:pt x="616" y="1258"/>
                    <a:pt x="620" y="1284"/>
                  </a:cubicBezTo>
                  <a:cubicBezTo>
                    <a:pt x="624" y="1310"/>
                    <a:pt x="668" y="1295"/>
                    <a:pt x="712" y="1269"/>
                  </a:cubicBezTo>
                  <a:cubicBezTo>
                    <a:pt x="755" y="1243"/>
                    <a:pt x="803" y="1206"/>
                    <a:pt x="830" y="1161"/>
                  </a:cubicBezTo>
                  <a:cubicBezTo>
                    <a:pt x="856" y="1117"/>
                    <a:pt x="895" y="1057"/>
                    <a:pt x="956" y="1028"/>
                  </a:cubicBezTo>
                  <a:cubicBezTo>
                    <a:pt x="1018" y="998"/>
                    <a:pt x="1009" y="987"/>
                    <a:pt x="1061" y="965"/>
                  </a:cubicBezTo>
                  <a:cubicBezTo>
                    <a:pt x="1114" y="943"/>
                    <a:pt x="1127" y="935"/>
                    <a:pt x="1170" y="920"/>
                  </a:cubicBezTo>
                  <a:cubicBezTo>
                    <a:pt x="1202" y="909"/>
                    <a:pt x="1216" y="885"/>
                    <a:pt x="1239" y="884"/>
                  </a:cubicBezTo>
                  <a:cubicBezTo>
                    <a:pt x="1240" y="852"/>
                    <a:pt x="1245" y="812"/>
                    <a:pt x="1262" y="802"/>
                  </a:cubicBezTo>
                  <a:cubicBezTo>
                    <a:pt x="1293" y="783"/>
                    <a:pt x="1358" y="683"/>
                    <a:pt x="1411" y="657"/>
                  </a:cubicBezTo>
                  <a:cubicBezTo>
                    <a:pt x="1425" y="650"/>
                    <a:pt x="1443" y="640"/>
                    <a:pt x="1460" y="630"/>
                  </a:cubicBezTo>
                  <a:cubicBezTo>
                    <a:pt x="1461" y="592"/>
                    <a:pt x="1462" y="543"/>
                    <a:pt x="1462" y="528"/>
                  </a:cubicBezTo>
                  <a:cubicBezTo>
                    <a:pt x="1462" y="503"/>
                    <a:pt x="1446" y="484"/>
                    <a:pt x="1410" y="456"/>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0" name="Freeform 11"/>
            <p:cNvSpPr>
              <a:spLocks/>
            </p:cNvSpPr>
            <p:nvPr/>
          </p:nvSpPr>
          <p:spPr bwMode="auto">
            <a:xfrm>
              <a:off x="4637" y="856"/>
              <a:ext cx="985" cy="609"/>
            </a:xfrm>
            <a:custGeom>
              <a:avLst/>
              <a:gdLst>
                <a:gd name="T0" fmla="*/ 2111 w 2127"/>
                <a:gd name="T1" fmla="*/ 367 h 1316"/>
                <a:gd name="T2" fmla="*/ 1900 w 2127"/>
                <a:gd name="T3" fmla="*/ 314 h 1316"/>
                <a:gd name="T4" fmla="*/ 1808 w 2127"/>
                <a:gd name="T5" fmla="*/ 300 h 1316"/>
                <a:gd name="T6" fmla="*/ 1693 w 2127"/>
                <a:gd name="T7" fmla="*/ 361 h 1316"/>
                <a:gd name="T8" fmla="*/ 1634 w 2127"/>
                <a:gd name="T9" fmla="*/ 458 h 1316"/>
                <a:gd name="T10" fmla="*/ 1500 w 2127"/>
                <a:gd name="T11" fmla="*/ 367 h 1316"/>
                <a:gd name="T12" fmla="*/ 1467 w 2127"/>
                <a:gd name="T13" fmla="*/ 269 h 1316"/>
                <a:gd name="T14" fmla="*/ 1379 w 2127"/>
                <a:gd name="T15" fmla="*/ 280 h 1316"/>
                <a:gd name="T16" fmla="*/ 1392 w 2127"/>
                <a:gd name="T17" fmla="*/ 372 h 1316"/>
                <a:gd name="T18" fmla="*/ 1270 w 2127"/>
                <a:gd name="T19" fmla="*/ 269 h 1316"/>
                <a:gd name="T20" fmla="*/ 1143 w 2127"/>
                <a:gd name="T21" fmla="*/ 239 h 1316"/>
                <a:gd name="T22" fmla="*/ 1044 w 2127"/>
                <a:gd name="T23" fmla="*/ 152 h 1316"/>
                <a:gd name="T24" fmla="*/ 907 w 2127"/>
                <a:gd name="T25" fmla="*/ 186 h 1316"/>
                <a:gd name="T26" fmla="*/ 766 w 2127"/>
                <a:gd name="T27" fmla="*/ 166 h 1316"/>
                <a:gd name="T28" fmla="*/ 638 w 2127"/>
                <a:gd name="T29" fmla="*/ 189 h 1316"/>
                <a:gd name="T30" fmla="*/ 494 w 2127"/>
                <a:gd name="T31" fmla="*/ 111 h 1316"/>
                <a:gd name="T32" fmla="*/ 402 w 2127"/>
                <a:gd name="T33" fmla="*/ 16 h 1316"/>
                <a:gd name="T34" fmla="*/ 290 w 2127"/>
                <a:gd name="T35" fmla="*/ 51 h 1316"/>
                <a:gd name="T36" fmla="*/ 245 w 2127"/>
                <a:gd name="T37" fmla="*/ 114 h 1316"/>
                <a:gd name="T38" fmla="*/ 160 w 2127"/>
                <a:gd name="T39" fmla="*/ 157 h 1316"/>
                <a:gd name="T40" fmla="*/ 64 w 2127"/>
                <a:gd name="T41" fmla="*/ 146 h 1316"/>
                <a:gd name="T42" fmla="*/ 103 w 2127"/>
                <a:gd name="T43" fmla="*/ 239 h 1316"/>
                <a:gd name="T44" fmla="*/ 177 w 2127"/>
                <a:gd name="T45" fmla="*/ 316 h 1316"/>
                <a:gd name="T46" fmla="*/ 180 w 2127"/>
                <a:gd name="T47" fmla="*/ 478 h 1316"/>
                <a:gd name="T48" fmla="*/ 271 w 2127"/>
                <a:gd name="T49" fmla="*/ 569 h 1316"/>
                <a:gd name="T50" fmla="*/ 404 w 2127"/>
                <a:gd name="T51" fmla="*/ 493 h 1316"/>
                <a:gd name="T52" fmla="*/ 512 w 2127"/>
                <a:gd name="T53" fmla="*/ 637 h 1316"/>
                <a:gd name="T54" fmla="*/ 570 w 2127"/>
                <a:gd name="T55" fmla="*/ 733 h 1316"/>
                <a:gd name="T56" fmla="*/ 619 w 2127"/>
                <a:gd name="T57" fmla="*/ 717 h 1316"/>
                <a:gd name="T58" fmla="*/ 740 w 2127"/>
                <a:gd name="T59" fmla="*/ 803 h 1316"/>
                <a:gd name="T60" fmla="*/ 871 w 2127"/>
                <a:gd name="T61" fmla="*/ 834 h 1316"/>
                <a:gd name="T62" fmla="*/ 1005 w 2127"/>
                <a:gd name="T63" fmla="*/ 1014 h 1316"/>
                <a:gd name="T64" fmla="*/ 1146 w 2127"/>
                <a:gd name="T65" fmla="*/ 1214 h 1316"/>
                <a:gd name="T66" fmla="*/ 1243 w 2127"/>
                <a:gd name="T67" fmla="*/ 1228 h 1316"/>
                <a:gd name="T68" fmla="*/ 1339 w 2127"/>
                <a:gd name="T69" fmla="*/ 995 h 1316"/>
                <a:gd name="T70" fmla="*/ 1470 w 2127"/>
                <a:gd name="T71" fmla="*/ 1039 h 1316"/>
                <a:gd name="T72" fmla="*/ 1552 w 2127"/>
                <a:gd name="T73" fmla="*/ 1039 h 1316"/>
                <a:gd name="T74" fmla="*/ 1647 w 2127"/>
                <a:gd name="T75" fmla="*/ 1017 h 1316"/>
                <a:gd name="T76" fmla="*/ 1587 w 2127"/>
                <a:gd name="T77" fmla="*/ 911 h 1316"/>
                <a:gd name="T78" fmla="*/ 1693 w 2127"/>
                <a:gd name="T79" fmla="*/ 846 h 1316"/>
                <a:gd name="T80" fmla="*/ 1811 w 2127"/>
                <a:gd name="T81" fmla="*/ 714 h 1316"/>
                <a:gd name="T82" fmla="*/ 1862 w 2127"/>
                <a:gd name="T83" fmla="*/ 588 h 1316"/>
                <a:gd name="T84" fmla="*/ 1978 w 2127"/>
                <a:gd name="T85" fmla="*/ 596 h 1316"/>
                <a:gd name="T86" fmla="*/ 2127 w 2127"/>
                <a:gd name="T87" fmla="*/ 489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7" h="1316">
                  <a:moveTo>
                    <a:pt x="2114" y="376"/>
                  </a:moveTo>
                  <a:cubicBezTo>
                    <a:pt x="2113" y="373"/>
                    <a:pt x="2112" y="370"/>
                    <a:pt x="2111" y="367"/>
                  </a:cubicBezTo>
                  <a:cubicBezTo>
                    <a:pt x="2041" y="376"/>
                    <a:pt x="1984" y="369"/>
                    <a:pt x="1955" y="367"/>
                  </a:cubicBezTo>
                  <a:cubicBezTo>
                    <a:pt x="1919" y="364"/>
                    <a:pt x="1939" y="369"/>
                    <a:pt x="1900" y="314"/>
                  </a:cubicBezTo>
                  <a:cubicBezTo>
                    <a:pt x="1860" y="258"/>
                    <a:pt x="1886" y="289"/>
                    <a:pt x="1854" y="314"/>
                  </a:cubicBezTo>
                  <a:cubicBezTo>
                    <a:pt x="1821" y="339"/>
                    <a:pt x="1818" y="328"/>
                    <a:pt x="1808" y="300"/>
                  </a:cubicBezTo>
                  <a:cubicBezTo>
                    <a:pt x="1798" y="272"/>
                    <a:pt x="1778" y="303"/>
                    <a:pt x="1765" y="330"/>
                  </a:cubicBezTo>
                  <a:cubicBezTo>
                    <a:pt x="1752" y="358"/>
                    <a:pt x="1726" y="353"/>
                    <a:pt x="1693" y="361"/>
                  </a:cubicBezTo>
                  <a:cubicBezTo>
                    <a:pt x="1660" y="369"/>
                    <a:pt x="1677" y="383"/>
                    <a:pt x="1680" y="417"/>
                  </a:cubicBezTo>
                  <a:cubicBezTo>
                    <a:pt x="1683" y="450"/>
                    <a:pt x="1664" y="455"/>
                    <a:pt x="1634" y="458"/>
                  </a:cubicBezTo>
                  <a:cubicBezTo>
                    <a:pt x="1605" y="461"/>
                    <a:pt x="1592" y="444"/>
                    <a:pt x="1578" y="414"/>
                  </a:cubicBezTo>
                  <a:cubicBezTo>
                    <a:pt x="1565" y="383"/>
                    <a:pt x="1500" y="386"/>
                    <a:pt x="1500" y="367"/>
                  </a:cubicBezTo>
                  <a:cubicBezTo>
                    <a:pt x="1500" y="347"/>
                    <a:pt x="1493" y="344"/>
                    <a:pt x="1470" y="328"/>
                  </a:cubicBezTo>
                  <a:cubicBezTo>
                    <a:pt x="1447" y="311"/>
                    <a:pt x="1467" y="294"/>
                    <a:pt x="1467" y="269"/>
                  </a:cubicBezTo>
                  <a:cubicBezTo>
                    <a:pt x="1467" y="244"/>
                    <a:pt x="1477" y="236"/>
                    <a:pt x="1438" y="233"/>
                  </a:cubicBezTo>
                  <a:cubicBezTo>
                    <a:pt x="1398" y="230"/>
                    <a:pt x="1382" y="250"/>
                    <a:pt x="1379" y="280"/>
                  </a:cubicBezTo>
                  <a:cubicBezTo>
                    <a:pt x="1375" y="311"/>
                    <a:pt x="1398" y="322"/>
                    <a:pt x="1415" y="342"/>
                  </a:cubicBezTo>
                  <a:cubicBezTo>
                    <a:pt x="1431" y="361"/>
                    <a:pt x="1408" y="372"/>
                    <a:pt x="1392" y="372"/>
                  </a:cubicBezTo>
                  <a:cubicBezTo>
                    <a:pt x="1375" y="372"/>
                    <a:pt x="1349" y="372"/>
                    <a:pt x="1320" y="350"/>
                  </a:cubicBezTo>
                  <a:cubicBezTo>
                    <a:pt x="1290" y="328"/>
                    <a:pt x="1280" y="300"/>
                    <a:pt x="1270" y="269"/>
                  </a:cubicBezTo>
                  <a:cubicBezTo>
                    <a:pt x="1261" y="239"/>
                    <a:pt x="1208" y="283"/>
                    <a:pt x="1175" y="280"/>
                  </a:cubicBezTo>
                  <a:cubicBezTo>
                    <a:pt x="1143" y="278"/>
                    <a:pt x="1130" y="261"/>
                    <a:pt x="1143" y="239"/>
                  </a:cubicBezTo>
                  <a:cubicBezTo>
                    <a:pt x="1156" y="216"/>
                    <a:pt x="1166" y="203"/>
                    <a:pt x="1149" y="189"/>
                  </a:cubicBezTo>
                  <a:cubicBezTo>
                    <a:pt x="1133" y="175"/>
                    <a:pt x="1090" y="158"/>
                    <a:pt x="1044" y="152"/>
                  </a:cubicBezTo>
                  <a:cubicBezTo>
                    <a:pt x="999" y="147"/>
                    <a:pt x="999" y="161"/>
                    <a:pt x="979" y="180"/>
                  </a:cubicBezTo>
                  <a:cubicBezTo>
                    <a:pt x="959" y="200"/>
                    <a:pt x="956" y="189"/>
                    <a:pt x="907" y="186"/>
                  </a:cubicBezTo>
                  <a:cubicBezTo>
                    <a:pt x="858" y="183"/>
                    <a:pt x="881" y="175"/>
                    <a:pt x="854" y="144"/>
                  </a:cubicBezTo>
                  <a:cubicBezTo>
                    <a:pt x="828" y="114"/>
                    <a:pt x="795" y="150"/>
                    <a:pt x="766" y="166"/>
                  </a:cubicBezTo>
                  <a:cubicBezTo>
                    <a:pt x="736" y="183"/>
                    <a:pt x="733" y="172"/>
                    <a:pt x="700" y="161"/>
                  </a:cubicBezTo>
                  <a:cubicBezTo>
                    <a:pt x="668" y="150"/>
                    <a:pt x="668" y="175"/>
                    <a:pt x="638" y="189"/>
                  </a:cubicBezTo>
                  <a:cubicBezTo>
                    <a:pt x="609" y="203"/>
                    <a:pt x="602" y="197"/>
                    <a:pt x="563" y="169"/>
                  </a:cubicBezTo>
                  <a:cubicBezTo>
                    <a:pt x="524" y="141"/>
                    <a:pt x="527" y="127"/>
                    <a:pt x="494" y="111"/>
                  </a:cubicBezTo>
                  <a:cubicBezTo>
                    <a:pt x="461" y="94"/>
                    <a:pt x="474" y="55"/>
                    <a:pt x="458" y="27"/>
                  </a:cubicBezTo>
                  <a:cubicBezTo>
                    <a:pt x="442" y="0"/>
                    <a:pt x="432" y="16"/>
                    <a:pt x="402" y="16"/>
                  </a:cubicBezTo>
                  <a:cubicBezTo>
                    <a:pt x="373" y="16"/>
                    <a:pt x="376" y="30"/>
                    <a:pt x="330" y="41"/>
                  </a:cubicBezTo>
                  <a:cubicBezTo>
                    <a:pt x="313" y="45"/>
                    <a:pt x="300" y="49"/>
                    <a:pt x="290" y="51"/>
                  </a:cubicBezTo>
                  <a:cubicBezTo>
                    <a:pt x="291" y="55"/>
                    <a:pt x="290" y="59"/>
                    <a:pt x="287" y="64"/>
                  </a:cubicBezTo>
                  <a:cubicBezTo>
                    <a:pt x="271" y="89"/>
                    <a:pt x="243" y="81"/>
                    <a:pt x="245" y="114"/>
                  </a:cubicBezTo>
                  <a:cubicBezTo>
                    <a:pt x="247" y="148"/>
                    <a:pt x="265" y="213"/>
                    <a:pt x="221" y="189"/>
                  </a:cubicBezTo>
                  <a:cubicBezTo>
                    <a:pt x="177" y="165"/>
                    <a:pt x="180" y="139"/>
                    <a:pt x="160" y="157"/>
                  </a:cubicBezTo>
                  <a:cubicBezTo>
                    <a:pt x="140" y="176"/>
                    <a:pt x="142" y="183"/>
                    <a:pt x="116" y="170"/>
                  </a:cubicBezTo>
                  <a:cubicBezTo>
                    <a:pt x="90" y="157"/>
                    <a:pt x="73" y="131"/>
                    <a:pt x="64" y="146"/>
                  </a:cubicBezTo>
                  <a:cubicBezTo>
                    <a:pt x="55" y="161"/>
                    <a:pt x="0" y="215"/>
                    <a:pt x="35" y="226"/>
                  </a:cubicBezTo>
                  <a:cubicBezTo>
                    <a:pt x="70" y="237"/>
                    <a:pt x="99" y="211"/>
                    <a:pt x="103" y="239"/>
                  </a:cubicBezTo>
                  <a:cubicBezTo>
                    <a:pt x="107" y="266"/>
                    <a:pt x="110" y="266"/>
                    <a:pt x="134" y="278"/>
                  </a:cubicBezTo>
                  <a:cubicBezTo>
                    <a:pt x="158" y="289"/>
                    <a:pt x="180" y="292"/>
                    <a:pt x="177" y="316"/>
                  </a:cubicBezTo>
                  <a:cubicBezTo>
                    <a:pt x="175" y="341"/>
                    <a:pt x="136" y="392"/>
                    <a:pt x="147" y="420"/>
                  </a:cubicBezTo>
                  <a:cubicBezTo>
                    <a:pt x="158" y="448"/>
                    <a:pt x="169" y="457"/>
                    <a:pt x="180" y="478"/>
                  </a:cubicBezTo>
                  <a:cubicBezTo>
                    <a:pt x="190" y="498"/>
                    <a:pt x="219" y="502"/>
                    <a:pt x="225" y="535"/>
                  </a:cubicBezTo>
                  <a:cubicBezTo>
                    <a:pt x="232" y="569"/>
                    <a:pt x="236" y="593"/>
                    <a:pt x="271" y="569"/>
                  </a:cubicBezTo>
                  <a:cubicBezTo>
                    <a:pt x="306" y="544"/>
                    <a:pt x="341" y="537"/>
                    <a:pt x="352" y="515"/>
                  </a:cubicBezTo>
                  <a:cubicBezTo>
                    <a:pt x="363" y="493"/>
                    <a:pt x="398" y="463"/>
                    <a:pt x="404" y="493"/>
                  </a:cubicBezTo>
                  <a:cubicBezTo>
                    <a:pt x="411" y="522"/>
                    <a:pt x="463" y="531"/>
                    <a:pt x="468" y="567"/>
                  </a:cubicBezTo>
                  <a:cubicBezTo>
                    <a:pt x="472" y="602"/>
                    <a:pt x="498" y="607"/>
                    <a:pt x="512" y="637"/>
                  </a:cubicBezTo>
                  <a:cubicBezTo>
                    <a:pt x="525" y="667"/>
                    <a:pt x="503" y="721"/>
                    <a:pt x="522" y="730"/>
                  </a:cubicBezTo>
                  <a:cubicBezTo>
                    <a:pt x="538" y="737"/>
                    <a:pt x="560" y="726"/>
                    <a:pt x="570" y="733"/>
                  </a:cubicBezTo>
                  <a:cubicBezTo>
                    <a:pt x="572" y="726"/>
                    <a:pt x="574" y="717"/>
                    <a:pt x="579" y="708"/>
                  </a:cubicBezTo>
                  <a:cubicBezTo>
                    <a:pt x="592" y="686"/>
                    <a:pt x="596" y="700"/>
                    <a:pt x="619" y="717"/>
                  </a:cubicBezTo>
                  <a:cubicBezTo>
                    <a:pt x="641" y="733"/>
                    <a:pt x="655" y="742"/>
                    <a:pt x="697" y="747"/>
                  </a:cubicBezTo>
                  <a:cubicBezTo>
                    <a:pt x="740" y="753"/>
                    <a:pt x="697" y="747"/>
                    <a:pt x="740" y="803"/>
                  </a:cubicBezTo>
                  <a:cubicBezTo>
                    <a:pt x="782" y="859"/>
                    <a:pt x="789" y="764"/>
                    <a:pt x="809" y="764"/>
                  </a:cubicBezTo>
                  <a:cubicBezTo>
                    <a:pt x="828" y="764"/>
                    <a:pt x="845" y="786"/>
                    <a:pt x="871" y="834"/>
                  </a:cubicBezTo>
                  <a:cubicBezTo>
                    <a:pt x="897" y="881"/>
                    <a:pt x="936" y="895"/>
                    <a:pt x="972" y="928"/>
                  </a:cubicBezTo>
                  <a:cubicBezTo>
                    <a:pt x="1008" y="961"/>
                    <a:pt x="1005" y="959"/>
                    <a:pt x="1005" y="1014"/>
                  </a:cubicBezTo>
                  <a:cubicBezTo>
                    <a:pt x="1005" y="1070"/>
                    <a:pt x="1058" y="1114"/>
                    <a:pt x="1094" y="1142"/>
                  </a:cubicBezTo>
                  <a:cubicBezTo>
                    <a:pt x="1130" y="1170"/>
                    <a:pt x="1146" y="1189"/>
                    <a:pt x="1146" y="1214"/>
                  </a:cubicBezTo>
                  <a:cubicBezTo>
                    <a:pt x="1146" y="1229"/>
                    <a:pt x="1145" y="1278"/>
                    <a:pt x="1144" y="1316"/>
                  </a:cubicBezTo>
                  <a:cubicBezTo>
                    <a:pt x="1188" y="1289"/>
                    <a:pt x="1234" y="1255"/>
                    <a:pt x="1243" y="1228"/>
                  </a:cubicBezTo>
                  <a:cubicBezTo>
                    <a:pt x="1256" y="1191"/>
                    <a:pt x="1296" y="1139"/>
                    <a:pt x="1300" y="1106"/>
                  </a:cubicBezTo>
                  <a:cubicBezTo>
                    <a:pt x="1304" y="1073"/>
                    <a:pt x="1313" y="995"/>
                    <a:pt x="1339" y="995"/>
                  </a:cubicBezTo>
                  <a:cubicBezTo>
                    <a:pt x="1365" y="995"/>
                    <a:pt x="1392" y="1002"/>
                    <a:pt x="1409" y="1021"/>
                  </a:cubicBezTo>
                  <a:cubicBezTo>
                    <a:pt x="1427" y="1039"/>
                    <a:pt x="1440" y="1043"/>
                    <a:pt x="1470" y="1039"/>
                  </a:cubicBezTo>
                  <a:cubicBezTo>
                    <a:pt x="1501" y="1036"/>
                    <a:pt x="1492" y="1024"/>
                    <a:pt x="1515" y="1039"/>
                  </a:cubicBezTo>
                  <a:cubicBezTo>
                    <a:pt x="1537" y="1055"/>
                    <a:pt x="1544" y="1048"/>
                    <a:pt x="1552" y="1039"/>
                  </a:cubicBezTo>
                  <a:cubicBezTo>
                    <a:pt x="1560" y="1031"/>
                    <a:pt x="1580" y="1010"/>
                    <a:pt x="1595" y="1021"/>
                  </a:cubicBezTo>
                  <a:cubicBezTo>
                    <a:pt x="1610" y="1032"/>
                    <a:pt x="1639" y="1043"/>
                    <a:pt x="1647" y="1017"/>
                  </a:cubicBezTo>
                  <a:cubicBezTo>
                    <a:pt x="1655" y="991"/>
                    <a:pt x="1672" y="975"/>
                    <a:pt x="1649" y="960"/>
                  </a:cubicBezTo>
                  <a:cubicBezTo>
                    <a:pt x="1626" y="945"/>
                    <a:pt x="1587" y="936"/>
                    <a:pt x="1587" y="911"/>
                  </a:cubicBezTo>
                  <a:cubicBezTo>
                    <a:pt x="1587" y="886"/>
                    <a:pt x="1585" y="853"/>
                    <a:pt x="1613" y="854"/>
                  </a:cubicBezTo>
                  <a:cubicBezTo>
                    <a:pt x="1641" y="856"/>
                    <a:pt x="1657" y="863"/>
                    <a:pt x="1693" y="846"/>
                  </a:cubicBezTo>
                  <a:cubicBezTo>
                    <a:pt x="1729" y="829"/>
                    <a:pt x="1752" y="842"/>
                    <a:pt x="1773" y="802"/>
                  </a:cubicBezTo>
                  <a:cubicBezTo>
                    <a:pt x="1795" y="761"/>
                    <a:pt x="1777" y="722"/>
                    <a:pt x="1811" y="714"/>
                  </a:cubicBezTo>
                  <a:cubicBezTo>
                    <a:pt x="1845" y="706"/>
                    <a:pt x="1890" y="693"/>
                    <a:pt x="1881" y="667"/>
                  </a:cubicBezTo>
                  <a:cubicBezTo>
                    <a:pt x="1873" y="640"/>
                    <a:pt x="1859" y="604"/>
                    <a:pt x="1862" y="588"/>
                  </a:cubicBezTo>
                  <a:cubicBezTo>
                    <a:pt x="1865" y="571"/>
                    <a:pt x="1883" y="522"/>
                    <a:pt x="1922" y="546"/>
                  </a:cubicBezTo>
                  <a:cubicBezTo>
                    <a:pt x="1962" y="569"/>
                    <a:pt x="1937" y="586"/>
                    <a:pt x="1978" y="596"/>
                  </a:cubicBezTo>
                  <a:cubicBezTo>
                    <a:pt x="2019" y="606"/>
                    <a:pt x="1998" y="572"/>
                    <a:pt x="2034" y="553"/>
                  </a:cubicBezTo>
                  <a:cubicBezTo>
                    <a:pt x="2070" y="533"/>
                    <a:pt x="2127" y="526"/>
                    <a:pt x="2127" y="489"/>
                  </a:cubicBezTo>
                  <a:cubicBezTo>
                    <a:pt x="2127" y="451"/>
                    <a:pt x="2122" y="414"/>
                    <a:pt x="2114" y="376"/>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1" name="Freeform 12"/>
            <p:cNvSpPr>
              <a:spLocks/>
            </p:cNvSpPr>
            <p:nvPr/>
          </p:nvSpPr>
          <p:spPr bwMode="auto">
            <a:xfrm>
              <a:off x="2375" y="68"/>
              <a:ext cx="2536" cy="2030"/>
            </a:xfrm>
            <a:custGeom>
              <a:avLst/>
              <a:gdLst>
                <a:gd name="T0" fmla="*/ 318 w 5477"/>
                <a:gd name="T1" fmla="*/ 3541 h 4382"/>
                <a:gd name="T2" fmla="*/ 498 w 5477"/>
                <a:gd name="T3" fmla="*/ 3760 h 4382"/>
                <a:gd name="T4" fmla="*/ 1096 w 5477"/>
                <a:gd name="T5" fmla="*/ 4000 h 4382"/>
                <a:gd name="T6" fmla="*/ 1349 w 5477"/>
                <a:gd name="T7" fmla="*/ 4245 h 4382"/>
                <a:gd name="T8" fmla="*/ 1817 w 5477"/>
                <a:gd name="T9" fmla="*/ 4278 h 4382"/>
                <a:gd name="T10" fmla="*/ 2000 w 5477"/>
                <a:gd name="T11" fmla="*/ 3871 h 4382"/>
                <a:gd name="T12" fmla="*/ 2166 w 5477"/>
                <a:gd name="T13" fmla="*/ 4182 h 4382"/>
                <a:gd name="T14" fmla="*/ 2516 w 5477"/>
                <a:gd name="T15" fmla="*/ 4204 h 4382"/>
                <a:gd name="T16" fmla="*/ 2765 w 5477"/>
                <a:gd name="T17" fmla="*/ 3860 h 4382"/>
                <a:gd name="T18" fmla="*/ 3057 w 5477"/>
                <a:gd name="T19" fmla="*/ 3737 h 4382"/>
                <a:gd name="T20" fmla="*/ 3385 w 5477"/>
                <a:gd name="T21" fmla="*/ 3504 h 4382"/>
                <a:gd name="T22" fmla="*/ 3547 w 5477"/>
                <a:gd name="T23" fmla="*/ 3352 h 4382"/>
                <a:gd name="T24" fmla="*/ 3625 w 5477"/>
                <a:gd name="T25" fmla="*/ 3059 h 4382"/>
                <a:gd name="T26" fmla="*/ 4005 w 5477"/>
                <a:gd name="T27" fmla="*/ 3029 h 4382"/>
                <a:gd name="T28" fmla="*/ 4237 w 5477"/>
                <a:gd name="T29" fmla="*/ 2837 h 4382"/>
                <a:gd name="T30" fmla="*/ 4477 w 5477"/>
                <a:gd name="T31" fmla="*/ 3129 h 4382"/>
                <a:gd name="T32" fmla="*/ 4647 w 5477"/>
                <a:gd name="T33" fmla="*/ 2942 h 4382"/>
                <a:gd name="T34" fmla="*/ 4802 w 5477"/>
                <a:gd name="T35" fmla="*/ 2970 h 4382"/>
                <a:gd name="T36" fmla="*/ 5062 w 5477"/>
                <a:gd name="T37" fmla="*/ 2725 h 4382"/>
                <a:gd name="T38" fmla="*/ 5344 w 5477"/>
                <a:gd name="T39" fmla="*/ 2614 h 4382"/>
                <a:gd name="T40" fmla="*/ 5397 w 5477"/>
                <a:gd name="T41" fmla="*/ 2338 h 4382"/>
                <a:gd name="T42" fmla="*/ 5110 w 5477"/>
                <a:gd name="T43" fmla="*/ 2236 h 4382"/>
                <a:gd name="T44" fmla="*/ 4988 w 5477"/>
                <a:gd name="T45" fmla="*/ 1940 h 4382"/>
                <a:gd name="T46" fmla="*/ 5106 w 5477"/>
                <a:gd name="T47" fmla="*/ 1890 h 4382"/>
                <a:gd name="T48" fmla="*/ 5222 w 5477"/>
                <a:gd name="T49" fmla="*/ 1638 h 4382"/>
                <a:gd name="T50" fmla="*/ 4988 w 5477"/>
                <a:gd name="T51" fmla="*/ 1508 h 4382"/>
                <a:gd name="T52" fmla="*/ 5270 w 5477"/>
                <a:gd name="T53" fmla="*/ 1172 h 4382"/>
                <a:gd name="T54" fmla="*/ 5370 w 5477"/>
                <a:gd name="T55" fmla="*/ 932 h 4382"/>
                <a:gd name="T56" fmla="*/ 5418 w 5477"/>
                <a:gd name="T57" fmla="*/ 437 h 4382"/>
                <a:gd name="T58" fmla="*/ 4861 w 5477"/>
                <a:gd name="T59" fmla="*/ 466 h 4382"/>
                <a:gd name="T60" fmla="*/ 4619 w 5477"/>
                <a:gd name="T61" fmla="*/ 233 h 4382"/>
                <a:gd name="T62" fmla="*/ 4445 w 5477"/>
                <a:gd name="T63" fmla="*/ 0 h 4382"/>
                <a:gd name="T64" fmla="*/ 4370 w 5477"/>
                <a:gd name="T65" fmla="*/ 226 h 4382"/>
                <a:gd name="T66" fmla="*/ 4303 w 5477"/>
                <a:gd name="T67" fmla="*/ 541 h 4382"/>
                <a:gd name="T68" fmla="*/ 4239 w 5477"/>
                <a:gd name="T69" fmla="*/ 747 h 4382"/>
                <a:gd name="T70" fmla="*/ 4144 w 5477"/>
                <a:gd name="T71" fmla="*/ 957 h 4382"/>
                <a:gd name="T72" fmla="*/ 3764 w 5477"/>
                <a:gd name="T73" fmla="*/ 1100 h 4382"/>
                <a:gd name="T74" fmla="*/ 3630 w 5477"/>
                <a:gd name="T75" fmla="*/ 1506 h 4382"/>
                <a:gd name="T76" fmla="*/ 3970 w 5477"/>
                <a:gd name="T77" fmla="*/ 1564 h 4382"/>
                <a:gd name="T78" fmla="*/ 4314 w 5477"/>
                <a:gd name="T79" fmla="*/ 1498 h 4382"/>
                <a:gd name="T80" fmla="*/ 4429 w 5477"/>
                <a:gd name="T81" fmla="*/ 1778 h 4382"/>
                <a:gd name="T82" fmla="*/ 4108 w 5477"/>
                <a:gd name="T83" fmla="*/ 1831 h 4382"/>
                <a:gd name="T84" fmla="*/ 3843 w 5477"/>
                <a:gd name="T85" fmla="*/ 2098 h 4382"/>
                <a:gd name="T86" fmla="*/ 3361 w 5477"/>
                <a:gd name="T87" fmla="*/ 2387 h 4382"/>
                <a:gd name="T88" fmla="*/ 2945 w 5477"/>
                <a:gd name="T89" fmla="*/ 2498 h 4382"/>
                <a:gd name="T90" fmla="*/ 2883 w 5477"/>
                <a:gd name="T91" fmla="*/ 2807 h 4382"/>
                <a:gd name="T92" fmla="*/ 2381 w 5477"/>
                <a:gd name="T93" fmla="*/ 3068 h 4382"/>
                <a:gd name="T94" fmla="*/ 1756 w 5477"/>
                <a:gd name="T95" fmla="*/ 3241 h 4382"/>
                <a:gd name="T96" fmla="*/ 1372 w 5477"/>
                <a:gd name="T97" fmla="*/ 3280 h 4382"/>
                <a:gd name="T98" fmla="*/ 753 w 5477"/>
                <a:gd name="T99" fmla="*/ 3085 h 4382"/>
                <a:gd name="T100" fmla="*/ 137 w 5477"/>
                <a:gd name="T101" fmla="*/ 3043 h 4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77" h="4382">
                  <a:moveTo>
                    <a:pt x="26" y="3270"/>
                  </a:moveTo>
                  <a:cubicBezTo>
                    <a:pt x="0" y="3300"/>
                    <a:pt x="21" y="3322"/>
                    <a:pt x="21" y="3356"/>
                  </a:cubicBezTo>
                  <a:cubicBezTo>
                    <a:pt x="21" y="3389"/>
                    <a:pt x="61" y="3422"/>
                    <a:pt x="78" y="3459"/>
                  </a:cubicBezTo>
                  <a:cubicBezTo>
                    <a:pt x="96" y="3496"/>
                    <a:pt x="135" y="3519"/>
                    <a:pt x="187" y="3570"/>
                  </a:cubicBezTo>
                  <a:cubicBezTo>
                    <a:pt x="240" y="3622"/>
                    <a:pt x="292" y="3574"/>
                    <a:pt x="318" y="3541"/>
                  </a:cubicBezTo>
                  <a:cubicBezTo>
                    <a:pt x="345" y="3507"/>
                    <a:pt x="349" y="3500"/>
                    <a:pt x="375" y="3493"/>
                  </a:cubicBezTo>
                  <a:cubicBezTo>
                    <a:pt x="401" y="3485"/>
                    <a:pt x="546" y="3485"/>
                    <a:pt x="607" y="3507"/>
                  </a:cubicBezTo>
                  <a:cubicBezTo>
                    <a:pt x="668" y="3530"/>
                    <a:pt x="659" y="3567"/>
                    <a:pt x="655" y="3608"/>
                  </a:cubicBezTo>
                  <a:cubicBezTo>
                    <a:pt x="650" y="3648"/>
                    <a:pt x="607" y="3656"/>
                    <a:pt x="572" y="3667"/>
                  </a:cubicBezTo>
                  <a:cubicBezTo>
                    <a:pt x="537" y="3678"/>
                    <a:pt x="502" y="3741"/>
                    <a:pt x="498" y="3760"/>
                  </a:cubicBezTo>
                  <a:cubicBezTo>
                    <a:pt x="493" y="3778"/>
                    <a:pt x="581" y="3789"/>
                    <a:pt x="616" y="3826"/>
                  </a:cubicBezTo>
                  <a:cubicBezTo>
                    <a:pt x="650" y="3863"/>
                    <a:pt x="672" y="3848"/>
                    <a:pt x="720" y="3848"/>
                  </a:cubicBezTo>
                  <a:cubicBezTo>
                    <a:pt x="768" y="3848"/>
                    <a:pt x="733" y="3926"/>
                    <a:pt x="764" y="3963"/>
                  </a:cubicBezTo>
                  <a:cubicBezTo>
                    <a:pt x="795" y="4000"/>
                    <a:pt x="830" y="3982"/>
                    <a:pt x="891" y="4012"/>
                  </a:cubicBezTo>
                  <a:cubicBezTo>
                    <a:pt x="952" y="4041"/>
                    <a:pt x="1026" y="4015"/>
                    <a:pt x="1096" y="4000"/>
                  </a:cubicBezTo>
                  <a:cubicBezTo>
                    <a:pt x="1166" y="3986"/>
                    <a:pt x="1231" y="3904"/>
                    <a:pt x="1271" y="3871"/>
                  </a:cubicBezTo>
                  <a:cubicBezTo>
                    <a:pt x="1310" y="3837"/>
                    <a:pt x="1393" y="3874"/>
                    <a:pt x="1437" y="3904"/>
                  </a:cubicBezTo>
                  <a:cubicBezTo>
                    <a:pt x="1480" y="3934"/>
                    <a:pt x="1480" y="3974"/>
                    <a:pt x="1476" y="4034"/>
                  </a:cubicBezTo>
                  <a:cubicBezTo>
                    <a:pt x="1472" y="4093"/>
                    <a:pt x="1428" y="4119"/>
                    <a:pt x="1380" y="4134"/>
                  </a:cubicBezTo>
                  <a:cubicBezTo>
                    <a:pt x="1332" y="4149"/>
                    <a:pt x="1362" y="4201"/>
                    <a:pt x="1349" y="4245"/>
                  </a:cubicBezTo>
                  <a:cubicBezTo>
                    <a:pt x="1336" y="4290"/>
                    <a:pt x="1380" y="4293"/>
                    <a:pt x="1419" y="4323"/>
                  </a:cubicBezTo>
                  <a:cubicBezTo>
                    <a:pt x="1459" y="4353"/>
                    <a:pt x="1459" y="4382"/>
                    <a:pt x="1502" y="4375"/>
                  </a:cubicBezTo>
                  <a:cubicBezTo>
                    <a:pt x="1546" y="4367"/>
                    <a:pt x="1528" y="4330"/>
                    <a:pt x="1581" y="4345"/>
                  </a:cubicBezTo>
                  <a:cubicBezTo>
                    <a:pt x="1633" y="4360"/>
                    <a:pt x="1690" y="4315"/>
                    <a:pt x="1708" y="4282"/>
                  </a:cubicBezTo>
                  <a:cubicBezTo>
                    <a:pt x="1725" y="4249"/>
                    <a:pt x="1764" y="4282"/>
                    <a:pt x="1817" y="4278"/>
                  </a:cubicBezTo>
                  <a:cubicBezTo>
                    <a:pt x="1869" y="4275"/>
                    <a:pt x="1852" y="4208"/>
                    <a:pt x="1830" y="4197"/>
                  </a:cubicBezTo>
                  <a:cubicBezTo>
                    <a:pt x="1808" y="4186"/>
                    <a:pt x="1830" y="4138"/>
                    <a:pt x="1856" y="4112"/>
                  </a:cubicBezTo>
                  <a:cubicBezTo>
                    <a:pt x="1882" y="4086"/>
                    <a:pt x="1860" y="4037"/>
                    <a:pt x="1856" y="4004"/>
                  </a:cubicBezTo>
                  <a:cubicBezTo>
                    <a:pt x="1852" y="3971"/>
                    <a:pt x="1887" y="3960"/>
                    <a:pt x="1913" y="3923"/>
                  </a:cubicBezTo>
                  <a:cubicBezTo>
                    <a:pt x="1939" y="3886"/>
                    <a:pt x="1974" y="3889"/>
                    <a:pt x="2000" y="3871"/>
                  </a:cubicBezTo>
                  <a:cubicBezTo>
                    <a:pt x="2026" y="3852"/>
                    <a:pt x="2044" y="3889"/>
                    <a:pt x="2061" y="3904"/>
                  </a:cubicBezTo>
                  <a:cubicBezTo>
                    <a:pt x="2079" y="3919"/>
                    <a:pt x="2101" y="3949"/>
                    <a:pt x="2088" y="3978"/>
                  </a:cubicBezTo>
                  <a:cubicBezTo>
                    <a:pt x="2075" y="4008"/>
                    <a:pt x="2048" y="4023"/>
                    <a:pt x="2022" y="4049"/>
                  </a:cubicBezTo>
                  <a:cubicBezTo>
                    <a:pt x="1996" y="4075"/>
                    <a:pt x="2000" y="4134"/>
                    <a:pt x="2040" y="4160"/>
                  </a:cubicBezTo>
                  <a:cubicBezTo>
                    <a:pt x="2079" y="4186"/>
                    <a:pt x="2092" y="4160"/>
                    <a:pt x="2166" y="4182"/>
                  </a:cubicBezTo>
                  <a:cubicBezTo>
                    <a:pt x="2240" y="4204"/>
                    <a:pt x="2223" y="4252"/>
                    <a:pt x="2249" y="4252"/>
                  </a:cubicBezTo>
                  <a:cubicBezTo>
                    <a:pt x="2275" y="4252"/>
                    <a:pt x="2323" y="4264"/>
                    <a:pt x="2341" y="4241"/>
                  </a:cubicBezTo>
                  <a:cubicBezTo>
                    <a:pt x="2358" y="4219"/>
                    <a:pt x="2389" y="4252"/>
                    <a:pt x="2415" y="4278"/>
                  </a:cubicBezTo>
                  <a:cubicBezTo>
                    <a:pt x="2441" y="4304"/>
                    <a:pt x="2463" y="4256"/>
                    <a:pt x="2494" y="4256"/>
                  </a:cubicBezTo>
                  <a:cubicBezTo>
                    <a:pt x="2524" y="4256"/>
                    <a:pt x="2516" y="4241"/>
                    <a:pt x="2516" y="4204"/>
                  </a:cubicBezTo>
                  <a:cubicBezTo>
                    <a:pt x="2516" y="4167"/>
                    <a:pt x="2546" y="4156"/>
                    <a:pt x="2564" y="4130"/>
                  </a:cubicBezTo>
                  <a:cubicBezTo>
                    <a:pt x="2581" y="4104"/>
                    <a:pt x="2616" y="4082"/>
                    <a:pt x="2629" y="4052"/>
                  </a:cubicBezTo>
                  <a:cubicBezTo>
                    <a:pt x="2642" y="4023"/>
                    <a:pt x="2629" y="4023"/>
                    <a:pt x="2699" y="4015"/>
                  </a:cubicBezTo>
                  <a:cubicBezTo>
                    <a:pt x="2769" y="4008"/>
                    <a:pt x="2712" y="3960"/>
                    <a:pt x="2708" y="3923"/>
                  </a:cubicBezTo>
                  <a:cubicBezTo>
                    <a:pt x="2704" y="3886"/>
                    <a:pt x="2738" y="3882"/>
                    <a:pt x="2765" y="3860"/>
                  </a:cubicBezTo>
                  <a:cubicBezTo>
                    <a:pt x="2791" y="3837"/>
                    <a:pt x="2782" y="3823"/>
                    <a:pt x="2782" y="3797"/>
                  </a:cubicBezTo>
                  <a:cubicBezTo>
                    <a:pt x="2782" y="3771"/>
                    <a:pt x="2839" y="3811"/>
                    <a:pt x="2861" y="3826"/>
                  </a:cubicBezTo>
                  <a:cubicBezTo>
                    <a:pt x="2883" y="3841"/>
                    <a:pt x="2904" y="3830"/>
                    <a:pt x="2939" y="3774"/>
                  </a:cubicBezTo>
                  <a:cubicBezTo>
                    <a:pt x="2974" y="3719"/>
                    <a:pt x="2974" y="3774"/>
                    <a:pt x="3018" y="3793"/>
                  </a:cubicBezTo>
                  <a:cubicBezTo>
                    <a:pt x="3062" y="3811"/>
                    <a:pt x="3057" y="3774"/>
                    <a:pt x="3057" y="3737"/>
                  </a:cubicBezTo>
                  <a:cubicBezTo>
                    <a:pt x="3057" y="3700"/>
                    <a:pt x="3097" y="3726"/>
                    <a:pt x="3110" y="3734"/>
                  </a:cubicBezTo>
                  <a:cubicBezTo>
                    <a:pt x="3123" y="3741"/>
                    <a:pt x="3153" y="3722"/>
                    <a:pt x="3162" y="3697"/>
                  </a:cubicBezTo>
                  <a:cubicBezTo>
                    <a:pt x="3171" y="3671"/>
                    <a:pt x="3197" y="3589"/>
                    <a:pt x="3215" y="3563"/>
                  </a:cubicBezTo>
                  <a:cubicBezTo>
                    <a:pt x="3232" y="3537"/>
                    <a:pt x="3284" y="3548"/>
                    <a:pt x="3319" y="3563"/>
                  </a:cubicBezTo>
                  <a:cubicBezTo>
                    <a:pt x="3354" y="3578"/>
                    <a:pt x="3372" y="3530"/>
                    <a:pt x="3385" y="3504"/>
                  </a:cubicBezTo>
                  <a:cubicBezTo>
                    <a:pt x="3398" y="3478"/>
                    <a:pt x="3420" y="3500"/>
                    <a:pt x="3442" y="3519"/>
                  </a:cubicBezTo>
                  <a:cubicBezTo>
                    <a:pt x="3464" y="3537"/>
                    <a:pt x="3499" y="3515"/>
                    <a:pt x="3503" y="3489"/>
                  </a:cubicBezTo>
                  <a:cubicBezTo>
                    <a:pt x="3507" y="3463"/>
                    <a:pt x="3542" y="3478"/>
                    <a:pt x="3577" y="3470"/>
                  </a:cubicBezTo>
                  <a:cubicBezTo>
                    <a:pt x="3612" y="3463"/>
                    <a:pt x="3590" y="3411"/>
                    <a:pt x="3595" y="3396"/>
                  </a:cubicBezTo>
                  <a:cubicBezTo>
                    <a:pt x="3599" y="3381"/>
                    <a:pt x="3564" y="3381"/>
                    <a:pt x="3547" y="3352"/>
                  </a:cubicBezTo>
                  <a:cubicBezTo>
                    <a:pt x="3529" y="3322"/>
                    <a:pt x="3516" y="3311"/>
                    <a:pt x="3538" y="3300"/>
                  </a:cubicBezTo>
                  <a:cubicBezTo>
                    <a:pt x="3560" y="3289"/>
                    <a:pt x="3533" y="3270"/>
                    <a:pt x="3538" y="3233"/>
                  </a:cubicBezTo>
                  <a:cubicBezTo>
                    <a:pt x="3542" y="3196"/>
                    <a:pt x="3538" y="3189"/>
                    <a:pt x="3555" y="3185"/>
                  </a:cubicBezTo>
                  <a:cubicBezTo>
                    <a:pt x="3573" y="3181"/>
                    <a:pt x="3590" y="3159"/>
                    <a:pt x="3590" y="3129"/>
                  </a:cubicBezTo>
                  <a:cubicBezTo>
                    <a:pt x="3590" y="3100"/>
                    <a:pt x="3595" y="3089"/>
                    <a:pt x="3625" y="3059"/>
                  </a:cubicBezTo>
                  <a:cubicBezTo>
                    <a:pt x="3656" y="3029"/>
                    <a:pt x="3678" y="3026"/>
                    <a:pt x="3708" y="3048"/>
                  </a:cubicBezTo>
                  <a:cubicBezTo>
                    <a:pt x="3739" y="3070"/>
                    <a:pt x="3699" y="3129"/>
                    <a:pt x="3739" y="3166"/>
                  </a:cubicBezTo>
                  <a:cubicBezTo>
                    <a:pt x="3778" y="3204"/>
                    <a:pt x="3826" y="3118"/>
                    <a:pt x="3857" y="3085"/>
                  </a:cubicBezTo>
                  <a:cubicBezTo>
                    <a:pt x="3887" y="3052"/>
                    <a:pt x="3909" y="3048"/>
                    <a:pt x="3935" y="3070"/>
                  </a:cubicBezTo>
                  <a:cubicBezTo>
                    <a:pt x="3962" y="3092"/>
                    <a:pt x="3979" y="3066"/>
                    <a:pt x="4005" y="3029"/>
                  </a:cubicBezTo>
                  <a:cubicBezTo>
                    <a:pt x="4031" y="2992"/>
                    <a:pt x="4058" y="3018"/>
                    <a:pt x="4084" y="3033"/>
                  </a:cubicBezTo>
                  <a:cubicBezTo>
                    <a:pt x="4110" y="3048"/>
                    <a:pt x="4123" y="3018"/>
                    <a:pt x="4119" y="2996"/>
                  </a:cubicBezTo>
                  <a:cubicBezTo>
                    <a:pt x="4114" y="2974"/>
                    <a:pt x="4097" y="2959"/>
                    <a:pt x="4093" y="2929"/>
                  </a:cubicBezTo>
                  <a:cubicBezTo>
                    <a:pt x="4088" y="2900"/>
                    <a:pt x="4119" y="2885"/>
                    <a:pt x="4184" y="2870"/>
                  </a:cubicBezTo>
                  <a:cubicBezTo>
                    <a:pt x="4250" y="2855"/>
                    <a:pt x="4184" y="2870"/>
                    <a:pt x="4237" y="2837"/>
                  </a:cubicBezTo>
                  <a:cubicBezTo>
                    <a:pt x="4289" y="2803"/>
                    <a:pt x="4311" y="2855"/>
                    <a:pt x="4311" y="2855"/>
                  </a:cubicBezTo>
                  <a:cubicBezTo>
                    <a:pt x="4311" y="2855"/>
                    <a:pt x="4350" y="2914"/>
                    <a:pt x="4377" y="2929"/>
                  </a:cubicBezTo>
                  <a:cubicBezTo>
                    <a:pt x="4403" y="2944"/>
                    <a:pt x="4394" y="2959"/>
                    <a:pt x="4394" y="2992"/>
                  </a:cubicBezTo>
                  <a:cubicBezTo>
                    <a:pt x="4394" y="3026"/>
                    <a:pt x="4394" y="3037"/>
                    <a:pt x="4425" y="3052"/>
                  </a:cubicBezTo>
                  <a:cubicBezTo>
                    <a:pt x="4455" y="3066"/>
                    <a:pt x="4442" y="3103"/>
                    <a:pt x="4477" y="3129"/>
                  </a:cubicBezTo>
                  <a:cubicBezTo>
                    <a:pt x="4512" y="3155"/>
                    <a:pt x="4543" y="3129"/>
                    <a:pt x="4582" y="3129"/>
                  </a:cubicBezTo>
                  <a:cubicBezTo>
                    <a:pt x="4599" y="3129"/>
                    <a:pt x="4627" y="3126"/>
                    <a:pt x="4652" y="3122"/>
                  </a:cubicBezTo>
                  <a:cubicBezTo>
                    <a:pt x="4659" y="3111"/>
                    <a:pt x="4668" y="3101"/>
                    <a:pt x="4676" y="3092"/>
                  </a:cubicBezTo>
                  <a:cubicBezTo>
                    <a:pt x="4698" y="3068"/>
                    <a:pt x="4687" y="3053"/>
                    <a:pt x="4663" y="3020"/>
                  </a:cubicBezTo>
                  <a:cubicBezTo>
                    <a:pt x="4639" y="2987"/>
                    <a:pt x="4647" y="2959"/>
                    <a:pt x="4647" y="2942"/>
                  </a:cubicBezTo>
                  <a:cubicBezTo>
                    <a:pt x="4647" y="2926"/>
                    <a:pt x="4656" y="2916"/>
                    <a:pt x="4630" y="2903"/>
                  </a:cubicBezTo>
                  <a:cubicBezTo>
                    <a:pt x="4604" y="2890"/>
                    <a:pt x="4628" y="2870"/>
                    <a:pt x="4634" y="2855"/>
                  </a:cubicBezTo>
                  <a:cubicBezTo>
                    <a:pt x="4641" y="2840"/>
                    <a:pt x="4658" y="2822"/>
                    <a:pt x="4676" y="2848"/>
                  </a:cubicBezTo>
                  <a:cubicBezTo>
                    <a:pt x="4693" y="2874"/>
                    <a:pt x="4717" y="2863"/>
                    <a:pt x="4748" y="2892"/>
                  </a:cubicBezTo>
                  <a:cubicBezTo>
                    <a:pt x="4778" y="2922"/>
                    <a:pt x="4776" y="2933"/>
                    <a:pt x="4802" y="2970"/>
                  </a:cubicBezTo>
                  <a:cubicBezTo>
                    <a:pt x="4829" y="3007"/>
                    <a:pt x="4853" y="2933"/>
                    <a:pt x="4859" y="2907"/>
                  </a:cubicBezTo>
                  <a:cubicBezTo>
                    <a:pt x="4866" y="2881"/>
                    <a:pt x="4907" y="2851"/>
                    <a:pt x="4925" y="2831"/>
                  </a:cubicBezTo>
                  <a:cubicBezTo>
                    <a:pt x="4942" y="2811"/>
                    <a:pt x="4953" y="2814"/>
                    <a:pt x="4982" y="2801"/>
                  </a:cubicBezTo>
                  <a:cubicBezTo>
                    <a:pt x="5010" y="2788"/>
                    <a:pt x="5019" y="2766"/>
                    <a:pt x="5023" y="2742"/>
                  </a:cubicBezTo>
                  <a:cubicBezTo>
                    <a:pt x="5027" y="2718"/>
                    <a:pt x="5043" y="2725"/>
                    <a:pt x="5062" y="2725"/>
                  </a:cubicBezTo>
                  <a:cubicBezTo>
                    <a:pt x="5082" y="2725"/>
                    <a:pt x="5106" y="2735"/>
                    <a:pt x="5126" y="2703"/>
                  </a:cubicBezTo>
                  <a:cubicBezTo>
                    <a:pt x="5145" y="2672"/>
                    <a:pt x="5167" y="2711"/>
                    <a:pt x="5209" y="2714"/>
                  </a:cubicBezTo>
                  <a:cubicBezTo>
                    <a:pt x="5250" y="2718"/>
                    <a:pt x="5231" y="2631"/>
                    <a:pt x="5237" y="2614"/>
                  </a:cubicBezTo>
                  <a:cubicBezTo>
                    <a:pt x="5244" y="2598"/>
                    <a:pt x="5272" y="2614"/>
                    <a:pt x="5287" y="2623"/>
                  </a:cubicBezTo>
                  <a:cubicBezTo>
                    <a:pt x="5303" y="2633"/>
                    <a:pt x="5322" y="2620"/>
                    <a:pt x="5344" y="2614"/>
                  </a:cubicBezTo>
                  <a:cubicBezTo>
                    <a:pt x="5366" y="2609"/>
                    <a:pt x="5386" y="2590"/>
                    <a:pt x="5386" y="2559"/>
                  </a:cubicBezTo>
                  <a:cubicBezTo>
                    <a:pt x="5386" y="2527"/>
                    <a:pt x="5407" y="2536"/>
                    <a:pt x="5442" y="2514"/>
                  </a:cubicBezTo>
                  <a:cubicBezTo>
                    <a:pt x="5477" y="2492"/>
                    <a:pt x="5464" y="2468"/>
                    <a:pt x="5460" y="2444"/>
                  </a:cubicBezTo>
                  <a:cubicBezTo>
                    <a:pt x="5455" y="2420"/>
                    <a:pt x="5427" y="2440"/>
                    <a:pt x="5407" y="2431"/>
                  </a:cubicBezTo>
                  <a:cubicBezTo>
                    <a:pt x="5388" y="2422"/>
                    <a:pt x="5410" y="2368"/>
                    <a:pt x="5397" y="2338"/>
                  </a:cubicBezTo>
                  <a:cubicBezTo>
                    <a:pt x="5383" y="2308"/>
                    <a:pt x="5357" y="2303"/>
                    <a:pt x="5353" y="2268"/>
                  </a:cubicBezTo>
                  <a:cubicBezTo>
                    <a:pt x="5348" y="2232"/>
                    <a:pt x="5296" y="2223"/>
                    <a:pt x="5289" y="2194"/>
                  </a:cubicBezTo>
                  <a:cubicBezTo>
                    <a:pt x="5283" y="2164"/>
                    <a:pt x="5248" y="2194"/>
                    <a:pt x="5237" y="2216"/>
                  </a:cubicBezTo>
                  <a:cubicBezTo>
                    <a:pt x="5226" y="2238"/>
                    <a:pt x="5191" y="2245"/>
                    <a:pt x="5156" y="2270"/>
                  </a:cubicBezTo>
                  <a:cubicBezTo>
                    <a:pt x="5121" y="2294"/>
                    <a:pt x="5117" y="2270"/>
                    <a:pt x="5110" y="2236"/>
                  </a:cubicBezTo>
                  <a:cubicBezTo>
                    <a:pt x="5104" y="2203"/>
                    <a:pt x="5075" y="2199"/>
                    <a:pt x="5065" y="2179"/>
                  </a:cubicBezTo>
                  <a:cubicBezTo>
                    <a:pt x="5054" y="2158"/>
                    <a:pt x="5043" y="2149"/>
                    <a:pt x="5032" y="2121"/>
                  </a:cubicBezTo>
                  <a:cubicBezTo>
                    <a:pt x="5021" y="2093"/>
                    <a:pt x="5060" y="2042"/>
                    <a:pt x="5062" y="2017"/>
                  </a:cubicBezTo>
                  <a:cubicBezTo>
                    <a:pt x="5065" y="1993"/>
                    <a:pt x="5043" y="1990"/>
                    <a:pt x="5019" y="1979"/>
                  </a:cubicBezTo>
                  <a:cubicBezTo>
                    <a:pt x="4995" y="1967"/>
                    <a:pt x="4992" y="1967"/>
                    <a:pt x="4988" y="1940"/>
                  </a:cubicBezTo>
                  <a:cubicBezTo>
                    <a:pt x="4984" y="1912"/>
                    <a:pt x="4955" y="1938"/>
                    <a:pt x="4920" y="1927"/>
                  </a:cubicBezTo>
                  <a:cubicBezTo>
                    <a:pt x="4885" y="1916"/>
                    <a:pt x="4940" y="1862"/>
                    <a:pt x="4949" y="1847"/>
                  </a:cubicBezTo>
                  <a:cubicBezTo>
                    <a:pt x="4958" y="1832"/>
                    <a:pt x="4975" y="1858"/>
                    <a:pt x="5001" y="1871"/>
                  </a:cubicBezTo>
                  <a:cubicBezTo>
                    <a:pt x="5027" y="1884"/>
                    <a:pt x="5025" y="1877"/>
                    <a:pt x="5045" y="1858"/>
                  </a:cubicBezTo>
                  <a:cubicBezTo>
                    <a:pt x="5065" y="1840"/>
                    <a:pt x="5062" y="1866"/>
                    <a:pt x="5106" y="1890"/>
                  </a:cubicBezTo>
                  <a:cubicBezTo>
                    <a:pt x="5150" y="1914"/>
                    <a:pt x="5132" y="1849"/>
                    <a:pt x="5130" y="1815"/>
                  </a:cubicBezTo>
                  <a:cubicBezTo>
                    <a:pt x="5128" y="1782"/>
                    <a:pt x="5156" y="1790"/>
                    <a:pt x="5172" y="1765"/>
                  </a:cubicBezTo>
                  <a:cubicBezTo>
                    <a:pt x="5187" y="1741"/>
                    <a:pt x="5152" y="1741"/>
                    <a:pt x="5137" y="1727"/>
                  </a:cubicBezTo>
                  <a:cubicBezTo>
                    <a:pt x="5121" y="1712"/>
                    <a:pt x="5132" y="1684"/>
                    <a:pt x="5139" y="1662"/>
                  </a:cubicBezTo>
                  <a:cubicBezTo>
                    <a:pt x="5145" y="1639"/>
                    <a:pt x="5200" y="1645"/>
                    <a:pt x="5222" y="1638"/>
                  </a:cubicBezTo>
                  <a:cubicBezTo>
                    <a:pt x="5244" y="1630"/>
                    <a:pt x="5252" y="1608"/>
                    <a:pt x="5252" y="1591"/>
                  </a:cubicBezTo>
                  <a:cubicBezTo>
                    <a:pt x="5252" y="1575"/>
                    <a:pt x="5246" y="1576"/>
                    <a:pt x="5215" y="1595"/>
                  </a:cubicBezTo>
                  <a:cubicBezTo>
                    <a:pt x="5185" y="1613"/>
                    <a:pt x="5178" y="1602"/>
                    <a:pt x="5130" y="1593"/>
                  </a:cubicBezTo>
                  <a:cubicBezTo>
                    <a:pt x="5082" y="1584"/>
                    <a:pt x="5084" y="1576"/>
                    <a:pt x="5067" y="1562"/>
                  </a:cubicBezTo>
                  <a:cubicBezTo>
                    <a:pt x="5049" y="1547"/>
                    <a:pt x="5006" y="1528"/>
                    <a:pt x="4988" y="1508"/>
                  </a:cubicBezTo>
                  <a:cubicBezTo>
                    <a:pt x="4971" y="1487"/>
                    <a:pt x="4990" y="1445"/>
                    <a:pt x="5014" y="1426"/>
                  </a:cubicBezTo>
                  <a:cubicBezTo>
                    <a:pt x="5038" y="1408"/>
                    <a:pt x="5056" y="1378"/>
                    <a:pt x="5075" y="1347"/>
                  </a:cubicBezTo>
                  <a:cubicBezTo>
                    <a:pt x="5095" y="1315"/>
                    <a:pt x="5145" y="1267"/>
                    <a:pt x="5180" y="1228"/>
                  </a:cubicBezTo>
                  <a:cubicBezTo>
                    <a:pt x="5215" y="1189"/>
                    <a:pt x="5217" y="1161"/>
                    <a:pt x="5244" y="1132"/>
                  </a:cubicBezTo>
                  <a:cubicBezTo>
                    <a:pt x="5270" y="1102"/>
                    <a:pt x="5263" y="1146"/>
                    <a:pt x="5270" y="1172"/>
                  </a:cubicBezTo>
                  <a:cubicBezTo>
                    <a:pt x="5276" y="1198"/>
                    <a:pt x="5298" y="1208"/>
                    <a:pt x="5320" y="1219"/>
                  </a:cubicBezTo>
                  <a:cubicBezTo>
                    <a:pt x="5342" y="1230"/>
                    <a:pt x="5335" y="1172"/>
                    <a:pt x="5320" y="1152"/>
                  </a:cubicBezTo>
                  <a:cubicBezTo>
                    <a:pt x="5305" y="1132"/>
                    <a:pt x="5309" y="1096"/>
                    <a:pt x="5305" y="1067"/>
                  </a:cubicBezTo>
                  <a:cubicBezTo>
                    <a:pt x="5300" y="1037"/>
                    <a:pt x="5320" y="1006"/>
                    <a:pt x="5320" y="982"/>
                  </a:cubicBezTo>
                  <a:cubicBezTo>
                    <a:pt x="5320" y="957"/>
                    <a:pt x="5342" y="950"/>
                    <a:pt x="5370" y="932"/>
                  </a:cubicBezTo>
                  <a:cubicBezTo>
                    <a:pt x="5399" y="913"/>
                    <a:pt x="5388" y="839"/>
                    <a:pt x="5364" y="811"/>
                  </a:cubicBezTo>
                  <a:cubicBezTo>
                    <a:pt x="5340" y="783"/>
                    <a:pt x="5351" y="737"/>
                    <a:pt x="5346" y="694"/>
                  </a:cubicBezTo>
                  <a:cubicBezTo>
                    <a:pt x="5342" y="652"/>
                    <a:pt x="5366" y="605"/>
                    <a:pt x="5379" y="587"/>
                  </a:cubicBezTo>
                  <a:cubicBezTo>
                    <a:pt x="5392" y="568"/>
                    <a:pt x="5407" y="539"/>
                    <a:pt x="5390" y="511"/>
                  </a:cubicBezTo>
                  <a:cubicBezTo>
                    <a:pt x="5372" y="483"/>
                    <a:pt x="5421" y="465"/>
                    <a:pt x="5418" y="437"/>
                  </a:cubicBezTo>
                  <a:cubicBezTo>
                    <a:pt x="5416" y="409"/>
                    <a:pt x="5370" y="400"/>
                    <a:pt x="5329" y="368"/>
                  </a:cubicBezTo>
                  <a:cubicBezTo>
                    <a:pt x="5287" y="337"/>
                    <a:pt x="5314" y="322"/>
                    <a:pt x="5248" y="316"/>
                  </a:cubicBezTo>
                  <a:cubicBezTo>
                    <a:pt x="5182" y="311"/>
                    <a:pt x="5189" y="366"/>
                    <a:pt x="5150" y="405"/>
                  </a:cubicBezTo>
                  <a:cubicBezTo>
                    <a:pt x="5110" y="444"/>
                    <a:pt x="5084" y="427"/>
                    <a:pt x="5032" y="439"/>
                  </a:cubicBezTo>
                  <a:cubicBezTo>
                    <a:pt x="4979" y="450"/>
                    <a:pt x="4914" y="472"/>
                    <a:pt x="4861" y="466"/>
                  </a:cubicBezTo>
                  <a:cubicBezTo>
                    <a:pt x="4809" y="461"/>
                    <a:pt x="4783" y="422"/>
                    <a:pt x="4776" y="389"/>
                  </a:cubicBezTo>
                  <a:cubicBezTo>
                    <a:pt x="4770" y="355"/>
                    <a:pt x="4757" y="316"/>
                    <a:pt x="4757" y="266"/>
                  </a:cubicBezTo>
                  <a:cubicBezTo>
                    <a:pt x="4757" y="216"/>
                    <a:pt x="4743" y="238"/>
                    <a:pt x="4717" y="238"/>
                  </a:cubicBezTo>
                  <a:cubicBezTo>
                    <a:pt x="4691" y="238"/>
                    <a:pt x="4684" y="227"/>
                    <a:pt x="4665" y="199"/>
                  </a:cubicBezTo>
                  <a:cubicBezTo>
                    <a:pt x="4645" y="172"/>
                    <a:pt x="4619" y="199"/>
                    <a:pt x="4619" y="233"/>
                  </a:cubicBezTo>
                  <a:cubicBezTo>
                    <a:pt x="4619" y="266"/>
                    <a:pt x="4599" y="283"/>
                    <a:pt x="4573" y="250"/>
                  </a:cubicBezTo>
                  <a:cubicBezTo>
                    <a:pt x="4547" y="216"/>
                    <a:pt x="4540" y="227"/>
                    <a:pt x="4475" y="216"/>
                  </a:cubicBezTo>
                  <a:cubicBezTo>
                    <a:pt x="4409" y="205"/>
                    <a:pt x="4475" y="149"/>
                    <a:pt x="4508" y="111"/>
                  </a:cubicBezTo>
                  <a:cubicBezTo>
                    <a:pt x="4540" y="72"/>
                    <a:pt x="4514" y="61"/>
                    <a:pt x="4475" y="33"/>
                  </a:cubicBezTo>
                  <a:cubicBezTo>
                    <a:pt x="4464" y="25"/>
                    <a:pt x="4454" y="13"/>
                    <a:pt x="4445" y="0"/>
                  </a:cubicBezTo>
                  <a:cubicBezTo>
                    <a:pt x="4418" y="4"/>
                    <a:pt x="4389" y="5"/>
                    <a:pt x="4375" y="22"/>
                  </a:cubicBezTo>
                  <a:cubicBezTo>
                    <a:pt x="4355" y="44"/>
                    <a:pt x="4301" y="126"/>
                    <a:pt x="4280" y="147"/>
                  </a:cubicBezTo>
                  <a:cubicBezTo>
                    <a:pt x="4259" y="168"/>
                    <a:pt x="4231" y="179"/>
                    <a:pt x="4242" y="201"/>
                  </a:cubicBezTo>
                  <a:cubicBezTo>
                    <a:pt x="4254" y="223"/>
                    <a:pt x="4270" y="241"/>
                    <a:pt x="4291" y="226"/>
                  </a:cubicBezTo>
                  <a:cubicBezTo>
                    <a:pt x="4313" y="211"/>
                    <a:pt x="4360" y="198"/>
                    <a:pt x="4370" y="226"/>
                  </a:cubicBezTo>
                  <a:cubicBezTo>
                    <a:pt x="4380" y="254"/>
                    <a:pt x="4370" y="248"/>
                    <a:pt x="4372" y="269"/>
                  </a:cubicBezTo>
                  <a:cubicBezTo>
                    <a:pt x="4373" y="290"/>
                    <a:pt x="4399" y="291"/>
                    <a:pt x="4408" y="315"/>
                  </a:cubicBezTo>
                  <a:cubicBezTo>
                    <a:pt x="4416" y="338"/>
                    <a:pt x="4409" y="376"/>
                    <a:pt x="4396" y="393"/>
                  </a:cubicBezTo>
                  <a:cubicBezTo>
                    <a:pt x="4383" y="409"/>
                    <a:pt x="4332" y="437"/>
                    <a:pt x="4319" y="465"/>
                  </a:cubicBezTo>
                  <a:cubicBezTo>
                    <a:pt x="4306" y="493"/>
                    <a:pt x="4301" y="528"/>
                    <a:pt x="4303" y="541"/>
                  </a:cubicBezTo>
                  <a:cubicBezTo>
                    <a:pt x="4304" y="555"/>
                    <a:pt x="4303" y="565"/>
                    <a:pt x="4288" y="573"/>
                  </a:cubicBezTo>
                  <a:cubicBezTo>
                    <a:pt x="4273" y="582"/>
                    <a:pt x="4270" y="594"/>
                    <a:pt x="4277" y="615"/>
                  </a:cubicBezTo>
                  <a:cubicBezTo>
                    <a:pt x="4283" y="636"/>
                    <a:pt x="4277" y="644"/>
                    <a:pt x="4264" y="655"/>
                  </a:cubicBezTo>
                  <a:cubicBezTo>
                    <a:pt x="4250" y="667"/>
                    <a:pt x="4249" y="673"/>
                    <a:pt x="4254" y="696"/>
                  </a:cubicBezTo>
                  <a:cubicBezTo>
                    <a:pt x="4259" y="718"/>
                    <a:pt x="4254" y="730"/>
                    <a:pt x="4239" y="747"/>
                  </a:cubicBezTo>
                  <a:cubicBezTo>
                    <a:pt x="4224" y="764"/>
                    <a:pt x="4209" y="780"/>
                    <a:pt x="4211" y="799"/>
                  </a:cubicBezTo>
                  <a:cubicBezTo>
                    <a:pt x="4213" y="817"/>
                    <a:pt x="4205" y="826"/>
                    <a:pt x="4218" y="837"/>
                  </a:cubicBezTo>
                  <a:cubicBezTo>
                    <a:pt x="4231" y="849"/>
                    <a:pt x="4249" y="840"/>
                    <a:pt x="4252" y="867"/>
                  </a:cubicBezTo>
                  <a:cubicBezTo>
                    <a:pt x="4255" y="893"/>
                    <a:pt x="4247" y="918"/>
                    <a:pt x="4223" y="928"/>
                  </a:cubicBezTo>
                  <a:cubicBezTo>
                    <a:pt x="4198" y="938"/>
                    <a:pt x="4162" y="938"/>
                    <a:pt x="4144" y="957"/>
                  </a:cubicBezTo>
                  <a:cubicBezTo>
                    <a:pt x="4126" y="976"/>
                    <a:pt x="4069" y="1024"/>
                    <a:pt x="4047" y="1047"/>
                  </a:cubicBezTo>
                  <a:cubicBezTo>
                    <a:pt x="4026" y="1071"/>
                    <a:pt x="4011" y="1111"/>
                    <a:pt x="3957" y="1090"/>
                  </a:cubicBezTo>
                  <a:cubicBezTo>
                    <a:pt x="3903" y="1070"/>
                    <a:pt x="3938" y="1056"/>
                    <a:pt x="3888" y="1058"/>
                  </a:cubicBezTo>
                  <a:cubicBezTo>
                    <a:pt x="3850" y="1061"/>
                    <a:pt x="3806" y="1053"/>
                    <a:pt x="3777" y="1036"/>
                  </a:cubicBezTo>
                  <a:cubicBezTo>
                    <a:pt x="3771" y="1061"/>
                    <a:pt x="3765" y="1086"/>
                    <a:pt x="3764" y="1100"/>
                  </a:cubicBezTo>
                  <a:cubicBezTo>
                    <a:pt x="3761" y="1134"/>
                    <a:pt x="3738" y="1181"/>
                    <a:pt x="3725" y="1225"/>
                  </a:cubicBezTo>
                  <a:cubicBezTo>
                    <a:pt x="3711" y="1270"/>
                    <a:pt x="3705" y="1298"/>
                    <a:pt x="3695" y="1339"/>
                  </a:cubicBezTo>
                  <a:cubicBezTo>
                    <a:pt x="3685" y="1381"/>
                    <a:pt x="3675" y="1384"/>
                    <a:pt x="3675" y="1423"/>
                  </a:cubicBezTo>
                  <a:cubicBezTo>
                    <a:pt x="3675" y="1462"/>
                    <a:pt x="3666" y="1462"/>
                    <a:pt x="3636" y="1459"/>
                  </a:cubicBezTo>
                  <a:cubicBezTo>
                    <a:pt x="3607" y="1456"/>
                    <a:pt x="3623" y="1487"/>
                    <a:pt x="3630" y="1506"/>
                  </a:cubicBezTo>
                  <a:cubicBezTo>
                    <a:pt x="3636" y="1525"/>
                    <a:pt x="3649" y="1550"/>
                    <a:pt x="3682" y="1581"/>
                  </a:cubicBezTo>
                  <a:cubicBezTo>
                    <a:pt x="3715" y="1612"/>
                    <a:pt x="3725" y="1584"/>
                    <a:pt x="3751" y="1559"/>
                  </a:cubicBezTo>
                  <a:cubicBezTo>
                    <a:pt x="3777" y="1534"/>
                    <a:pt x="3787" y="1537"/>
                    <a:pt x="3810" y="1545"/>
                  </a:cubicBezTo>
                  <a:cubicBezTo>
                    <a:pt x="3833" y="1553"/>
                    <a:pt x="3872" y="1523"/>
                    <a:pt x="3892" y="1520"/>
                  </a:cubicBezTo>
                  <a:cubicBezTo>
                    <a:pt x="3911" y="1517"/>
                    <a:pt x="3951" y="1545"/>
                    <a:pt x="3970" y="1564"/>
                  </a:cubicBezTo>
                  <a:cubicBezTo>
                    <a:pt x="3990" y="1584"/>
                    <a:pt x="4016" y="1564"/>
                    <a:pt x="4016" y="1553"/>
                  </a:cubicBezTo>
                  <a:cubicBezTo>
                    <a:pt x="4016" y="1542"/>
                    <a:pt x="4042" y="1492"/>
                    <a:pt x="4055" y="1467"/>
                  </a:cubicBezTo>
                  <a:cubicBezTo>
                    <a:pt x="4069" y="1442"/>
                    <a:pt x="4101" y="1453"/>
                    <a:pt x="4134" y="1445"/>
                  </a:cubicBezTo>
                  <a:cubicBezTo>
                    <a:pt x="4167" y="1437"/>
                    <a:pt x="4213" y="1450"/>
                    <a:pt x="4223" y="1467"/>
                  </a:cubicBezTo>
                  <a:cubicBezTo>
                    <a:pt x="4232" y="1484"/>
                    <a:pt x="4291" y="1500"/>
                    <a:pt x="4314" y="1498"/>
                  </a:cubicBezTo>
                  <a:cubicBezTo>
                    <a:pt x="4337" y="1495"/>
                    <a:pt x="4344" y="1523"/>
                    <a:pt x="4344" y="1542"/>
                  </a:cubicBezTo>
                  <a:cubicBezTo>
                    <a:pt x="4344" y="1562"/>
                    <a:pt x="4399" y="1564"/>
                    <a:pt x="4439" y="1592"/>
                  </a:cubicBezTo>
                  <a:cubicBezTo>
                    <a:pt x="4478" y="1620"/>
                    <a:pt x="4481" y="1637"/>
                    <a:pt x="4511" y="1659"/>
                  </a:cubicBezTo>
                  <a:cubicBezTo>
                    <a:pt x="4540" y="1681"/>
                    <a:pt x="4544" y="1717"/>
                    <a:pt x="4527" y="1748"/>
                  </a:cubicBezTo>
                  <a:cubicBezTo>
                    <a:pt x="4511" y="1778"/>
                    <a:pt x="4491" y="1778"/>
                    <a:pt x="4429" y="1778"/>
                  </a:cubicBezTo>
                  <a:cubicBezTo>
                    <a:pt x="4367" y="1778"/>
                    <a:pt x="4373" y="1778"/>
                    <a:pt x="4360" y="1762"/>
                  </a:cubicBezTo>
                  <a:cubicBezTo>
                    <a:pt x="4347" y="1745"/>
                    <a:pt x="4311" y="1773"/>
                    <a:pt x="4311" y="1773"/>
                  </a:cubicBezTo>
                  <a:cubicBezTo>
                    <a:pt x="4311" y="1773"/>
                    <a:pt x="4282" y="1776"/>
                    <a:pt x="4229" y="1767"/>
                  </a:cubicBezTo>
                  <a:cubicBezTo>
                    <a:pt x="4177" y="1759"/>
                    <a:pt x="4183" y="1795"/>
                    <a:pt x="4147" y="1826"/>
                  </a:cubicBezTo>
                  <a:cubicBezTo>
                    <a:pt x="4111" y="1856"/>
                    <a:pt x="4114" y="1853"/>
                    <a:pt x="4108" y="1831"/>
                  </a:cubicBezTo>
                  <a:cubicBezTo>
                    <a:pt x="4101" y="1809"/>
                    <a:pt x="4055" y="1840"/>
                    <a:pt x="4052" y="1879"/>
                  </a:cubicBezTo>
                  <a:cubicBezTo>
                    <a:pt x="4049" y="1917"/>
                    <a:pt x="4036" y="1898"/>
                    <a:pt x="3980" y="1898"/>
                  </a:cubicBezTo>
                  <a:cubicBezTo>
                    <a:pt x="3924" y="1898"/>
                    <a:pt x="3977" y="1920"/>
                    <a:pt x="3918" y="1954"/>
                  </a:cubicBezTo>
                  <a:cubicBezTo>
                    <a:pt x="3859" y="1987"/>
                    <a:pt x="3852" y="2023"/>
                    <a:pt x="3865" y="2051"/>
                  </a:cubicBezTo>
                  <a:cubicBezTo>
                    <a:pt x="3879" y="2079"/>
                    <a:pt x="3885" y="2081"/>
                    <a:pt x="3843" y="2098"/>
                  </a:cubicBezTo>
                  <a:cubicBezTo>
                    <a:pt x="3800" y="2115"/>
                    <a:pt x="3813" y="2143"/>
                    <a:pt x="3748" y="2179"/>
                  </a:cubicBezTo>
                  <a:cubicBezTo>
                    <a:pt x="3682" y="2215"/>
                    <a:pt x="3646" y="2201"/>
                    <a:pt x="3594" y="2198"/>
                  </a:cubicBezTo>
                  <a:cubicBezTo>
                    <a:pt x="3541" y="2195"/>
                    <a:pt x="3551" y="2234"/>
                    <a:pt x="3518" y="2268"/>
                  </a:cubicBezTo>
                  <a:cubicBezTo>
                    <a:pt x="3485" y="2301"/>
                    <a:pt x="3505" y="2315"/>
                    <a:pt x="3453" y="2332"/>
                  </a:cubicBezTo>
                  <a:cubicBezTo>
                    <a:pt x="3400" y="2348"/>
                    <a:pt x="3410" y="2368"/>
                    <a:pt x="3361" y="2387"/>
                  </a:cubicBezTo>
                  <a:cubicBezTo>
                    <a:pt x="3312" y="2407"/>
                    <a:pt x="3266" y="2398"/>
                    <a:pt x="3227" y="2393"/>
                  </a:cubicBezTo>
                  <a:cubicBezTo>
                    <a:pt x="3187" y="2387"/>
                    <a:pt x="3174" y="2387"/>
                    <a:pt x="3148" y="2357"/>
                  </a:cubicBezTo>
                  <a:cubicBezTo>
                    <a:pt x="3122" y="2326"/>
                    <a:pt x="3105" y="2343"/>
                    <a:pt x="3060" y="2343"/>
                  </a:cubicBezTo>
                  <a:cubicBezTo>
                    <a:pt x="3014" y="2343"/>
                    <a:pt x="2991" y="2373"/>
                    <a:pt x="2981" y="2401"/>
                  </a:cubicBezTo>
                  <a:cubicBezTo>
                    <a:pt x="2971" y="2429"/>
                    <a:pt x="2965" y="2457"/>
                    <a:pt x="2945" y="2498"/>
                  </a:cubicBezTo>
                  <a:cubicBezTo>
                    <a:pt x="2925" y="2540"/>
                    <a:pt x="2945" y="2529"/>
                    <a:pt x="2961" y="2571"/>
                  </a:cubicBezTo>
                  <a:cubicBezTo>
                    <a:pt x="2978" y="2612"/>
                    <a:pt x="3004" y="2601"/>
                    <a:pt x="3037" y="2623"/>
                  </a:cubicBezTo>
                  <a:cubicBezTo>
                    <a:pt x="3069" y="2646"/>
                    <a:pt x="3073" y="2654"/>
                    <a:pt x="3063" y="2682"/>
                  </a:cubicBezTo>
                  <a:cubicBezTo>
                    <a:pt x="3053" y="2710"/>
                    <a:pt x="3007" y="2729"/>
                    <a:pt x="2974" y="2749"/>
                  </a:cubicBezTo>
                  <a:cubicBezTo>
                    <a:pt x="2942" y="2768"/>
                    <a:pt x="2915" y="2785"/>
                    <a:pt x="2883" y="2807"/>
                  </a:cubicBezTo>
                  <a:cubicBezTo>
                    <a:pt x="2850" y="2829"/>
                    <a:pt x="2850" y="2865"/>
                    <a:pt x="2804" y="2921"/>
                  </a:cubicBezTo>
                  <a:cubicBezTo>
                    <a:pt x="2758" y="2977"/>
                    <a:pt x="2758" y="2982"/>
                    <a:pt x="2702" y="2993"/>
                  </a:cubicBezTo>
                  <a:cubicBezTo>
                    <a:pt x="2647" y="3004"/>
                    <a:pt x="2657" y="3007"/>
                    <a:pt x="2614" y="3038"/>
                  </a:cubicBezTo>
                  <a:cubicBezTo>
                    <a:pt x="2571" y="3068"/>
                    <a:pt x="2529" y="3049"/>
                    <a:pt x="2483" y="3068"/>
                  </a:cubicBezTo>
                  <a:cubicBezTo>
                    <a:pt x="2437" y="3088"/>
                    <a:pt x="2414" y="3079"/>
                    <a:pt x="2381" y="3068"/>
                  </a:cubicBezTo>
                  <a:cubicBezTo>
                    <a:pt x="2349" y="3057"/>
                    <a:pt x="2332" y="3071"/>
                    <a:pt x="2306" y="3079"/>
                  </a:cubicBezTo>
                  <a:cubicBezTo>
                    <a:pt x="2280" y="3088"/>
                    <a:pt x="2234" y="3091"/>
                    <a:pt x="2178" y="3079"/>
                  </a:cubicBezTo>
                  <a:cubicBezTo>
                    <a:pt x="2123" y="3068"/>
                    <a:pt x="2149" y="3082"/>
                    <a:pt x="2116" y="3104"/>
                  </a:cubicBezTo>
                  <a:cubicBezTo>
                    <a:pt x="2083" y="3127"/>
                    <a:pt x="2070" y="3124"/>
                    <a:pt x="1992" y="3135"/>
                  </a:cubicBezTo>
                  <a:cubicBezTo>
                    <a:pt x="1913" y="3146"/>
                    <a:pt x="1824" y="3213"/>
                    <a:pt x="1756" y="3241"/>
                  </a:cubicBezTo>
                  <a:cubicBezTo>
                    <a:pt x="1687" y="3268"/>
                    <a:pt x="1713" y="3280"/>
                    <a:pt x="1661" y="3327"/>
                  </a:cubicBezTo>
                  <a:cubicBezTo>
                    <a:pt x="1608" y="3374"/>
                    <a:pt x="1592" y="3332"/>
                    <a:pt x="1553" y="3324"/>
                  </a:cubicBezTo>
                  <a:cubicBezTo>
                    <a:pt x="1513" y="3316"/>
                    <a:pt x="1543" y="3299"/>
                    <a:pt x="1536" y="3260"/>
                  </a:cubicBezTo>
                  <a:cubicBezTo>
                    <a:pt x="1530" y="3221"/>
                    <a:pt x="1494" y="3257"/>
                    <a:pt x="1467" y="3271"/>
                  </a:cubicBezTo>
                  <a:cubicBezTo>
                    <a:pt x="1441" y="3285"/>
                    <a:pt x="1405" y="3280"/>
                    <a:pt x="1372" y="3280"/>
                  </a:cubicBezTo>
                  <a:cubicBezTo>
                    <a:pt x="1340" y="3280"/>
                    <a:pt x="1245" y="3243"/>
                    <a:pt x="1215" y="3229"/>
                  </a:cubicBezTo>
                  <a:cubicBezTo>
                    <a:pt x="1186" y="3216"/>
                    <a:pt x="1123" y="3210"/>
                    <a:pt x="1051" y="3191"/>
                  </a:cubicBezTo>
                  <a:cubicBezTo>
                    <a:pt x="979" y="3171"/>
                    <a:pt x="1025" y="3152"/>
                    <a:pt x="989" y="3118"/>
                  </a:cubicBezTo>
                  <a:cubicBezTo>
                    <a:pt x="953" y="3085"/>
                    <a:pt x="907" y="3096"/>
                    <a:pt x="861" y="3093"/>
                  </a:cubicBezTo>
                  <a:cubicBezTo>
                    <a:pt x="815" y="3091"/>
                    <a:pt x="799" y="3091"/>
                    <a:pt x="753" y="3085"/>
                  </a:cubicBezTo>
                  <a:cubicBezTo>
                    <a:pt x="707" y="3079"/>
                    <a:pt x="707" y="3074"/>
                    <a:pt x="648" y="3057"/>
                  </a:cubicBezTo>
                  <a:cubicBezTo>
                    <a:pt x="589" y="3040"/>
                    <a:pt x="543" y="3071"/>
                    <a:pt x="491" y="3088"/>
                  </a:cubicBezTo>
                  <a:cubicBezTo>
                    <a:pt x="439" y="3104"/>
                    <a:pt x="435" y="3085"/>
                    <a:pt x="380" y="3082"/>
                  </a:cubicBezTo>
                  <a:cubicBezTo>
                    <a:pt x="324" y="3079"/>
                    <a:pt x="294" y="3077"/>
                    <a:pt x="245" y="3071"/>
                  </a:cubicBezTo>
                  <a:cubicBezTo>
                    <a:pt x="196" y="3065"/>
                    <a:pt x="173" y="3071"/>
                    <a:pt x="137" y="3043"/>
                  </a:cubicBezTo>
                  <a:cubicBezTo>
                    <a:pt x="101" y="3015"/>
                    <a:pt x="82" y="3049"/>
                    <a:pt x="59" y="3054"/>
                  </a:cubicBezTo>
                  <a:cubicBezTo>
                    <a:pt x="45" y="3058"/>
                    <a:pt x="34" y="3057"/>
                    <a:pt x="18" y="3050"/>
                  </a:cubicBezTo>
                  <a:cubicBezTo>
                    <a:pt x="19" y="3100"/>
                    <a:pt x="34" y="3164"/>
                    <a:pt x="43" y="3189"/>
                  </a:cubicBezTo>
                  <a:cubicBezTo>
                    <a:pt x="56" y="3222"/>
                    <a:pt x="52" y="3241"/>
                    <a:pt x="26" y="3270"/>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2" name="Freeform 13"/>
            <p:cNvSpPr>
              <a:spLocks/>
            </p:cNvSpPr>
            <p:nvPr/>
          </p:nvSpPr>
          <p:spPr bwMode="auto">
            <a:xfrm>
              <a:off x="3796" y="3407"/>
              <a:ext cx="875" cy="659"/>
            </a:xfrm>
            <a:custGeom>
              <a:avLst/>
              <a:gdLst>
                <a:gd name="T0" fmla="*/ 1778 w 1889"/>
                <a:gd name="T1" fmla="*/ 152 h 1423"/>
                <a:gd name="T2" fmla="*/ 1673 w 1889"/>
                <a:gd name="T3" fmla="*/ 115 h 1423"/>
                <a:gd name="T4" fmla="*/ 1507 w 1889"/>
                <a:gd name="T5" fmla="*/ 82 h 1423"/>
                <a:gd name="T6" fmla="*/ 1385 w 1889"/>
                <a:gd name="T7" fmla="*/ 134 h 1423"/>
                <a:gd name="T8" fmla="*/ 1127 w 1889"/>
                <a:gd name="T9" fmla="*/ 215 h 1423"/>
                <a:gd name="T10" fmla="*/ 1210 w 1889"/>
                <a:gd name="T11" fmla="*/ 59 h 1423"/>
                <a:gd name="T12" fmla="*/ 1127 w 1889"/>
                <a:gd name="T13" fmla="*/ 22 h 1423"/>
                <a:gd name="T14" fmla="*/ 1012 w 1889"/>
                <a:gd name="T15" fmla="*/ 3 h 1423"/>
                <a:gd name="T16" fmla="*/ 861 w 1889"/>
                <a:gd name="T17" fmla="*/ 28 h 1423"/>
                <a:gd name="T18" fmla="*/ 758 w 1889"/>
                <a:gd name="T19" fmla="*/ 56 h 1423"/>
                <a:gd name="T20" fmla="*/ 686 w 1889"/>
                <a:gd name="T21" fmla="*/ 126 h 1423"/>
                <a:gd name="T22" fmla="*/ 570 w 1889"/>
                <a:gd name="T23" fmla="*/ 193 h 1423"/>
                <a:gd name="T24" fmla="*/ 520 w 1889"/>
                <a:gd name="T25" fmla="*/ 263 h 1423"/>
                <a:gd name="T26" fmla="*/ 536 w 1889"/>
                <a:gd name="T27" fmla="*/ 356 h 1423"/>
                <a:gd name="T28" fmla="*/ 444 w 1889"/>
                <a:gd name="T29" fmla="*/ 514 h 1423"/>
                <a:gd name="T30" fmla="*/ 383 w 1889"/>
                <a:gd name="T31" fmla="*/ 743 h 1423"/>
                <a:gd name="T32" fmla="*/ 267 w 1889"/>
                <a:gd name="T33" fmla="*/ 853 h 1423"/>
                <a:gd name="T34" fmla="*/ 190 w 1889"/>
                <a:gd name="T35" fmla="*/ 912 h 1423"/>
                <a:gd name="T36" fmla="*/ 83 w 1889"/>
                <a:gd name="T37" fmla="*/ 997 h 1423"/>
                <a:gd name="T38" fmla="*/ 29 w 1889"/>
                <a:gd name="T39" fmla="*/ 1064 h 1423"/>
                <a:gd name="T40" fmla="*/ 44 w 1889"/>
                <a:gd name="T41" fmla="*/ 1116 h 1423"/>
                <a:gd name="T42" fmla="*/ 22 w 1889"/>
                <a:gd name="T43" fmla="*/ 1223 h 1423"/>
                <a:gd name="T44" fmla="*/ 70 w 1889"/>
                <a:gd name="T45" fmla="*/ 1353 h 1423"/>
                <a:gd name="T46" fmla="*/ 254 w 1889"/>
                <a:gd name="T47" fmla="*/ 1375 h 1423"/>
                <a:gd name="T48" fmla="*/ 201 w 1889"/>
                <a:gd name="T49" fmla="*/ 1249 h 1423"/>
                <a:gd name="T50" fmla="*/ 232 w 1889"/>
                <a:gd name="T51" fmla="*/ 1157 h 1423"/>
                <a:gd name="T52" fmla="*/ 346 w 1889"/>
                <a:gd name="T53" fmla="*/ 1097 h 1423"/>
                <a:gd name="T54" fmla="*/ 564 w 1889"/>
                <a:gd name="T55" fmla="*/ 1019 h 1423"/>
                <a:gd name="T56" fmla="*/ 743 w 1889"/>
                <a:gd name="T57" fmla="*/ 971 h 1423"/>
                <a:gd name="T58" fmla="*/ 883 w 1889"/>
                <a:gd name="T59" fmla="*/ 897 h 1423"/>
                <a:gd name="T60" fmla="*/ 1014 w 1889"/>
                <a:gd name="T61" fmla="*/ 827 h 1423"/>
                <a:gd name="T62" fmla="*/ 979 w 1889"/>
                <a:gd name="T63" fmla="*/ 693 h 1423"/>
                <a:gd name="T64" fmla="*/ 1088 w 1889"/>
                <a:gd name="T65" fmla="*/ 730 h 1423"/>
                <a:gd name="T66" fmla="*/ 1237 w 1889"/>
                <a:gd name="T67" fmla="*/ 738 h 1423"/>
                <a:gd name="T68" fmla="*/ 1328 w 1889"/>
                <a:gd name="T69" fmla="*/ 686 h 1423"/>
                <a:gd name="T70" fmla="*/ 1473 w 1889"/>
                <a:gd name="T71" fmla="*/ 634 h 1423"/>
                <a:gd name="T72" fmla="*/ 1538 w 1889"/>
                <a:gd name="T73" fmla="*/ 597 h 1423"/>
                <a:gd name="T74" fmla="*/ 1748 w 1889"/>
                <a:gd name="T75" fmla="*/ 556 h 1423"/>
                <a:gd name="T76" fmla="*/ 1835 w 1889"/>
                <a:gd name="T77" fmla="*/ 423 h 1423"/>
                <a:gd name="T78" fmla="*/ 1839 w 1889"/>
                <a:gd name="T79" fmla="*/ 267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9" h="1423">
                  <a:moveTo>
                    <a:pt x="1839" y="267"/>
                  </a:moveTo>
                  <a:cubicBezTo>
                    <a:pt x="1844" y="211"/>
                    <a:pt x="1787" y="182"/>
                    <a:pt x="1778" y="152"/>
                  </a:cubicBezTo>
                  <a:cubicBezTo>
                    <a:pt x="1770" y="123"/>
                    <a:pt x="1765" y="100"/>
                    <a:pt x="1743" y="119"/>
                  </a:cubicBezTo>
                  <a:cubicBezTo>
                    <a:pt x="1722" y="137"/>
                    <a:pt x="1687" y="134"/>
                    <a:pt x="1673" y="115"/>
                  </a:cubicBezTo>
                  <a:cubicBezTo>
                    <a:pt x="1660" y="97"/>
                    <a:pt x="1639" y="78"/>
                    <a:pt x="1617" y="82"/>
                  </a:cubicBezTo>
                  <a:cubicBezTo>
                    <a:pt x="1595" y="85"/>
                    <a:pt x="1521" y="52"/>
                    <a:pt x="1507" y="82"/>
                  </a:cubicBezTo>
                  <a:cubicBezTo>
                    <a:pt x="1494" y="111"/>
                    <a:pt x="1521" y="189"/>
                    <a:pt x="1486" y="174"/>
                  </a:cubicBezTo>
                  <a:cubicBezTo>
                    <a:pt x="1451" y="160"/>
                    <a:pt x="1420" y="104"/>
                    <a:pt x="1385" y="134"/>
                  </a:cubicBezTo>
                  <a:cubicBezTo>
                    <a:pt x="1350" y="163"/>
                    <a:pt x="1298" y="152"/>
                    <a:pt x="1254" y="186"/>
                  </a:cubicBezTo>
                  <a:cubicBezTo>
                    <a:pt x="1210" y="219"/>
                    <a:pt x="1162" y="245"/>
                    <a:pt x="1127" y="215"/>
                  </a:cubicBezTo>
                  <a:cubicBezTo>
                    <a:pt x="1093" y="186"/>
                    <a:pt x="1084" y="152"/>
                    <a:pt x="1132" y="126"/>
                  </a:cubicBezTo>
                  <a:cubicBezTo>
                    <a:pt x="1180" y="100"/>
                    <a:pt x="1206" y="82"/>
                    <a:pt x="1210" y="59"/>
                  </a:cubicBezTo>
                  <a:cubicBezTo>
                    <a:pt x="1215" y="37"/>
                    <a:pt x="1206" y="22"/>
                    <a:pt x="1189" y="11"/>
                  </a:cubicBezTo>
                  <a:cubicBezTo>
                    <a:pt x="1171" y="0"/>
                    <a:pt x="1167" y="0"/>
                    <a:pt x="1127" y="22"/>
                  </a:cubicBezTo>
                  <a:cubicBezTo>
                    <a:pt x="1088" y="45"/>
                    <a:pt x="1044" y="52"/>
                    <a:pt x="1031" y="30"/>
                  </a:cubicBezTo>
                  <a:cubicBezTo>
                    <a:pt x="1026" y="22"/>
                    <a:pt x="1019" y="13"/>
                    <a:pt x="1012" y="3"/>
                  </a:cubicBezTo>
                  <a:cubicBezTo>
                    <a:pt x="983" y="24"/>
                    <a:pt x="958" y="34"/>
                    <a:pt x="929" y="45"/>
                  </a:cubicBezTo>
                  <a:cubicBezTo>
                    <a:pt x="892" y="58"/>
                    <a:pt x="887" y="41"/>
                    <a:pt x="861" y="28"/>
                  </a:cubicBezTo>
                  <a:cubicBezTo>
                    <a:pt x="835" y="15"/>
                    <a:pt x="839" y="6"/>
                    <a:pt x="819" y="8"/>
                  </a:cubicBezTo>
                  <a:cubicBezTo>
                    <a:pt x="800" y="9"/>
                    <a:pt x="791" y="41"/>
                    <a:pt x="758" y="56"/>
                  </a:cubicBezTo>
                  <a:cubicBezTo>
                    <a:pt x="726" y="71"/>
                    <a:pt x="780" y="80"/>
                    <a:pt x="765" y="132"/>
                  </a:cubicBezTo>
                  <a:cubicBezTo>
                    <a:pt x="750" y="184"/>
                    <a:pt x="741" y="152"/>
                    <a:pt x="686" y="126"/>
                  </a:cubicBezTo>
                  <a:cubicBezTo>
                    <a:pt x="632" y="100"/>
                    <a:pt x="610" y="119"/>
                    <a:pt x="575" y="132"/>
                  </a:cubicBezTo>
                  <a:cubicBezTo>
                    <a:pt x="540" y="145"/>
                    <a:pt x="560" y="163"/>
                    <a:pt x="570" y="193"/>
                  </a:cubicBezTo>
                  <a:cubicBezTo>
                    <a:pt x="581" y="223"/>
                    <a:pt x="573" y="221"/>
                    <a:pt x="553" y="223"/>
                  </a:cubicBezTo>
                  <a:cubicBezTo>
                    <a:pt x="503" y="226"/>
                    <a:pt x="529" y="234"/>
                    <a:pt x="520" y="263"/>
                  </a:cubicBezTo>
                  <a:cubicBezTo>
                    <a:pt x="512" y="293"/>
                    <a:pt x="538" y="289"/>
                    <a:pt x="549" y="313"/>
                  </a:cubicBezTo>
                  <a:cubicBezTo>
                    <a:pt x="560" y="337"/>
                    <a:pt x="557" y="343"/>
                    <a:pt x="536" y="356"/>
                  </a:cubicBezTo>
                  <a:cubicBezTo>
                    <a:pt x="514" y="369"/>
                    <a:pt x="522" y="391"/>
                    <a:pt x="520" y="432"/>
                  </a:cubicBezTo>
                  <a:cubicBezTo>
                    <a:pt x="518" y="473"/>
                    <a:pt x="498" y="462"/>
                    <a:pt x="444" y="514"/>
                  </a:cubicBezTo>
                  <a:cubicBezTo>
                    <a:pt x="389" y="565"/>
                    <a:pt x="411" y="636"/>
                    <a:pt x="422" y="669"/>
                  </a:cubicBezTo>
                  <a:cubicBezTo>
                    <a:pt x="433" y="703"/>
                    <a:pt x="407" y="714"/>
                    <a:pt x="383" y="743"/>
                  </a:cubicBezTo>
                  <a:cubicBezTo>
                    <a:pt x="359" y="773"/>
                    <a:pt x="297" y="797"/>
                    <a:pt x="276" y="804"/>
                  </a:cubicBezTo>
                  <a:cubicBezTo>
                    <a:pt x="254" y="812"/>
                    <a:pt x="252" y="830"/>
                    <a:pt x="267" y="853"/>
                  </a:cubicBezTo>
                  <a:cubicBezTo>
                    <a:pt x="282" y="875"/>
                    <a:pt x="267" y="875"/>
                    <a:pt x="256" y="899"/>
                  </a:cubicBezTo>
                  <a:cubicBezTo>
                    <a:pt x="245" y="923"/>
                    <a:pt x="223" y="929"/>
                    <a:pt x="190" y="912"/>
                  </a:cubicBezTo>
                  <a:cubicBezTo>
                    <a:pt x="158" y="895"/>
                    <a:pt x="173" y="925"/>
                    <a:pt x="173" y="968"/>
                  </a:cubicBezTo>
                  <a:cubicBezTo>
                    <a:pt x="173" y="1010"/>
                    <a:pt x="114" y="997"/>
                    <a:pt x="83" y="997"/>
                  </a:cubicBezTo>
                  <a:cubicBezTo>
                    <a:pt x="53" y="997"/>
                    <a:pt x="68" y="1006"/>
                    <a:pt x="68" y="1027"/>
                  </a:cubicBezTo>
                  <a:cubicBezTo>
                    <a:pt x="68" y="1047"/>
                    <a:pt x="51" y="1055"/>
                    <a:pt x="29" y="1064"/>
                  </a:cubicBezTo>
                  <a:cubicBezTo>
                    <a:pt x="19" y="1068"/>
                    <a:pt x="12" y="1080"/>
                    <a:pt x="6" y="1092"/>
                  </a:cubicBezTo>
                  <a:cubicBezTo>
                    <a:pt x="11" y="1116"/>
                    <a:pt x="21" y="1116"/>
                    <a:pt x="44" y="1116"/>
                  </a:cubicBezTo>
                  <a:cubicBezTo>
                    <a:pt x="70" y="1116"/>
                    <a:pt x="92" y="1108"/>
                    <a:pt x="57" y="1145"/>
                  </a:cubicBezTo>
                  <a:cubicBezTo>
                    <a:pt x="22" y="1183"/>
                    <a:pt x="18" y="1190"/>
                    <a:pt x="22" y="1223"/>
                  </a:cubicBezTo>
                  <a:cubicBezTo>
                    <a:pt x="27" y="1257"/>
                    <a:pt x="0" y="1279"/>
                    <a:pt x="44" y="1301"/>
                  </a:cubicBezTo>
                  <a:cubicBezTo>
                    <a:pt x="88" y="1323"/>
                    <a:pt x="44" y="1309"/>
                    <a:pt x="70" y="1353"/>
                  </a:cubicBezTo>
                  <a:cubicBezTo>
                    <a:pt x="97" y="1398"/>
                    <a:pt x="40" y="1394"/>
                    <a:pt x="123" y="1398"/>
                  </a:cubicBezTo>
                  <a:cubicBezTo>
                    <a:pt x="206" y="1401"/>
                    <a:pt x="241" y="1423"/>
                    <a:pt x="254" y="1375"/>
                  </a:cubicBezTo>
                  <a:cubicBezTo>
                    <a:pt x="267" y="1327"/>
                    <a:pt x="197" y="1305"/>
                    <a:pt x="210" y="1286"/>
                  </a:cubicBezTo>
                  <a:cubicBezTo>
                    <a:pt x="223" y="1268"/>
                    <a:pt x="245" y="1246"/>
                    <a:pt x="201" y="1249"/>
                  </a:cubicBezTo>
                  <a:cubicBezTo>
                    <a:pt x="158" y="1253"/>
                    <a:pt x="132" y="1242"/>
                    <a:pt x="162" y="1216"/>
                  </a:cubicBezTo>
                  <a:cubicBezTo>
                    <a:pt x="193" y="1190"/>
                    <a:pt x="193" y="1153"/>
                    <a:pt x="232" y="1157"/>
                  </a:cubicBezTo>
                  <a:cubicBezTo>
                    <a:pt x="271" y="1160"/>
                    <a:pt x="267" y="1153"/>
                    <a:pt x="284" y="1131"/>
                  </a:cubicBezTo>
                  <a:cubicBezTo>
                    <a:pt x="302" y="1108"/>
                    <a:pt x="315" y="1097"/>
                    <a:pt x="346" y="1097"/>
                  </a:cubicBezTo>
                  <a:cubicBezTo>
                    <a:pt x="376" y="1097"/>
                    <a:pt x="450" y="1060"/>
                    <a:pt x="481" y="1057"/>
                  </a:cubicBezTo>
                  <a:cubicBezTo>
                    <a:pt x="512" y="1053"/>
                    <a:pt x="551" y="1060"/>
                    <a:pt x="564" y="1019"/>
                  </a:cubicBezTo>
                  <a:cubicBezTo>
                    <a:pt x="577" y="979"/>
                    <a:pt x="625" y="949"/>
                    <a:pt x="651" y="964"/>
                  </a:cubicBezTo>
                  <a:cubicBezTo>
                    <a:pt x="678" y="979"/>
                    <a:pt x="734" y="1008"/>
                    <a:pt x="743" y="971"/>
                  </a:cubicBezTo>
                  <a:cubicBezTo>
                    <a:pt x="752" y="934"/>
                    <a:pt x="787" y="971"/>
                    <a:pt x="822" y="942"/>
                  </a:cubicBezTo>
                  <a:cubicBezTo>
                    <a:pt x="857" y="912"/>
                    <a:pt x="878" y="938"/>
                    <a:pt x="883" y="897"/>
                  </a:cubicBezTo>
                  <a:cubicBezTo>
                    <a:pt x="887" y="856"/>
                    <a:pt x="922" y="853"/>
                    <a:pt x="935" y="864"/>
                  </a:cubicBezTo>
                  <a:cubicBezTo>
                    <a:pt x="948" y="875"/>
                    <a:pt x="992" y="849"/>
                    <a:pt x="1014" y="827"/>
                  </a:cubicBezTo>
                  <a:cubicBezTo>
                    <a:pt x="1036" y="804"/>
                    <a:pt x="1079" y="804"/>
                    <a:pt x="1040" y="764"/>
                  </a:cubicBezTo>
                  <a:cubicBezTo>
                    <a:pt x="1001" y="723"/>
                    <a:pt x="996" y="730"/>
                    <a:pt x="979" y="693"/>
                  </a:cubicBezTo>
                  <a:cubicBezTo>
                    <a:pt x="961" y="656"/>
                    <a:pt x="940" y="615"/>
                    <a:pt x="996" y="641"/>
                  </a:cubicBezTo>
                  <a:cubicBezTo>
                    <a:pt x="1053" y="667"/>
                    <a:pt x="1075" y="701"/>
                    <a:pt x="1088" y="730"/>
                  </a:cubicBezTo>
                  <a:cubicBezTo>
                    <a:pt x="1101" y="760"/>
                    <a:pt x="1175" y="790"/>
                    <a:pt x="1206" y="764"/>
                  </a:cubicBezTo>
                  <a:cubicBezTo>
                    <a:pt x="1237" y="738"/>
                    <a:pt x="1197" y="749"/>
                    <a:pt x="1237" y="738"/>
                  </a:cubicBezTo>
                  <a:cubicBezTo>
                    <a:pt x="1276" y="727"/>
                    <a:pt x="1285" y="716"/>
                    <a:pt x="1289" y="686"/>
                  </a:cubicBezTo>
                  <a:cubicBezTo>
                    <a:pt x="1293" y="656"/>
                    <a:pt x="1298" y="667"/>
                    <a:pt x="1328" y="686"/>
                  </a:cubicBezTo>
                  <a:cubicBezTo>
                    <a:pt x="1359" y="704"/>
                    <a:pt x="1363" y="686"/>
                    <a:pt x="1385" y="664"/>
                  </a:cubicBezTo>
                  <a:cubicBezTo>
                    <a:pt x="1407" y="641"/>
                    <a:pt x="1468" y="615"/>
                    <a:pt x="1473" y="634"/>
                  </a:cubicBezTo>
                  <a:cubicBezTo>
                    <a:pt x="1477" y="653"/>
                    <a:pt x="1560" y="660"/>
                    <a:pt x="1538" y="641"/>
                  </a:cubicBezTo>
                  <a:cubicBezTo>
                    <a:pt x="1516" y="623"/>
                    <a:pt x="1507" y="582"/>
                    <a:pt x="1538" y="597"/>
                  </a:cubicBezTo>
                  <a:cubicBezTo>
                    <a:pt x="1569" y="612"/>
                    <a:pt x="1586" y="638"/>
                    <a:pt x="1647" y="604"/>
                  </a:cubicBezTo>
                  <a:cubicBezTo>
                    <a:pt x="1708" y="571"/>
                    <a:pt x="1735" y="556"/>
                    <a:pt x="1748" y="556"/>
                  </a:cubicBezTo>
                  <a:cubicBezTo>
                    <a:pt x="1761" y="556"/>
                    <a:pt x="1778" y="526"/>
                    <a:pt x="1778" y="504"/>
                  </a:cubicBezTo>
                  <a:cubicBezTo>
                    <a:pt x="1778" y="482"/>
                    <a:pt x="1826" y="460"/>
                    <a:pt x="1835" y="423"/>
                  </a:cubicBezTo>
                  <a:cubicBezTo>
                    <a:pt x="1841" y="398"/>
                    <a:pt x="1861" y="375"/>
                    <a:pt x="1889" y="354"/>
                  </a:cubicBezTo>
                  <a:cubicBezTo>
                    <a:pt x="1864" y="331"/>
                    <a:pt x="1837" y="298"/>
                    <a:pt x="1839" y="267"/>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3" name="Freeform 14"/>
            <p:cNvSpPr>
              <a:spLocks/>
            </p:cNvSpPr>
            <p:nvPr/>
          </p:nvSpPr>
          <p:spPr bwMode="auto">
            <a:xfrm>
              <a:off x="3625" y="2903"/>
              <a:ext cx="665" cy="641"/>
            </a:xfrm>
            <a:custGeom>
              <a:avLst/>
              <a:gdLst>
                <a:gd name="T0" fmla="*/ 1367 w 1437"/>
                <a:gd name="T1" fmla="*/ 819 h 1384"/>
                <a:gd name="T2" fmla="*/ 1289 w 1437"/>
                <a:gd name="T3" fmla="*/ 678 h 1384"/>
                <a:gd name="T4" fmla="*/ 1236 w 1437"/>
                <a:gd name="T5" fmla="*/ 492 h 1384"/>
                <a:gd name="T6" fmla="*/ 1306 w 1437"/>
                <a:gd name="T7" fmla="*/ 277 h 1384"/>
                <a:gd name="T8" fmla="*/ 1175 w 1437"/>
                <a:gd name="T9" fmla="*/ 148 h 1384"/>
                <a:gd name="T10" fmla="*/ 1092 w 1437"/>
                <a:gd name="T11" fmla="*/ 48 h 1384"/>
                <a:gd name="T12" fmla="*/ 992 w 1437"/>
                <a:gd name="T13" fmla="*/ 59 h 1384"/>
                <a:gd name="T14" fmla="*/ 900 w 1437"/>
                <a:gd name="T15" fmla="*/ 77 h 1384"/>
                <a:gd name="T16" fmla="*/ 708 w 1437"/>
                <a:gd name="T17" fmla="*/ 29 h 1384"/>
                <a:gd name="T18" fmla="*/ 472 w 1437"/>
                <a:gd name="T19" fmla="*/ 0 h 1384"/>
                <a:gd name="T20" fmla="*/ 398 w 1437"/>
                <a:gd name="T21" fmla="*/ 133 h 1384"/>
                <a:gd name="T22" fmla="*/ 236 w 1437"/>
                <a:gd name="T23" fmla="*/ 100 h 1384"/>
                <a:gd name="T24" fmla="*/ 96 w 1437"/>
                <a:gd name="T25" fmla="*/ 281 h 1384"/>
                <a:gd name="T26" fmla="*/ 118 w 1437"/>
                <a:gd name="T27" fmla="*/ 470 h 1384"/>
                <a:gd name="T28" fmla="*/ 153 w 1437"/>
                <a:gd name="T29" fmla="*/ 615 h 1384"/>
                <a:gd name="T30" fmla="*/ 57 w 1437"/>
                <a:gd name="T31" fmla="*/ 756 h 1384"/>
                <a:gd name="T32" fmla="*/ 109 w 1437"/>
                <a:gd name="T33" fmla="*/ 782 h 1384"/>
                <a:gd name="T34" fmla="*/ 188 w 1437"/>
                <a:gd name="T35" fmla="*/ 863 h 1384"/>
                <a:gd name="T36" fmla="*/ 184 w 1437"/>
                <a:gd name="T37" fmla="*/ 941 h 1384"/>
                <a:gd name="T38" fmla="*/ 214 w 1437"/>
                <a:gd name="T39" fmla="*/ 1042 h 1384"/>
                <a:gd name="T40" fmla="*/ 318 w 1437"/>
                <a:gd name="T41" fmla="*/ 1042 h 1384"/>
                <a:gd name="T42" fmla="*/ 442 w 1437"/>
                <a:gd name="T43" fmla="*/ 1036 h 1384"/>
                <a:gd name="T44" fmla="*/ 531 w 1437"/>
                <a:gd name="T45" fmla="*/ 959 h 1384"/>
                <a:gd name="T46" fmla="*/ 629 w 1437"/>
                <a:gd name="T47" fmla="*/ 934 h 1384"/>
                <a:gd name="T48" fmla="*/ 668 w 1437"/>
                <a:gd name="T49" fmla="*/ 1039 h 1384"/>
                <a:gd name="T50" fmla="*/ 672 w 1437"/>
                <a:gd name="T51" fmla="*/ 1189 h 1384"/>
                <a:gd name="T52" fmla="*/ 747 w 1437"/>
                <a:gd name="T53" fmla="*/ 1267 h 1384"/>
                <a:gd name="T54" fmla="*/ 849 w 1437"/>
                <a:gd name="T55" fmla="*/ 1320 h 1384"/>
                <a:gd name="T56" fmla="*/ 924 w 1437"/>
                <a:gd name="T57" fmla="*/ 1312 h 1384"/>
                <a:gd name="T58" fmla="*/ 946 w 1437"/>
                <a:gd name="T59" fmla="*/ 1221 h 1384"/>
                <a:gd name="T60" fmla="*/ 1136 w 1437"/>
                <a:gd name="T61" fmla="*/ 1221 h 1384"/>
                <a:gd name="T62" fmla="*/ 1190 w 1437"/>
                <a:gd name="T63" fmla="*/ 1097 h 1384"/>
                <a:gd name="T64" fmla="*/ 1300 w 1437"/>
                <a:gd name="T65" fmla="*/ 1134 h 1384"/>
                <a:gd name="T66" fmla="*/ 1363 w 1437"/>
                <a:gd name="T67" fmla="*/ 1030 h 1384"/>
                <a:gd name="T68" fmla="*/ 1411 w 1437"/>
                <a:gd name="T69" fmla="*/ 885 h 1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7" h="1384">
                  <a:moveTo>
                    <a:pt x="1411" y="885"/>
                  </a:moveTo>
                  <a:cubicBezTo>
                    <a:pt x="1385" y="863"/>
                    <a:pt x="1389" y="841"/>
                    <a:pt x="1367" y="819"/>
                  </a:cubicBezTo>
                  <a:cubicBezTo>
                    <a:pt x="1346" y="796"/>
                    <a:pt x="1302" y="793"/>
                    <a:pt x="1302" y="756"/>
                  </a:cubicBezTo>
                  <a:cubicBezTo>
                    <a:pt x="1302" y="719"/>
                    <a:pt x="1289" y="711"/>
                    <a:pt x="1289" y="678"/>
                  </a:cubicBezTo>
                  <a:cubicBezTo>
                    <a:pt x="1289" y="644"/>
                    <a:pt x="1271" y="656"/>
                    <a:pt x="1241" y="615"/>
                  </a:cubicBezTo>
                  <a:cubicBezTo>
                    <a:pt x="1210" y="574"/>
                    <a:pt x="1193" y="530"/>
                    <a:pt x="1236" y="492"/>
                  </a:cubicBezTo>
                  <a:cubicBezTo>
                    <a:pt x="1280" y="455"/>
                    <a:pt x="1332" y="429"/>
                    <a:pt x="1337" y="381"/>
                  </a:cubicBezTo>
                  <a:cubicBezTo>
                    <a:pt x="1341" y="333"/>
                    <a:pt x="1298" y="296"/>
                    <a:pt x="1306" y="277"/>
                  </a:cubicBezTo>
                  <a:cubicBezTo>
                    <a:pt x="1315" y="259"/>
                    <a:pt x="1302" y="229"/>
                    <a:pt x="1276" y="207"/>
                  </a:cubicBezTo>
                  <a:cubicBezTo>
                    <a:pt x="1249" y="185"/>
                    <a:pt x="1175" y="203"/>
                    <a:pt x="1175" y="148"/>
                  </a:cubicBezTo>
                  <a:cubicBezTo>
                    <a:pt x="1175" y="92"/>
                    <a:pt x="1206" y="66"/>
                    <a:pt x="1166" y="44"/>
                  </a:cubicBezTo>
                  <a:cubicBezTo>
                    <a:pt x="1127" y="22"/>
                    <a:pt x="1123" y="14"/>
                    <a:pt x="1092" y="48"/>
                  </a:cubicBezTo>
                  <a:cubicBezTo>
                    <a:pt x="1062" y="81"/>
                    <a:pt x="1075" y="133"/>
                    <a:pt x="1031" y="111"/>
                  </a:cubicBezTo>
                  <a:cubicBezTo>
                    <a:pt x="987" y="88"/>
                    <a:pt x="974" y="70"/>
                    <a:pt x="992" y="59"/>
                  </a:cubicBezTo>
                  <a:cubicBezTo>
                    <a:pt x="1009" y="48"/>
                    <a:pt x="1000" y="14"/>
                    <a:pt x="970" y="25"/>
                  </a:cubicBezTo>
                  <a:cubicBezTo>
                    <a:pt x="939" y="37"/>
                    <a:pt x="948" y="59"/>
                    <a:pt x="900" y="77"/>
                  </a:cubicBezTo>
                  <a:cubicBezTo>
                    <a:pt x="852" y="96"/>
                    <a:pt x="821" y="111"/>
                    <a:pt x="791" y="81"/>
                  </a:cubicBezTo>
                  <a:cubicBezTo>
                    <a:pt x="760" y="51"/>
                    <a:pt x="778" y="18"/>
                    <a:pt x="708" y="29"/>
                  </a:cubicBezTo>
                  <a:cubicBezTo>
                    <a:pt x="638" y="40"/>
                    <a:pt x="603" y="37"/>
                    <a:pt x="577" y="22"/>
                  </a:cubicBezTo>
                  <a:cubicBezTo>
                    <a:pt x="551" y="7"/>
                    <a:pt x="511" y="0"/>
                    <a:pt x="472" y="0"/>
                  </a:cubicBezTo>
                  <a:cubicBezTo>
                    <a:pt x="433" y="0"/>
                    <a:pt x="350" y="11"/>
                    <a:pt x="380" y="40"/>
                  </a:cubicBezTo>
                  <a:cubicBezTo>
                    <a:pt x="411" y="70"/>
                    <a:pt x="446" y="137"/>
                    <a:pt x="398" y="133"/>
                  </a:cubicBezTo>
                  <a:cubicBezTo>
                    <a:pt x="350" y="129"/>
                    <a:pt x="337" y="107"/>
                    <a:pt x="315" y="126"/>
                  </a:cubicBezTo>
                  <a:cubicBezTo>
                    <a:pt x="293" y="144"/>
                    <a:pt x="275" y="81"/>
                    <a:pt x="236" y="100"/>
                  </a:cubicBezTo>
                  <a:cubicBezTo>
                    <a:pt x="197" y="118"/>
                    <a:pt x="144" y="137"/>
                    <a:pt x="127" y="174"/>
                  </a:cubicBezTo>
                  <a:cubicBezTo>
                    <a:pt x="109" y="211"/>
                    <a:pt x="96" y="229"/>
                    <a:pt x="96" y="281"/>
                  </a:cubicBezTo>
                  <a:cubicBezTo>
                    <a:pt x="96" y="333"/>
                    <a:pt x="105" y="385"/>
                    <a:pt x="122" y="411"/>
                  </a:cubicBezTo>
                  <a:cubicBezTo>
                    <a:pt x="140" y="437"/>
                    <a:pt x="92" y="441"/>
                    <a:pt x="118" y="470"/>
                  </a:cubicBezTo>
                  <a:cubicBezTo>
                    <a:pt x="144" y="500"/>
                    <a:pt x="153" y="496"/>
                    <a:pt x="140" y="533"/>
                  </a:cubicBezTo>
                  <a:cubicBezTo>
                    <a:pt x="127" y="570"/>
                    <a:pt x="131" y="581"/>
                    <a:pt x="153" y="615"/>
                  </a:cubicBezTo>
                  <a:cubicBezTo>
                    <a:pt x="175" y="648"/>
                    <a:pt x="201" y="681"/>
                    <a:pt x="166" y="689"/>
                  </a:cubicBezTo>
                  <a:cubicBezTo>
                    <a:pt x="131" y="696"/>
                    <a:pt x="79" y="730"/>
                    <a:pt x="57" y="756"/>
                  </a:cubicBezTo>
                  <a:cubicBezTo>
                    <a:pt x="35" y="782"/>
                    <a:pt x="0" y="789"/>
                    <a:pt x="39" y="804"/>
                  </a:cubicBezTo>
                  <a:cubicBezTo>
                    <a:pt x="79" y="819"/>
                    <a:pt x="66" y="774"/>
                    <a:pt x="109" y="782"/>
                  </a:cubicBezTo>
                  <a:cubicBezTo>
                    <a:pt x="153" y="789"/>
                    <a:pt x="197" y="752"/>
                    <a:pt x="201" y="796"/>
                  </a:cubicBezTo>
                  <a:cubicBezTo>
                    <a:pt x="205" y="841"/>
                    <a:pt x="210" y="852"/>
                    <a:pt x="188" y="863"/>
                  </a:cubicBezTo>
                  <a:cubicBezTo>
                    <a:pt x="166" y="874"/>
                    <a:pt x="184" y="889"/>
                    <a:pt x="197" y="908"/>
                  </a:cubicBezTo>
                  <a:cubicBezTo>
                    <a:pt x="210" y="926"/>
                    <a:pt x="201" y="919"/>
                    <a:pt x="184" y="941"/>
                  </a:cubicBezTo>
                  <a:cubicBezTo>
                    <a:pt x="166" y="963"/>
                    <a:pt x="192" y="1004"/>
                    <a:pt x="201" y="1015"/>
                  </a:cubicBezTo>
                  <a:cubicBezTo>
                    <a:pt x="205" y="1020"/>
                    <a:pt x="211" y="1030"/>
                    <a:pt x="214" y="1042"/>
                  </a:cubicBezTo>
                  <a:cubicBezTo>
                    <a:pt x="238" y="1043"/>
                    <a:pt x="262" y="1046"/>
                    <a:pt x="269" y="1059"/>
                  </a:cubicBezTo>
                  <a:cubicBezTo>
                    <a:pt x="282" y="1084"/>
                    <a:pt x="315" y="1070"/>
                    <a:pt x="318" y="1042"/>
                  </a:cubicBezTo>
                  <a:cubicBezTo>
                    <a:pt x="321" y="1014"/>
                    <a:pt x="347" y="945"/>
                    <a:pt x="377" y="992"/>
                  </a:cubicBezTo>
                  <a:cubicBezTo>
                    <a:pt x="406" y="1039"/>
                    <a:pt x="357" y="1050"/>
                    <a:pt x="442" y="1036"/>
                  </a:cubicBezTo>
                  <a:cubicBezTo>
                    <a:pt x="478" y="997"/>
                    <a:pt x="482" y="1011"/>
                    <a:pt x="488" y="984"/>
                  </a:cubicBezTo>
                  <a:cubicBezTo>
                    <a:pt x="495" y="956"/>
                    <a:pt x="505" y="953"/>
                    <a:pt x="531" y="959"/>
                  </a:cubicBezTo>
                  <a:cubicBezTo>
                    <a:pt x="557" y="964"/>
                    <a:pt x="567" y="967"/>
                    <a:pt x="580" y="956"/>
                  </a:cubicBezTo>
                  <a:cubicBezTo>
                    <a:pt x="593" y="945"/>
                    <a:pt x="596" y="922"/>
                    <a:pt x="629" y="934"/>
                  </a:cubicBezTo>
                  <a:cubicBezTo>
                    <a:pt x="662" y="945"/>
                    <a:pt x="688" y="942"/>
                    <a:pt x="672" y="972"/>
                  </a:cubicBezTo>
                  <a:cubicBezTo>
                    <a:pt x="655" y="1003"/>
                    <a:pt x="636" y="1039"/>
                    <a:pt x="668" y="1039"/>
                  </a:cubicBezTo>
                  <a:cubicBezTo>
                    <a:pt x="701" y="1039"/>
                    <a:pt x="714" y="1034"/>
                    <a:pt x="711" y="1067"/>
                  </a:cubicBezTo>
                  <a:cubicBezTo>
                    <a:pt x="708" y="1100"/>
                    <a:pt x="731" y="1145"/>
                    <a:pt x="672" y="1189"/>
                  </a:cubicBezTo>
                  <a:cubicBezTo>
                    <a:pt x="613" y="1234"/>
                    <a:pt x="613" y="1253"/>
                    <a:pt x="659" y="1253"/>
                  </a:cubicBezTo>
                  <a:cubicBezTo>
                    <a:pt x="705" y="1253"/>
                    <a:pt x="737" y="1237"/>
                    <a:pt x="747" y="1267"/>
                  </a:cubicBezTo>
                  <a:cubicBezTo>
                    <a:pt x="757" y="1298"/>
                    <a:pt x="754" y="1384"/>
                    <a:pt x="793" y="1353"/>
                  </a:cubicBezTo>
                  <a:cubicBezTo>
                    <a:pt x="832" y="1323"/>
                    <a:pt x="822" y="1314"/>
                    <a:pt x="849" y="1320"/>
                  </a:cubicBezTo>
                  <a:cubicBezTo>
                    <a:pt x="868" y="1324"/>
                    <a:pt x="866" y="1313"/>
                    <a:pt x="892" y="1322"/>
                  </a:cubicBezTo>
                  <a:cubicBezTo>
                    <a:pt x="893" y="1316"/>
                    <a:pt x="900" y="1313"/>
                    <a:pt x="924" y="1312"/>
                  </a:cubicBezTo>
                  <a:cubicBezTo>
                    <a:pt x="944" y="1310"/>
                    <a:pt x="952" y="1312"/>
                    <a:pt x="941" y="1282"/>
                  </a:cubicBezTo>
                  <a:cubicBezTo>
                    <a:pt x="931" y="1252"/>
                    <a:pt x="911" y="1234"/>
                    <a:pt x="946" y="1221"/>
                  </a:cubicBezTo>
                  <a:cubicBezTo>
                    <a:pt x="981" y="1208"/>
                    <a:pt x="1003" y="1189"/>
                    <a:pt x="1057" y="1215"/>
                  </a:cubicBezTo>
                  <a:cubicBezTo>
                    <a:pt x="1112" y="1241"/>
                    <a:pt x="1121" y="1273"/>
                    <a:pt x="1136" y="1221"/>
                  </a:cubicBezTo>
                  <a:cubicBezTo>
                    <a:pt x="1151" y="1169"/>
                    <a:pt x="1097" y="1160"/>
                    <a:pt x="1129" y="1145"/>
                  </a:cubicBezTo>
                  <a:cubicBezTo>
                    <a:pt x="1162" y="1130"/>
                    <a:pt x="1171" y="1098"/>
                    <a:pt x="1190" y="1097"/>
                  </a:cubicBezTo>
                  <a:cubicBezTo>
                    <a:pt x="1210" y="1095"/>
                    <a:pt x="1206" y="1104"/>
                    <a:pt x="1232" y="1117"/>
                  </a:cubicBezTo>
                  <a:cubicBezTo>
                    <a:pt x="1258" y="1130"/>
                    <a:pt x="1263" y="1147"/>
                    <a:pt x="1300" y="1134"/>
                  </a:cubicBezTo>
                  <a:cubicBezTo>
                    <a:pt x="1329" y="1123"/>
                    <a:pt x="1354" y="1113"/>
                    <a:pt x="1383" y="1092"/>
                  </a:cubicBezTo>
                  <a:cubicBezTo>
                    <a:pt x="1371" y="1075"/>
                    <a:pt x="1360" y="1055"/>
                    <a:pt x="1363" y="1030"/>
                  </a:cubicBezTo>
                  <a:cubicBezTo>
                    <a:pt x="1367" y="989"/>
                    <a:pt x="1337" y="971"/>
                    <a:pt x="1385" y="937"/>
                  </a:cubicBezTo>
                  <a:cubicBezTo>
                    <a:pt x="1433" y="904"/>
                    <a:pt x="1437" y="908"/>
                    <a:pt x="1411" y="885"/>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4" name="Freeform 15"/>
            <p:cNvSpPr>
              <a:spLocks/>
            </p:cNvSpPr>
            <p:nvPr/>
          </p:nvSpPr>
          <p:spPr bwMode="auto">
            <a:xfrm>
              <a:off x="2302" y="3034"/>
              <a:ext cx="1049" cy="967"/>
            </a:xfrm>
            <a:custGeom>
              <a:avLst/>
              <a:gdLst>
                <a:gd name="T0" fmla="*/ 2228 w 2266"/>
                <a:gd name="T1" fmla="*/ 1313 h 2088"/>
                <a:gd name="T2" fmla="*/ 2073 w 2266"/>
                <a:gd name="T3" fmla="*/ 1311 h 2088"/>
                <a:gd name="T4" fmla="*/ 1891 w 2266"/>
                <a:gd name="T5" fmla="*/ 1218 h 2088"/>
                <a:gd name="T6" fmla="*/ 1828 w 2266"/>
                <a:gd name="T7" fmla="*/ 1154 h 2088"/>
                <a:gd name="T8" fmla="*/ 1774 w 2266"/>
                <a:gd name="T9" fmla="*/ 939 h 2088"/>
                <a:gd name="T10" fmla="*/ 1831 w 2266"/>
                <a:gd name="T11" fmla="*/ 709 h 2088"/>
                <a:gd name="T12" fmla="*/ 1686 w 2266"/>
                <a:gd name="T13" fmla="*/ 690 h 2088"/>
                <a:gd name="T14" fmla="*/ 1608 w 2266"/>
                <a:gd name="T15" fmla="*/ 579 h 2088"/>
                <a:gd name="T16" fmla="*/ 1717 w 2266"/>
                <a:gd name="T17" fmla="*/ 509 h 2088"/>
                <a:gd name="T18" fmla="*/ 1957 w 2266"/>
                <a:gd name="T19" fmla="*/ 475 h 2088"/>
                <a:gd name="T20" fmla="*/ 1909 w 2266"/>
                <a:gd name="T21" fmla="*/ 312 h 2088"/>
                <a:gd name="T22" fmla="*/ 1743 w 2266"/>
                <a:gd name="T23" fmla="*/ 249 h 2088"/>
                <a:gd name="T24" fmla="*/ 1617 w 2266"/>
                <a:gd name="T25" fmla="*/ 205 h 2088"/>
                <a:gd name="T26" fmla="*/ 1516 w 2266"/>
                <a:gd name="T27" fmla="*/ 405 h 2088"/>
                <a:gd name="T28" fmla="*/ 1411 w 2266"/>
                <a:gd name="T29" fmla="*/ 635 h 2088"/>
                <a:gd name="T30" fmla="*/ 1280 w 2266"/>
                <a:gd name="T31" fmla="*/ 757 h 2088"/>
                <a:gd name="T32" fmla="*/ 1036 w 2266"/>
                <a:gd name="T33" fmla="*/ 709 h 2088"/>
                <a:gd name="T34" fmla="*/ 848 w 2266"/>
                <a:gd name="T35" fmla="*/ 397 h 2088"/>
                <a:gd name="T36" fmla="*/ 673 w 2266"/>
                <a:gd name="T37" fmla="*/ 190 h 2088"/>
                <a:gd name="T38" fmla="*/ 472 w 2266"/>
                <a:gd name="T39" fmla="*/ 223 h 2088"/>
                <a:gd name="T40" fmla="*/ 442 w 2266"/>
                <a:gd name="T41" fmla="*/ 5 h 2088"/>
                <a:gd name="T42" fmla="*/ 328 w 2266"/>
                <a:gd name="T43" fmla="*/ 112 h 2088"/>
                <a:gd name="T44" fmla="*/ 228 w 2266"/>
                <a:gd name="T45" fmla="*/ 264 h 2088"/>
                <a:gd name="T46" fmla="*/ 241 w 2266"/>
                <a:gd name="T47" fmla="*/ 409 h 2088"/>
                <a:gd name="T48" fmla="*/ 354 w 2266"/>
                <a:gd name="T49" fmla="*/ 546 h 2088"/>
                <a:gd name="T50" fmla="*/ 337 w 2266"/>
                <a:gd name="T51" fmla="*/ 861 h 2088"/>
                <a:gd name="T52" fmla="*/ 158 w 2266"/>
                <a:gd name="T53" fmla="*/ 1005 h 2088"/>
                <a:gd name="T54" fmla="*/ 31 w 2266"/>
                <a:gd name="T55" fmla="*/ 1213 h 2088"/>
                <a:gd name="T56" fmla="*/ 136 w 2266"/>
                <a:gd name="T57" fmla="*/ 1302 h 2088"/>
                <a:gd name="T58" fmla="*/ 332 w 2266"/>
                <a:gd name="T59" fmla="*/ 1343 h 2088"/>
                <a:gd name="T60" fmla="*/ 376 w 2266"/>
                <a:gd name="T61" fmla="*/ 1535 h 2088"/>
                <a:gd name="T62" fmla="*/ 503 w 2266"/>
                <a:gd name="T63" fmla="*/ 1635 h 2088"/>
                <a:gd name="T64" fmla="*/ 533 w 2266"/>
                <a:gd name="T65" fmla="*/ 1821 h 2088"/>
                <a:gd name="T66" fmla="*/ 660 w 2266"/>
                <a:gd name="T67" fmla="*/ 1932 h 2088"/>
                <a:gd name="T68" fmla="*/ 787 w 2266"/>
                <a:gd name="T69" fmla="*/ 1991 h 2088"/>
                <a:gd name="T70" fmla="*/ 988 w 2266"/>
                <a:gd name="T71" fmla="*/ 2047 h 2088"/>
                <a:gd name="T72" fmla="*/ 1114 w 2266"/>
                <a:gd name="T73" fmla="*/ 1995 h 2088"/>
                <a:gd name="T74" fmla="*/ 1075 w 2266"/>
                <a:gd name="T75" fmla="*/ 1743 h 2088"/>
                <a:gd name="T76" fmla="*/ 1206 w 2266"/>
                <a:gd name="T77" fmla="*/ 1750 h 2088"/>
                <a:gd name="T78" fmla="*/ 1433 w 2266"/>
                <a:gd name="T79" fmla="*/ 1728 h 2088"/>
                <a:gd name="T80" fmla="*/ 1603 w 2266"/>
                <a:gd name="T81" fmla="*/ 1650 h 2088"/>
                <a:gd name="T82" fmla="*/ 1783 w 2266"/>
                <a:gd name="T83" fmla="*/ 1658 h 2088"/>
                <a:gd name="T84" fmla="*/ 1918 w 2266"/>
                <a:gd name="T85" fmla="*/ 1558 h 2088"/>
                <a:gd name="T86" fmla="*/ 2093 w 2266"/>
                <a:gd name="T87" fmla="*/ 1528 h 2088"/>
                <a:gd name="T88" fmla="*/ 2240 w 2266"/>
                <a:gd name="T89" fmla="*/ 1453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66" h="2088">
                  <a:moveTo>
                    <a:pt x="2240" y="1453"/>
                  </a:moveTo>
                  <a:cubicBezTo>
                    <a:pt x="2266" y="1442"/>
                    <a:pt x="2264" y="1420"/>
                    <a:pt x="2263" y="1388"/>
                  </a:cubicBezTo>
                  <a:cubicBezTo>
                    <a:pt x="2261" y="1356"/>
                    <a:pt x="2251" y="1342"/>
                    <a:pt x="2228" y="1313"/>
                  </a:cubicBezTo>
                  <a:cubicBezTo>
                    <a:pt x="2205" y="1283"/>
                    <a:pt x="2192" y="1315"/>
                    <a:pt x="2164" y="1321"/>
                  </a:cubicBezTo>
                  <a:cubicBezTo>
                    <a:pt x="2136" y="1326"/>
                    <a:pt x="2131" y="1314"/>
                    <a:pt x="2115" y="1296"/>
                  </a:cubicBezTo>
                  <a:cubicBezTo>
                    <a:pt x="2099" y="1278"/>
                    <a:pt x="2097" y="1287"/>
                    <a:pt x="2073" y="1311"/>
                  </a:cubicBezTo>
                  <a:cubicBezTo>
                    <a:pt x="2048" y="1335"/>
                    <a:pt x="2004" y="1296"/>
                    <a:pt x="1996" y="1283"/>
                  </a:cubicBezTo>
                  <a:cubicBezTo>
                    <a:pt x="1987" y="1271"/>
                    <a:pt x="1982" y="1261"/>
                    <a:pt x="1976" y="1235"/>
                  </a:cubicBezTo>
                  <a:cubicBezTo>
                    <a:pt x="1969" y="1208"/>
                    <a:pt x="1915" y="1219"/>
                    <a:pt x="1891" y="1218"/>
                  </a:cubicBezTo>
                  <a:cubicBezTo>
                    <a:pt x="1866" y="1217"/>
                    <a:pt x="1873" y="1218"/>
                    <a:pt x="1866" y="1239"/>
                  </a:cubicBezTo>
                  <a:cubicBezTo>
                    <a:pt x="1860" y="1260"/>
                    <a:pt x="1838" y="1250"/>
                    <a:pt x="1819" y="1205"/>
                  </a:cubicBezTo>
                  <a:cubicBezTo>
                    <a:pt x="1810" y="1186"/>
                    <a:pt x="1817" y="1168"/>
                    <a:pt x="1828" y="1154"/>
                  </a:cubicBezTo>
                  <a:cubicBezTo>
                    <a:pt x="1813" y="1145"/>
                    <a:pt x="1809" y="1131"/>
                    <a:pt x="1831" y="1113"/>
                  </a:cubicBezTo>
                  <a:cubicBezTo>
                    <a:pt x="1870" y="1079"/>
                    <a:pt x="1883" y="1035"/>
                    <a:pt x="1857" y="1013"/>
                  </a:cubicBezTo>
                  <a:cubicBezTo>
                    <a:pt x="1831" y="991"/>
                    <a:pt x="1774" y="965"/>
                    <a:pt x="1774" y="939"/>
                  </a:cubicBezTo>
                  <a:cubicBezTo>
                    <a:pt x="1774" y="913"/>
                    <a:pt x="1739" y="887"/>
                    <a:pt x="1774" y="842"/>
                  </a:cubicBezTo>
                  <a:cubicBezTo>
                    <a:pt x="1809" y="798"/>
                    <a:pt x="1813" y="798"/>
                    <a:pt x="1831" y="776"/>
                  </a:cubicBezTo>
                  <a:cubicBezTo>
                    <a:pt x="1848" y="753"/>
                    <a:pt x="1848" y="724"/>
                    <a:pt x="1831" y="709"/>
                  </a:cubicBezTo>
                  <a:cubicBezTo>
                    <a:pt x="1813" y="694"/>
                    <a:pt x="1809" y="668"/>
                    <a:pt x="1783" y="664"/>
                  </a:cubicBezTo>
                  <a:cubicBezTo>
                    <a:pt x="1756" y="661"/>
                    <a:pt x="1739" y="698"/>
                    <a:pt x="1726" y="687"/>
                  </a:cubicBezTo>
                  <a:cubicBezTo>
                    <a:pt x="1713" y="675"/>
                    <a:pt x="1686" y="668"/>
                    <a:pt x="1686" y="690"/>
                  </a:cubicBezTo>
                  <a:cubicBezTo>
                    <a:pt x="1686" y="713"/>
                    <a:pt x="1652" y="709"/>
                    <a:pt x="1625" y="690"/>
                  </a:cubicBezTo>
                  <a:cubicBezTo>
                    <a:pt x="1599" y="672"/>
                    <a:pt x="1582" y="627"/>
                    <a:pt x="1603" y="616"/>
                  </a:cubicBezTo>
                  <a:cubicBezTo>
                    <a:pt x="1625" y="605"/>
                    <a:pt x="1634" y="601"/>
                    <a:pt x="1608" y="579"/>
                  </a:cubicBezTo>
                  <a:cubicBezTo>
                    <a:pt x="1582" y="557"/>
                    <a:pt x="1573" y="579"/>
                    <a:pt x="1608" y="535"/>
                  </a:cubicBezTo>
                  <a:cubicBezTo>
                    <a:pt x="1643" y="490"/>
                    <a:pt x="1652" y="446"/>
                    <a:pt x="1669" y="479"/>
                  </a:cubicBezTo>
                  <a:cubicBezTo>
                    <a:pt x="1686" y="512"/>
                    <a:pt x="1686" y="538"/>
                    <a:pt x="1717" y="509"/>
                  </a:cubicBezTo>
                  <a:cubicBezTo>
                    <a:pt x="1748" y="479"/>
                    <a:pt x="1682" y="464"/>
                    <a:pt x="1748" y="479"/>
                  </a:cubicBezTo>
                  <a:cubicBezTo>
                    <a:pt x="1813" y="494"/>
                    <a:pt x="1818" y="498"/>
                    <a:pt x="1866" y="490"/>
                  </a:cubicBezTo>
                  <a:cubicBezTo>
                    <a:pt x="1914" y="483"/>
                    <a:pt x="1931" y="479"/>
                    <a:pt x="1957" y="475"/>
                  </a:cubicBezTo>
                  <a:cubicBezTo>
                    <a:pt x="1984" y="472"/>
                    <a:pt x="1988" y="409"/>
                    <a:pt x="1992" y="379"/>
                  </a:cubicBezTo>
                  <a:cubicBezTo>
                    <a:pt x="1997" y="349"/>
                    <a:pt x="1984" y="320"/>
                    <a:pt x="1966" y="312"/>
                  </a:cubicBezTo>
                  <a:cubicBezTo>
                    <a:pt x="1949" y="305"/>
                    <a:pt x="1922" y="290"/>
                    <a:pt x="1909" y="312"/>
                  </a:cubicBezTo>
                  <a:cubicBezTo>
                    <a:pt x="1896" y="334"/>
                    <a:pt x="1857" y="368"/>
                    <a:pt x="1818" y="360"/>
                  </a:cubicBezTo>
                  <a:cubicBezTo>
                    <a:pt x="1778" y="353"/>
                    <a:pt x="1735" y="334"/>
                    <a:pt x="1756" y="316"/>
                  </a:cubicBezTo>
                  <a:cubicBezTo>
                    <a:pt x="1778" y="297"/>
                    <a:pt x="1765" y="268"/>
                    <a:pt x="1743" y="249"/>
                  </a:cubicBezTo>
                  <a:cubicBezTo>
                    <a:pt x="1721" y="231"/>
                    <a:pt x="1721" y="212"/>
                    <a:pt x="1730" y="201"/>
                  </a:cubicBezTo>
                  <a:cubicBezTo>
                    <a:pt x="1739" y="190"/>
                    <a:pt x="1761" y="160"/>
                    <a:pt x="1717" y="164"/>
                  </a:cubicBezTo>
                  <a:cubicBezTo>
                    <a:pt x="1673" y="168"/>
                    <a:pt x="1577" y="179"/>
                    <a:pt x="1617" y="205"/>
                  </a:cubicBezTo>
                  <a:cubicBezTo>
                    <a:pt x="1656" y="231"/>
                    <a:pt x="1643" y="257"/>
                    <a:pt x="1608" y="264"/>
                  </a:cubicBezTo>
                  <a:cubicBezTo>
                    <a:pt x="1573" y="271"/>
                    <a:pt x="1503" y="290"/>
                    <a:pt x="1525" y="316"/>
                  </a:cubicBezTo>
                  <a:cubicBezTo>
                    <a:pt x="1547" y="342"/>
                    <a:pt x="1542" y="379"/>
                    <a:pt x="1516" y="405"/>
                  </a:cubicBezTo>
                  <a:cubicBezTo>
                    <a:pt x="1490" y="431"/>
                    <a:pt x="1477" y="486"/>
                    <a:pt x="1437" y="490"/>
                  </a:cubicBezTo>
                  <a:cubicBezTo>
                    <a:pt x="1398" y="494"/>
                    <a:pt x="1389" y="516"/>
                    <a:pt x="1394" y="549"/>
                  </a:cubicBezTo>
                  <a:cubicBezTo>
                    <a:pt x="1398" y="583"/>
                    <a:pt x="1385" y="594"/>
                    <a:pt x="1411" y="635"/>
                  </a:cubicBezTo>
                  <a:cubicBezTo>
                    <a:pt x="1437" y="675"/>
                    <a:pt x="1442" y="727"/>
                    <a:pt x="1411" y="753"/>
                  </a:cubicBezTo>
                  <a:cubicBezTo>
                    <a:pt x="1381" y="779"/>
                    <a:pt x="1337" y="787"/>
                    <a:pt x="1333" y="776"/>
                  </a:cubicBezTo>
                  <a:cubicBezTo>
                    <a:pt x="1328" y="764"/>
                    <a:pt x="1315" y="720"/>
                    <a:pt x="1280" y="757"/>
                  </a:cubicBezTo>
                  <a:cubicBezTo>
                    <a:pt x="1245" y="794"/>
                    <a:pt x="1197" y="827"/>
                    <a:pt x="1158" y="824"/>
                  </a:cubicBezTo>
                  <a:cubicBezTo>
                    <a:pt x="1119" y="820"/>
                    <a:pt x="1071" y="790"/>
                    <a:pt x="1066" y="779"/>
                  </a:cubicBezTo>
                  <a:cubicBezTo>
                    <a:pt x="1062" y="768"/>
                    <a:pt x="1075" y="731"/>
                    <a:pt x="1036" y="709"/>
                  </a:cubicBezTo>
                  <a:cubicBezTo>
                    <a:pt x="996" y="687"/>
                    <a:pt x="1040" y="642"/>
                    <a:pt x="996" y="612"/>
                  </a:cubicBezTo>
                  <a:cubicBezTo>
                    <a:pt x="953" y="583"/>
                    <a:pt x="961" y="568"/>
                    <a:pt x="948" y="527"/>
                  </a:cubicBezTo>
                  <a:cubicBezTo>
                    <a:pt x="935" y="486"/>
                    <a:pt x="878" y="427"/>
                    <a:pt x="848" y="397"/>
                  </a:cubicBezTo>
                  <a:cubicBezTo>
                    <a:pt x="817" y="368"/>
                    <a:pt x="730" y="375"/>
                    <a:pt x="704" y="331"/>
                  </a:cubicBezTo>
                  <a:cubicBezTo>
                    <a:pt x="677" y="286"/>
                    <a:pt x="660" y="268"/>
                    <a:pt x="686" y="242"/>
                  </a:cubicBezTo>
                  <a:cubicBezTo>
                    <a:pt x="712" y="216"/>
                    <a:pt x="699" y="201"/>
                    <a:pt x="673" y="190"/>
                  </a:cubicBezTo>
                  <a:cubicBezTo>
                    <a:pt x="647" y="179"/>
                    <a:pt x="616" y="201"/>
                    <a:pt x="608" y="223"/>
                  </a:cubicBezTo>
                  <a:cubicBezTo>
                    <a:pt x="599" y="246"/>
                    <a:pt x="568" y="257"/>
                    <a:pt x="542" y="268"/>
                  </a:cubicBezTo>
                  <a:cubicBezTo>
                    <a:pt x="516" y="279"/>
                    <a:pt x="481" y="297"/>
                    <a:pt x="472" y="223"/>
                  </a:cubicBezTo>
                  <a:cubicBezTo>
                    <a:pt x="463" y="149"/>
                    <a:pt x="468" y="105"/>
                    <a:pt x="468" y="68"/>
                  </a:cubicBezTo>
                  <a:cubicBezTo>
                    <a:pt x="468" y="43"/>
                    <a:pt x="468" y="23"/>
                    <a:pt x="448" y="0"/>
                  </a:cubicBezTo>
                  <a:cubicBezTo>
                    <a:pt x="446" y="2"/>
                    <a:pt x="444" y="3"/>
                    <a:pt x="442" y="5"/>
                  </a:cubicBezTo>
                  <a:cubicBezTo>
                    <a:pt x="411" y="23"/>
                    <a:pt x="385" y="1"/>
                    <a:pt x="385" y="42"/>
                  </a:cubicBezTo>
                  <a:cubicBezTo>
                    <a:pt x="385" y="82"/>
                    <a:pt x="428" y="71"/>
                    <a:pt x="385" y="82"/>
                  </a:cubicBezTo>
                  <a:cubicBezTo>
                    <a:pt x="341" y="94"/>
                    <a:pt x="328" y="71"/>
                    <a:pt x="328" y="112"/>
                  </a:cubicBezTo>
                  <a:cubicBezTo>
                    <a:pt x="328" y="153"/>
                    <a:pt x="341" y="205"/>
                    <a:pt x="337" y="238"/>
                  </a:cubicBezTo>
                  <a:cubicBezTo>
                    <a:pt x="332" y="271"/>
                    <a:pt x="324" y="290"/>
                    <a:pt x="289" y="275"/>
                  </a:cubicBezTo>
                  <a:cubicBezTo>
                    <a:pt x="254" y="260"/>
                    <a:pt x="271" y="216"/>
                    <a:pt x="228" y="264"/>
                  </a:cubicBezTo>
                  <a:cubicBezTo>
                    <a:pt x="220" y="272"/>
                    <a:pt x="214" y="279"/>
                    <a:pt x="209" y="285"/>
                  </a:cubicBezTo>
                  <a:cubicBezTo>
                    <a:pt x="212" y="298"/>
                    <a:pt x="213" y="315"/>
                    <a:pt x="219" y="338"/>
                  </a:cubicBezTo>
                  <a:cubicBezTo>
                    <a:pt x="232" y="394"/>
                    <a:pt x="232" y="383"/>
                    <a:pt x="241" y="409"/>
                  </a:cubicBezTo>
                  <a:cubicBezTo>
                    <a:pt x="249" y="435"/>
                    <a:pt x="254" y="431"/>
                    <a:pt x="293" y="397"/>
                  </a:cubicBezTo>
                  <a:cubicBezTo>
                    <a:pt x="332" y="364"/>
                    <a:pt x="311" y="416"/>
                    <a:pt x="341" y="438"/>
                  </a:cubicBezTo>
                  <a:cubicBezTo>
                    <a:pt x="372" y="461"/>
                    <a:pt x="345" y="498"/>
                    <a:pt x="354" y="546"/>
                  </a:cubicBezTo>
                  <a:cubicBezTo>
                    <a:pt x="363" y="594"/>
                    <a:pt x="367" y="609"/>
                    <a:pt x="363" y="650"/>
                  </a:cubicBezTo>
                  <a:cubicBezTo>
                    <a:pt x="359" y="690"/>
                    <a:pt x="337" y="750"/>
                    <a:pt x="337" y="787"/>
                  </a:cubicBezTo>
                  <a:cubicBezTo>
                    <a:pt x="337" y="824"/>
                    <a:pt x="311" y="824"/>
                    <a:pt x="337" y="861"/>
                  </a:cubicBezTo>
                  <a:cubicBezTo>
                    <a:pt x="363" y="898"/>
                    <a:pt x="271" y="872"/>
                    <a:pt x="267" y="898"/>
                  </a:cubicBezTo>
                  <a:cubicBezTo>
                    <a:pt x="262" y="924"/>
                    <a:pt x="249" y="935"/>
                    <a:pt x="210" y="931"/>
                  </a:cubicBezTo>
                  <a:cubicBezTo>
                    <a:pt x="171" y="928"/>
                    <a:pt x="184" y="987"/>
                    <a:pt x="158" y="1005"/>
                  </a:cubicBezTo>
                  <a:cubicBezTo>
                    <a:pt x="131" y="1024"/>
                    <a:pt x="79" y="1042"/>
                    <a:pt x="79" y="1087"/>
                  </a:cubicBezTo>
                  <a:cubicBezTo>
                    <a:pt x="79" y="1131"/>
                    <a:pt x="53" y="1131"/>
                    <a:pt x="27" y="1146"/>
                  </a:cubicBezTo>
                  <a:cubicBezTo>
                    <a:pt x="0" y="1161"/>
                    <a:pt x="22" y="1191"/>
                    <a:pt x="31" y="1213"/>
                  </a:cubicBezTo>
                  <a:cubicBezTo>
                    <a:pt x="40" y="1235"/>
                    <a:pt x="75" y="1254"/>
                    <a:pt x="70" y="1280"/>
                  </a:cubicBezTo>
                  <a:cubicBezTo>
                    <a:pt x="66" y="1306"/>
                    <a:pt x="22" y="1298"/>
                    <a:pt x="27" y="1343"/>
                  </a:cubicBezTo>
                  <a:cubicBezTo>
                    <a:pt x="31" y="1387"/>
                    <a:pt x="105" y="1328"/>
                    <a:pt x="136" y="1302"/>
                  </a:cubicBezTo>
                  <a:cubicBezTo>
                    <a:pt x="166" y="1276"/>
                    <a:pt x="201" y="1294"/>
                    <a:pt x="236" y="1302"/>
                  </a:cubicBezTo>
                  <a:cubicBezTo>
                    <a:pt x="271" y="1309"/>
                    <a:pt x="311" y="1306"/>
                    <a:pt x="341" y="1287"/>
                  </a:cubicBezTo>
                  <a:cubicBezTo>
                    <a:pt x="372" y="1268"/>
                    <a:pt x="354" y="1320"/>
                    <a:pt x="332" y="1343"/>
                  </a:cubicBezTo>
                  <a:cubicBezTo>
                    <a:pt x="311" y="1365"/>
                    <a:pt x="328" y="1387"/>
                    <a:pt x="350" y="1413"/>
                  </a:cubicBezTo>
                  <a:cubicBezTo>
                    <a:pt x="372" y="1439"/>
                    <a:pt x="341" y="1465"/>
                    <a:pt x="372" y="1480"/>
                  </a:cubicBezTo>
                  <a:cubicBezTo>
                    <a:pt x="402" y="1495"/>
                    <a:pt x="363" y="1517"/>
                    <a:pt x="376" y="1535"/>
                  </a:cubicBezTo>
                  <a:cubicBezTo>
                    <a:pt x="389" y="1554"/>
                    <a:pt x="424" y="1565"/>
                    <a:pt x="442" y="1558"/>
                  </a:cubicBezTo>
                  <a:cubicBezTo>
                    <a:pt x="459" y="1550"/>
                    <a:pt x="490" y="1546"/>
                    <a:pt x="520" y="1572"/>
                  </a:cubicBezTo>
                  <a:cubicBezTo>
                    <a:pt x="551" y="1598"/>
                    <a:pt x="529" y="1613"/>
                    <a:pt x="503" y="1635"/>
                  </a:cubicBezTo>
                  <a:cubicBezTo>
                    <a:pt x="476" y="1658"/>
                    <a:pt x="481" y="1669"/>
                    <a:pt x="485" y="1698"/>
                  </a:cubicBezTo>
                  <a:cubicBezTo>
                    <a:pt x="490" y="1728"/>
                    <a:pt x="442" y="1780"/>
                    <a:pt x="437" y="1806"/>
                  </a:cubicBezTo>
                  <a:cubicBezTo>
                    <a:pt x="433" y="1832"/>
                    <a:pt x="507" y="1806"/>
                    <a:pt x="533" y="1821"/>
                  </a:cubicBezTo>
                  <a:cubicBezTo>
                    <a:pt x="559" y="1836"/>
                    <a:pt x="590" y="1839"/>
                    <a:pt x="621" y="1839"/>
                  </a:cubicBezTo>
                  <a:cubicBezTo>
                    <a:pt x="651" y="1839"/>
                    <a:pt x="647" y="1869"/>
                    <a:pt x="629" y="1895"/>
                  </a:cubicBezTo>
                  <a:cubicBezTo>
                    <a:pt x="612" y="1921"/>
                    <a:pt x="629" y="1928"/>
                    <a:pt x="660" y="1932"/>
                  </a:cubicBezTo>
                  <a:cubicBezTo>
                    <a:pt x="691" y="1936"/>
                    <a:pt x="691" y="1954"/>
                    <a:pt x="691" y="1976"/>
                  </a:cubicBezTo>
                  <a:cubicBezTo>
                    <a:pt x="691" y="1999"/>
                    <a:pt x="717" y="1999"/>
                    <a:pt x="730" y="1973"/>
                  </a:cubicBezTo>
                  <a:cubicBezTo>
                    <a:pt x="743" y="1947"/>
                    <a:pt x="756" y="1969"/>
                    <a:pt x="787" y="1991"/>
                  </a:cubicBezTo>
                  <a:cubicBezTo>
                    <a:pt x="817" y="2013"/>
                    <a:pt x="857" y="1958"/>
                    <a:pt x="896" y="1932"/>
                  </a:cubicBezTo>
                  <a:cubicBezTo>
                    <a:pt x="935" y="1906"/>
                    <a:pt x="957" y="1928"/>
                    <a:pt x="953" y="1939"/>
                  </a:cubicBezTo>
                  <a:cubicBezTo>
                    <a:pt x="948" y="1950"/>
                    <a:pt x="966" y="2006"/>
                    <a:pt x="988" y="2047"/>
                  </a:cubicBezTo>
                  <a:cubicBezTo>
                    <a:pt x="1009" y="2088"/>
                    <a:pt x="1018" y="2065"/>
                    <a:pt x="1044" y="2051"/>
                  </a:cubicBezTo>
                  <a:cubicBezTo>
                    <a:pt x="1071" y="2036"/>
                    <a:pt x="1088" y="2065"/>
                    <a:pt x="1123" y="2062"/>
                  </a:cubicBezTo>
                  <a:cubicBezTo>
                    <a:pt x="1158" y="2058"/>
                    <a:pt x="1132" y="2032"/>
                    <a:pt x="1114" y="1995"/>
                  </a:cubicBezTo>
                  <a:cubicBezTo>
                    <a:pt x="1097" y="1958"/>
                    <a:pt x="1119" y="1965"/>
                    <a:pt x="1123" y="1939"/>
                  </a:cubicBezTo>
                  <a:cubicBezTo>
                    <a:pt x="1127" y="1913"/>
                    <a:pt x="1079" y="1854"/>
                    <a:pt x="1071" y="1832"/>
                  </a:cubicBezTo>
                  <a:cubicBezTo>
                    <a:pt x="1062" y="1810"/>
                    <a:pt x="1053" y="1773"/>
                    <a:pt x="1075" y="1743"/>
                  </a:cubicBezTo>
                  <a:cubicBezTo>
                    <a:pt x="1097" y="1713"/>
                    <a:pt x="1114" y="1717"/>
                    <a:pt x="1123" y="1732"/>
                  </a:cubicBezTo>
                  <a:cubicBezTo>
                    <a:pt x="1132" y="1747"/>
                    <a:pt x="1132" y="1754"/>
                    <a:pt x="1145" y="1743"/>
                  </a:cubicBezTo>
                  <a:cubicBezTo>
                    <a:pt x="1158" y="1732"/>
                    <a:pt x="1167" y="1739"/>
                    <a:pt x="1206" y="1750"/>
                  </a:cubicBezTo>
                  <a:cubicBezTo>
                    <a:pt x="1245" y="1761"/>
                    <a:pt x="1228" y="1739"/>
                    <a:pt x="1267" y="1695"/>
                  </a:cubicBezTo>
                  <a:cubicBezTo>
                    <a:pt x="1306" y="1650"/>
                    <a:pt x="1324" y="1658"/>
                    <a:pt x="1350" y="1669"/>
                  </a:cubicBezTo>
                  <a:cubicBezTo>
                    <a:pt x="1376" y="1680"/>
                    <a:pt x="1403" y="1710"/>
                    <a:pt x="1433" y="1728"/>
                  </a:cubicBezTo>
                  <a:cubicBezTo>
                    <a:pt x="1464" y="1747"/>
                    <a:pt x="1494" y="1706"/>
                    <a:pt x="1512" y="1665"/>
                  </a:cubicBezTo>
                  <a:cubicBezTo>
                    <a:pt x="1529" y="1624"/>
                    <a:pt x="1547" y="1661"/>
                    <a:pt x="1560" y="1680"/>
                  </a:cubicBezTo>
                  <a:cubicBezTo>
                    <a:pt x="1573" y="1698"/>
                    <a:pt x="1595" y="1684"/>
                    <a:pt x="1603" y="1650"/>
                  </a:cubicBezTo>
                  <a:cubicBezTo>
                    <a:pt x="1612" y="1617"/>
                    <a:pt x="1656" y="1687"/>
                    <a:pt x="1686" y="1706"/>
                  </a:cubicBezTo>
                  <a:cubicBezTo>
                    <a:pt x="1717" y="1724"/>
                    <a:pt x="1708" y="1661"/>
                    <a:pt x="1721" y="1643"/>
                  </a:cubicBezTo>
                  <a:cubicBezTo>
                    <a:pt x="1735" y="1624"/>
                    <a:pt x="1769" y="1647"/>
                    <a:pt x="1783" y="1658"/>
                  </a:cubicBezTo>
                  <a:cubicBezTo>
                    <a:pt x="1796" y="1669"/>
                    <a:pt x="1822" y="1661"/>
                    <a:pt x="1839" y="1643"/>
                  </a:cubicBezTo>
                  <a:cubicBezTo>
                    <a:pt x="1857" y="1624"/>
                    <a:pt x="1879" y="1624"/>
                    <a:pt x="1909" y="1609"/>
                  </a:cubicBezTo>
                  <a:cubicBezTo>
                    <a:pt x="1940" y="1595"/>
                    <a:pt x="1918" y="1587"/>
                    <a:pt x="1918" y="1558"/>
                  </a:cubicBezTo>
                  <a:cubicBezTo>
                    <a:pt x="1918" y="1528"/>
                    <a:pt x="1940" y="1528"/>
                    <a:pt x="1975" y="1528"/>
                  </a:cubicBezTo>
                  <a:cubicBezTo>
                    <a:pt x="2010" y="1528"/>
                    <a:pt x="2010" y="1517"/>
                    <a:pt x="2036" y="1491"/>
                  </a:cubicBezTo>
                  <a:cubicBezTo>
                    <a:pt x="2062" y="1465"/>
                    <a:pt x="2067" y="1509"/>
                    <a:pt x="2093" y="1528"/>
                  </a:cubicBezTo>
                  <a:cubicBezTo>
                    <a:pt x="2093" y="1528"/>
                    <a:pt x="2094" y="1529"/>
                    <a:pt x="2094" y="1529"/>
                  </a:cubicBezTo>
                  <a:cubicBezTo>
                    <a:pt x="2116" y="1504"/>
                    <a:pt x="2145" y="1483"/>
                    <a:pt x="2154" y="1463"/>
                  </a:cubicBezTo>
                  <a:cubicBezTo>
                    <a:pt x="2168" y="1435"/>
                    <a:pt x="2213" y="1464"/>
                    <a:pt x="2240" y="1453"/>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5" name="Freeform 16"/>
            <p:cNvSpPr>
              <a:spLocks/>
            </p:cNvSpPr>
            <p:nvPr/>
          </p:nvSpPr>
          <p:spPr bwMode="auto">
            <a:xfrm>
              <a:off x="3140" y="3330"/>
              <a:ext cx="916" cy="601"/>
            </a:xfrm>
            <a:custGeom>
              <a:avLst/>
              <a:gdLst>
                <a:gd name="T0" fmla="*/ 1938 w 1978"/>
                <a:gd name="T1" fmla="*/ 430 h 1298"/>
                <a:gd name="T2" fmla="*/ 1896 w 1978"/>
                <a:gd name="T3" fmla="*/ 398 h 1298"/>
                <a:gd name="T4" fmla="*/ 1794 w 1978"/>
                <a:gd name="T5" fmla="*/ 345 h 1298"/>
                <a:gd name="T6" fmla="*/ 1719 w 1978"/>
                <a:gd name="T7" fmla="*/ 267 h 1298"/>
                <a:gd name="T8" fmla="*/ 1715 w 1978"/>
                <a:gd name="T9" fmla="*/ 117 h 1298"/>
                <a:gd name="T10" fmla="*/ 1676 w 1978"/>
                <a:gd name="T11" fmla="*/ 12 h 1298"/>
                <a:gd name="T12" fmla="*/ 1578 w 1978"/>
                <a:gd name="T13" fmla="*/ 37 h 1298"/>
                <a:gd name="T14" fmla="*/ 1489 w 1978"/>
                <a:gd name="T15" fmla="*/ 114 h 1298"/>
                <a:gd name="T16" fmla="*/ 1365 w 1978"/>
                <a:gd name="T17" fmla="*/ 120 h 1298"/>
                <a:gd name="T18" fmla="*/ 1261 w 1978"/>
                <a:gd name="T19" fmla="*/ 120 h 1298"/>
                <a:gd name="T20" fmla="*/ 1200 w 1978"/>
                <a:gd name="T21" fmla="*/ 197 h 1298"/>
                <a:gd name="T22" fmla="*/ 1135 w 1978"/>
                <a:gd name="T23" fmla="*/ 264 h 1298"/>
                <a:gd name="T24" fmla="*/ 1012 w 1978"/>
                <a:gd name="T25" fmla="*/ 290 h 1298"/>
                <a:gd name="T26" fmla="*/ 907 w 1978"/>
                <a:gd name="T27" fmla="*/ 360 h 1298"/>
                <a:gd name="T28" fmla="*/ 798 w 1978"/>
                <a:gd name="T29" fmla="*/ 349 h 1298"/>
                <a:gd name="T30" fmla="*/ 685 w 1978"/>
                <a:gd name="T31" fmla="*/ 301 h 1298"/>
                <a:gd name="T32" fmla="*/ 523 w 1978"/>
                <a:gd name="T33" fmla="*/ 412 h 1298"/>
                <a:gd name="T34" fmla="*/ 379 w 1978"/>
                <a:gd name="T35" fmla="*/ 516 h 1298"/>
                <a:gd name="T36" fmla="*/ 195 w 1978"/>
                <a:gd name="T37" fmla="*/ 445 h 1298"/>
                <a:gd name="T38" fmla="*/ 69 w 1978"/>
                <a:gd name="T39" fmla="*/ 527 h 1298"/>
                <a:gd name="T40" fmla="*/ 9 w 1978"/>
                <a:gd name="T41" fmla="*/ 567 h 1298"/>
                <a:gd name="T42" fmla="*/ 81 w 1978"/>
                <a:gd name="T43" fmla="*/ 580 h 1298"/>
                <a:gd name="T44" fmla="*/ 186 w 1978"/>
                <a:gd name="T45" fmla="*/ 645 h 1298"/>
                <a:gd name="T46" fmla="*/ 305 w 1978"/>
                <a:gd name="T47" fmla="*/ 658 h 1298"/>
                <a:gd name="T48" fmla="*/ 418 w 1978"/>
                <a:gd name="T49" fmla="*/ 675 h 1298"/>
                <a:gd name="T50" fmla="*/ 430 w 1978"/>
                <a:gd name="T51" fmla="*/ 815 h 1298"/>
                <a:gd name="T52" fmla="*/ 284 w 1978"/>
                <a:gd name="T53" fmla="*/ 891 h 1298"/>
                <a:gd name="T54" fmla="*/ 427 w 1978"/>
                <a:gd name="T55" fmla="*/ 931 h 1298"/>
                <a:gd name="T56" fmla="*/ 545 w 1978"/>
                <a:gd name="T57" fmla="*/ 957 h 1298"/>
                <a:gd name="T58" fmla="*/ 593 w 1978"/>
                <a:gd name="T59" fmla="*/ 1038 h 1298"/>
                <a:gd name="T60" fmla="*/ 623 w 1978"/>
                <a:gd name="T61" fmla="*/ 1153 h 1298"/>
                <a:gd name="T62" fmla="*/ 720 w 1978"/>
                <a:gd name="T63" fmla="*/ 1220 h 1298"/>
                <a:gd name="T64" fmla="*/ 929 w 1978"/>
                <a:gd name="T65" fmla="*/ 1253 h 1298"/>
                <a:gd name="T66" fmla="*/ 1065 w 1978"/>
                <a:gd name="T67" fmla="*/ 1264 h 1298"/>
                <a:gd name="T68" fmla="*/ 1161 w 1978"/>
                <a:gd name="T69" fmla="*/ 1220 h 1298"/>
                <a:gd name="T70" fmla="*/ 1296 w 1978"/>
                <a:gd name="T71" fmla="*/ 1294 h 1298"/>
                <a:gd name="T72" fmla="*/ 1423 w 1978"/>
                <a:gd name="T73" fmla="*/ 1249 h 1298"/>
                <a:gd name="T74" fmla="*/ 1447 w 1978"/>
                <a:gd name="T75" fmla="*/ 1231 h 1298"/>
                <a:gd name="T76" fmla="*/ 1501 w 1978"/>
                <a:gd name="T77" fmla="*/ 1164 h 1298"/>
                <a:gd name="T78" fmla="*/ 1608 w 1978"/>
                <a:gd name="T79" fmla="*/ 1079 h 1298"/>
                <a:gd name="T80" fmla="*/ 1685 w 1978"/>
                <a:gd name="T81" fmla="*/ 1020 h 1298"/>
                <a:gd name="T82" fmla="*/ 1801 w 1978"/>
                <a:gd name="T83" fmla="*/ 910 h 1298"/>
                <a:gd name="T84" fmla="*/ 1862 w 1978"/>
                <a:gd name="T85" fmla="*/ 681 h 1298"/>
                <a:gd name="T86" fmla="*/ 1954 w 1978"/>
                <a:gd name="T87" fmla="*/ 523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78" h="1298">
                  <a:moveTo>
                    <a:pt x="1967" y="480"/>
                  </a:moveTo>
                  <a:cubicBezTo>
                    <a:pt x="1956" y="456"/>
                    <a:pt x="1930" y="460"/>
                    <a:pt x="1938" y="430"/>
                  </a:cubicBezTo>
                  <a:cubicBezTo>
                    <a:pt x="1943" y="415"/>
                    <a:pt x="1938" y="406"/>
                    <a:pt x="1939" y="400"/>
                  </a:cubicBezTo>
                  <a:cubicBezTo>
                    <a:pt x="1913" y="391"/>
                    <a:pt x="1915" y="402"/>
                    <a:pt x="1896" y="398"/>
                  </a:cubicBezTo>
                  <a:cubicBezTo>
                    <a:pt x="1869" y="392"/>
                    <a:pt x="1879" y="401"/>
                    <a:pt x="1840" y="431"/>
                  </a:cubicBezTo>
                  <a:cubicBezTo>
                    <a:pt x="1801" y="462"/>
                    <a:pt x="1804" y="376"/>
                    <a:pt x="1794" y="345"/>
                  </a:cubicBezTo>
                  <a:cubicBezTo>
                    <a:pt x="1784" y="315"/>
                    <a:pt x="1752" y="331"/>
                    <a:pt x="1706" y="331"/>
                  </a:cubicBezTo>
                  <a:cubicBezTo>
                    <a:pt x="1660" y="331"/>
                    <a:pt x="1660" y="312"/>
                    <a:pt x="1719" y="267"/>
                  </a:cubicBezTo>
                  <a:cubicBezTo>
                    <a:pt x="1778" y="223"/>
                    <a:pt x="1755" y="178"/>
                    <a:pt x="1758" y="145"/>
                  </a:cubicBezTo>
                  <a:cubicBezTo>
                    <a:pt x="1761" y="112"/>
                    <a:pt x="1748" y="117"/>
                    <a:pt x="1715" y="117"/>
                  </a:cubicBezTo>
                  <a:cubicBezTo>
                    <a:pt x="1683" y="117"/>
                    <a:pt x="1702" y="81"/>
                    <a:pt x="1719" y="50"/>
                  </a:cubicBezTo>
                  <a:cubicBezTo>
                    <a:pt x="1735" y="20"/>
                    <a:pt x="1709" y="23"/>
                    <a:pt x="1676" y="12"/>
                  </a:cubicBezTo>
                  <a:cubicBezTo>
                    <a:pt x="1643" y="0"/>
                    <a:pt x="1640" y="23"/>
                    <a:pt x="1627" y="34"/>
                  </a:cubicBezTo>
                  <a:cubicBezTo>
                    <a:pt x="1614" y="45"/>
                    <a:pt x="1604" y="42"/>
                    <a:pt x="1578" y="37"/>
                  </a:cubicBezTo>
                  <a:cubicBezTo>
                    <a:pt x="1552" y="31"/>
                    <a:pt x="1542" y="34"/>
                    <a:pt x="1535" y="62"/>
                  </a:cubicBezTo>
                  <a:cubicBezTo>
                    <a:pt x="1529" y="89"/>
                    <a:pt x="1525" y="75"/>
                    <a:pt x="1489" y="114"/>
                  </a:cubicBezTo>
                  <a:cubicBezTo>
                    <a:pt x="1404" y="128"/>
                    <a:pt x="1453" y="117"/>
                    <a:pt x="1424" y="70"/>
                  </a:cubicBezTo>
                  <a:cubicBezTo>
                    <a:pt x="1394" y="23"/>
                    <a:pt x="1368" y="92"/>
                    <a:pt x="1365" y="120"/>
                  </a:cubicBezTo>
                  <a:cubicBezTo>
                    <a:pt x="1362" y="148"/>
                    <a:pt x="1329" y="162"/>
                    <a:pt x="1316" y="137"/>
                  </a:cubicBezTo>
                  <a:cubicBezTo>
                    <a:pt x="1309" y="124"/>
                    <a:pt x="1285" y="121"/>
                    <a:pt x="1261" y="120"/>
                  </a:cubicBezTo>
                  <a:cubicBezTo>
                    <a:pt x="1265" y="134"/>
                    <a:pt x="1264" y="150"/>
                    <a:pt x="1252" y="167"/>
                  </a:cubicBezTo>
                  <a:cubicBezTo>
                    <a:pt x="1231" y="201"/>
                    <a:pt x="1218" y="212"/>
                    <a:pt x="1200" y="197"/>
                  </a:cubicBezTo>
                  <a:cubicBezTo>
                    <a:pt x="1183" y="182"/>
                    <a:pt x="1135" y="178"/>
                    <a:pt x="1135" y="208"/>
                  </a:cubicBezTo>
                  <a:cubicBezTo>
                    <a:pt x="1135" y="238"/>
                    <a:pt x="1178" y="264"/>
                    <a:pt x="1135" y="264"/>
                  </a:cubicBezTo>
                  <a:cubicBezTo>
                    <a:pt x="1091" y="264"/>
                    <a:pt x="1073" y="249"/>
                    <a:pt x="1065" y="275"/>
                  </a:cubicBezTo>
                  <a:cubicBezTo>
                    <a:pt x="1056" y="301"/>
                    <a:pt x="1043" y="308"/>
                    <a:pt x="1012" y="290"/>
                  </a:cubicBezTo>
                  <a:cubicBezTo>
                    <a:pt x="982" y="271"/>
                    <a:pt x="942" y="278"/>
                    <a:pt x="934" y="304"/>
                  </a:cubicBezTo>
                  <a:cubicBezTo>
                    <a:pt x="925" y="330"/>
                    <a:pt x="938" y="353"/>
                    <a:pt x="907" y="360"/>
                  </a:cubicBezTo>
                  <a:cubicBezTo>
                    <a:pt x="877" y="367"/>
                    <a:pt x="877" y="404"/>
                    <a:pt x="851" y="378"/>
                  </a:cubicBezTo>
                  <a:cubicBezTo>
                    <a:pt x="824" y="353"/>
                    <a:pt x="816" y="338"/>
                    <a:pt x="798" y="349"/>
                  </a:cubicBezTo>
                  <a:cubicBezTo>
                    <a:pt x="781" y="360"/>
                    <a:pt x="750" y="360"/>
                    <a:pt x="733" y="327"/>
                  </a:cubicBezTo>
                  <a:cubicBezTo>
                    <a:pt x="715" y="293"/>
                    <a:pt x="724" y="264"/>
                    <a:pt x="685" y="301"/>
                  </a:cubicBezTo>
                  <a:cubicBezTo>
                    <a:pt x="645" y="338"/>
                    <a:pt x="658" y="367"/>
                    <a:pt x="610" y="371"/>
                  </a:cubicBezTo>
                  <a:cubicBezTo>
                    <a:pt x="562" y="375"/>
                    <a:pt x="545" y="390"/>
                    <a:pt x="523" y="412"/>
                  </a:cubicBezTo>
                  <a:cubicBezTo>
                    <a:pt x="501" y="434"/>
                    <a:pt x="436" y="423"/>
                    <a:pt x="436" y="460"/>
                  </a:cubicBezTo>
                  <a:cubicBezTo>
                    <a:pt x="436" y="497"/>
                    <a:pt x="414" y="538"/>
                    <a:pt x="379" y="516"/>
                  </a:cubicBezTo>
                  <a:cubicBezTo>
                    <a:pt x="344" y="493"/>
                    <a:pt x="313" y="479"/>
                    <a:pt x="287" y="482"/>
                  </a:cubicBezTo>
                  <a:cubicBezTo>
                    <a:pt x="261" y="486"/>
                    <a:pt x="230" y="441"/>
                    <a:pt x="195" y="445"/>
                  </a:cubicBezTo>
                  <a:cubicBezTo>
                    <a:pt x="160" y="449"/>
                    <a:pt x="156" y="464"/>
                    <a:pt x="139" y="486"/>
                  </a:cubicBezTo>
                  <a:cubicBezTo>
                    <a:pt x="121" y="508"/>
                    <a:pt x="112" y="527"/>
                    <a:pt x="69" y="527"/>
                  </a:cubicBezTo>
                  <a:cubicBezTo>
                    <a:pt x="49" y="527"/>
                    <a:pt x="30" y="523"/>
                    <a:pt x="18" y="516"/>
                  </a:cubicBezTo>
                  <a:cubicBezTo>
                    <a:pt x="7" y="530"/>
                    <a:pt x="0" y="548"/>
                    <a:pt x="9" y="567"/>
                  </a:cubicBezTo>
                  <a:cubicBezTo>
                    <a:pt x="28" y="612"/>
                    <a:pt x="50" y="622"/>
                    <a:pt x="56" y="601"/>
                  </a:cubicBezTo>
                  <a:cubicBezTo>
                    <a:pt x="63" y="580"/>
                    <a:pt x="56" y="579"/>
                    <a:pt x="81" y="580"/>
                  </a:cubicBezTo>
                  <a:cubicBezTo>
                    <a:pt x="105" y="581"/>
                    <a:pt x="159" y="570"/>
                    <a:pt x="166" y="597"/>
                  </a:cubicBezTo>
                  <a:cubicBezTo>
                    <a:pt x="172" y="623"/>
                    <a:pt x="177" y="633"/>
                    <a:pt x="186" y="645"/>
                  </a:cubicBezTo>
                  <a:cubicBezTo>
                    <a:pt x="194" y="658"/>
                    <a:pt x="238" y="697"/>
                    <a:pt x="263" y="673"/>
                  </a:cubicBezTo>
                  <a:cubicBezTo>
                    <a:pt x="287" y="649"/>
                    <a:pt x="289" y="640"/>
                    <a:pt x="305" y="658"/>
                  </a:cubicBezTo>
                  <a:cubicBezTo>
                    <a:pt x="321" y="676"/>
                    <a:pt x="326" y="688"/>
                    <a:pt x="354" y="683"/>
                  </a:cubicBezTo>
                  <a:cubicBezTo>
                    <a:pt x="382" y="677"/>
                    <a:pt x="395" y="645"/>
                    <a:pt x="418" y="675"/>
                  </a:cubicBezTo>
                  <a:cubicBezTo>
                    <a:pt x="441" y="704"/>
                    <a:pt x="451" y="718"/>
                    <a:pt x="453" y="750"/>
                  </a:cubicBezTo>
                  <a:cubicBezTo>
                    <a:pt x="454" y="782"/>
                    <a:pt x="456" y="804"/>
                    <a:pt x="430" y="815"/>
                  </a:cubicBezTo>
                  <a:cubicBezTo>
                    <a:pt x="403" y="826"/>
                    <a:pt x="358" y="797"/>
                    <a:pt x="344" y="825"/>
                  </a:cubicBezTo>
                  <a:cubicBezTo>
                    <a:pt x="335" y="845"/>
                    <a:pt x="306" y="866"/>
                    <a:pt x="284" y="891"/>
                  </a:cubicBezTo>
                  <a:cubicBezTo>
                    <a:pt x="310" y="908"/>
                    <a:pt x="331" y="902"/>
                    <a:pt x="361" y="938"/>
                  </a:cubicBezTo>
                  <a:cubicBezTo>
                    <a:pt x="392" y="975"/>
                    <a:pt x="405" y="949"/>
                    <a:pt x="427" y="931"/>
                  </a:cubicBezTo>
                  <a:cubicBezTo>
                    <a:pt x="449" y="912"/>
                    <a:pt x="466" y="938"/>
                    <a:pt x="488" y="957"/>
                  </a:cubicBezTo>
                  <a:cubicBezTo>
                    <a:pt x="510" y="975"/>
                    <a:pt x="527" y="975"/>
                    <a:pt x="545" y="957"/>
                  </a:cubicBezTo>
                  <a:cubicBezTo>
                    <a:pt x="562" y="938"/>
                    <a:pt x="593" y="953"/>
                    <a:pt x="619" y="964"/>
                  </a:cubicBezTo>
                  <a:cubicBezTo>
                    <a:pt x="645" y="975"/>
                    <a:pt x="619" y="1016"/>
                    <a:pt x="593" y="1038"/>
                  </a:cubicBezTo>
                  <a:cubicBezTo>
                    <a:pt x="567" y="1060"/>
                    <a:pt x="571" y="1075"/>
                    <a:pt x="588" y="1090"/>
                  </a:cubicBezTo>
                  <a:cubicBezTo>
                    <a:pt x="606" y="1105"/>
                    <a:pt x="610" y="1135"/>
                    <a:pt x="623" y="1153"/>
                  </a:cubicBezTo>
                  <a:cubicBezTo>
                    <a:pt x="637" y="1172"/>
                    <a:pt x="632" y="1190"/>
                    <a:pt x="654" y="1186"/>
                  </a:cubicBezTo>
                  <a:cubicBezTo>
                    <a:pt x="676" y="1183"/>
                    <a:pt x="698" y="1194"/>
                    <a:pt x="720" y="1220"/>
                  </a:cubicBezTo>
                  <a:cubicBezTo>
                    <a:pt x="741" y="1246"/>
                    <a:pt x="811" y="1257"/>
                    <a:pt x="842" y="1275"/>
                  </a:cubicBezTo>
                  <a:cubicBezTo>
                    <a:pt x="872" y="1294"/>
                    <a:pt x="907" y="1246"/>
                    <a:pt x="929" y="1253"/>
                  </a:cubicBezTo>
                  <a:cubicBezTo>
                    <a:pt x="939" y="1256"/>
                    <a:pt x="958" y="1273"/>
                    <a:pt x="976" y="1290"/>
                  </a:cubicBezTo>
                  <a:cubicBezTo>
                    <a:pt x="996" y="1262"/>
                    <a:pt x="1013" y="1264"/>
                    <a:pt x="1065" y="1264"/>
                  </a:cubicBezTo>
                  <a:cubicBezTo>
                    <a:pt x="1126" y="1264"/>
                    <a:pt x="1139" y="1275"/>
                    <a:pt x="1126" y="1238"/>
                  </a:cubicBezTo>
                  <a:cubicBezTo>
                    <a:pt x="1113" y="1201"/>
                    <a:pt x="1121" y="1168"/>
                    <a:pt x="1161" y="1220"/>
                  </a:cubicBezTo>
                  <a:cubicBezTo>
                    <a:pt x="1200" y="1272"/>
                    <a:pt x="1148" y="1249"/>
                    <a:pt x="1213" y="1253"/>
                  </a:cubicBezTo>
                  <a:cubicBezTo>
                    <a:pt x="1279" y="1257"/>
                    <a:pt x="1231" y="1290"/>
                    <a:pt x="1296" y="1294"/>
                  </a:cubicBezTo>
                  <a:cubicBezTo>
                    <a:pt x="1362" y="1298"/>
                    <a:pt x="1392" y="1279"/>
                    <a:pt x="1392" y="1264"/>
                  </a:cubicBezTo>
                  <a:cubicBezTo>
                    <a:pt x="1392" y="1249"/>
                    <a:pt x="1418" y="1216"/>
                    <a:pt x="1423" y="1249"/>
                  </a:cubicBezTo>
                  <a:cubicBezTo>
                    <a:pt x="1423" y="1253"/>
                    <a:pt x="1424" y="1256"/>
                    <a:pt x="1424" y="1259"/>
                  </a:cubicBezTo>
                  <a:cubicBezTo>
                    <a:pt x="1430" y="1247"/>
                    <a:pt x="1437" y="1235"/>
                    <a:pt x="1447" y="1231"/>
                  </a:cubicBezTo>
                  <a:cubicBezTo>
                    <a:pt x="1469" y="1222"/>
                    <a:pt x="1486" y="1214"/>
                    <a:pt x="1486" y="1194"/>
                  </a:cubicBezTo>
                  <a:cubicBezTo>
                    <a:pt x="1486" y="1173"/>
                    <a:pt x="1471" y="1164"/>
                    <a:pt x="1501" y="1164"/>
                  </a:cubicBezTo>
                  <a:cubicBezTo>
                    <a:pt x="1532" y="1164"/>
                    <a:pt x="1591" y="1177"/>
                    <a:pt x="1591" y="1135"/>
                  </a:cubicBezTo>
                  <a:cubicBezTo>
                    <a:pt x="1591" y="1092"/>
                    <a:pt x="1576" y="1062"/>
                    <a:pt x="1608" y="1079"/>
                  </a:cubicBezTo>
                  <a:cubicBezTo>
                    <a:pt x="1641" y="1096"/>
                    <a:pt x="1663" y="1090"/>
                    <a:pt x="1674" y="1066"/>
                  </a:cubicBezTo>
                  <a:cubicBezTo>
                    <a:pt x="1685" y="1042"/>
                    <a:pt x="1700" y="1042"/>
                    <a:pt x="1685" y="1020"/>
                  </a:cubicBezTo>
                  <a:cubicBezTo>
                    <a:pt x="1670" y="997"/>
                    <a:pt x="1672" y="979"/>
                    <a:pt x="1694" y="971"/>
                  </a:cubicBezTo>
                  <a:cubicBezTo>
                    <a:pt x="1715" y="964"/>
                    <a:pt x="1777" y="940"/>
                    <a:pt x="1801" y="910"/>
                  </a:cubicBezTo>
                  <a:cubicBezTo>
                    <a:pt x="1825" y="881"/>
                    <a:pt x="1851" y="870"/>
                    <a:pt x="1840" y="836"/>
                  </a:cubicBezTo>
                  <a:cubicBezTo>
                    <a:pt x="1829" y="803"/>
                    <a:pt x="1807" y="732"/>
                    <a:pt x="1862" y="681"/>
                  </a:cubicBezTo>
                  <a:cubicBezTo>
                    <a:pt x="1916" y="629"/>
                    <a:pt x="1936" y="640"/>
                    <a:pt x="1938" y="599"/>
                  </a:cubicBezTo>
                  <a:cubicBezTo>
                    <a:pt x="1940" y="558"/>
                    <a:pt x="1932" y="536"/>
                    <a:pt x="1954" y="523"/>
                  </a:cubicBezTo>
                  <a:cubicBezTo>
                    <a:pt x="1975" y="510"/>
                    <a:pt x="1978" y="504"/>
                    <a:pt x="1967" y="480"/>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6" name="Freeform 17"/>
            <p:cNvSpPr>
              <a:spLocks/>
            </p:cNvSpPr>
            <p:nvPr/>
          </p:nvSpPr>
          <p:spPr bwMode="auto">
            <a:xfrm>
              <a:off x="3238" y="1805"/>
              <a:ext cx="590" cy="922"/>
            </a:xfrm>
            <a:custGeom>
              <a:avLst/>
              <a:gdLst>
                <a:gd name="T0" fmla="*/ 1149 w 1273"/>
                <a:gd name="T1" fmla="*/ 1405 h 1992"/>
                <a:gd name="T2" fmla="*/ 1053 w 1273"/>
                <a:gd name="T3" fmla="*/ 1201 h 1992"/>
                <a:gd name="T4" fmla="*/ 1105 w 1273"/>
                <a:gd name="T5" fmla="*/ 957 h 1992"/>
                <a:gd name="T6" fmla="*/ 1044 w 1273"/>
                <a:gd name="T7" fmla="*/ 727 h 1992"/>
                <a:gd name="T8" fmla="*/ 1088 w 1273"/>
                <a:gd name="T9" fmla="*/ 590 h 1992"/>
                <a:gd name="T10" fmla="*/ 1088 w 1273"/>
                <a:gd name="T11" fmla="*/ 486 h 1992"/>
                <a:gd name="T12" fmla="*/ 1094 w 1273"/>
                <a:gd name="T13" fmla="*/ 280 h 1992"/>
                <a:gd name="T14" fmla="*/ 1131 w 1273"/>
                <a:gd name="T15" fmla="*/ 132 h 1992"/>
                <a:gd name="T16" fmla="*/ 1098 w 1273"/>
                <a:gd name="T17" fmla="*/ 0 h 1992"/>
                <a:gd name="T18" fmla="*/ 996 w 1273"/>
                <a:gd name="T19" fmla="*/ 76 h 1992"/>
                <a:gd name="T20" fmla="*/ 900 w 1273"/>
                <a:gd name="T21" fmla="*/ 110 h 1992"/>
                <a:gd name="T22" fmla="*/ 834 w 1273"/>
                <a:gd name="T23" fmla="*/ 265 h 1992"/>
                <a:gd name="T24" fmla="*/ 699 w 1273"/>
                <a:gd name="T25" fmla="*/ 380 h 1992"/>
                <a:gd name="T26" fmla="*/ 629 w 1273"/>
                <a:gd name="T27" fmla="*/ 506 h 1992"/>
                <a:gd name="T28" fmla="*/ 476 w 1273"/>
                <a:gd name="T29" fmla="*/ 491 h 1992"/>
                <a:gd name="T30" fmla="*/ 377 w 1273"/>
                <a:gd name="T31" fmla="*/ 501 h 1992"/>
                <a:gd name="T32" fmla="*/ 314 w 1273"/>
                <a:gd name="T33" fmla="*/ 595 h 1992"/>
                <a:gd name="T34" fmla="*/ 327 w 1273"/>
                <a:gd name="T35" fmla="*/ 704 h 1992"/>
                <a:gd name="T36" fmla="*/ 500 w 1273"/>
                <a:gd name="T37" fmla="*/ 784 h 1992"/>
                <a:gd name="T38" fmla="*/ 664 w 1273"/>
                <a:gd name="T39" fmla="*/ 901 h 1992"/>
                <a:gd name="T40" fmla="*/ 642 w 1273"/>
                <a:gd name="T41" fmla="*/ 1038 h 1992"/>
                <a:gd name="T42" fmla="*/ 563 w 1273"/>
                <a:gd name="T43" fmla="*/ 1120 h 1992"/>
                <a:gd name="T44" fmla="*/ 509 w 1273"/>
                <a:gd name="T45" fmla="*/ 1127 h 1992"/>
                <a:gd name="T46" fmla="*/ 472 w 1273"/>
                <a:gd name="T47" fmla="*/ 1196 h 1992"/>
                <a:gd name="T48" fmla="*/ 356 w 1273"/>
                <a:gd name="T49" fmla="*/ 1225 h 1992"/>
                <a:gd name="T50" fmla="*/ 205 w 1273"/>
                <a:gd name="T51" fmla="*/ 1183 h 1992"/>
                <a:gd name="T52" fmla="*/ 175 w 1273"/>
                <a:gd name="T53" fmla="*/ 1277 h 1992"/>
                <a:gd name="T54" fmla="*/ 179 w 1273"/>
                <a:gd name="T55" fmla="*/ 1331 h 1992"/>
                <a:gd name="T56" fmla="*/ 212 w 1273"/>
                <a:gd name="T57" fmla="*/ 1416 h 1992"/>
                <a:gd name="T58" fmla="*/ 179 w 1273"/>
                <a:gd name="T59" fmla="*/ 1481 h 1992"/>
                <a:gd name="T60" fmla="*/ 201 w 1273"/>
                <a:gd name="T61" fmla="*/ 1540 h 1992"/>
                <a:gd name="T62" fmla="*/ 148 w 1273"/>
                <a:gd name="T63" fmla="*/ 1551 h 1992"/>
                <a:gd name="T64" fmla="*/ 76 w 1273"/>
                <a:gd name="T65" fmla="*/ 1564 h 1992"/>
                <a:gd name="T66" fmla="*/ 61 w 1273"/>
                <a:gd name="T67" fmla="*/ 1624 h 1992"/>
                <a:gd name="T68" fmla="*/ 61 w 1273"/>
                <a:gd name="T69" fmla="*/ 1698 h 1992"/>
                <a:gd name="T70" fmla="*/ 46 w 1273"/>
                <a:gd name="T71" fmla="*/ 1735 h 1992"/>
                <a:gd name="T72" fmla="*/ 214 w 1273"/>
                <a:gd name="T73" fmla="*/ 1789 h 1992"/>
                <a:gd name="T74" fmla="*/ 349 w 1273"/>
                <a:gd name="T75" fmla="*/ 1823 h 1992"/>
                <a:gd name="T76" fmla="*/ 438 w 1273"/>
                <a:gd name="T77" fmla="*/ 1834 h 1992"/>
                <a:gd name="T78" fmla="*/ 536 w 1273"/>
                <a:gd name="T79" fmla="*/ 1890 h 1992"/>
                <a:gd name="T80" fmla="*/ 677 w 1273"/>
                <a:gd name="T81" fmla="*/ 1876 h 1992"/>
                <a:gd name="T82" fmla="*/ 805 w 1273"/>
                <a:gd name="T83" fmla="*/ 1929 h 1992"/>
                <a:gd name="T84" fmla="*/ 939 w 1273"/>
                <a:gd name="T85" fmla="*/ 1959 h 1992"/>
                <a:gd name="T86" fmla="*/ 970 w 1273"/>
                <a:gd name="T87" fmla="*/ 1909 h 1992"/>
                <a:gd name="T88" fmla="*/ 930 w 1273"/>
                <a:gd name="T89" fmla="*/ 1816 h 1992"/>
                <a:gd name="T90" fmla="*/ 1059 w 1273"/>
                <a:gd name="T91" fmla="*/ 1752 h 1992"/>
                <a:gd name="T92" fmla="*/ 974 w 1273"/>
                <a:gd name="T93" fmla="*/ 1679 h 1992"/>
                <a:gd name="T94" fmla="*/ 913 w 1273"/>
                <a:gd name="T95" fmla="*/ 1626 h 1992"/>
                <a:gd name="T96" fmla="*/ 1048 w 1273"/>
                <a:gd name="T97" fmla="*/ 1603 h 1992"/>
                <a:gd name="T98" fmla="*/ 1168 w 1273"/>
                <a:gd name="T99" fmla="*/ 1607 h 1992"/>
                <a:gd name="T100" fmla="*/ 1256 w 1273"/>
                <a:gd name="T101" fmla="*/ 1527 h 1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73" h="1992">
                  <a:moveTo>
                    <a:pt x="1256" y="1527"/>
                  </a:moveTo>
                  <a:cubicBezTo>
                    <a:pt x="1238" y="1499"/>
                    <a:pt x="1164" y="1449"/>
                    <a:pt x="1149" y="1405"/>
                  </a:cubicBezTo>
                  <a:cubicBezTo>
                    <a:pt x="1133" y="1360"/>
                    <a:pt x="1118" y="1342"/>
                    <a:pt x="1092" y="1314"/>
                  </a:cubicBezTo>
                  <a:cubicBezTo>
                    <a:pt x="1066" y="1286"/>
                    <a:pt x="1055" y="1257"/>
                    <a:pt x="1053" y="1201"/>
                  </a:cubicBezTo>
                  <a:cubicBezTo>
                    <a:pt x="1050" y="1146"/>
                    <a:pt x="1066" y="1110"/>
                    <a:pt x="1081" y="1075"/>
                  </a:cubicBezTo>
                  <a:cubicBezTo>
                    <a:pt x="1096" y="1040"/>
                    <a:pt x="1131" y="1016"/>
                    <a:pt x="1105" y="957"/>
                  </a:cubicBezTo>
                  <a:cubicBezTo>
                    <a:pt x="1079" y="897"/>
                    <a:pt x="1063" y="888"/>
                    <a:pt x="1063" y="853"/>
                  </a:cubicBezTo>
                  <a:cubicBezTo>
                    <a:pt x="1063" y="818"/>
                    <a:pt x="1070" y="753"/>
                    <a:pt x="1044" y="727"/>
                  </a:cubicBezTo>
                  <a:cubicBezTo>
                    <a:pt x="1018" y="701"/>
                    <a:pt x="1033" y="664"/>
                    <a:pt x="1048" y="638"/>
                  </a:cubicBezTo>
                  <a:cubicBezTo>
                    <a:pt x="1063" y="612"/>
                    <a:pt x="1107" y="617"/>
                    <a:pt x="1088" y="590"/>
                  </a:cubicBezTo>
                  <a:cubicBezTo>
                    <a:pt x="1068" y="562"/>
                    <a:pt x="1066" y="556"/>
                    <a:pt x="1085" y="540"/>
                  </a:cubicBezTo>
                  <a:cubicBezTo>
                    <a:pt x="1105" y="523"/>
                    <a:pt x="1103" y="504"/>
                    <a:pt x="1088" y="486"/>
                  </a:cubicBezTo>
                  <a:cubicBezTo>
                    <a:pt x="1072" y="467"/>
                    <a:pt x="989" y="395"/>
                    <a:pt x="1029" y="360"/>
                  </a:cubicBezTo>
                  <a:cubicBezTo>
                    <a:pt x="1068" y="325"/>
                    <a:pt x="1092" y="328"/>
                    <a:pt x="1094" y="280"/>
                  </a:cubicBezTo>
                  <a:cubicBezTo>
                    <a:pt x="1096" y="232"/>
                    <a:pt x="1101" y="236"/>
                    <a:pt x="1107" y="199"/>
                  </a:cubicBezTo>
                  <a:cubicBezTo>
                    <a:pt x="1114" y="161"/>
                    <a:pt x="1116" y="148"/>
                    <a:pt x="1131" y="132"/>
                  </a:cubicBezTo>
                  <a:cubicBezTo>
                    <a:pt x="1146" y="115"/>
                    <a:pt x="1155" y="84"/>
                    <a:pt x="1140" y="65"/>
                  </a:cubicBezTo>
                  <a:cubicBezTo>
                    <a:pt x="1128" y="51"/>
                    <a:pt x="1107" y="25"/>
                    <a:pt x="1098" y="0"/>
                  </a:cubicBezTo>
                  <a:cubicBezTo>
                    <a:pt x="1092" y="1"/>
                    <a:pt x="1085" y="8"/>
                    <a:pt x="1074" y="24"/>
                  </a:cubicBezTo>
                  <a:cubicBezTo>
                    <a:pt x="1039" y="80"/>
                    <a:pt x="1018" y="91"/>
                    <a:pt x="996" y="76"/>
                  </a:cubicBezTo>
                  <a:cubicBezTo>
                    <a:pt x="974" y="61"/>
                    <a:pt x="917" y="21"/>
                    <a:pt x="917" y="47"/>
                  </a:cubicBezTo>
                  <a:cubicBezTo>
                    <a:pt x="917" y="73"/>
                    <a:pt x="926" y="87"/>
                    <a:pt x="900" y="110"/>
                  </a:cubicBezTo>
                  <a:cubicBezTo>
                    <a:pt x="873" y="132"/>
                    <a:pt x="839" y="136"/>
                    <a:pt x="843" y="173"/>
                  </a:cubicBezTo>
                  <a:cubicBezTo>
                    <a:pt x="847" y="210"/>
                    <a:pt x="904" y="258"/>
                    <a:pt x="834" y="265"/>
                  </a:cubicBezTo>
                  <a:cubicBezTo>
                    <a:pt x="764" y="273"/>
                    <a:pt x="777" y="273"/>
                    <a:pt x="764" y="302"/>
                  </a:cubicBezTo>
                  <a:cubicBezTo>
                    <a:pt x="751" y="332"/>
                    <a:pt x="716" y="354"/>
                    <a:pt x="699" y="380"/>
                  </a:cubicBezTo>
                  <a:cubicBezTo>
                    <a:pt x="681" y="406"/>
                    <a:pt x="651" y="417"/>
                    <a:pt x="651" y="454"/>
                  </a:cubicBezTo>
                  <a:cubicBezTo>
                    <a:pt x="651" y="491"/>
                    <a:pt x="659" y="506"/>
                    <a:pt x="629" y="506"/>
                  </a:cubicBezTo>
                  <a:cubicBezTo>
                    <a:pt x="598" y="506"/>
                    <a:pt x="576" y="554"/>
                    <a:pt x="550" y="528"/>
                  </a:cubicBezTo>
                  <a:cubicBezTo>
                    <a:pt x="524" y="502"/>
                    <a:pt x="493" y="469"/>
                    <a:pt x="476" y="491"/>
                  </a:cubicBezTo>
                  <a:cubicBezTo>
                    <a:pt x="458" y="514"/>
                    <a:pt x="410" y="502"/>
                    <a:pt x="384" y="502"/>
                  </a:cubicBezTo>
                  <a:cubicBezTo>
                    <a:pt x="381" y="502"/>
                    <a:pt x="379" y="502"/>
                    <a:pt x="377" y="501"/>
                  </a:cubicBezTo>
                  <a:cubicBezTo>
                    <a:pt x="364" y="519"/>
                    <a:pt x="352" y="532"/>
                    <a:pt x="334" y="545"/>
                  </a:cubicBezTo>
                  <a:cubicBezTo>
                    <a:pt x="310" y="562"/>
                    <a:pt x="323" y="573"/>
                    <a:pt x="314" y="595"/>
                  </a:cubicBezTo>
                  <a:cubicBezTo>
                    <a:pt x="306" y="617"/>
                    <a:pt x="306" y="623"/>
                    <a:pt x="323" y="645"/>
                  </a:cubicBezTo>
                  <a:cubicBezTo>
                    <a:pt x="341" y="667"/>
                    <a:pt x="319" y="679"/>
                    <a:pt x="327" y="704"/>
                  </a:cubicBezTo>
                  <a:cubicBezTo>
                    <a:pt x="336" y="730"/>
                    <a:pt x="391" y="740"/>
                    <a:pt x="430" y="747"/>
                  </a:cubicBezTo>
                  <a:cubicBezTo>
                    <a:pt x="469" y="754"/>
                    <a:pt x="472" y="760"/>
                    <a:pt x="500" y="784"/>
                  </a:cubicBezTo>
                  <a:cubicBezTo>
                    <a:pt x="528" y="808"/>
                    <a:pt x="592" y="814"/>
                    <a:pt x="631" y="825"/>
                  </a:cubicBezTo>
                  <a:cubicBezTo>
                    <a:pt x="670" y="836"/>
                    <a:pt x="648" y="868"/>
                    <a:pt x="664" y="901"/>
                  </a:cubicBezTo>
                  <a:cubicBezTo>
                    <a:pt x="679" y="934"/>
                    <a:pt x="646" y="938"/>
                    <a:pt x="624" y="966"/>
                  </a:cubicBezTo>
                  <a:cubicBezTo>
                    <a:pt x="603" y="994"/>
                    <a:pt x="622" y="1016"/>
                    <a:pt x="642" y="1038"/>
                  </a:cubicBezTo>
                  <a:cubicBezTo>
                    <a:pt x="662" y="1060"/>
                    <a:pt x="668" y="1070"/>
                    <a:pt x="662" y="1095"/>
                  </a:cubicBezTo>
                  <a:cubicBezTo>
                    <a:pt x="655" y="1121"/>
                    <a:pt x="590" y="1123"/>
                    <a:pt x="563" y="1120"/>
                  </a:cubicBezTo>
                  <a:cubicBezTo>
                    <a:pt x="537" y="1116"/>
                    <a:pt x="544" y="1114"/>
                    <a:pt x="537" y="1127"/>
                  </a:cubicBezTo>
                  <a:cubicBezTo>
                    <a:pt x="531" y="1140"/>
                    <a:pt x="526" y="1138"/>
                    <a:pt x="509" y="1127"/>
                  </a:cubicBezTo>
                  <a:cubicBezTo>
                    <a:pt x="491" y="1116"/>
                    <a:pt x="489" y="1129"/>
                    <a:pt x="461" y="1136"/>
                  </a:cubicBezTo>
                  <a:cubicBezTo>
                    <a:pt x="432" y="1144"/>
                    <a:pt x="472" y="1162"/>
                    <a:pt x="472" y="1196"/>
                  </a:cubicBezTo>
                  <a:cubicBezTo>
                    <a:pt x="472" y="1229"/>
                    <a:pt x="445" y="1209"/>
                    <a:pt x="419" y="1209"/>
                  </a:cubicBezTo>
                  <a:cubicBezTo>
                    <a:pt x="393" y="1209"/>
                    <a:pt x="389" y="1222"/>
                    <a:pt x="356" y="1225"/>
                  </a:cubicBezTo>
                  <a:cubicBezTo>
                    <a:pt x="323" y="1229"/>
                    <a:pt x="297" y="1207"/>
                    <a:pt x="288" y="1188"/>
                  </a:cubicBezTo>
                  <a:cubicBezTo>
                    <a:pt x="279" y="1170"/>
                    <a:pt x="249" y="1179"/>
                    <a:pt x="205" y="1183"/>
                  </a:cubicBezTo>
                  <a:cubicBezTo>
                    <a:pt x="161" y="1186"/>
                    <a:pt x="172" y="1222"/>
                    <a:pt x="183" y="1238"/>
                  </a:cubicBezTo>
                  <a:cubicBezTo>
                    <a:pt x="194" y="1255"/>
                    <a:pt x="192" y="1270"/>
                    <a:pt x="175" y="1277"/>
                  </a:cubicBezTo>
                  <a:cubicBezTo>
                    <a:pt x="157" y="1285"/>
                    <a:pt x="144" y="1305"/>
                    <a:pt x="142" y="1320"/>
                  </a:cubicBezTo>
                  <a:cubicBezTo>
                    <a:pt x="140" y="1335"/>
                    <a:pt x="159" y="1335"/>
                    <a:pt x="179" y="1331"/>
                  </a:cubicBezTo>
                  <a:cubicBezTo>
                    <a:pt x="199" y="1327"/>
                    <a:pt x="207" y="1348"/>
                    <a:pt x="223" y="1362"/>
                  </a:cubicBezTo>
                  <a:cubicBezTo>
                    <a:pt x="238" y="1377"/>
                    <a:pt x="210" y="1394"/>
                    <a:pt x="212" y="1416"/>
                  </a:cubicBezTo>
                  <a:cubicBezTo>
                    <a:pt x="214" y="1438"/>
                    <a:pt x="199" y="1438"/>
                    <a:pt x="188" y="1455"/>
                  </a:cubicBezTo>
                  <a:cubicBezTo>
                    <a:pt x="177" y="1472"/>
                    <a:pt x="168" y="1474"/>
                    <a:pt x="179" y="1481"/>
                  </a:cubicBezTo>
                  <a:cubicBezTo>
                    <a:pt x="190" y="1488"/>
                    <a:pt x="199" y="1498"/>
                    <a:pt x="181" y="1514"/>
                  </a:cubicBezTo>
                  <a:cubicBezTo>
                    <a:pt x="164" y="1531"/>
                    <a:pt x="181" y="1525"/>
                    <a:pt x="201" y="1540"/>
                  </a:cubicBezTo>
                  <a:cubicBezTo>
                    <a:pt x="220" y="1555"/>
                    <a:pt x="214" y="1570"/>
                    <a:pt x="185" y="1572"/>
                  </a:cubicBezTo>
                  <a:cubicBezTo>
                    <a:pt x="157" y="1574"/>
                    <a:pt x="161" y="1562"/>
                    <a:pt x="148" y="1551"/>
                  </a:cubicBezTo>
                  <a:cubicBezTo>
                    <a:pt x="135" y="1540"/>
                    <a:pt x="129" y="1555"/>
                    <a:pt x="124" y="1568"/>
                  </a:cubicBezTo>
                  <a:cubicBezTo>
                    <a:pt x="120" y="1581"/>
                    <a:pt x="92" y="1568"/>
                    <a:pt x="76" y="1564"/>
                  </a:cubicBezTo>
                  <a:cubicBezTo>
                    <a:pt x="61" y="1561"/>
                    <a:pt x="48" y="1579"/>
                    <a:pt x="24" y="1592"/>
                  </a:cubicBezTo>
                  <a:cubicBezTo>
                    <a:pt x="0" y="1605"/>
                    <a:pt x="37" y="1616"/>
                    <a:pt x="61" y="1624"/>
                  </a:cubicBezTo>
                  <a:cubicBezTo>
                    <a:pt x="85" y="1631"/>
                    <a:pt x="83" y="1638"/>
                    <a:pt x="68" y="1655"/>
                  </a:cubicBezTo>
                  <a:cubicBezTo>
                    <a:pt x="52" y="1672"/>
                    <a:pt x="83" y="1685"/>
                    <a:pt x="61" y="1698"/>
                  </a:cubicBezTo>
                  <a:cubicBezTo>
                    <a:pt x="49" y="1705"/>
                    <a:pt x="34" y="1721"/>
                    <a:pt x="24" y="1734"/>
                  </a:cubicBezTo>
                  <a:cubicBezTo>
                    <a:pt x="32" y="1734"/>
                    <a:pt x="39" y="1735"/>
                    <a:pt x="46" y="1735"/>
                  </a:cubicBezTo>
                  <a:cubicBezTo>
                    <a:pt x="78" y="1735"/>
                    <a:pt x="81" y="1768"/>
                    <a:pt x="109" y="1800"/>
                  </a:cubicBezTo>
                  <a:cubicBezTo>
                    <a:pt x="137" y="1831"/>
                    <a:pt x="179" y="1807"/>
                    <a:pt x="214" y="1789"/>
                  </a:cubicBezTo>
                  <a:cubicBezTo>
                    <a:pt x="249" y="1770"/>
                    <a:pt x="271" y="1778"/>
                    <a:pt x="313" y="1776"/>
                  </a:cubicBezTo>
                  <a:cubicBezTo>
                    <a:pt x="356" y="1773"/>
                    <a:pt x="333" y="1803"/>
                    <a:pt x="349" y="1823"/>
                  </a:cubicBezTo>
                  <a:cubicBezTo>
                    <a:pt x="366" y="1842"/>
                    <a:pt x="382" y="1831"/>
                    <a:pt x="402" y="1823"/>
                  </a:cubicBezTo>
                  <a:cubicBezTo>
                    <a:pt x="421" y="1815"/>
                    <a:pt x="428" y="1817"/>
                    <a:pt x="438" y="1834"/>
                  </a:cubicBezTo>
                  <a:cubicBezTo>
                    <a:pt x="448" y="1851"/>
                    <a:pt x="457" y="1851"/>
                    <a:pt x="474" y="1845"/>
                  </a:cubicBezTo>
                  <a:cubicBezTo>
                    <a:pt x="490" y="1840"/>
                    <a:pt x="510" y="1867"/>
                    <a:pt x="536" y="1890"/>
                  </a:cubicBezTo>
                  <a:cubicBezTo>
                    <a:pt x="562" y="1912"/>
                    <a:pt x="585" y="1895"/>
                    <a:pt x="611" y="1876"/>
                  </a:cubicBezTo>
                  <a:cubicBezTo>
                    <a:pt x="638" y="1856"/>
                    <a:pt x="654" y="1876"/>
                    <a:pt x="677" y="1876"/>
                  </a:cubicBezTo>
                  <a:cubicBezTo>
                    <a:pt x="700" y="1876"/>
                    <a:pt x="723" y="1895"/>
                    <a:pt x="739" y="1912"/>
                  </a:cubicBezTo>
                  <a:cubicBezTo>
                    <a:pt x="756" y="1929"/>
                    <a:pt x="769" y="1931"/>
                    <a:pt x="805" y="1929"/>
                  </a:cubicBezTo>
                  <a:cubicBezTo>
                    <a:pt x="841" y="1926"/>
                    <a:pt x="828" y="1937"/>
                    <a:pt x="857" y="1965"/>
                  </a:cubicBezTo>
                  <a:cubicBezTo>
                    <a:pt x="887" y="1992"/>
                    <a:pt x="903" y="1976"/>
                    <a:pt x="939" y="1959"/>
                  </a:cubicBezTo>
                  <a:cubicBezTo>
                    <a:pt x="947" y="1955"/>
                    <a:pt x="955" y="1954"/>
                    <a:pt x="963" y="1952"/>
                  </a:cubicBezTo>
                  <a:cubicBezTo>
                    <a:pt x="968" y="1936"/>
                    <a:pt x="973" y="1918"/>
                    <a:pt x="970" y="1909"/>
                  </a:cubicBezTo>
                  <a:cubicBezTo>
                    <a:pt x="963" y="1891"/>
                    <a:pt x="948" y="1874"/>
                    <a:pt x="928" y="1859"/>
                  </a:cubicBezTo>
                  <a:cubicBezTo>
                    <a:pt x="908" y="1844"/>
                    <a:pt x="915" y="1837"/>
                    <a:pt x="930" y="1816"/>
                  </a:cubicBezTo>
                  <a:cubicBezTo>
                    <a:pt x="946" y="1796"/>
                    <a:pt x="943" y="1768"/>
                    <a:pt x="978" y="1770"/>
                  </a:cubicBezTo>
                  <a:cubicBezTo>
                    <a:pt x="1013" y="1772"/>
                    <a:pt x="1057" y="1774"/>
                    <a:pt x="1059" y="1752"/>
                  </a:cubicBezTo>
                  <a:cubicBezTo>
                    <a:pt x="1061" y="1729"/>
                    <a:pt x="1074" y="1696"/>
                    <a:pt x="1044" y="1694"/>
                  </a:cubicBezTo>
                  <a:cubicBezTo>
                    <a:pt x="1013" y="1692"/>
                    <a:pt x="972" y="1698"/>
                    <a:pt x="974" y="1679"/>
                  </a:cubicBezTo>
                  <a:cubicBezTo>
                    <a:pt x="976" y="1661"/>
                    <a:pt x="978" y="1644"/>
                    <a:pt x="952" y="1644"/>
                  </a:cubicBezTo>
                  <a:cubicBezTo>
                    <a:pt x="926" y="1644"/>
                    <a:pt x="913" y="1637"/>
                    <a:pt x="913" y="1626"/>
                  </a:cubicBezTo>
                  <a:cubicBezTo>
                    <a:pt x="913" y="1614"/>
                    <a:pt x="904" y="1592"/>
                    <a:pt x="965" y="1600"/>
                  </a:cubicBezTo>
                  <a:cubicBezTo>
                    <a:pt x="1026" y="1607"/>
                    <a:pt x="1042" y="1587"/>
                    <a:pt x="1048" y="1603"/>
                  </a:cubicBezTo>
                  <a:cubicBezTo>
                    <a:pt x="1055" y="1620"/>
                    <a:pt x="1059" y="1620"/>
                    <a:pt x="1092" y="1620"/>
                  </a:cubicBezTo>
                  <a:cubicBezTo>
                    <a:pt x="1125" y="1620"/>
                    <a:pt x="1127" y="1588"/>
                    <a:pt x="1168" y="1607"/>
                  </a:cubicBezTo>
                  <a:cubicBezTo>
                    <a:pt x="1210" y="1626"/>
                    <a:pt x="1210" y="1614"/>
                    <a:pt x="1232" y="1592"/>
                  </a:cubicBezTo>
                  <a:cubicBezTo>
                    <a:pt x="1254" y="1570"/>
                    <a:pt x="1273" y="1555"/>
                    <a:pt x="1256" y="1527"/>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7" name="Freeform 18"/>
            <p:cNvSpPr>
              <a:spLocks/>
            </p:cNvSpPr>
            <p:nvPr/>
          </p:nvSpPr>
          <p:spPr bwMode="auto">
            <a:xfrm>
              <a:off x="3030" y="3028"/>
              <a:ext cx="700" cy="551"/>
            </a:xfrm>
            <a:custGeom>
              <a:avLst/>
              <a:gdLst>
                <a:gd name="T0" fmla="*/ 1227 w 1511"/>
                <a:gd name="T1" fmla="*/ 158 h 1190"/>
                <a:gd name="T2" fmla="*/ 1173 w 1511"/>
                <a:gd name="T3" fmla="*/ 104 h 1190"/>
                <a:gd name="T4" fmla="*/ 1123 w 1511"/>
                <a:gd name="T5" fmla="*/ 32 h 1190"/>
                <a:gd name="T6" fmla="*/ 1024 w 1511"/>
                <a:gd name="T7" fmla="*/ 35 h 1190"/>
                <a:gd name="T8" fmla="*/ 943 w 1511"/>
                <a:gd name="T9" fmla="*/ 43 h 1190"/>
                <a:gd name="T10" fmla="*/ 880 w 1511"/>
                <a:gd name="T11" fmla="*/ 89 h 1190"/>
                <a:gd name="T12" fmla="*/ 756 w 1511"/>
                <a:gd name="T13" fmla="*/ 180 h 1190"/>
                <a:gd name="T14" fmla="*/ 592 w 1511"/>
                <a:gd name="T15" fmla="*/ 139 h 1190"/>
                <a:gd name="T16" fmla="*/ 500 w 1511"/>
                <a:gd name="T17" fmla="*/ 191 h 1190"/>
                <a:gd name="T18" fmla="*/ 620 w 1511"/>
                <a:gd name="T19" fmla="*/ 287 h 1190"/>
                <a:gd name="T20" fmla="*/ 675 w 1511"/>
                <a:gd name="T21" fmla="*/ 361 h 1190"/>
                <a:gd name="T22" fmla="*/ 572 w 1511"/>
                <a:gd name="T23" fmla="*/ 389 h 1190"/>
                <a:gd name="T24" fmla="*/ 469 w 1511"/>
                <a:gd name="T25" fmla="*/ 393 h 1190"/>
                <a:gd name="T26" fmla="*/ 419 w 1511"/>
                <a:gd name="T27" fmla="*/ 398 h 1190"/>
                <a:gd name="T28" fmla="*/ 293 w 1511"/>
                <a:gd name="T29" fmla="*/ 504 h 1190"/>
                <a:gd name="T30" fmla="*/ 144 w 1511"/>
                <a:gd name="T31" fmla="*/ 523 h 1190"/>
                <a:gd name="T32" fmla="*/ 35 w 1511"/>
                <a:gd name="T33" fmla="*/ 549 h 1190"/>
                <a:gd name="T34" fmla="*/ 30 w 1511"/>
                <a:gd name="T35" fmla="*/ 630 h 1190"/>
                <a:gd name="T36" fmla="*/ 113 w 1511"/>
                <a:gd name="T37" fmla="*/ 704 h 1190"/>
                <a:gd name="T38" fmla="*/ 210 w 1511"/>
                <a:gd name="T39" fmla="*/ 678 h 1190"/>
                <a:gd name="T40" fmla="*/ 258 w 1511"/>
                <a:gd name="T41" fmla="*/ 790 h 1190"/>
                <a:gd name="T42" fmla="*/ 201 w 1511"/>
                <a:gd name="T43" fmla="*/ 953 h 1190"/>
                <a:gd name="T44" fmla="*/ 258 w 1511"/>
                <a:gd name="T45" fmla="*/ 1127 h 1190"/>
                <a:gd name="T46" fmla="*/ 376 w 1511"/>
                <a:gd name="T47" fmla="*/ 1138 h 1190"/>
                <a:gd name="T48" fmla="*/ 524 w 1511"/>
                <a:gd name="T49" fmla="*/ 1134 h 1190"/>
                <a:gd name="T50" fmla="*/ 673 w 1511"/>
                <a:gd name="T51" fmla="*/ 1112 h 1190"/>
                <a:gd name="T52" fmla="*/ 847 w 1511"/>
                <a:gd name="T53" fmla="*/ 1023 h 1190"/>
                <a:gd name="T54" fmla="*/ 970 w 1511"/>
                <a:gd name="T55" fmla="*/ 979 h 1190"/>
                <a:gd name="T56" fmla="*/ 1088 w 1511"/>
                <a:gd name="T57" fmla="*/ 1030 h 1190"/>
                <a:gd name="T58" fmla="*/ 1171 w 1511"/>
                <a:gd name="T59" fmla="*/ 956 h 1190"/>
                <a:gd name="T60" fmla="*/ 1302 w 1511"/>
                <a:gd name="T61" fmla="*/ 927 h 1190"/>
                <a:gd name="T62" fmla="*/ 1372 w 1511"/>
                <a:gd name="T63" fmla="*/ 860 h 1190"/>
                <a:gd name="T64" fmla="*/ 1489 w 1511"/>
                <a:gd name="T65" fmla="*/ 819 h 1190"/>
                <a:gd name="T66" fmla="*/ 1468 w 1511"/>
                <a:gd name="T67" fmla="*/ 671 h 1190"/>
                <a:gd name="T68" fmla="*/ 1472 w 1511"/>
                <a:gd name="T69" fmla="*/ 593 h 1190"/>
                <a:gd name="T70" fmla="*/ 1393 w 1511"/>
                <a:gd name="T71" fmla="*/ 512 h 1190"/>
                <a:gd name="T72" fmla="*/ 1341 w 1511"/>
                <a:gd name="T73" fmla="*/ 486 h 1190"/>
                <a:gd name="T74" fmla="*/ 1437 w 1511"/>
                <a:gd name="T75" fmla="*/ 345 h 1190"/>
                <a:gd name="T76" fmla="*/ 1402 w 1511"/>
                <a:gd name="T77" fmla="*/ 200 h 1190"/>
                <a:gd name="T78" fmla="*/ 1352 w 1511"/>
                <a:gd name="T79" fmla="*/ 222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11" h="1190">
                  <a:moveTo>
                    <a:pt x="1275" y="219"/>
                  </a:moveTo>
                  <a:cubicBezTo>
                    <a:pt x="1234" y="202"/>
                    <a:pt x="1240" y="182"/>
                    <a:pt x="1227" y="158"/>
                  </a:cubicBezTo>
                  <a:cubicBezTo>
                    <a:pt x="1214" y="134"/>
                    <a:pt x="1195" y="132"/>
                    <a:pt x="1171" y="128"/>
                  </a:cubicBezTo>
                  <a:cubicBezTo>
                    <a:pt x="1147" y="124"/>
                    <a:pt x="1162" y="121"/>
                    <a:pt x="1173" y="104"/>
                  </a:cubicBezTo>
                  <a:cubicBezTo>
                    <a:pt x="1184" y="87"/>
                    <a:pt x="1160" y="80"/>
                    <a:pt x="1160" y="65"/>
                  </a:cubicBezTo>
                  <a:cubicBezTo>
                    <a:pt x="1160" y="50"/>
                    <a:pt x="1151" y="33"/>
                    <a:pt x="1123" y="32"/>
                  </a:cubicBezTo>
                  <a:cubicBezTo>
                    <a:pt x="1094" y="30"/>
                    <a:pt x="1083" y="33"/>
                    <a:pt x="1066" y="54"/>
                  </a:cubicBezTo>
                  <a:cubicBezTo>
                    <a:pt x="1048" y="74"/>
                    <a:pt x="1029" y="54"/>
                    <a:pt x="1024" y="35"/>
                  </a:cubicBezTo>
                  <a:cubicBezTo>
                    <a:pt x="1020" y="17"/>
                    <a:pt x="991" y="11"/>
                    <a:pt x="965" y="6"/>
                  </a:cubicBezTo>
                  <a:cubicBezTo>
                    <a:pt x="939" y="0"/>
                    <a:pt x="924" y="24"/>
                    <a:pt x="943" y="43"/>
                  </a:cubicBezTo>
                  <a:cubicBezTo>
                    <a:pt x="963" y="61"/>
                    <a:pt x="954" y="76"/>
                    <a:pt x="941" y="95"/>
                  </a:cubicBezTo>
                  <a:cubicBezTo>
                    <a:pt x="928" y="113"/>
                    <a:pt x="913" y="115"/>
                    <a:pt x="880" y="89"/>
                  </a:cubicBezTo>
                  <a:cubicBezTo>
                    <a:pt x="847" y="63"/>
                    <a:pt x="823" y="113"/>
                    <a:pt x="784" y="119"/>
                  </a:cubicBezTo>
                  <a:cubicBezTo>
                    <a:pt x="745" y="124"/>
                    <a:pt x="784" y="156"/>
                    <a:pt x="756" y="180"/>
                  </a:cubicBezTo>
                  <a:cubicBezTo>
                    <a:pt x="727" y="204"/>
                    <a:pt x="688" y="191"/>
                    <a:pt x="657" y="187"/>
                  </a:cubicBezTo>
                  <a:cubicBezTo>
                    <a:pt x="627" y="184"/>
                    <a:pt x="620" y="161"/>
                    <a:pt x="592" y="139"/>
                  </a:cubicBezTo>
                  <a:cubicBezTo>
                    <a:pt x="563" y="117"/>
                    <a:pt x="570" y="146"/>
                    <a:pt x="555" y="163"/>
                  </a:cubicBezTo>
                  <a:cubicBezTo>
                    <a:pt x="539" y="180"/>
                    <a:pt x="518" y="176"/>
                    <a:pt x="500" y="191"/>
                  </a:cubicBezTo>
                  <a:cubicBezTo>
                    <a:pt x="483" y="206"/>
                    <a:pt x="504" y="235"/>
                    <a:pt x="531" y="254"/>
                  </a:cubicBezTo>
                  <a:cubicBezTo>
                    <a:pt x="557" y="272"/>
                    <a:pt x="579" y="287"/>
                    <a:pt x="620" y="287"/>
                  </a:cubicBezTo>
                  <a:cubicBezTo>
                    <a:pt x="662" y="287"/>
                    <a:pt x="642" y="300"/>
                    <a:pt x="644" y="317"/>
                  </a:cubicBezTo>
                  <a:cubicBezTo>
                    <a:pt x="646" y="334"/>
                    <a:pt x="660" y="341"/>
                    <a:pt x="675" y="361"/>
                  </a:cubicBezTo>
                  <a:cubicBezTo>
                    <a:pt x="690" y="382"/>
                    <a:pt x="662" y="384"/>
                    <a:pt x="635" y="382"/>
                  </a:cubicBezTo>
                  <a:cubicBezTo>
                    <a:pt x="609" y="380"/>
                    <a:pt x="596" y="389"/>
                    <a:pt x="572" y="389"/>
                  </a:cubicBezTo>
                  <a:cubicBezTo>
                    <a:pt x="548" y="389"/>
                    <a:pt x="548" y="399"/>
                    <a:pt x="522" y="410"/>
                  </a:cubicBezTo>
                  <a:cubicBezTo>
                    <a:pt x="496" y="421"/>
                    <a:pt x="483" y="408"/>
                    <a:pt x="469" y="393"/>
                  </a:cubicBezTo>
                  <a:cubicBezTo>
                    <a:pt x="456" y="378"/>
                    <a:pt x="450" y="387"/>
                    <a:pt x="437" y="399"/>
                  </a:cubicBezTo>
                  <a:cubicBezTo>
                    <a:pt x="433" y="402"/>
                    <a:pt x="426" y="401"/>
                    <a:pt x="419" y="398"/>
                  </a:cubicBezTo>
                  <a:cubicBezTo>
                    <a:pt x="414" y="430"/>
                    <a:pt x="409" y="486"/>
                    <a:pt x="384" y="489"/>
                  </a:cubicBezTo>
                  <a:cubicBezTo>
                    <a:pt x="358" y="493"/>
                    <a:pt x="341" y="497"/>
                    <a:pt x="293" y="504"/>
                  </a:cubicBezTo>
                  <a:cubicBezTo>
                    <a:pt x="245" y="512"/>
                    <a:pt x="240" y="508"/>
                    <a:pt x="175" y="493"/>
                  </a:cubicBezTo>
                  <a:cubicBezTo>
                    <a:pt x="109" y="478"/>
                    <a:pt x="175" y="493"/>
                    <a:pt x="144" y="523"/>
                  </a:cubicBezTo>
                  <a:cubicBezTo>
                    <a:pt x="113" y="552"/>
                    <a:pt x="113" y="526"/>
                    <a:pt x="96" y="493"/>
                  </a:cubicBezTo>
                  <a:cubicBezTo>
                    <a:pt x="79" y="460"/>
                    <a:pt x="70" y="504"/>
                    <a:pt x="35" y="549"/>
                  </a:cubicBezTo>
                  <a:cubicBezTo>
                    <a:pt x="0" y="593"/>
                    <a:pt x="9" y="571"/>
                    <a:pt x="35" y="593"/>
                  </a:cubicBezTo>
                  <a:cubicBezTo>
                    <a:pt x="61" y="615"/>
                    <a:pt x="52" y="619"/>
                    <a:pt x="30" y="630"/>
                  </a:cubicBezTo>
                  <a:cubicBezTo>
                    <a:pt x="9" y="641"/>
                    <a:pt x="26" y="686"/>
                    <a:pt x="52" y="704"/>
                  </a:cubicBezTo>
                  <a:cubicBezTo>
                    <a:pt x="79" y="723"/>
                    <a:pt x="113" y="727"/>
                    <a:pt x="113" y="704"/>
                  </a:cubicBezTo>
                  <a:cubicBezTo>
                    <a:pt x="113" y="682"/>
                    <a:pt x="140" y="689"/>
                    <a:pt x="153" y="701"/>
                  </a:cubicBezTo>
                  <a:cubicBezTo>
                    <a:pt x="166" y="712"/>
                    <a:pt x="183" y="675"/>
                    <a:pt x="210" y="678"/>
                  </a:cubicBezTo>
                  <a:cubicBezTo>
                    <a:pt x="236" y="682"/>
                    <a:pt x="240" y="708"/>
                    <a:pt x="258" y="723"/>
                  </a:cubicBezTo>
                  <a:cubicBezTo>
                    <a:pt x="275" y="738"/>
                    <a:pt x="275" y="767"/>
                    <a:pt x="258" y="790"/>
                  </a:cubicBezTo>
                  <a:cubicBezTo>
                    <a:pt x="240" y="812"/>
                    <a:pt x="236" y="812"/>
                    <a:pt x="201" y="856"/>
                  </a:cubicBezTo>
                  <a:cubicBezTo>
                    <a:pt x="166" y="901"/>
                    <a:pt x="201" y="927"/>
                    <a:pt x="201" y="953"/>
                  </a:cubicBezTo>
                  <a:cubicBezTo>
                    <a:pt x="201" y="979"/>
                    <a:pt x="258" y="1005"/>
                    <a:pt x="284" y="1027"/>
                  </a:cubicBezTo>
                  <a:cubicBezTo>
                    <a:pt x="310" y="1049"/>
                    <a:pt x="297" y="1093"/>
                    <a:pt x="258" y="1127"/>
                  </a:cubicBezTo>
                  <a:cubicBezTo>
                    <a:pt x="218" y="1160"/>
                    <a:pt x="262" y="1179"/>
                    <a:pt x="306" y="1179"/>
                  </a:cubicBezTo>
                  <a:cubicBezTo>
                    <a:pt x="349" y="1179"/>
                    <a:pt x="358" y="1160"/>
                    <a:pt x="376" y="1138"/>
                  </a:cubicBezTo>
                  <a:cubicBezTo>
                    <a:pt x="393" y="1116"/>
                    <a:pt x="397" y="1101"/>
                    <a:pt x="432" y="1097"/>
                  </a:cubicBezTo>
                  <a:cubicBezTo>
                    <a:pt x="467" y="1093"/>
                    <a:pt x="498" y="1138"/>
                    <a:pt x="524" y="1134"/>
                  </a:cubicBezTo>
                  <a:cubicBezTo>
                    <a:pt x="550" y="1131"/>
                    <a:pt x="581" y="1145"/>
                    <a:pt x="616" y="1168"/>
                  </a:cubicBezTo>
                  <a:cubicBezTo>
                    <a:pt x="651" y="1190"/>
                    <a:pt x="673" y="1149"/>
                    <a:pt x="673" y="1112"/>
                  </a:cubicBezTo>
                  <a:cubicBezTo>
                    <a:pt x="673" y="1075"/>
                    <a:pt x="738" y="1086"/>
                    <a:pt x="760" y="1064"/>
                  </a:cubicBezTo>
                  <a:cubicBezTo>
                    <a:pt x="782" y="1042"/>
                    <a:pt x="799" y="1027"/>
                    <a:pt x="847" y="1023"/>
                  </a:cubicBezTo>
                  <a:cubicBezTo>
                    <a:pt x="895" y="1019"/>
                    <a:pt x="882" y="990"/>
                    <a:pt x="922" y="953"/>
                  </a:cubicBezTo>
                  <a:cubicBezTo>
                    <a:pt x="961" y="916"/>
                    <a:pt x="952" y="945"/>
                    <a:pt x="970" y="979"/>
                  </a:cubicBezTo>
                  <a:cubicBezTo>
                    <a:pt x="987" y="1012"/>
                    <a:pt x="1018" y="1012"/>
                    <a:pt x="1035" y="1001"/>
                  </a:cubicBezTo>
                  <a:cubicBezTo>
                    <a:pt x="1053" y="990"/>
                    <a:pt x="1061" y="1005"/>
                    <a:pt x="1088" y="1030"/>
                  </a:cubicBezTo>
                  <a:cubicBezTo>
                    <a:pt x="1114" y="1056"/>
                    <a:pt x="1114" y="1019"/>
                    <a:pt x="1144" y="1012"/>
                  </a:cubicBezTo>
                  <a:cubicBezTo>
                    <a:pt x="1175" y="1005"/>
                    <a:pt x="1162" y="982"/>
                    <a:pt x="1171" y="956"/>
                  </a:cubicBezTo>
                  <a:cubicBezTo>
                    <a:pt x="1179" y="930"/>
                    <a:pt x="1219" y="923"/>
                    <a:pt x="1249" y="942"/>
                  </a:cubicBezTo>
                  <a:cubicBezTo>
                    <a:pt x="1280" y="960"/>
                    <a:pt x="1293" y="953"/>
                    <a:pt x="1302" y="927"/>
                  </a:cubicBezTo>
                  <a:cubicBezTo>
                    <a:pt x="1310" y="901"/>
                    <a:pt x="1328" y="916"/>
                    <a:pt x="1372" y="916"/>
                  </a:cubicBezTo>
                  <a:cubicBezTo>
                    <a:pt x="1415" y="916"/>
                    <a:pt x="1372" y="890"/>
                    <a:pt x="1372" y="860"/>
                  </a:cubicBezTo>
                  <a:cubicBezTo>
                    <a:pt x="1372" y="830"/>
                    <a:pt x="1420" y="834"/>
                    <a:pt x="1437" y="849"/>
                  </a:cubicBezTo>
                  <a:cubicBezTo>
                    <a:pt x="1455" y="864"/>
                    <a:pt x="1468" y="853"/>
                    <a:pt x="1489" y="819"/>
                  </a:cubicBezTo>
                  <a:cubicBezTo>
                    <a:pt x="1511" y="786"/>
                    <a:pt x="1494" y="756"/>
                    <a:pt x="1485" y="745"/>
                  </a:cubicBezTo>
                  <a:cubicBezTo>
                    <a:pt x="1476" y="734"/>
                    <a:pt x="1450" y="693"/>
                    <a:pt x="1468" y="671"/>
                  </a:cubicBezTo>
                  <a:cubicBezTo>
                    <a:pt x="1485" y="649"/>
                    <a:pt x="1494" y="656"/>
                    <a:pt x="1481" y="638"/>
                  </a:cubicBezTo>
                  <a:cubicBezTo>
                    <a:pt x="1468" y="619"/>
                    <a:pt x="1450" y="604"/>
                    <a:pt x="1472" y="593"/>
                  </a:cubicBezTo>
                  <a:cubicBezTo>
                    <a:pt x="1494" y="582"/>
                    <a:pt x="1489" y="571"/>
                    <a:pt x="1485" y="526"/>
                  </a:cubicBezTo>
                  <a:cubicBezTo>
                    <a:pt x="1481" y="482"/>
                    <a:pt x="1437" y="519"/>
                    <a:pt x="1393" y="512"/>
                  </a:cubicBezTo>
                  <a:cubicBezTo>
                    <a:pt x="1350" y="504"/>
                    <a:pt x="1363" y="549"/>
                    <a:pt x="1323" y="534"/>
                  </a:cubicBezTo>
                  <a:cubicBezTo>
                    <a:pt x="1284" y="519"/>
                    <a:pt x="1319" y="512"/>
                    <a:pt x="1341" y="486"/>
                  </a:cubicBezTo>
                  <a:cubicBezTo>
                    <a:pt x="1363" y="460"/>
                    <a:pt x="1415" y="426"/>
                    <a:pt x="1450" y="419"/>
                  </a:cubicBezTo>
                  <a:cubicBezTo>
                    <a:pt x="1485" y="411"/>
                    <a:pt x="1459" y="378"/>
                    <a:pt x="1437" y="345"/>
                  </a:cubicBezTo>
                  <a:cubicBezTo>
                    <a:pt x="1415" y="311"/>
                    <a:pt x="1411" y="300"/>
                    <a:pt x="1424" y="263"/>
                  </a:cubicBezTo>
                  <a:cubicBezTo>
                    <a:pt x="1437" y="226"/>
                    <a:pt x="1428" y="230"/>
                    <a:pt x="1402" y="200"/>
                  </a:cubicBezTo>
                  <a:cubicBezTo>
                    <a:pt x="1401" y="199"/>
                    <a:pt x="1401" y="199"/>
                    <a:pt x="1400" y="198"/>
                  </a:cubicBezTo>
                  <a:cubicBezTo>
                    <a:pt x="1384" y="208"/>
                    <a:pt x="1373" y="217"/>
                    <a:pt x="1352" y="222"/>
                  </a:cubicBezTo>
                  <a:cubicBezTo>
                    <a:pt x="1319" y="232"/>
                    <a:pt x="1317" y="235"/>
                    <a:pt x="1275" y="219"/>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8" name="Freeform 19"/>
            <p:cNvSpPr>
              <a:spLocks/>
            </p:cNvSpPr>
            <p:nvPr/>
          </p:nvSpPr>
          <p:spPr bwMode="auto">
            <a:xfrm>
              <a:off x="2330" y="2463"/>
              <a:ext cx="1424" cy="954"/>
            </a:xfrm>
            <a:custGeom>
              <a:avLst/>
              <a:gdLst>
                <a:gd name="T0" fmla="*/ 3008 w 3074"/>
                <a:gd name="T1" fmla="*/ 534 h 2060"/>
                <a:gd name="T2" fmla="*/ 2766 w 3074"/>
                <a:gd name="T3" fmla="*/ 507 h 2060"/>
                <a:gd name="T4" fmla="*/ 2572 w 3074"/>
                <a:gd name="T5" fmla="*/ 454 h 2060"/>
                <a:gd name="T6" fmla="*/ 2399 w 3074"/>
                <a:gd name="T7" fmla="*/ 412 h 2060"/>
                <a:gd name="T8" fmla="*/ 2274 w 3074"/>
                <a:gd name="T9" fmla="*/ 354 h 2060"/>
                <a:gd name="T10" fmla="*/ 2007 w 3074"/>
                <a:gd name="T11" fmla="*/ 313 h 2060"/>
                <a:gd name="T12" fmla="*/ 1797 w 3074"/>
                <a:gd name="T13" fmla="*/ 402 h 2060"/>
                <a:gd name="T14" fmla="*/ 1646 w 3074"/>
                <a:gd name="T15" fmla="*/ 276 h 2060"/>
                <a:gd name="T16" fmla="*/ 1524 w 3074"/>
                <a:gd name="T17" fmla="*/ 248 h 2060"/>
                <a:gd name="T18" fmla="*/ 1413 w 3074"/>
                <a:gd name="T19" fmla="*/ 129 h 2060"/>
                <a:gd name="T20" fmla="*/ 1264 w 3074"/>
                <a:gd name="T21" fmla="*/ 22 h 2060"/>
                <a:gd name="T22" fmla="*/ 1179 w 3074"/>
                <a:gd name="T23" fmla="*/ 136 h 2060"/>
                <a:gd name="T24" fmla="*/ 1148 w 3074"/>
                <a:gd name="T25" fmla="*/ 292 h 2060"/>
                <a:gd name="T26" fmla="*/ 934 w 3074"/>
                <a:gd name="T27" fmla="*/ 244 h 2060"/>
                <a:gd name="T28" fmla="*/ 698 w 3074"/>
                <a:gd name="T29" fmla="*/ 374 h 2060"/>
                <a:gd name="T30" fmla="*/ 463 w 3074"/>
                <a:gd name="T31" fmla="*/ 267 h 2060"/>
                <a:gd name="T32" fmla="*/ 235 w 3074"/>
                <a:gd name="T33" fmla="*/ 222 h 2060"/>
                <a:gd name="T34" fmla="*/ 48 w 3074"/>
                <a:gd name="T35" fmla="*/ 352 h 2060"/>
                <a:gd name="T36" fmla="*/ 200 w 3074"/>
                <a:gd name="T37" fmla="*/ 467 h 2060"/>
                <a:gd name="T38" fmla="*/ 345 w 3074"/>
                <a:gd name="T39" fmla="*/ 734 h 2060"/>
                <a:gd name="T40" fmla="*/ 371 w 3074"/>
                <a:gd name="T41" fmla="*/ 934 h 2060"/>
                <a:gd name="T42" fmla="*/ 386 w 3074"/>
                <a:gd name="T43" fmla="*/ 1233 h 2060"/>
                <a:gd name="T44" fmla="*/ 480 w 3074"/>
                <a:gd name="T45" fmla="*/ 1501 h 2060"/>
                <a:gd name="T46" fmla="*/ 624 w 3074"/>
                <a:gd name="T47" fmla="*/ 1475 h 2060"/>
                <a:gd name="T48" fmla="*/ 886 w 3074"/>
                <a:gd name="T49" fmla="*/ 1760 h 2060"/>
                <a:gd name="T50" fmla="*/ 1004 w 3074"/>
                <a:gd name="T51" fmla="*/ 2012 h 2060"/>
                <a:gd name="T52" fmla="*/ 1271 w 3074"/>
                <a:gd name="T53" fmla="*/ 2009 h 2060"/>
                <a:gd name="T54" fmla="*/ 1332 w 3074"/>
                <a:gd name="T55" fmla="*/ 1782 h 2060"/>
                <a:gd name="T56" fmla="*/ 1463 w 3074"/>
                <a:gd name="T57" fmla="*/ 1549 h 2060"/>
                <a:gd name="T58" fmla="*/ 1655 w 3074"/>
                <a:gd name="T59" fmla="*/ 1397 h 2060"/>
                <a:gd name="T60" fmla="*/ 1694 w 3074"/>
                <a:gd name="T61" fmla="*/ 1549 h 2060"/>
                <a:gd name="T62" fmla="*/ 1904 w 3074"/>
                <a:gd name="T63" fmla="*/ 1545 h 2060"/>
                <a:gd name="T64" fmla="*/ 1948 w 3074"/>
                <a:gd name="T65" fmla="*/ 1618 h 2060"/>
                <a:gd name="T66" fmla="*/ 2083 w 3074"/>
                <a:gd name="T67" fmla="*/ 1608 h 2060"/>
                <a:gd name="T68" fmla="*/ 2155 w 3074"/>
                <a:gd name="T69" fmla="*/ 1536 h 2060"/>
                <a:gd name="T70" fmla="*/ 2011 w 3074"/>
                <a:gd name="T71" fmla="*/ 1410 h 2060"/>
                <a:gd name="T72" fmla="*/ 2168 w 3074"/>
                <a:gd name="T73" fmla="*/ 1406 h 2060"/>
                <a:gd name="T74" fmla="*/ 2391 w 3074"/>
                <a:gd name="T75" fmla="*/ 1308 h 2060"/>
                <a:gd name="T76" fmla="*/ 2476 w 3074"/>
                <a:gd name="T77" fmla="*/ 1225 h 2060"/>
                <a:gd name="T78" fmla="*/ 2634 w 3074"/>
                <a:gd name="T79" fmla="*/ 1251 h 2060"/>
                <a:gd name="T80" fmla="*/ 2682 w 3074"/>
                <a:gd name="T81" fmla="*/ 1347 h 2060"/>
                <a:gd name="T82" fmla="*/ 2863 w 3074"/>
                <a:gd name="T83" fmla="*/ 1441 h 2060"/>
                <a:gd name="T84" fmla="*/ 2891 w 3074"/>
                <a:gd name="T85" fmla="*/ 1230 h 2060"/>
                <a:gd name="T86" fmla="*/ 2785 w 3074"/>
                <a:gd name="T87" fmla="*/ 1126 h 2060"/>
                <a:gd name="T88" fmla="*/ 2697 w 3074"/>
                <a:gd name="T89" fmla="*/ 982 h 2060"/>
                <a:gd name="T90" fmla="*/ 2720 w 3074"/>
                <a:gd name="T91" fmla="*/ 873 h 2060"/>
                <a:gd name="T92" fmla="*/ 2946 w 3074"/>
                <a:gd name="T93" fmla="*/ 821 h 2060"/>
                <a:gd name="T94" fmla="*/ 3057 w 3074"/>
                <a:gd name="T95" fmla="*/ 643 h 2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74" h="2060">
                  <a:moveTo>
                    <a:pt x="3057" y="643"/>
                  </a:moveTo>
                  <a:cubicBezTo>
                    <a:pt x="3041" y="612"/>
                    <a:pt x="3008" y="604"/>
                    <a:pt x="3011" y="584"/>
                  </a:cubicBezTo>
                  <a:cubicBezTo>
                    <a:pt x="3015" y="565"/>
                    <a:pt x="3038" y="532"/>
                    <a:pt x="3008" y="534"/>
                  </a:cubicBezTo>
                  <a:cubicBezTo>
                    <a:pt x="2979" y="537"/>
                    <a:pt x="2936" y="520"/>
                    <a:pt x="2900" y="537"/>
                  </a:cubicBezTo>
                  <a:cubicBezTo>
                    <a:pt x="2864" y="554"/>
                    <a:pt x="2848" y="570"/>
                    <a:pt x="2818" y="543"/>
                  </a:cubicBezTo>
                  <a:cubicBezTo>
                    <a:pt x="2789" y="515"/>
                    <a:pt x="2802" y="504"/>
                    <a:pt x="2766" y="507"/>
                  </a:cubicBezTo>
                  <a:cubicBezTo>
                    <a:pt x="2730" y="509"/>
                    <a:pt x="2717" y="507"/>
                    <a:pt x="2700" y="490"/>
                  </a:cubicBezTo>
                  <a:cubicBezTo>
                    <a:pt x="2684" y="473"/>
                    <a:pt x="2661" y="454"/>
                    <a:pt x="2638" y="454"/>
                  </a:cubicBezTo>
                  <a:cubicBezTo>
                    <a:pt x="2615" y="454"/>
                    <a:pt x="2599" y="434"/>
                    <a:pt x="2572" y="454"/>
                  </a:cubicBezTo>
                  <a:cubicBezTo>
                    <a:pt x="2546" y="473"/>
                    <a:pt x="2523" y="490"/>
                    <a:pt x="2497" y="468"/>
                  </a:cubicBezTo>
                  <a:cubicBezTo>
                    <a:pt x="2471" y="445"/>
                    <a:pt x="2451" y="418"/>
                    <a:pt x="2435" y="423"/>
                  </a:cubicBezTo>
                  <a:cubicBezTo>
                    <a:pt x="2418" y="429"/>
                    <a:pt x="2409" y="429"/>
                    <a:pt x="2399" y="412"/>
                  </a:cubicBezTo>
                  <a:cubicBezTo>
                    <a:pt x="2389" y="395"/>
                    <a:pt x="2382" y="393"/>
                    <a:pt x="2363" y="401"/>
                  </a:cubicBezTo>
                  <a:cubicBezTo>
                    <a:pt x="2343" y="409"/>
                    <a:pt x="2327" y="420"/>
                    <a:pt x="2310" y="401"/>
                  </a:cubicBezTo>
                  <a:cubicBezTo>
                    <a:pt x="2294" y="381"/>
                    <a:pt x="2317" y="351"/>
                    <a:pt x="2274" y="354"/>
                  </a:cubicBezTo>
                  <a:cubicBezTo>
                    <a:pt x="2232" y="356"/>
                    <a:pt x="2210" y="348"/>
                    <a:pt x="2175" y="367"/>
                  </a:cubicBezTo>
                  <a:cubicBezTo>
                    <a:pt x="2140" y="385"/>
                    <a:pt x="2098" y="409"/>
                    <a:pt x="2070" y="378"/>
                  </a:cubicBezTo>
                  <a:cubicBezTo>
                    <a:pt x="2042" y="346"/>
                    <a:pt x="2039" y="313"/>
                    <a:pt x="2007" y="313"/>
                  </a:cubicBezTo>
                  <a:cubicBezTo>
                    <a:pt x="1974" y="313"/>
                    <a:pt x="1917" y="304"/>
                    <a:pt x="1915" y="320"/>
                  </a:cubicBezTo>
                  <a:cubicBezTo>
                    <a:pt x="1913" y="337"/>
                    <a:pt x="1935" y="376"/>
                    <a:pt x="1884" y="393"/>
                  </a:cubicBezTo>
                  <a:cubicBezTo>
                    <a:pt x="1834" y="409"/>
                    <a:pt x="1845" y="420"/>
                    <a:pt x="1797" y="402"/>
                  </a:cubicBezTo>
                  <a:cubicBezTo>
                    <a:pt x="1749" y="383"/>
                    <a:pt x="1747" y="402"/>
                    <a:pt x="1721" y="385"/>
                  </a:cubicBezTo>
                  <a:cubicBezTo>
                    <a:pt x="1694" y="368"/>
                    <a:pt x="1673" y="365"/>
                    <a:pt x="1670" y="344"/>
                  </a:cubicBezTo>
                  <a:cubicBezTo>
                    <a:pt x="1668" y="324"/>
                    <a:pt x="1673" y="296"/>
                    <a:pt x="1646" y="276"/>
                  </a:cubicBezTo>
                  <a:cubicBezTo>
                    <a:pt x="1620" y="255"/>
                    <a:pt x="1653" y="242"/>
                    <a:pt x="1629" y="228"/>
                  </a:cubicBezTo>
                  <a:cubicBezTo>
                    <a:pt x="1605" y="213"/>
                    <a:pt x="1587" y="222"/>
                    <a:pt x="1574" y="239"/>
                  </a:cubicBezTo>
                  <a:cubicBezTo>
                    <a:pt x="1561" y="255"/>
                    <a:pt x="1541" y="261"/>
                    <a:pt x="1524" y="248"/>
                  </a:cubicBezTo>
                  <a:cubicBezTo>
                    <a:pt x="1507" y="235"/>
                    <a:pt x="1496" y="218"/>
                    <a:pt x="1474" y="202"/>
                  </a:cubicBezTo>
                  <a:cubicBezTo>
                    <a:pt x="1452" y="185"/>
                    <a:pt x="1439" y="187"/>
                    <a:pt x="1437" y="172"/>
                  </a:cubicBezTo>
                  <a:cubicBezTo>
                    <a:pt x="1434" y="157"/>
                    <a:pt x="1448" y="133"/>
                    <a:pt x="1413" y="129"/>
                  </a:cubicBezTo>
                  <a:cubicBezTo>
                    <a:pt x="1378" y="126"/>
                    <a:pt x="1367" y="128"/>
                    <a:pt x="1367" y="105"/>
                  </a:cubicBezTo>
                  <a:cubicBezTo>
                    <a:pt x="1367" y="83"/>
                    <a:pt x="1378" y="20"/>
                    <a:pt x="1345" y="14"/>
                  </a:cubicBezTo>
                  <a:cubicBezTo>
                    <a:pt x="1312" y="9"/>
                    <a:pt x="1314" y="0"/>
                    <a:pt x="1264" y="22"/>
                  </a:cubicBezTo>
                  <a:cubicBezTo>
                    <a:pt x="1214" y="44"/>
                    <a:pt x="1214" y="50"/>
                    <a:pt x="1194" y="50"/>
                  </a:cubicBezTo>
                  <a:cubicBezTo>
                    <a:pt x="1175" y="50"/>
                    <a:pt x="1142" y="59"/>
                    <a:pt x="1146" y="79"/>
                  </a:cubicBezTo>
                  <a:cubicBezTo>
                    <a:pt x="1149" y="95"/>
                    <a:pt x="1172" y="115"/>
                    <a:pt x="1179" y="136"/>
                  </a:cubicBezTo>
                  <a:cubicBezTo>
                    <a:pt x="1196" y="137"/>
                    <a:pt x="1207" y="142"/>
                    <a:pt x="1210" y="166"/>
                  </a:cubicBezTo>
                  <a:cubicBezTo>
                    <a:pt x="1214" y="211"/>
                    <a:pt x="1196" y="226"/>
                    <a:pt x="1196" y="255"/>
                  </a:cubicBezTo>
                  <a:cubicBezTo>
                    <a:pt x="1196" y="285"/>
                    <a:pt x="1166" y="318"/>
                    <a:pt x="1148" y="292"/>
                  </a:cubicBezTo>
                  <a:cubicBezTo>
                    <a:pt x="1131" y="267"/>
                    <a:pt x="1113" y="233"/>
                    <a:pt x="1087" y="263"/>
                  </a:cubicBezTo>
                  <a:cubicBezTo>
                    <a:pt x="1061" y="292"/>
                    <a:pt x="1030" y="318"/>
                    <a:pt x="1004" y="285"/>
                  </a:cubicBezTo>
                  <a:cubicBezTo>
                    <a:pt x="978" y="252"/>
                    <a:pt x="965" y="222"/>
                    <a:pt x="934" y="244"/>
                  </a:cubicBezTo>
                  <a:cubicBezTo>
                    <a:pt x="904" y="267"/>
                    <a:pt x="860" y="292"/>
                    <a:pt x="860" y="322"/>
                  </a:cubicBezTo>
                  <a:cubicBezTo>
                    <a:pt x="860" y="352"/>
                    <a:pt x="878" y="404"/>
                    <a:pt x="825" y="404"/>
                  </a:cubicBezTo>
                  <a:cubicBezTo>
                    <a:pt x="773" y="404"/>
                    <a:pt x="729" y="407"/>
                    <a:pt x="698" y="374"/>
                  </a:cubicBezTo>
                  <a:cubicBezTo>
                    <a:pt x="668" y="341"/>
                    <a:pt x="624" y="304"/>
                    <a:pt x="611" y="274"/>
                  </a:cubicBezTo>
                  <a:cubicBezTo>
                    <a:pt x="598" y="244"/>
                    <a:pt x="576" y="215"/>
                    <a:pt x="546" y="233"/>
                  </a:cubicBezTo>
                  <a:cubicBezTo>
                    <a:pt x="515" y="252"/>
                    <a:pt x="493" y="292"/>
                    <a:pt x="463" y="267"/>
                  </a:cubicBezTo>
                  <a:cubicBezTo>
                    <a:pt x="432" y="241"/>
                    <a:pt x="414" y="259"/>
                    <a:pt x="388" y="233"/>
                  </a:cubicBezTo>
                  <a:cubicBezTo>
                    <a:pt x="362" y="207"/>
                    <a:pt x="345" y="189"/>
                    <a:pt x="323" y="207"/>
                  </a:cubicBezTo>
                  <a:cubicBezTo>
                    <a:pt x="301" y="226"/>
                    <a:pt x="257" y="222"/>
                    <a:pt x="235" y="222"/>
                  </a:cubicBezTo>
                  <a:cubicBezTo>
                    <a:pt x="214" y="222"/>
                    <a:pt x="157" y="204"/>
                    <a:pt x="117" y="222"/>
                  </a:cubicBezTo>
                  <a:cubicBezTo>
                    <a:pt x="78" y="241"/>
                    <a:pt x="65" y="252"/>
                    <a:pt x="52" y="267"/>
                  </a:cubicBezTo>
                  <a:cubicBezTo>
                    <a:pt x="39" y="281"/>
                    <a:pt x="74" y="341"/>
                    <a:pt x="48" y="352"/>
                  </a:cubicBezTo>
                  <a:cubicBezTo>
                    <a:pt x="21" y="363"/>
                    <a:pt x="0" y="381"/>
                    <a:pt x="34" y="389"/>
                  </a:cubicBezTo>
                  <a:cubicBezTo>
                    <a:pt x="69" y="396"/>
                    <a:pt x="109" y="426"/>
                    <a:pt x="135" y="430"/>
                  </a:cubicBezTo>
                  <a:cubicBezTo>
                    <a:pt x="161" y="433"/>
                    <a:pt x="192" y="418"/>
                    <a:pt x="200" y="467"/>
                  </a:cubicBezTo>
                  <a:cubicBezTo>
                    <a:pt x="209" y="515"/>
                    <a:pt x="253" y="530"/>
                    <a:pt x="257" y="570"/>
                  </a:cubicBezTo>
                  <a:cubicBezTo>
                    <a:pt x="262" y="611"/>
                    <a:pt x="266" y="626"/>
                    <a:pt x="297" y="652"/>
                  </a:cubicBezTo>
                  <a:cubicBezTo>
                    <a:pt x="327" y="678"/>
                    <a:pt x="393" y="722"/>
                    <a:pt x="345" y="734"/>
                  </a:cubicBezTo>
                  <a:cubicBezTo>
                    <a:pt x="297" y="745"/>
                    <a:pt x="262" y="737"/>
                    <a:pt x="283" y="767"/>
                  </a:cubicBezTo>
                  <a:cubicBezTo>
                    <a:pt x="305" y="797"/>
                    <a:pt x="340" y="804"/>
                    <a:pt x="345" y="834"/>
                  </a:cubicBezTo>
                  <a:cubicBezTo>
                    <a:pt x="349" y="863"/>
                    <a:pt x="366" y="893"/>
                    <a:pt x="371" y="934"/>
                  </a:cubicBezTo>
                  <a:cubicBezTo>
                    <a:pt x="375" y="974"/>
                    <a:pt x="371" y="986"/>
                    <a:pt x="375" y="1023"/>
                  </a:cubicBezTo>
                  <a:cubicBezTo>
                    <a:pt x="380" y="1060"/>
                    <a:pt x="362" y="1138"/>
                    <a:pt x="371" y="1171"/>
                  </a:cubicBezTo>
                  <a:cubicBezTo>
                    <a:pt x="379" y="1201"/>
                    <a:pt x="405" y="1216"/>
                    <a:pt x="386" y="1233"/>
                  </a:cubicBezTo>
                  <a:cubicBezTo>
                    <a:pt x="406" y="1256"/>
                    <a:pt x="406" y="1276"/>
                    <a:pt x="406" y="1301"/>
                  </a:cubicBezTo>
                  <a:cubicBezTo>
                    <a:pt x="406" y="1338"/>
                    <a:pt x="401" y="1382"/>
                    <a:pt x="410" y="1456"/>
                  </a:cubicBezTo>
                  <a:cubicBezTo>
                    <a:pt x="419" y="1530"/>
                    <a:pt x="454" y="1512"/>
                    <a:pt x="480" y="1501"/>
                  </a:cubicBezTo>
                  <a:cubicBezTo>
                    <a:pt x="506" y="1490"/>
                    <a:pt x="537" y="1479"/>
                    <a:pt x="546" y="1456"/>
                  </a:cubicBezTo>
                  <a:cubicBezTo>
                    <a:pt x="554" y="1434"/>
                    <a:pt x="585" y="1412"/>
                    <a:pt x="611" y="1423"/>
                  </a:cubicBezTo>
                  <a:cubicBezTo>
                    <a:pt x="637" y="1434"/>
                    <a:pt x="650" y="1449"/>
                    <a:pt x="624" y="1475"/>
                  </a:cubicBezTo>
                  <a:cubicBezTo>
                    <a:pt x="598" y="1501"/>
                    <a:pt x="615" y="1519"/>
                    <a:pt x="642" y="1564"/>
                  </a:cubicBezTo>
                  <a:cubicBezTo>
                    <a:pt x="668" y="1608"/>
                    <a:pt x="755" y="1601"/>
                    <a:pt x="786" y="1630"/>
                  </a:cubicBezTo>
                  <a:cubicBezTo>
                    <a:pt x="816" y="1660"/>
                    <a:pt x="873" y="1719"/>
                    <a:pt x="886" y="1760"/>
                  </a:cubicBezTo>
                  <a:cubicBezTo>
                    <a:pt x="899" y="1801"/>
                    <a:pt x="891" y="1816"/>
                    <a:pt x="934" y="1845"/>
                  </a:cubicBezTo>
                  <a:cubicBezTo>
                    <a:pt x="978" y="1875"/>
                    <a:pt x="934" y="1920"/>
                    <a:pt x="974" y="1942"/>
                  </a:cubicBezTo>
                  <a:cubicBezTo>
                    <a:pt x="1013" y="1964"/>
                    <a:pt x="1000" y="2001"/>
                    <a:pt x="1004" y="2012"/>
                  </a:cubicBezTo>
                  <a:cubicBezTo>
                    <a:pt x="1009" y="2023"/>
                    <a:pt x="1057" y="2053"/>
                    <a:pt x="1096" y="2057"/>
                  </a:cubicBezTo>
                  <a:cubicBezTo>
                    <a:pt x="1135" y="2060"/>
                    <a:pt x="1183" y="2027"/>
                    <a:pt x="1218" y="1990"/>
                  </a:cubicBezTo>
                  <a:cubicBezTo>
                    <a:pt x="1253" y="1953"/>
                    <a:pt x="1266" y="1997"/>
                    <a:pt x="1271" y="2009"/>
                  </a:cubicBezTo>
                  <a:cubicBezTo>
                    <a:pt x="1275" y="2020"/>
                    <a:pt x="1319" y="2012"/>
                    <a:pt x="1349" y="1986"/>
                  </a:cubicBezTo>
                  <a:cubicBezTo>
                    <a:pt x="1380" y="1960"/>
                    <a:pt x="1375" y="1908"/>
                    <a:pt x="1349" y="1868"/>
                  </a:cubicBezTo>
                  <a:cubicBezTo>
                    <a:pt x="1323" y="1827"/>
                    <a:pt x="1336" y="1816"/>
                    <a:pt x="1332" y="1782"/>
                  </a:cubicBezTo>
                  <a:cubicBezTo>
                    <a:pt x="1327" y="1749"/>
                    <a:pt x="1336" y="1727"/>
                    <a:pt x="1375" y="1723"/>
                  </a:cubicBezTo>
                  <a:cubicBezTo>
                    <a:pt x="1415" y="1719"/>
                    <a:pt x="1428" y="1664"/>
                    <a:pt x="1454" y="1638"/>
                  </a:cubicBezTo>
                  <a:cubicBezTo>
                    <a:pt x="1480" y="1612"/>
                    <a:pt x="1485" y="1575"/>
                    <a:pt x="1463" y="1549"/>
                  </a:cubicBezTo>
                  <a:cubicBezTo>
                    <a:pt x="1441" y="1523"/>
                    <a:pt x="1511" y="1504"/>
                    <a:pt x="1546" y="1497"/>
                  </a:cubicBezTo>
                  <a:cubicBezTo>
                    <a:pt x="1581" y="1490"/>
                    <a:pt x="1594" y="1464"/>
                    <a:pt x="1555" y="1438"/>
                  </a:cubicBezTo>
                  <a:cubicBezTo>
                    <a:pt x="1515" y="1412"/>
                    <a:pt x="1611" y="1401"/>
                    <a:pt x="1655" y="1397"/>
                  </a:cubicBezTo>
                  <a:cubicBezTo>
                    <a:pt x="1699" y="1393"/>
                    <a:pt x="1677" y="1423"/>
                    <a:pt x="1668" y="1434"/>
                  </a:cubicBezTo>
                  <a:cubicBezTo>
                    <a:pt x="1659" y="1445"/>
                    <a:pt x="1659" y="1464"/>
                    <a:pt x="1681" y="1482"/>
                  </a:cubicBezTo>
                  <a:cubicBezTo>
                    <a:pt x="1703" y="1501"/>
                    <a:pt x="1716" y="1530"/>
                    <a:pt x="1694" y="1549"/>
                  </a:cubicBezTo>
                  <a:cubicBezTo>
                    <a:pt x="1673" y="1567"/>
                    <a:pt x="1716" y="1586"/>
                    <a:pt x="1756" y="1593"/>
                  </a:cubicBezTo>
                  <a:cubicBezTo>
                    <a:pt x="1795" y="1601"/>
                    <a:pt x="1834" y="1567"/>
                    <a:pt x="1847" y="1545"/>
                  </a:cubicBezTo>
                  <a:cubicBezTo>
                    <a:pt x="1860" y="1523"/>
                    <a:pt x="1887" y="1538"/>
                    <a:pt x="1904" y="1545"/>
                  </a:cubicBezTo>
                  <a:cubicBezTo>
                    <a:pt x="1922" y="1553"/>
                    <a:pt x="1935" y="1582"/>
                    <a:pt x="1930" y="1612"/>
                  </a:cubicBezTo>
                  <a:cubicBezTo>
                    <a:pt x="1930" y="1614"/>
                    <a:pt x="1930" y="1615"/>
                    <a:pt x="1930" y="1617"/>
                  </a:cubicBezTo>
                  <a:cubicBezTo>
                    <a:pt x="1937" y="1620"/>
                    <a:pt x="1944" y="1621"/>
                    <a:pt x="1948" y="1618"/>
                  </a:cubicBezTo>
                  <a:cubicBezTo>
                    <a:pt x="1961" y="1606"/>
                    <a:pt x="1967" y="1597"/>
                    <a:pt x="1980" y="1612"/>
                  </a:cubicBezTo>
                  <a:cubicBezTo>
                    <a:pt x="1994" y="1627"/>
                    <a:pt x="2007" y="1640"/>
                    <a:pt x="2033" y="1629"/>
                  </a:cubicBezTo>
                  <a:cubicBezTo>
                    <a:pt x="2059" y="1618"/>
                    <a:pt x="2059" y="1608"/>
                    <a:pt x="2083" y="1608"/>
                  </a:cubicBezTo>
                  <a:cubicBezTo>
                    <a:pt x="2107" y="1608"/>
                    <a:pt x="2120" y="1599"/>
                    <a:pt x="2146" y="1601"/>
                  </a:cubicBezTo>
                  <a:cubicBezTo>
                    <a:pt x="2173" y="1603"/>
                    <a:pt x="2201" y="1601"/>
                    <a:pt x="2186" y="1580"/>
                  </a:cubicBezTo>
                  <a:cubicBezTo>
                    <a:pt x="2171" y="1560"/>
                    <a:pt x="2157" y="1553"/>
                    <a:pt x="2155" y="1536"/>
                  </a:cubicBezTo>
                  <a:cubicBezTo>
                    <a:pt x="2153" y="1519"/>
                    <a:pt x="2173" y="1506"/>
                    <a:pt x="2131" y="1506"/>
                  </a:cubicBezTo>
                  <a:cubicBezTo>
                    <a:pt x="2090" y="1506"/>
                    <a:pt x="2068" y="1491"/>
                    <a:pt x="2042" y="1473"/>
                  </a:cubicBezTo>
                  <a:cubicBezTo>
                    <a:pt x="2015" y="1454"/>
                    <a:pt x="1994" y="1425"/>
                    <a:pt x="2011" y="1410"/>
                  </a:cubicBezTo>
                  <a:cubicBezTo>
                    <a:pt x="2029" y="1395"/>
                    <a:pt x="2050" y="1399"/>
                    <a:pt x="2066" y="1382"/>
                  </a:cubicBezTo>
                  <a:cubicBezTo>
                    <a:pt x="2081" y="1365"/>
                    <a:pt x="2074" y="1336"/>
                    <a:pt x="2103" y="1358"/>
                  </a:cubicBezTo>
                  <a:cubicBezTo>
                    <a:pt x="2131" y="1380"/>
                    <a:pt x="2138" y="1403"/>
                    <a:pt x="2168" y="1406"/>
                  </a:cubicBezTo>
                  <a:cubicBezTo>
                    <a:pt x="2199" y="1410"/>
                    <a:pt x="2238" y="1423"/>
                    <a:pt x="2267" y="1399"/>
                  </a:cubicBezTo>
                  <a:cubicBezTo>
                    <a:pt x="2295" y="1375"/>
                    <a:pt x="2256" y="1343"/>
                    <a:pt x="2295" y="1338"/>
                  </a:cubicBezTo>
                  <a:cubicBezTo>
                    <a:pt x="2334" y="1332"/>
                    <a:pt x="2358" y="1282"/>
                    <a:pt x="2391" y="1308"/>
                  </a:cubicBezTo>
                  <a:cubicBezTo>
                    <a:pt x="2424" y="1334"/>
                    <a:pt x="2439" y="1332"/>
                    <a:pt x="2452" y="1314"/>
                  </a:cubicBezTo>
                  <a:cubicBezTo>
                    <a:pt x="2465" y="1295"/>
                    <a:pt x="2474" y="1280"/>
                    <a:pt x="2454" y="1262"/>
                  </a:cubicBezTo>
                  <a:cubicBezTo>
                    <a:pt x="2435" y="1243"/>
                    <a:pt x="2450" y="1219"/>
                    <a:pt x="2476" y="1225"/>
                  </a:cubicBezTo>
                  <a:cubicBezTo>
                    <a:pt x="2502" y="1230"/>
                    <a:pt x="2531" y="1236"/>
                    <a:pt x="2535" y="1254"/>
                  </a:cubicBezTo>
                  <a:cubicBezTo>
                    <a:pt x="2540" y="1273"/>
                    <a:pt x="2559" y="1293"/>
                    <a:pt x="2577" y="1273"/>
                  </a:cubicBezTo>
                  <a:cubicBezTo>
                    <a:pt x="2594" y="1252"/>
                    <a:pt x="2605" y="1249"/>
                    <a:pt x="2634" y="1251"/>
                  </a:cubicBezTo>
                  <a:cubicBezTo>
                    <a:pt x="2662" y="1252"/>
                    <a:pt x="2671" y="1269"/>
                    <a:pt x="2671" y="1284"/>
                  </a:cubicBezTo>
                  <a:cubicBezTo>
                    <a:pt x="2671" y="1299"/>
                    <a:pt x="2695" y="1306"/>
                    <a:pt x="2684" y="1323"/>
                  </a:cubicBezTo>
                  <a:cubicBezTo>
                    <a:pt x="2673" y="1340"/>
                    <a:pt x="2658" y="1343"/>
                    <a:pt x="2682" y="1347"/>
                  </a:cubicBezTo>
                  <a:cubicBezTo>
                    <a:pt x="2706" y="1351"/>
                    <a:pt x="2725" y="1353"/>
                    <a:pt x="2738" y="1377"/>
                  </a:cubicBezTo>
                  <a:cubicBezTo>
                    <a:pt x="2751" y="1401"/>
                    <a:pt x="2745" y="1421"/>
                    <a:pt x="2786" y="1438"/>
                  </a:cubicBezTo>
                  <a:cubicBezTo>
                    <a:pt x="2828" y="1454"/>
                    <a:pt x="2830" y="1451"/>
                    <a:pt x="2863" y="1441"/>
                  </a:cubicBezTo>
                  <a:cubicBezTo>
                    <a:pt x="2884" y="1436"/>
                    <a:pt x="2895" y="1427"/>
                    <a:pt x="2911" y="1417"/>
                  </a:cubicBezTo>
                  <a:cubicBezTo>
                    <a:pt x="2890" y="1389"/>
                    <a:pt x="2934" y="1385"/>
                    <a:pt x="2917" y="1360"/>
                  </a:cubicBezTo>
                  <a:cubicBezTo>
                    <a:pt x="2900" y="1334"/>
                    <a:pt x="2891" y="1282"/>
                    <a:pt x="2891" y="1230"/>
                  </a:cubicBezTo>
                  <a:cubicBezTo>
                    <a:pt x="2891" y="1226"/>
                    <a:pt x="2891" y="1221"/>
                    <a:pt x="2892" y="1217"/>
                  </a:cubicBezTo>
                  <a:cubicBezTo>
                    <a:pt x="2838" y="1185"/>
                    <a:pt x="2838" y="1185"/>
                    <a:pt x="2838" y="1185"/>
                  </a:cubicBezTo>
                  <a:cubicBezTo>
                    <a:pt x="2838" y="1185"/>
                    <a:pt x="2782" y="1157"/>
                    <a:pt x="2785" y="1126"/>
                  </a:cubicBezTo>
                  <a:cubicBezTo>
                    <a:pt x="2789" y="1096"/>
                    <a:pt x="2802" y="1113"/>
                    <a:pt x="2766" y="1093"/>
                  </a:cubicBezTo>
                  <a:cubicBezTo>
                    <a:pt x="2730" y="1074"/>
                    <a:pt x="2730" y="1068"/>
                    <a:pt x="2713" y="1049"/>
                  </a:cubicBezTo>
                  <a:cubicBezTo>
                    <a:pt x="2697" y="1029"/>
                    <a:pt x="2694" y="1004"/>
                    <a:pt x="2697" y="982"/>
                  </a:cubicBezTo>
                  <a:cubicBezTo>
                    <a:pt x="2700" y="960"/>
                    <a:pt x="2723" y="948"/>
                    <a:pt x="2697" y="940"/>
                  </a:cubicBezTo>
                  <a:cubicBezTo>
                    <a:pt x="2671" y="932"/>
                    <a:pt x="2631" y="921"/>
                    <a:pt x="2667" y="898"/>
                  </a:cubicBezTo>
                  <a:cubicBezTo>
                    <a:pt x="2703" y="876"/>
                    <a:pt x="2720" y="873"/>
                    <a:pt x="2720" y="873"/>
                  </a:cubicBezTo>
                  <a:cubicBezTo>
                    <a:pt x="2720" y="873"/>
                    <a:pt x="2736" y="871"/>
                    <a:pt x="2769" y="862"/>
                  </a:cubicBezTo>
                  <a:cubicBezTo>
                    <a:pt x="2802" y="854"/>
                    <a:pt x="2834" y="854"/>
                    <a:pt x="2857" y="854"/>
                  </a:cubicBezTo>
                  <a:cubicBezTo>
                    <a:pt x="2880" y="854"/>
                    <a:pt x="2929" y="840"/>
                    <a:pt x="2946" y="821"/>
                  </a:cubicBezTo>
                  <a:cubicBezTo>
                    <a:pt x="2962" y="801"/>
                    <a:pt x="3005" y="759"/>
                    <a:pt x="3021" y="771"/>
                  </a:cubicBezTo>
                  <a:cubicBezTo>
                    <a:pt x="3038" y="782"/>
                    <a:pt x="3074" y="779"/>
                    <a:pt x="3074" y="743"/>
                  </a:cubicBezTo>
                  <a:cubicBezTo>
                    <a:pt x="3074" y="707"/>
                    <a:pt x="3074" y="673"/>
                    <a:pt x="3057" y="643"/>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9" name="Freeform 20"/>
            <p:cNvSpPr>
              <a:spLocks/>
            </p:cNvSpPr>
            <p:nvPr/>
          </p:nvSpPr>
          <p:spPr bwMode="auto">
            <a:xfrm>
              <a:off x="1990" y="1454"/>
              <a:ext cx="1563" cy="1204"/>
            </a:xfrm>
            <a:custGeom>
              <a:avLst/>
              <a:gdLst>
                <a:gd name="T0" fmla="*/ 3326 w 3374"/>
                <a:gd name="T1" fmla="*/ 1582 h 2599"/>
                <a:gd name="T2" fmla="*/ 3022 w 3374"/>
                <a:gd name="T3" fmla="*/ 1461 h 2599"/>
                <a:gd name="T4" fmla="*/ 2905 w 3374"/>
                <a:gd name="T5" fmla="*/ 1423 h 2599"/>
                <a:gd name="T6" fmla="*/ 2850 w 3374"/>
                <a:gd name="T7" fmla="*/ 1556 h 2599"/>
                <a:gd name="T8" fmla="*/ 2957 w 3374"/>
                <a:gd name="T9" fmla="*/ 1714 h 2599"/>
                <a:gd name="T10" fmla="*/ 2863 w 3374"/>
                <a:gd name="T11" fmla="*/ 1817 h 2599"/>
                <a:gd name="T12" fmla="*/ 2804 w 3374"/>
                <a:gd name="T13" fmla="*/ 1882 h 2599"/>
                <a:gd name="T14" fmla="*/ 2651 w 3374"/>
                <a:gd name="T15" fmla="*/ 1793 h 2599"/>
                <a:gd name="T16" fmla="*/ 2573 w 3374"/>
                <a:gd name="T17" fmla="*/ 1593 h 2599"/>
                <a:gd name="T18" fmla="*/ 2448 w 3374"/>
                <a:gd name="T19" fmla="*/ 1424 h 2599"/>
                <a:gd name="T20" fmla="*/ 2411 w 3374"/>
                <a:gd name="T21" fmla="*/ 1352 h 2599"/>
                <a:gd name="T22" fmla="*/ 2179 w 3374"/>
                <a:gd name="T23" fmla="*/ 1252 h 2599"/>
                <a:gd name="T24" fmla="*/ 2267 w 3374"/>
                <a:gd name="T25" fmla="*/ 911 h 2599"/>
                <a:gd name="T26" fmla="*/ 1721 w 3374"/>
                <a:gd name="T27" fmla="*/ 1019 h 2599"/>
                <a:gd name="T28" fmla="*/ 1446 w 3374"/>
                <a:gd name="T29" fmla="*/ 833 h 2599"/>
                <a:gd name="T30" fmla="*/ 1485 w 3374"/>
                <a:gd name="T31" fmla="*/ 615 h 2599"/>
                <a:gd name="T32" fmla="*/ 1148 w 3374"/>
                <a:gd name="T33" fmla="*/ 548 h 2599"/>
                <a:gd name="T34" fmla="*/ 851 w 3374"/>
                <a:gd name="T35" fmla="*/ 363 h 2599"/>
                <a:gd name="T36" fmla="*/ 848 w 3374"/>
                <a:gd name="T37" fmla="*/ 57 h 2599"/>
                <a:gd name="T38" fmla="*/ 661 w 3374"/>
                <a:gd name="T39" fmla="*/ 24 h 2599"/>
                <a:gd name="T40" fmla="*/ 428 w 3374"/>
                <a:gd name="T41" fmla="*/ 233 h 2599"/>
                <a:gd name="T42" fmla="*/ 113 w 3374"/>
                <a:gd name="T43" fmla="*/ 418 h 2599"/>
                <a:gd name="T44" fmla="*/ 26 w 3374"/>
                <a:gd name="T45" fmla="*/ 792 h 2599"/>
                <a:gd name="T46" fmla="*/ 301 w 3374"/>
                <a:gd name="T47" fmla="*/ 907 h 2599"/>
                <a:gd name="T48" fmla="*/ 633 w 3374"/>
                <a:gd name="T49" fmla="*/ 1000 h 2599"/>
                <a:gd name="T50" fmla="*/ 1074 w 3374"/>
                <a:gd name="T51" fmla="*/ 941 h 2599"/>
                <a:gd name="T52" fmla="*/ 1393 w 3374"/>
                <a:gd name="T53" fmla="*/ 1019 h 2599"/>
                <a:gd name="T54" fmla="*/ 1695 w 3374"/>
                <a:gd name="T55" fmla="*/ 1311 h 2599"/>
                <a:gd name="T56" fmla="*/ 1926 w 3374"/>
                <a:gd name="T57" fmla="*/ 1471 h 2599"/>
                <a:gd name="T58" fmla="*/ 2018 w 3374"/>
                <a:gd name="T59" fmla="*/ 1638 h 2599"/>
                <a:gd name="T60" fmla="*/ 1992 w 3374"/>
                <a:gd name="T61" fmla="*/ 1860 h 2599"/>
                <a:gd name="T62" fmla="*/ 1909 w 3374"/>
                <a:gd name="T63" fmla="*/ 1930 h 2599"/>
                <a:gd name="T64" fmla="*/ 1808 w 3374"/>
                <a:gd name="T65" fmla="*/ 2156 h 2599"/>
                <a:gd name="T66" fmla="*/ 1594 w 3374"/>
                <a:gd name="T67" fmla="*/ 2138 h 2599"/>
                <a:gd name="T68" fmla="*/ 1861 w 3374"/>
                <a:gd name="T69" fmla="*/ 2316 h 2599"/>
                <a:gd name="T70" fmla="*/ 1928 w 3374"/>
                <a:gd name="T71" fmla="*/ 2229 h 2599"/>
                <a:gd name="T72" fmla="*/ 2101 w 3374"/>
                <a:gd name="T73" fmla="*/ 2284 h 2599"/>
                <a:gd name="T74" fmla="*/ 2208 w 3374"/>
                <a:gd name="T75" fmla="*/ 2381 h 2599"/>
                <a:gd name="T76" fmla="*/ 2363 w 3374"/>
                <a:gd name="T77" fmla="*/ 2407 h 2599"/>
                <a:gd name="T78" fmla="*/ 2455 w 3374"/>
                <a:gd name="T79" fmla="*/ 2564 h 2599"/>
                <a:gd name="T80" fmla="*/ 2649 w 3374"/>
                <a:gd name="T81" fmla="*/ 2499 h 2599"/>
                <a:gd name="T82" fmla="*/ 2763 w 3374"/>
                <a:gd name="T83" fmla="*/ 2412 h 2599"/>
                <a:gd name="T84" fmla="*/ 2771 w 3374"/>
                <a:gd name="T85" fmla="*/ 2321 h 2599"/>
                <a:gd name="T86" fmla="*/ 2880 w 3374"/>
                <a:gd name="T87" fmla="*/ 2329 h 2599"/>
                <a:gd name="T88" fmla="*/ 2874 w 3374"/>
                <a:gd name="T89" fmla="*/ 2238 h 2599"/>
                <a:gd name="T90" fmla="*/ 2918 w 3374"/>
                <a:gd name="T91" fmla="*/ 2119 h 2599"/>
                <a:gd name="T92" fmla="*/ 2870 w 3374"/>
                <a:gd name="T93" fmla="*/ 2034 h 2599"/>
                <a:gd name="T94" fmla="*/ 2983 w 3374"/>
                <a:gd name="T95" fmla="*/ 1945 h 2599"/>
                <a:gd name="T96" fmla="*/ 3167 w 3374"/>
                <a:gd name="T97" fmla="*/ 1953 h 2599"/>
                <a:gd name="T98" fmla="*/ 3232 w 3374"/>
                <a:gd name="T99" fmla="*/ 1884 h 2599"/>
                <a:gd name="T100" fmla="*/ 3337 w 3374"/>
                <a:gd name="T101" fmla="*/ 1795 h 2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74" h="2599">
                  <a:moveTo>
                    <a:pt x="3319" y="1723"/>
                  </a:moveTo>
                  <a:cubicBezTo>
                    <a:pt x="3341" y="1695"/>
                    <a:pt x="3374" y="1691"/>
                    <a:pt x="3359" y="1658"/>
                  </a:cubicBezTo>
                  <a:cubicBezTo>
                    <a:pt x="3343" y="1625"/>
                    <a:pt x="3365" y="1593"/>
                    <a:pt x="3326" y="1582"/>
                  </a:cubicBezTo>
                  <a:cubicBezTo>
                    <a:pt x="3287" y="1571"/>
                    <a:pt x="3223" y="1565"/>
                    <a:pt x="3195" y="1541"/>
                  </a:cubicBezTo>
                  <a:cubicBezTo>
                    <a:pt x="3167" y="1517"/>
                    <a:pt x="3164" y="1511"/>
                    <a:pt x="3125" y="1504"/>
                  </a:cubicBezTo>
                  <a:cubicBezTo>
                    <a:pt x="3086" y="1497"/>
                    <a:pt x="3031" y="1487"/>
                    <a:pt x="3022" y="1461"/>
                  </a:cubicBezTo>
                  <a:cubicBezTo>
                    <a:pt x="3017" y="1447"/>
                    <a:pt x="3023" y="1437"/>
                    <a:pt x="3024" y="1426"/>
                  </a:cubicBezTo>
                  <a:cubicBezTo>
                    <a:pt x="3009" y="1428"/>
                    <a:pt x="2990" y="1430"/>
                    <a:pt x="2972" y="1430"/>
                  </a:cubicBezTo>
                  <a:cubicBezTo>
                    <a:pt x="2924" y="1430"/>
                    <a:pt x="2918" y="1437"/>
                    <a:pt x="2905" y="1423"/>
                  </a:cubicBezTo>
                  <a:cubicBezTo>
                    <a:pt x="2891" y="1408"/>
                    <a:pt x="2885" y="1417"/>
                    <a:pt x="2874" y="1432"/>
                  </a:cubicBezTo>
                  <a:cubicBezTo>
                    <a:pt x="2863" y="1447"/>
                    <a:pt x="2870" y="1484"/>
                    <a:pt x="2874" y="1513"/>
                  </a:cubicBezTo>
                  <a:cubicBezTo>
                    <a:pt x="2878" y="1543"/>
                    <a:pt x="2867" y="1543"/>
                    <a:pt x="2850" y="1556"/>
                  </a:cubicBezTo>
                  <a:cubicBezTo>
                    <a:pt x="2832" y="1569"/>
                    <a:pt x="2848" y="1582"/>
                    <a:pt x="2846" y="1628"/>
                  </a:cubicBezTo>
                  <a:cubicBezTo>
                    <a:pt x="2843" y="1675"/>
                    <a:pt x="2887" y="1654"/>
                    <a:pt x="2920" y="1665"/>
                  </a:cubicBezTo>
                  <a:cubicBezTo>
                    <a:pt x="2953" y="1676"/>
                    <a:pt x="2963" y="1695"/>
                    <a:pt x="2957" y="1714"/>
                  </a:cubicBezTo>
                  <a:cubicBezTo>
                    <a:pt x="2950" y="1732"/>
                    <a:pt x="2961" y="1749"/>
                    <a:pt x="2948" y="1778"/>
                  </a:cubicBezTo>
                  <a:cubicBezTo>
                    <a:pt x="2935" y="1808"/>
                    <a:pt x="2902" y="1793"/>
                    <a:pt x="2870" y="1780"/>
                  </a:cubicBezTo>
                  <a:cubicBezTo>
                    <a:pt x="2837" y="1767"/>
                    <a:pt x="2865" y="1808"/>
                    <a:pt x="2863" y="1817"/>
                  </a:cubicBezTo>
                  <a:cubicBezTo>
                    <a:pt x="2861" y="1827"/>
                    <a:pt x="2839" y="1836"/>
                    <a:pt x="2861" y="1849"/>
                  </a:cubicBezTo>
                  <a:cubicBezTo>
                    <a:pt x="2883" y="1862"/>
                    <a:pt x="2867" y="1862"/>
                    <a:pt x="2843" y="1877"/>
                  </a:cubicBezTo>
                  <a:cubicBezTo>
                    <a:pt x="2819" y="1891"/>
                    <a:pt x="2811" y="1895"/>
                    <a:pt x="2804" y="1882"/>
                  </a:cubicBezTo>
                  <a:cubicBezTo>
                    <a:pt x="2797" y="1869"/>
                    <a:pt x="2782" y="1862"/>
                    <a:pt x="2763" y="1862"/>
                  </a:cubicBezTo>
                  <a:cubicBezTo>
                    <a:pt x="2712" y="1867"/>
                    <a:pt x="2710" y="1851"/>
                    <a:pt x="2704" y="1819"/>
                  </a:cubicBezTo>
                  <a:cubicBezTo>
                    <a:pt x="2697" y="1788"/>
                    <a:pt x="2675" y="1793"/>
                    <a:pt x="2651" y="1793"/>
                  </a:cubicBezTo>
                  <a:cubicBezTo>
                    <a:pt x="2627" y="1793"/>
                    <a:pt x="2629" y="1784"/>
                    <a:pt x="2597" y="1760"/>
                  </a:cubicBezTo>
                  <a:cubicBezTo>
                    <a:pt x="2564" y="1736"/>
                    <a:pt x="2592" y="1738"/>
                    <a:pt x="2607" y="1691"/>
                  </a:cubicBezTo>
                  <a:cubicBezTo>
                    <a:pt x="2623" y="1645"/>
                    <a:pt x="2594" y="1623"/>
                    <a:pt x="2573" y="1593"/>
                  </a:cubicBezTo>
                  <a:cubicBezTo>
                    <a:pt x="2551" y="1563"/>
                    <a:pt x="2549" y="1532"/>
                    <a:pt x="2542" y="1495"/>
                  </a:cubicBezTo>
                  <a:cubicBezTo>
                    <a:pt x="2535" y="1458"/>
                    <a:pt x="2490" y="1467"/>
                    <a:pt x="2485" y="1454"/>
                  </a:cubicBezTo>
                  <a:cubicBezTo>
                    <a:pt x="2481" y="1441"/>
                    <a:pt x="2479" y="1436"/>
                    <a:pt x="2448" y="1424"/>
                  </a:cubicBezTo>
                  <a:cubicBezTo>
                    <a:pt x="2417" y="1413"/>
                    <a:pt x="2426" y="1411"/>
                    <a:pt x="2424" y="1380"/>
                  </a:cubicBezTo>
                  <a:cubicBezTo>
                    <a:pt x="2423" y="1371"/>
                    <a:pt x="2421" y="1362"/>
                    <a:pt x="2418" y="1354"/>
                  </a:cubicBezTo>
                  <a:cubicBezTo>
                    <a:pt x="2415" y="1353"/>
                    <a:pt x="2413" y="1353"/>
                    <a:pt x="2411" y="1352"/>
                  </a:cubicBezTo>
                  <a:cubicBezTo>
                    <a:pt x="2358" y="1337"/>
                    <a:pt x="2376" y="1374"/>
                    <a:pt x="2332" y="1382"/>
                  </a:cubicBezTo>
                  <a:cubicBezTo>
                    <a:pt x="2289" y="1389"/>
                    <a:pt x="2289" y="1360"/>
                    <a:pt x="2249" y="1330"/>
                  </a:cubicBezTo>
                  <a:cubicBezTo>
                    <a:pt x="2210" y="1300"/>
                    <a:pt x="2166" y="1297"/>
                    <a:pt x="2179" y="1252"/>
                  </a:cubicBezTo>
                  <a:cubicBezTo>
                    <a:pt x="2192" y="1208"/>
                    <a:pt x="2162" y="1156"/>
                    <a:pt x="2210" y="1141"/>
                  </a:cubicBezTo>
                  <a:cubicBezTo>
                    <a:pt x="2258" y="1126"/>
                    <a:pt x="2302" y="1100"/>
                    <a:pt x="2306" y="1041"/>
                  </a:cubicBezTo>
                  <a:cubicBezTo>
                    <a:pt x="2310" y="981"/>
                    <a:pt x="2310" y="941"/>
                    <a:pt x="2267" y="911"/>
                  </a:cubicBezTo>
                  <a:cubicBezTo>
                    <a:pt x="2223" y="881"/>
                    <a:pt x="2140" y="844"/>
                    <a:pt x="2101" y="878"/>
                  </a:cubicBezTo>
                  <a:cubicBezTo>
                    <a:pt x="2061" y="911"/>
                    <a:pt x="1996" y="993"/>
                    <a:pt x="1926" y="1007"/>
                  </a:cubicBezTo>
                  <a:cubicBezTo>
                    <a:pt x="1856" y="1022"/>
                    <a:pt x="1782" y="1048"/>
                    <a:pt x="1721" y="1019"/>
                  </a:cubicBezTo>
                  <a:cubicBezTo>
                    <a:pt x="1660" y="989"/>
                    <a:pt x="1625" y="1007"/>
                    <a:pt x="1594" y="970"/>
                  </a:cubicBezTo>
                  <a:cubicBezTo>
                    <a:pt x="1563" y="933"/>
                    <a:pt x="1598" y="855"/>
                    <a:pt x="1550" y="855"/>
                  </a:cubicBezTo>
                  <a:cubicBezTo>
                    <a:pt x="1502" y="855"/>
                    <a:pt x="1480" y="870"/>
                    <a:pt x="1446" y="833"/>
                  </a:cubicBezTo>
                  <a:cubicBezTo>
                    <a:pt x="1411" y="796"/>
                    <a:pt x="1323" y="785"/>
                    <a:pt x="1328" y="767"/>
                  </a:cubicBezTo>
                  <a:cubicBezTo>
                    <a:pt x="1332" y="748"/>
                    <a:pt x="1367" y="685"/>
                    <a:pt x="1402" y="674"/>
                  </a:cubicBezTo>
                  <a:cubicBezTo>
                    <a:pt x="1437" y="663"/>
                    <a:pt x="1480" y="655"/>
                    <a:pt x="1485" y="615"/>
                  </a:cubicBezTo>
                  <a:cubicBezTo>
                    <a:pt x="1489" y="574"/>
                    <a:pt x="1498" y="537"/>
                    <a:pt x="1437" y="514"/>
                  </a:cubicBezTo>
                  <a:cubicBezTo>
                    <a:pt x="1376" y="492"/>
                    <a:pt x="1231" y="492"/>
                    <a:pt x="1205" y="500"/>
                  </a:cubicBezTo>
                  <a:cubicBezTo>
                    <a:pt x="1179" y="507"/>
                    <a:pt x="1175" y="514"/>
                    <a:pt x="1148" y="548"/>
                  </a:cubicBezTo>
                  <a:cubicBezTo>
                    <a:pt x="1122" y="581"/>
                    <a:pt x="1070" y="629"/>
                    <a:pt x="1017" y="577"/>
                  </a:cubicBezTo>
                  <a:cubicBezTo>
                    <a:pt x="965" y="526"/>
                    <a:pt x="926" y="503"/>
                    <a:pt x="908" y="466"/>
                  </a:cubicBezTo>
                  <a:cubicBezTo>
                    <a:pt x="891" y="429"/>
                    <a:pt x="851" y="396"/>
                    <a:pt x="851" y="363"/>
                  </a:cubicBezTo>
                  <a:cubicBezTo>
                    <a:pt x="851" y="329"/>
                    <a:pt x="830" y="307"/>
                    <a:pt x="856" y="277"/>
                  </a:cubicBezTo>
                  <a:cubicBezTo>
                    <a:pt x="882" y="248"/>
                    <a:pt x="886" y="229"/>
                    <a:pt x="873" y="196"/>
                  </a:cubicBezTo>
                  <a:cubicBezTo>
                    <a:pt x="864" y="171"/>
                    <a:pt x="849" y="107"/>
                    <a:pt x="848" y="57"/>
                  </a:cubicBezTo>
                  <a:cubicBezTo>
                    <a:pt x="836" y="52"/>
                    <a:pt x="821" y="44"/>
                    <a:pt x="800" y="31"/>
                  </a:cubicBezTo>
                  <a:cubicBezTo>
                    <a:pt x="751" y="0"/>
                    <a:pt x="744" y="36"/>
                    <a:pt x="692" y="31"/>
                  </a:cubicBezTo>
                  <a:cubicBezTo>
                    <a:pt x="673" y="29"/>
                    <a:pt x="664" y="27"/>
                    <a:pt x="661" y="24"/>
                  </a:cubicBezTo>
                  <a:cubicBezTo>
                    <a:pt x="648" y="39"/>
                    <a:pt x="634" y="58"/>
                    <a:pt x="629" y="77"/>
                  </a:cubicBezTo>
                  <a:cubicBezTo>
                    <a:pt x="616" y="122"/>
                    <a:pt x="664" y="170"/>
                    <a:pt x="594" y="192"/>
                  </a:cubicBezTo>
                  <a:cubicBezTo>
                    <a:pt x="524" y="214"/>
                    <a:pt x="471" y="203"/>
                    <a:pt x="428" y="233"/>
                  </a:cubicBezTo>
                  <a:cubicBezTo>
                    <a:pt x="384" y="262"/>
                    <a:pt x="336" y="255"/>
                    <a:pt x="305" y="288"/>
                  </a:cubicBezTo>
                  <a:cubicBezTo>
                    <a:pt x="275" y="322"/>
                    <a:pt x="209" y="333"/>
                    <a:pt x="196" y="370"/>
                  </a:cubicBezTo>
                  <a:cubicBezTo>
                    <a:pt x="183" y="407"/>
                    <a:pt x="153" y="414"/>
                    <a:pt x="113" y="418"/>
                  </a:cubicBezTo>
                  <a:cubicBezTo>
                    <a:pt x="74" y="422"/>
                    <a:pt x="0" y="444"/>
                    <a:pt x="0" y="511"/>
                  </a:cubicBezTo>
                  <a:cubicBezTo>
                    <a:pt x="0" y="577"/>
                    <a:pt x="22" y="644"/>
                    <a:pt x="26" y="681"/>
                  </a:cubicBezTo>
                  <a:cubicBezTo>
                    <a:pt x="30" y="718"/>
                    <a:pt x="48" y="763"/>
                    <a:pt x="26" y="792"/>
                  </a:cubicBezTo>
                  <a:cubicBezTo>
                    <a:pt x="8" y="817"/>
                    <a:pt x="34" y="794"/>
                    <a:pt x="63" y="857"/>
                  </a:cubicBezTo>
                  <a:cubicBezTo>
                    <a:pt x="88" y="855"/>
                    <a:pt x="115" y="852"/>
                    <a:pt x="139" y="855"/>
                  </a:cubicBezTo>
                  <a:cubicBezTo>
                    <a:pt x="196" y="863"/>
                    <a:pt x="249" y="904"/>
                    <a:pt x="301" y="907"/>
                  </a:cubicBezTo>
                  <a:cubicBezTo>
                    <a:pt x="353" y="911"/>
                    <a:pt x="380" y="885"/>
                    <a:pt x="415" y="933"/>
                  </a:cubicBezTo>
                  <a:cubicBezTo>
                    <a:pt x="450" y="981"/>
                    <a:pt x="485" y="1015"/>
                    <a:pt x="528" y="1022"/>
                  </a:cubicBezTo>
                  <a:cubicBezTo>
                    <a:pt x="572" y="1030"/>
                    <a:pt x="563" y="1026"/>
                    <a:pt x="633" y="1000"/>
                  </a:cubicBezTo>
                  <a:cubicBezTo>
                    <a:pt x="703" y="974"/>
                    <a:pt x="712" y="937"/>
                    <a:pt x="777" y="948"/>
                  </a:cubicBezTo>
                  <a:cubicBezTo>
                    <a:pt x="843" y="959"/>
                    <a:pt x="930" y="996"/>
                    <a:pt x="956" y="967"/>
                  </a:cubicBezTo>
                  <a:cubicBezTo>
                    <a:pt x="983" y="937"/>
                    <a:pt x="991" y="896"/>
                    <a:pt x="1074" y="941"/>
                  </a:cubicBezTo>
                  <a:cubicBezTo>
                    <a:pt x="1157" y="985"/>
                    <a:pt x="1227" y="985"/>
                    <a:pt x="1231" y="1015"/>
                  </a:cubicBezTo>
                  <a:cubicBezTo>
                    <a:pt x="1236" y="1044"/>
                    <a:pt x="1249" y="1059"/>
                    <a:pt x="1293" y="1041"/>
                  </a:cubicBezTo>
                  <a:cubicBezTo>
                    <a:pt x="1336" y="1022"/>
                    <a:pt x="1389" y="978"/>
                    <a:pt x="1393" y="1019"/>
                  </a:cubicBezTo>
                  <a:cubicBezTo>
                    <a:pt x="1397" y="1059"/>
                    <a:pt x="1384" y="1126"/>
                    <a:pt x="1432" y="1145"/>
                  </a:cubicBezTo>
                  <a:cubicBezTo>
                    <a:pt x="1480" y="1163"/>
                    <a:pt x="1559" y="1182"/>
                    <a:pt x="1585" y="1211"/>
                  </a:cubicBezTo>
                  <a:cubicBezTo>
                    <a:pt x="1612" y="1241"/>
                    <a:pt x="1660" y="1319"/>
                    <a:pt x="1695" y="1311"/>
                  </a:cubicBezTo>
                  <a:cubicBezTo>
                    <a:pt x="1729" y="1304"/>
                    <a:pt x="1782" y="1241"/>
                    <a:pt x="1808" y="1293"/>
                  </a:cubicBezTo>
                  <a:cubicBezTo>
                    <a:pt x="1834" y="1345"/>
                    <a:pt x="1895" y="1360"/>
                    <a:pt x="1904" y="1389"/>
                  </a:cubicBezTo>
                  <a:cubicBezTo>
                    <a:pt x="1913" y="1419"/>
                    <a:pt x="1944" y="1448"/>
                    <a:pt x="1926" y="1471"/>
                  </a:cubicBezTo>
                  <a:cubicBezTo>
                    <a:pt x="1909" y="1493"/>
                    <a:pt x="1895" y="1497"/>
                    <a:pt x="1965" y="1523"/>
                  </a:cubicBezTo>
                  <a:cubicBezTo>
                    <a:pt x="1996" y="1541"/>
                    <a:pt x="1987" y="1567"/>
                    <a:pt x="1987" y="1586"/>
                  </a:cubicBezTo>
                  <a:cubicBezTo>
                    <a:pt x="1987" y="1604"/>
                    <a:pt x="1987" y="1612"/>
                    <a:pt x="2018" y="1638"/>
                  </a:cubicBezTo>
                  <a:cubicBezTo>
                    <a:pt x="2048" y="1663"/>
                    <a:pt x="2075" y="1701"/>
                    <a:pt x="2057" y="1741"/>
                  </a:cubicBezTo>
                  <a:cubicBezTo>
                    <a:pt x="2040" y="1782"/>
                    <a:pt x="2022" y="1797"/>
                    <a:pt x="2022" y="1812"/>
                  </a:cubicBezTo>
                  <a:cubicBezTo>
                    <a:pt x="2022" y="1827"/>
                    <a:pt x="2018" y="1878"/>
                    <a:pt x="1992" y="1860"/>
                  </a:cubicBezTo>
                  <a:cubicBezTo>
                    <a:pt x="1965" y="1841"/>
                    <a:pt x="1974" y="1808"/>
                    <a:pt x="1965" y="1841"/>
                  </a:cubicBezTo>
                  <a:cubicBezTo>
                    <a:pt x="1957" y="1875"/>
                    <a:pt x="1944" y="1886"/>
                    <a:pt x="1926" y="1882"/>
                  </a:cubicBezTo>
                  <a:cubicBezTo>
                    <a:pt x="1909" y="1878"/>
                    <a:pt x="1887" y="1912"/>
                    <a:pt x="1909" y="1930"/>
                  </a:cubicBezTo>
                  <a:cubicBezTo>
                    <a:pt x="1930" y="1949"/>
                    <a:pt x="1917" y="1971"/>
                    <a:pt x="1891" y="1997"/>
                  </a:cubicBezTo>
                  <a:cubicBezTo>
                    <a:pt x="1865" y="2023"/>
                    <a:pt x="1812" y="2001"/>
                    <a:pt x="1817" y="2049"/>
                  </a:cubicBezTo>
                  <a:cubicBezTo>
                    <a:pt x="1821" y="2097"/>
                    <a:pt x="1817" y="2123"/>
                    <a:pt x="1808" y="2156"/>
                  </a:cubicBezTo>
                  <a:cubicBezTo>
                    <a:pt x="1799" y="2190"/>
                    <a:pt x="1791" y="2208"/>
                    <a:pt x="1751" y="2197"/>
                  </a:cubicBezTo>
                  <a:cubicBezTo>
                    <a:pt x="1712" y="2186"/>
                    <a:pt x="1686" y="2201"/>
                    <a:pt x="1655" y="2168"/>
                  </a:cubicBezTo>
                  <a:cubicBezTo>
                    <a:pt x="1625" y="2134"/>
                    <a:pt x="1612" y="2093"/>
                    <a:pt x="1594" y="2138"/>
                  </a:cubicBezTo>
                  <a:cubicBezTo>
                    <a:pt x="1577" y="2182"/>
                    <a:pt x="1572" y="2223"/>
                    <a:pt x="1629" y="2231"/>
                  </a:cubicBezTo>
                  <a:cubicBezTo>
                    <a:pt x="1686" y="2238"/>
                    <a:pt x="1743" y="2223"/>
                    <a:pt x="1764" y="2256"/>
                  </a:cubicBezTo>
                  <a:cubicBezTo>
                    <a:pt x="1786" y="2290"/>
                    <a:pt x="1817" y="2312"/>
                    <a:pt x="1861" y="2316"/>
                  </a:cubicBezTo>
                  <a:cubicBezTo>
                    <a:pt x="1881" y="2317"/>
                    <a:pt x="1899" y="2315"/>
                    <a:pt x="1913" y="2315"/>
                  </a:cubicBezTo>
                  <a:cubicBezTo>
                    <a:pt x="1906" y="2294"/>
                    <a:pt x="1883" y="2274"/>
                    <a:pt x="1880" y="2258"/>
                  </a:cubicBezTo>
                  <a:cubicBezTo>
                    <a:pt x="1876" y="2238"/>
                    <a:pt x="1909" y="2229"/>
                    <a:pt x="1928" y="2229"/>
                  </a:cubicBezTo>
                  <a:cubicBezTo>
                    <a:pt x="1948" y="2229"/>
                    <a:pt x="1948" y="2223"/>
                    <a:pt x="1998" y="2201"/>
                  </a:cubicBezTo>
                  <a:cubicBezTo>
                    <a:pt x="2048" y="2179"/>
                    <a:pt x="2046" y="2188"/>
                    <a:pt x="2079" y="2193"/>
                  </a:cubicBezTo>
                  <a:cubicBezTo>
                    <a:pt x="2112" y="2199"/>
                    <a:pt x="2101" y="2262"/>
                    <a:pt x="2101" y="2284"/>
                  </a:cubicBezTo>
                  <a:cubicBezTo>
                    <a:pt x="2101" y="2307"/>
                    <a:pt x="2112" y="2305"/>
                    <a:pt x="2147" y="2308"/>
                  </a:cubicBezTo>
                  <a:cubicBezTo>
                    <a:pt x="2182" y="2312"/>
                    <a:pt x="2168" y="2336"/>
                    <a:pt x="2171" y="2351"/>
                  </a:cubicBezTo>
                  <a:cubicBezTo>
                    <a:pt x="2173" y="2366"/>
                    <a:pt x="2186" y="2364"/>
                    <a:pt x="2208" y="2381"/>
                  </a:cubicBezTo>
                  <a:cubicBezTo>
                    <a:pt x="2230" y="2397"/>
                    <a:pt x="2241" y="2414"/>
                    <a:pt x="2258" y="2427"/>
                  </a:cubicBezTo>
                  <a:cubicBezTo>
                    <a:pt x="2275" y="2440"/>
                    <a:pt x="2295" y="2434"/>
                    <a:pt x="2308" y="2418"/>
                  </a:cubicBezTo>
                  <a:cubicBezTo>
                    <a:pt x="2321" y="2401"/>
                    <a:pt x="2339" y="2392"/>
                    <a:pt x="2363" y="2407"/>
                  </a:cubicBezTo>
                  <a:cubicBezTo>
                    <a:pt x="2387" y="2421"/>
                    <a:pt x="2354" y="2434"/>
                    <a:pt x="2380" y="2455"/>
                  </a:cubicBezTo>
                  <a:cubicBezTo>
                    <a:pt x="2407" y="2475"/>
                    <a:pt x="2402" y="2503"/>
                    <a:pt x="2404" y="2523"/>
                  </a:cubicBezTo>
                  <a:cubicBezTo>
                    <a:pt x="2407" y="2544"/>
                    <a:pt x="2428" y="2547"/>
                    <a:pt x="2455" y="2564"/>
                  </a:cubicBezTo>
                  <a:cubicBezTo>
                    <a:pt x="2481" y="2581"/>
                    <a:pt x="2483" y="2562"/>
                    <a:pt x="2531" y="2581"/>
                  </a:cubicBezTo>
                  <a:cubicBezTo>
                    <a:pt x="2579" y="2599"/>
                    <a:pt x="2568" y="2588"/>
                    <a:pt x="2618" y="2572"/>
                  </a:cubicBezTo>
                  <a:cubicBezTo>
                    <a:pt x="2669" y="2555"/>
                    <a:pt x="2647" y="2516"/>
                    <a:pt x="2649" y="2499"/>
                  </a:cubicBezTo>
                  <a:cubicBezTo>
                    <a:pt x="2651" y="2486"/>
                    <a:pt x="2687" y="2489"/>
                    <a:pt x="2719" y="2491"/>
                  </a:cubicBezTo>
                  <a:cubicBezTo>
                    <a:pt x="2729" y="2478"/>
                    <a:pt x="2744" y="2462"/>
                    <a:pt x="2756" y="2455"/>
                  </a:cubicBezTo>
                  <a:cubicBezTo>
                    <a:pt x="2778" y="2442"/>
                    <a:pt x="2747" y="2429"/>
                    <a:pt x="2763" y="2412"/>
                  </a:cubicBezTo>
                  <a:cubicBezTo>
                    <a:pt x="2778" y="2395"/>
                    <a:pt x="2780" y="2388"/>
                    <a:pt x="2756" y="2381"/>
                  </a:cubicBezTo>
                  <a:cubicBezTo>
                    <a:pt x="2732" y="2373"/>
                    <a:pt x="2695" y="2362"/>
                    <a:pt x="2719" y="2349"/>
                  </a:cubicBezTo>
                  <a:cubicBezTo>
                    <a:pt x="2743" y="2336"/>
                    <a:pt x="2756" y="2318"/>
                    <a:pt x="2771" y="2321"/>
                  </a:cubicBezTo>
                  <a:cubicBezTo>
                    <a:pt x="2787" y="2325"/>
                    <a:pt x="2815" y="2338"/>
                    <a:pt x="2819" y="2325"/>
                  </a:cubicBezTo>
                  <a:cubicBezTo>
                    <a:pt x="2824" y="2312"/>
                    <a:pt x="2830" y="2297"/>
                    <a:pt x="2843" y="2308"/>
                  </a:cubicBezTo>
                  <a:cubicBezTo>
                    <a:pt x="2856" y="2319"/>
                    <a:pt x="2852" y="2331"/>
                    <a:pt x="2880" y="2329"/>
                  </a:cubicBezTo>
                  <a:cubicBezTo>
                    <a:pt x="2909" y="2327"/>
                    <a:pt x="2915" y="2312"/>
                    <a:pt x="2896" y="2297"/>
                  </a:cubicBezTo>
                  <a:cubicBezTo>
                    <a:pt x="2876" y="2282"/>
                    <a:pt x="2859" y="2288"/>
                    <a:pt x="2876" y="2271"/>
                  </a:cubicBezTo>
                  <a:cubicBezTo>
                    <a:pt x="2894" y="2255"/>
                    <a:pt x="2885" y="2245"/>
                    <a:pt x="2874" y="2238"/>
                  </a:cubicBezTo>
                  <a:cubicBezTo>
                    <a:pt x="2863" y="2231"/>
                    <a:pt x="2872" y="2229"/>
                    <a:pt x="2883" y="2212"/>
                  </a:cubicBezTo>
                  <a:cubicBezTo>
                    <a:pt x="2894" y="2195"/>
                    <a:pt x="2909" y="2195"/>
                    <a:pt x="2907" y="2173"/>
                  </a:cubicBezTo>
                  <a:cubicBezTo>
                    <a:pt x="2905" y="2151"/>
                    <a:pt x="2933" y="2134"/>
                    <a:pt x="2918" y="2119"/>
                  </a:cubicBezTo>
                  <a:cubicBezTo>
                    <a:pt x="2902" y="2105"/>
                    <a:pt x="2894" y="2084"/>
                    <a:pt x="2874" y="2088"/>
                  </a:cubicBezTo>
                  <a:cubicBezTo>
                    <a:pt x="2854" y="2092"/>
                    <a:pt x="2835" y="2092"/>
                    <a:pt x="2837" y="2077"/>
                  </a:cubicBezTo>
                  <a:cubicBezTo>
                    <a:pt x="2839" y="2062"/>
                    <a:pt x="2852" y="2042"/>
                    <a:pt x="2870" y="2034"/>
                  </a:cubicBezTo>
                  <a:cubicBezTo>
                    <a:pt x="2887" y="2027"/>
                    <a:pt x="2889" y="2012"/>
                    <a:pt x="2878" y="1995"/>
                  </a:cubicBezTo>
                  <a:cubicBezTo>
                    <a:pt x="2867" y="1979"/>
                    <a:pt x="2856" y="1943"/>
                    <a:pt x="2900" y="1940"/>
                  </a:cubicBezTo>
                  <a:cubicBezTo>
                    <a:pt x="2944" y="1936"/>
                    <a:pt x="2974" y="1927"/>
                    <a:pt x="2983" y="1945"/>
                  </a:cubicBezTo>
                  <a:cubicBezTo>
                    <a:pt x="2992" y="1964"/>
                    <a:pt x="3018" y="1986"/>
                    <a:pt x="3051" y="1982"/>
                  </a:cubicBezTo>
                  <a:cubicBezTo>
                    <a:pt x="3084" y="1979"/>
                    <a:pt x="3088" y="1966"/>
                    <a:pt x="3114" y="1966"/>
                  </a:cubicBezTo>
                  <a:cubicBezTo>
                    <a:pt x="3140" y="1966"/>
                    <a:pt x="3167" y="1986"/>
                    <a:pt x="3167" y="1953"/>
                  </a:cubicBezTo>
                  <a:cubicBezTo>
                    <a:pt x="3167" y="1919"/>
                    <a:pt x="3127" y="1901"/>
                    <a:pt x="3156" y="1893"/>
                  </a:cubicBezTo>
                  <a:cubicBezTo>
                    <a:pt x="3184" y="1886"/>
                    <a:pt x="3186" y="1873"/>
                    <a:pt x="3204" y="1884"/>
                  </a:cubicBezTo>
                  <a:cubicBezTo>
                    <a:pt x="3221" y="1895"/>
                    <a:pt x="3226" y="1897"/>
                    <a:pt x="3232" y="1884"/>
                  </a:cubicBezTo>
                  <a:cubicBezTo>
                    <a:pt x="3239" y="1871"/>
                    <a:pt x="3232" y="1873"/>
                    <a:pt x="3258" y="1877"/>
                  </a:cubicBezTo>
                  <a:cubicBezTo>
                    <a:pt x="3285" y="1880"/>
                    <a:pt x="3350" y="1878"/>
                    <a:pt x="3357" y="1852"/>
                  </a:cubicBezTo>
                  <a:cubicBezTo>
                    <a:pt x="3363" y="1827"/>
                    <a:pt x="3357" y="1817"/>
                    <a:pt x="3337" y="1795"/>
                  </a:cubicBezTo>
                  <a:cubicBezTo>
                    <a:pt x="3317" y="1773"/>
                    <a:pt x="3298" y="1751"/>
                    <a:pt x="3319" y="1723"/>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0" name="Freeform 21"/>
            <p:cNvSpPr>
              <a:spLocks/>
            </p:cNvSpPr>
            <p:nvPr/>
          </p:nvSpPr>
          <p:spPr bwMode="auto">
            <a:xfrm>
              <a:off x="3110" y="1852"/>
              <a:ext cx="303" cy="480"/>
            </a:xfrm>
            <a:custGeom>
              <a:avLst/>
              <a:gdLst>
                <a:gd name="T0" fmla="*/ 31 w 655"/>
                <a:gd name="T1" fmla="*/ 565 h 1036"/>
                <a:gd name="T2" fmla="*/ 68 w 655"/>
                <a:gd name="T3" fmla="*/ 595 h 1036"/>
                <a:gd name="T4" fmla="*/ 125 w 655"/>
                <a:gd name="T5" fmla="*/ 636 h 1036"/>
                <a:gd name="T6" fmla="*/ 156 w 655"/>
                <a:gd name="T7" fmla="*/ 734 h 1036"/>
                <a:gd name="T8" fmla="*/ 190 w 655"/>
                <a:gd name="T9" fmla="*/ 832 h 1036"/>
                <a:gd name="T10" fmla="*/ 180 w 655"/>
                <a:gd name="T11" fmla="*/ 901 h 1036"/>
                <a:gd name="T12" fmla="*/ 234 w 655"/>
                <a:gd name="T13" fmla="*/ 934 h 1036"/>
                <a:gd name="T14" fmla="*/ 287 w 655"/>
                <a:gd name="T15" fmla="*/ 960 h 1036"/>
                <a:gd name="T16" fmla="*/ 346 w 655"/>
                <a:gd name="T17" fmla="*/ 1003 h 1036"/>
                <a:gd name="T18" fmla="*/ 387 w 655"/>
                <a:gd name="T19" fmla="*/ 1023 h 1036"/>
                <a:gd name="T20" fmla="*/ 426 w 655"/>
                <a:gd name="T21" fmla="*/ 1018 h 1036"/>
                <a:gd name="T22" fmla="*/ 444 w 655"/>
                <a:gd name="T23" fmla="*/ 990 h 1036"/>
                <a:gd name="T24" fmla="*/ 446 w 655"/>
                <a:gd name="T25" fmla="*/ 958 h 1036"/>
                <a:gd name="T26" fmla="*/ 453 w 655"/>
                <a:gd name="T27" fmla="*/ 921 h 1036"/>
                <a:gd name="T28" fmla="*/ 531 w 655"/>
                <a:gd name="T29" fmla="*/ 919 h 1036"/>
                <a:gd name="T30" fmla="*/ 540 w 655"/>
                <a:gd name="T31" fmla="*/ 855 h 1036"/>
                <a:gd name="T32" fmla="*/ 503 w 655"/>
                <a:gd name="T33" fmla="*/ 806 h 1036"/>
                <a:gd name="T34" fmla="*/ 429 w 655"/>
                <a:gd name="T35" fmla="*/ 769 h 1036"/>
                <a:gd name="T36" fmla="*/ 433 w 655"/>
                <a:gd name="T37" fmla="*/ 697 h 1036"/>
                <a:gd name="T38" fmla="*/ 457 w 655"/>
                <a:gd name="T39" fmla="*/ 654 h 1036"/>
                <a:gd name="T40" fmla="*/ 457 w 655"/>
                <a:gd name="T41" fmla="*/ 573 h 1036"/>
                <a:gd name="T42" fmla="*/ 488 w 655"/>
                <a:gd name="T43" fmla="*/ 564 h 1036"/>
                <a:gd name="T44" fmla="*/ 555 w 655"/>
                <a:gd name="T45" fmla="*/ 571 h 1036"/>
                <a:gd name="T46" fmla="*/ 607 w 655"/>
                <a:gd name="T47" fmla="*/ 567 h 1036"/>
                <a:gd name="T48" fmla="*/ 601 w 655"/>
                <a:gd name="T49" fmla="*/ 543 h 1036"/>
                <a:gd name="T50" fmla="*/ 592 w 655"/>
                <a:gd name="T51" fmla="*/ 493 h 1036"/>
                <a:gd name="T52" fmla="*/ 612 w 655"/>
                <a:gd name="T53" fmla="*/ 443 h 1036"/>
                <a:gd name="T54" fmla="*/ 655 w 655"/>
                <a:gd name="T55" fmla="*/ 399 h 1036"/>
                <a:gd name="T56" fmla="*/ 579 w 655"/>
                <a:gd name="T57" fmla="*/ 330 h 1036"/>
                <a:gd name="T58" fmla="*/ 453 w 655"/>
                <a:gd name="T59" fmla="*/ 308 h 1036"/>
                <a:gd name="T60" fmla="*/ 435 w 655"/>
                <a:gd name="T61" fmla="*/ 197 h 1036"/>
                <a:gd name="T62" fmla="*/ 501 w 655"/>
                <a:gd name="T63" fmla="*/ 126 h 1036"/>
                <a:gd name="T64" fmla="*/ 474 w 655"/>
                <a:gd name="T65" fmla="*/ 52 h 1036"/>
                <a:gd name="T66" fmla="*/ 413 w 655"/>
                <a:gd name="T67" fmla="*/ 19 h 1036"/>
                <a:gd name="T68" fmla="*/ 326 w 655"/>
                <a:gd name="T69" fmla="*/ 71 h 1036"/>
                <a:gd name="T70" fmla="*/ 269 w 655"/>
                <a:gd name="T71" fmla="*/ 152 h 1036"/>
                <a:gd name="T72" fmla="*/ 269 w 655"/>
                <a:gd name="T73" fmla="*/ 260 h 1036"/>
                <a:gd name="T74" fmla="*/ 243 w 655"/>
                <a:gd name="T75" fmla="*/ 345 h 1036"/>
                <a:gd name="T76" fmla="*/ 230 w 655"/>
                <a:gd name="T77" fmla="*/ 426 h 1036"/>
                <a:gd name="T78" fmla="*/ 121 w 655"/>
                <a:gd name="T79" fmla="*/ 430 h 1036"/>
                <a:gd name="T80" fmla="*/ 1 w 655"/>
                <a:gd name="T81" fmla="*/ 495 h 1036"/>
                <a:gd name="T82" fmla="*/ 7 w 655"/>
                <a:gd name="T83" fmla="*/ 521 h 1036"/>
                <a:gd name="T84" fmla="*/ 31 w 655"/>
                <a:gd name="T85" fmla="*/ 565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55" h="1036">
                  <a:moveTo>
                    <a:pt x="31" y="565"/>
                  </a:moveTo>
                  <a:cubicBezTo>
                    <a:pt x="62" y="577"/>
                    <a:pt x="64" y="582"/>
                    <a:pt x="68" y="595"/>
                  </a:cubicBezTo>
                  <a:cubicBezTo>
                    <a:pt x="73" y="608"/>
                    <a:pt x="118" y="599"/>
                    <a:pt x="125" y="636"/>
                  </a:cubicBezTo>
                  <a:cubicBezTo>
                    <a:pt x="132" y="673"/>
                    <a:pt x="134" y="704"/>
                    <a:pt x="156" y="734"/>
                  </a:cubicBezTo>
                  <a:cubicBezTo>
                    <a:pt x="177" y="764"/>
                    <a:pt x="206" y="786"/>
                    <a:pt x="190" y="832"/>
                  </a:cubicBezTo>
                  <a:cubicBezTo>
                    <a:pt x="175" y="879"/>
                    <a:pt x="147" y="877"/>
                    <a:pt x="180" y="901"/>
                  </a:cubicBezTo>
                  <a:cubicBezTo>
                    <a:pt x="212" y="925"/>
                    <a:pt x="210" y="934"/>
                    <a:pt x="234" y="934"/>
                  </a:cubicBezTo>
                  <a:cubicBezTo>
                    <a:pt x="258" y="934"/>
                    <a:pt x="280" y="929"/>
                    <a:pt x="287" y="960"/>
                  </a:cubicBezTo>
                  <a:cubicBezTo>
                    <a:pt x="293" y="992"/>
                    <a:pt x="295" y="1008"/>
                    <a:pt x="346" y="1003"/>
                  </a:cubicBezTo>
                  <a:cubicBezTo>
                    <a:pt x="365" y="1003"/>
                    <a:pt x="380" y="1010"/>
                    <a:pt x="387" y="1023"/>
                  </a:cubicBezTo>
                  <a:cubicBezTo>
                    <a:pt x="394" y="1036"/>
                    <a:pt x="402" y="1032"/>
                    <a:pt x="426" y="1018"/>
                  </a:cubicBezTo>
                  <a:cubicBezTo>
                    <a:pt x="450" y="1003"/>
                    <a:pt x="466" y="1003"/>
                    <a:pt x="444" y="990"/>
                  </a:cubicBezTo>
                  <a:cubicBezTo>
                    <a:pt x="422" y="977"/>
                    <a:pt x="444" y="968"/>
                    <a:pt x="446" y="958"/>
                  </a:cubicBezTo>
                  <a:cubicBezTo>
                    <a:pt x="448" y="949"/>
                    <a:pt x="420" y="908"/>
                    <a:pt x="453" y="921"/>
                  </a:cubicBezTo>
                  <a:cubicBezTo>
                    <a:pt x="485" y="934"/>
                    <a:pt x="518" y="949"/>
                    <a:pt x="531" y="919"/>
                  </a:cubicBezTo>
                  <a:cubicBezTo>
                    <a:pt x="544" y="890"/>
                    <a:pt x="533" y="873"/>
                    <a:pt x="540" y="855"/>
                  </a:cubicBezTo>
                  <a:cubicBezTo>
                    <a:pt x="546" y="836"/>
                    <a:pt x="536" y="817"/>
                    <a:pt x="503" y="806"/>
                  </a:cubicBezTo>
                  <a:cubicBezTo>
                    <a:pt x="470" y="795"/>
                    <a:pt x="426" y="816"/>
                    <a:pt x="429" y="769"/>
                  </a:cubicBezTo>
                  <a:cubicBezTo>
                    <a:pt x="431" y="723"/>
                    <a:pt x="415" y="710"/>
                    <a:pt x="433" y="697"/>
                  </a:cubicBezTo>
                  <a:cubicBezTo>
                    <a:pt x="450" y="684"/>
                    <a:pt x="461" y="684"/>
                    <a:pt x="457" y="654"/>
                  </a:cubicBezTo>
                  <a:cubicBezTo>
                    <a:pt x="453" y="625"/>
                    <a:pt x="446" y="588"/>
                    <a:pt x="457" y="573"/>
                  </a:cubicBezTo>
                  <a:cubicBezTo>
                    <a:pt x="468" y="558"/>
                    <a:pt x="474" y="549"/>
                    <a:pt x="488" y="564"/>
                  </a:cubicBezTo>
                  <a:cubicBezTo>
                    <a:pt x="501" y="578"/>
                    <a:pt x="507" y="571"/>
                    <a:pt x="555" y="571"/>
                  </a:cubicBezTo>
                  <a:cubicBezTo>
                    <a:pt x="573" y="571"/>
                    <a:pt x="592" y="569"/>
                    <a:pt x="607" y="567"/>
                  </a:cubicBezTo>
                  <a:cubicBezTo>
                    <a:pt x="609" y="560"/>
                    <a:pt x="608" y="553"/>
                    <a:pt x="601" y="543"/>
                  </a:cubicBezTo>
                  <a:cubicBezTo>
                    <a:pt x="584" y="521"/>
                    <a:pt x="584" y="515"/>
                    <a:pt x="592" y="493"/>
                  </a:cubicBezTo>
                  <a:cubicBezTo>
                    <a:pt x="601" y="471"/>
                    <a:pt x="588" y="460"/>
                    <a:pt x="612" y="443"/>
                  </a:cubicBezTo>
                  <a:cubicBezTo>
                    <a:pt x="630" y="430"/>
                    <a:pt x="642" y="417"/>
                    <a:pt x="655" y="399"/>
                  </a:cubicBezTo>
                  <a:cubicBezTo>
                    <a:pt x="639" y="390"/>
                    <a:pt x="645" y="350"/>
                    <a:pt x="579" y="330"/>
                  </a:cubicBezTo>
                  <a:cubicBezTo>
                    <a:pt x="505" y="308"/>
                    <a:pt x="492" y="334"/>
                    <a:pt x="453" y="308"/>
                  </a:cubicBezTo>
                  <a:cubicBezTo>
                    <a:pt x="413" y="282"/>
                    <a:pt x="409" y="223"/>
                    <a:pt x="435" y="197"/>
                  </a:cubicBezTo>
                  <a:cubicBezTo>
                    <a:pt x="461" y="171"/>
                    <a:pt x="488" y="156"/>
                    <a:pt x="501" y="126"/>
                  </a:cubicBezTo>
                  <a:cubicBezTo>
                    <a:pt x="514" y="97"/>
                    <a:pt x="492" y="67"/>
                    <a:pt x="474" y="52"/>
                  </a:cubicBezTo>
                  <a:cubicBezTo>
                    <a:pt x="457" y="37"/>
                    <a:pt x="439" y="0"/>
                    <a:pt x="413" y="19"/>
                  </a:cubicBezTo>
                  <a:cubicBezTo>
                    <a:pt x="387" y="37"/>
                    <a:pt x="352" y="34"/>
                    <a:pt x="326" y="71"/>
                  </a:cubicBezTo>
                  <a:cubicBezTo>
                    <a:pt x="300" y="108"/>
                    <a:pt x="265" y="119"/>
                    <a:pt x="269" y="152"/>
                  </a:cubicBezTo>
                  <a:cubicBezTo>
                    <a:pt x="273" y="185"/>
                    <a:pt x="295" y="234"/>
                    <a:pt x="269" y="260"/>
                  </a:cubicBezTo>
                  <a:cubicBezTo>
                    <a:pt x="243" y="286"/>
                    <a:pt x="221" y="334"/>
                    <a:pt x="243" y="345"/>
                  </a:cubicBezTo>
                  <a:cubicBezTo>
                    <a:pt x="265" y="356"/>
                    <a:pt x="282" y="423"/>
                    <a:pt x="230" y="426"/>
                  </a:cubicBezTo>
                  <a:cubicBezTo>
                    <a:pt x="177" y="430"/>
                    <a:pt x="138" y="397"/>
                    <a:pt x="121" y="430"/>
                  </a:cubicBezTo>
                  <a:cubicBezTo>
                    <a:pt x="104" y="462"/>
                    <a:pt x="51" y="504"/>
                    <a:pt x="1" y="495"/>
                  </a:cubicBezTo>
                  <a:cubicBezTo>
                    <a:pt x="4" y="503"/>
                    <a:pt x="6" y="512"/>
                    <a:pt x="7" y="521"/>
                  </a:cubicBezTo>
                  <a:cubicBezTo>
                    <a:pt x="9" y="552"/>
                    <a:pt x="0" y="554"/>
                    <a:pt x="31" y="565"/>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1" name="Freeform 22"/>
            <p:cNvSpPr>
              <a:spLocks/>
            </p:cNvSpPr>
            <p:nvPr/>
          </p:nvSpPr>
          <p:spPr bwMode="auto">
            <a:xfrm>
              <a:off x="4177" y="2831"/>
              <a:ext cx="568" cy="690"/>
            </a:xfrm>
            <a:custGeom>
              <a:avLst/>
              <a:gdLst>
                <a:gd name="T0" fmla="*/ 1135 w 1227"/>
                <a:gd name="T1" fmla="*/ 248 h 1490"/>
                <a:gd name="T2" fmla="*/ 1085 w 1227"/>
                <a:gd name="T3" fmla="*/ 118 h 1490"/>
                <a:gd name="T4" fmla="*/ 919 w 1227"/>
                <a:gd name="T5" fmla="*/ 94 h 1490"/>
                <a:gd name="T6" fmla="*/ 784 w 1227"/>
                <a:gd name="T7" fmla="*/ 102 h 1490"/>
                <a:gd name="T8" fmla="*/ 723 w 1227"/>
                <a:gd name="T9" fmla="*/ 89 h 1490"/>
                <a:gd name="T10" fmla="*/ 696 w 1227"/>
                <a:gd name="T11" fmla="*/ 17 h 1490"/>
                <a:gd name="T12" fmla="*/ 578 w 1227"/>
                <a:gd name="T13" fmla="*/ 92 h 1490"/>
                <a:gd name="T14" fmla="*/ 504 w 1227"/>
                <a:gd name="T15" fmla="*/ 120 h 1490"/>
                <a:gd name="T16" fmla="*/ 408 w 1227"/>
                <a:gd name="T17" fmla="*/ 126 h 1490"/>
                <a:gd name="T18" fmla="*/ 319 w 1227"/>
                <a:gd name="T19" fmla="*/ 181 h 1490"/>
                <a:gd name="T20" fmla="*/ 161 w 1227"/>
                <a:gd name="T21" fmla="*/ 257 h 1490"/>
                <a:gd name="T22" fmla="*/ 87 w 1227"/>
                <a:gd name="T23" fmla="*/ 307 h 1490"/>
                <a:gd name="T24" fmla="*/ 83 w 1227"/>
                <a:gd name="T25" fmla="*/ 363 h 1490"/>
                <a:gd name="T26" fmla="*/ 144 w 1227"/>
                <a:gd name="T27" fmla="*/ 537 h 1490"/>
                <a:gd name="T28" fmla="*/ 48 w 1227"/>
                <a:gd name="T29" fmla="*/ 771 h 1490"/>
                <a:gd name="T30" fmla="*/ 109 w 1227"/>
                <a:gd name="T31" fmla="*/ 912 h 1490"/>
                <a:gd name="T32" fmla="*/ 218 w 1227"/>
                <a:gd name="T33" fmla="*/ 1041 h 1490"/>
                <a:gd name="T34" fmla="*/ 170 w 1227"/>
                <a:gd name="T35" fmla="*/ 1186 h 1490"/>
                <a:gd name="T36" fmla="*/ 305 w 1227"/>
                <a:gd name="T37" fmla="*/ 1267 h 1490"/>
                <a:gd name="T38" fmla="*/ 388 w 1227"/>
                <a:gd name="T39" fmla="*/ 1304 h 1490"/>
                <a:gd name="T40" fmla="*/ 305 w 1227"/>
                <a:gd name="T41" fmla="*/ 1460 h 1490"/>
                <a:gd name="T42" fmla="*/ 563 w 1227"/>
                <a:gd name="T43" fmla="*/ 1379 h 1490"/>
                <a:gd name="T44" fmla="*/ 685 w 1227"/>
                <a:gd name="T45" fmla="*/ 1327 h 1490"/>
                <a:gd name="T46" fmla="*/ 681 w 1227"/>
                <a:gd name="T47" fmla="*/ 1269 h 1490"/>
                <a:gd name="T48" fmla="*/ 716 w 1227"/>
                <a:gd name="T49" fmla="*/ 1130 h 1490"/>
                <a:gd name="T50" fmla="*/ 779 w 1227"/>
                <a:gd name="T51" fmla="*/ 1045 h 1490"/>
                <a:gd name="T52" fmla="*/ 782 w 1227"/>
                <a:gd name="T53" fmla="*/ 951 h 1490"/>
                <a:gd name="T54" fmla="*/ 793 w 1227"/>
                <a:gd name="T55" fmla="*/ 795 h 1490"/>
                <a:gd name="T56" fmla="*/ 910 w 1227"/>
                <a:gd name="T57" fmla="*/ 635 h 1490"/>
                <a:gd name="T58" fmla="*/ 978 w 1227"/>
                <a:gd name="T59" fmla="*/ 528 h 1490"/>
                <a:gd name="T60" fmla="*/ 1072 w 1227"/>
                <a:gd name="T61" fmla="*/ 504 h 1490"/>
                <a:gd name="T62" fmla="*/ 1177 w 1227"/>
                <a:gd name="T63" fmla="*/ 448 h 1490"/>
                <a:gd name="T64" fmla="*/ 1201 w 1227"/>
                <a:gd name="T65" fmla="*/ 346 h 1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7" h="1490">
                  <a:moveTo>
                    <a:pt x="1201" y="346"/>
                  </a:moveTo>
                  <a:cubicBezTo>
                    <a:pt x="1175" y="313"/>
                    <a:pt x="1183" y="270"/>
                    <a:pt x="1135" y="248"/>
                  </a:cubicBezTo>
                  <a:cubicBezTo>
                    <a:pt x="1087" y="226"/>
                    <a:pt x="1044" y="217"/>
                    <a:pt x="1050" y="193"/>
                  </a:cubicBezTo>
                  <a:cubicBezTo>
                    <a:pt x="1057" y="168"/>
                    <a:pt x="1116" y="135"/>
                    <a:pt x="1085" y="118"/>
                  </a:cubicBezTo>
                  <a:cubicBezTo>
                    <a:pt x="1055" y="102"/>
                    <a:pt x="1059" y="85"/>
                    <a:pt x="1028" y="92"/>
                  </a:cubicBezTo>
                  <a:cubicBezTo>
                    <a:pt x="998" y="100"/>
                    <a:pt x="950" y="113"/>
                    <a:pt x="919" y="94"/>
                  </a:cubicBezTo>
                  <a:cubicBezTo>
                    <a:pt x="889" y="76"/>
                    <a:pt x="878" y="20"/>
                    <a:pt x="838" y="48"/>
                  </a:cubicBezTo>
                  <a:cubicBezTo>
                    <a:pt x="799" y="76"/>
                    <a:pt x="806" y="80"/>
                    <a:pt x="784" y="102"/>
                  </a:cubicBezTo>
                  <a:cubicBezTo>
                    <a:pt x="762" y="124"/>
                    <a:pt x="744" y="154"/>
                    <a:pt x="718" y="130"/>
                  </a:cubicBezTo>
                  <a:cubicBezTo>
                    <a:pt x="692" y="105"/>
                    <a:pt x="707" y="100"/>
                    <a:pt x="723" y="89"/>
                  </a:cubicBezTo>
                  <a:cubicBezTo>
                    <a:pt x="738" y="78"/>
                    <a:pt x="758" y="63"/>
                    <a:pt x="747" y="44"/>
                  </a:cubicBezTo>
                  <a:cubicBezTo>
                    <a:pt x="736" y="26"/>
                    <a:pt x="714" y="0"/>
                    <a:pt x="696" y="17"/>
                  </a:cubicBezTo>
                  <a:cubicBezTo>
                    <a:pt x="679" y="33"/>
                    <a:pt x="668" y="61"/>
                    <a:pt x="644" y="72"/>
                  </a:cubicBezTo>
                  <a:cubicBezTo>
                    <a:pt x="621" y="83"/>
                    <a:pt x="597" y="108"/>
                    <a:pt x="578" y="92"/>
                  </a:cubicBezTo>
                  <a:cubicBezTo>
                    <a:pt x="571" y="100"/>
                    <a:pt x="563" y="106"/>
                    <a:pt x="554" y="113"/>
                  </a:cubicBezTo>
                  <a:cubicBezTo>
                    <a:pt x="537" y="128"/>
                    <a:pt x="515" y="135"/>
                    <a:pt x="504" y="120"/>
                  </a:cubicBezTo>
                  <a:cubicBezTo>
                    <a:pt x="493" y="105"/>
                    <a:pt x="482" y="102"/>
                    <a:pt x="447" y="102"/>
                  </a:cubicBezTo>
                  <a:cubicBezTo>
                    <a:pt x="412" y="102"/>
                    <a:pt x="410" y="105"/>
                    <a:pt x="408" y="126"/>
                  </a:cubicBezTo>
                  <a:cubicBezTo>
                    <a:pt x="406" y="146"/>
                    <a:pt x="393" y="157"/>
                    <a:pt x="354" y="157"/>
                  </a:cubicBezTo>
                  <a:cubicBezTo>
                    <a:pt x="314" y="157"/>
                    <a:pt x="332" y="165"/>
                    <a:pt x="319" y="181"/>
                  </a:cubicBezTo>
                  <a:cubicBezTo>
                    <a:pt x="305" y="198"/>
                    <a:pt x="286" y="219"/>
                    <a:pt x="244" y="241"/>
                  </a:cubicBezTo>
                  <a:cubicBezTo>
                    <a:pt x="203" y="263"/>
                    <a:pt x="190" y="259"/>
                    <a:pt x="161" y="257"/>
                  </a:cubicBezTo>
                  <a:cubicBezTo>
                    <a:pt x="133" y="256"/>
                    <a:pt x="135" y="269"/>
                    <a:pt x="131" y="280"/>
                  </a:cubicBezTo>
                  <a:cubicBezTo>
                    <a:pt x="126" y="291"/>
                    <a:pt x="122" y="300"/>
                    <a:pt x="87" y="307"/>
                  </a:cubicBezTo>
                  <a:cubicBezTo>
                    <a:pt x="67" y="312"/>
                    <a:pt x="54" y="333"/>
                    <a:pt x="46" y="350"/>
                  </a:cubicBezTo>
                  <a:cubicBezTo>
                    <a:pt x="60" y="353"/>
                    <a:pt x="74" y="356"/>
                    <a:pt x="83" y="363"/>
                  </a:cubicBezTo>
                  <a:cubicBezTo>
                    <a:pt x="109" y="385"/>
                    <a:pt x="122" y="415"/>
                    <a:pt x="113" y="433"/>
                  </a:cubicBezTo>
                  <a:cubicBezTo>
                    <a:pt x="105" y="452"/>
                    <a:pt x="148" y="489"/>
                    <a:pt x="144" y="537"/>
                  </a:cubicBezTo>
                  <a:cubicBezTo>
                    <a:pt x="139" y="585"/>
                    <a:pt x="87" y="611"/>
                    <a:pt x="43" y="648"/>
                  </a:cubicBezTo>
                  <a:cubicBezTo>
                    <a:pt x="0" y="686"/>
                    <a:pt x="17" y="730"/>
                    <a:pt x="48" y="771"/>
                  </a:cubicBezTo>
                  <a:cubicBezTo>
                    <a:pt x="78" y="812"/>
                    <a:pt x="96" y="800"/>
                    <a:pt x="96" y="834"/>
                  </a:cubicBezTo>
                  <a:cubicBezTo>
                    <a:pt x="96" y="867"/>
                    <a:pt x="109" y="875"/>
                    <a:pt x="109" y="912"/>
                  </a:cubicBezTo>
                  <a:cubicBezTo>
                    <a:pt x="109" y="949"/>
                    <a:pt x="153" y="952"/>
                    <a:pt x="174" y="975"/>
                  </a:cubicBezTo>
                  <a:cubicBezTo>
                    <a:pt x="196" y="997"/>
                    <a:pt x="192" y="1019"/>
                    <a:pt x="218" y="1041"/>
                  </a:cubicBezTo>
                  <a:cubicBezTo>
                    <a:pt x="244" y="1064"/>
                    <a:pt x="240" y="1060"/>
                    <a:pt x="192" y="1093"/>
                  </a:cubicBezTo>
                  <a:cubicBezTo>
                    <a:pt x="144" y="1127"/>
                    <a:pt x="174" y="1145"/>
                    <a:pt x="170" y="1186"/>
                  </a:cubicBezTo>
                  <a:cubicBezTo>
                    <a:pt x="166" y="1227"/>
                    <a:pt x="196" y="1253"/>
                    <a:pt x="209" y="1275"/>
                  </a:cubicBezTo>
                  <a:cubicBezTo>
                    <a:pt x="222" y="1297"/>
                    <a:pt x="266" y="1290"/>
                    <a:pt x="305" y="1267"/>
                  </a:cubicBezTo>
                  <a:cubicBezTo>
                    <a:pt x="345" y="1245"/>
                    <a:pt x="349" y="1245"/>
                    <a:pt x="367" y="1256"/>
                  </a:cubicBezTo>
                  <a:cubicBezTo>
                    <a:pt x="384" y="1267"/>
                    <a:pt x="393" y="1282"/>
                    <a:pt x="388" y="1304"/>
                  </a:cubicBezTo>
                  <a:cubicBezTo>
                    <a:pt x="384" y="1327"/>
                    <a:pt x="358" y="1345"/>
                    <a:pt x="310" y="1371"/>
                  </a:cubicBezTo>
                  <a:cubicBezTo>
                    <a:pt x="262" y="1397"/>
                    <a:pt x="271" y="1431"/>
                    <a:pt x="305" y="1460"/>
                  </a:cubicBezTo>
                  <a:cubicBezTo>
                    <a:pt x="340" y="1490"/>
                    <a:pt x="388" y="1464"/>
                    <a:pt x="432" y="1431"/>
                  </a:cubicBezTo>
                  <a:cubicBezTo>
                    <a:pt x="476" y="1397"/>
                    <a:pt x="528" y="1408"/>
                    <a:pt x="563" y="1379"/>
                  </a:cubicBezTo>
                  <a:cubicBezTo>
                    <a:pt x="598" y="1349"/>
                    <a:pt x="629" y="1405"/>
                    <a:pt x="664" y="1419"/>
                  </a:cubicBezTo>
                  <a:cubicBezTo>
                    <a:pt x="699" y="1434"/>
                    <a:pt x="672" y="1356"/>
                    <a:pt x="685" y="1327"/>
                  </a:cubicBezTo>
                  <a:cubicBezTo>
                    <a:pt x="688" y="1322"/>
                    <a:pt x="692" y="1319"/>
                    <a:pt x="697" y="1317"/>
                  </a:cubicBezTo>
                  <a:cubicBezTo>
                    <a:pt x="687" y="1301"/>
                    <a:pt x="676" y="1281"/>
                    <a:pt x="681" y="1269"/>
                  </a:cubicBezTo>
                  <a:cubicBezTo>
                    <a:pt x="690" y="1249"/>
                    <a:pt x="703" y="1236"/>
                    <a:pt x="705" y="1212"/>
                  </a:cubicBezTo>
                  <a:cubicBezTo>
                    <a:pt x="707" y="1188"/>
                    <a:pt x="699" y="1151"/>
                    <a:pt x="716" y="1130"/>
                  </a:cubicBezTo>
                  <a:cubicBezTo>
                    <a:pt x="734" y="1110"/>
                    <a:pt x="734" y="1097"/>
                    <a:pt x="742" y="1082"/>
                  </a:cubicBezTo>
                  <a:cubicBezTo>
                    <a:pt x="751" y="1067"/>
                    <a:pt x="764" y="1062"/>
                    <a:pt x="779" y="1045"/>
                  </a:cubicBezTo>
                  <a:cubicBezTo>
                    <a:pt x="795" y="1028"/>
                    <a:pt x="793" y="1030"/>
                    <a:pt x="786" y="1006"/>
                  </a:cubicBezTo>
                  <a:cubicBezTo>
                    <a:pt x="779" y="982"/>
                    <a:pt x="760" y="967"/>
                    <a:pt x="782" y="951"/>
                  </a:cubicBezTo>
                  <a:cubicBezTo>
                    <a:pt x="803" y="934"/>
                    <a:pt x="834" y="921"/>
                    <a:pt x="801" y="891"/>
                  </a:cubicBezTo>
                  <a:cubicBezTo>
                    <a:pt x="768" y="862"/>
                    <a:pt x="768" y="808"/>
                    <a:pt x="793" y="795"/>
                  </a:cubicBezTo>
                  <a:cubicBezTo>
                    <a:pt x="817" y="782"/>
                    <a:pt x="871" y="789"/>
                    <a:pt x="893" y="743"/>
                  </a:cubicBezTo>
                  <a:cubicBezTo>
                    <a:pt x="915" y="697"/>
                    <a:pt x="921" y="678"/>
                    <a:pt x="910" y="635"/>
                  </a:cubicBezTo>
                  <a:cubicBezTo>
                    <a:pt x="900" y="593"/>
                    <a:pt x="891" y="569"/>
                    <a:pt x="913" y="548"/>
                  </a:cubicBezTo>
                  <a:cubicBezTo>
                    <a:pt x="934" y="528"/>
                    <a:pt x="928" y="524"/>
                    <a:pt x="978" y="528"/>
                  </a:cubicBezTo>
                  <a:cubicBezTo>
                    <a:pt x="1028" y="532"/>
                    <a:pt x="996" y="537"/>
                    <a:pt x="1028" y="532"/>
                  </a:cubicBezTo>
                  <a:cubicBezTo>
                    <a:pt x="1061" y="526"/>
                    <a:pt x="1068" y="522"/>
                    <a:pt x="1072" y="504"/>
                  </a:cubicBezTo>
                  <a:cubicBezTo>
                    <a:pt x="1076" y="485"/>
                    <a:pt x="1072" y="484"/>
                    <a:pt x="1100" y="482"/>
                  </a:cubicBezTo>
                  <a:cubicBezTo>
                    <a:pt x="1129" y="480"/>
                    <a:pt x="1164" y="465"/>
                    <a:pt x="1177" y="448"/>
                  </a:cubicBezTo>
                  <a:cubicBezTo>
                    <a:pt x="1190" y="432"/>
                    <a:pt x="1192" y="421"/>
                    <a:pt x="1194" y="404"/>
                  </a:cubicBezTo>
                  <a:cubicBezTo>
                    <a:pt x="1197" y="387"/>
                    <a:pt x="1227" y="380"/>
                    <a:pt x="1201" y="346"/>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2" name="Freeform 23"/>
            <p:cNvSpPr>
              <a:spLocks/>
            </p:cNvSpPr>
            <p:nvPr/>
          </p:nvSpPr>
          <p:spPr bwMode="auto">
            <a:xfrm>
              <a:off x="3549" y="2533"/>
              <a:ext cx="896" cy="494"/>
            </a:xfrm>
            <a:custGeom>
              <a:avLst/>
              <a:gdLst>
                <a:gd name="T0" fmla="*/ 1488 w 1935"/>
                <a:gd name="T1" fmla="*/ 922 h 1066"/>
                <a:gd name="T2" fmla="*/ 1601 w 1935"/>
                <a:gd name="T3" fmla="*/ 883 h 1066"/>
                <a:gd name="T4" fmla="*/ 1711 w 1935"/>
                <a:gd name="T5" fmla="*/ 799 h 1066"/>
                <a:gd name="T6" fmla="*/ 1804 w 1935"/>
                <a:gd name="T7" fmla="*/ 744 h 1066"/>
                <a:gd name="T8" fmla="*/ 1911 w 1935"/>
                <a:gd name="T9" fmla="*/ 755 h 1066"/>
                <a:gd name="T10" fmla="*/ 1931 w 1935"/>
                <a:gd name="T11" fmla="*/ 731 h 1066"/>
                <a:gd name="T12" fmla="*/ 1846 w 1935"/>
                <a:gd name="T13" fmla="*/ 575 h 1066"/>
                <a:gd name="T14" fmla="*/ 1835 w 1935"/>
                <a:gd name="T15" fmla="*/ 431 h 1066"/>
                <a:gd name="T16" fmla="*/ 1753 w 1935"/>
                <a:gd name="T17" fmla="*/ 402 h 1066"/>
                <a:gd name="T18" fmla="*/ 1671 w 1935"/>
                <a:gd name="T19" fmla="*/ 360 h 1066"/>
                <a:gd name="T20" fmla="*/ 1609 w 1935"/>
                <a:gd name="T21" fmla="*/ 338 h 1066"/>
                <a:gd name="T22" fmla="*/ 1498 w 1935"/>
                <a:gd name="T23" fmla="*/ 345 h 1066"/>
                <a:gd name="T24" fmla="*/ 1374 w 1935"/>
                <a:gd name="T25" fmla="*/ 296 h 1066"/>
                <a:gd name="T26" fmla="*/ 1276 w 1935"/>
                <a:gd name="T27" fmla="*/ 242 h 1066"/>
                <a:gd name="T28" fmla="*/ 1244 w 1935"/>
                <a:gd name="T29" fmla="*/ 156 h 1066"/>
                <a:gd name="T30" fmla="*/ 1151 w 1935"/>
                <a:gd name="T31" fmla="*/ 181 h 1066"/>
                <a:gd name="T32" fmla="*/ 1041 w 1935"/>
                <a:gd name="T33" fmla="*/ 192 h 1066"/>
                <a:gd name="T34" fmla="*/ 843 w 1935"/>
                <a:gd name="T35" fmla="*/ 187 h 1066"/>
                <a:gd name="T36" fmla="*/ 675 w 1935"/>
                <a:gd name="T37" fmla="*/ 103 h 1066"/>
                <a:gd name="T38" fmla="*/ 562 w 1935"/>
                <a:gd name="T39" fmla="*/ 19 h 1066"/>
                <a:gd name="T40" fmla="*/ 422 w 1935"/>
                <a:gd name="T41" fmla="*/ 47 h 1066"/>
                <a:gd name="T42" fmla="*/ 295 w 1935"/>
                <a:gd name="T43" fmla="*/ 27 h 1066"/>
                <a:gd name="T44" fmla="*/ 282 w 1935"/>
                <a:gd name="T45" fmla="*/ 71 h 1066"/>
                <a:gd name="T46" fmla="*/ 374 w 1935"/>
                <a:gd name="T47" fmla="*/ 121 h 1066"/>
                <a:gd name="T48" fmla="*/ 308 w 1935"/>
                <a:gd name="T49" fmla="*/ 197 h 1066"/>
                <a:gd name="T50" fmla="*/ 258 w 1935"/>
                <a:gd name="T51" fmla="*/ 286 h 1066"/>
                <a:gd name="T52" fmla="*/ 293 w 1935"/>
                <a:gd name="T53" fmla="*/ 379 h 1066"/>
                <a:gd name="T54" fmla="*/ 380 w 1935"/>
                <a:gd name="T55" fmla="*/ 433 h 1066"/>
                <a:gd name="T56" fmla="*/ 443 w 1935"/>
                <a:gd name="T57" fmla="*/ 592 h 1066"/>
                <a:gd name="T58" fmla="*/ 315 w 1935"/>
                <a:gd name="T59" fmla="*/ 670 h 1066"/>
                <a:gd name="T60" fmla="*/ 138 w 1935"/>
                <a:gd name="T61" fmla="*/ 711 h 1066"/>
                <a:gd name="T62" fmla="*/ 36 w 1935"/>
                <a:gd name="T63" fmla="*/ 747 h 1066"/>
                <a:gd name="T64" fmla="*/ 66 w 1935"/>
                <a:gd name="T65" fmla="*/ 831 h 1066"/>
                <a:gd name="T66" fmla="*/ 135 w 1935"/>
                <a:gd name="T67" fmla="*/ 942 h 1066"/>
                <a:gd name="T68" fmla="*/ 207 w 1935"/>
                <a:gd name="T69" fmla="*/ 1034 h 1066"/>
                <a:gd name="T70" fmla="*/ 291 w 1935"/>
                <a:gd name="T71" fmla="*/ 972 h 1066"/>
                <a:gd name="T72" fmla="*/ 479 w 1935"/>
                <a:gd name="T73" fmla="*/ 924 h 1066"/>
                <a:gd name="T74" fmla="*/ 544 w 1935"/>
                <a:gd name="T75" fmla="*/ 838 h 1066"/>
                <a:gd name="T76" fmla="*/ 741 w 1935"/>
                <a:gd name="T77" fmla="*/ 820 h 1066"/>
                <a:gd name="T78" fmla="*/ 955 w 1935"/>
                <a:gd name="T79" fmla="*/ 879 h 1066"/>
                <a:gd name="T80" fmla="*/ 1134 w 1935"/>
                <a:gd name="T81" fmla="*/ 823 h 1066"/>
                <a:gd name="T82" fmla="*/ 1195 w 1935"/>
                <a:gd name="T83" fmla="*/ 909 h 1066"/>
                <a:gd name="T84" fmla="*/ 1330 w 1935"/>
                <a:gd name="T85" fmla="*/ 842 h 1066"/>
                <a:gd name="T86" fmla="*/ 1403 w 1935"/>
                <a:gd name="T87" fmla="*/ 992 h 1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35" h="1066">
                  <a:moveTo>
                    <a:pt x="1444" y="949"/>
                  </a:moveTo>
                  <a:cubicBezTo>
                    <a:pt x="1479" y="942"/>
                    <a:pt x="1483" y="933"/>
                    <a:pt x="1488" y="922"/>
                  </a:cubicBezTo>
                  <a:cubicBezTo>
                    <a:pt x="1492" y="911"/>
                    <a:pt x="1490" y="898"/>
                    <a:pt x="1518" y="899"/>
                  </a:cubicBezTo>
                  <a:cubicBezTo>
                    <a:pt x="1547" y="901"/>
                    <a:pt x="1560" y="905"/>
                    <a:pt x="1601" y="883"/>
                  </a:cubicBezTo>
                  <a:cubicBezTo>
                    <a:pt x="1643" y="861"/>
                    <a:pt x="1662" y="840"/>
                    <a:pt x="1676" y="823"/>
                  </a:cubicBezTo>
                  <a:cubicBezTo>
                    <a:pt x="1689" y="807"/>
                    <a:pt x="1671" y="799"/>
                    <a:pt x="1711" y="799"/>
                  </a:cubicBezTo>
                  <a:cubicBezTo>
                    <a:pt x="1750" y="799"/>
                    <a:pt x="1763" y="788"/>
                    <a:pt x="1765" y="768"/>
                  </a:cubicBezTo>
                  <a:cubicBezTo>
                    <a:pt x="1767" y="747"/>
                    <a:pt x="1769" y="744"/>
                    <a:pt x="1804" y="744"/>
                  </a:cubicBezTo>
                  <a:cubicBezTo>
                    <a:pt x="1839" y="744"/>
                    <a:pt x="1850" y="747"/>
                    <a:pt x="1861" y="762"/>
                  </a:cubicBezTo>
                  <a:cubicBezTo>
                    <a:pt x="1872" y="777"/>
                    <a:pt x="1894" y="770"/>
                    <a:pt x="1911" y="755"/>
                  </a:cubicBezTo>
                  <a:cubicBezTo>
                    <a:pt x="1920" y="748"/>
                    <a:pt x="1928" y="742"/>
                    <a:pt x="1935" y="734"/>
                  </a:cubicBezTo>
                  <a:cubicBezTo>
                    <a:pt x="1934" y="733"/>
                    <a:pt x="1932" y="732"/>
                    <a:pt x="1931" y="731"/>
                  </a:cubicBezTo>
                  <a:cubicBezTo>
                    <a:pt x="1911" y="709"/>
                    <a:pt x="1918" y="690"/>
                    <a:pt x="1896" y="660"/>
                  </a:cubicBezTo>
                  <a:cubicBezTo>
                    <a:pt x="1874" y="631"/>
                    <a:pt x="1842" y="620"/>
                    <a:pt x="1846" y="575"/>
                  </a:cubicBezTo>
                  <a:cubicBezTo>
                    <a:pt x="1850" y="531"/>
                    <a:pt x="1804" y="512"/>
                    <a:pt x="1828" y="490"/>
                  </a:cubicBezTo>
                  <a:cubicBezTo>
                    <a:pt x="1852" y="468"/>
                    <a:pt x="1870" y="453"/>
                    <a:pt x="1835" y="431"/>
                  </a:cubicBezTo>
                  <a:cubicBezTo>
                    <a:pt x="1800" y="408"/>
                    <a:pt x="1813" y="420"/>
                    <a:pt x="1787" y="408"/>
                  </a:cubicBezTo>
                  <a:cubicBezTo>
                    <a:pt x="1761" y="396"/>
                    <a:pt x="1769" y="395"/>
                    <a:pt x="1753" y="402"/>
                  </a:cubicBezTo>
                  <a:cubicBezTo>
                    <a:pt x="1737" y="408"/>
                    <a:pt x="1729" y="415"/>
                    <a:pt x="1714" y="398"/>
                  </a:cubicBezTo>
                  <a:cubicBezTo>
                    <a:pt x="1698" y="381"/>
                    <a:pt x="1685" y="358"/>
                    <a:pt x="1671" y="360"/>
                  </a:cubicBezTo>
                  <a:cubicBezTo>
                    <a:pt x="1657" y="362"/>
                    <a:pt x="1650" y="354"/>
                    <a:pt x="1644" y="345"/>
                  </a:cubicBezTo>
                  <a:cubicBezTo>
                    <a:pt x="1637" y="337"/>
                    <a:pt x="1626" y="316"/>
                    <a:pt x="1609" y="338"/>
                  </a:cubicBezTo>
                  <a:cubicBezTo>
                    <a:pt x="1591" y="360"/>
                    <a:pt x="1579" y="359"/>
                    <a:pt x="1562" y="361"/>
                  </a:cubicBezTo>
                  <a:cubicBezTo>
                    <a:pt x="1545" y="363"/>
                    <a:pt x="1512" y="358"/>
                    <a:pt x="1498" y="345"/>
                  </a:cubicBezTo>
                  <a:cubicBezTo>
                    <a:pt x="1483" y="332"/>
                    <a:pt x="1447" y="281"/>
                    <a:pt x="1421" y="277"/>
                  </a:cubicBezTo>
                  <a:cubicBezTo>
                    <a:pt x="1395" y="272"/>
                    <a:pt x="1398" y="285"/>
                    <a:pt x="1374" y="296"/>
                  </a:cubicBezTo>
                  <a:cubicBezTo>
                    <a:pt x="1350" y="307"/>
                    <a:pt x="1336" y="308"/>
                    <a:pt x="1318" y="293"/>
                  </a:cubicBezTo>
                  <a:cubicBezTo>
                    <a:pt x="1301" y="279"/>
                    <a:pt x="1273" y="263"/>
                    <a:pt x="1276" y="242"/>
                  </a:cubicBezTo>
                  <a:cubicBezTo>
                    <a:pt x="1279" y="220"/>
                    <a:pt x="1285" y="212"/>
                    <a:pt x="1280" y="195"/>
                  </a:cubicBezTo>
                  <a:cubicBezTo>
                    <a:pt x="1276" y="179"/>
                    <a:pt x="1264" y="146"/>
                    <a:pt x="1244" y="156"/>
                  </a:cubicBezTo>
                  <a:cubicBezTo>
                    <a:pt x="1225" y="166"/>
                    <a:pt x="1228" y="197"/>
                    <a:pt x="1196" y="204"/>
                  </a:cubicBezTo>
                  <a:cubicBezTo>
                    <a:pt x="1164" y="210"/>
                    <a:pt x="1164" y="190"/>
                    <a:pt x="1151" y="181"/>
                  </a:cubicBezTo>
                  <a:cubicBezTo>
                    <a:pt x="1138" y="173"/>
                    <a:pt x="1126" y="169"/>
                    <a:pt x="1101" y="172"/>
                  </a:cubicBezTo>
                  <a:cubicBezTo>
                    <a:pt x="1076" y="175"/>
                    <a:pt x="1065" y="182"/>
                    <a:pt x="1041" y="192"/>
                  </a:cubicBezTo>
                  <a:cubicBezTo>
                    <a:pt x="1017" y="203"/>
                    <a:pt x="970" y="210"/>
                    <a:pt x="933" y="205"/>
                  </a:cubicBezTo>
                  <a:cubicBezTo>
                    <a:pt x="896" y="201"/>
                    <a:pt x="893" y="203"/>
                    <a:pt x="843" y="187"/>
                  </a:cubicBezTo>
                  <a:cubicBezTo>
                    <a:pt x="794" y="171"/>
                    <a:pt x="791" y="159"/>
                    <a:pt x="768" y="157"/>
                  </a:cubicBezTo>
                  <a:cubicBezTo>
                    <a:pt x="745" y="155"/>
                    <a:pt x="693" y="127"/>
                    <a:pt x="675" y="103"/>
                  </a:cubicBezTo>
                  <a:cubicBezTo>
                    <a:pt x="660" y="84"/>
                    <a:pt x="619" y="27"/>
                    <a:pt x="580" y="0"/>
                  </a:cubicBezTo>
                  <a:cubicBezTo>
                    <a:pt x="575" y="6"/>
                    <a:pt x="568" y="12"/>
                    <a:pt x="562" y="19"/>
                  </a:cubicBezTo>
                  <a:cubicBezTo>
                    <a:pt x="540" y="41"/>
                    <a:pt x="540" y="53"/>
                    <a:pt x="498" y="34"/>
                  </a:cubicBezTo>
                  <a:cubicBezTo>
                    <a:pt x="457" y="15"/>
                    <a:pt x="455" y="47"/>
                    <a:pt x="422" y="47"/>
                  </a:cubicBezTo>
                  <a:cubicBezTo>
                    <a:pt x="389" y="47"/>
                    <a:pt x="385" y="47"/>
                    <a:pt x="378" y="30"/>
                  </a:cubicBezTo>
                  <a:cubicBezTo>
                    <a:pt x="372" y="14"/>
                    <a:pt x="356" y="34"/>
                    <a:pt x="295" y="27"/>
                  </a:cubicBezTo>
                  <a:cubicBezTo>
                    <a:pt x="234" y="19"/>
                    <a:pt x="243" y="41"/>
                    <a:pt x="243" y="53"/>
                  </a:cubicBezTo>
                  <a:cubicBezTo>
                    <a:pt x="243" y="64"/>
                    <a:pt x="256" y="71"/>
                    <a:pt x="282" y="71"/>
                  </a:cubicBezTo>
                  <a:cubicBezTo>
                    <a:pt x="308" y="71"/>
                    <a:pt x="306" y="88"/>
                    <a:pt x="304" y="106"/>
                  </a:cubicBezTo>
                  <a:cubicBezTo>
                    <a:pt x="302" y="125"/>
                    <a:pt x="343" y="119"/>
                    <a:pt x="374" y="121"/>
                  </a:cubicBezTo>
                  <a:cubicBezTo>
                    <a:pt x="404" y="123"/>
                    <a:pt x="391" y="156"/>
                    <a:pt x="389" y="179"/>
                  </a:cubicBezTo>
                  <a:cubicBezTo>
                    <a:pt x="387" y="201"/>
                    <a:pt x="343" y="199"/>
                    <a:pt x="308" y="197"/>
                  </a:cubicBezTo>
                  <a:cubicBezTo>
                    <a:pt x="273" y="195"/>
                    <a:pt x="276" y="223"/>
                    <a:pt x="260" y="243"/>
                  </a:cubicBezTo>
                  <a:cubicBezTo>
                    <a:pt x="245" y="264"/>
                    <a:pt x="238" y="271"/>
                    <a:pt x="258" y="286"/>
                  </a:cubicBezTo>
                  <a:cubicBezTo>
                    <a:pt x="278" y="301"/>
                    <a:pt x="293" y="318"/>
                    <a:pt x="300" y="336"/>
                  </a:cubicBezTo>
                  <a:cubicBezTo>
                    <a:pt x="303" y="345"/>
                    <a:pt x="298" y="363"/>
                    <a:pt x="293" y="379"/>
                  </a:cubicBezTo>
                  <a:cubicBezTo>
                    <a:pt x="323" y="376"/>
                    <a:pt x="354" y="385"/>
                    <a:pt x="377" y="383"/>
                  </a:cubicBezTo>
                  <a:cubicBezTo>
                    <a:pt x="407" y="381"/>
                    <a:pt x="384" y="414"/>
                    <a:pt x="380" y="433"/>
                  </a:cubicBezTo>
                  <a:cubicBezTo>
                    <a:pt x="377" y="453"/>
                    <a:pt x="410" y="461"/>
                    <a:pt x="426" y="492"/>
                  </a:cubicBezTo>
                  <a:cubicBezTo>
                    <a:pt x="443" y="522"/>
                    <a:pt x="443" y="556"/>
                    <a:pt x="443" y="592"/>
                  </a:cubicBezTo>
                  <a:cubicBezTo>
                    <a:pt x="443" y="628"/>
                    <a:pt x="407" y="631"/>
                    <a:pt x="390" y="620"/>
                  </a:cubicBezTo>
                  <a:cubicBezTo>
                    <a:pt x="374" y="608"/>
                    <a:pt x="331" y="650"/>
                    <a:pt x="315" y="670"/>
                  </a:cubicBezTo>
                  <a:cubicBezTo>
                    <a:pt x="298" y="689"/>
                    <a:pt x="249" y="703"/>
                    <a:pt x="226" y="703"/>
                  </a:cubicBezTo>
                  <a:cubicBezTo>
                    <a:pt x="203" y="703"/>
                    <a:pt x="171" y="703"/>
                    <a:pt x="138" y="711"/>
                  </a:cubicBezTo>
                  <a:cubicBezTo>
                    <a:pt x="105" y="720"/>
                    <a:pt x="89" y="722"/>
                    <a:pt x="89" y="722"/>
                  </a:cubicBezTo>
                  <a:cubicBezTo>
                    <a:pt x="89" y="722"/>
                    <a:pt x="72" y="725"/>
                    <a:pt x="36" y="747"/>
                  </a:cubicBezTo>
                  <a:cubicBezTo>
                    <a:pt x="0" y="770"/>
                    <a:pt x="40" y="781"/>
                    <a:pt x="66" y="789"/>
                  </a:cubicBezTo>
                  <a:cubicBezTo>
                    <a:pt x="92" y="797"/>
                    <a:pt x="69" y="809"/>
                    <a:pt x="66" y="831"/>
                  </a:cubicBezTo>
                  <a:cubicBezTo>
                    <a:pt x="63" y="853"/>
                    <a:pt x="66" y="878"/>
                    <a:pt x="82" y="898"/>
                  </a:cubicBezTo>
                  <a:cubicBezTo>
                    <a:pt x="99" y="917"/>
                    <a:pt x="99" y="923"/>
                    <a:pt x="135" y="942"/>
                  </a:cubicBezTo>
                  <a:cubicBezTo>
                    <a:pt x="171" y="962"/>
                    <a:pt x="158" y="945"/>
                    <a:pt x="154" y="975"/>
                  </a:cubicBezTo>
                  <a:cubicBezTo>
                    <a:pt x="151" y="1006"/>
                    <a:pt x="207" y="1034"/>
                    <a:pt x="207" y="1034"/>
                  </a:cubicBezTo>
                  <a:cubicBezTo>
                    <a:pt x="261" y="1066"/>
                    <a:pt x="261" y="1066"/>
                    <a:pt x="261" y="1066"/>
                  </a:cubicBezTo>
                  <a:cubicBezTo>
                    <a:pt x="263" y="1024"/>
                    <a:pt x="275" y="1005"/>
                    <a:pt x="291" y="972"/>
                  </a:cubicBezTo>
                  <a:cubicBezTo>
                    <a:pt x="308" y="935"/>
                    <a:pt x="361" y="916"/>
                    <a:pt x="400" y="898"/>
                  </a:cubicBezTo>
                  <a:cubicBezTo>
                    <a:pt x="439" y="879"/>
                    <a:pt x="457" y="942"/>
                    <a:pt x="479" y="924"/>
                  </a:cubicBezTo>
                  <a:cubicBezTo>
                    <a:pt x="501" y="905"/>
                    <a:pt x="514" y="927"/>
                    <a:pt x="562" y="931"/>
                  </a:cubicBezTo>
                  <a:cubicBezTo>
                    <a:pt x="610" y="935"/>
                    <a:pt x="575" y="868"/>
                    <a:pt x="544" y="838"/>
                  </a:cubicBezTo>
                  <a:cubicBezTo>
                    <a:pt x="514" y="809"/>
                    <a:pt x="597" y="798"/>
                    <a:pt x="636" y="798"/>
                  </a:cubicBezTo>
                  <a:cubicBezTo>
                    <a:pt x="675" y="798"/>
                    <a:pt x="715" y="805"/>
                    <a:pt x="741" y="820"/>
                  </a:cubicBezTo>
                  <a:cubicBezTo>
                    <a:pt x="767" y="835"/>
                    <a:pt x="802" y="838"/>
                    <a:pt x="872" y="827"/>
                  </a:cubicBezTo>
                  <a:cubicBezTo>
                    <a:pt x="942" y="816"/>
                    <a:pt x="924" y="849"/>
                    <a:pt x="955" y="879"/>
                  </a:cubicBezTo>
                  <a:cubicBezTo>
                    <a:pt x="985" y="909"/>
                    <a:pt x="1016" y="894"/>
                    <a:pt x="1064" y="875"/>
                  </a:cubicBezTo>
                  <a:cubicBezTo>
                    <a:pt x="1112" y="857"/>
                    <a:pt x="1103" y="835"/>
                    <a:pt x="1134" y="823"/>
                  </a:cubicBezTo>
                  <a:cubicBezTo>
                    <a:pt x="1164" y="812"/>
                    <a:pt x="1173" y="846"/>
                    <a:pt x="1156" y="857"/>
                  </a:cubicBezTo>
                  <a:cubicBezTo>
                    <a:pt x="1138" y="868"/>
                    <a:pt x="1151" y="886"/>
                    <a:pt x="1195" y="909"/>
                  </a:cubicBezTo>
                  <a:cubicBezTo>
                    <a:pt x="1239" y="931"/>
                    <a:pt x="1226" y="879"/>
                    <a:pt x="1256" y="846"/>
                  </a:cubicBezTo>
                  <a:cubicBezTo>
                    <a:pt x="1287" y="812"/>
                    <a:pt x="1291" y="820"/>
                    <a:pt x="1330" y="842"/>
                  </a:cubicBezTo>
                  <a:cubicBezTo>
                    <a:pt x="1370" y="864"/>
                    <a:pt x="1339" y="890"/>
                    <a:pt x="1339" y="946"/>
                  </a:cubicBezTo>
                  <a:cubicBezTo>
                    <a:pt x="1339" y="983"/>
                    <a:pt x="1373" y="987"/>
                    <a:pt x="1403" y="992"/>
                  </a:cubicBezTo>
                  <a:cubicBezTo>
                    <a:pt x="1411" y="975"/>
                    <a:pt x="1424" y="954"/>
                    <a:pt x="1444" y="949"/>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3" name="Freeform 24"/>
            <p:cNvSpPr>
              <a:spLocks/>
            </p:cNvSpPr>
            <p:nvPr/>
          </p:nvSpPr>
          <p:spPr bwMode="auto">
            <a:xfrm>
              <a:off x="4490" y="2997"/>
              <a:ext cx="504" cy="574"/>
            </a:xfrm>
            <a:custGeom>
              <a:avLst/>
              <a:gdLst>
                <a:gd name="T0" fmla="*/ 1034 w 1088"/>
                <a:gd name="T1" fmla="*/ 190 h 1239"/>
                <a:gd name="T2" fmla="*/ 958 w 1088"/>
                <a:gd name="T3" fmla="*/ 203 h 1239"/>
                <a:gd name="T4" fmla="*/ 901 w 1088"/>
                <a:gd name="T5" fmla="*/ 215 h 1239"/>
                <a:gd name="T6" fmla="*/ 854 w 1088"/>
                <a:gd name="T7" fmla="*/ 167 h 1239"/>
                <a:gd name="T8" fmla="*/ 806 w 1088"/>
                <a:gd name="T9" fmla="*/ 176 h 1239"/>
                <a:gd name="T10" fmla="*/ 765 w 1088"/>
                <a:gd name="T11" fmla="*/ 212 h 1239"/>
                <a:gd name="T12" fmla="*/ 698 w 1088"/>
                <a:gd name="T13" fmla="*/ 207 h 1239"/>
                <a:gd name="T14" fmla="*/ 662 w 1088"/>
                <a:gd name="T15" fmla="*/ 158 h 1239"/>
                <a:gd name="T16" fmla="*/ 619 w 1088"/>
                <a:gd name="T17" fmla="*/ 101 h 1239"/>
                <a:gd name="T18" fmla="*/ 614 w 1088"/>
                <a:gd name="T19" fmla="*/ 35 h 1239"/>
                <a:gd name="T20" fmla="*/ 560 w 1088"/>
                <a:gd name="T21" fmla="*/ 30 h 1239"/>
                <a:gd name="T22" fmla="*/ 524 w 1088"/>
                <a:gd name="T23" fmla="*/ 33 h 1239"/>
                <a:gd name="T24" fmla="*/ 518 w 1088"/>
                <a:gd name="T25" fmla="*/ 44 h 1239"/>
                <a:gd name="T26" fmla="*/ 501 w 1088"/>
                <a:gd name="T27" fmla="*/ 88 h 1239"/>
                <a:gd name="T28" fmla="*/ 424 w 1088"/>
                <a:gd name="T29" fmla="*/ 122 h 1239"/>
                <a:gd name="T30" fmla="*/ 396 w 1088"/>
                <a:gd name="T31" fmla="*/ 144 h 1239"/>
                <a:gd name="T32" fmla="*/ 352 w 1088"/>
                <a:gd name="T33" fmla="*/ 172 h 1239"/>
                <a:gd name="T34" fmla="*/ 302 w 1088"/>
                <a:gd name="T35" fmla="*/ 168 h 1239"/>
                <a:gd name="T36" fmla="*/ 237 w 1088"/>
                <a:gd name="T37" fmla="*/ 188 h 1239"/>
                <a:gd name="T38" fmla="*/ 234 w 1088"/>
                <a:gd name="T39" fmla="*/ 275 h 1239"/>
                <a:gd name="T40" fmla="*/ 217 w 1088"/>
                <a:gd name="T41" fmla="*/ 383 h 1239"/>
                <a:gd name="T42" fmla="*/ 117 w 1088"/>
                <a:gd name="T43" fmla="*/ 435 h 1239"/>
                <a:gd name="T44" fmla="*/ 125 w 1088"/>
                <a:gd name="T45" fmla="*/ 531 h 1239"/>
                <a:gd name="T46" fmla="*/ 106 w 1088"/>
                <a:gd name="T47" fmla="*/ 591 h 1239"/>
                <a:gd name="T48" fmla="*/ 110 w 1088"/>
                <a:gd name="T49" fmla="*/ 646 h 1239"/>
                <a:gd name="T50" fmla="*/ 103 w 1088"/>
                <a:gd name="T51" fmla="*/ 685 h 1239"/>
                <a:gd name="T52" fmla="*/ 66 w 1088"/>
                <a:gd name="T53" fmla="*/ 722 h 1239"/>
                <a:gd name="T54" fmla="*/ 40 w 1088"/>
                <a:gd name="T55" fmla="*/ 770 h 1239"/>
                <a:gd name="T56" fmla="*/ 29 w 1088"/>
                <a:gd name="T57" fmla="*/ 852 h 1239"/>
                <a:gd name="T58" fmla="*/ 5 w 1088"/>
                <a:gd name="T59" fmla="*/ 909 h 1239"/>
                <a:gd name="T60" fmla="*/ 21 w 1088"/>
                <a:gd name="T61" fmla="*/ 957 h 1239"/>
                <a:gd name="T62" fmla="*/ 119 w 1088"/>
                <a:gd name="T63" fmla="*/ 967 h 1239"/>
                <a:gd name="T64" fmla="*/ 175 w 1088"/>
                <a:gd name="T65" fmla="*/ 1000 h 1239"/>
                <a:gd name="T66" fmla="*/ 245 w 1088"/>
                <a:gd name="T67" fmla="*/ 1004 h 1239"/>
                <a:gd name="T68" fmla="*/ 280 w 1088"/>
                <a:gd name="T69" fmla="*/ 1037 h 1239"/>
                <a:gd name="T70" fmla="*/ 341 w 1088"/>
                <a:gd name="T71" fmla="*/ 1152 h 1239"/>
                <a:gd name="T72" fmla="*/ 391 w 1088"/>
                <a:gd name="T73" fmla="*/ 1239 h 1239"/>
                <a:gd name="T74" fmla="*/ 438 w 1088"/>
                <a:gd name="T75" fmla="*/ 1211 h 1239"/>
                <a:gd name="T76" fmla="*/ 538 w 1088"/>
                <a:gd name="T77" fmla="*/ 1145 h 1239"/>
                <a:gd name="T78" fmla="*/ 617 w 1088"/>
                <a:gd name="T79" fmla="*/ 1033 h 1239"/>
                <a:gd name="T80" fmla="*/ 652 w 1088"/>
                <a:gd name="T81" fmla="*/ 967 h 1239"/>
                <a:gd name="T82" fmla="*/ 752 w 1088"/>
                <a:gd name="T83" fmla="*/ 919 h 1239"/>
                <a:gd name="T84" fmla="*/ 813 w 1088"/>
                <a:gd name="T85" fmla="*/ 859 h 1239"/>
                <a:gd name="T86" fmla="*/ 813 w 1088"/>
                <a:gd name="T87" fmla="*/ 781 h 1239"/>
                <a:gd name="T88" fmla="*/ 861 w 1088"/>
                <a:gd name="T89" fmla="*/ 730 h 1239"/>
                <a:gd name="T90" fmla="*/ 905 w 1088"/>
                <a:gd name="T91" fmla="*/ 678 h 1239"/>
                <a:gd name="T92" fmla="*/ 944 w 1088"/>
                <a:gd name="T93" fmla="*/ 600 h 1239"/>
                <a:gd name="T94" fmla="*/ 922 w 1088"/>
                <a:gd name="T95" fmla="*/ 515 h 1239"/>
                <a:gd name="T96" fmla="*/ 936 w 1088"/>
                <a:gd name="T97" fmla="*/ 448 h 1239"/>
                <a:gd name="T98" fmla="*/ 914 w 1088"/>
                <a:gd name="T99" fmla="*/ 377 h 1239"/>
                <a:gd name="T100" fmla="*/ 997 w 1088"/>
                <a:gd name="T101" fmla="*/ 351 h 1239"/>
                <a:gd name="T102" fmla="*/ 1062 w 1088"/>
                <a:gd name="T103" fmla="*/ 259 h 1239"/>
                <a:gd name="T104" fmla="*/ 1088 w 1088"/>
                <a:gd name="T105" fmla="*/ 225 h 1239"/>
                <a:gd name="T106" fmla="*/ 1081 w 1088"/>
                <a:gd name="T107" fmla="*/ 224 h 1239"/>
                <a:gd name="T108" fmla="*/ 1034 w 1088"/>
                <a:gd name="T109" fmla="*/ 190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88" h="1239">
                  <a:moveTo>
                    <a:pt x="1034" y="190"/>
                  </a:moveTo>
                  <a:cubicBezTo>
                    <a:pt x="1024" y="168"/>
                    <a:pt x="985" y="192"/>
                    <a:pt x="958" y="203"/>
                  </a:cubicBezTo>
                  <a:cubicBezTo>
                    <a:pt x="932" y="214"/>
                    <a:pt x="932" y="219"/>
                    <a:pt x="901" y="215"/>
                  </a:cubicBezTo>
                  <a:cubicBezTo>
                    <a:pt x="870" y="211"/>
                    <a:pt x="875" y="201"/>
                    <a:pt x="854" y="167"/>
                  </a:cubicBezTo>
                  <a:cubicBezTo>
                    <a:pt x="832" y="132"/>
                    <a:pt x="816" y="157"/>
                    <a:pt x="806" y="176"/>
                  </a:cubicBezTo>
                  <a:cubicBezTo>
                    <a:pt x="796" y="196"/>
                    <a:pt x="782" y="200"/>
                    <a:pt x="765" y="212"/>
                  </a:cubicBezTo>
                  <a:cubicBezTo>
                    <a:pt x="749" y="225"/>
                    <a:pt x="719" y="217"/>
                    <a:pt x="698" y="207"/>
                  </a:cubicBezTo>
                  <a:cubicBezTo>
                    <a:pt x="677" y="197"/>
                    <a:pt x="667" y="179"/>
                    <a:pt x="662" y="158"/>
                  </a:cubicBezTo>
                  <a:cubicBezTo>
                    <a:pt x="657" y="137"/>
                    <a:pt x="639" y="117"/>
                    <a:pt x="619" y="101"/>
                  </a:cubicBezTo>
                  <a:cubicBezTo>
                    <a:pt x="600" y="86"/>
                    <a:pt x="613" y="69"/>
                    <a:pt x="614" y="35"/>
                  </a:cubicBezTo>
                  <a:cubicBezTo>
                    <a:pt x="616" y="0"/>
                    <a:pt x="578" y="21"/>
                    <a:pt x="560" y="30"/>
                  </a:cubicBezTo>
                  <a:cubicBezTo>
                    <a:pt x="552" y="35"/>
                    <a:pt x="537" y="35"/>
                    <a:pt x="524" y="33"/>
                  </a:cubicBezTo>
                  <a:cubicBezTo>
                    <a:pt x="521" y="36"/>
                    <a:pt x="519" y="40"/>
                    <a:pt x="518" y="44"/>
                  </a:cubicBezTo>
                  <a:cubicBezTo>
                    <a:pt x="516" y="61"/>
                    <a:pt x="514" y="72"/>
                    <a:pt x="501" y="88"/>
                  </a:cubicBezTo>
                  <a:cubicBezTo>
                    <a:pt x="488" y="105"/>
                    <a:pt x="453" y="120"/>
                    <a:pt x="424" y="122"/>
                  </a:cubicBezTo>
                  <a:cubicBezTo>
                    <a:pt x="396" y="124"/>
                    <a:pt x="400" y="125"/>
                    <a:pt x="396" y="144"/>
                  </a:cubicBezTo>
                  <a:cubicBezTo>
                    <a:pt x="392" y="162"/>
                    <a:pt x="385" y="166"/>
                    <a:pt x="352" y="172"/>
                  </a:cubicBezTo>
                  <a:cubicBezTo>
                    <a:pt x="320" y="177"/>
                    <a:pt x="352" y="172"/>
                    <a:pt x="302" y="168"/>
                  </a:cubicBezTo>
                  <a:cubicBezTo>
                    <a:pt x="252" y="164"/>
                    <a:pt x="258" y="168"/>
                    <a:pt x="237" y="188"/>
                  </a:cubicBezTo>
                  <a:cubicBezTo>
                    <a:pt x="215" y="209"/>
                    <a:pt x="224" y="233"/>
                    <a:pt x="234" y="275"/>
                  </a:cubicBezTo>
                  <a:cubicBezTo>
                    <a:pt x="245" y="318"/>
                    <a:pt x="239" y="337"/>
                    <a:pt x="217" y="383"/>
                  </a:cubicBezTo>
                  <a:cubicBezTo>
                    <a:pt x="195" y="429"/>
                    <a:pt x="141" y="422"/>
                    <a:pt x="117" y="435"/>
                  </a:cubicBezTo>
                  <a:cubicBezTo>
                    <a:pt x="92" y="448"/>
                    <a:pt x="92" y="502"/>
                    <a:pt x="125" y="531"/>
                  </a:cubicBezTo>
                  <a:cubicBezTo>
                    <a:pt x="158" y="561"/>
                    <a:pt x="127" y="574"/>
                    <a:pt x="106" y="591"/>
                  </a:cubicBezTo>
                  <a:cubicBezTo>
                    <a:pt x="84" y="607"/>
                    <a:pt x="103" y="622"/>
                    <a:pt x="110" y="646"/>
                  </a:cubicBezTo>
                  <a:cubicBezTo>
                    <a:pt x="117" y="670"/>
                    <a:pt x="119" y="668"/>
                    <a:pt x="103" y="685"/>
                  </a:cubicBezTo>
                  <a:cubicBezTo>
                    <a:pt x="88" y="702"/>
                    <a:pt x="75" y="707"/>
                    <a:pt x="66" y="722"/>
                  </a:cubicBezTo>
                  <a:cubicBezTo>
                    <a:pt x="58" y="737"/>
                    <a:pt x="58" y="750"/>
                    <a:pt x="40" y="770"/>
                  </a:cubicBezTo>
                  <a:cubicBezTo>
                    <a:pt x="23" y="791"/>
                    <a:pt x="31" y="828"/>
                    <a:pt x="29" y="852"/>
                  </a:cubicBezTo>
                  <a:cubicBezTo>
                    <a:pt x="27" y="876"/>
                    <a:pt x="14" y="889"/>
                    <a:pt x="5" y="909"/>
                  </a:cubicBezTo>
                  <a:cubicBezTo>
                    <a:pt x="0" y="921"/>
                    <a:pt x="11" y="941"/>
                    <a:pt x="21" y="957"/>
                  </a:cubicBezTo>
                  <a:cubicBezTo>
                    <a:pt x="47" y="948"/>
                    <a:pt x="101" y="970"/>
                    <a:pt x="119" y="967"/>
                  </a:cubicBezTo>
                  <a:cubicBezTo>
                    <a:pt x="141" y="963"/>
                    <a:pt x="162" y="982"/>
                    <a:pt x="175" y="1000"/>
                  </a:cubicBezTo>
                  <a:cubicBezTo>
                    <a:pt x="189" y="1019"/>
                    <a:pt x="224" y="1022"/>
                    <a:pt x="245" y="1004"/>
                  </a:cubicBezTo>
                  <a:cubicBezTo>
                    <a:pt x="267" y="985"/>
                    <a:pt x="272" y="1008"/>
                    <a:pt x="280" y="1037"/>
                  </a:cubicBezTo>
                  <a:cubicBezTo>
                    <a:pt x="289" y="1067"/>
                    <a:pt x="346" y="1096"/>
                    <a:pt x="341" y="1152"/>
                  </a:cubicBezTo>
                  <a:cubicBezTo>
                    <a:pt x="339" y="1183"/>
                    <a:pt x="366" y="1216"/>
                    <a:pt x="391" y="1239"/>
                  </a:cubicBezTo>
                  <a:cubicBezTo>
                    <a:pt x="405" y="1229"/>
                    <a:pt x="420" y="1220"/>
                    <a:pt x="438" y="1211"/>
                  </a:cubicBezTo>
                  <a:cubicBezTo>
                    <a:pt x="490" y="1185"/>
                    <a:pt x="490" y="1189"/>
                    <a:pt x="538" y="1145"/>
                  </a:cubicBezTo>
                  <a:cubicBezTo>
                    <a:pt x="586" y="1100"/>
                    <a:pt x="608" y="1082"/>
                    <a:pt x="617" y="1033"/>
                  </a:cubicBezTo>
                  <a:cubicBezTo>
                    <a:pt x="625" y="985"/>
                    <a:pt x="582" y="978"/>
                    <a:pt x="652" y="967"/>
                  </a:cubicBezTo>
                  <a:cubicBezTo>
                    <a:pt x="721" y="956"/>
                    <a:pt x="756" y="959"/>
                    <a:pt x="752" y="919"/>
                  </a:cubicBezTo>
                  <a:cubicBezTo>
                    <a:pt x="748" y="878"/>
                    <a:pt x="813" y="889"/>
                    <a:pt x="813" y="859"/>
                  </a:cubicBezTo>
                  <a:cubicBezTo>
                    <a:pt x="813" y="830"/>
                    <a:pt x="770" y="793"/>
                    <a:pt x="813" y="781"/>
                  </a:cubicBezTo>
                  <a:cubicBezTo>
                    <a:pt x="857" y="770"/>
                    <a:pt x="866" y="770"/>
                    <a:pt x="861" y="730"/>
                  </a:cubicBezTo>
                  <a:cubicBezTo>
                    <a:pt x="857" y="689"/>
                    <a:pt x="874" y="681"/>
                    <a:pt x="905" y="678"/>
                  </a:cubicBezTo>
                  <a:cubicBezTo>
                    <a:pt x="936" y="674"/>
                    <a:pt x="944" y="637"/>
                    <a:pt x="944" y="600"/>
                  </a:cubicBezTo>
                  <a:cubicBezTo>
                    <a:pt x="944" y="563"/>
                    <a:pt x="866" y="563"/>
                    <a:pt x="922" y="515"/>
                  </a:cubicBezTo>
                  <a:cubicBezTo>
                    <a:pt x="979" y="466"/>
                    <a:pt x="962" y="474"/>
                    <a:pt x="936" y="448"/>
                  </a:cubicBezTo>
                  <a:cubicBezTo>
                    <a:pt x="909" y="422"/>
                    <a:pt x="857" y="377"/>
                    <a:pt x="914" y="377"/>
                  </a:cubicBezTo>
                  <a:cubicBezTo>
                    <a:pt x="970" y="377"/>
                    <a:pt x="970" y="400"/>
                    <a:pt x="997" y="351"/>
                  </a:cubicBezTo>
                  <a:cubicBezTo>
                    <a:pt x="1023" y="303"/>
                    <a:pt x="1049" y="285"/>
                    <a:pt x="1062" y="259"/>
                  </a:cubicBezTo>
                  <a:cubicBezTo>
                    <a:pt x="1068" y="247"/>
                    <a:pt x="1078" y="237"/>
                    <a:pt x="1088" y="225"/>
                  </a:cubicBezTo>
                  <a:cubicBezTo>
                    <a:pt x="1086" y="224"/>
                    <a:pt x="1084" y="224"/>
                    <a:pt x="1081" y="224"/>
                  </a:cubicBezTo>
                  <a:cubicBezTo>
                    <a:pt x="1062" y="221"/>
                    <a:pt x="1044" y="212"/>
                    <a:pt x="1034" y="190"/>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4" name="Freeform 25"/>
            <p:cNvSpPr>
              <a:spLocks/>
            </p:cNvSpPr>
            <p:nvPr/>
          </p:nvSpPr>
          <p:spPr bwMode="auto">
            <a:xfrm>
              <a:off x="3696" y="1645"/>
              <a:ext cx="410" cy="745"/>
            </a:xfrm>
            <a:custGeom>
              <a:avLst/>
              <a:gdLst>
                <a:gd name="T0" fmla="*/ 142 w 885"/>
                <a:gd name="T1" fmla="*/ 1606 h 1609"/>
                <a:gd name="T2" fmla="*/ 210 w 885"/>
                <a:gd name="T3" fmla="*/ 1575 h 1609"/>
                <a:gd name="T4" fmla="*/ 306 w 885"/>
                <a:gd name="T5" fmla="*/ 1527 h 1609"/>
                <a:gd name="T6" fmla="*/ 369 w 885"/>
                <a:gd name="T7" fmla="*/ 1504 h 1609"/>
                <a:gd name="T8" fmla="*/ 413 w 885"/>
                <a:gd name="T9" fmla="*/ 1460 h 1609"/>
                <a:gd name="T10" fmla="*/ 468 w 885"/>
                <a:gd name="T11" fmla="*/ 1451 h 1609"/>
                <a:gd name="T12" fmla="*/ 494 w 885"/>
                <a:gd name="T13" fmla="*/ 1410 h 1609"/>
                <a:gd name="T14" fmla="*/ 572 w 885"/>
                <a:gd name="T15" fmla="*/ 1397 h 1609"/>
                <a:gd name="T16" fmla="*/ 623 w 885"/>
                <a:gd name="T17" fmla="*/ 1380 h 1609"/>
                <a:gd name="T18" fmla="*/ 671 w 885"/>
                <a:gd name="T19" fmla="*/ 1382 h 1609"/>
                <a:gd name="T20" fmla="*/ 717 w 885"/>
                <a:gd name="T21" fmla="*/ 1349 h 1609"/>
                <a:gd name="T22" fmla="*/ 786 w 885"/>
                <a:gd name="T23" fmla="*/ 1297 h 1609"/>
                <a:gd name="T24" fmla="*/ 795 w 885"/>
                <a:gd name="T25" fmla="*/ 1236 h 1609"/>
                <a:gd name="T26" fmla="*/ 802 w 885"/>
                <a:gd name="T27" fmla="*/ 1158 h 1609"/>
                <a:gd name="T28" fmla="*/ 784 w 885"/>
                <a:gd name="T29" fmla="*/ 1082 h 1609"/>
                <a:gd name="T30" fmla="*/ 752 w 885"/>
                <a:gd name="T31" fmla="*/ 1000 h 1609"/>
                <a:gd name="T32" fmla="*/ 793 w 885"/>
                <a:gd name="T33" fmla="*/ 939 h 1609"/>
                <a:gd name="T34" fmla="*/ 808 w 885"/>
                <a:gd name="T35" fmla="*/ 869 h 1609"/>
                <a:gd name="T36" fmla="*/ 843 w 885"/>
                <a:gd name="T37" fmla="*/ 798 h 1609"/>
                <a:gd name="T38" fmla="*/ 821 w 885"/>
                <a:gd name="T39" fmla="*/ 737 h 1609"/>
                <a:gd name="T40" fmla="*/ 784 w 885"/>
                <a:gd name="T41" fmla="*/ 687 h 1609"/>
                <a:gd name="T42" fmla="*/ 745 w 885"/>
                <a:gd name="T43" fmla="*/ 645 h 1609"/>
                <a:gd name="T44" fmla="*/ 695 w 885"/>
                <a:gd name="T45" fmla="*/ 570 h 1609"/>
                <a:gd name="T46" fmla="*/ 734 w 885"/>
                <a:gd name="T47" fmla="*/ 509 h 1609"/>
                <a:gd name="T48" fmla="*/ 734 w 885"/>
                <a:gd name="T49" fmla="*/ 463 h 1609"/>
                <a:gd name="T50" fmla="*/ 749 w 885"/>
                <a:gd name="T51" fmla="*/ 409 h 1609"/>
                <a:gd name="T52" fmla="*/ 826 w 885"/>
                <a:gd name="T53" fmla="*/ 407 h 1609"/>
                <a:gd name="T54" fmla="*/ 861 w 885"/>
                <a:gd name="T55" fmla="*/ 354 h 1609"/>
                <a:gd name="T56" fmla="*/ 863 w 885"/>
                <a:gd name="T57" fmla="*/ 287 h 1609"/>
                <a:gd name="T58" fmla="*/ 841 w 885"/>
                <a:gd name="T59" fmla="*/ 241 h 1609"/>
                <a:gd name="T60" fmla="*/ 817 w 885"/>
                <a:gd name="T61" fmla="*/ 205 h 1609"/>
                <a:gd name="T62" fmla="*/ 743 w 885"/>
                <a:gd name="T63" fmla="*/ 165 h 1609"/>
                <a:gd name="T64" fmla="*/ 778 w 885"/>
                <a:gd name="T65" fmla="*/ 131 h 1609"/>
                <a:gd name="T66" fmla="*/ 826 w 885"/>
                <a:gd name="T67" fmla="*/ 96 h 1609"/>
                <a:gd name="T68" fmla="*/ 780 w 885"/>
                <a:gd name="T69" fmla="*/ 65 h 1609"/>
                <a:gd name="T70" fmla="*/ 740 w 885"/>
                <a:gd name="T71" fmla="*/ 0 h 1609"/>
                <a:gd name="T72" fmla="*/ 723 w 885"/>
                <a:gd name="T73" fmla="*/ 66 h 1609"/>
                <a:gd name="T74" fmla="*/ 649 w 885"/>
                <a:gd name="T75" fmla="*/ 85 h 1609"/>
                <a:gd name="T76" fmla="*/ 588 w 885"/>
                <a:gd name="T77" fmla="*/ 115 h 1609"/>
                <a:gd name="T78" fmla="*/ 531 w 885"/>
                <a:gd name="T79" fmla="*/ 100 h 1609"/>
                <a:gd name="T80" fmla="*/ 465 w 885"/>
                <a:gd name="T81" fmla="*/ 159 h 1609"/>
                <a:gd name="T82" fmla="*/ 361 w 885"/>
                <a:gd name="T83" fmla="*/ 159 h 1609"/>
                <a:gd name="T84" fmla="*/ 308 w 885"/>
                <a:gd name="T85" fmla="*/ 293 h 1609"/>
                <a:gd name="T86" fmla="*/ 256 w 885"/>
                <a:gd name="T87" fmla="*/ 330 h 1609"/>
                <a:gd name="T88" fmla="*/ 203 w 885"/>
                <a:gd name="T89" fmla="*/ 333 h 1609"/>
                <a:gd name="T90" fmla="*/ 164 w 885"/>
                <a:gd name="T91" fmla="*/ 389 h 1609"/>
                <a:gd name="T92" fmla="*/ 109 w 885"/>
                <a:gd name="T93" fmla="*/ 346 h 1609"/>
                <a:gd name="T94" fmla="*/ 151 w 885"/>
                <a:gd name="T95" fmla="*/ 411 h 1609"/>
                <a:gd name="T96" fmla="*/ 142 w 885"/>
                <a:gd name="T97" fmla="*/ 478 h 1609"/>
                <a:gd name="T98" fmla="*/ 118 w 885"/>
                <a:gd name="T99" fmla="*/ 545 h 1609"/>
                <a:gd name="T100" fmla="*/ 105 w 885"/>
                <a:gd name="T101" fmla="*/ 626 h 1609"/>
                <a:gd name="T102" fmla="*/ 40 w 885"/>
                <a:gd name="T103" fmla="*/ 706 h 1609"/>
                <a:gd name="T104" fmla="*/ 99 w 885"/>
                <a:gd name="T105" fmla="*/ 832 h 1609"/>
                <a:gd name="T106" fmla="*/ 96 w 885"/>
                <a:gd name="T107" fmla="*/ 886 h 1609"/>
                <a:gd name="T108" fmla="*/ 99 w 885"/>
                <a:gd name="T109" fmla="*/ 936 h 1609"/>
                <a:gd name="T110" fmla="*/ 59 w 885"/>
                <a:gd name="T111" fmla="*/ 984 h 1609"/>
                <a:gd name="T112" fmla="*/ 55 w 885"/>
                <a:gd name="T113" fmla="*/ 1073 h 1609"/>
                <a:gd name="T114" fmla="*/ 74 w 885"/>
                <a:gd name="T115" fmla="*/ 1199 h 1609"/>
                <a:gd name="T116" fmla="*/ 116 w 885"/>
                <a:gd name="T117" fmla="*/ 1303 h 1609"/>
                <a:gd name="T118" fmla="*/ 92 w 885"/>
                <a:gd name="T119" fmla="*/ 1421 h 1609"/>
                <a:gd name="T120" fmla="*/ 64 w 885"/>
                <a:gd name="T121" fmla="*/ 1547 h 1609"/>
                <a:gd name="T122" fmla="*/ 72 w 885"/>
                <a:gd name="T123" fmla="*/ 1606 h 1609"/>
                <a:gd name="T124" fmla="*/ 142 w 885"/>
                <a:gd name="T125" fmla="*/ 1606 h 1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5" h="1609">
                  <a:moveTo>
                    <a:pt x="142" y="1606"/>
                  </a:moveTo>
                  <a:cubicBezTo>
                    <a:pt x="175" y="1603"/>
                    <a:pt x="177" y="1597"/>
                    <a:pt x="210" y="1575"/>
                  </a:cubicBezTo>
                  <a:cubicBezTo>
                    <a:pt x="243" y="1553"/>
                    <a:pt x="265" y="1523"/>
                    <a:pt x="306" y="1527"/>
                  </a:cubicBezTo>
                  <a:cubicBezTo>
                    <a:pt x="347" y="1530"/>
                    <a:pt x="358" y="1519"/>
                    <a:pt x="369" y="1504"/>
                  </a:cubicBezTo>
                  <a:cubicBezTo>
                    <a:pt x="380" y="1490"/>
                    <a:pt x="387" y="1460"/>
                    <a:pt x="413" y="1460"/>
                  </a:cubicBezTo>
                  <a:cubicBezTo>
                    <a:pt x="439" y="1460"/>
                    <a:pt x="463" y="1469"/>
                    <a:pt x="468" y="1451"/>
                  </a:cubicBezTo>
                  <a:cubicBezTo>
                    <a:pt x="472" y="1432"/>
                    <a:pt x="459" y="1408"/>
                    <a:pt x="494" y="1410"/>
                  </a:cubicBezTo>
                  <a:cubicBezTo>
                    <a:pt x="529" y="1412"/>
                    <a:pt x="553" y="1404"/>
                    <a:pt x="572" y="1397"/>
                  </a:cubicBezTo>
                  <a:cubicBezTo>
                    <a:pt x="592" y="1390"/>
                    <a:pt x="612" y="1367"/>
                    <a:pt x="623" y="1380"/>
                  </a:cubicBezTo>
                  <a:cubicBezTo>
                    <a:pt x="634" y="1393"/>
                    <a:pt x="658" y="1399"/>
                    <a:pt x="671" y="1382"/>
                  </a:cubicBezTo>
                  <a:cubicBezTo>
                    <a:pt x="684" y="1366"/>
                    <a:pt x="682" y="1351"/>
                    <a:pt x="717" y="1349"/>
                  </a:cubicBezTo>
                  <a:cubicBezTo>
                    <a:pt x="752" y="1347"/>
                    <a:pt x="769" y="1321"/>
                    <a:pt x="786" y="1297"/>
                  </a:cubicBezTo>
                  <a:cubicBezTo>
                    <a:pt x="804" y="1273"/>
                    <a:pt x="808" y="1245"/>
                    <a:pt x="795" y="1236"/>
                  </a:cubicBezTo>
                  <a:cubicBezTo>
                    <a:pt x="782" y="1227"/>
                    <a:pt x="817" y="1186"/>
                    <a:pt x="802" y="1158"/>
                  </a:cubicBezTo>
                  <a:cubicBezTo>
                    <a:pt x="786" y="1130"/>
                    <a:pt x="826" y="1110"/>
                    <a:pt x="784" y="1082"/>
                  </a:cubicBezTo>
                  <a:cubicBezTo>
                    <a:pt x="743" y="1054"/>
                    <a:pt x="723" y="1021"/>
                    <a:pt x="752" y="1000"/>
                  </a:cubicBezTo>
                  <a:cubicBezTo>
                    <a:pt x="780" y="980"/>
                    <a:pt x="797" y="980"/>
                    <a:pt x="793" y="939"/>
                  </a:cubicBezTo>
                  <a:cubicBezTo>
                    <a:pt x="789" y="899"/>
                    <a:pt x="784" y="900"/>
                    <a:pt x="808" y="869"/>
                  </a:cubicBezTo>
                  <a:cubicBezTo>
                    <a:pt x="832" y="837"/>
                    <a:pt x="841" y="823"/>
                    <a:pt x="843" y="798"/>
                  </a:cubicBezTo>
                  <a:cubicBezTo>
                    <a:pt x="845" y="774"/>
                    <a:pt x="843" y="756"/>
                    <a:pt x="821" y="737"/>
                  </a:cubicBezTo>
                  <a:cubicBezTo>
                    <a:pt x="800" y="719"/>
                    <a:pt x="784" y="706"/>
                    <a:pt x="784" y="687"/>
                  </a:cubicBezTo>
                  <a:cubicBezTo>
                    <a:pt x="784" y="669"/>
                    <a:pt x="782" y="656"/>
                    <a:pt x="745" y="645"/>
                  </a:cubicBezTo>
                  <a:cubicBezTo>
                    <a:pt x="708" y="633"/>
                    <a:pt x="684" y="609"/>
                    <a:pt x="695" y="570"/>
                  </a:cubicBezTo>
                  <a:cubicBezTo>
                    <a:pt x="706" y="532"/>
                    <a:pt x="734" y="543"/>
                    <a:pt x="734" y="509"/>
                  </a:cubicBezTo>
                  <a:cubicBezTo>
                    <a:pt x="734" y="476"/>
                    <a:pt x="734" y="480"/>
                    <a:pt x="734" y="463"/>
                  </a:cubicBezTo>
                  <a:cubicBezTo>
                    <a:pt x="734" y="446"/>
                    <a:pt x="719" y="398"/>
                    <a:pt x="749" y="409"/>
                  </a:cubicBezTo>
                  <a:cubicBezTo>
                    <a:pt x="780" y="420"/>
                    <a:pt x="806" y="433"/>
                    <a:pt x="826" y="407"/>
                  </a:cubicBezTo>
                  <a:cubicBezTo>
                    <a:pt x="845" y="381"/>
                    <a:pt x="856" y="370"/>
                    <a:pt x="861" y="354"/>
                  </a:cubicBezTo>
                  <a:cubicBezTo>
                    <a:pt x="865" y="337"/>
                    <a:pt x="885" y="313"/>
                    <a:pt x="863" y="287"/>
                  </a:cubicBezTo>
                  <a:cubicBezTo>
                    <a:pt x="841" y="261"/>
                    <a:pt x="841" y="257"/>
                    <a:pt x="841" y="241"/>
                  </a:cubicBezTo>
                  <a:cubicBezTo>
                    <a:pt x="841" y="224"/>
                    <a:pt x="848" y="205"/>
                    <a:pt x="817" y="205"/>
                  </a:cubicBezTo>
                  <a:cubicBezTo>
                    <a:pt x="786" y="205"/>
                    <a:pt x="708" y="198"/>
                    <a:pt x="743" y="165"/>
                  </a:cubicBezTo>
                  <a:cubicBezTo>
                    <a:pt x="778" y="131"/>
                    <a:pt x="747" y="139"/>
                    <a:pt x="778" y="131"/>
                  </a:cubicBezTo>
                  <a:cubicBezTo>
                    <a:pt x="808" y="124"/>
                    <a:pt x="841" y="124"/>
                    <a:pt x="826" y="96"/>
                  </a:cubicBezTo>
                  <a:cubicBezTo>
                    <a:pt x="811" y="68"/>
                    <a:pt x="784" y="89"/>
                    <a:pt x="780" y="65"/>
                  </a:cubicBezTo>
                  <a:cubicBezTo>
                    <a:pt x="776" y="43"/>
                    <a:pt x="776" y="14"/>
                    <a:pt x="740" y="0"/>
                  </a:cubicBezTo>
                  <a:cubicBezTo>
                    <a:pt x="741" y="21"/>
                    <a:pt x="753" y="60"/>
                    <a:pt x="723" y="66"/>
                  </a:cubicBezTo>
                  <a:cubicBezTo>
                    <a:pt x="688" y="74"/>
                    <a:pt x="653" y="59"/>
                    <a:pt x="649" y="85"/>
                  </a:cubicBezTo>
                  <a:cubicBezTo>
                    <a:pt x="645" y="111"/>
                    <a:pt x="610" y="133"/>
                    <a:pt x="588" y="115"/>
                  </a:cubicBezTo>
                  <a:cubicBezTo>
                    <a:pt x="566" y="96"/>
                    <a:pt x="544" y="74"/>
                    <a:pt x="531" y="100"/>
                  </a:cubicBezTo>
                  <a:cubicBezTo>
                    <a:pt x="518" y="126"/>
                    <a:pt x="500" y="174"/>
                    <a:pt x="465" y="159"/>
                  </a:cubicBezTo>
                  <a:cubicBezTo>
                    <a:pt x="430" y="144"/>
                    <a:pt x="378" y="133"/>
                    <a:pt x="361" y="159"/>
                  </a:cubicBezTo>
                  <a:cubicBezTo>
                    <a:pt x="343" y="185"/>
                    <a:pt x="317" y="267"/>
                    <a:pt x="308" y="293"/>
                  </a:cubicBezTo>
                  <a:cubicBezTo>
                    <a:pt x="299" y="318"/>
                    <a:pt x="269" y="337"/>
                    <a:pt x="256" y="330"/>
                  </a:cubicBezTo>
                  <a:cubicBezTo>
                    <a:pt x="243" y="322"/>
                    <a:pt x="203" y="296"/>
                    <a:pt x="203" y="333"/>
                  </a:cubicBezTo>
                  <a:cubicBezTo>
                    <a:pt x="203" y="370"/>
                    <a:pt x="208" y="407"/>
                    <a:pt x="164" y="389"/>
                  </a:cubicBezTo>
                  <a:cubicBezTo>
                    <a:pt x="133" y="376"/>
                    <a:pt x="124" y="344"/>
                    <a:pt x="109" y="346"/>
                  </a:cubicBezTo>
                  <a:cubicBezTo>
                    <a:pt x="118" y="371"/>
                    <a:pt x="139" y="397"/>
                    <a:pt x="151" y="411"/>
                  </a:cubicBezTo>
                  <a:cubicBezTo>
                    <a:pt x="166" y="430"/>
                    <a:pt x="157" y="461"/>
                    <a:pt x="142" y="478"/>
                  </a:cubicBezTo>
                  <a:cubicBezTo>
                    <a:pt x="127" y="494"/>
                    <a:pt x="125" y="507"/>
                    <a:pt x="118" y="545"/>
                  </a:cubicBezTo>
                  <a:cubicBezTo>
                    <a:pt x="112" y="582"/>
                    <a:pt x="107" y="578"/>
                    <a:pt x="105" y="626"/>
                  </a:cubicBezTo>
                  <a:cubicBezTo>
                    <a:pt x="103" y="674"/>
                    <a:pt x="79" y="671"/>
                    <a:pt x="40" y="706"/>
                  </a:cubicBezTo>
                  <a:cubicBezTo>
                    <a:pt x="0" y="741"/>
                    <a:pt x="83" y="813"/>
                    <a:pt x="99" y="832"/>
                  </a:cubicBezTo>
                  <a:cubicBezTo>
                    <a:pt x="114" y="850"/>
                    <a:pt x="116" y="869"/>
                    <a:pt x="96" y="886"/>
                  </a:cubicBezTo>
                  <a:cubicBezTo>
                    <a:pt x="77" y="902"/>
                    <a:pt x="79" y="908"/>
                    <a:pt x="99" y="936"/>
                  </a:cubicBezTo>
                  <a:cubicBezTo>
                    <a:pt x="118" y="963"/>
                    <a:pt x="74" y="958"/>
                    <a:pt x="59" y="984"/>
                  </a:cubicBezTo>
                  <a:cubicBezTo>
                    <a:pt x="44" y="1010"/>
                    <a:pt x="29" y="1047"/>
                    <a:pt x="55" y="1073"/>
                  </a:cubicBezTo>
                  <a:cubicBezTo>
                    <a:pt x="81" y="1099"/>
                    <a:pt x="74" y="1164"/>
                    <a:pt x="74" y="1199"/>
                  </a:cubicBezTo>
                  <a:cubicBezTo>
                    <a:pt x="74" y="1234"/>
                    <a:pt x="90" y="1243"/>
                    <a:pt x="116" y="1303"/>
                  </a:cubicBezTo>
                  <a:cubicBezTo>
                    <a:pt x="142" y="1362"/>
                    <a:pt x="107" y="1386"/>
                    <a:pt x="92" y="1421"/>
                  </a:cubicBezTo>
                  <a:cubicBezTo>
                    <a:pt x="77" y="1456"/>
                    <a:pt x="61" y="1492"/>
                    <a:pt x="64" y="1547"/>
                  </a:cubicBezTo>
                  <a:cubicBezTo>
                    <a:pt x="65" y="1571"/>
                    <a:pt x="67" y="1590"/>
                    <a:pt x="72" y="1606"/>
                  </a:cubicBezTo>
                  <a:cubicBezTo>
                    <a:pt x="94" y="1608"/>
                    <a:pt x="123" y="1609"/>
                    <a:pt x="142" y="1606"/>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5" name="Freeform 26"/>
            <p:cNvSpPr>
              <a:spLocks/>
            </p:cNvSpPr>
            <p:nvPr/>
          </p:nvSpPr>
          <p:spPr bwMode="auto">
            <a:xfrm>
              <a:off x="3730" y="2139"/>
              <a:ext cx="699" cy="563"/>
            </a:xfrm>
            <a:custGeom>
              <a:avLst/>
              <a:gdLst>
                <a:gd name="T0" fmla="*/ 1378 w 1510"/>
                <a:gd name="T1" fmla="*/ 1097 h 1217"/>
                <a:gd name="T2" fmla="*/ 1389 w 1510"/>
                <a:gd name="T3" fmla="*/ 986 h 1217"/>
                <a:gd name="T4" fmla="*/ 1344 w 1510"/>
                <a:gd name="T5" fmla="*/ 936 h 1217"/>
                <a:gd name="T6" fmla="*/ 1241 w 1510"/>
                <a:gd name="T7" fmla="*/ 927 h 1217"/>
                <a:gd name="T8" fmla="*/ 1175 w 1510"/>
                <a:gd name="T9" fmla="*/ 854 h 1217"/>
                <a:gd name="T10" fmla="*/ 1156 w 1510"/>
                <a:gd name="T11" fmla="*/ 808 h 1217"/>
                <a:gd name="T12" fmla="*/ 1217 w 1510"/>
                <a:gd name="T13" fmla="*/ 682 h 1217"/>
                <a:gd name="T14" fmla="*/ 1256 w 1510"/>
                <a:gd name="T15" fmla="*/ 610 h 1217"/>
                <a:gd name="T16" fmla="*/ 1315 w 1510"/>
                <a:gd name="T17" fmla="*/ 558 h 1217"/>
                <a:gd name="T18" fmla="*/ 1424 w 1510"/>
                <a:gd name="T19" fmla="*/ 615 h 1217"/>
                <a:gd name="T20" fmla="*/ 1490 w 1510"/>
                <a:gd name="T21" fmla="*/ 538 h 1217"/>
                <a:gd name="T22" fmla="*/ 1424 w 1510"/>
                <a:gd name="T23" fmla="*/ 465 h 1217"/>
                <a:gd name="T24" fmla="*/ 1330 w 1510"/>
                <a:gd name="T25" fmla="*/ 397 h 1217"/>
                <a:gd name="T26" fmla="*/ 1182 w 1510"/>
                <a:gd name="T27" fmla="*/ 397 h 1217"/>
                <a:gd name="T28" fmla="*/ 1053 w 1510"/>
                <a:gd name="T29" fmla="*/ 330 h 1217"/>
                <a:gd name="T30" fmla="*/ 1090 w 1510"/>
                <a:gd name="T31" fmla="*/ 239 h 1217"/>
                <a:gd name="T32" fmla="*/ 1230 w 1510"/>
                <a:gd name="T33" fmla="*/ 84 h 1217"/>
                <a:gd name="T34" fmla="*/ 1114 w 1510"/>
                <a:gd name="T35" fmla="*/ 102 h 1217"/>
                <a:gd name="T36" fmla="*/ 1036 w 1510"/>
                <a:gd name="T37" fmla="*/ 50 h 1217"/>
                <a:gd name="T38" fmla="*/ 950 w 1510"/>
                <a:gd name="T39" fmla="*/ 56 h 1217"/>
                <a:gd name="T40" fmla="*/ 811 w 1510"/>
                <a:gd name="T41" fmla="*/ 33 h 1217"/>
                <a:gd name="T42" fmla="*/ 730 w 1510"/>
                <a:gd name="T43" fmla="*/ 91 h 1217"/>
                <a:gd name="T44" fmla="*/ 714 w 1510"/>
                <a:gd name="T45" fmla="*/ 230 h 1217"/>
                <a:gd name="T46" fmla="*/ 599 w 1510"/>
                <a:gd name="T47" fmla="*/ 315 h 1217"/>
                <a:gd name="T48" fmla="*/ 500 w 1510"/>
                <a:gd name="T49" fmla="*/ 330 h 1217"/>
                <a:gd name="T50" fmla="*/ 396 w 1510"/>
                <a:gd name="T51" fmla="*/ 384 h 1217"/>
                <a:gd name="T52" fmla="*/ 297 w 1510"/>
                <a:gd name="T53" fmla="*/ 437 h 1217"/>
                <a:gd name="T54" fmla="*/ 138 w 1510"/>
                <a:gd name="T55" fmla="*/ 508 h 1217"/>
                <a:gd name="T56" fmla="*/ 0 w 1510"/>
                <a:gd name="T57" fmla="*/ 539 h 1217"/>
                <a:gd name="T58" fmla="*/ 88 w 1510"/>
                <a:gd name="T59" fmla="*/ 684 h 1217"/>
                <a:gd name="T60" fmla="*/ 189 w 1510"/>
                <a:gd name="T61" fmla="*/ 852 h 1217"/>
                <a:gd name="T62" fmla="*/ 377 w 1510"/>
                <a:gd name="T63" fmla="*/ 1009 h 1217"/>
                <a:gd name="T64" fmla="*/ 542 w 1510"/>
                <a:gd name="T65" fmla="*/ 1057 h 1217"/>
                <a:gd name="T66" fmla="*/ 710 w 1510"/>
                <a:gd name="T67" fmla="*/ 1024 h 1217"/>
                <a:gd name="T68" fmla="*/ 805 w 1510"/>
                <a:gd name="T69" fmla="*/ 1056 h 1217"/>
                <a:gd name="T70" fmla="*/ 889 w 1510"/>
                <a:gd name="T71" fmla="*/ 1047 h 1217"/>
                <a:gd name="T72" fmla="*/ 927 w 1510"/>
                <a:gd name="T73" fmla="*/ 1145 h 1217"/>
                <a:gd name="T74" fmla="*/ 1030 w 1510"/>
                <a:gd name="T75" fmla="*/ 1129 h 1217"/>
                <a:gd name="T76" fmla="*/ 1171 w 1510"/>
                <a:gd name="T77" fmla="*/ 1213 h 1217"/>
                <a:gd name="T78" fmla="*/ 1253 w 1510"/>
                <a:gd name="T79" fmla="*/ 1197 h 1217"/>
                <a:gd name="T80" fmla="*/ 1293 w 1510"/>
                <a:gd name="T81" fmla="*/ 1217 h 1217"/>
                <a:gd name="T82" fmla="*/ 1320 w 1510"/>
                <a:gd name="T83" fmla="*/ 1127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10" h="1217">
                  <a:moveTo>
                    <a:pt x="1320" y="1127"/>
                  </a:moveTo>
                  <a:cubicBezTo>
                    <a:pt x="1352" y="1118"/>
                    <a:pt x="1352" y="1105"/>
                    <a:pt x="1378" y="1097"/>
                  </a:cubicBezTo>
                  <a:cubicBezTo>
                    <a:pt x="1405" y="1090"/>
                    <a:pt x="1407" y="1092"/>
                    <a:pt x="1405" y="1062"/>
                  </a:cubicBezTo>
                  <a:cubicBezTo>
                    <a:pt x="1402" y="1032"/>
                    <a:pt x="1407" y="1012"/>
                    <a:pt x="1389" y="986"/>
                  </a:cubicBezTo>
                  <a:cubicBezTo>
                    <a:pt x="1372" y="960"/>
                    <a:pt x="1372" y="953"/>
                    <a:pt x="1372" y="942"/>
                  </a:cubicBezTo>
                  <a:cubicBezTo>
                    <a:pt x="1372" y="930"/>
                    <a:pt x="1376" y="892"/>
                    <a:pt x="1344" y="936"/>
                  </a:cubicBezTo>
                  <a:cubicBezTo>
                    <a:pt x="1311" y="980"/>
                    <a:pt x="1298" y="966"/>
                    <a:pt x="1285" y="955"/>
                  </a:cubicBezTo>
                  <a:cubicBezTo>
                    <a:pt x="1271" y="943"/>
                    <a:pt x="1261" y="921"/>
                    <a:pt x="1241" y="927"/>
                  </a:cubicBezTo>
                  <a:cubicBezTo>
                    <a:pt x="1221" y="932"/>
                    <a:pt x="1202" y="925"/>
                    <a:pt x="1202" y="905"/>
                  </a:cubicBezTo>
                  <a:cubicBezTo>
                    <a:pt x="1202" y="884"/>
                    <a:pt x="1212" y="860"/>
                    <a:pt x="1175" y="854"/>
                  </a:cubicBezTo>
                  <a:cubicBezTo>
                    <a:pt x="1138" y="849"/>
                    <a:pt x="1121" y="849"/>
                    <a:pt x="1119" y="823"/>
                  </a:cubicBezTo>
                  <a:cubicBezTo>
                    <a:pt x="1116" y="797"/>
                    <a:pt x="1132" y="806"/>
                    <a:pt x="1156" y="808"/>
                  </a:cubicBezTo>
                  <a:cubicBezTo>
                    <a:pt x="1180" y="810"/>
                    <a:pt x="1210" y="806"/>
                    <a:pt x="1215" y="775"/>
                  </a:cubicBezTo>
                  <a:cubicBezTo>
                    <a:pt x="1219" y="743"/>
                    <a:pt x="1182" y="684"/>
                    <a:pt x="1217" y="682"/>
                  </a:cubicBezTo>
                  <a:cubicBezTo>
                    <a:pt x="1252" y="680"/>
                    <a:pt x="1285" y="686"/>
                    <a:pt x="1267" y="662"/>
                  </a:cubicBezTo>
                  <a:cubicBezTo>
                    <a:pt x="1250" y="638"/>
                    <a:pt x="1271" y="630"/>
                    <a:pt x="1256" y="610"/>
                  </a:cubicBezTo>
                  <a:cubicBezTo>
                    <a:pt x="1241" y="589"/>
                    <a:pt x="1232" y="571"/>
                    <a:pt x="1252" y="565"/>
                  </a:cubicBezTo>
                  <a:cubicBezTo>
                    <a:pt x="1271" y="560"/>
                    <a:pt x="1291" y="536"/>
                    <a:pt x="1315" y="558"/>
                  </a:cubicBezTo>
                  <a:cubicBezTo>
                    <a:pt x="1339" y="580"/>
                    <a:pt x="1357" y="575"/>
                    <a:pt x="1361" y="593"/>
                  </a:cubicBezTo>
                  <a:cubicBezTo>
                    <a:pt x="1365" y="612"/>
                    <a:pt x="1411" y="625"/>
                    <a:pt x="1424" y="615"/>
                  </a:cubicBezTo>
                  <a:cubicBezTo>
                    <a:pt x="1437" y="606"/>
                    <a:pt x="1422" y="591"/>
                    <a:pt x="1453" y="580"/>
                  </a:cubicBezTo>
                  <a:cubicBezTo>
                    <a:pt x="1483" y="569"/>
                    <a:pt x="1510" y="558"/>
                    <a:pt x="1490" y="538"/>
                  </a:cubicBezTo>
                  <a:cubicBezTo>
                    <a:pt x="1470" y="517"/>
                    <a:pt x="1464" y="512"/>
                    <a:pt x="1464" y="495"/>
                  </a:cubicBezTo>
                  <a:cubicBezTo>
                    <a:pt x="1464" y="478"/>
                    <a:pt x="1457" y="465"/>
                    <a:pt x="1424" y="465"/>
                  </a:cubicBezTo>
                  <a:cubicBezTo>
                    <a:pt x="1392" y="465"/>
                    <a:pt x="1378" y="458"/>
                    <a:pt x="1368" y="443"/>
                  </a:cubicBezTo>
                  <a:cubicBezTo>
                    <a:pt x="1357" y="428"/>
                    <a:pt x="1363" y="393"/>
                    <a:pt x="1330" y="397"/>
                  </a:cubicBezTo>
                  <a:cubicBezTo>
                    <a:pt x="1298" y="400"/>
                    <a:pt x="1282" y="432"/>
                    <a:pt x="1243" y="423"/>
                  </a:cubicBezTo>
                  <a:cubicBezTo>
                    <a:pt x="1204" y="413"/>
                    <a:pt x="1191" y="412"/>
                    <a:pt x="1182" y="397"/>
                  </a:cubicBezTo>
                  <a:cubicBezTo>
                    <a:pt x="1173" y="382"/>
                    <a:pt x="1173" y="369"/>
                    <a:pt x="1136" y="356"/>
                  </a:cubicBezTo>
                  <a:cubicBezTo>
                    <a:pt x="1099" y="343"/>
                    <a:pt x="1079" y="345"/>
                    <a:pt x="1053" y="330"/>
                  </a:cubicBezTo>
                  <a:cubicBezTo>
                    <a:pt x="1027" y="315"/>
                    <a:pt x="1031" y="308"/>
                    <a:pt x="1046" y="284"/>
                  </a:cubicBezTo>
                  <a:cubicBezTo>
                    <a:pt x="1062" y="260"/>
                    <a:pt x="1057" y="258"/>
                    <a:pt x="1090" y="239"/>
                  </a:cubicBezTo>
                  <a:cubicBezTo>
                    <a:pt x="1123" y="221"/>
                    <a:pt x="1132" y="187"/>
                    <a:pt x="1154" y="167"/>
                  </a:cubicBezTo>
                  <a:cubicBezTo>
                    <a:pt x="1175" y="147"/>
                    <a:pt x="1206" y="98"/>
                    <a:pt x="1230" y="84"/>
                  </a:cubicBezTo>
                  <a:cubicBezTo>
                    <a:pt x="1254" y="69"/>
                    <a:pt x="1300" y="0"/>
                    <a:pt x="1202" y="80"/>
                  </a:cubicBezTo>
                  <a:cubicBezTo>
                    <a:pt x="1167" y="91"/>
                    <a:pt x="1101" y="156"/>
                    <a:pt x="1114" y="102"/>
                  </a:cubicBezTo>
                  <a:cubicBezTo>
                    <a:pt x="1127" y="48"/>
                    <a:pt x="1145" y="48"/>
                    <a:pt x="1110" y="48"/>
                  </a:cubicBezTo>
                  <a:cubicBezTo>
                    <a:pt x="1075" y="48"/>
                    <a:pt x="1075" y="4"/>
                    <a:pt x="1036" y="50"/>
                  </a:cubicBezTo>
                  <a:cubicBezTo>
                    <a:pt x="1027" y="69"/>
                    <a:pt x="1016" y="72"/>
                    <a:pt x="994" y="63"/>
                  </a:cubicBezTo>
                  <a:cubicBezTo>
                    <a:pt x="972" y="54"/>
                    <a:pt x="977" y="50"/>
                    <a:pt x="950" y="56"/>
                  </a:cubicBezTo>
                  <a:cubicBezTo>
                    <a:pt x="924" y="61"/>
                    <a:pt x="920" y="59"/>
                    <a:pt x="887" y="54"/>
                  </a:cubicBezTo>
                  <a:cubicBezTo>
                    <a:pt x="854" y="48"/>
                    <a:pt x="835" y="37"/>
                    <a:pt x="811" y="33"/>
                  </a:cubicBezTo>
                  <a:cubicBezTo>
                    <a:pt x="794" y="31"/>
                    <a:pt x="760" y="23"/>
                    <a:pt x="727" y="29"/>
                  </a:cubicBezTo>
                  <a:cubicBezTo>
                    <a:pt x="741" y="50"/>
                    <a:pt x="717" y="68"/>
                    <a:pt x="730" y="91"/>
                  </a:cubicBezTo>
                  <a:cubicBezTo>
                    <a:pt x="745" y="119"/>
                    <a:pt x="710" y="160"/>
                    <a:pt x="723" y="169"/>
                  </a:cubicBezTo>
                  <a:cubicBezTo>
                    <a:pt x="736" y="178"/>
                    <a:pt x="732" y="206"/>
                    <a:pt x="714" y="230"/>
                  </a:cubicBezTo>
                  <a:cubicBezTo>
                    <a:pt x="697" y="254"/>
                    <a:pt x="680" y="280"/>
                    <a:pt x="645" y="282"/>
                  </a:cubicBezTo>
                  <a:cubicBezTo>
                    <a:pt x="610" y="284"/>
                    <a:pt x="612" y="299"/>
                    <a:pt x="599" y="315"/>
                  </a:cubicBezTo>
                  <a:cubicBezTo>
                    <a:pt x="586" y="332"/>
                    <a:pt x="562" y="326"/>
                    <a:pt x="551" y="313"/>
                  </a:cubicBezTo>
                  <a:cubicBezTo>
                    <a:pt x="540" y="300"/>
                    <a:pt x="520" y="323"/>
                    <a:pt x="500" y="330"/>
                  </a:cubicBezTo>
                  <a:cubicBezTo>
                    <a:pt x="481" y="337"/>
                    <a:pt x="457" y="345"/>
                    <a:pt x="422" y="343"/>
                  </a:cubicBezTo>
                  <a:cubicBezTo>
                    <a:pt x="387" y="341"/>
                    <a:pt x="400" y="365"/>
                    <a:pt x="396" y="384"/>
                  </a:cubicBezTo>
                  <a:cubicBezTo>
                    <a:pt x="391" y="402"/>
                    <a:pt x="367" y="393"/>
                    <a:pt x="341" y="393"/>
                  </a:cubicBezTo>
                  <a:cubicBezTo>
                    <a:pt x="315" y="393"/>
                    <a:pt x="308" y="423"/>
                    <a:pt x="297" y="437"/>
                  </a:cubicBezTo>
                  <a:cubicBezTo>
                    <a:pt x="286" y="452"/>
                    <a:pt x="275" y="463"/>
                    <a:pt x="234" y="460"/>
                  </a:cubicBezTo>
                  <a:cubicBezTo>
                    <a:pt x="193" y="456"/>
                    <a:pt x="171" y="486"/>
                    <a:pt x="138" y="508"/>
                  </a:cubicBezTo>
                  <a:cubicBezTo>
                    <a:pt x="105" y="530"/>
                    <a:pt x="103" y="536"/>
                    <a:pt x="70" y="539"/>
                  </a:cubicBezTo>
                  <a:cubicBezTo>
                    <a:pt x="51" y="542"/>
                    <a:pt x="22" y="541"/>
                    <a:pt x="0" y="539"/>
                  </a:cubicBezTo>
                  <a:cubicBezTo>
                    <a:pt x="6" y="561"/>
                    <a:pt x="16" y="577"/>
                    <a:pt x="31" y="593"/>
                  </a:cubicBezTo>
                  <a:cubicBezTo>
                    <a:pt x="57" y="621"/>
                    <a:pt x="72" y="639"/>
                    <a:pt x="88" y="684"/>
                  </a:cubicBezTo>
                  <a:cubicBezTo>
                    <a:pt x="103" y="728"/>
                    <a:pt x="177" y="778"/>
                    <a:pt x="195" y="806"/>
                  </a:cubicBezTo>
                  <a:cubicBezTo>
                    <a:pt x="207" y="825"/>
                    <a:pt x="201" y="839"/>
                    <a:pt x="189" y="852"/>
                  </a:cubicBezTo>
                  <a:cubicBezTo>
                    <a:pt x="228" y="879"/>
                    <a:pt x="269" y="936"/>
                    <a:pt x="284" y="955"/>
                  </a:cubicBezTo>
                  <a:cubicBezTo>
                    <a:pt x="302" y="979"/>
                    <a:pt x="354" y="1007"/>
                    <a:pt x="377" y="1009"/>
                  </a:cubicBezTo>
                  <a:cubicBezTo>
                    <a:pt x="400" y="1011"/>
                    <a:pt x="403" y="1023"/>
                    <a:pt x="452" y="1039"/>
                  </a:cubicBezTo>
                  <a:cubicBezTo>
                    <a:pt x="502" y="1055"/>
                    <a:pt x="505" y="1053"/>
                    <a:pt x="542" y="1057"/>
                  </a:cubicBezTo>
                  <a:cubicBezTo>
                    <a:pt x="579" y="1062"/>
                    <a:pt x="626" y="1055"/>
                    <a:pt x="650" y="1044"/>
                  </a:cubicBezTo>
                  <a:cubicBezTo>
                    <a:pt x="674" y="1034"/>
                    <a:pt x="685" y="1027"/>
                    <a:pt x="710" y="1024"/>
                  </a:cubicBezTo>
                  <a:cubicBezTo>
                    <a:pt x="735" y="1021"/>
                    <a:pt x="747" y="1025"/>
                    <a:pt x="760" y="1033"/>
                  </a:cubicBezTo>
                  <a:cubicBezTo>
                    <a:pt x="773" y="1042"/>
                    <a:pt x="773" y="1062"/>
                    <a:pt x="805" y="1056"/>
                  </a:cubicBezTo>
                  <a:cubicBezTo>
                    <a:pt x="837" y="1049"/>
                    <a:pt x="834" y="1018"/>
                    <a:pt x="853" y="1008"/>
                  </a:cubicBezTo>
                  <a:cubicBezTo>
                    <a:pt x="873" y="998"/>
                    <a:pt x="885" y="1031"/>
                    <a:pt x="889" y="1047"/>
                  </a:cubicBezTo>
                  <a:cubicBezTo>
                    <a:pt x="894" y="1064"/>
                    <a:pt x="888" y="1072"/>
                    <a:pt x="885" y="1094"/>
                  </a:cubicBezTo>
                  <a:cubicBezTo>
                    <a:pt x="882" y="1115"/>
                    <a:pt x="910" y="1131"/>
                    <a:pt x="927" y="1145"/>
                  </a:cubicBezTo>
                  <a:cubicBezTo>
                    <a:pt x="945" y="1160"/>
                    <a:pt x="959" y="1159"/>
                    <a:pt x="983" y="1148"/>
                  </a:cubicBezTo>
                  <a:cubicBezTo>
                    <a:pt x="1007" y="1137"/>
                    <a:pt x="1004" y="1124"/>
                    <a:pt x="1030" y="1129"/>
                  </a:cubicBezTo>
                  <a:cubicBezTo>
                    <a:pt x="1056" y="1133"/>
                    <a:pt x="1092" y="1184"/>
                    <a:pt x="1107" y="1197"/>
                  </a:cubicBezTo>
                  <a:cubicBezTo>
                    <a:pt x="1121" y="1210"/>
                    <a:pt x="1154" y="1215"/>
                    <a:pt x="1171" y="1213"/>
                  </a:cubicBezTo>
                  <a:cubicBezTo>
                    <a:pt x="1188" y="1211"/>
                    <a:pt x="1200" y="1212"/>
                    <a:pt x="1218" y="1190"/>
                  </a:cubicBezTo>
                  <a:cubicBezTo>
                    <a:pt x="1235" y="1168"/>
                    <a:pt x="1246" y="1189"/>
                    <a:pt x="1253" y="1197"/>
                  </a:cubicBezTo>
                  <a:cubicBezTo>
                    <a:pt x="1259" y="1206"/>
                    <a:pt x="1266" y="1214"/>
                    <a:pt x="1280" y="1212"/>
                  </a:cubicBezTo>
                  <a:cubicBezTo>
                    <a:pt x="1284" y="1212"/>
                    <a:pt x="1289" y="1213"/>
                    <a:pt x="1293" y="1217"/>
                  </a:cubicBezTo>
                  <a:cubicBezTo>
                    <a:pt x="1297" y="1206"/>
                    <a:pt x="1301" y="1191"/>
                    <a:pt x="1302" y="1177"/>
                  </a:cubicBezTo>
                  <a:cubicBezTo>
                    <a:pt x="1304" y="1147"/>
                    <a:pt x="1287" y="1136"/>
                    <a:pt x="1320" y="1127"/>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6" name="Freeform 27"/>
            <p:cNvSpPr>
              <a:spLocks/>
            </p:cNvSpPr>
            <p:nvPr/>
          </p:nvSpPr>
          <p:spPr bwMode="auto">
            <a:xfrm>
              <a:off x="4247" y="2313"/>
              <a:ext cx="563" cy="589"/>
            </a:xfrm>
            <a:custGeom>
              <a:avLst/>
              <a:gdLst>
                <a:gd name="T0" fmla="*/ 240 w 1217"/>
                <a:gd name="T1" fmla="*/ 33 h 1271"/>
                <a:gd name="T2" fmla="*/ 308 w 1217"/>
                <a:gd name="T3" fmla="*/ 88 h 1271"/>
                <a:gd name="T4" fmla="*/ 374 w 1217"/>
                <a:gd name="T5" fmla="*/ 161 h 1271"/>
                <a:gd name="T6" fmla="*/ 308 w 1217"/>
                <a:gd name="T7" fmla="*/ 238 h 1271"/>
                <a:gd name="T8" fmla="*/ 199 w 1217"/>
                <a:gd name="T9" fmla="*/ 181 h 1271"/>
                <a:gd name="T10" fmla="*/ 140 w 1217"/>
                <a:gd name="T11" fmla="*/ 233 h 1271"/>
                <a:gd name="T12" fmla="*/ 101 w 1217"/>
                <a:gd name="T13" fmla="*/ 305 h 1271"/>
                <a:gd name="T14" fmla="*/ 40 w 1217"/>
                <a:gd name="T15" fmla="*/ 431 h 1271"/>
                <a:gd name="T16" fmla="*/ 59 w 1217"/>
                <a:gd name="T17" fmla="*/ 477 h 1271"/>
                <a:gd name="T18" fmla="*/ 125 w 1217"/>
                <a:gd name="T19" fmla="*/ 550 h 1271"/>
                <a:gd name="T20" fmla="*/ 228 w 1217"/>
                <a:gd name="T21" fmla="*/ 559 h 1271"/>
                <a:gd name="T22" fmla="*/ 273 w 1217"/>
                <a:gd name="T23" fmla="*/ 609 h 1271"/>
                <a:gd name="T24" fmla="*/ 262 w 1217"/>
                <a:gd name="T25" fmla="*/ 720 h 1271"/>
                <a:gd name="T26" fmla="*/ 186 w 1217"/>
                <a:gd name="T27" fmla="*/ 800 h 1271"/>
                <a:gd name="T28" fmla="*/ 207 w 1217"/>
                <a:gd name="T29" fmla="*/ 873 h 1271"/>
                <a:gd name="T30" fmla="*/ 280 w 1217"/>
                <a:gd name="T31" fmla="*/ 883 h 1271"/>
                <a:gd name="T32" fmla="*/ 321 w 1217"/>
                <a:gd name="T33" fmla="*/ 965 h 1271"/>
                <a:gd name="T34" fmla="*/ 389 w 1217"/>
                <a:gd name="T35" fmla="*/ 1135 h 1271"/>
                <a:gd name="T36" fmla="*/ 494 w 1217"/>
                <a:gd name="T37" fmla="*/ 1189 h 1271"/>
                <a:gd name="T38" fmla="*/ 597 w 1217"/>
                <a:gd name="T39" fmla="*/ 1161 h 1271"/>
                <a:gd name="T40" fmla="*/ 568 w 1217"/>
                <a:gd name="T41" fmla="*/ 1247 h 1271"/>
                <a:gd name="T42" fmla="*/ 688 w 1217"/>
                <a:gd name="T43" fmla="*/ 1165 h 1271"/>
                <a:gd name="T44" fmla="*/ 878 w 1217"/>
                <a:gd name="T45" fmla="*/ 1209 h 1271"/>
                <a:gd name="T46" fmla="*/ 942 w 1217"/>
                <a:gd name="T47" fmla="*/ 1241 h 1271"/>
                <a:gd name="T48" fmla="*/ 1009 w 1217"/>
                <a:gd name="T49" fmla="*/ 1181 h 1271"/>
                <a:gd name="T50" fmla="*/ 1070 w 1217"/>
                <a:gd name="T51" fmla="*/ 1079 h 1271"/>
                <a:gd name="T52" fmla="*/ 1065 w 1217"/>
                <a:gd name="T53" fmla="*/ 992 h 1271"/>
                <a:gd name="T54" fmla="*/ 1175 w 1217"/>
                <a:gd name="T55" fmla="*/ 947 h 1271"/>
                <a:gd name="T56" fmla="*/ 1199 w 1217"/>
                <a:gd name="T57" fmla="*/ 803 h 1271"/>
                <a:gd name="T58" fmla="*/ 1081 w 1217"/>
                <a:gd name="T59" fmla="*/ 744 h 1271"/>
                <a:gd name="T60" fmla="*/ 991 w 1217"/>
                <a:gd name="T61" fmla="*/ 717 h 1271"/>
                <a:gd name="T62" fmla="*/ 906 w 1217"/>
                <a:gd name="T63" fmla="*/ 643 h 1271"/>
                <a:gd name="T64" fmla="*/ 872 w 1217"/>
                <a:gd name="T65" fmla="*/ 562 h 1271"/>
                <a:gd name="T66" fmla="*/ 888 w 1217"/>
                <a:gd name="T67" fmla="*/ 455 h 1271"/>
                <a:gd name="T68" fmla="*/ 1011 w 1217"/>
                <a:gd name="T69" fmla="*/ 444 h 1271"/>
                <a:gd name="T70" fmla="*/ 955 w 1217"/>
                <a:gd name="T71" fmla="*/ 338 h 1271"/>
                <a:gd name="T72" fmla="*/ 898 w 1217"/>
                <a:gd name="T73" fmla="*/ 402 h 1271"/>
                <a:gd name="T74" fmla="*/ 767 w 1217"/>
                <a:gd name="T75" fmla="*/ 315 h 1271"/>
                <a:gd name="T76" fmla="*/ 726 w 1217"/>
                <a:gd name="T77" fmla="*/ 243 h 1271"/>
                <a:gd name="T78" fmla="*/ 682 w 1217"/>
                <a:gd name="T79" fmla="*/ 180 h 1271"/>
                <a:gd name="T80" fmla="*/ 605 w 1217"/>
                <a:gd name="T81" fmla="*/ 138 h 1271"/>
                <a:gd name="T82" fmla="*/ 498 w 1217"/>
                <a:gd name="T83" fmla="*/ 98 h 1271"/>
                <a:gd name="T84" fmla="*/ 420 w 1217"/>
                <a:gd name="T85" fmla="*/ 72 h 1271"/>
                <a:gd name="T86" fmla="*/ 289 w 1217"/>
                <a:gd name="T87" fmla="*/ 5 h 1271"/>
                <a:gd name="T88" fmla="*/ 256 w 1217"/>
                <a:gd name="T89" fmla="*/ 26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17" h="1271">
                  <a:moveTo>
                    <a:pt x="256" y="26"/>
                  </a:moveTo>
                  <a:cubicBezTo>
                    <a:pt x="252" y="28"/>
                    <a:pt x="246" y="31"/>
                    <a:pt x="240" y="33"/>
                  </a:cubicBezTo>
                  <a:cubicBezTo>
                    <a:pt x="245" y="44"/>
                    <a:pt x="246" y="58"/>
                    <a:pt x="252" y="66"/>
                  </a:cubicBezTo>
                  <a:cubicBezTo>
                    <a:pt x="262" y="81"/>
                    <a:pt x="276" y="88"/>
                    <a:pt x="308" y="88"/>
                  </a:cubicBezTo>
                  <a:cubicBezTo>
                    <a:pt x="341" y="88"/>
                    <a:pt x="348" y="101"/>
                    <a:pt x="348" y="118"/>
                  </a:cubicBezTo>
                  <a:cubicBezTo>
                    <a:pt x="348" y="135"/>
                    <a:pt x="354" y="140"/>
                    <a:pt x="374" y="161"/>
                  </a:cubicBezTo>
                  <a:cubicBezTo>
                    <a:pt x="394" y="181"/>
                    <a:pt x="367" y="192"/>
                    <a:pt x="337" y="203"/>
                  </a:cubicBezTo>
                  <a:cubicBezTo>
                    <a:pt x="306" y="214"/>
                    <a:pt x="321" y="229"/>
                    <a:pt x="308" y="238"/>
                  </a:cubicBezTo>
                  <a:cubicBezTo>
                    <a:pt x="295" y="248"/>
                    <a:pt x="249" y="235"/>
                    <a:pt x="245" y="216"/>
                  </a:cubicBezTo>
                  <a:cubicBezTo>
                    <a:pt x="241" y="198"/>
                    <a:pt x="223" y="203"/>
                    <a:pt x="199" y="181"/>
                  </a:cubicBezTo>
                  <a:cubicBezTo>
                    <a:pt x="175" y="159"/>
                    <a:pt x="155" y="183"/>
                    <a:pt x="136" y="188"/>
                  </a:cubicBezTo>
                  <a:cubicBezTo>
                    <a:pt x="116" y="194"/>
                    <a:pt x="125" y="212"/>
                    <a:pt x="140" y="233"/>
                  </a:cubicBezTo>
                  <a:cubicBezTo>
                    <a:pt x="155" y="253"/>
                    <a:pt x="134" y="261"/>
                    <a:pt x="151" y="285"/>
                  </a:cubicBezTo>
                  <a:cubicBezTo>
                    <a:pt x="169" y="309"/>
                    <a:pt x="136" y="303"/>
                    <a:pt x="101" y="305"/>
                  </a:cubicBezTo>
                  <a:cubicBezTo>
                    <a:pt x="66" y="307"/>
                    <a:pt x="103" y="366"/>
                    <a:pt x="99" y="398"/>
                  </a:cubicBezTo>
                  <a:cubicBezTo>
                    <a:pt x="94" y="429"/>
                    <a:pt x="64" y="433"/>
                    <a:pt x="40" y="431"/>
                  </a:cubicBezTo>
                  <a:cubicBezTo>
                    <a:pt x="16" y="429"/>
                    <a:pt x="0" y="420"/>
                    <a:pt x="3" y="446"/>
                  </a:cubicBezTo>
                  <a:cubicBezTo>
                    <a:pt x="5" y="472"/>
                    <a:pt x="22" y="472"/>
                    <a:pt x="59" y="477"/>
                  </a:cubicBezTo>
                  <a:cubicBezTo>
                    <a:pt x="96" y="483"/>
                    <a:pt x="86" y="507"/>
                    <a:pt x="86" y="528"/>
                  </a:cubicBezTo>
                  <a:cubicBezTo>
                    <a:pt x="86" y="548"/>
                    <a:pt x="105" y="555"/>
                    <a:pt x="125" y="550"/>
                  </a:cubicBezTo>
                  <a:cubicBezTo>
                    <a:pt x="145" y="544"/>
                    <a:pt x="155" y="566"/>
                    <a:pt x="169" y="578"/>
                  </a:cubicBezTo>
                  <a:cubicBezTo>
                    <a:pt x="182" y="589"/>
                    <a:pt x="195" y="603"/>
                    <a:pt x="228" y="559"/>
                  </a:cubicBezTo>
                  <a:cubicBezTo>
                    <a:pt x="260" y="515"/>
                    <a:pt x="256" y="553"/>
                    <a:pt x="256" y="565"/>
                  </a:cubicBezTo>
                  <a:cubicBezTo>
                    <a:pt x="256" y="576"/>
                    <a:pt x="256" y="583"/>
                    <a:pt x="273" y="609"/>
                  </a:cubicBezTo>
                  <a:cubicBezTo>
                    <a:pt x="291" y="635"/>
                    <a:pt x="286" y="655"/>
                    <a:pt x="289" y="685"/>
                  </a:cubicBezTo>
                  <a:cubicBezTo>
                    <a:pt x="291" y="715"/>
                    <a:pt x="289" y="713"/>
                    <a:pt x="262" y="720"/>
                  </a:cubicBezTo>
                  <a:cubicBezTo>
                    <a:pt x="236" y="728"/>
                    <a:pt x="236" y="741"/>
                    <a:pt x="204" y="750"/>
                  </a:cubicBezTo>
                  <a:cubicBezTo>
                    <a:pt x="171" y="759"/>
                    <a:pt x="188" y="770"/>
                    <a:pt x="186" y="800"/>
                  </a:cubicBezTo>
                  <a:cubicBezTo>
                    <a:pt x="185" y="814"/>
                    <a:pt x="181" y="829"/>
                    <a:pt x="177" y="840"/>
                  </a:cubicBezTo>
                  <a:cubicBezTo>
                    <a:pt x="187" y="847"/>
                    <a:pt x="196" y="861"/>
                    <a:pt x="207" y="873"/>
                  </a:cubicBezTo>
                  <a:cubicBezTo>
                    <a:pt x="222" y="890"/>
                    <a:pt x="230" y="883"/>
                    <a:pt x="246" y="877"/>
                  </a:cubicBezTo>
                  <a:cubicBezTo>
                    <a:pt x="262" y="870"/>
                    <a:pt x="254" y="871"/>
                    <a:pt x="280" y="883"/>
                  </a:cubicBezTo>
                  <a:cubicBezTo>
                    <a:pt x="306" y="895"/>
                    <a:pt x="293" y="883"/>
                    <a:pt x="328" y="906"/>
                  </a:cubicBezTo>
                  <a:cubicBezTo>
                    <a:pt x="363" y="928"/>
                    <a:pt x="345" y="943"/>
                    <a:pt x="321" y="965"/>
                  </a:cubicBezTo>
                  <a:cubicBezTo>
                    <a:pt x="297" y="987"/>
                    <a:pt x="343" y="1006"/>
                    <a:pt x="339" y="1050"/>
                  </a:cubicBezTo>
                  <a:cubicBezTo>
                    <a:pt x="335" y="1095"/>
                    <a:pt x="367" y="1106"/>
                    <a:pt x="389" y="1135"/>
                  </a:cubicBezTo>
                  <a:cubicBezTo>
                    <a:pt x="411" y="1165"/>
                    <a:pt x="404" y="1184"/>
                    <a:pt x="424" y="1206"/>
                  </a:cubicBezTo>
                  <a:cubicBezTo>
                    <a:pt x="444" y="1228"/>
                    <a:pt x="470" y="1200"/>
                    <a:pt x="494" y="1189"/>
                  </a:cubicBezTo>
                  <a:cubicBezTo>
                    <a:pt x="518" y="1178"/>
                    <a:pt x="529" y="1150"/>
                    <a:pt x="546" y="1134"/>
                  </a:cubicBezTo>
                  <a:cubicBezTo>
                    <a:pt x="564" y="1117"/>
                    <a:pt x="586" y="1143"/>
                    <a:pt x="597" y="1161"/>
                  </a:cubicBezTo>
                  <a:cubicBezTo>
                    <a:pt x="608" y="1180"/>
                    <a:pt x="588" y="1195"/>
                    <a:pt x="573" y="1206"/>
                  </a:cubicBezTo>
                  <a:cubicBezTo>
                    <a:pt x="557" y="1217"/>
                    <a:pt x="542" y="1222"/>
                    <a:pt x="568" y="1247"/>
                  </a:cubicBezTo>
                  <a:cubicBezTo>
                    <a:pt x="594" y="1271"/>
                    <a:pt x="612" y="1241"/>
                    <a:pt x="634" y="1219"/>
                  </a:cubicBezTo>
                  <a:cubicBezTo>
                    <a:pt x="656" y="1197"/>
                    <a:pt x="649" y="1193"/>
                    <a:pt x="688" y="1165"/>
                  </a:cubicBezTo>
                  <a:cubicBezTo>
                    <a:pt x="728" y="1137"/>
                    <a:pt x="739" y="1193"/>
                    <a:pt x="769" y="1211"/>
                  </a:cubicBezTo>
                  <a:cubicBezTo>
                    <a:pt x="800" y="1230"/>
                    <a:pt x="848" y="1217"/>
                    <a:pt x="878" y="1209"/>
                  </a:cubicBezTo>
                  <a:cubicBezTo>
                    <a:pt x="909" y="1202"/>
                    <a:pt x="905" y="1219"/>
                    <a:pt x="935" y="1235"/>
                  </a:cubicBezTo>
                  <a:cubicBezTo>
                    <a:pt x="939" y="1237"/>
                    <a:pt x="941" y="1239"/>
                    <a:pt x="942" y="1241"/>
                  </a:cubicBezTo>
                  <a:cubicBezTo>
                    <a:pt x="956" y="1238"/>
                    <a:pt x="969" y="1232"/>
                    <a:pt x="973" y="1222"/>
                  </a:cubicBezTo>
                  <a:cubicBezTo>
                    <a:pt x="983" y="1200"/>
                    <a:pt x="995" y="1192"/>
                    <a:pt x="1009" y="1181"/>
                  </a:cubicBezTo>
                  <a:cubicBezTo>
                    <a:pt x="1024" y="1170"/>
                    <a:pt x="1049" y="1159"/>
                    <a:pt x="1052" y="1136"/>
                  </a:cubicBezTo>
                  <a:cubicBezTo>
                    <a:pt x="1055" y="1114"/>
                    <a:pt x="1057" y="1093"/>
                    <a:pt x="1070" y="1079"/>
                  </a:cubicBezTo>
                  <a:cubicBezTo>
                    <a:pt x="1083" y="1065"/>
                    <a:pt x="1096" y="1056"/>
                    <a:pt x="1083" y="1040"/>
                  </a:cubicBezTo>
                  <a:cubicBezTo>
                    <a:pt x="1070" y="1025"/>
                    <a:pt x="1029" y="1000"/>
                    <a:pt x="1065" y="992"/>
                  </a:cubicBezTo>
                  <a:cubicBezTo>
                    <a:pt x="1101" y="983"/>
                    <a:pt x="1113" y="982"/>
                    <a:pt x="1132" y="975"/>
                  </a:cubicBezTo>
                  <a:cubicBezTo>
                    <a:pt x="1152" y="968"/>
                    <a:pt x="1190" y="967"/>
                    <a:pt x="1175" y="947"/>
                  </a:cubicBezTo>
                  <a:cubicBezTo>
                    <a:pt x="1160" y="928"/>
                    <a:pt x="1132" y="915"/>
                    <a:pt x="1157" y="894"/>
                  </a:cubicBezTo>
                  <a:cubicBezTo>
                    <a:pt x="1181" y="874"/>
                    <a:pt x="1217" y="833"/>
                    <a:pt x="1199" y="803"/>
                  </a:cubicBezTo>
                  <a:cubicBezTo>
                    <a:pt x="1181" y="772"/>
                    <a:pt x="1190" y="760"/>
                    <a:pt x="1162" y="758"/>
                  </a:cubicBezTo>
                  <a:cubicBezTo>
                    <a:pt x="1134" y="757"/>
                    <a:pt x="1118" y="715"/>
                    <a:pt x="1081" y="744"/>
                  </a:cubicBezTo>
                  <a:cubicBezTo>
                    <a:pt x="1045" y="774"/>
                    <a:pt x="1011" y="776"/>
                    <a:pt x="998" y="764"/>
                  </a:cubicBezTo>
                  <a:cubicBezTo>
                    <a:pt x="985" y="751"/>
                    <a:pt x="986" y="742"/>
                    <a:pt x="991" y="717"/>
                  </a:cubicBezTo>
                  <a:cubicBezTo>
                    <a:pt x="996" y="692"/>
                    <a:pt x="1011" y="683"/>
                    <a:pt x="978" y="671"/>
                  </a:cubicBezTo>
                  <a:cubicBezTo>
                    <a:pt x="946" y="658"/>
                    <a:pt x="926" y="661"/>
                    <a:pt x="906" y="643"/>
                  </a:cubicBezTo>
                  <a:cubicBezTo>
                    <a:pt x="887" y="625"/>
                    <a:pt x="872" y="628"/>
                    <a:pt x="869" y="608"/>
                  </a:cubicBezTo>
                  <a:cubicBezTo>
                    <a:pt x="865" y="589"/>
                    <a:pt x="842" y="579"/>
                    <a:pt x="872" y="562"/>
                  </a:cubicBezTo>
                  <a:cubicBezTo>
                    <a:pt x="901" y="546"/>
                    <a:pt x="919" y="536"/>
                    <a:pt x="919" y="508"/>
                  </a:cubicBezTo>
                  <a:cubicBezTo>
                    <a:pt x="919" y="480"/>
                    <a:pt x="891" y="466"/>
                    <a:pt x="888" y="455"/>
                  </a:cubicBezTo>
                  <a:cubicBezTo>
                    <a:pt x="885" y="444"/>
                    <a:pt x="916" y="411"/>
                    <a:pt x="942" y="429"/>
                  </a:cubicBezTo>
                  <a:cubicBezTo>
                    <a:pt x="968" y="447"/>
                    <a:pt x="991" y="455"/>
                    <a:pt x="1011" y="444"/>
                  </a:cubicBezTo>
                  <a:cubicBezTo>
                    <a:pt x="1031" y="433"/>
                    <a:pt x="1027" y="415"/>
                    <a:pt x="1013" y="389"/>
                  </a:cubicBezTo>
                  <a:cubicBezTo>
                    <a:pt x="998" y="362"/>
                    <a:pt x="980" y="338"/>
                    <a:pt x="955" y="338"/>
                  </a:cubicBezTo>
                  <a:cubicBezTo>
                    <a:pt x="931" y="338"/>
                    <a:pt x="911" y="344"/>
                    <a:pt x="913" y="366"/>
                  </a:cubicBezTo>
                  <a:cubicBezTo>
                    <a:pt x="914" y="389"/>
                    <a:pt x="918" y="400"/>
                    <a:pt x="898" y="402"/>
                  </a:cubicBezTo>
                  <a:cubicBezTo>
                    <a:pt x="878" y="405"/>
                    <a:pt x="833" y="425"/>
                    <a:pt x="810" y="402"/>
                  </a:cubicBezTo>
                  <a:cubicBezTo>
                    <a:pt x="787" y="380"/>
                    <a:pt x="790" y="315"/>
                    <a:pt x="767" y="315"/>
                  </a:cubicBezTo>
                  <a:cubicBezTo>
                    <a:pt x="744" y="315"/>
                    <a:pt x="701" y="315"/>
                    <a:pt x="705" y="297"/>
                  </a:cubicBezTo>
                  <a:cubicBezTo>
                    <a:pt x="708" y="279"/>
                    <a:pt x="700" y="259"/>
                    <a:pt x="726" y="243"/>
                  </a:cubicBezTo>
                  <a:cubicBezTo>
                    <a:pt x="752" y="226"/>
                    <a:pt x="749" y="208"/>
                    <a:pt x="731" y="191"/>
                  </a:cubicBezTo>
                  <a:cubicBezTo>
                    <a:pt x="713" y="174"/>
                    <a:pt x="695" y="162"/>
                    <a:pt x="682" y="180"/>
                  </a:cubicBezTo>
                  <a:cubicBezTo>
                    <a:pt x="669" y="198"/>
                    <a:pt x="657" y="208"/>
                    <a:pt x="644" y="187"/>
                  </a:cubicBezTo>
                  <a:cubicBezTo>
                    <a:pt x="631" y="166"/>
                    <a:pt x="624" y="154"/>
                    <a:pt x="605" y="138"/>
                  </a:cubicBezTo>
                  <a:cubicBezTo>
                    <a:pt x="585" y="123"/>
                    <a:pt x="585" y="116"/>
                    <a:pt x="541" y="117"/>
                  </a:cubicBezTo>
                  <a:cubicBezTo>
                    <a:pt x="497" y="119"/>
                    <a:pt x="503" y="111"/>
                    <a:pt x="498" y="98"/>
                  </a:cubicBezTo>
                  <a:cubicBezTo>
                    <a:pt x="493" y="86"/>
                    <a:pt x="492" y="80"/>
                    <a:pt x="474" y="81"/>
                  </a:cubicBezTo>
                  <a:cubicBezTo>
                    <a:pt x="456" y="83"/>
                    <a:pt x="436" y="90"/>
                    <a:pt x="420" y="72"/>
                  </a:cubicBezTo>
                  <a:cubicBezTo>
                    <a:pt x="403" y="54"/>
                    <a:pt x="371" y="47"/>
                    <a:pt x="346" y="34"/>
                  </a:cubicBezTo>
                  <a:cubicBezTo>
                    <a:pt x="321" y="22"/>
                    <a:pt x="292" y="19"/>
                    <a:pt x="289" y="5"/>
                  </a:cubicBezTo>
                  <a:cubicBezTo>
                    <a:pt x="288" y="4"/>
                    <a:pt x="288" y="2"/>
                    <a:pt x="288" y="0"/>
                  </a:cubicBezTo>
                  <a:cubicBezTo>
                    <a:pt x="273" y="7"/>
                    <a:pt x="264" y="22"/>
                    <a:pt x="256" y="26"/>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7" name="Freeform 28"/>
            <p:cNvSpPr>
              <a:spLocks/>
            </p:cNvSpPr>
            <p:nvPr/>
          </p:nvSpPr>
          <p:spPr bwMode="auto">
            <a:xfrm>
              <a:off x="4378" y="2218"/>
              <a:ext cx="671" cy="469"/>
            </a:xfrm>
            <a:custGeom>
              <a:avLst/>
              <a:gdLst>
                <a:gd name="T0" fmla="*/ 963 w 1448"/>
                <a:gd name="T1" fmla="*/ 946 h 1013"/>
                <a:gd name="T2" fmla="*/ 1032 w 1448"/>
                <a:gd name="T3" fmla="*/ 991 h 1013"/>
                <a:gd name="T4" fmla="*/ 1119 w 1448"/>
                <a:gd name="T5" fmla="*/ 992 h 1013"/>
                <a:gd name="T6" fmla="*/ 1191 w 1448"/>
                <a:gd name="T7" fmla="*/ 977 h 1013"/>
                <a:gd name="T8" fmla="*/ 1232 w 1448"/>
                <a:gd name="T9" fmla="*/ 927 h 1013"/>
                <a:gd name="T10" fmla="*/ 1251 w 1448"/>
                <a:gd name="T11" fmla="*/ 843 h 1013"/>
                <a:gd name="T12" fmla="*/ 1246 w 1448"/>
                <a:gd name="T13" fmla="*/ 782 h 1013"/>
                <a:gd name="T14" fmla="*/ 1274 w 1448"/>
                <a:gd name="T15" fmla="*/ 742 h 1013"/>
                <a:gd name="T16" fmla="*/ 1440 w 1448"/>
                <a:gd name="T17" fmla="*/ 785 h 1013"/>
                <a:gd name="T18" fmla="*/ 1370 w 1448"/>
                <a:gd name="T19" fmla="*/ 656 h 1013"/>
                <a:gd name="T20" fmla="*/ 1221 w 1448"/>
                <a:gd name="T21" fmla="*/ 567 h 1013"/>
                <a:gd name="T22" fmla="*/ 1156 w 1448"/>
                <a:gd name="T23" fmla="*/ 474 h 1013"/>
                <a:gd name="T24" fmla="*/ 968 w 1448"/>
                <a:gd name="T25" fmla="*/ 266 h 1013"/>
                <a:gd name="T26" fmla="*/ 867 w 1448"/>
                <a:gd name="T27" fmla="*/ 148 h 1013"/>
                <a:gd name="T28" fmla="*/ 649 w 1448"/>
                <a:gd name="T29" fmla="*/ 52 h 1013"/>
                <a:gd name="T30" fmla="*/ 571 w 1448"/>
                <a:gd name="T31" fmla="*/ 29 h 1013"/>
                <a:gd name="T32" fmla="*/ 478 w 1448"/>
                <a:gd name="T33" fmla="*/ 133 h 1013"/>
                <a:gd name="T34" fmla="*/ 409 w 1448"/>
                <a:gd name="T35" fmla="*/ 191 h 1013"/>
                <a:gd name="T36" fmla="*/ 331 w 1448"/>
                <a:gd name="T37" fmla="*/ 176 h 1013"/>
                <a:gd name="T38" fmla="*/ 250 w 1448"/>
                <a:gd name="T39" fmla="*/ 211 h 1013"/>
                <a:gd name="T40" fmla="*/ 116 w 1448"/>
                <a:gd name="T41" fmla="*/ 134 h 1013"/>
                <a:gd name="T42" fmla="*/ 5 w 1448"/>
                <a:gd name="T43" fmla="*/ 151 h 1013"/>
                <a:gd name="T44" fmla="*/ 62 w 1448"/>
                <a:gd name="T45" fmla="*/ 240 h 1013"/>
                <a:gd name="T46" fmla="*/ 190 w 1448"/>
                <a:gd name="T47" fmla="*/ 287 h 1013"/>
                <a:gd name="T48" fmla="*/ 257 w 1448"/>
                <a:gd name="T49" fmla="*/ 323 h 1013"/>
                <a:gd name="T50" fmla="*/ 360 w 1448"/>
                <a:gd name="T51" fmla="*/ 393 h 1013"/>
                <a:gd name="T52" fmla="*/ 447 w 1448"/>
                <a:gd name="T53" fmla="*/ 397 h 1013"/>
                <a:gd name="T54" fmla="*/ 421 w 1448"/>
                <a:gd name="T55" fmla="*/ 503 h 1013"/>
                <a:gd name="T56" fmla="*/ 526 w 1448"/>
                <a:gd name="T57" fmla="*/ 608 h 1013"/>
                <a:gd name="T58" fmla="*/ 629 w 1448"/>
                <a:gd name="T59" fmla="*/ 572 h 1013"/>
                <a:gd name="T60" fmla="*/ 729 w 1448"/>
                <a:gd name="T61" fmla="*/ 595 h 1013"/>
                <a:gd name="T62" fmla="*/ 658 w 1448"/>
                <a:gd name="T63" fmla="*/ 635 h 1013"/>
                <a:gd name="T64" fmla="*/ 635 w 1448"/>
                <a:gd name="T65" fmla="*/ 714 h 1013"/>
                <a:gd name="T66" fmla="*/ 585 w 1448"/>
                <a:gd name="T67" fmla="*/ 814 h 1013"/>
                <a:gd name="T68" fmla="*/ 694 w 1448"/>
                <a:gd name="T69" fmla="*/ 877 h 1013"/>
                <a:gd name="T70" fmla="*/ 714 w 1448"/>
                <a:gd name="T71" fmla="*/ 970 h 1013"/>
                <a:gd name="T72" fmla="*/ 878 w 1448"/>
                <a:gd name="T73" fmla="*/ 964 h 1013"/>
                <a:gd name="T74" fmla="*/ 919 w 1448"/>
                <a:gd name="T75" fmla="*/ 963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48" h="1013">
                  <a:moveTo>
                    <a:pt x="919" y="963"/>
                  </a:moveTo>
                  <a:cubicBezTo>
                    <a:pt x="922" y="950"/>
                    <a:pt x="951" y="956"/>
                    <a:pt x="963" y="946"/>
                  </a:cubicBezTo>
                  <a:cubicBezTo>
                    <a:pt x="974" y="936"/>
                    <a:pt x="992" y="955"/>
                    <a:pt x="997" y="967"/>
                  </a:cubicBezTo>
                  <a:cubicBezTo>
                    <a:pt x="1002" y="980"/>
                    <a:pt x="1012" y="984"/>
                    <a:pt x="1032" y="991"/>
                  </a:cubicBezTo>
                  <a:cubicBezTo>
                    <a:pt x="1051" y="998"/>
                    <a:pt x="1051" y="1005"/>
                    <a:pt x="1073" y="996"/>
                  </a:cubicBezTo>
                  <a:cubicBezTo>
                    <a:pt x="1094" y="988"/>
                    <a:pt x="1102" y="971"/>
                    <a:pt x="1119" y="992"/>
                  </a:cubicBezTo>
                  <a:cubicBezTo>
                    <a:pt x="1135" y="1013"/>
                    <a:pt x="1140" y="1006"/>
                    <a:pt x="1160" y="1000"/>
                  </a:cubicBezTo>
                  <a:cubicBezTo>
                    <a:pt x="1179" y="995"/>
                    <a:pt x="1191" y="993"/>
                    <a:pt x="1191" y="977"/>
                  </a:cubicBezTo>
                  <a:cubicBezTo>
                    <a:pt x="1191" y="960"/>
                    <a:pt x="1196" y="960"/>
                    <a:pt x="1209" y="953"/>
                  </a:cubicBezTo>
                  <a:cubicBezTo>
                    <a:pt x="1222" y="946"/>
                    <a:pt x="1227" y="949"/>
                    <a:pt x="1232" y="927"/>
                  </a:cubicBezTo>
                  <a:cubicBezTo>
                    <a:pt x="1237" y="904"/>
                    <a:pt x="1255" y="910"/>
                    <a:pt x="1258" y="888"/>
                  </a:cubicBezTo>
                  <a:cubicBezTo>
                    <a:pt x="1261" y="866"/>
                    <a:pt x="1228" y="850"/>
                    <a:pt x="1251" y="843"/>
                  </a:cubicBezTo>
                  <a:cubicBezTo>
                    <a:pt x="1274" y="836"/>
                    <a:pt x="1294" y="838"/>
                    <a:pt x="1284" y="820"/>
                  </a:cubicBezTo>
                  <a:cubicBezTo>
                    <a:pt x="1274" y="802"/>
                    <a:pt x="1264" y="796"/>
                    <a:pt x="1246" y="782"/>
                  </a:cubicBezTo>
                  <a:cubicBezTo>
                    <a:pt x="1228" y="768"/>
                    <a:pt x="1223" y="749"/>
                    <a:pt x="1240" y="745"/>
                  </a:cubicBezTo>
                  <a:cubicBezTo>
                    <a:pt x="1252" y="741"/>
                    <a:pt x="1252" y="733"/>
                    <a:pt x="1274" y="742"/>
                  </a:cubicBezTo>
                  <a:cubicBezTo>
                    <a:pt x="1276" y="736"/>
                    <a:pt x="1285" y="734"/>
                    <a:pt x="1304" y="741"/>
                  </a:cubicBezTo>
                  <a:cubicBezTo>
                    <a:pt x="1365" y="763"/>
                    <a:pt x="1431" y="811"/>
                    <a:pt x="1440" y="785"/>
                  </a:cubicBezTo>
                  <a:cubicBezTo>
                    <a:pt x="1448" y="759"/>
                    <a:pt x="1413" y="730"/>
                    <a:pt x="1413" y="700"/>
                  </a:cubicBezTo>
                  <a:cubicBezTo>
                    <a:pt x="1413" y="670"/>
                    <a:pt x="1400" y="656"/>
                    <a:pt x="1370" y="656"/>
                  </a:cubicBezTo>
                  <a:cubicBezTo>
                    <a:pt x="1339" y="656"/>
                    <a:pt x="1304" y="659"/>
                    <a:pt x="1291" y="630"/>
                  </a:cubicBezTo>
                  <a:cubicBezTo>
                    <a:pt x="1278" y="600"/>
                    <a:pt x="1269" y="567"/>
                    <a:pt x="1221" y="567"/>
                  </a:cubicBezTo>
                  <a:cubicBezTo>
                    <a:pt x="1173" y="567"/>
                    <a:pt x="1147" y="552"/>
                    <a:pt x="1147" y="530"/>
                  </a:cubicBezTo>
                  <a:cubicBezTo>
                    <a:pt x="1147" y="507"/>
                    <a:pt x="1195" y="504"/>
                    <a:pt x="1156" y="474"/>
                  </a:cubicBezTo>
                  <a:cubicBezTo>
                    <a:pt x="1116" y="444"/>
                    <a:pt x="1042" y="374"/>
                    <a:pt x="1025" y="341"/>
                  </a:cubicBezTo>
                  <a:cubicBezTo>
                    <a:pt x="1007" y="307"/>
                    <a:pt x="1012" y="292"/>
                    <a:pt x="968" y="266"/>
                  </a:cubicBezTo>
                  <a:cubicBezTo>
                    <a:pt x="924" y="241"/>
                    <a:pt x="924" y="244"/>
                    <a:pt x="929" y="215"/>
                  </a:cubicBezTo>
                  <a:cubicBezTo>
                    <a:pt x="933" y="185"/>
                    <a:pt x="907" y="159"/>
                    <a:pt x="867" y="148"/>
                  </a:cubicBezTo>
                  <a:cubicBezTo>
                    <a:pt x="828" y="137"/>
                    <a:pt x="780" y="140"/>
                    <a:pt x="749" y="118"/>
                  </a:cubicBezTo>
                  <a:cubicBezTo>
                    <a:pt x="719" y="96"/>
                    <a:pt x="653" y="89"/>
                    <a:pt x="649" y="52"/>
                  </a:cubicBezTo>
                  <a:cubicBezTo>
                    <a:pt x="646" y="29"/>
                    <a:pt x="649" y="23"/>
                    <a:pt x="658" y="10"/>
                  </a:cubicBezTo>
                  <a:cubicBezTo>
                    <a:pt x="596" y="0"/>
                    <a:pt x="600" y="13"/>
                    <a:pt x="571" y="29"/>
                  </a:cubicBezTo>
                  <a:cubicBezTo>
                    <a:pt x="539" y="47"/>
                    <a:pt x="549" y="65"/>
                    <a:pt x="544" y="97"/>
                  </a:cubicBezTo>
                  <a:cubicBezTo>
                    <a:pt x="539" y="129"/>
                    <a:pt x="509" y="130"/>
                    <a:pt x="478" y="133"/>
                  </a:cubicBezTo>
                  <a:cubicBezTo>
                    <a:pt x="447" y="136"/>
                    <a:pt x="458" y="164"/>
                    <a:pt x="449" y="183"/>
                  </a:cubicBezTo>
                  <a:cubicBezTo>
                    <a:pt x="439" y="203"/>
                    <a:pt x="414" y="194"/>
                    <a:pt x="409" y="191"/>
                  </a:cubicBezTo>
                  <a:cubicBezTo>
                    <a:pt x="404" y="189"/>
                    <a:pt x="401" y="169"/>
                    <a:pt x="381" y="154"/>
                  </a:cubicBezTo>
                  <a:cubicBezTo>
                    <a:pt x="331" y="140"/>
                    <a:pt x="329" y="159"/>
                    <a:pt x="331" y="176"/>
                  </a:cubicBezTo>
                  <a:cubicBezTo>
                    <a:pt x="332" y="193"/>
                    <a:pt x="319" y="189"/>
                    <a:pt x="298" y="204"/>
                  </a:cubicBezTo>
                  <a:cubicBezTo>
                    <a:pt x="277" y="219"/>
                    <a:pt x="275" y="239"/>
                    <a:pt x="250" y="211"/>
                  </a:cubicBezTo>
                  <a:cubicBezTo>
                    <a:pt x="226" y="183"/>
                    <a:pt x="196" y="215"/>
                    <a:pt x="182" y="204"/>
                  </a:cubicBezTo>
                  <a:cubicBezTo>
                    <a:pt x="167" y="193"/>
                    <a:pt x="141" y="158"/>
                    <a:pt x="116" y="134"/>
                  </a:cubicBezTo>
                  <a:cubicBezTo>
                    <a:pt x="91" y="111"/>
                    <a:pt x="73" y="118"/>
                    <a:pt x="42" y="132"/>
                  </a:cubicBezTo>
                  <a:cubicBezTo>
                    <a:pt x="11" y="146"/>
                    <a:pt x="10" y="137"/>
                    <a:pt x="5" y="151"/>
                  </a:cubicBezTo>
                  <a:cubicBezTo>
                    <a:pt x="0" y="165"/>
                    <a:pt x="1" y="197"/>
                    <a:pt x="5" y="211"/>
                  </a:cubicBezTo>
                  <a:cubicBezTo>
                    <a:pt x="8" y="225"/>
                    <a:pt x="37" y="228"/>
                    <a:pt x="62" y="240"/>
                  </a:cubicBezTo>
                  <a:cubicBezTo>
                    <a:pt x="87" y="253"/>
                    <a:pt x="119" y="260"/>
                    <a:pt x="136" y="278"/>
                  </a:cubicBezTo>
                  <a:cubicBezTo>
                    <a:pt x="152" y="296"/>
                    <a:pt x="172" y="289"/>
                    <a:pt x="190" y="287"/>
                  </a:cubicBezTo>
                  <a:cubicBezTo>
                    <a:pt x="208" y="286"/>
                    <a:pt x="209" y="292"/>
                    <a:pt x="214" y="304"/>
                  </a:cubicBezTo>
                  <a:cubicBezTo>
                    <a:pt x="219" y="317"/>
                    <a:pt x="213" y="325"/>
                    <a:pt x="257" y="323"/>
                  </a:cubicBezTo>
                  <a:cubicBezTo>
                    <a:pt x="301" y="322"/>
                    <a:pt x="301" y="329"/>
                    <a:pt x="321" y="344"/>
                  </a:cubicBezTo>
                  <a:cubicBezTo>
                    <a:pt x="340" y="360"/>
                    <a:pt x="347" y="372"/>
                    <a:pt x="360" y="393"/>
                  </a:cubicBezTo>
                  <a:cubicBezTo>
                    <a:pt x="373" y="414"/>
                    <a:pt x="385" y="404"/>
                    <a:pt x="398" y="386"/>
                  </a:cubicBezTo>
                  <a:cubicBezTo>
                    <a:pt x="411" y="368"/>
                    <a:pt x="429" y="380"/>
                    <a:pt x="447" y="397"/>
                  </a:cubicBezTo>
                  <a:cubicBezTo>
                    <a:pt x="465" y="414"/>
                    <a:pt x="468" y="432"/>
                    <a:pt x="442" y="449"/>
                  </a:cubicBezTo>
                  <a:cubicBezTo>
                    <a:pt x="416" y="465"/>
                    <a:pt x="424" y="485"/>
                    <a:pt x="421" y="503"/>
                  </a:cubicBezTo>
                  <a:cubicBezTo>
                    <a:pt x="417" y="521"/>
                    <a:pt x="460" y="521"/>
                    <a:pt x="483" y="521"/>
                  </a:cubicBezTo>
                  <a:cubicBezTo>
                    <a:pt x="506" y="521"/>
                    <a:pt x="503" y="586"/>
                    <a:pt x="526" y="608"/>
                  </a:cubicBezTo>
                  <a:cubicBezTo>
                    <a:pt x="549" y="631"/>
                    <a:pt x="594" y="611"/>
                    <a:pt x="614" y="608"/>
                  </a:cubicBezTo>
                  <a:cubicBezTo>
                    <a:pt x="634" y="606"/>
                    <a:pt x="630" y="595"/>
                    <a:pt x="629" y="572"/>
                  </a:cubicBezTo>
                  <a:cubicBezTo>
                    <a:pt x="627" y="550"/>
                    <a:pt x="647" y="544"/>
                    <a:pt x="671" y="544"/>
                  </a:cubicBezTo>
                  <a:cubicBezTo>
                    <a:pt x="696" y="544"/>
                    <a:pt x="714" y="568"/>
                    <a:pt x="729" y="595"/>
                  </a:cubicBezTo>
                  <a:cubicBezTo>
                    <a:pt x="743" y="621"/>
                    <a:pt x="747" y="639"/>
                    <a:pt x="727" y="650"/>
                  </a:cubicBezTo>
                  <a:cubicBezTo>
                    <a:pt x="707" y="661"/>
                    <a:pt x="684" y="653"/>
                    <a:pt x="658" y="635"/>
                  </a:cubicBezTo>
                  <a:cubicBezTo>
                    <a:pt x="632" y="617"/>
                    <a:pt x="601" y="650"/>
                    <a:pt x="604" y="661"/>
                  </a:cubicBezTo>
                  <a:cubicBezTo>
                    <a:pt x="607" y="672"/>
                    <a:pt x="635" y="686"/>
                    <a:pt x="635" y="714"/>
                  </a:cubicBezTo>
                  <a:cubicBezTo>
                    <a:pt x="635" y="742"/>
                    <a:pt x="617" y="752"/>
                    <a:pt x="588" y="768"/>
                  </a:cubicBezTo>
                  <a:cubicBezTo>
                    <a:pt x="558" y="785"/>
                    <a:pt x="581" y="795"/>
                    <a:pt x="585" y="814"/>
                  </a:cubicBezTo>
                  <a:cubicBezTo>
                    <a:pt x="588" y="834"/>
                    <a:pt x="603" y="831"/>
                    <a:pt x="622" y="849"/>
                  </a:cubicBezTo>
                  <a:cubicBezTo>
                    <a:pt x="642" y="867"/>
                    <a:pt x="662" y="864"/>
                    <a:pt x="694" y="877"/>
                  </a:cubicBezTo>
                  <a:cubicBezTo>
                    <a:pt x="727" y="889"/>
                    <a:pt x="712" y="898"/>
                    <a:pt x="707" y="923"/>
                  </a:cubicBezTo>
                  <a:cubicBezTo>
                    <a:pt x="702" y="948"/>
                    <a:pt x="701" y="957"/>
                    <a:pt x="714" y="970"/>
                  </a:cubicBezTo>
                  <a:cubicBezTo>
                    <a:pt x="727" y="982"/>
                    <a:pt x="761" y="980"/>
                    <a:pt x="797" y="950"/>
                  </a:cubicBezTo>
                  <a:cubicBezTo>
                    <a:pt x="834" y="921"/>
                    <a:pt x="850" y="963"/>
                    <a:pt x="878" y="964"/>
                  </a:cubicBezTo>
                  <a:cubicBezTo>
                    <a:pt x="892" y="965"/>
                    <a:pt x="897" y="969"/>
                    <a:pt x="901" y="976"/>
                  </a:cubicBezTo>
                  <a:cubicBezTo>
                    <a:pt x="909" y="973"/>
                    <a:pt x="917" y="969"/>
                    <a:pt x="919" y="963"/>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4" name="Freeform 29"/>
            <p:cNvSpPr>
              <a:spLocks/>
            </p:cNvSpPr>
            <p:nvPr/>
          </p:nvSpPr>
          <p:spPr bwMode="auto">
            <a:xfrm>
              <a:off x="4661" y="2651"/>
              <a:ext cx="455" cy="451"/>
            </a:xfrm>
            <a:custGeom>
              <a:avLst/>
              <a:gdLst>
                <a:gd name="T0" fmla="*/ 913 w 983"/>
                <a:gd name="T1" fmla="*/ 416 h 972"/>
                <a:gd name="T2" fmla="*/ 965 w 983"/>
                <a:gd name="T3" fmla="*/ 379 h 972"/>
                <a:gd name="T4" fmla="*/ 926 w 983"/>
                <a:gd name="T5" fmla="*/ 298 h 972"/>
                <a:gd name="T6" fmla="*/ 948 w 983"/>
                <a:gd name="T7" fmla="*/ 227 h 972"/>
                <a:gd name="T8" fmla="*/ 830 w 983"/>
                <a:gd name="T9" fmla="*/ 205 h 972"/>
                <a:gd name="T10" fmla="*/ 707 w 983"/>
                <a:gd name="T11" fmla="*/ 179 h 972"/>
                <a:gd name="T12" fmla="*/ 607 w 983"/>
                <a:gd name="T13" fmla="*/ 253 h 972"/>
                <a:gd name="T14" fmla="*/ 572 w 983"/>
                <a:gd name="T15" fmla="*/ 216 h 972"/>
                <a:gd name="T16" fmla="*/ 559 w 983"/>
                <a:gd name="T17" fmla="*/ 168 h 972"/>
                <a:gd name="T18" fmla="*/ 668 w 983"/>
                <a:gd name="T19" fmla="*/ 164 h 972"/>
                <a:gd name="T20" fmla="*/ 706 w 983"/>
                <a:gd name="T21" fmla="*/ 85 h 972"/>
                <a:gd name="T22" fmla="*/ 677 w 983"/>
                <a:gd name="T23" fmla="*/ 63 h 972"/>
                <a:gd name="T24" fmla="*/ 620 w 983"/>
                <a:gd name="T25" fmla="*/ 31 h 972"/>
                <a:gd name="T26" fmla="*/ 601 w 983"/>
                <a:gd name="T27" fmla="*/ 16 h 972"/>
                <a:gd name="T28" fmla="*/ 599 w 983"/>
                <a:gd name="T29" fmla="*/ 17 h 972"/>
                <a:gd name="T30" fmla="*/ 581 w 983"/>
                <a:gd name="T31" fmla="*/ 41 h 972"/>
                <a:gd name="T32" fmla="*/ 550 w 983"/>
                <a:gd name="T33" fmla="*/ 64 h 972"/>
                <a:gd name="T34" fmla="*/ 509 w 983"/>
                <a:gd name="T35" fmla="*/ 56 h 972"/>
                <a:gd name="T36" fmla="*/ 463 w 983"/>
                <a:gd name="T37" fmla="*/ 60 h 972"/>
                <a:gd name="T38" fmla="*/ 422 w 983"/>
                <a:gd name="T39" fmla="*/ 55 h 972"/>
                <a:gd name="T40" fmla="*/ 387 w 983"/>
                <a:gd name="T41" fmla="*/ 31 h 972"/>
                <a:gd name="T42" fmla="*/ 353 w 983"/>
                <a:gd name="T43" fmla="*/ 10 h 972"/>
                <a:gd name="T44" fmla="*/ 309 w 983"/>
                <a:gd name="T45" fmla="*/ 27 h 972"/>
                <a:gd name="T46" fmla="*/ 291 w 983"/>
                <a:gd name="T47" fmla="*/ 40 h 972"/>
                <a:gd name="T48" fmla="*/ 305 w 983"/>
                <a:gd name="T49" fmla="*/ 73 h 972"/>
                <a:gd name="T50" fmla="*/ 263 w 983"/>
                <a:gd name="T51" fmla="*/ 164 h 972"/>
                <a:gd name="T52" fmla="*/ 281 w 983"/>
                <a:gd name="T53" fmla="*/ 217 h 972"/>
                <a:gd name="T54" fmla="*/ 238 w 983"/>
                <a:gd name="T55" fmla="*/ 245 h 972"/>
                <a:gd name="T56" fmla="*/ 171 w 983"/>
                <a:gd name="T57" fmla="*/ 262 h 972"/>
                <a:gd name="T58" fmla="*/ 189 w 983"/>
                <a:gd name="T59" fmla="*/ 310 h 972"/>
                <a:gd name="T60" fmla="*/ 176 w 983"/>
                <a:gd name="T61" fmla="*/ 349 h 972"/>
                <a:gd name="T62" fmla="*/ 158 w 983"/>
                <a:gd name="T63" fmla="*/ 406 h 972"/>
                <a:gd name="T64" fmla="*/ 115 w 983"/>
                <a:gd name="T65" fmla="*/ 451 h 972"/>
                <a:gd name="T66" fmla="*/ 79 w 983"/>
                <a:gd name="T67" fmla="*/ 492 h 972"/>
                <a:gd name="T68" fmla="*/ 48 w 983"/>
                <a:gd name="T69" fmla="*/ 511 h 972"/>
                <a:gd name="T70" fmla="*/ 6 w 983"/>
                <a:gd name="T71" fmla="*/ 580 h 972"/>
                <a:gd name="T72" fmla="*/ 91 w 983"/>
                <a:gd name="T73" fmla="*/ 635 h 972"/>
                <a:gd name="T74" fmla="*/ 157 w 983"/>
                <a:gd name="T75" fmla="*/ 733 h 972"/>
                <a:gd name="T76" fmla="*/ 156 w 983"/>
                <a:gd name="T77" fmla="*/ 780 h 972"/>
                <a:gd name="T78" fmla="*/ 192 w 983"/>
                <a:gd name="T79" fmla="*/ 777 h 972"/>
                <a:gd name="T80" fmla="*/ 246 w 983"/>
                <a:gd name="T81" fmla="*/ 782 h 972"/>
                <a:gd name="T82" fmla="*/ 251 w 983"/>
                <a:gd name="T83" fmla="*/ 848 h 972"/>
                <a:gd name="T84" fmla="*/ 294 w 983"/>
                <a:gd name="T85" fmla="*/ 905 h 972"/>
                <a:gd name="T86" fmla="*/ 330 w 983"/>
                <a:gd name="T87" fmla="*/ 954 h 972"/>
                <a:gd name="T88" fmla="*/ 397 w 983"/>
                <a:gd name="T89" fmla="*/ 959 h 972"/>
                <a:gd name="T90" fmla="*/ 438 w 983"/>
                <a:gd name="T91" fmla="*/ 923 h 972"/>
                <a:gd name="T92" fmla="*/ 486 w 983"/>
                <a:gd name="T93" fmla="*/ 914 h 972"/>
                <a:gd name="T94" fmla="*/ 533 w 983"/>
                <a:gd name="T95" fmla="*/ 962 h 972"/>
                <a:gd name="T96" fmla="*/ 590 w 983"/>
                <a:gd name="T97" fmla="*/ 950 h 972"/>
                <a:gd name="T98" fmla="*/ 666 w 983"/>
                <a:gd name="T99" fmla="*/ 937 h 972"/>
                <a:gd name="T100" fmla="*/ 713 w 983"/>
                <a:gd name="T101" fmla="*/ 971 h 972"/>
                <a:gd name="T102" fmla="*/ 720 w 983"/>
                <a:gd name="T103" fmla="*/ 972 h 972"/>
                <a:gd name="T104" fmla="*/ 747 w 983"/>
                <a:gd name="T105" fmla="*/ 906 h 972"/>
                <a:gd name="T106" fmla="*/ 768 w 983"/>
                <a:gd name="T107" fmla="*/ 791 h 972"/>
                <a:gd name="T108" fmla="*/ 812 w 983"/>
                <a:gd name="T109" fmla="*/ 706 h 972"/>
                <a:gd name="T110" fmla="*/ 851 w 983"/>
                <a:gd name="T111" fmla="*/ 665 h 972"/>
                <a:gd name="T112" fmla="*/ 900 w 983"/>
                <a:gd name="T113" fmla="*/ 680 h 972"/>
                <a:gd name="T114" fmla="*/ 948 w 983"/>
                <a:gd name="T115" fmla="*/ 635 h 972"/>
                <a:gd name="T116" fmla="*/ 913 w 983"/>
                <a:gd name="T117" fmla="*/ 535 h 972"/>
                <a:gd name="T118" fmla="*/ 900 w 983"/>
                <a:gd name="T119" fmla="*/ 472 h 972"/>
                <a:gd name="T120" fmla="*/ 913 w 983"/>
                <a:gd name="T121" fmla="*/ 416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83" h="972">
                  <a:moveTo>
                    <a:pt x="913" y="416"/>
                  </a:moveTo>
                  <a:cubicBezTo>
                    <a:pt x="948" y="416"/>
                    <a:pt x="983" y="413"/>
                    <a:pt x="965" y="379"/>
                  </a:cubicBezTo>
                  <a:cubicBezTo>
                    <a:pt x="948" y="346"/>
                    <a:pt x="908" y="331"/>
                    <a:pt x="926" y="298"/>
                  </a:cubicBezTo>
                  <a:cubicBezTo>
                    <a:pt x="943" y="265"/>
                    <a:pt x="983" y="246"/>
                    <a:pt x="948" y="227"/>
                  </a:cubicBezTo>
                  <a:cubicBezTo>
                    <a:pt x="913" y="209"/>
                    <a:pt x="856" y="242"/>
                    <a:pt x="830" y="205"/>
                  </a:cubicBezTo>
                  <a:cubicBezTo>
                    <a:pt x="803" y="168"/>
                    <a:pt x="725" y="153"/>
                    <a:pt x="707" y="179"/>
                  </a:cubicBezTo>
                  <a:cubicBezTo>
                    <a:pt x="690" y="205"/>
                    <a:pt x="624" y="279"/>
                    <a:pt x="607" y="253"/>
                  </a:cubicBezTo>
                  <a:cubicBezTo>
                    <a:pt x="589" y="227"/>
                    <a:pt x="598" y="216"/>
                    <a:pt x="572" y="216"/>
                  </a:cubicBezTo>
                  <a:cubicBezTo>
                    <a:pt x="546" y="216"/>
                    <a:pt x="519" y="157"/>
                    <a:pt x="559" y="168"/>
                  </a:cubicBezTo>
                  <a:cubicBezTo>
                    <a:pt x="598" y="179"/>
                    <a:pt x="655" y="194"/>
                    <a:pt x="668" y="164"/>
                  </a:cubicBezTo>
                  <a:cubicBezTo>
                    <a:pt x="679" y="140"/>
                    <a:pt x="687" y="106"/>
                    <a:pt x="706" y="85"/>
                  </a:cubicBezTo>
                  <a:cubicBezTo>
                    <a:pt x="697" y="76"/>
                    <a:pt x="690" y="66"/>
                    <a:pt x="677" y="63"/>
                  </a:cubicBezTo>
                  <a:cubicBezTo>
                    <a:pt x="656" y="59"/>
                    <a:pt x="658" y="46"/>
                    <a:pt x="620" y="31"/>
                  </a:cubicBezTo>
                  <a:cubicBezTo>
                    <a:pt x="610" y="27"/>
                    <a:pt x="604" y="22"/>
                    <a:pt x="601" y="16"/>
                  </a:cubicBezTo>
                  <a:cubicBezTo>
                    <a:pt x="600" y="16"/>
                    <a:pt x="600" y="17"/>
                    <a:pt x="599" y="17"/>
                  </a:cubicBezTo>
                  <a:cubicBezTo>
                    <a:pt x="586" y="24"/>
                    <a:pt x="581" y="24"/>
                    <a:pt x="581" y="41"/>
                  </a:cubicBezTo>
                  <a:cubicBezTo>
                    <a:pt x="581" y="57"/>
                    <a:pt x="569" y="59"/>
                    <a:pt x="550" y="64"/>
                  </a:cubicBezTo>
                  <a:cubicBezTo>
                    <a:pt x="530" y="70"/>
                    <a:pt x="525" y="77"/>
                    <a:pt x="509" y="56"/>
                  </a:cubicBezTo>
                  <a:cubicBezTo>
                    <a:pt x="492" y="35"/>
                    <a:pt x="484" y="52"/>
                    <a:pt x="463" y="60"/>
                  </a:cubicBezTo>
                  <a:cubicBezTo>
                    <a:pt x="441" y="69"/>
                    <a:pt x="441" y="62"/>
                    <a:pt x="422" y="55"/>
                  </a:cubicBezTo>
                  <a:cubicBezTo>
                    <a:pt x="402" y="48"/>
                    <a:pt x="392" y="44"/>
                    <a:pt x="387" y="31"/>
                  </a:cubicBezTo>
                  <a:cubicBezTo>
                    <a:pt x="382" y="19"/>
                    <a:pt x="364" y="0"/>
                    <a:pt x="353" y="10"/>
                  </a:cubicBezTo>
                  <a:cubicBezTo>
                    <a:pt x="341" y="20"/>
                    <a:pt x="312" y="14"/>
                    <a:pt x="309" y="27"/>
                  </a:cubicBezTo>
                  <a:cubicBezTo>
                    <a:pt x="307" y="33"/>
                    <a:pt x="299" y="37"/>
                    <a:pt x="291" y="40"/>
                  </a:cubicBezTo>
                  <a:cubicBezTo>
                    <a:pt x="294" y="48"/>
                    <a:pt x="297" y="58"/>
                    <a:pt x="305" y="73"/>
                  </a:cubicBezTo>
                  <a:cubicBezTo>
                    <a:pt x="323" y="103"/>
                    <a:pt x="287" y="144"/>
                    <a:pt x="263" y="164"/>
                  </a:cubicBezTo>
                  <a:cubicBezTo>
                    <a:pt x="238" y="185"/>
                    <a:pt x="266" y="198"/>
                    <a:pt x="281" y="217"/>
                  </a:cubicBezTo>
                  <a:cubicBezTo>
                    <a:pt x="296" y="237"/>
                    <a:pt x="258" y="238"/>
                    <a:pt x="238" y="245"/>
                  </a:cubicBezTo>
                  <a:cubicBezTo>
                    <a:pt x="219" y="252"/>
                    <a:pt x="207" y="253"/>
                    <a:pt x="171" y="262"/>
                  </a:cubicBezTo>
                  <a:cubicBezTo>
                    <a:pt x="135" y="270"/>
                    <a:pt x="176" y="295"/>
                    <a:pt x="189" y="310"/>
                  </a:cubicBezTo>
                  <a:cubicBezTo>
                    <a:pt x="202" y="326"/>
                    <a:pt x="189" y="335"/>
                    <a:pt x="176" y="349"/>
                  </a:cubicBezTo>
                  <a:cubicBezTo>
                    <a:pt x="163" y="363"/>
                    <a:pt x="161" y="384"/>
                    <a:pt x="158" y="406"/>
                  </a:cubicBezTo>
                  <a:cubicBezTo>
                    <a:pt x="155" y="429"/>
                    <a:pt x="130" y="440"/>
                    <a:pt x="115" y="451"/>
                  </a:cubicBezTo>
                  <a:cubicBezTo>
                    <a:pt x="101" y="462"/>
                    <a:pt x="89" y="470"/>
                    <a:pt x="79" y="492"/>
                  </a:cubicBezTo>
                  <a:cubicBezTo>
                    <a:pt x="75" y="502"/>
                    <a:pt x="62" y="508"/>
                    <a:pt x="48" y="511"/>
                  </a:cubicBezTo>
                  <a:cubicBezTo>
                    <a:pt x="59" y="529"/>
                    <a:pt x="12" y="558"/>
                    <a:pt x="6" y="580"/>
                  </a:cubicBezTo>
                  <a:cubicBezTo>
                    <a:pt x="0" y="604"/>
                    <a:pt x="43" y="613"/>
                    <a:pt x="91" y="635"/>
                  </a:cubicBezTo>
                  <a:cubicBezTo>
                    <a:pt x="139" y="657"/>
                    <a:pt x="131" y="700"/>
                    <a:pt x="157" y="733"/>
                  </a:cubicBezTo>
                  <a:cubicBezTo>
                    <a:pt x="177" y="759"/>
                    <a:pt x="164" y="769"/>
                    <a:pt x="156" y="780"/>
                  </a:cubicBezTo>
                  <a:cubicBezTo>
                    <a:pt x="169" y="782"/>
                    <a:pt x="184" y="782"/>
                    <a:pt x="192" y="777"/>
                  </a:cubicBezTo>
                  <a:cubicBezTo>
                    <a:pt x="210" y="768"/>
                    <a:pt x="248" y="747"/>
                    <a:pt x="246" y="782"/>
                  </a:cubicBezTo>
                  <a:cubicBezTo>
                    <a:pt x="245" y="816"/>
                    <a:pt x="232" y="833"/>
                    <a:pt x="251" y="848"/>
                  </a:cubicBezTo>
                  <a:cubicBezTo>
                    <a:pt x="271" y="864"/>
                    <a:pt x="289" y="884"/>
                    <a:pt x="294" y="905"/>
                  </a:cubicBezTo>
                  <a:cubicBezTo>
                    <a:pt x="299" y="926"/>
                    <a:pt x="309" y="944"/>
                    <a:pt x="330" y="954"/>
                  </a:cubicBezTo>
                  <a:cubicBezTo>
                    <a:pt x="351" y="964"/>
                    <a:pt x="381" y="972"/>
                    <a:pt x="397" y="959"/>
                  </a:cubicBezTo>
                  <a:cubicBezTo>
                    <a:pt x="414" y="947"/>
                    <a:pt x="428" y="943"/>
                    <a:pt x="438" y="923"/>
                  </a:cubicBezTo>
                  <a:cubicBezTo>
                    <a:pt x="448" y="904"/>
                    <a:pt x="464" y="879"/>
                    <a:pt x="486" y="914"/>
                  </a:cubicBezTo>
                  <a:cubicBezTo>
                    <a:pt x="507" y="948"/>
                    <a:pt x="502" y="958"/>
                    <a:pt x="533" y="962"/>
                  </a:cubicBezTo>
                  <a:cubicBezTo>
                    <a:pt x="564" y="966"/>
                    <a:pt x="564" y="961"/>
                    <a:pt x="590" y="950"/>
                  </a:cubicBezTo>
                  <a:cubicBezTo>
                    <a:pt x="617" y="939"/>
                    <a:pt x="656" y="915"/>
                    <a:pt x="666" y="937"/>
                  </a:cubicBezTo>
                  <a:cubicBezTo>
                    <a:pt x="676" y="959"/>
                    <a:pt x="694" y="968"/>
                    <a:pt x="713" y="971"/>
                  </a:cubicBezTo>
                  <a:cubicBezTo>
                    <a:pt x="716" y="971"/>
                    <a:pt x="718" y="971"/>
                    <a:pt x="720" y="972"/>
                  </a:cubicBezTo>
                  <a:cubicBezTo>
                    <a:pt x="732" y="956"/>
                    <a:pt x="744" y="937"/>
                    <a:pt x="747" y="906"/>
                  </a:cubicBezTo>
                  <a:cubicBezTo>
                    <a:pt x="751" y="850"/>
                    <a:pt x="747" y="813"/>
                    <a:pt x="768" y="791"/>
                  </a:cubicBezTo>
                  <a:cubicBezTo>
                    <a:pt x="790" y="769"/>
                    <a:pt x="808" y="728"/>
                    <a:pt x="812" y="706"/>
                  </a:cubicBezTo>
                  <a:cubicBezTo>
                    <a:pt x="817" y="683"/>
                    <a:pt x="825" y="639"/>
                    <a:pt x="851" y="665"/>
                  </a:cubicBezTo>
                  <a:cubicBezTo>
                    <a:pt x="878" y="691"/>
                    <a:pt x="878" y="702"/>
                    <a:pt x="900" y="680"/>
                  </a:cubicBezTo>
                  <a:cubicBezTo>
                    <a:pt x="921" y="657"/>
                    <a:pt x="974" y="683"/>
                    <a:pt x="948" y="635"/>
                  </a:cubicBezTo>
                  <a:cubicBezTo>
                    <a:pt x="921" y="587"/>
                    <a:pt x="882" y="565"/>
                    <a:pt x="913" y="535"/>
                  </a:cubicBezTo>
                  <a:cubicBezTo>
                    <a:pt x="943" y="505"/>
                    <a:pt x="921" y="498"/>
                    <a:pt x="900" y="472"/>
                  </a:cubicBezTo>
                  <a:cubicBezTo>
                    <a:pt x="878" y="446"/>
                    <a:pt x="878" y="416"/>
                    <a:pt x="913" y="416"/>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5" name="Freeform 30"/>
            <p:cNvSpPr>
              <a:spLocks/>
            </p:cNvSpPr>
            <p:nvPr/>
          </p:nvSpPr>
          <p:spPr bwMode="auto">
            <a:xfrm>
              <a:off x="4939" y="2557"/>
              <a:ext cx="128" cy="134"/>
            </a:xfrm>
            <a:custGeom>
              <a:avLst/>
              <a:gdLst>
                <a:gd name="T0" fmla="*/ 19 w 277"/>
                <a:gd name="T1" fmla="*/ 234 h 288"/>
                <a:gd name="T2" fmla="*/ 76 w 277"/>
                <a:gd name="T3" fmla="*/ 266 h 288"/>
                <a:gd name="T4" fmla="*/ 105 w 277"/>
                <a:gd name="T5" fmla="*/ 288 h 288"/>
                <a:gd name="T6" fmla="*/ 119 w 277"/>
                <a:gd name="T7" fmla="*/ 275 h 288"/>
                <a:gd name="T8" fmla="*/ 264 w 277"/>
                <a:gd name="T9" fmla="*/ 197 h 288"/>
                <a:gd name="T10" fmla="*/ 207 w 277"/>
                <a:gd name="T11" fmla="*/ 112 h 288"/>
                <a:gd name="T12" fmla="*/ 102 w 277"/>
                <a:gd name="T13" fmla="*/ 64 h 288"/>
                <a:gd name="T14" fmla="*/ 63 w 277"/>
                <a:gd name="T15" fmla="*/ 9 h 288"/>
                <a:gd name="T16" fmla="*/ 29 w 277"/>
                <a:gd name="T17" fmla="*/ 12 h 288"/>
                <a:gd name="T18" fmla="*/ 35 w 277"/>
                <a:gd name="T19" fmla="*/ 49 h 288"/>
                <a:gd name="T20" fmla="*/ 73 w 277"/>
                <a:gd name="T21" fmla="*/ 87 h 288"/>
                <a:gd name="T22" fmla="*/ 40 w 277"/>
                <a:gd name="T23" fmla="*/ 110 h 288"/>
                <a:gd name="T24" fmla="*/ 47 w 277"/>
                <a:gd name="T25" fmla="*/ 155 h 288"/>
                <a:gd name="T26" fmla="*/ 21 w 277"/>
                <a:gd name="T27" fmla="*/ 194 h 288"/>
                <a:gd name="T28" fmla="*/ 0 w 277"/>
                <a:gd name="T29" fmla="*/ 219 h 288"/>
                <a:gd name="T30" fmla="*/ 19 w 277"/>
                <a:gd name="T31" fmla="*/ 23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7" h="288">
                  <a:moveTo>
                    <a:pt x="19" y="234"/>
                  </a:moveTo>
                  <a:cubicBezTo>
                    <a:pt x="57" y="249"/>
                    <a:pt x="55" y="262"/>
                    <a:pt x="76" y="266"/>
                  </a:cubicBezTo>
                  <a:cubicBezTo>
                    <a:pt x="89" y="269"/>
                    <a:pt x="96" y="279"/>
                    <a:pt x="105" y="288"/>
                  </a:cubicBezTo>
                  <a:cubicBezTo>
                    <a:pt x="109" y="283"/>
                    <a:pt x="114" y="278"/>
                    <a:pt x="119" y="275"/>
                  </a:cubicBezTo>
                  <a:cubicBezTo>
                    <a:pt x="150" y="256"/>
                    <a:pt x="277" y="227"/>
                    <a:pt x="264" y="197"/>
                  </a:cubicBezTo>
                  <a:cubicBezTo>
                    <a:pt x="250" y="167"/>
                    <a:pt x="233" y="130"/>
                    <a:pt x="207" y="112"/>
                  </a:cubicBezTo>
                  <a:cubicBezTo>
                    <a:pt x="181" y="93"/>
                    <a:pt x="128" y="75"/>
                    <a:pt x="102" y="64"/>
                  </a:cubicBezTo>
                  <a:cubicBezTo>
                    <a:pt x="84" y="56"/>
                    <a:pt x="58" y="22"/>
                    <a:pt x="63" y="9"/>
                  </a:cubicBezTo>
                  <a:cubicBezTo>
                    <a:pt x="41" y="0"/>
                    <a:pt x="41" y="8"/>
                    <a:pt x="29" y="12"/>
                  </a:cubicBezTo>
                  <a:cubicBezTo>
                    <a:pt x="12" y="16"/>
                    <a:pt x="17" y="35"/>
                    <a:pt x="35" y="49"/>
                  </a:cubicBezTo>
                  <a:cubicBezTo>
                    <a:pt x="53" y="63"/>
                    <a:pt x="63" y="69"/>
                    <a:pt x="73" y="87"/>
                  </a:cubicBezTo>
                  <a:cubicBezTo>
                    <a:pt x="83" y="105"/>
                    <a:pt x="63" y="103"/>
                    <a:pt x="40" y="110"/>
                  </a:cubicBezTo>
                  <a:cubicBezTo>
                    <a:pt x="17" y="117"/>
                    <a:pt x="50" y="133"/>
                    <a:pt x="47" y="155"/>
                  </a:cubicBezTo>
                  <a:cubicBezTo>
                    <a:pt x="44" y="177"/>
                    <a:pt x="26" y="171"/>
                    <a:pt x="21" y="194"/>
                  </a:cubicBezTo>
                  <a:cubicBezTo>
                    <a:pt x="16" y="214"/>
                    <a:pt x="11" y="214"/>
                    <a:pt x="0" y="219"/>
                  </a:cubicBezTo>
                  <a:cubicBezTo>
                    <a:pt x="3" y="225"/>
                    <a:pt x="9" y="230"/>
                    <a:pt x="19" y="234"/>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6" name="Freeform 31"/>
            <p:cNvSpPr>
              <a:spLocks/>
            </p:cNvSpPr>
            <p:nvPr/>
          </p:nvSpPr>
          <p:spPr bwMode="auto">
            <a:xfrm>
              <a:off x="4205" y="1864"/>
              <a:ext cx="781" cy="475"/>
            </a:xfrm>
            <a:custGeom>
              <a:avLst/>
              <a:gdLst>
                <a:gd name="T0" fmla="*/ 1555 w 1686"/>
                <a:gd name="T1" fmla="*/ 63 h 1025"/>
                <a:gd name="T2" fmla="*/ 1393 w 1686"/>
                <a:gd name="T3" fmla="*/ 100 h 1025"/>
                <a:gd name="T4" fmla="*/ 1262 w 1686"/>
                <a:gd name="T5" fmla="*/ 48 h 1025"/>
                <a:gd name="T6" fmla="*/ 1109 w 1686"/>
                <a:gd name="T7" fmla="*/ 119 h 1025"/>
                <a:gd name="T8" fmla="*/ 987 w 1686"/>
                <a:gd name="T9" fmla="*/ 260 h 1025"/>
                <a:gd name="T10" fmla="*/ 847 w 1686"/>
                <a:gd name="T11" fmla="*/ 185 h 1025"/>
                <a:gd name="T12" fmla="*/ 782 w 1686"/>
                <a:gd name="T13" fmla="*/ 41 h 1025"/>
                <a:gd name="T14" fmla="*/ 548 w 1686"/>
                <a:gd name="T15" fmla="*/ 35 h 1025"/>
                <a:gd name="T16" fmla="*/ 469 w 1686"/>
                <a:gd name="T17" fmla="*/ 144 h 1025"/>
                <a:gd name="T18" fmla="*/ 296 w 1686"/>
                <a:gd name="T19" fmla="*/ 238 h 1025"/>
                <a:gd name="T20" fmla="*/ 197 w 1686"/>
                <a:gd name="T21" fmla="*/ 313 h 1025"/>
                <a:gd name="T22" fmla="*/ 102 w 1686"/>
                <a:gd name="T23" fmla="*/ 469 h 1025"/>
                <a:gd name="T24" fmla="*/ 99 w 1686"/>
                <a:gd name="T25" fmla="*/ 600 h 1025"/>
                <a:gd name="T26" fmla="*/ 87 w 1686"/>
                <a:gd name="T27" fmla="*/ 695 h 1025"/>
                <a:gd name="T28" fmla="*/ 203 w 1686"/>
                <a:gd name="T29" fmla="*/ 677 h 1025"/>
                <a:gd name="T30" fmla="*/ 63 w 1686"/>
                <a:gd name="T31" fmla="*/ 832 h 1025"/>
                <a:gd name="T32" fmla="*/ 26 w 1686"/>
                <a:gd name="T33" fmla="*/ 923 h 1025"/>
                <a:gd name="T34" fmla="*/ 155 w 1686"/>
                <a:gd name="T35" fmla="*/ 990 h 1025"/>
                <a:gd name="T36" fmla="*/ 303 w 1686"/>
                <a:gd name="T37" fmla="*/ 990 h 1025"/>
                <a:gd name="T38" fmla="*/ 345 w 1686"/>
                <a:gd name="T39" fmla="*/ 996 h 1025"/>
                <a:gd name="T40" fmla="*/ 378 w 1686"/>
                <a:gd name="T41" fmla="*/ 915 h 1025"/>
                <a:gd name="T42" fmla="*/ 489 w 1686"/>
                <a:gd name="T43" fmla="*/ 898 h 1025"/>
                <a:gd name="T44" fmla="*/ 623 w 1686"/>
                <a:gd name="T45" fmla="*/ 975 h 1025"/>
                <a:gd name="T46" fmla="*/ 704 w 1686"/>
                <a:gd name="T47" fmla="*/ 940 h 1025"/>
                <a:gd name="T48" fmla="*/ 782 w 1686"/>
                <a:gd name="T49" fmla="*/ 955 h 1025"/>
                <a:gd name="T50" fmla="*/ 851 w 1686"/>
                <a:gd name="T51" fmla="*/ 897 h 1025"/>
                <a:gd name="T52" fmla="*/ 944 w 1686"/>
                <a:gd name="T53" fmla="*/ 793 h 1025"/>
                <a:gd name="T54" fmla="*/ 1057 w 1686"/>
                <a:gd name="T55" fmla="*/ 734 h 1025"/>
                <a:gd name="T56" fmla="*/ 1188 w 1686"/>
                <a:gd name="T57" fmla="*/ 556 h 1025"/>
                <a:gd name="T58" fmla="*/ 1297 w 1686"/>
                <a:gd name="T59" fmla="*/ 452 h 1025"/>
                <a:gd name="T60" fmla="*/ 1485 w 1686"/>
                <a:gd name="T61" fmla="*/ 248 h 1025"/>
                <a:gd name="T62" fmla="*/ 1651 w 1686"/>
                <a:gd name="T63" fmla="*/ 178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6" h="1025">
                  <a:moveTo>
                    <a:pt x="1638" y="71"/>
                  </a:moveTo>
                  <a:cubicBezTo>
                    <a:pt x="1590" y="63"/>
                    <a:pt x="1577" y="85"/>
                    <a:pt x="1555" y="63"/>
                  </a:cubicBezTo>
                  <a:cubicBezTo>
                    <a:pt x="1533" y="41"/>
                    <a:pt x="1516" y="59"/>
                    <a:pt x="1485" y="82"/>
                  </a:cubicBezTo>
                  <a:cubicBezTo>
                    <a:pt x="1454" y="104"/>
                    <a:pt x="1433" y="122"/>
                    <a:pt x="1393" y="100"/>
                  </a:cubicBezTo>
                  <a:cubicBezTo>
                    <a:pt x="1354" y="78"/>
                    <a:pt x="1363" y="74"/>
                    <a:pt x="1332" y="78"/>
                  </a:cubicBezTo>
                  <a:cubicBezTo>
                    <a:pt x="1302" y="82"/>
                    <a:pt x="1275" y="48"/>
                    <a:pt x="1262" y="48"/>
                  </a:cubicBezTo>
                  <a:cubicBezTo>
                    <a:pt x="1249" y="48"/>
                    <a:pt x="1214" y="0"/>
                    <a:pt x="1162" y="59"/>
                  </a:cubicBezTo>
                  <a:cubicBezTo>
                    <a:pt x="1109" y="119"/>
                    <a:pt x="1140" y="74"/>
                    <a:pt x="1109" y="119"/>
                  </a:cubicBezTo>
                  <a:cubicBezTo>
                    <a:pt x="1079" y="163"/>
                    <a:pt x="1057" y="189"/>
                    <a:pt x="1048" y="219"/>
                  </a:cubicBezTo>
                  <a:cubicBezTo>
                    <a:pt x="1039" y="248"/>
                    <a:pt x="1039" y="256"/>
                    <a:pt x="987" y="260"/>
                  </a:cubicBezTo>
                  <a:cubicBezTo>
                    <a:pt x="935" y="263"/>
                    <a:pt x="895" y="271"/>
                    <a:pt x="869" y="248"/>
                  </a:cubicBezTo>
                  <a:cubicBezTo>
                    <a:pt x="843" y="226"/>
                    <a:pt x="834" y="223"/>
                    <a:pt x="847" y="185"/>
                  </a:cubicBezTo>
                  <a:cubicBezTo>
                    <a:pt x="860" y="148"/>
                    <a:pt x="891" y="141"/>
                    <a:pt x="856" y="119"/>
                  </a:cubicBezTo>
                  <a:cubicBezTo>
                    <a:pt x="821" y="96"/>
                    <a:pt x="821" y="33"/>
                    <a:pt x="782" y="41"/>
                  </a:cubicBezTo>
                  <a:cubicBezTo>
                    <a:pt x="742" y="48"/>
                    <a:pt x="594" y="74"/>
                    <a:pt x="555" y="41"/>
                  </a:cubicBezTo>
                  <a:cubicBezTo>
                    <a:pt x="552" y="39"/>
                    <a:pt x="550" y="37"/>
                    <a:pt x="548" y="35"/>
                  </a:cubicBezTo>
                  <a:cubicBezTo>
                    <a:pt x="539" y="50"/>
                    <a:pt x="531" y="60"/>
                    <a:pt x="525" y="77"/>
                  </a:cubicBezTo>
                  <a:cubicBezTo>
                    <a:pt x="515" y="105"/>
                    <a:pt x="489" y="110"/>
                    <a:pt x="469" y="144"/>
                  </a:cubicBezTo>
                  <a:cubicBezTo>
                    <a:pt x="450" y="177"/>
                    <a:pt x="410" y="163"/>
                    <a:pt x="355" y="166"/>
                  </a:cubicBezTo>
                  <a:cubicBezTo>
                    <a:pt x="299" y="169"/>
                    <a:pt x="309" y="230"/>
                    <a:pt x="296" y="238"/>
                  </a:cubicBezTo>
                  <a:cubicBezTo>
                    <a:pt x="283" y="247"/>
                    <a:pt x="266" y="238"/>
                    <a:pt x="247" y="269"/>
                  </a:cubicBezTo>
                  <a:cubicBezTo>
                    <a:pt x="227" y="299"/>
                    <a:pt x="240" y="311"/>
                    <a:pt x="197" y="313"/>
                  </a:cubicBezTo>
                  <a:cubicBezTo>
                    <a:pt x="155" y="316"/>
                    <a:pt x="165" y="363"/>
                    <a:pt x="145" y="402"/>
                  </a:cubicBezTo>
                  <a:cubicBezTo>
                    <a:pt x="125" y="441"/>
                    <a:pt x="129" y="461"/>
                    <a:pt x="102" y="469"/>
                  </a:cubicBezTo>
                  <a:cubicBezTo>
                    <a:pt x="76" y="477"/>
                    <a:pt x="76" y="491"/>
                    <a:pt x="53" y="522"/>
                  </a:cubicBezTo>
                  <a:cubicBezTo>
                    <a:pt x="30" y="552"/>
                    <a:pt x="63" y="566"/>
                    <a:pt x="99" y="600"/>
                  </a:cubicBezTo>
                  <a:cubicBezTo>
                    <a:pt x="118" y="617"/>
                    <a:pt x="110" y="631"/>
                    <a:pt x="99" y="642"/>
                  </a:cubicBezTo>
                  <a:cubicBezTo>
                    <a:pt x="110" y="644"/>
                    <a:pt x="97" y="653"/>
                    <a:pt x="87" y="695"/>
                  </a:cubicBezTo>
                  <a:cubicBezTo>
                    <a:pt x="74" y="749"/>
                    <a:pt x="140" y="684"/>
                    <a:pt x="175" y="673"/>
                  </a:cubicBezTo>
                  <a:cubicBezTo>
                    <a:pt x="273" y="593"/>
                    <a:pt x="227" y="662"/>
                    <a:pt x="203" y="677"/>
                  </a:cubicBezTo>
                  <a:cubicBezTo>
                    <a:pt x="179" y="691"/>
                    <a:pt x="148" y="740"/>
                    <a:pt x="127" y="760"/>
                  </a:cubicBezTo>
                  <a:cubicBezTo>
                    <a:pt x="105" y="780"/>
                    <a:pt x="96" y="814"/>
                    <a:pt x="63" y="832"/>
                  </a:cubicBezTo>
                  <a:cubicBezTo>
                    <a:pt x="30" y="851"/>
                    <a:pt x="35" y="853"/>
                    <a:pt x="19" y="877"/>
                  </a:cubicBezTo>
                  <a:cubicBezTo>
                    <a:pt x="4" y="901"/>
                    <a:pt x="0" y="908"/>
                    <a:pt x="26" y="923"/>
                  </a:cubicBezTo>
                  <a:cubicBezTo>
                    <a:pt x="52" y="938"/>
                    <a:pt x="72" y="936"/>
                    <a:pt x="109" y="949"/>
                  </a:cubicBezTo>
                  <a:cubicBezTo>
                    <a:pt x="146" y="962"/>
                    <a:pt x="146" y="975"/>
                    <a:pt x="155" y="990"/>
                  </a:cubicBezTo>
                  <a:cubicBezTo>
                    <a:pt x="164" y="1005"/>
                    <a:pt x="177" y="1006"/>
                    <a:pt x="216" y="1016"/>
                  </a:cubicBezTo>
                  <a:cubicBezTo>
                    <a:pt x="255" y="1025"/>
                    <a:pt x="271" y="993"/>
                    <a:pt x="303" y="990"/>
                  </a:cubicBezTo>
                  <a:cubicBezTo>
                    <a:pt x="318" y="988"/>
                    <a:pt x="325" y="995"/>
                    <a:pt x="329" y="1003"/>
                  </a:cubicBezTo>
                  <a:cubicBezTo>
                    <a:pt x="335" y="1001"/>
                    <a:pt x="341" y="998"/>
                    <a:pt x="345" y="996"/>
                  </a:cubicBezTo>
                  <a:cubicBezTo>
                    <a:pt x="353" y="992"/>
                    <a:pt x="362" y="977"/>
                    <a:pt x="377" y="970"/>
                  </a:cubicBezTo>
                  <a:cubicBezTo>
                    <a:pt x="374" y="955"/>
                    <a:pt x="373" y="928"/>
                    <a:pt x="378" y="915"/>
                  </a:cubicBezTo>
                  <a:cubicBezTo>
                    <a:pt x="383" y="901"/>
                    <a:pt x="384" y="910"/>
                    <a:pt x="415" y="896"/>
                  </a:cubicBezTo>
                  <a:cubicBezTo>
                    <a:pt x="446" y="882"/>
                    <a:pt x="464" y="875"/>
                    <a:pt x="489" y="898"/>
                  </a:cubicBezTo>
                  <a:cubicBezTo>
                    <a:pt x="514" y="922"/>
                    <a:pt x="540" y="957"/>
                    <a:pt x="555" y="968"/>
                  </a:cubicBezTo>
                  <a:cubicBezTo>
                    <a:pt x="569" y="979"/>
                    <a:pt x="599" y="947"/>
                    <a:pt x="623" y="975"/>
                  </a:cubicBezTo>
                  <a:cubicBezTo>
                    <a:pt x="648" y="1003"/>
                    <a:pt x="650" y="983"/>
                    <a:pt x="671" y="968"/>
                  </a:cubicBezTo>
                  <a:cubicBezTo>
                    <a:pt x="692" y="953"/>
                    <a:pt x="705" y="957"/>
                    <a:pt x="704" y="940"/>
                  </a:cubicBezTo>
                  <a:cubicBezTo>
                    <a:pt x="702" y="923"/>
                    <a:pt x="704" y="904"/>
                    <a:pt x="754" y="918"/>
                  </a:cubicBezTo>
                  <a:cubicBezTo>
                    <a:pt x="774" y="933"/>
                    <a:pt x="777" y="953"/>
                    <a:pt x="782" y="955"/>
                  </a:cubicBezTo>
                  <a:cubicBezTo>
                    <a:pt x="787" y="958"/>
                    <a:pt x="812" y="967"/>
                    <a:pt x="822" y="947"/>
                  </a:cubicBezTo>
                  <a:cubicBezTo>
                    <a:pt x="831" y="928"/>
                    <a:pt x="820" y="900"/>
                    <a:pt x="851" y="897"/>
                  </a:cubicBezTo>
                  <a:cubicBezTo>
                    <a:pt x="882" y="894"/>
                    <a:pt x="912" y="893"/>
                    <a:pt x="917" y="861"/>
                  </a:cubicBezTo>
                  <a:cubicBezTo>
                    <a:pt x="922" y="829"/>
                    <a:pt x="912" y="811"/>
                    <a:pt x="944" y="793"/>
                  </a:cubicBezTo>
                  <a:cubicBezTo>
                    <a:pt x="973" y="777"/>
                    <a:pt x="969" y="764"/>
                    <a:pt x="1031" y="774"/>
                  </a:cubicBezTo>
                  <a:cubicBezTo>
                    <a:pt x="1037" y="765"/>
                    <a:pt x="1045" y="754"/>
                    <a:pt x="1057" y="734"/>
                  </a:cubicBezTo>
                  <a:cubicBezTo>
                    <a:pt x="1088" y="682"/>
                    <a:pt x="1092" y="649"/>
                    <a:pt x="1136" y="626"/>
                  </a:cubicBezTo>
                  <a:cubicBezTo>
                    <a:pt x="1179" y="604"/>
                    <a:pt x="1188" y="586"/>
                    <a:pt x="1188" y="556"/>
                  </a:cubicBezTo>
                  <a:cubicBezTo>
                    <a:pt x="1188" y="526"/>
                    <a:pt x="1136" y="530"/>
                    <a:pt x="1201" y="504"/>
                  </a:cubicBezTo>
                  <a:cubicBezTo>
                    <a:pt x="1267" y="478"/>
                    <a:pt x="1293" y="508"/>
                    <a:pt x="1297" y="452"/>
                  </a:cubicBezTo>
                  <a:cubicBezTo>
                    <a:pt x="1302" y="397"/>
                    <a:pt x="1284" y="360"/>
                    <a:pt x="1336" y="337"/>
                  </a:cubicBezTo>
                  <a:cubicBezTo>
                    <a:pt x="1389" y="315"/>
                    <a:pt x="1433" y="274"/>
                    <a:pt x="1485" y="248"/>
                  </a:cubicBezTo>
                  <a:cubicBezTo>
                    <a:pt x="1537" y="223"/>
                    <a:pt x="1520" y="171"/>
                    <a:pt x="1572" y="208"/>
                  </a:cubicBezTo>
                  <a:cubicBezTo>
                    <a:pt x="1625" y="245"/>
                    <a:pt x="1660" y="223"/>
                    <a:pt x="1651" y="178"/>
                  </a:cubicBezTo>
                  <a:cubicBezTo>
                    <a:pt x="1642" y="134"/>
                    <a:pt x="1686" y="78"/>
                    <a:pt x="1638" y="71"/>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7" name="Freeform 32"/>
            <p:cNvSpPr>
              <a:spLocks/>
            </p:cNvSpPr>
            <p:nvPr/>
          </p:nvSpPr>
          <p:spPr bwMode="auto">
            <a:xfrm>
              <a:off x="4003" y="1366"/>
              <a:ext cx="624" cy="806"/>
            </a:xfrm>
            <a:custGeom>
              <a:avLst/>
              <a:gdLst>
                <a:gd name="T0" fmla="*/ 1147 w 1348"/>
                <a:gd name="T1" fmla="*/ 478 h 1740"/>
                <a:gd name="T2" fmla="*/ 1107 w 1348"/>
                <a:gd name="T3" fmla="*/ 375 h 1740"/>
                <a:gd name="T4" fmla="*/ 1066 w 1348"/>
                <a:gd name="T5" fmla="*/ 326 h 1740"/>
                <a:gd name="T6" fmla="*/ 909 w 1348"/>
                <a:gd name="T7" fmla="*/ 249 h 1740"/>
                <a:gd name="T8" fmla="*/ 861 w 1348"/>
                <a:gd name="T9" fmla="*/ 126 h 1740"/>
                <a:gd name="T10" fmla="*/ 721 w 1348"/>
                <a:gd name="T11" fmla="*/ 34 h 1740"/>
                <a:gd name="T12" fmla="*/ 577 w 1348"/>
                <a:gd name="T13" fmla="*/ 126 h 1740"/>
                <a:gd name="T14" fmla="*/ 568 w 1348"/>
                <a:gd name="T15" fmla="*/ 230 h 1740"/>
                <a:gd name="T16" fmla="*/ 419 w 1348"/>
                <a:gd name="T17" fmla="*/ 267 h 1740"/>
                <a:gd name="T18" fmla="*/ 223 w 1348"/>
                <a:gd name="T19" fmla="*/ 363 h 1740"/>
                <a:gd name="T20" fmla="*/ 109 w 1348"/>
                <a:gd name="T21" fmla="*/ 256 h 1740"/>
                <a:gd name="T22" fmla="*/ 39 w 1348"/>
                <a:gd name="T23" fmla="*/ 382 h 1740"/>
                <a:gd name="T24" fmla="*/ 22 w 1348"/>
                <a:gd name="T25" fmla="*/ 497 h 1740"/>
                <a:gd name="T26" fmla="*/ 79 w 1348"/>
                <a:gd name="T27" fmla="*/ 593 h 1740"/>
                <a:gd name="T28" fmla="*/ 118 w 1348"/>
                <a:gd name="T29" fmla="*/ 666 h 1740"/>
                <a:gd name="T30" fmla="*/ 116 w 1348"/>
                <a:gd name="T31" fmla="*/ 732 h 1740"/>
                <a:gd name="T32" fmla="*/ 155 w 1348"/>
                <a:gd name="T33" fmla="*/ 806 h 1740"/>
                <a:gd name="T34" fmla="*/ 201 w 1348"/>
                <a:gd name="T35" fmla="*/ 888 h 1740"/>
                <a:gd name="T36" fmla="*/ 164 w 1348"/>
                <a:gd name="T37" fmla="*/ 1008 h 1740"/>
                <a:gd name="T38" fmla="*/ 72 w 1348"/>
                <a:gd name="T39" fmla="*/ 1064 h 1740"/>
                <a:gd name="T40" fmla="*/ 33 w 1348"/>
                <a:gd name="T41" fmla="*/ 1171 h 1740"/>
                <a:gd name="T42" fmla="*/ 122 w 1348"/>
                <a:gd name="T43" fmla="*/ 1288 h 1740"/>
                <a:gd name="T44" fmla="*/ 181 w 1348"/>
                <a:gd name="T45" fmla="*/ 1399 h 1740"/>
                <a:gd name="T46" fmla="*/ 131 w 1348"/>
                <a:gd name="T47" fmla="*/ 1540 h 1740"/>
                <a:gd name="T48" fmla="*/ 122 w 1348"/>
                <a:gd name="T49" fmla="*/ 1683 h 1740"/>
                <a:gd name="T50" fmla="*/ 221 w 1348"/>
                <a:gd name="T51" fmla="*/ 1701 h 1740"/>
                <a:gd name="T52" fmla="*/ 360 w 1348"/>
                <a:gd name="T53" fmla="*/ 1724 h 1740"/>
                <a:gd name="T54" fmla="*/ 446 w 1348"/>
                <a:gd name="T55" fmla="*/ 1718 h 1740"/>
                <a:gd name="T56" fmla="*/ 536 w 1348"/>
                <a:gd name="T57" fmla="*/ 1717 h 1740"/>
                <a:gd name="T58" fmla="*/ 490 w 1348"/>
                <a:gd name="T59" fmla="*/ 1597 h 1740"/>
                <a:gd name="T60" fmla="*/ 582 w 1348"/>
                <a:gd name="T61" fmla="*/ 1477 h 1740"/>
                <a:gd name="T62" fmla="*/ 684 w 1348"/>
                <a:gd name="T63" fmla="*/ 1344 h 1740"/>
                <a:gd name="T64" fmla="*/ 792 w 1348"/>
                <a:gd name="T65" fmla="*/ 1241 h 1740"/>
                <a:gd name="T66" fmla="*/ 962 w 1348"/>
                <a:gd name="T67" fmla="*/ 1152 h 1740"/>
                <a:gd name="T68" fmla="*/ 924 w 1348"/>
                <a:gd name="T69" fmla="*/ 1018 h 1740"/>
                <a:gd name="T70" fmla="*/ 841 w 1348"/>
                <a:gd name="T71" fmla="*/ 1049 h 1740"/>
                <a:gd name="T72" fmla="*/ 723 w 1348"/>
                <a:gd name="T73" fmla="*/ 1021 h 1740"/>
                <a:gd name="T74" fmla="*/ 723 w 1348"/>
                <a:gd name="T75" fmla="*/ 907 h 1740"/>
                <a:gd name="T76" fmla="*/ 680 w 1348"/>
                <a:gd name="T77" fmla="*/ 805 h 1740"/>
                <a:gd name="T78" fmla="*/ 602 w 1348"/>
                <a:gd name="T79" fmla="*/ 860 h 1740"/>
                <a:gd name="T80" fmla="*/ 444 w 1348"/>
                <a:gd name="T81" fmla="*/ 843 h 1740"/>
                <a:gd name="T82" fmla="*/ 412 w 1348"/>
                <a:gd name="T83" fmla="*/ 721 h 1740"/>
                <a:gd name="T84" fmla="*/ 484 w 1348"/>
                <a:gd name="T85" fmla="*/ 663 h 1740"/>
                <a:gd name="T86" fmla="*/ 546 w 1348"/>
                <a:gd name="T87" fmla="*/ 540 h 1740"/>
                <a:gd name="T88" fmla="*/ 634 w 1348"/>
                <a:gd name="T89" fmla="*/ 482 h 1740"/>
                <a:gd name="T90" fmla="*/ 798 w 1348"/>
                <a:gd name="T91" fmla="*/ 552 h 1740"/>
                <a:gd name="T92" fmla="*/ 838 w 1348"/>
                <a:gd name="T93" fmla="*/ 649 h 1740"/>
                <a:gd name="T94" fmla="*/ 867 w 1348"/>
                <a:gd name="T95" fmla="*/ 757 h 1740"/>
                <a:gd name="T96" fmla="*/ 962 w 1348"/>
                <a:gd name="T97" fmla="*/ 824 h 1740"/>
                <a:gd name="T98" fmla="*/ 996 w 1348"/>
                <a:gd name="T99" fmla="*/ 895 h 1740"/>
                <a:gd name="T100" fmla="*/ 1123 w 1348"/>
                <a:gd name="T101" fmla="*/ 875 h 1740"/>
                <a:gd name="T102" fmla="*/ 1293 w 1348"/>
                <a:gd name="T103" fmla="*/ 667 h 1740"/>
                <a:gd name="T104" fmla="*/ 1251 w 1348"/>
                <a:gd name="T105" fmla="*/ 514 h 1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48" h="1740">
                  <a:moveTo>
                    <a:pt x="1251" y="514"/>
                  </a:moveTo>
                  <a:cubicBezTo>
                    <a:pt x="1243" y="491"/>
                    <a:pt x="1177" y="482"/>
                    <a:pt x="1147" y="478"/>
                  </a:cubicBezTo>
                  <a:cubicBezTo>
                    <a:pt x="1116" y="475"/>
                    <a:pt x="1101" y="473"/>
                    <a:pt x="1077" y="438"/>
                  </a:cubicBezTo>
                  <a:cubicBezTo>
                    <a:pt x="1053" y="402"/>
                    <a:pt x="1103" y="402"/>
                    <a:pt x="1107" y="375"/>
                  </a:cubicBezTo>
                  <a:cubicBezTo>
                    <a:pt x="1110" y="357"/>
                    <a:pt x="1122" y="337"/>
                    <a:pt x="1136" y="319"/>
                  </a:cubicBezTo>
                  <a:cubicBezTo>
                    <a:pt x="1111" y="323"/>
                    <a:pt x="1083" y="326"/>
                    <a:pt x="1066" y="326"/>
                  </a:cubicBezTo>
                  <a:cubicBezTo>
                    <a:pt x="1027" y="326"/>
                    <a:pt x="996" y="352"/>
                    <a:pt x="961" y="326"/>
                  </a:cubicBezTo>
                  <a:cubicBezTo>
                    <a:pt x="926" y="300"/>
                    <a:pt x="939" y="263"/>
                    <a:pt x="909" y="249"/>
                  </a:cubicBezTo>
                  <a:cubicBezTo>
                    <a:pt x="878" y="234"/>
                    <a:pt x="878" y="223"/>
                    <a:pt x="878" y="189"/>
                  </a:cubicBezTo>
                  <a:cubicBezTo>
                    <a:pt x="878" y="156"/>
                    <a:pt x="887" y="141"/>
                    <a:pt x="861" y="126"/>
                  </a:cubicBezTo>
                  <a:cubicBezTo>
                    <a:pt x="834" y="111"/>
                    <a:pt x="795" y="52"/>
                    <a:pt x="795" y="52"/>
                  </a:cubicBezTo>
                  <a:cubicBezTo>
                    <a:pt x="795" y="52"/>
                    <a:pt x="773" y="0"/>
                    <a:pt x="721" y="34"/>
                  </a:cubicBezTo>
                  <a:cubicBezTo>
                    <a:pt x="668" y="67"/>
                    <a:pt x="734" y="52"/>
                    <a:pt x="668" y="67"/>
                  </a:cubicBezTo>
                  <a:cubicBezTo>
                    <a:pt x="603" y="82"/>
                    <a:pt x="572" y="97"/>
                    <a:pt x="577" y="126"/>
                  </a:cubicBezTo>
                  <a:cubicBezTo>
                    <a:pt x="581" y="156"/>
                    <a:pt x="598" y="171"/>
                    <a:pt x="603" y="193"/>
                  </a:cubicBezTo>
                  <a:cubicBezTo>
                    <a:pt x="607" y="215"/>
                    <a:pt x="594" y="245"/>
                    <a:pt x="568" y="230"/>
                  </a:cubicBezTo>
                  <a:cubicBezTo>
                    <a:pt x="542" y="215"/>
                    <a:pt x="515" y="189"/>
                    <a:pt x="489" y="226"/>
                  </a:cubicBezTo>
                  <a:cubicBezTo>
                    <a:pt x="463" y="263"/>
                    <a:pt x="446" y="289"/>
                    <a:pt x="419" y="267"/>
                  </a:cubicBezTo>
                  <a:cubicBezTo>
                    <a:pt x="393" y="245"/>
                    <a:pt x="371" y="249"/>
                    <a:pt x="341" y="282"/>
                  </a:cubicBezTo>
                  <a:cubicBezTo>
                    <a:pt x="310" y="315"/>
                    <a:pt x="262" y="401"/>
                    <a:pt x="223" y="363"/>
                  </a:cubicBezTo>
                  <a:cubicBezTo>
                    <a:pt x="183" y="326"/>
                    <a:pt x="223" y="267"/>
                    <a:pt x="192" y="245"/>
                  </a:cubicBezTo>
                  <a:cubicBezTo>
                    <a:pt x="162" y="223"/>
                    <a:pt x="140" y="226"/>
                    <a:pt x="109" y="256"/>
                  </a:cubicBezTo>
                  <a:cubicBezTo>
                    <a:pt x="79" y="286"/>
                    <a:pt x="74" y="297"/>
                    <a:pt x="74" y="326"/>
                  </a:cubicBezTo>
                  <a:cubicBezTo>
                    <a:pt x="74" y="356"/>
                    <a:pt x="57" y="378"/>
                    <a:pt x="39" y="382"/>
                  </a:cubicBezTo>
                  <a:cubicBezTo>
                    <a:pt x="22" y="386"/>
                    <a:pt x="26" y="393"/>
                    <a:pt x="22" y="430"/>
                  </a:cubicBezTo>
                  <a:cubicBezTo>
                    <a:pt x="17" y="467"/>
                    <a:pt x="44" y="486"/>
                    <a:pt x="22" y="497"/>
                  </a:cubicBezTo>
                  <a:cubicBezTo>
                    <a:pt x="0" y="508"/>
                    <a:pt x="13" y="519"/>
                    <a:pt x="31" y="549"/>
                  </a:cubicBezTo>
                  <a:cubicBezTo>
                    <a:pt x="48" y="578"/>
                    <a:pt x="83" y="578"/>
                    <a:pt x="79" y="593"/>
                  </a:cubicBezTo>
                  <a:cubicBezTo>
                    <a:pt x="78" y="595"/>
                    <a:pt x="78" y="598"/>
                    <a:pt x="78" y="601"/>
                  </a:cubicBezTo>
                  <a:cubicBezTo>
                    <a:pt x="114" y="615"/>
                    <a:pt x="114" y="644"/>
                    <a:pt x="118" y="666"/>
                  </a:cubicBezTo>
                  <a:cubicBezTo>
                    <a:pt x="122" y="690"/>
                    <a:pt x="149" y="669"/>
                    <a:pt x="164" y="697"/>
                  </a:cubicBezTo>
                  <a:cubicBezTo>
                    <a:pt x="179" y="725"/>
                    <a:pt x="146" y="725"/>
                    <a:pt x="116" y="732"/>
                  </a:cubicBezTo>
                  <a:cubicBezTo>
                    <a:pt x="85" y="740"/>
                    <a:pt x="116" y="732"/>
                    <a:pt x="81" y="766"/>
                  </a:cubicBezTo>
                  <a:cubicBezTo>
                    <a:pt x="46" y="799"/>
                    <a:pt x="124" y="806"/>
                    <a:pt x="155" y="806"/>
                  </a:cubicBezTo>
                  <a:cubicBezTo>
                    <a:pt x="186" y="806"/>
                    <a:pt x="179" y="825"/>
                    <a:pt x="179" y="842"/>
                  </a:cubicBezTo>
                  <a:cubicBezTo>
                    <a:pt x="179" y="858"/>
                    <a:pt x="179" y="862"/>
                    <a:pt x="201" y="888"/>
                  </a:cubicBezTo>
                  <a:cubicBezTo>
                    <a:pt x="223" y="914"/>
                    <a:pt x="203" y="938"/>
                    <a:pt x="199" y="955"/>
                  </a:cubicBezTo>
                  <a:cubicBezTo>
                    <a:pt x="194" y="971"/>
                    <a:pt x="183" y="982"/>
                    <a:pt x="164" y="1008"/>
                  </a:cubicBezTo>
                  <a:cubicBezTo>
                    <a:pt x="144" y="1034"/>
                    <a:pt x="118" y="1021"/>
                    <a:pt x="87" y="1010"/>
                  </a:cubicBezTo>
                  <a:cubicBezTo>
                    <a:pt x="57" y="999"/>
                    <a:pt x="72" y="1047"/>
                    <a:pt x="72" y="1064"/>
                  </a:cubicBezTo>
                  <a:cubicBezTo>
                    <a:pt x="72" y="1081"/>
                    <a:pt x="72" y="1077"/>
                    <a:pt x="72" y="1110"/>
                  </a:cubicBezTo>
                  <a:cubicBezTo>
                    <a:pt x="72" y="1144"/>
                    <a:pt x="44" y="1133"/>
                    <a:pt x="33" y="1171"/>
                  </a:cubicBezTo>
                  <a:cubicBezTo>
                    <a:pt x="22" y="1210"/>
                    <a:pt x="46" y="1234"/>
                    <a:pt x="83" y="1246"/>
                  </a:cubicBezTo>
                  <a:cubicBezTo>
                    <a:pt x="120" y="1257"/>
                    <a:pt x="122" y="1270"/>
                    <a:pt x="122" y="1288"/>
                  </a:cubicBezTo>
                  <a:cubicBezTo>
                    <a:pt x="122" y="1307"/>
                    <a:pt x="138" y="1320"/>
                    <a:pt x="159" y="1338"/>
                  </a:cubicBezTo>
                  <a:cubicBezTo>
                    <a:pt x="181" y="1357"/>
                    <a:pt x="183" y="1375"/>
                    <a:pt x="181" y="1399"/>
                  </a:cubicBezTo>
                  <a:cubicBezTo>
                    <a:pt x="179" y="1424"/>
                    <a:pt x="170" y="1438"/>
                    <a:pt x="146" y="1470"/>
                  </a:cubicBezTo>
                  <a:cubicBezTo>
                    <a:pt x="122" y="1501"/>
                    <a:pt x="127" y="1500"/>
                    <a:pt x="131" y="1540"/>
                  </a:cubicBezTo>
                  <a:cubicBezTo>
                    <a:pt x="135" y="1581"/>
                    <a:pt x="118" y="1581"/>
                    <a:pt x="90" y="1601"/>
                  </a:cubicBezTo>
                  <a:cubicBezTo>
                    <a:pt x="61" y="1622"/>
                    <a:pt x="81" y="1655"/>
                    <a:pt x="122" y="1683"/>
                  </a:cubicBezTo>
                  <a:cubicBezTo>
                    <a:pt x="130" y="1688"/>
                    <a:pt x="134" y="1693"/>
                    <a:pt x="137" y="1697"/>
                  </a:cubicBezTo>
                  <a:cubicBezTo>
                    <a:pt x="170" y="1691"/>
                    <a:pt x="204" y="1699"/>
                    <a:pt x="221" y="1701"/>
                  </a:cubicBezTo>
                  <a:cubicBezTo>
                    <a:pt x="245" y="1705"/>
                    <a:pt x="264" y="1716"/>
                    <a:pt x="297" y="1722"/>
                  </a:cubicBezTo>
                  <a:cubicBezTo>
                    <a:pt x="330" y="1727"/>
                    <a:pt x="334" y="1729"/>
                    <a:pt x="360" y="1724"/>
                  </a:cubicBezTo>
                  <a:cubicBezTo>
                    <a:pt x="387" y="1718"/>
                    <a:pt x="382" y="1722"/>
                    <a:pt x="404" y="1731"/>
                  </a:cubicBezTo>
                  <a:cubicBezTo>
                    <a:pt x="426" y="1740"/>
                    <a:pt x="437" y="1737"/>
                    <a:pt x="446" y="1718"/>
                  </a:cubicBezTo>
                  <a:cubicBezTo>
                    <a:pt x="485" y="1672"/>
                    <a:pt x="485" y="1716"/>
                    <a:pt x="520" y="1716"/>
                  </a:cubicBezTo>
                  <a:cubicBezTo>
                    <a:pt x="528" y="1716"/>
                    <a:pt x="533" y="1716"/>
                    <a:pt x="536" y="1717"/>
                  </a:cubicBezTo>
                  <a:cubicBezTo>
                    <a:pt x="547" y="1706"/>
                    <a:pt x="555" y="1692"/>
                    <a:pt x="536" y="1675"/>
                  </a:cubicBezTo>
                  <a:cubicBezTo>
                    <a:pt x="500" y="1641"/>
                    <a:pt x="467" y="1627"/>
                    <a:pt x="490" y="1597"/>
                  </a:cubicBezTo>
                  <a:cubicBezTo>
                    <a:pt x="513" y="1566"/>
                    <a:pt x="513" y="1552"/>
                    <a:pt x="539" y="1544"/>
                  </a:cubicBezTo>
                  <a:cubicBezTo>
                    <a:pt x="566" y="1536"/>
                    <a:pt x="562" y="1516"/>
                    <a:pt x="582" y="1477"/>
                  </a:cubicBezTo>
                  <a:cubicBezTo>
                    <a:pt x="602" y="1438"/>
                    <a:pt x="592" y="1391"/>
                    <a:pt x="634" y="1388"/>
                  </a:cubicBezTo>
                  <a:cubicBezTo>
                    <a:pt x="677" y="1386"/>
                    <a:pt x="664" y="1374"/>
                    <a:pt x="684" y="1344"/>
                  </a:cubicBezTo>
                  <a:cubicBezTo>
                    <a:pt x="703" y="1313"/>
                    <a:pt x="720" y="1322"/>
                    <a:pt x="733" y="1313"/>
                  </a:cubicBezTo>
                  <a:cubicBezTo>
                    <a:pt x="746" y="1305"/>
                    <a:pt x="736" y="1244"/>
                    <a:pt x="792" y="1241"/>
                  </a:cubicBezTo>
                  <a:cubicBezTo>
                    <a:pt x="847" y="1238"/>
                    <a:pt x="887" y="1252"/>
                    <a:pt x="906" y="1219"/>
                  </a:cubicBezTo>
                  <a:cubicBezTo>
                    <a:pt x="926" y="1185"/>
                    <a:pt x="952" y="1180"/>
                    <a:pt x="962" y="1152"/>
                  </a:cubicBezTo>
                  <a:cubicBezTo>
                    <a:pt x="968" y="1135"/>
                    <a:pt x="976" y="1125"/>
                    <a:pt x="985" y="1110"/>
                  </a:cubicBezTo>
                  <a:cubicBezTo>
                    <a:pt x="953" y="1082"/>
                    <a:pt x="922" y="1049"/>
                    <a:pt x="924" y="1018"/>
                  </a:cubicBezTo>
                  <a:cubicBezTo>
                    <a:pt x="913" y="1022"/>
                    <a:pt x="902" y="1028"/>
                    <a:pt x="897" y="1035"/>
                  </a:cubicBezTo>
                  <a:cubicBezTo>
                    <a:pt x="883" y="1052"/>
                    <a:pt x="874" y="1066"/>
                    <a:pt x="841" y="1049"/>
                  </a:cubicBezTo>
                  <a:cubicBezTo>
                    <a:pt x="808" y="1032"/>
                    <a:pt x="802" y="999"/>
                    <a:pt x="782" y="1024"/>
                  </a:cubicBezTo>
                  <a:cubicBezTo>
                    <a:pt x="762" y="1049"/>
                    <a:pt x="746" y="1044"/>
                    <a:pt x="723" y="1021"/>
                  </a:cubicBezTo>
                  <a:cubicBezTo>
                    <a:pt x="700" y="999"/>
                    <a:pt x="690" y="969"/>
                    <a:pt x="707" y="957"/>
                  </a:cubicBezTo>
                  <a:cubicBezTo>
                    <a:pt x="723" y="946"/>
                    <a:pt x="736" y="924"/>
                    <a:pt x="723" y="907"/>
                  </a:cubicBezTo>
                  <a:cubicBezTo>
                    <a:pt x="710" y="891"/>
                    <a:pt x="710" y="866"/>
                    <a:pt x="710" y="843"/>
                  </a:cubicBezTo>
                  <a:cubicBezTo>
                    <a:pt x="710" y="821"/>
                    <a:pt x="707" y="799"/>
                    <a:pt x="680" y="805"/>
                  </a:cubicBezTo>
                  <a:cubicBezTo>
                    <a:pt x="654" y="810"/>
                    <a:pt x="631" y="818"/>
                    <a:pt x="631" y="838"/>
                  </a:cubicBezTo>
                  <a:cubicBezTo>
                    <a:pt x="631" y="857"/>
                    <a:pt x="621" y="877"/>
                    <a:pt x="602" y="860"/>
                  </a:cubicBezTo>
                  <a:cubicBezTo>
                    <a:pt x="582" y="843"/>
                    <a:pt x="572" y="835"/>
                    <a:pt x="536" y="846"/>
                  </a:cubicBezTo>
                  <a:cubicBezTo>
                    <a:pt x="500" y="857"/>
                    <a:pt x="467" y="863"/>
                    <a:pt x="444" y="843"/>
                  </a:cubicBezTo>
                  <a:cubicBezTo>
                    <a:pt x="422" y="824"/>
                    <a:pt x="395" y="807"/>
                    <a:pt x="395" y="782"/>
                  </a:cubicBezTo>
                  <a:cubicBezTo>
                    <a:pt x="395" y="757"/>
                    <a:pt x="389" y="735"/>
                    <a:pt x="412" y="721"/>
                  </a:cubicBezTo>
                  <a:cubicBezTo>
                    <a:pt x="435" y="707"/>
                    <a:pt x="438" y="696"/>
                    <a:pt x="458" y="693"/>
                  </a:cubicBezTo>
                  <a:cubicBezTo>
                    <a:pt x="477" y="691"/>
                    <a:pt x="494" y="677"/>
                    <a:pt x="484" y="663"/>
                  </a:cubicBezTo>
                  <a:cubicBezTo>
                    <a:pt x="474" y="649"/>
                    <a:pt x="451" y="604"/>
                    <a:pt x="481" y="585"/>
                  </a:cubicBezTo>
                  <a:cubicBezTo>
                    <a:pt x="510" y="565"/>
                    <a:pt x="543" y="571"/>
                    <a:pt x="546" y="540"/>
                  </a:cubicBezTo>
                  <a:cubicBezTo>
                    <a:pt x="549" y="510"/>
                    <a:pt x="543" y="507"/>
                    <a:pt x="572" y="485"/>
                  </a:cubicBezTo>
                  <a:cubicBezTo>
                    <a:pt x="602" y="463"/>
                    <a:pt x="608" y="460"/>
                    <a:pt x="634" y="482"/>
                  </a:cubicBezTo>
                  <a:cubicBezTo>
                    <a:pt x="661" y="504"/>
                    <a:pt x="693" y="538"/>
                    <a:pt x="733" y="532"/>
                  </a:cubicBezTo>
                  <a:cubicBezTo>
                    <a:pt x="772" y="527"/>
                    <a:pt x="831" y="527"/>
                    <a:pt x="798" y="552"/>
                  </a:cubicBezTo>
                  <a:cubicBezTo>
                    <a:pt x="766" y="577"/>
                    <a:pt x="762" y="604"/>
                    <a:pt x="779" y="616"/>
                  </a:cubicBezTo>
                  <a:cubicBezTo>
                    <a:pt x="795" y="627"/>
                    <a:pt x="802" y="646"/>
                    <a:pt x="838" y="649"/>
                  </a:cubicBezTo>
                  <a:cubicBezTo>
                    <a:pt x="874" y="652"/>
                    <a:pt x="893" y="668"/>
                    <a:pt x="870" y="693"/>
                  </a:cubicBezTo>
                  <a:cubicBezTo>
                    <a:pt x="847" y="718"/>
                    <a:pt x="854" y="743"/>
                    <a:pt x="867" y="757"/>
                  </a:cubicBezTo>
                  <a:cubicBezTo>
                    <a:pt x="880" y="771"/>
                    <a:pt x="923" y="788"/>
                    <a:pt x="933" y="805"/>
                  </a:cubicBezTo>
                  <a:cubicBezTo>
                    <a:pt x="942" y="821"/>
                    <a:pt x="949" y="818"/>
                    <a:pt x="962" y="824"/>
                  </a:cubicBezTo>
                  <a:cubicBezTo>
                    <a:pt x="975" y="830"/>
                    <a:pt x="982" y="852"/>
                    <a:pt x="982" y="866"/>
                  </a:cubicBezTo>
                  <a:cubicBezTo>
                    <a:pt x="982" y="876"/>
                    <a:pt x="990" y="881"/>
                    <a:pt x="996" y="895"/>
                  </a:cubicBezTo>
                  <a:cubicBezTo>
                    <a:pt x="1007" y="897"/>
                    <a:pt x="1021" y="903"/>
                    <a:pt x="1035" y="908"/>
                  </a:cubicBezTo>
                  <a:cubicBezTo>
                    <a:pt x="1066" y="919"/>
                    <a:pt x="1079" y="886"/>
                    <a:pt x="1123" y="875"/>
                  </a:cubicBezTo>
                  <a:cubicBezTo>
                    <a:pt x="1166" y="864"/>
                    <a:pt x="1223" y="853"/>
                    <a:pt x="1232" y="823"/>
                  </a:cubicBezTo>
                  <a:cubicBezTo>
                    <a:pt x="1241" y="793"/>
                    <a:pt x="1241" y="693"/>
                    <a:pt x="1293" y="667"/>
                  </a:cubicBezTo>
                  <a:cubicBezTo>
                    <a:pt x="1311" y="659"/>
                    <a:pt x="1329" y="649"/>
                    <a:pt x="1348" y="636"/>
                  </a:cubicBezTo>
                  <a:cubicBezTo>
                    <a:pt x="1317" y="593"/>
                    <a:pt x="1259" y="533"/>
                    <a:pt x="1251" y="514"/>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8" name="Freeform 33"/>
            <p:cNvSpPr>
              <a:spLocks/>
            </p:cNvSpPr>
            <p:nvPr/>
          </p:nvSpPr>
          <p:spPr bwMode="auto">
            <a:xfrm>
              <a:off x="4183" y="1579"/>
              <a:ext cx="205" cy="193"/>
            </a:xfrm>
            <a:custGeom>
              <a:avLst/>
              <a:gdLst>
                <a:gd name="T0" fmla="*/ 347 w 442"/>
                <a:gd name="T1" fmla="*/ 322 h 417"/>
                <a:gd name="T2" fmla="*/ 399 w 442"/>
                <a:gd name="T3" fmla="*/ 286 h 417"/>
                <a:gd name="T4" fmla="*/ 393 w 442"/>
                <a:gd name="T5" fmla="*/ 219 h 417"/>
                <a:gd name="T6" fmla="*/ 424 w 442"/>
                <a:gd name="T7" fmla="*/ 183 h 417"/>
                <a:gd name="T8" fmla="*/ 390 w 442"/>
                <a:gd name="T9" fmla="*/ 156 h 417"/>
                <a:gd name="T10" fmla="*/ 409 w 442"/>
                <a:gd name="T11" fmla="*/ 92 h 417"/>
                <a:gd name="T12" fmla="*/ 344 w 442"/>
                <a:gd name="T13" fmla="*/ 72 h 417"/>
                <a:gd name="T14" fmla="*/ 245 w 442"/>
                <a:gd name="T15" fmla="*/ 22 h 417"/>
                <a:gd name="T16" fmla="*/ 183 w 442"/>
                <a:gd name="T17" fmla="*/ 25 h 417"/>
                <a:gd name="T18" fmla="*/ 157 w 442"/>
                <a:gd name="T19" fmla="*/ 80 h 417"/>
                <a:gd name="T20" fmla="*/ 92 w 442"/>
                <a:gd name="T21" fmla="*/ 125 h 417"/>
                <a:gd name="T22" fmla="*/ 95 w 442"/>
                <a:gd name="T23" fmla="*/ 203 h 417"/>
                <a:gd name="T24" fmla="*/ 69 w 442"/>
                <a:gd name="T25" fmla="*/ 233 h 417"/>
                <a:gd name="T26" fmla="*/ 23 w 442"/>
                <a:gd name="T27" fmla="*/ 261 h 417"/>
                <a:gd name="T28" fmla="*/ 6 w 442"/>
                <a:gd name="T29" fmla="*/ 322 h 417"/>
                <a:gd name="T30" fmla="*/ 55 w 442"/>
                <a:gd name="T31" fmla="*/ 383 h 417"/>
                <a:gd name="T32" fmla="*/ 147 w 442"/>
                <a:gd name="T33" fmla="*/ 386 h 417"/>
                <a:gd name="T34" fmla="*/ 213 w 442"/>
                <a:gd name="T35" fmla="*/ 400 h 417"/>
                <a:gd name="T36" fmla="*/ 242 w 442"/>
                <a:gd name="T37" fmla="*/ 378 h 417"/>
                <a:gd name="T38" fmla="*/ 291 w 442"/>
                <a:gd name="T39" fmla="*/ 345 h 417"/>
                <a:gd name="T40" fmla="*/ 306 w 442"/>
                <a:gd name="T41" fmla="*/ 345 h 417"/>
                <a:gd name="T42" fmla="*/ 347 w 442"/>
                <a:gd name="T43" fmla="*/ 32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2" h="417">
                  <a:moveTo>
                    <a:pt x="347" y="322"/>
                  </a:moveTo>
                  <a:cubicBezTo>
                    <a:pt x="383" y="325"/>
                    <a:pt x="406" y="311"/>
                    <a:pt x="399" y="286"/>
                  </a:cubicBezTo>
                  <a:cubicBezTo>
                    <a:pt x="393" y="261"/>
                    <a:pt x="367" y="247"/>
                    <a:pt x="393" y="219"/>
                  </a:cubicBezTo>
                  <a:cubicBezTo>
                    <a:pt x="408" y="204"/>
                    <a:pt x="416" y="194"/>
                    <a:pt x="424" y="183"/>
                  </a:cubicBezTo>
                  <a:cubicBezTo>
                    <a:pt x="408" y="176"/>
                    <a:pt x="401" y="163"/>
                    <a:pt x="390" y="156"/>
                  </a:cubicBezTo>
                  <a:cubicBezTo>
                    <a:pt x="373" y="144"/>
                    <a:pt x="377" y="117"/>
                    <a:pt x="409" y="92"/>
                  </a:cubicBezTo>
                  <a:cubicBezTo>
                    <a:pt x="442" y="67"/>
                    <a:pt x="383" y="67"/>
                    <a:pt x="344" y="72"/>
                  </a:cubicBezTo>
                  <a:cubicBezTo>
                    <a:pt x="304" y="78"/>
                    <a:pt x="272" y="44"/>
                    <a:pt x="245" y="22"/>
                  </a:cubicBezTo>
                  <a:cubicBezTo>
                    <a:pt x="219" y="0"/>
                    <a:pt x="213" y="3"/>
                    <a:pt x="183" y="25"/>
                  </a:cubicBezTo>
                  <a:cubicBezTo>
                    <a:pt x="154" y="47"/>
                    <a:pt x="160" y="50"/>
                    <a:pt x="157" y="80"/>
                  </a:cubicBezTo>
                  <a:cubicBezTo>
                    <a:pt x="154" y="111"/>
                    <a:pt x="121" y="105"/>
                    <a:pt x="92" y="125"/>
                  </a:cubicBezTo>
                  <a:cubicBezTo>
                    <a:pt x="62" y="144"/>
                    <a:pt x="85" y="189"/>
                    <a:pt x="95" y="203"/>
                  </a:cubicBezTo>
                  <a:cubicBezTo>
                    <a:pt x="105" y="217"/>
                    <a:pt x="88" y="231"/>
                    <a:pt x="69" y="233"/>
                  </a:cubicBezTo>
                  <a:cubicBezTo>
                    <a:pt x="49" y="236"/>
                    <a:pt x="46" y="247"/>
                    <a:pt x="23" y="261"/>
                  </a:cubicBezTo>
                  <a:cubicBezTo>
                    <a:pt x="0" y="275"/>
                    <a:pt x="6" y="297"/>
                    <a:pt x="6" y="322"/>
                  </a:cubicBezTo>
                  <a:cubicBezTo>
                    <a:pt x="6" y="347"/>
                    <a:pt x="33" y="364"/>
                    <a:pt x="55" y="383"/>
                  </a:cubicBezTo>
                  <a:cubicBezTo>
                    <a:pt x="78" y="403"/>
                    <a:pt x="111" y="397"/>
                    <a:pt x="147" y="386"/>
                  </a:cubicBezTo>
                  <a:cubicBezTo>
                    <a:pt x="183" y="375"/>
                    <a:pt x="193" y="383"/>
                    <a:pt x="213" y="400"/>
                  </a:cubicBezTo>
                  <a:cubicBezTo>
                    <a:pt x="232" y="417"/>
                    <a:pt x="242" y="397"/>
                    <a:pt x="242" y="378"/>
                  </a:cubicBezTo>
                  <a:cubicBezTo>
                    <a:pt x="242" y="358"/>
                    <a:pt x="265" y="350"/>
                    <a:pt x="291" y="345"/>
                  </a:cubicBezTo>
                  <a:cubicBezTo>
                    <a:pt x="297" y="343"/>
                    <a:pt x="302" y="344"/>
                    <a:pt x="306" y="345"/>
                  </a:cubicBezTo>
                  <a:cubicBezTo>
                    <a:pt x="318" y="332"/>
                    <a:pt x="333" y="321"/>
                    <a:pt x="347" y="322"/>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9" name="Freeform 34"/>
            <p:cNvSpPr>
              <a:spLocks/>
            </p:cNvSpPr>
            <p:nvPr/>
          </p:nvSpPr>
          <p:spPr bwMode="auto">
            <a:xfrm>
              <a:off x="4323" y="1664"/>
              <a:ext cx="141" cy="196"/>
            </a:xfrm>
            <a:custGeom>
              <a:avLst/>
              <a:gdLst>
                <a:gd name="T0" fmla="*/ 292 w 306"/>
                <a:gd name="T1" fmla="*/ 223 h 423"/>
                <a:gd name="T2" fmla="*/ 272 w 306"/>
                <a:gd name="T3" fmla="*/ 181 h 423"/>
                <a:gd name="T4" fmla="*/ 243 w 306"/>
                <a:gd name="T5" fmla="*/ 162 h 423"/>
                <a:gd name="T6" fmla="*/ 177 w 306"/>
                <a:gd name="T7" fmla="*/ 114 h 423"/>
                <a:gd name="T8" fmla="*/ 180 w 306"/>
                <a:gd name="T9" fmla="*/ 50 h 423"/>
                <a:gd name="T10" fmla="*/ 148 w 306"/>
                <a:gd name="T11" fmla="*/ 6 h 423"/>
                <a:gd name="T12" fmla="*/ 123 w 306"/>
                <a:gd name="T13" fmla="*/ 0 h 423"/>
                <a:gd name="T14" fmla="*/ 92 w 306"/>
                <a:gd name="T15" fmla="*/ 36 h 423"/>
                <a:gd name="T16" fmla="*/ 98 w 306"/>
                <a:gd name="T17" fmla="*/ 103 h 423"/>
                <a:gd name="T18" fmla="*/ 46 w 306"/>
                <a:gd name="T19" fmla="*/ 139 h 423"/>
                <a:gd name="T20" fmla="*/ 5 w 306"/>
                <a:gd name="T21" fmla="*/ 162 h 423"/>
                <a:gd name="T22" fmla="*/ 20 w 306"/>
                <a:gd name="T23" fmla="*/ 200 h 423"/>
                <a:gd name="T24" fmla="*/ 33 w 306"/>
                <a:gd name="T25" fmla="*/ 264 h 423"/>
                <a:gd name="T26" fmla="*/ 17 w 306"/>
                <a:gd name="T27" fmla="*/ 314 h 423"/>
                <a:gd name="T28" fmla="*/ 33 w 306"/>
                <a:gd name="T29" fmla="*/ 378 h 423"/>
                <a:gd name="T30" fmla="*/ 92 w 306"/>
                <a:gd name="T31" fmla="*/ 381 h 423"/>
                <a:gd name="T32" fmla="*/ 151 w 306"/>
                <a:gd name="T33" fmla="*/ 406 h 423"/>
                <a:gd name="T34" fmla="*/ 207 w 306"/>
                <a:gd name="T35" fmla="*/ 392 h 423"/>
                <a:gd name="T36" fmla="*/ 234 w 306"/>
                <a:gd name="T37" fmla="*/ 375 h 423"/>
                <a:gd name="T38" fmla="*/ 236 w 306"/>
                <a:gd name="T39" fmla="*/ 362 h 423"/>
                <a:gd name="T40" fmla="*/ 280 w 306"/>
                <a:gd name="T41" fmla="*/ 269 h 423"/>
                <a:gd name="T42" fmla="*/ 306 w 306"/>
                <a:gd name="T43" fmla="*/ 252 h 423"/>
                <a:gd name="T44" fmla="*/ 292 w 306"/>
                <a:gd name="T45" fmla="*/ 2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6" h="423">
                  <a:moveTo>
                    <a:pt x="292" y="223"/>
                  </a:moveTo>
                  <a:cubicBezTo>
                    <a:pt x="292" y="209"/>
                    <a:pt x="285" y="187"/>
                    <a:pt x="272" y="181"/>
                  </a:cubicBezTo>
                  <a:cubicBezTo>
                    <a:pt x="259" y="175"/>
                    <a:pt x="252" y="178"/>
                    <a:pt x="243" y="162"/>
                  </a:cubicBezTo>
                  <a:cubicBezTo>
                    <a:pt x="233" y="145"/>
                    <a:pt x="190" y="128"/>
                    <a:pt x="177" y="114"/>
                  </a:cubicBezTo>
                  <a:cubicBezTo>
                    <a:pt x="164" y="100"/>
                    <a:pt x="157" y="75"/>
                    <a:pt x="180" y="50"/>
                  </a:cubicBezTo>
                  <a:cubicBezTo>
                    <a:pt x="203" y="25"/>
                    <a:pt x="184" y="9"/>
                    <a:pt x="148" y="6"/>
                  </a:cubicBezTo>
                  <a:cubicBezTo>
                    <a:pt x="137" y="5"/>
                    <a:pt x="130" y="3"/>
                    <a:pt x="123" y="0"/>
                  </a:cubicBezTo>
                  <a:cubicBezTo>
                    <a:pt x="115" y="11"/>
                    <a:pt x="107" y="21"/>
                    <a:pt x="92" y="36"/>
                  </a:cubicBezTo>
                  <a:cubicBezTo>
                    <a:pt x="66" y="64"/>
                    <a:pt x="92" y="78"/>
                    <a:pt x="98" y="103"/>
                  </a:cubicBezTo>
                  <a:cubicBezTo>
                    <a:pt x="105" y="128"/>
                    <a:pt x="82" y="142"/>
                    <a:pt x="46" y="139"/>
                  </a:cubicBezTo>
                  <a:cubicBezTo>
                    <a:pt x="32" y="138"/>
                    <a:pt x="17" y="149"/>
                    <a:pt x="5" y="162"/>
                  </a:cubicBezTo>
                  <a:cubicBezTo>
                    <a:pt x="18" y="166"/>
                    <a:pt x="20" y="183"/>
                    <a:pt x="20" y="200"/>
                  </a:cubicBezTo>
                  <a:cubicBezTo>
                    <a:pt x="20" y="223"/>
                    <a:pt x="20" y="248"/>
                    <a:pt x="33" y="264"/>
                  </a:cubicBezTo>
                  <a:cubicBezTo>
                    <a:pt x="46" y="281"/>
                    <a:pt x="33" y="303"/>
                    <a:pt x="17" y="314"/>
                  </a:cubicBezTo>
                  <a:cubicBezTo>
                    <a:pt x="0" y="326"/>
                    <a:pt x="10" y="356"/>
                    <a:pt x="33" y="378"/>
                  </a:cubicBezTo>
                  <a:cubicBezTo>
                    <a:pt x="56" y="401"/>
                    <a:pt x="72" y="406"/>
                    <a:pt x="92" y="381"/>
                  </a:cubicBezTo>
                  <a:cubicBezTo>
                    <a:pt x="112" y="356"/>
                    <a:pt x="118" y="389"/>
                    <a:pt x="151" y="406"/>
                  </a:cubicBezTo>
                  <a:cubicBezTo>
                    <a:pt x="184" y="423"/>
                    <a:pt x="193" y="409"/>
                    <a:pt x="207" y="392"/>
                  </a:cubicBezTo>
                  <a:cubicBezTo>
                    <a:pt x="212" y="385"/>
                    <a:pt x="223" y="379"/>
                    <a:pt x="234" y="375"/>
                  </a:cubicBezTo>
                  <a:cubicBezTo>
                    <a:pt x="234" y="370"/>
                    <a:pt x="235" y="366"/>
                    <a:pt x="236" y="362"/>
                  </a:cubicBezTo>
                  <a:cubicBezTo>
                    <a:pt x="249" y="325"/>
                    <a:pt x="271" y="299"/>
                    <a:pt x="280" y="269"/>
                  </a:cubicBezTo>
                  <a:cubicBezTo>
                    <a:pt x="284" y="253"/>
                    <a:pt x="294" y="250"/>
                    <a:pt x="306" y="252"/>
                  </a:cubicBezTo>
                  <a:cubicBezTo>
                    <a:pt x="300" y="238"/>
                    <a:pt x="292" y="233"/>
                    <a:pt x="292" y="223"/>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0" name="Freeform 35"/>
            <p:cNvSpPr>
              <a:spLocks/>
            </p:cNvSpPr>
            <p:nvPr/>
          </p:nvSpPr>
          <p:spPr bwMode="auto">
            <a:xfrm>
              <a:off x="5023" y="3295"/>
              <a:ext cx="201" cy="412"/>
            </a:xfrm>
            <a:custGeom>
              <a:avLst/>
              <a:gdLst>
                <a:gd name="T0" fmla="*/ 172 w 434"/>
                <a:gd name="T1" fmla="*/ 136 h 890"/>
                <a:gd name="T2" fmla="*/ 137 w 434"/>
                <a:gd name="T3" fmla="*/ 212 h 890"/>
                <a:gd name="T4" fmla="*/ 102 w 434"/>
                <a:gd name="T5" fmla="*/ 249 h 890"/>
                <a:gd name="T6" fmla="*/ 78 w 434"/>
                <a:gd name="T7" fmla="*/ 336 h 890"/>
                <a:gd name="T8" fmla="*/ 50 w 434"/>
                <a:gd name="T9" fmla="*/ 406 h 890"/>
                <a:gd name="T10" fmla="*/ 43 w 434"/>
                <a:gd name="T11" fmla="*/ 445 h 890"/>
                <a:gd name="T12" fmla="*/ 13 w 434"/>
                <a:gd name="T13" fmla="*/ 506 h 890"/>
                <a:gd name="T14" fmla="*/ 32 w 434"/>
                <a:gd name="T15" fmla="*/ 545 h 890"/>
                <a:gd name="T16" fmla="*/ 28 w 434"/>
                <a:gd name="T17" fmla="*/ 625 h 890"/>
                <a:gd name="T18" fmla="*/ 72 w 434"/>
                <a:gd name="T19" fmla="*/ 668 h 890"/>
                <a:gd name="T20" fmla="*/ 111 w 434"/>
                <a:gd name="T21" fmla="*/ 734 h 890"/>
                <a:gd name="T22" fmla="*/ 185 w 434"/>
                <a:gd name="T23" fmla="*/ 773 h 890"/>
                <a:gd name="T24" fmla="*/ 244 w 434"/>
                <a:gd name="T25" fmla="*/ 834 h 890"/>
                <a:gd name="T26" fmla="*/ 284 w 434"/>
                <a:gd name="T27" fmla="*/ 888 h 890"/>
                <a:gd name="T28" fmla="*/ 312 w 434"/>
                <a:gd name="T29" fmla="*/ 855 h 890"/>
                <a:gd name="T30" fmla="*/ 301 w 434"/>
                <a:gd name="T31" fmla="*/ 788 h 890"/>
                <a:gd name="T32" fmla="*/ 318 w 434"/>
                <a:gd name="T33" fmla="*/ 705 h 890"/>
                <a:gd name="T34" fmla="*/ 364 w 434"/>
                <a:gd name="T35" fmla="*/ 619 h 890"/>
                <a:gd name="T36" fmla="*/ 377 w 434"/>
                <a:gd name="T37" fmla="*/ 580 h 890"/>
                <a:gd name="T38" fmla="*/ 388 w 434"/>
                <a:gd name="T39" fmla="*/ 492 h 890"/>
                <a:gd name="T40" fmla="*/ 401 w 434"/>
                <a:gd name="T41" fmla="*/ 438 h 890"/>
                <a:gd name="T42" fmla="*/ 397 w 434"/>
                <a:gd name="T43" fmla="*/ 386 h 890"/>
                <a:gd name="T44" fmla="*/ 419 w 434"/>
                <a:gd name="T45" fmla="*/ 336 h 890"/>
                <a:gd name="T46" fmla="*/ 404 w 434"/>
                <a:gd name="T47" fmla="*/ 278 h 890"/>
                <a:gd name="T48" fmla="*/ 432 w 434"/>
                <a:gd name="T49" fmla="*/ 206 h 890"/>
                <a:gd name="T50" fmla="*/ 406 w 434"/>
                <a:gd name="T51" fmla="*/ 115 h 890"/>
                <a:gd name="T52" fmla="*/ 406 w 434"/>
                <a:gd name="T53" fmla="*/ 45 h 890"/>
                <a:gd name="T54" fmla="*/ 329 w 434"/>
                <a:gd name="T55" fmla="*/ 30 h 890"/>
                <a:gd name="T56" fmla="*/ 294 w 434"/>
                <a:gd name="T57" fmla="*/ 15 h 890"/>
                <a:gd name="T58" fmla="*/ 238 w 434"/>
                <a:gd name="T59" fmla="*/ 62 h 890"/>
                <a:gd name="T60" fmla="*/ 183 w 434"/>
                <a:gd name="T61" fmla="*/ 93 h 890"/>
                <a:gd name="T62" fmla="*/ 172 w 434"/>
                <a:gd name="T63" fmla="*/ 136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890">
                  <a:moveTo>
                    <a:pt x="172" y="136"/>
                  </a:moveTo>
                  <a:cubicBezTo>
                    <a:pt x="172" y="136"/>
                    <a:pt x="166" y="208"/>
                    <a:pt x="137" y="212"/>
                  </a:cubicBezTo>
                  <a:cubicBezTo>
                    <a:pt x="109" y="215"/>
                    <a:pt x="111" y="225"/>
                    <a:pt x="102" y="249"/>
                  </a:cubicBezTo>
                  <a:cubicBezTo>
                    <a:pt x="93" y="273"/>
                    <a:pt x="93" y="317"/>
                    <a:pt x="78" y="336"/>
                  </a:cubicBezTo>
                  <a:cubicBezTo>
                    <a:pt x="63" y="354"/>
                    <a:pt x="48" y="391"/>
                    <a:pt x="50" y="406"/>
                  </a:cubicBezTo>
                  <a:cubicBezTo>
                    <a:pt x="52" y="421"/>
                    <a:pt x="56" y="434"/>
                    <a:pt x="43" y="445"/>
                  </a:cubicBezTo>
                  <a:cubicBezTo>
                    <a:pt x="30" y="456"/>
                    <a:pt x="8" y="484"/>
                    <a:pt x="13" y="506"/>
                  </a:cubicBezTo>
                  <a:cubicBezTo>
                    <a:pt x="17" y="529"/>
                    <a:pt x="32" y="516"/>
                    <a:pt x="32" y="545"/>
                  </a:cubicBezTo>
                  <a:cubicBezTo>
                    <a:pt x="32" y="575"/>
                    <a:pt x="0" y="595"/>
                    <a:pt x="28" y="625"/>
                  </a:cubicBezTo>
                  <a:cubicBezTo>
                    <a:pt x="56" y="655"/>
                    <a:pt x="67" y="649"/>
                    <a:pt x="72" y="668"/>
                  </a:cubicBezTo>
                  <a:cubicBezTo>
                    <a:pt x="76" y="686"/>
                    <a:pt x="83" y="710"/>
                    <a:pt x="111" y="734"/>
                  </a:cubicBezTo>
                  <a:cubicBezTo>
                    <a:pt x="139" y="758"/>
                    <a:pt x="166" y="747"/>
                    <a:pt x="185" y="773"/>
                  </a:cubicBezTo>
                  <a:cubicBezTo>
                    <a:pt x="205" y="799"/>
                    <a:pt x="240" y="808"/>
                    <a:pt x="244" y="834"/>
                  </a:cubicBezTo>
                  <a:cubicBezTo>
                    <a:pt x="249" y="860"/>
                    <a:pt x="266" y="886"/>
                    <a:pt x="284" y="888"/>
                  </a:cubicBezTo>
                  <a:cubicBezTo>
                    <a:pt x="301" y="890"/>
                    <a:pt x="325" y="881"/>
                    <a:pt x="312" y="855"/>
                  </a:cubicBezTo>
                  <a:cubicBezTo>
                    <a:pt x="299" y="829"/>
                    <a:pt x="308" y="816"/>
                    <a:pt x="301" y="788"/>
                  </a:cubicBezTo>
                  <a:cubicBezTo>
                    <a:pt x="294" y="760"/>
                    <a:pt x="294" y="727"/>
                    <a:pt x="318" y="705"/>
                  </a:cubicBezTo>
                  <a:cubicBezTo>
                    <a:pt x="342" y="682"/>
                    <a:pt x="362" y="645"/>
                    <a:pt x="364" y="619"/>
                  </a:cubicBezTo>
                  <a:cubicBezTo>
                    <a:pt x="366" y="593"/>
                    <a:pt x="358" y="593"/>
                    <a:pt x="377" y="580"/>
                  </a:cubicBezTo>
                  <a:cubicBezTo>
                    <a:pt x="397" y="568"/>
                    <a:pt x="371" y="512"/>
                    <a:pt x="388" y="492"/>
                  </a:cubicBezTo>
                  <a:cubicBezTo>
                    <a:pt x="406" y="471"/>
                    <a:pt x="415" y="451"/>
                    <a:pt x="401" y="438"/>
                  </a:cubicBezTo>
                  <a:cubicBezTo>
                    <a:pt x="388" y="425"/>
                    <a:pt x="380" y="395"/>
                    <a:pt x="397" y="386"/>
                  </a:cubicBezTo>
                  <a:cubicBezTo>
                    <a:pt x="415" y="377"/>
                    <a:pt x="432" y="356"/>
                    <a:pt x="419" y="336"/>
                  </a:cubicBezTo>
                  <a:cubicBezTo>
                    <a:pt x="406" y="315"/>
                    <a:pt x="397" y="306"/>
                    <a:pt x="404" y="278"/>
                  </a:cubicBezTo>
                  <a:cubicBezTo>
                    <a:pt x="410" y="251"/>
                    <a:pt x="430" y="239"/>
                    <a:pt x="432" y="206"/>
                  </a:cubicBezTo>
                  <a:cubicBezTo>
                    <a:pt x="434" y="173"/>
                    <a:pt x="401" y="149"/>
                    <a:pt x="406" y="115"/>
                  </a:cubicBezTo>
                  <a:cubicBezTo>
                    <a:pt x="410" y="82"/>
                    <a:pt x="423" y="58"/>
                    <a:pt x="406" y="45"/>
                  </a:cubicBezTo>
                  <a:cubicBezTo>
                    <a:pt x="388" y="32"/>
                    <a:pt x="340" y="41"/>
                    <a:pt x="329" y="30"/>
                  </a:cubicBezTo>
                  <a:cubicBezTo>
                    <a:pt x="318" y="19"/>
                    <a:pt x="312" y="0"/>
                    <a:pt x="294" y="15"/>
                  </a:cubicBezTo>
                  <a:cubicBezTo>
                    <a:pt x="277" y="30"/>
                    <a:pt x="259" y="56"/>
                    <a:pt x="238" y="62"/>
                  </a:cubicBezTo>
                  <a:cubicBezTo>
                    <a:pt x="216" y="67"/>
                    <a:pt x="198" y="78"/>
                    <a:pt x="183" y="93"/>
                  </a:cubicBezTo>
                  <a:cubicBezTo>
                    <a:pt x="168" y="108"/>
                    <a:pt x="172" y="113"/>
                    <a:pt x="172" y="136"/>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1" name="Freeform 36"/>
            <p:cNvSpPr>
              <a:spLocks/>
            </p:cNvSpPr>
            <p:nvPr/>
          </p:nvSpPr>
          <p:spPr bwMode="auto">
            <a:xfrm>
              <a:off x="5438" y="3349"/>
              <a:ext cx="38" cy="22"/>
            </a:xfrm>
            <a:custGeom>
              <a:avLst/>
              <a:gdLst>
                <a:gd name="T0" fmla="*/ 53 w 81"/>
                <a:gd name="T1" fmla="*/ 2 h 48"/>
                <a:gd name="T2" fmla="*/ 5 w 81"/>
                <a:gd name="T3" fmla="*/ 19 h 48"/>
                <a:gd name="T4" fmla="*/ 31 w 81"/>
                <a:gd name="T5" fmla="*/ 45 h 48"/>
                <a:gd name="T6" fmla="*/ 53 w 81"/>
                <a:gd name="T7" fmla="*/ 2 h 48"/>
              </a:gdLst>
              <a:ahLst/>
              <a:cxnLst>
                <a:cxn ang="0">
                  <a:pos x="T0" y="T1"/>
                </a:cxn>
                <a:cxn ang="0">
                  <a:pos x="T2" y="T3"/>
                </a:cxn>
                <a:cxn ang="0">
                  <a:pos x="T4" y="T5"/>
                </a:cxn>
                <a:cxn ang="0">
                  <a:pos x="T6" y="T7"/>
                </a:cxn>
              </a:cxnLst>
              <a:rect l="0" t="0" r="r" b="b"/>
              <a:pathLst>
                <a:path w="81" h="48">
                  <a:moveTo>
                    <a:pt x="53" y="2"/>
                  </a:moveTo>
                  <a:cubicBezTo>
                    <a:pt x="53" y="2"/>
                    <a:pt x="0" y="0"/>
                    <a:pt x="5" y="19"/>
                  </a:cubicBezTo>
                  <a:cubicBezTo>
                    <a:pt x="9" y="37"/>
                    <a:pt x="5" y="41"/>
                    <a:pt x="31" y="45"/>
                  </a:cubicBezTo>
                  <a:cubicBezTo>
                    <a:pt x="57" y="48"/>
                    <a:pt x="81" y="15"/>
                    <a:pt x="53" y="2"/>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2" name="Freeform 37"/>
            <p:cNvSpPr>
              <a:spLocks/>
            </p:cNvSpPr>
            <p:nvPr/>
          </p:nvSpPr>
          <p:spPr bwMode="auto">
            <a:xfrm>
              <a:off x="5489" y="3325"/>
              <a:ext cx="25" cy="32"/>
            </a:xfrm>
            <a:custGeom>
              <a:avLst/>
              <a:gdLst>
                <a:gd name="T0" fmla="*/ 33 w 55"/>
                <a:gd name="T1" fmla="*/ 0 h 69"/>
                <a:gd name="T2" fmla="*/ 3 w 55"/>
                <a:gd name="T3" fmla="*/ 34 h 69"/>
                <a:gd name="T4" fmla="*/ 35 w 55"/>
                <a:gd name="T5" fmla="*/ 50 h 69"/>
                <a:gd name="T6" fmla="*/ 33 w 55"/>
                <a:gd name="T7" fmla="*/ 0 h 69"/>
              </a:gdLst>
              <a:ahLst/>
              <a:cxnLst>
                <a:cxn ang="0">
                  <a:pos x="T0" y="T1"/>
                </a:cxn>
                <a:cxn ang="0">
                  <a:pos x="T2" y="T3"/>
                </a:cxn>
                <a:cxn ang="0">
                  <a:pos x="T4" y="T5"/>
                </a:cxn>
                <a:cxn ang="0">
                  <a:pos x="T6" y="T7"/>
                </a:cxn>
              </a:cxnLst>
              <a:rect l="0" t="0" r="r" b="b"/>
              <a:pathLst>
                <a:path w="55" h="69">
                  <a:moveTo>
                    <a:pt x="33" y="0"/>
                  </a:moveTo>
                  <a:cubicBezTo>
                    <a:pt x="33" y="0"/>
                    <a:pt x="0" y="15"/>
                    <a:pt x="3" y="34"/>
                  </a:cubicBezTo>
                  <a:cubicBezTo>
                    <a:pt x="5" y="52"/>
                    <a:pt x="31" y="69"/>
                    <a:pt x="35" y="50"/>
                  </a:cubicBezTo>
                  <a:cubicBezTo>
                    <a:pt x="40" y="32"/>
                    <a:pt x="55" y="4"/>
                    <a:pt x="33" y="0"/>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3" name="Freeform 38"/>
            <p:cNvSpPr>
              <a:spLocks/>
            </p:cNvSpPr>
            <p:nvPr/>
          </p:nvSpPr>
          <p:spPr bwMode="auto">
            <a:xfrm>
              <a:off x="5605" y="3264"/>
              <a:ext cx="36" cy="26"/>
            </a:xfrm>
            <a:custGeom>
              <a:avLst/>
              <a:gdLst>
                <a:gd name="T0" fmla="*/ 45 w 78"/>
                <a:gd name="T1" fmla="*/ 9 h 55"/>
                <a:gd name="T2" fmla="*/ 2 w 78"/>
                <a:gd name="T3" fmla="*/ 11 h 55"/>
                <a:gd name="T4" fmla="*/ 19 w 78"/>
                <a:gd name="T5" fmla="*/ 40 h 55"/>
                <a:gd name="T6" fmla="*/ 50 w 78"/>
                <a:gd name="T7" fmla="*/ 44 h 55"/>
                <a:gd name="T8" fmla="*/ 45 w 78"/>
                <a:gd name="T9" fmla="*/ 9 h 55"/>
              </a:gdLst>
              <a:ahLst/>
              <a:cxnLst>
                <a:cxn ang="0">
                  <a:pos x="T0" y="T1"/>
                </a:cxn>
                <a:cxn ang="0">
                  <a:pos x="T2" y="T3"/>
                </a:cxn>
                <a:cxn ang="0">
                  <a:pos x="T4" y="T5"/>
                </a:cxn>
                <a:cxn ang="0">
                  <a:pos x="T6" y="T7"/>
                </a:cxn>
                <a:cxn ang="0">
                  <a:pos x="T8" y="T9"/>
                </a:cxn>
              </a:cxnLst>
              <a:rect l="0" t="0" r="r" b="b"/>
              <a:pathLst>
                <a:path w="78" h="55">
                  <a:moveTo>
                    <a:pt x="45" y="9"/>
                  </a:moveTo>
                  <a:cubicBezTo>
                    <a:pt x="45" y="9"/>
                    <a:pt x="0" y="0"/>
                    <a:pt x="2" y="11"/>
                  </a:cubicBezTo>
                  <a:cubicBezTo>
                    <a:pt x="4" y="22"/>
                    <a:pt x="15" y="28"/>
                    <a:pt x="19" y="40"/>
                  </a:cubicBezTo>
                  <a:cubicBezTo>
                    <a:pt x="24" y="53"/>
                    <a:pt x="43" y="55"/>
                    <a:pt x="50" y="44"/>
                  </a:cubicBezTo>
                  <a:cubicBezTo>
                    <a:pt x="56" y="33"/>
                    <a:pt x="78" y="9"/>
                    <a:pt x="45" y="9"/>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grpSp>
      <p:sp>
        <p:nvSpPr>
          <p:cNvPr id="73" name="TextBox 72"/>
          <p:cNvSpPr txBox="1"/>
          <p:nvPr/>
        </p:nvSpPr>
        <p:spPr>
          <a:xfrm>
            <a:off x="12549339" y="1529754"/>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74" name="TextBox 73"/>
          <p:cNvSpPr txBox="1"/>
          <p:nvPr/>
        </p:nvSpPr>
        <p:spPr>
          <a:xfrm>
            <a:off x="12549338" y="2326640"/>
            <a:ext cx="10889781" cy="3452227"/>
          </a:xfrm>
          <a:prstGeom prst="rect">
            <a:avLst/>
          </a:prstGeom>
          <a:noFill/>
        </p:spPr>
        <p:txBody>
          <a:bodyPr wrap="square" rtlCol="0">
            <a:spAutoFit/>
          </a:bodyPr>
          <a:lstStyle/>
          <a:p>
            <a:pPr>
              <a:lnSpc>
                <a:spcPts val="13060"/>
              </a:lnSpc>
            </a:pPr>
            <a:r>
              <a:rPr lang="en-US" sz="13800" b="1" dirty="0" smtClean="0">
                <a:solidFill>
                  <a:schemeClr val="tx2"/>
                </a:solidFill>
                <a:latin typeface="Montserrat" charset="0"/>
                <a:ea typeface="Montserrat" charset="0"/>
                <a:cs typeface="Montserrat" charset="0"/>
              </a:rPr>
              <a:t>China vector map</a:t>
            </a:r>
          </a:p>
        </p:txBody>
      </p:sp>
      <p:sp>
        <p:nvSpPr>
          <p:cNvPr id="75" name="Rectangle 74"/>
          <p:cNvSpPr/>
          <p:nvPr/>
        </p:nvSpPr>
        <p:spPr>
          <a:xfrm>
            <a:off x="13740472" y="6498997"/>
            <a:ext cx="275748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TITLE HERE</a:t>
            </a:r>
            <a:endParaRPr lang="en-US" sz="2400" b="1" spc="600" dirty="0">
              <a:solidFill>
                <a:schemeClr val="tx2"/>
              </a:solidFill>
              <a:latin typeface="Montserrat" charset="0"/>
              <a:ea typeface="Montserrat" charset="0"/>
              <a:cs typeface="Montserrat" charset="0"/>
            </a:endParaRPr>
          </a:p>
        </p:txBody>
      </p:sp>
      <p:sp>
        <p:nvSpPr>
          <p:cNvPr id="76" name="Rectangle 75"/>
          <p:cNvSpPr/>
          <p:nvPr/>
        </p:nvSpPr>
        <p:spPr>
          <a:xfrm>
            <a:off x="13740472" y="8497927"/>
            <a:ext cx="3967753"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AWESOME THING</a:t>
            </a:r>
            <a:endParaRPr lang="en-US" sz="2400" b="1" spc="600" dirty="0">
              <a:solidFill>
                <a:schemeClr val="tx2"/>
              </a:solidFill>
              <a:latin typeface="Montserrat" charset="0"/>
              <a:ea typeface="Montserrat" charset="0"/>
              <a:cs typeface="Montserrat" charset="0"/>
            </a:endParaRPr>
          </a:p>
        </p:txBody>
      </p:sp>
      <p:sp>
        <p:nvSpPr>
          <p:cNvPr id="77" name="TextBox 76"/>
          <p:cNvSpPr txBox="1"/>
          <p:nvPr/>
        </p:nvSpPr>
        <p:spPr>
          <a:xfrm>
            <a:off x="13740472" y="716940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a:latin typeface="Lato Light" charset="0"/>
                <a:ea typeface="Lato Light" charset="0"/>
                <a:cs typeface="Lato Light" charset="0"/>
              </a:rPr>
              <a:t>of Entrepreneurial activities </a:t>
            </a:r>
            <a:r>
              <a:rPr lang="en-US" sz="2500" dirty="0" smtClean="0">
                <a:latin typeface="Lato Light" charset="0"/>
                <a:ea typeface="Lato Light" charset="0"/>
                <a:cs typeface="Lato Light" charset="0"/>
              </a:rPr>
              <a:t>differ</a:t>
            </a:r>
            <a:endParaRPr lang="en-US" sz="2500" dirty="0">
              <a:latin typeface="Lato Light" charset="0"/>
              <a:ea typeface="Lato Light" charset="0"/>
              <a:cs typeface="Lato Light" charset="0"/>
            </a:endParaRPr>
          </a:p>
        </p:txBody>
      </p:sp>
      <p:sp>
        <p:nvSpPr>
          <p:cNvPr id="78" name="TextBox 77"/>
          <p:cNvSpPr txBox="1"/>
          <p:nvPr/>
        </p:nvSpPr>
        <p:spPr>
          <a:xfrm>
            <a:off x="13740472" y="916833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depending on the type of Entrepreneurial activities differ</a:t>
            </a:r>
          </a:p>
        </p:txBody>
      </p:sp>
      <p:sp>
        <p:nvSpPr>
          <p:cNvPr id="79" name="TextBox 78"/>
          <p:cNvSpPr txBox="1"/>
          <p:nvPr/>
        </p:nvSpPr>
        <p:spPr>
          <a:xfrm>
            <a:off x="13740472" y="1116726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depending on the type of Entrepreneurial activities differ</a:t>
            </a:r>
          </a:p>
        </p:txBody>
      </p:sp>
      <p:sp>
        <p:nvSpPr>
          <p:cNvPr id="144" name="Rectangle 143"/>
          <p:cNvSpPr/>
          <p:nvPr/>
        </p:nvSpPr>
        <p:spPr>
          <a:xfrm>
            <a:off x="13740472" y="10496857"/>
            <a:ext cx="3972562"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SOMETHING NEW</a:t>
            </a:r>
            <a:endParaRPr lang="en-US" sz="2400" b="1" spc="600" dirty="0">
              <a:solidFill>
                <a:schemeClr val="tx2"/>
              </a:solidFill>
              <a:latin typeface="Montserrat" charset="0"/>
              <a:ea typeface="Montserrat" charset="0"/>
              <a:cs typeface="Montserrat" charset="0"/>
            </a:endParaRPr>
          </a:p>
        </p:txBody>
      </p:sp>
      <p:sp>
        <p:nvSpPr>
          <p:cNvPr id="145" name="Shape 2645"/>
          <p:cNvSpPr/>
          <p:nvPr/>
        </p:nvSpPr>
        <p:spPr>
          <a:xfrm>
            <a:off x="12549339" y="6498997"/>
            <a:ext cx="758616" cy="55172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146" name="Shape 2688"/>
          <p:cNvSpPr/>
          <p:nvPr/>
        </p:nvSpPr>
        <p:spPr>
          <a:xfrm>
            <a:off x="12549339" y="8349451"/>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147" name="Shape 2784"/>
          <p:cNvSpPr/>
          <p:nvPr/>
        </p:nvSpPr>
        <p:spPr>
          <a:xfrm>
            <a:off x="12549339" y="10408651"/>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13217568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5" name="TextBox 4"/>
          <p:cNvSpPr txBox="1"/>
          <p:nvPr/>
        </p:nvSpPr>
        <p:spPr>
          <a:xfrm>
            <a:off x="1760340" y="2317487"/>
            <a:ext cx="6187061" cy="523220"/>
          </a:xfrm>
          <a:prstGeom prst="rect">
            <a:avLst/>
          </a:prstGeom>
          <a:noFill/>
        </p:spPr>
        <p:txBody>
          <a:bodyPr wrap="square" rtlCol="0">
            <a:spAutoFit/>
          </a:bodyPr>
          <a:lstStyle/>
          <a:p>
            <a:r>
              <a:rPr lang="en-US" sz="2800" spc="600" dirty="0" smtClean="0">
                <a:solidFill>
                  <a:srgbClr val="FAF8FC"/>
                </a:solidFill>
                <a:latin typeface="Montserrat" charset="0"/>
                <a:ea typeface="Montserrat" charset="0"/>
                <a:cs typeface="Montserrat" charset="0"/>
              </a:rPr>
              <a:t>You Can Write </a:t>
            </a:r>
            <a:r>
              <a:rPr lang="en-US" sz="2800" b="1" spc="600" dirty="0" smtClean="0">
                <a:solidFill>
                  <a:srgbClr val="FAF8FC"/>
                </a:solidFill>
                <a:latin typeface="Montserrat Extra" charset="0"/>
                <a:ea typeface="Montserrat Extra" charset="0"/>
                <a:cs typeface="Montserrat Extra" charset="0"/>
              </a:rPr>
              <a:t>Here</a:t>
            </a:r>
          </a:p>
        </p:txBody>
      </p:sp>
      <p:sp>
        <p:nvSpPr>
          <p:cNvPr id="6" name="TextBox 5"/>
          <p:cNvSpPr txBox="1"/>
          <p:nvPr/>
        </p:nvSpPr>
        <p:spPr>
          <a:xfrm>
            <a:off x="1760339" y="2778385"/>
            <a:ext cx="10565773" cy="6463308"/>
          </a:xfrm>
          <a:prstGeom prst="rect">
            <a:avLst/>
          </a:prstGeom>
          <a:noFill/>
        </p:spPr>
        <p:txBody>
          <a:bodyPr wrap="square" rtlCol="0">
            <a:spAutoFit/>
          </a:bodyPr>
          <a:lstStyle/>
          <a:p>
            <a:r>
              <a:rPr lang="en-US" sz="13800" b="1" dirty="0" smtClean="0">
                <a:solidFill>
                  <a:srgbClr val="FAF8FC"/>
                </a:solidFill>
                <a:latin typeface="Montserrat" charset="0"/>
                <a:ea typeface="Montserrat" charset="0"/>
                <a:cs typeface="Montserrat" charset="0"/>
              </a:rPr>
              <a:t>Write here</a:t>
            </a:r>
          </a:p>
          <a:p>
            <a:r>
              <a:rPr lang="en-US" sz="13800" b="1" dirty="0" smtClean="0">
                <a:solidFill>
                  <a:srgbClr val="FAF8FC"/>
                </a:solidFill>
                <a:latin typeface="Montserrat" charset="0"/>
                <a:ea typeface="Montserrat" charset="0"/>
                <a:cs typeface="Montserrat" charset="0"/>
              </a:rPr>
              <a:t>Something</a:t>
            </a:r>
          </a:p>
          <a:p>
            <a:r>
              <a:rPr lang="en-US" sz="13800" b="1" dirty="0" smtClean="0">
                <a:solidFill>
                  <a:srgbClr val="FAF8FC"/>
                </a:solidFill>
                <a:latin typeface="Montserrat" charset="0"/>
                <a:ea typeface="Montserrat" charset="0"/>
                <a:cs typeface="Montserrat" charset="0"/>
              </a:rPr>
              <a:t>about</a:t>
            </a:r>
          </a:p>
        </p:txBody>
      </p:sp>
      <p:sp>
        <p:nvSpPr>
          <p:cNvPr id="7" name="TextBox 6"/>
          <p:cNvSpPr txBox="1"/>
          <p:nvPr/>
        </p:nvSpPr>
        <p:spPr>
          <a:xfrm>
            <a:off x="1760338" y="9241693"/>
            <a:ext cx="9358766" cy="1569660"/>
          </a:xfrm>
          <a:prstGeom prst="rect">
            <a:avLst/>
          </a:prstGeom>
          <a:noFill/>
        </p:spPr>
        <p:txBody>
          <a:bodyPr wrap="square" rtlCol="0">
            <a:spAutoFit/>
          </a:bodyPr>
          <a:lstStyle/>
          <a:p>
            <a:r>
              <a:rPr lang="en-US" sz="2400" dirty="0">
                <a:solidFill>
                  <a:srgbClr val="FAF8FC"/>
                </a:solidFill>
                <a:latin typeface="Montserrat Light" charset="0"/>
                <a:ea typeface="Montserrat Light" charset="0"/>
                <a:cs typeface="Montserrat Light" charset="0"/>
              </a:rPr>
              <a:t>Entrepreneurial activities differ substantially depending on the type of organization and creativity. Entrepreneurial activities </a:t>
            </a:r>
            <a:r>
              <a:rPr lang="en-US" sz="2400" dirty="0" smtClean="0">
                <a:solidFill>
                  <a:srgbClr val="FAF8FC"/>
                </a:solidFill>
                <a:latin typeface="Montserrat Light" charset="0"/>
                <a:ea typeface="Montserrat Light" charset="0"/>
                <a:cs typeface="Montserrat Light" charset="0"/>
              </a:rPr>
              <a:t>differ substantially depending on the type of organization</a:t>
            </a:r>
            <a:endParaRPr lang="en-US" sz="2400" dirty="0">
              <a:solidFill>
                <a:srgbClr val="FAF8FC"/>
              </a:solidFill>
              <a:latin typeface="Montserrat Light" charset="0"/>
              <a:ea typeface="Montserrat Light" charset="0"/>
              <a:cs typeface="Montserrat Light" charset="0"/>
            </a:endParaRPr>
          </a:p>
        </p:txBody>
      </p:sp>
    </p:spTree>
    <p:extLst>
      <p:ext uri="{BB962C8B-B14F-4D97-AF65-F5344CB8AC3E}">
        <p14:creationId xmlns:p14="http://schemas.microsoft.com/office/powerpoint/2010/main" val="2425889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Group 61"/>
          <p:cNvGrpSpPr/>
          <p:nvPr/>
        </p:nvGrpSpPr>
        <p:grpSpPr>
          <a:xfrm>
            <a:off x="12340075" y="1956727"/>
            <a:ext cx="10391426" cy="9802546"/>
            <a:chOff x="12898875" y="3276917"/>
            <a:chExt cx="8617982" cy="8129603"/>
          </a:xfrm>
          <a:solidFill>
            <a:schemeClr val="bg1">
              <a:lumMod val="85000"/>
            </a:schemeClr>
          </a:solidFill>
        </p:grpSpPr>
        <p:sp>
          <p:nvSpPr>
            <p:cNvPr id="63" name="Freeform 62"/>
            <p:cNvSpPr>
              <a:spLocks noChangeArrowheads="1"/>
            </p:cNvSpPr>
            <p:nvPr/>
          </p:nvSpPr>
          <p:spPr bwMode="auto">
            <a:xfrm>
              <a:off x="12898875" y="4054954"/>
              <a:ext cx="3404899" cy="5007757"/>
            </a:xfrm>
            <a:custGeom>
              <a:avLst/>
              <a:gdLst>
                <a:gd name="T0" fmla="*/ 7481 w 7738"/>
                <a:gd name="T1" fmla="*/ 599 h 11380"/>
                <a:gd name="T2" fmla="*/ 7405 w 7738"/>
                <a:gd name="T3" fmla="*/ 652 h 11380"/>
                <a:gd name="T4" fmla="*/ 7259 w 7738"/>
                <a:gd name="T5" fmla="*/ 785 h 11380"/>
                <a:gd name="T6" fmla="*/ 7155 w 7738"/>
                <a:gd name="T7" fmla="*/ 337 h 11380"/>
                <a:gd name="T8" fmla="*/ 6858 w 7738"/>
                <a:gd name="T9" fmla="*/ 104 h 11380"/>
                <a:gd name="T10" fmla="*/ 6654 w 7738"/>
                <a:gd name="T11" fmla="*/ 116 h 11380"/>
                <a:gd name="T12" fmla="*/ 6392 w 7738"/>
                <a:gd name="T13" fmla="*/ 250 h 11380"/>
                <a:gd name="T14" fmla="*/ 6235 w 7738"/>
                <a:gd name="T15" fmla="*/ 436 h 11380"/>
                <a:gd name="T16" fmla="*/ 6072 w 7738"/>
                <a:gd name="T17" fmla="*/ 407 h 11380"/>
                <a:gd name="T18" fmla="*/ 5880 w 7738"/>
                <a:gd name="T19" fmla="*/ 494 h 11380"/>
                <a:gd name="T20" fmla="*/ 5979 w 7738"/>
                <a:gd name="T21" fmla="*/ 622 h 11380"/>
                <a:gd name="T22" fmla="*/ 5810 w 7738"/>
                <a:gd name="T23" fmla="*/ 687 h 11380"/>
                <a:gd name="T24" fmla="*/ 5845 w 7738"/>
                <a:gd name="T25" fmla="*/ 756 h 11380"/>
                <a:gd name="T26" fmla="*/ 5711 w 7738"/>
                <a:gd name="T27" fmla="*/ 797 h 11380"/>
                <a:gd name="T28" fmla="*/ 5530 w 7738"/>
                <a:gd name="T29" fmla="*/ 925 h 11380"/>
                <a:gd name="T30" fmla="*/ 5676 w 7738"/>
                <a:gd name="T31" fmla="*/ 1013 h 11380"/>
                <a:gd name="T32" fmla="*/ 5513 w 7738"/>
                <a:gd name="T33" fmla="*/ 1274 h 11380"/>
                <a:gd name="T34" fmla="*/ 5524 w 7738"/>
                <a:gd name="T35" fmla="*/ 1350 h 11380"/>
                <a:gd name="T36" fmla="*/ 5315 w 7738"/>
                <a:gd name="T37" fmla="*/ 1309 h 11380"/>
                <a:gd name="T38" fmla="*/ 5158 w 7738"/>
                <a:gd name="T39" fmla="*/ 1211 h 11380"/>
                <a:gd name="T40" fmla="*/ 5134 w 7738"/>
                <a:gd name="T41" fmla="*/ 1350 h 11380"/>
                <a:gd name="T42" fmla="*/ 5222 w 7738"/>
                <a:gd name="T43" fmla="*/ 1600 h 11380"/>
                <a:gd name="T44" fmla="*/ 5164 w 7738"/>
                <a:gd name="T45" fmla="*/ 1746 h 11380"/>
                <a:gd name="T46" fmla="*/ 4977 w 7738"/>
                <a:gd name="T47" fmla="*/ 1665 h 11380"/>
                <a:gd name="T48" fmla="*/ 4832 w 7738"/>
                <a:gd name="T49" fmla="*/ 1333 h 11380"/>
                <a:gd name="T50" fmla="*/ 4622 w 7738"/>
                <a:gd name="T51" fmla="*/ 1502 h 11380"/>
                <a:gd name="T52" fmla="*/ 4552 w 7738"/>
                <a:gd name="T53" fmla="*/ 2130 h 11380"/>
                <a:gd name="T54" fmla="*/ 4191 w 7738"/>
                <a:gd name="T55" fmla="*/ 2520 h 11380"/>
                <a:gd name="T56" fmla="*/ 3010 w 7738"/>
                <a:gd name="T57" fmla="*/ 3126 h 11380"/>
                <a:gd name="T58" fmla="*/ 2433 w 7738"/>
                <a:gd name="T59" fmla="*/ 3376 h 11380"/>
                <a:gd name="T60" fmla="*/ 1607 w 7738"/>
                <a:gd name="T61" fmla="*/ 3603 h 11380"/>
                <a:gd name="T62" fmla="*/ 844 w 7738"/>
                <a:gd name="T63" fmla="*/ 4075 h 11380"/>
                <a:gd name="T64" fmla="*/ 593 w 7738"/>
                <a:gd name="T65" fmla="*/ 4342 h 11380"/>
                <a:gd name="T66" fmla="*/ 442 w 7738"/>
                <a:gd name="T67" fmla="*/ 4278 h 11380"/>
                <a:gd name="T68" fmla="*/ 233 w 7738"/>
                <a:gd name="T69" fmla="*/ 5379 h 11380"/>
                <a:gd name="T70" fmla="*/ 646 w 7738"/>
                <a:gd name="T71" fmla="*/ 6246 h 11380"/>
                <a:gd name="T72" fmla="*/ 512 w 7738"/>
                <a:gd name="T73" fmla="*/ 6444 h 11380"/>
                <a:gd name="T74" fmla="*/ 250 w 7738"/>
                <a:gd name="T75" fmla="*/ 6060 h 11380"/>
                <a:gd name="T76" fmla="*/ 436 w 7738"/>
                <a:gd name="T77" fmla="*/ 6595 h 11380"/>
                <a:gd name="T78" fmla="*/ 233 w 7738"/>
                <a:gd name="T79" fmla="*/ 6392 h 11380"/>
                <a:gd name="T80" fmla="*/ 180 w 7738"/>
                <a:gd name="T81" fmla="*/ 6461 h 11380"/>
                <a:gd name="T82" fmla="*/ 576 w 7738"/>
                <a:gd name="T83" fmla="*/ 7276 h 11380"/>
                <a:gd name="T84" fmla="*/ 995 w 7738"/>
                <a:gd name="T85" fmla="*/ 8207 h 11380"/>
                <a:gd name="T86" fmla="*/ 1281 w 7738"/>
                <a:gd name="T87" fmla="*/ 9295 h 11380"/>
                <a:gd name="T88" fmla="*/ 1345 w 7738"/>
                <a:gd name="T89" fmla="*/ 9872 h 11380"/>
                <a:gd name="T90" fmla="*/ 1013 w 7738"/>
                <a:gd name="T91" fmla="*/ 10518 h 11380"/>
                <a:gd name="T92" fmla="*/ 1461 w 7738"/>
                <a:gd name="T93" fmla="*/ 11158 h 11380"/>
                <a:gd name="T94" fmla="*/ 2014 w 7738"/>
                <a:gd name="T95" fmla="*/ 11327 h 11380"/>
                <a:gd name="T96" fmla="*/ 2305 w 7738"/>
                <a:gd name="T97" fmla="*/ 11333 h 11380"/>
                <a:gd name="T98" fmla="*/ 2817 w 7738"/>
                <a:gd name="T99" fmla="*/ 11042 h 11380"/>
                <a:gd name="T100" fmla="*/ 3627 w 7738"/>
                <a:gd name="T101" fmla="*/ 10704 h 11380"/>
                <a:gd name="T102" fmla="*/ 4418 w 7738"/>
                <a:gd name="T103" fmla="*/ 10681 h 11380"/>
                <a:gd name="T104" fmla="*/ 4855 w 7738"/>
                <a:gd name="T105" fmla="*/ 10658 h 11380"/>
                <a:gd name="T106" fmla="*/ 5356 w 7738"/>
                <a:gd name="T107" fmla="*/ 10314 h 11380"/>
                <a:gd name="T108" fmla="*/ 6345 w 7738"/>
                <a:gd name="T109" fmla="*/ 9732 h 11380"/>
                <a:gd name="T110" fmla="*/ 7737 w 7738"/>
                <a:gd name="T111" fmla="*/ 9406 h 11380"/>
                <a:gd name="T112" fmla="*/ 1147 w 7738"/>
                <a:gd name="T113" fmla="*/ 3586 h 11380"/>
                <a:gd name="T114" fmla="*/ 122 w 7738"/>
                <a:gd name="T115" fmla="*/ 6339 h 11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38" h="11380">
                  <a:moveTo>
                    <a:pt x="7713" y="576"/>
                  </a:moveTo>
                  <a:lnTo>
                    <a:pt x="7713" y="576"/>
                  </a:lnTo>
                  <a:cubicBezTo>
                    <a:pt x="7684" y="559"/>
                    <a:pt x="7649" y="553"/>
                    <a:pt x="7614" y="541"/>
                  </a:cubicBezTo>
                  <a:cubicBezTo>
                    <a:pt x="7574" y="535"/>
                    <a:pt x="7556" y="512"/>
                    <a:pt x="7516" y="512"/>
                  </a:cubicBezTo>
                  <a:cubicBezTo>
                    <a:pt x="7498" y="512"/>
                    <a:pt x="7486" y="518"/>
                    <a:pt x="7463" y="518"/>
                  </a:cubicBezTo>
                  <a:cubicBezTo>
                    <a:pt x="7463" y="547"/>
                    <a:pt x="7469" y="570"/>
                    <a:pt x="7486" y="593"/>
                  </a:cubicBezTo>
                  <a:cubicBezTo>
                    <a:pt x="7481" y="599"/>
                    <a:pt x="7481" y="599"/>
                    <a:pt x="7481" y="599"/>
                  </a:cubicBezTo>
                  <a:cubicBezTo>
                    <a:pt x="7469" y="599"/>
                    <a:pt x="7463" y="593"/>
                    <a:pt x="7451" y="588"/>
                  </a:cubicBezTo>
                  <a:cubicBezTo>
                    <a:pt x="7440" y="593"/>
                    <a:pt x="7440" y="593"/>
                    <a:pt x="7440" y="593"/>
                  </a:cubicBezTo>
                  <a:cubicBezTo>
                    <a:pt x="7440" y="599"/>
                    <a:pt x="7446" y="605"/>
                    <a:pt x="7451" y="611"/>
                  </a:cubicBezTo>
                  <a:cubicBezTo>
                    <a:pt x="7446" y="622"/>
                    <a:pt x="7446" y="622"/>
                    <a:pt x="7446" y="622"/>
                  </a:cubicBezTo>
                  <a:cubicBezTo>
                    <a:pt x="7428" y="617"/>
                    <a:pt x="7416" y="605"/>
                    <a:pt x="7405" y="593"/>
                  </a:cubicBezTo>
                  <a:cubicBezTo>
                    <a:pt x="7393" y="599"/>
                    <a:pt x="7393" y="599"/>
                    <a:pt x="7393" y="599"/>
                  </a:cubicBezTo>
                  <a:cubicBezTo>
                    <a:pt x="7393" y="622"/>
                    <a:pt x="7405" y="628"/>
                    <a:pt x="7405" y="652"/>
                  </a:cubicBezTo>
                  <a:cubicBezTo>
                    <a:pt x="7405" y="657"/>
                    <a:pt x="7399" y="657"/>
                    <a:pt x="7393" y="657"/>
                  </a:cubicBezTo>
                  <a:cubicBezTo>
                    <a:pt x="7364" y="617"/>
                    <a:pt x="7364" y="617"/>
                    <a:pt x="7364" y="617"/>
                  </a:cubicBezTo>
                  <a:cubicBezTo>
                    <a:pt x="7347" y="640"/>
                    <a:pt x="7335" y="652"/>
                    <a:pt x="7335" y="681"/>
                  </a:cubicBezTo>
                  <a:cubicBezTo>
                    <a:pt x="7335" y="722"/>
                    <a:pt x="7376" y="826"/>
                    <a:pt x="7312" y="722"/>
                  </a:cubicBezTo>
                  <a:cubicBezTo>
                    <a:pt x="7300" y="751"/>
                    <a:pt x="7288" y="791"/>
                    <a:pt x="7288" y="815"/>
                  </a:cubicBezTo>
                  <a:cubicBezTo>
                    <a:pt x="7288" y="826"/>
                    <a:pt x="7300" y="855"/>
                    <a:pt x="7288" y="832"/>
                  </a:cubicBezTo>
                  <a:cubicBezTo>
                    <a:pt x="7259" y="785"/>
                    <a:pt x="7259" y="785"/>
                    <a:pt x="7259" y="785"/>
                  </a:cubicBezTo>
                  <a:cubicBezTo>
                    <a:pt x="7224" y="780"/>
                    <a:pt x="7195" y="756"/>
                    <a:pt x="7253" y="756"/>
                  </a:cubicBezTo>
                  <a:cubicBezTo>
                    <a:pt x="7277" y="756"/>
                    <a:pt x="7294" y="739"/>
                    <a:pt x="7294" y="716"/>
                  </a:cubicBezTo>
                  <a:cubicBezTo>
                    <a:pt x="7294" y="681"/>
                    <a:pt x="7277" y="663"/>
                    <a:pt x="7277" y="622"/>
                  </a:cubicBezTo>
                  <a:cubicBezTo>
                    <a:pt x="7277" y="593"/>
                    <a:pt x="7271" y="576"/>
                    <a:pt x="7283" y="553"/>
                  </a:cubicBezTo>
                  <a:cubicBezTo>
                    <a:pt x="7294" y="535"/>
                    <a:pt x="7318" y="529"/>
                    <a:pt x="7318" y="506"/>
                  </a:cubicBezTo>
                  <a:cubicBezTo>
                    <a:pt x="7318" y="454"/>
                    <a:pt x="7271" y="436"/>
                    <a:pt x="7230" y="413"/>
                  </a:cubicBezTo>
                  <a:cubicBezTo>
                    <a:pt x="7190" y="390"/>
                    <a:pt x="7178" y="372"/>
                    <a:pt x="7155" y="337"/>
                  </a:cubicBezTo>
                  <a:cubicBezTo>
                    <a:pt x="7149" y="320"/>
                    <a:pt x="7125" y="320"/>
                    <a:pt x="7125" y="308"/>
                  </a:cubicBezTo>
                  <a:cubicBezTo>
                    <a:pt x="7125" y="296"/>
                    <a:pt x="7131" y="296"/>
                    <a:pt x="7131" y="291"/>
                  </a:cubicBezTo>
                  <a:cubicBezTo>
                    <a:pt x="7131" y="250"/>
                    <a:pt x="7090" y="244"/>
                    <a:pt x="7056" y="221"/>
                  </a:cubicBezTo>
                  <a:cubicBezTo>
                    <a:pt x="7038" y="209"/>
                    <a:pt x="7027" y="198"/>
                    <a:pt x="7003" y="186"/>
                  </a:cubicBezTo>
                  <a:cubicBezTo>
                    <a:pt x="6986" y="174"/>
                    <a:pt x="6957" y="174"/>
                    <a:pt x="6957" y="157"/>
                  </a:cubicBezTo>
                  <a:cubicBezTo>
                    <a:pt x="6957" y="128"/>
                    <a:pt x="6957" y="99"/>
                    <a:pt x="6933" y="99"/>
                  </a:cubicBezTo>
                  <a:cubicBezTo>
                    <a:pt x="6904" y="99"/>
                    <a:pt x="6887" y="104"/>
                    <a:pt x="6858" y="104"/>
                  </a:cubicBezTo>
                  <a:cubicBezTo>
                    <a:pt x="6799" y="104"/>
                    <a:pt x="6764" y="58"/>
                    <a:pt x="6747" y="0"/>
                  </a:cubicBezTo>
                  <a:cubicBezTo>
                    <a:pt x="6724" y="11"/>
                    <a:pt x="6712" y="23"/>
                    <a:pt x="6695" y="35"/>
                  </a:cubicBezTo>
                  <a:cubicBezTo>
                    <a:pt x="6648" y="17"/>
                    <a:pt x="6648" y="17"/>
                    <a:pt x="6648" y="17"/>
                  </a:cubicBezTo>
                  <a:cubicBezTo>
                    <a:pt x="6636" y="17"/>
                    <a:pt x="6636" y="17"/>
                    <a:pt x="6636" y="17"/>
                  </a:cubicBezTo>
                  <a:cubicBezTo>
                    <a:pt x="6666" y="58"/>
                    <a:pt x="6677" y="87"/>
                    <a:pt x="6712" y="104"/>
                  </a:cubicBezTo>
                  <a:cubicBezTo>
                    <a:pt x="6706" y="116"/>
                    <a:pt x="6706" y="116"/>
                    <a:pt x="6706" y="116"/>
                  </a:cubicBezTo>
                  <a:cubicBezTo>
                    <a:pt x="6689" y="116"/>
                    <a:pt x="6677" y="116"/>
                    <a:pt x="6654" y="116"/>
                  </a:cubicBezTo>
                  <a:cubicBezTo>
                    <a:pt x="6654" y="163"/>
                    <a:pt x="6631" y="192"/>
                    <a:pt x="6590" y="221"/>
                  </a:cubicBezTo>
                  <a:cubicBezTo>
                    <a:pt x="6572" y="227"/>
                    <a:pt x="6572" y="250"/>
                    <a:pt x="6555" y="250"/>
                  </a:cubicBezTo>
                  <a:cubicBezTo>
                    <a:pt x="6508" y="250"/>
                    <a:pt x="6508" y="192"/>
                    <a:pt x="6508" y="145"/>
                  </a:cubicBezTo>
                  <a:cubicBezTo>
                    <a:pt x="6508" y="81"/>
                    <a:pt x="6514" y="133"/>
                    <a:pt x="6468" y="157"/>
                  </a:cubicBezTo>
                  <a:cubicBezTo>
                    <a:pt x="6450" y="168"/>
                    <a:pt x="6421" y="163"/>
                    <a:pt x="6421" y="186"/>
                  </a:cubicBezTo>
                  <a:cubicBezTo>
                    <a:pt x="6421" y="203"/>
                    <a:pt x="6450" y="203"/>
                    <a:pt x="6456" y="221"/>
                  </a:cubicBezTo>
                  <a:cubicBezTo>
                    <a:pt x="6427" y="227"/>
                    <a:pt x="6415" y="250"/>
                    <a:pt x="6392" y="250"/>
                  </a:cubicBezTo>
                  <a:cubicBezTo>
                    <a:pt x="6322" y="250"/>
                    <a:pt x="6386" y="168"/>
                    <a:pt x="6305" y="256"/>
                  </a:cubicBezTo>
                  <a:cubicBezTo>
                    <a:pt x="6310" y="279"/>
                    <a:pt x="6310" y="279"/>
                    <a:pt x="6310" y="279"/>
                  </a:cubicBezTo>
                  <a:cubicBezTo>
                    <a:pt x="6299" y="296"/>
                    <a:pt x="6275" y="308"/>
                    <a:pt x="6275" y="331"/>
                  </a:cubicBezTo>
                  <a:cubicBezTo>
                    <a:pt x="6275" y="349"/>
                    <a:pt x="6287" y="355"/>
                    <a:pt x="6287" y="372"/>
                  </a:cubicBezTo>
                  <a:cubicBezTo>
                    <a:pt x="6287" y="396"/>
                    <a:pt x="6252" y="390"/>
                    <a:pt x="6229" y="396"/>
                  </a:cubicBezTo>
                  <a:cubicBezTo>
                    <a:pt x="6235" y="413"/>
                    <a:pt x="6235" y="425"/>
                    <a:pt x="6241" y="442"/>
                  </a:cubicBezTo>
                  <a:cubicBezTo>
                    <a:pt x="6235" y="436"/>
                    <a:pt x="6235" y="436"/>
                    <a:pt x="6235" y="436"/>
                  </a:cubicBezTo>
                  <a:cubicBezTo>
                    <a:pt x="6223" y="419"/>
                    <a:pt x="6206" y="419"/>
                    <a:pt x="6200" y="401"/>
                  </a:cubicBezTo>
                  <a:cubicBezTo>
                    <a:pt x="6188" y="390"/>
                    <a:pt x="6194" y="361"/>
                    <a:pt x="6171" y="361"/>
                  </a:cubicBezTo>
                  <a:cubicBezTo>
                    <a:pt x="6095" y="361"/>
                    <a:pt x="6112" y="483"/>
                    <a:pt x="6112" y="285"/>
                  </a:cubicBezTo>
                  <a:lnTo>
                    <a:pt x="6118" y="279"/>
                  </a:lnTo>
                  <a:cubicBezTo>
                    <a:pt x="6118" y="256"/>
                    <a:pt x="6095" y="256"/>
                    <a:pt x="6078" y="244"/>
                  </a:cubicBezTo>
                  <a:cubicBezTo>
                    <a:pt x="6078" y="349"/>
                    <a:pt x="6078" y="349"/>
                    <a:pt x="6078" y="349"/>
                  </a:cubicBezTo>
                  <a:cubicBezTo>
                    <a:pt x="6078" y="372"/>
                    <a:pt x="6078" y="384"/>
                    <a:pt x="6072" y="407"/>
                  </a:cubicBezTo>
                  <a:cubicBezTo>
                    <a:pt x="6037" y="407"/>
                    <a:pt x="6008" y="407"/>
                    <a:pt x="5990" y="442"/>
                  </a:cubicBezTo>
                  <a:cubicBezTo>
                    <a:pt x="5984" y="436"/>
                    <a:pt x="5984" y="430"/>
                    <a:pt x="5979" y="430"/>
                  </a:cubicBezTo>
                  <a:cubicBezTo>
                    <a:pt x="5979" y="419"/>
                    <a:pt x="5979" y="419"/>
                    <a:pt x="5979" y="419"/>
                  </a:cubicBezTo>
                  <a:cubicBezTo>
                    <a:pt x="5955" y="419"/>
                    <a:pt x="5955" y="419"/>
                    <a:pt x="5955" y="419"/>
                  </a:cubicBezTo>
                  <a:cubicBezTo>
                    <a:pt x="5949" y="419"/>
                    <a:pt x="5944" y="413"/>
                    <a:pt x="5938" y="413"/>
                  </a:cubicBezTo>
                  <a:cubicBezTo>
                    <a:pt x="5932" y="413"/>
                    <a:pt x="5932" y="419"/>
                    <a:pt x="5926" y="419"/>
                  </a:cubicBezTo>
                  <a:cubicBezTo>
                    <a:pt x="5932" y="454"/>
                    <a:pt x="5880" y="459"/>
                    <a:pt x="5880" y="494"/>
                  </a:cubicBezTo>
                  <a:cubicBezTo>
                    <a:pt x="5880" y="529"/>
                    <a:pt x="5915" y="547"/>
                    <a:pt x="5944" y="547"/>
                  </a:cubicBezTo>
                  <a:cubicBezTo>
                    <a:pt x="5944" y="553"/>
                    <a:pt x="5949" y="553"/>
                    <a:pt x="5949" y="559"/>
                  </a:cubicBezTo>
                  <a:cubicBezTo>
                    <a:pt x="5949" y="576"/>
                    <a:pt x="5938" y="588"/>
                    <a:pt x="5926" y="599"/>
                  </a:cubicBezTo>
                  <a:cubicBezTo>
                    <a:pt x="5932" y="611"/>
                    <a:pt x="5932" y="611"/>
                    <a:pt x="5932" y="611"/>
                  </a:cubicBezTo>
                  <a:cubicBezTo>
                    <a:pt x="5938" y="611"/>
                    <a:pt x="5938" y="617"/>
                    <a:pt x="5944" y="617"/>
                  </a:cubicBezTo>
                  <a:cubicBezTo>
                    <a:pt x="5949" y="617"/>
                    <a:pt x="5955" y="611"/>
                    <a:pt x="5961" y="605"/>
                  </a:cubicBezTo>
                  <a:cubicBezTo>
                    <a:pt x="5967" y="611"/>
                    <a:pt x="5973" y="622"/>
                    <a:pt x="5979" y="622"/>
                  </a:cubicBezTo>
                  <a:cubicBezTo>
                    <a:pt x="5990" y="622"/>
                    <a:pt x="5996" y="628"/>
                    <a:pt x="6002" y="628"/>
                  </a:cubicBezTo>
                  <a:cubicBezTo>
                    <a:pt x="5990" y="634"/>
                    <a:pt x="5984" y="640"/>
                    <a:pt x="5984" y="652"/>
                  </a:cubicBezTo>
                  <a:cubicBezTo>
                    <a:pt x="5984" y="669"/>
                    <a:pt x="6008" y="675"/>
                    <a:pt x="6025" y="692"/>
                  </a:cubicBezTo>
                  <a:cubicBezTo>
                    <a:pt x="6002" y="698"/>
                    <a:pt x="5990" y="710"/>
                    <a:pt x="5967" y="710"/>
                  </a:cubicBezTo>
                  <a:cubicBezTo>
                    <a:pt x="5932" y="710"/>
                    <a:pt x="5915" y="687"/>
                    <a:pt x="5886" y="675"/>
                  </a:cubicBezTo>
                  <a:cubicBezTo>
                    <a:pt x="5886" y="687"/>
                    <a:pt x="5880" y="692"/>
                    <a:pt x="5874" y="704"/>
                  </a:cubicBezTo>
                  <a:cubicBezTo>
                    <a:pt x="5816" y="675"/>
                    <a:pt x="5816" y="570"/>
                    <a:pt x="5810" y="687"/>
                  </a:cubicBezTo>
                  <a:cubicBezTo>
                    <a:pt x="5786" y="687"/>
                    <a:pt x="5769" y="687"/>
                    <a:pt x="5746" y="687"/>
                  </a:cubicBezTo>
                  <a:cubicBezTo>
                    <a:pt x="5746" y="698"/>
                    <a:pt x="5746" y="704"/>
                    <a:pt x="5746" y="716"/>
                  </a:cubicBezTo>
                  <a:cubicBezTo>
                    <a:pt x="5769" y="716"/>
                    <a:pt x="5769" y="716"/>
                    <a:pt x="5769" y="716"/>
                  </a:cubicBezTo>
                  <a:cubicBezTo>
                    <a:pt x="5786" y="716"/>
                    <a:pt x="5798" y="704"/>
                    <a:pt x="5821" y="704"/>
                  </a:cubicBezTo>
                  <a:cubicBezTo>
                    <a:pt x="5798" y="722"/>
                    <a:pt x="5786" y="733"/>
                    <a:pt x="5763" y="739"/>
                  </a:cubicBezTo>
                  <a:cubicBezTo>
                    <a:pt x="5769" y="762"/>
                    <a:pt x="5786" y="768"/>
                    <a:pt x="5810" y="768"/>
                  </a:cubicBezTo>
                  <a:cubicBezTo>
                    <a:pt x="5821" y="768"/>
                    <a:pt x="5833" y="756"/>
                    <a:pt x="5845" y="756"/>
                  </a:cubicBezTo>
                  <a:cubicBezTo>
                    <a:pt x="5839" y="774"/>
                    <a:pt x="5839" y="785"/>
                    <a:pt x="5839" y="809"/>
                  </a:cubicBezTo>
                  <a:cubicBezTo>
                    <a:pt x="5839" y="838"/>
                    <a:pt x="5932" y="919"/>
                    <a:pt x="5909" y="914"/>
                  </a:cubicBezTo>
                  <a:cubicBezTo>
                    <a:pt x="5862" y="896"/>
                    <a:pt x="5874" y="867"/>
                    <a:pt x="5839" y="867"/>
                  </a:cubicBezTo>
                  <a:cubicBezTo>
                    <a:pt x="5827" y="867"/>
                    <a:pt x="5821" y="879"/>
                    <a:pt x="5816" y="885"/>
                  </a:cubicBezTo>
                  <a:cubicBezTo>
                    <a:pt x="5792" y="873"/>
                    <a:pt x="5775" y="873"/>
                    <a:pt x="5769" y="855"/>
                  </a:cubicBezTo>
                  <a:cubicBezTo>
                    <a:pt x="5757" y="838"/>
                    <a:pt x="5775" y="815"/>
                    <a:pt x="5763" y="797"/>
                  </a:cubicBezTo>
                  <a:cubicBezTo>
                    <a:pt x="5746" y="785"/>
                    <a:pt x="5728" y="803"/>
                    <a:pt x="5711" y="797"/>
                  </a:cubicBezTo>
                  <a:cubicBezTo>
                    <a:pt x="5699" y="791"/>
                    <a:pt x="5699" y="780"/>
                    <a:pt x="5687" y="780"/>
                  </a:cubicBezTo>
                  <a:cubicBezTo>
                    <a:pt x="5658" y="780"/>
                    <a:pt x="5653" y="815"/>
                    <a:pt x="5629" y="826"/>
                  </a:cubicBezTo>
                  <a:cubicBezTo>
                    <a:pt x="5641" y="850"/>
                    <a:pt x="5641" y="850"/>
                    <a:pt x="5641" y="850"/>
                  </a:cubicBezTo>
                  <a:cubicBezTo>
                    <a:pt x="5629" y="867"/>
                    <a:pt x="5618" y="879"/>
                    <a:pt x="5594" y="879"/>
                  </a:cubicBezTo>
                  <a:cubicBezTo>
                    <a:pt x="5583" y="879"/>
                    <a:pt x="5571" y="867"/>
                    <a:pt x="5565" y="855"/>
                  </a:cubicBezTo>
                  <a:cubicBezTo>
                    <a:pt x="5554" y="879"/>
                    <a:pt x="5519" y="879"/>
                    <a:pt x="5519" y="908"/>
                  </a:cubicBezTo>
                  <a:cubicBezTo>
                    <a:pt x="5519" y="914"/>
                    <a:pt x="5524" y="919"/>
                    <a:pt x="5530" y="925"/>
                  </a:cubicBezTo>
                  <a:cubicBezTo>
                    <a:pt x="5507" y="943"/>
                    <a:pt x="5501" y="972"/>
                    <a:pt x="5501" y="1001"/>
                  </a:cubicBezTo>
                  <a:cubicBezTo>
                    <a:pt x="5501" y="1018"/>
                    <a:pt x="5513" y="1030"/>
                    <a:pt x="5530" y="1030"/>
                  </a:cubicBezTo>
                  <a:cubicBezTo>
                    <a:pt x="5530" y="1030"/>
                    <a:pt x="5536" y="1030"/>
                    <a:pt x="5542" y="1030"/>
                  </a:cubicBezTo>
                  <a:cubicBezTo>
                    <a:pt x="5554" y="1030"/>
                    <a:pt x="5554" y="1030"/>
                    <a:pt x="5554" y="1030"/>
                  </a:cubicBezTo>
                  <a:cubicBezTo>
                    <a:pt x="5554" y="1042"/>
                    <a:pt x="5554" y="1053"/>
                    <a:pt x="5554" y="1071"/>
                  </a:cubicBezTo>
                  <a:cubicBezTo>
                    <a:pt x="5618" y="1042"/>
                    <a:pt x="5629" y="1001"/>
                    <a:pt x="5676" y="954"/>
                  </a:cubicBezTo>
                  <a:cubicBezTo>
                    <a:pt x="5676" y="1013"/>
                    <a:pt x="5676" y="1013"/>
                    <a:pt x="5676" y="1013"/>
                  </a:cubicBezTo>
                  <a:cubicBezTo>
                    <a:pt x="5676" y="1048"/>
                    <a:pt x="5612" y="1048"/>
                    <a:pt x="5612" y="1088"/>
                  </a:cubicBezTo>
                  <a:cubicBezTo>
                    <a:pt x="5612" y="1094"/>
                    <a:pt x="5618" y="1100"/>
                    <a:pt x="5618" y="1111"/>
                  </a:cubicBezTo>
                  <a:cubicBezTo>
                    <a:pt x="5606" y="1117"/>
                    <a:pt x="5594" y="1123"/>
                    <a:pt x="5594" y="1135"/>
                  </a:cubicBezTo>
                  <a:cubicBezTo>
                    <a:pt x="5594" y="1152"/>
                    <a:pt x="5606" y="1158"/>
                    <a:pt x="5606" y="1176"/>
                  </a:cubicBezTo>
                  <a:cubicBezTo>
                    <a:pt x="5606" y="1193"/>
                    <a:pt x="5583" y="1193"/>
                    <a:pt x="5571" y="1211"/>
                  </a:cubicBezTo>
                  <a:cubicBezTo>
                    <a:pt x="5554" y="1205"/>
                    <a:pt x="5548" y="1199"/>
                    <a:pt x="5530" y="1193"/>
                  </a:cubicBezTo>
                  <a:cubicBezTo>
                    <a:pt x="5524" y="1228"/>
                    <a:pt x="5524" y="1245"/>
                    <a:pt x="5513" y="1274"/>
                  </a:cubicBezTo>
                  <a:cubicBezTo>
                    <a:pt x="5524" y="1280"/>
                    <a:pt x="5530" y="1286"/>
                    <a:pt x="5542" y="1286"/>
                  </a:cubicBezTo>
                  <a:cubicBezTo>
                    <a:pt x="5554" y="1286"/>
                    <a:pt x="5559" y="1280"/>
                    <a:pt x="5571" y="1280"/>
                  </a:cubicBezTo>
                  <a:cubicBezTo>
                    <a:pt x="5589" y="1280"/>
                    <a:pt x="5757" y="1333"/>
                    <a:pt x="5723" y="1344"/>
                  </a:cubicBezTo>
                  <a:cubicBezTo>
                    <a:pt x="5658" y="1327"/>
                    <a:pt x="5623" y="1344"/>
                    <a:pt x="5565" y="1333"/>
                  </a:cubicBezTo>
                  <a:cubicBezTo>
                    <a:pt x="5536" y="1327"/>
                    <a:pt x="5519" y="1304"/>
                    <a:pt x="5490" y="1304"/>
                  </a:cubicBezTo>
                  <a:lnTo>
                    <a:pt x="5484" y="1309"/>
                  </a:lnTo>
                  <a:cubicBezTo>
                    <a:pt x="5484" y="1333"/>
                    <a:pt x="5501" y="1350"/>
                    <a:pt x="5524" y="1350"/>
                  </a:cubicBezTo>
                  <a:cubicBezTo>
                    <a:pt x="5524" y="1368"/>
                    <a:pt x="5519" y="1374"/>
                    <a:pt x="5513" y="1385"/>
                  </a:cubicBezTo>
                  <a:cubicBezTo>
                    <a:pt x="5495" y="1374"/>
                    <a:pt x="5490" y="1356"/>
                    <a:pt x="5466" y="1356"/>
                  </a:cubicBezTo>
                  <a:cubicBezTo>
                    <a:pt x="5460" y="1356"/>
                    <a:pt x="5455" y="1362"/>
                    <a:pt x="5449" y="1362"/>
                  </a:cubicBezTo>
                  <a:cubicBezTo>
                    <a:pt x="5408" y="1362"/>
                    <a:pt x="5408" y="1315"/>
                    <a:pt x="5385" y="1286"/>
                  </a:cubicBezTo>
                  <a:cubicBezTo>
                    <a:pt x="5361" y="1257"/>
                    <a:pt x="5332" y="1263"/>
                    <a:pt x="5297" y="1263"/>
                  </a:cubicBezTo>
                  <a:cubicBezTo>
                    <a:pt x="5292" y="1263"/>
                    <a:pt x="5292" y="1263"/>
                    <a:pt x="5286" y="1263"/>
                  </a:cubicBezTo>
                  <a:cubicBezTo>
                    <a:pt x="5297" y="1286"/>
                    <a:pt x="5315" y="1286"/>
                    <a:pt x="5315" y="1309"/>
                  </a:cubicBezTo>
                  <a:cubicBezTo>
                    <a:pt x="5315" y="1315"/>
                    <a:pt x="5309" y="1315"/>
                    <a:pt x="5309" y="1321"/>
                  </a:cubicBezTo>
                  <a:cubicBezTo>
                    <a:pt x="5286" y="1321"/>
                    <a:pt x="5286" y="1321"/>
                    <a:pt x="5286" y="1321"/>
                  </a:cubicBezTo>
                  <a:cubicBezTo>
                    <a:pt x="5274" y="1321"/>
                    <a:pt x="5268" y="1333"/>
                    <a:pt x="5257" y="1333"/>
                  </a:cubicBezTo>
                  <a:cubicBezTo>
                    <a:pt x="5245" y="1333"/>
                    <a:pt x="5239" y="1315"/>
                    <a:pt x="5228" y="1309"/>
                  </a:cubicBezTo>
                  <a:cubicBezTo>
                    <a:pt x="5204" y="1280"/>
                    <a:pt x="5175" y="1269"/>
                    <a:pt x="5175" y="1228"/>
                  </a:cubicBezTo>
                  <a:cubicBezTo>
                    <a:pt x="5175" y="1222"/>
                    <a:pt x="5181" y="1216"/>
                    <a:pt x="5181" y="1205"/>
                  </a:cubicBezTo>
                  <a:cubicBezTo>
                    <a:pt x="5158" y="1211"/>
                    <a:pt x="5158" y="1211"/>
                    <a:pt x="5158" y="1211"/>
                  </a:cubicBezTo>
                  <a:cubicBezTo>
                    <a:pt x="5152" y="1211"/>
                    <a:pt x="5152" y="1205"/>
                    <a:pt x="5146" y="1205"/>
                  </a:cubicBezTo>
                  <a:cubicBezTo>
                    <a:pt x="5140" y="1205"/>
                    <a:pt x="5140" y="1211"/>
                    <a:pt x="5134" y="1211"/>
                  </a:cubicBezTo>
                  <a:cubicBezTo>
                    <a:pt x="5134" y="1228"/>
                    <a:pt x="5129" y="1234"/>
                    <a:pt x="5129" y="1251"/>
                  </a:cubicBezTo>
                  <a:cubicBezTo>
                    <a:pt x="5129" y="1257"/>
                    <a:pt x="5134" y="1257"/>
                    <a:pt x="5134" y="1263"/>
                  </a:cubicBezTo>
                  <a:cubicBezTo>
                    <a:pt x="5169" y="1263"/>
                    <a:pt x="5169" y="1263"/>
                    <a:pt x="5169" y="1263"/>
                  </a:cubicBezTo>
                  <a:cubicBezTo>
                    <a:pt x="5169" y="1327"/>
                    <a:pt x="5169" y="1327"/>
                    <a:pt x="5169" y="1327"/>
                  </a:cubicBezTo>
                  <a:cubicBezTo>
                    <a:pt x="5158" y="1339"/>
                    <a:pt x="5134" y="1339"/>
                    <a:pt x="5134" y="1350"/>
                  </a:cubicBezTo>
                  <a:cubicBezTo>
                    <a:pt x="5134" y="1368"/>
                    <a:pt x="5146" y="1374"/>
                    <a:pt x="5146" y="1385"/>
                  </a:cubicBezTo>
                  <a:cubicBezTo>
                    <a:pt x="5146" y="1408"/>
                    <a:pt x="5111" y="1414"/>
                    <a:pt x="5111" y="1437"/>
                  </a:cubicBezTo>
                  <a:cubicBezTo>
                    <a:pt x="5111" y="1472"/>
                    <a:pt x="5158" y="1455"/>
                    <a:pt x="5181" y="1472"/>
                  </a:cubicBezTo>
                  <a:cubicBezTo>
                    <a:pt x="5204" y="1502"/>
                    <a:pt x="5198" y="1537"/>
                    <a:pt x="5210" y="1571"/>
                  </a:cubicBezTo>
                  <a:cubicBezTo>
                    <a:pt x="5228" y="1566"/>
                    <a:pt x="5245" y="1571"/>
                    <a:pt x="5263" y="1560"/>
                  </a:cubicBezTo>
                  <a:cubicBezTo>
                    <a:pt x="5274" y="1566"/>
                    <a:pt x="5274" y="1566"/>
                    <a:pt x="5274" y="1566"/>
                  </a:cubicBezTo>
                  <a:cubicBezTo>
                    <a:pt x="5257" y="1583"/>
                    <a:pt x="5245" y="1589"/>
                    <a:pt x="5222" y="1600"/>
                  </a:cubicBezTo>
                  <a:cubicBezTo>
                    <a:pt x="5251" y="1641"/>
                    <a:pt x="5280" y="1665"/>
                    <a:pt x="5216" y="1624"/>
                  </a:cubicBezTo>
                  <a:cubicBezTo>
                    <a:pt x="5233" y="1670"/>
                    <a:pt x="5245" y="1700"/>
                    <a:pt x="5274" y="1740"/>
                  </a:cubicBezTo>
                  <a:cubicBezTo>
                    <a:pt x="5268" y="1752"/>
                    <a:pt x="5268" y="1752"/>
                    <a:pt x="5268" y="1752"/>
                  </a:cubicBezTo>
                  <a:cubicBezTo>
                    <a:pt x="5233" y="1729"/>
                    <a:pt x="5210" y="1717"/>
                    <a:pt x="5181" y="1694"/>
                  </a:cubicBezTo>
                  <a:cubicBezTo>
                    <a:pt x="5158" y="1670"/>
                    <a:pt x="5164" y="1630"/>
                    <a:pt x="5134" y="1630"/>
                  </a:cubicBezTo>
                  <a:cubicBezTo>
                    <a:pt x="5117" y="1630"/>
                    <a:pt x="5129" y="1659"/>
                    <a:pt x="5129" y="1676"/>
                  </a:cubicBezTo>
                  <a:cubicBezTo>
                    <a:pt x="5129" y="1705"/>
                    <a:pt x="5152" y="1717"/>
                    <a:pt x="5164" y="1746"/>
                  </a:cubicBezTo>
                  <a:cubicBezTo>
                    <a:pt x="5158" y="1752"/>
                    <a:pt x="5146" y="1758"/>
                    <a:pt x="5134" y="1758"/>
                  </a:cubicBezTo>
                  <a:cubicBezTo>
                    <a:pt x="5134" y="1787"/>
                    <a:pt x="5105" y="1793"/>
                    <a:pt x="5105" y="1822"/>
                  </a:cubicBezTo>
                  <a:cubicBezTo>
                    <a:pt x="5105" y="1833"/>
                    <a:pt x="5111" y="1839"/>
                    <a:pt x="5111" y="1851"/>
                  </a:cubicBezTo>
                  <a:cubicBezTo>
                    <a:pt x="5111" y="1886"/>
                    <a:pt x="5094" y="2031"/>
                    <a:pt x="5094" y="1926"/>
                  </a:cubicBezTo>
                  <a:cubicBezTo>
                    <a:pt x="5094" y="1909"/>
                    <a:pt x="5100" y="1897"/>
                    <a:pt x="5100" y="1880"/>
                  </a:cubicBezTo>
                  <a:cubicBezTo>
                    <a:pt x="5100" y="1839"/>
                    <a:pt x="5065" y="1828"/>
                    <a:pt x="5030" y="1804"/>
                  </a:cubicBezTo>
                  <a:cubicBezTo>
                    <a:pt x="4989" y="1763"/>
                    <a:pt x="5006" y="1717"/>
                    <a:pt x="4977" y="1665"/>
                  </a:cubicBezTo>
                  <a:cubicBezTo>
                    <a:pt x="4954" y="1624"/>
                    <a:pt x="4902" y="1618"/>
                    <a:pt x="4902" y="1571"/>
                  </a:cubicBezTo>
                  <a:cubicBezTo>
                    <a:pt x="4902" y="1554"/>
                    <a:pt x="4907" y="1548"/>
                    <a:pt x="4907" y="1531"/>
                  </a:cubicBezTo>
                  <a:cubicBezTo>
                    <a:pt x="4907" y="1513"/>
                    <a:pt x="4907" y="1513"/>
                    <a:pt x="4907" y="1513"/>
                  </a:cubicBezTo>
                  <a:cubicBezTo>
                    <a:pt x="4896" y="1507"/>
                    <a:pt x="4890" y="1507"/>
                    <a:pt x="4872" y="1502"/>
                  </a:cubicBezTo>
                  <a:cubicBezTo>
                    <a:pt x="4878" y="1478"/>
                    <a:pt x="4878" y="1478"/>
                    <a:pt x="4878" y="1478"/>
                  </a:cubicBezTo>
                  <a:cubicBezTo>
                    <a:pt x="4855" y="1449"/>
                    <a:pt x="4808" y="1443"/>
                    <a:pt x="4808" y="1403"/>
                  </a:cubicBezTo>
                  <a:cubicBezTo>
                    <a:pt x="4808" y="1374"/>
                    <a:pt x="4826" y="1362"/>
                    <a:pt x="4832" y="1333"/>
                  </a:cubicBezTo>
                  <a:cubicBezTo>
                    <a:pt x="4814" y="1333"/>
                    <a:pt x="4808" y="1333"/>
                    <a:pt x="4791" y="1333"/>
                  </a:cubicBezTo>
                  <a:cubicBezTo>
                    <a:pt x="4779" y="1374"/>
                    <a:pt x="4756" y="1391"/>
                    <a:pt x="4715" y="1397"/>
                  </a:cubicBezTo>
                  <a:cubicBezTo>
                    <a:pt x="4721" y="1420"/>
                    <a:pt x="4715" y="1432"/>
                    <a:pt x="4715" y="1455"/>
                  </a:cubicBezTo>
                  <a:cubicBezTo>
                    <a:pt x="4715" y="1478"/>
                    <a:pt x="4733" y="1490"/>
                    <a:pt x="4756" y="1496"/>
                  </a:cubicBezTo>
                  <a:cubicBezTo>
                    <a:pt x="4750" y="1502"/>
                    <a:pt x="4750" y="1507"/>
                    <a:pt x="4750" y="1513"/>
                  </a:cubicBezTo>
                  <a:cubicBezTo>
                    <a:pt x="4715" y="1513"/>
                    <a:pt x="4692" y="1525"/>
                    <a:pt x="4657" y="1525"/>
                  </a:cubicBezTo>
                  <a:cubicBezTo>
                    <a:pt x="4640" y="1525"/>
                    <a:pt x="4634" y="1507"/>
                    <a:pt x="4622" y="1502"/>
                  </a:cubicBezTo>
                  <a:cubicBezTo>
                    <a:pt x="4616" y="1542"/>
                    <a:pt x="4622" y="1560"/>
                    <a:pt x="4622" y="1600"/>
                  </a:cubicBezTo>
                  <a:cubicBezTo>
                    <a:pt x="4611" y="1600"/>
                    <a:pt x="4611" y="1600"/>
                    <a:pt x="4611" y="1600"/>
                  </a:cubicBezTo>
                  <a:cubicBezTo>
                    <a:pt x="4552" y="1612"/>
                    <a:pt x="4535" y="1647"/>
                    <a:pt x="4500" y="1694"/>
                  </a:cubicBezTo>
                  <a:cubicBezTo>
                    <a:pt x="4471" y="1740"/>
                    <a:pt x="4436" y="1763"/>
                    <a:pt x="4436" y="1816"/>
                  </a:cubicBezTo>
                  <a:cubicBezTo>
                    <a:pt x="4436" y="1886"/>
                    <a:pt x="4453" y="1926"/>
                    <a:pt x="4459" y="1991"/>
                  </a:cubicBezTo>
                  <a:cubicBezTo>
                    <a:pt x="4459" y="2031"/>
                    <a:pt x="4442" y="2060"/>
                    <a:pt x="4471" y="2089"/>
                  </a:cubicBezTo>
                  <a:cubicBezTo>
                    <a:pt x="4488" y="2113"/>
                    <a:pt x="4552" y="2095"/>
                    <a:pt x="4552" y="2130"/>
                  </a:cubicBezTo>
                  <a:cubicBezTo>
                    <a:pt x="4552" y="2206"/>
                    <a:pt x="4482" y="2241"/>
                    <a:pt x="4412" y="2282"/>
                  </a:cubicBezTo>
                  <a:cubicBezTo>
                    <a:pt x="4360" y="2311"/>
                    <a:pt x="4337" y="2346"/>
                    <a:pt x="4273" y="2357"/>
                  </a:cubicBezTo>
                  <a:cubicBezTo>
                    <a:pt x="4249" y="2363"/>
                    <a:pt x="4255" y="2392"/>
                    <a:pt x="4238" y="2404"/>
                  </a:cubicBezTo>
                  <a:cubicBezTo>
                    <a:pt x="4244" y="2421"/>
                    <a:pt x="4255" y="2427"/>
                    <a:pt x="4255" y="2450"/>
                  </a:cubicBezTo>
                  <a:cubicBezTo>
                    <a:pt x="4255" y="2474"/>
                    <a:pt x="4232" y="2491"/>
                    <a:pt x="4209" y="2491"/>
                  </a:cubicBezTo>
                  <a:cubicBezTo>
                    <a:pt x="4203" y="2491"/>
                    <a:pt x="4197" y="2497"/>
                    <a:pt x="4186" y="2497"/>
                  </a:cubicBezTo>
                  <a:cubicBezTo>
                    <a:pt x="4191" y="2509"/>
                    <a:pt x="4191" y="2509"/>
                    <a:pt x="4191" y="2520"/>
                  </a:cubicBezTo>
                  <a:cubicBezTo>
                    <a:pt x="4191" y="2619"/>
                    <a:pt x="4139" y="2666"/>
                    <a:pt x="4086" y="2741"/>
                  </a:cubicBezTo>
                  <a:cubicBezTo>
                    <a:pt x="4023" y="2817"/>
                    <a:pt x="3988" y="2870"/>
                    <a:pt x="3906" y="2928"/>
                  </a:cubicBezTo>
                  <a:cubicBezTo>
                    <a:pt x="3825" y="2980"/>
                    <a:pt x="3766" y="2998"/>
                    <a:pt x="3673" y="3033"/>
                  </a:cubicBezTo>
                  <a:cubicBezTo>
                    <a:pt x="3592" y="3067"/>
                    <a:pt x="3551" y="3108"/>
                    <a:pt x="3464" y="3108"/>
                  </a:cubicBezTo>
                  <a:cubicBezTo>
                    <a:pt x="3400" y="3108"/>
                    <a:pt x="3400" y="3108"/>
                    <a:pt x="3400" y="3108"/>
                  </a:cubicBezTo>
                  <a:cubicBezTo>
                    <a:pt x="3306" y="3108"/>
                    <a:pt x="3260" y="3178"/>
                    <a:pt x="3167" y="3178"/>
                  </a:cubicBezTo>
                  <a:cubicBezTo>
                    <a:pt x="3103" y="3178"/>
                    <a:pt x="3074" y="3126"/>
                    <a:pt x="3010" y="3126"/>
                  </a:cubicBezTo>
                  <a:cubicBezTo>
                    <a:pt x="2998" y="3126"/>
                    <a:pt x="2998" y="3132"/>
                    <a:pt x="2992" y="3132"/>
                  </a:cubicBezTo>
                  <a:cubicBezTo>
                    <a:pt x="2992" y="3143"/>
                    <a:pt x="2992" y="3149"/>
                    <a:pt x="2992" y="3161"/>
                  </a:cubicBezTo>
                  <a:cubicBezTo>
                    <a:pt x="2975" y="3161"/>
                    <a:pt x="2969" y="3149"/>
                    <a:pt x="2957" y="3149"/>
                  </a:cubicBezTo>
                  <a:cubicBezTo>
                    <a:pt x="2887" y="3149"/>
                    <a:pt x="2882" y="3225"/>
                    <a:pt x="2829" y="3271"/>
                  </a:cubicBezTo>
                  <a:cubicBezTo>
                    <a:pt x="2777" y="3312"/>
                    <a:pt x="2730" y="3324"/>
                    <a:pt x="2666" y="3324"/>
                  </a:cubicBezTo>
                  <a:cubicBezTo>
                    <a:pt x="2619" y="3324"/>
                    <a:pt x="2619" y="3324"/>
                    <a:pt x="2619" y="3324"/>
                  </a:cubicBezTo>
                  <a:cubicBezTo>
                    <a:pt x="2550" y="3341"/>
                    <a:pt x="2497" y="3341"/>
                    <a:pt x="2433" y="3376"/>
                  </a:cubicBezTo>
                  <a:cubicBezTo>
                    <a:pt x="2387" y="3405"/>
                    <a:pt x="2375" y="3440"/>
                    <a:pt x="2334" y="3469"/>
                  </a:cubicBezTo>
                  <a:cubicBezTo>
                    <a:pt x="2264" y="3522"/>
                    <a:pt x="2206" y="3539"/>
                    <a:pt x="2119" y="3539"/>
                  </a:cubicBezTo>
                  <a:cubicBezTo>
                    <a:pt x="2072" y="3539"/>
                    <a:pt x="2055" y="3481"/>
                    <a:pt x="2002" y="3481"/>
                  </a:cubicBezTo>
                  <a:cubicBezTo>
                    <a:pt x="1944" y="3481"/>
                    <a:pt x="1915" y="3527"/>
                    <a:pt x="1863" y="3527"/>
                  </a:cubicBezTo>
                  <a:cubicBezTo>
                    <a:pt x="1845" y="3527"/>
                    <a:pt x="1839" y="3522"/>
                    <a:pt x="1828" y="3522"/>
                  </a:cubicBezTo>
                  <a:cubicBezTo>
                    <a:pt x="1828" y="3516"/>
                    <a:pt x="1857" y="3411"/>
                    <a:pt x="1839" y="3446"/>
                  </a:cubicBezTo>
                  <a:cubicBezTo>
                    <a:pt x="1775" y="3533"/>
                    <a:pt x="1705" y="3556"/>
                    <a:pt x="1607" y="3603"/>
                  </a:cubicBezTo>
                  <a:cubicBezTo>
                    <a:pt x="1589" y="3591"/>
                    <a:pt x="1589" y="3591"/>
                    <a:pt x="1589" y="3591"/>
                  </a:cubicBezTo>
                  <a:cubicBezTo>
                    <a:pt x="1572" y="3615"/>
                    <a:pt x="1577" y="3644"/>
                    <a:pt x="1554" y="3656"/>
                  </a:cubicBezTo>
                  <a:cubicBezTo>
                    <a:pt x="1508" y="3685"/>
                    <a:pt x="1455" y="3679"/>
                    <a:pt x="1420" y="3719"/>
                  </a:cubicBezTo>
                  <a:cubicBezTo>
                    <a:pt x="1356" y="3784"/>
                    <a:pt x="1333" y="3830"/>
                    <a:pt x="1263" y="3888"/>
                  </a:cubicBezTo>
                  <a:cubicBezTo>
                    <a:pt x="1164" y="3976"/>
                    <a:pt x="1088" y="3999"/>
                    <a:pt x="960" y="4028"/>
                  </a:cubicBezTo>
                  <a:cubicBezTo>
                    <a:pt x="925" y="4040"/>
                    <a:pt x="914" y="4075"/>
                    <a:pt x="879" y="4075"/>
                  </a:cubicBezTo>
                  <a:cubicBezTo>
                    <a:pt x="867" y="4075"/>
                    <a:pt x="856" y="4075"/>
                    <a:pt x="844" y="4075"/>
                  </a:cubicBezTo>
                  <a:cubicBezTo>
                    <a:pt x="821" y="4110"/>
                    <a:pt x="826" y="4145"/>
                    <a:pt x="803" y="4179"/>
                  </a:cubicBezTo>
                  <a:cubicBezTo>
                    <a:pt x="780" y="4220"/>
                    <a:pt x="751" y="4238"/>
                    <a:pt x="739" y="4284"/>
                  </a:cubicBezTo>
                  <a:cubicBezTo>
                    <a:pt x="727" y="4342"/>
                    <a:pt x="733" y="4389"/>
                    <a:pt x="687" y="4424"/>
                  </a:cubicBezTo>
                  <a:cubicBezTo>
                    <a:pt x="681" y="4412"/>
                    <a:pt x="669" y="4406"/>
                    <a:pt x="658" y="4401"/>
                  </a:cubicBezTo>
                  <a:cubicBezTo>
                    <a:pt x="646" y="4430"/>
                    <a:pt x="623" y="4436"/>
                    <a:pt x="593" y="4447"/>
                  </a:cubicBezTo>
                  <a:cubicBezTo>
                    <a:pt x="588" y="4436"/>
                    <a:pt x="582" y="4424"/>
                    <a:pt x="582" y="4406"/>
                  </a:cubicBezTo>
                  <a:cubicBezTo>
                    <a:pt x="582" y="4383"/>
                    <a:pt x="593" y="4371"/>
                    <a:pt x="593" y="4342"/>
                  </a:cubicBezTo>
                  <a:cubicBezTo>
                    <a:pt x="559" y="4249"/>
                    <a:pt x="559" y="4249"/>
                    <a:pt x="559" y="4249"/>
                  </a:cubicBezTo>
                  <a:cubicBezTo>
                    <a:pt x="564" y="4232"/>
                    <a:pt x="564" y="4226"/>
                    <a:pt x="564" y="4208"/>
                  </a:cubicBezTo>
                  <a:cubicBezTo>
                    <a:pt x="553" y="4139"/>
                    <a:pt x="553" y="4139"/>
                    <a:pt x="553" y="4139"/>
                  </a:cubicBezTo>
                  <a:cubicBezTo>
                    <a:pt x="559" y="4121"/>
                    <a:pt x="582" y="4110"/>
                    <a:pt x="582" y="4086"/>
                  </a:cubicBezTo>
                  <a:cubicBezTo>
                    <a:pt x="582" y="4080"/>
                    <a:pt x="576" y="4069"/>
                    <a:pt x="570" y="4069"/>
                  </a:cubicBezTo>
                  <a:cubicBezTo>
                    <a:pt x="524" y="4069"/>
                    <a:pt x="512" y="4121"/>
                    <a:pt x="495" y="4162"/>
                  </a:cubicBezTo>
                  <a:cubicBezTo>
                    <a:pt x="477" y="4208"/>
                    <a:pt x="466" y="4238"/>
                    <a:pt x="442" y="4278"/>
                  </a:cubicBezTo>
                  <a:cubicBezTo>
                    <a:pt x="425" y="4319"/>
                    <a:pt x="425" y="4342"/>
                    <a:pt x="413" y="4377"/>
                  </a:cubicBezTo>
                  <a:cubicBezTo>
                    <a:pt x="396" y="4424"/>
                    <a:pt x="372" y="4447"/>
                    <a:pt x="372" y="4494"/>
                  </a:cubicBezTo>
                  <a:cubicBezTo>
                    <a:pt x="372" y="4581"/>
                    <a:pt x="442" y="4622"/>
                    <a:pt x="442" y="4709"/>
                  </a:cubicBezTo>
                  <a:cubicBezTo>
                    <a:pt x="442" y="4732"/>
                    <a:pt x="419" y="4738"/>
                    <a:pt x="419" y="4762"/>
                  </a:cubicBezTo>
                  <a:cubicBezTo>
                    <a:pt x="419" y="4797"/>
                    <a:pt x="425" y="4814"/>
                    <a:pt x="425" y="4843"/>
                  </a:cubicBezTo>
                  <a:cubicBezTo>
                    <a:pt x="425" y="4925"/>
                    <a:pt x="372" y="4960"/>
                    <a:pt x="332" y="5035"/>
                  </a:cubicBezTo>
                  <a:cubicBezTo>
                    <a:pt x="267" y="5157"/>
                    <a:pt x="233" y="5239"/>
                    <a:pt x="233" y="5379"/>
                  </a:cubicBezTo>
                  <a:cubicBezTo>
                    <a:pt x="233" y="5524"/>
                    <a:pt x="384" y="5582"/>
                    <a:pt x="361" y="5728"/>
                  </a:cubicBezTo>
                  <a:cubicBezTo>
                    <a:pt x="361" y="5757"/>
                    <a:pt x="361" y="5786"/>
                    <a:pt x="390" y="5804"/>
                  </a:cubicBezTo>
                  <a:cubicBezTo>
                    <a:pt x="413" y="5815"/>
                    <a:pt x="436" y="5821"/>
                    <a:pt x="448" y="5844"/>
                  </a:cubicBezTo>
                  <a:cubicBezTo>
                    <a:pt x="477" y="5926"/>
                    <a:pt x="477" y="5984"/>
                    <a:pt x="530" y="6054"/>
                  </a:cubicBezTo>
                  <a:cubicBezTo>
                    <a:pt x="564" y="6095"/>
                    <a:pt x="576" y="6124"/>
                    <a:pt x="611" y="6159"/>
                  </a:cubicBezTo>
                  <a:cubicBezTo>
                    <a:pt x="629" y="6188"/>
                    <a:pt x="658" y="6199"/>
                    <a:pt x="658" y="6229"/>
                  </a:cubicBezTo>
                  <a:cubicBezTo>
                    <a:pt x="658" y="6234"/>
                    <a:pt x="646" y="6240"/>
                    <a:pt x="646" y="6246"/>
                  </a:cubicBezTo>
                  <a:cubicBezTo>
                    <a:pt x="646" y="6258"/>
                    <a:pt x="652" y="6264"/>
                    <a:pt x="652" y="6275"/>
                  </a:cubicBezTo>
                  <a:cubicBezTo>
                    <a:pt x="652" y="6281"/>
                    <a:pt x="634" y="6281"/>
                    <a:pt x="634" y="6287"/>
                  </a:cubicBezTo>
                  <a:cubicBezTo>
                    <a:pt x="629" y="6310"/>
                    <a:pt x="634" y="6322"/>
                    <a:pt x="634" y="6339"/>
                  </a:cubicBezTo>
                  <a:cubicBezTo>
                    <a:pt x="629" y="6357"/>
                    <a:pt x="611" y="6362"/>
                    <a:pt x="611" y="6386"/>
                  </a:cubicBezTo>
                  <a:cubicBezTo>
                    <a:pt x="611" y="6409"/>
                    <a:pt x="629" y="6421"/>
                    <a:pt x="629" y="6444"/>
                  </a:cubicBezTo>
                  <a:cubicBezTo>
                    <a:pt x="629" y="6479"/>
                    <a:pt x="599" y="6520"/>
                    <a:pt x="559" y="6520"/>
                  </a:cubicBezTo>
                  <a:cubicBezTo>
                    <a:pt x="524" y="6520"/>
                    <a:pt x="530" y="6473"/>
                    <a:pt x="512" y="6444"/>
                  </a:cubicBezTo>
                  <a:cubicBezTo>
                    <a:pt x="495" y="6409"/>
                    <a:pt x="471" y="6397"/>
                    <a:pt x="460" y="6362"/>
                  </a:cubicBezTo>
                  <a:cubicBezTo>
                    <a:pt x="448" y="6362"/>
                    <a:pt x="448" y="6362"/>
                    <a:pt x="448" y="6362"/>
                  </a:cubicBezTo>
                  <a:cubicBezTo>
                    <a:pt x="425" y="6386"/>
                    <a:pt x="396" y="6397"/>
                    <a:pt x="355" y="6351"/>
                  </a:cubicBezTo>
                  <a:cubicBezTo>
                    <a:pt x="355" y="6304"/>
                    <a:pt x="384" y="6275"/>
                    <a:pt x="384" y="6229"/>
                  </a:cubicBezTo>
                  <a:cubicBezTo>
                    <a:pt x="384" y="6194"/>
                    <a:pt x="355" y="6182"/>
                    <a:pt x="337" y="6153"/>
                  </a:cubicBezTo>
                  <a:cubicBezTo>
                    <a:pt x="308" y="6112"/>
                    <a:pt x="303" y="6089"/>
                    <a:pt x="267" y="6054"/>
                  </a:cubicBezTo>
                  <a:cubicBezTo>
                    <a:pt x="250" y="6060"/>
                    <a:pt x="250" y="6060"/>
                    <a:pt x="250" y="6060"/>
                  </a:cubicBezTo>
                  <a:cubicBezTo>
                    <a:pt x="244" y="6077"/>
                    <a:pt x="244" y="6083"/>
                    <a:pt x="244" y="6101"/>
                  </a:cubicBezTo>
                  <a:cubicBezTo>
                    <a:pt x="244" y="6135"/>
                    <a:pt x="244" y="6135"/>
                    <a:pt x="244" y="6135"/>
                  </a:cubicBezTo>
                  <a:cubicBezTo>
                    <a:pt x="244" y="6176"/>
                    <a:pt x="273" y="6188"/>
                    <a:pt x="291" y="6229"/>
                  </a:cubicBezTo>
                  <a:cubicBezTo>
                    <a:pt x="308" y="6281"/>
                    <a:pt x="308" y="6316"/>
                    <a:pt x="343" y="6362"/>
                  </a:cubicBezTo>
                  <a:cubicBezTo>
                    <a:pt x="367" y="6403"/>
                    <a:pt x="401" y="6409"/>
                    <a:pt x="442" y="6438"/>
                  </a:cubicBezTo>
                  <a:cubicBezTo>
                    <a:pt x="471" y="6461"/>
                    <a:pt x="466" y="6502"/>
                    <a:pt x="466" y="6543"/>
                  </a:cubicBezTo>
                  <a:cubicBezTo>
                    <a:pt x="466" y="6566"/>
                    <a:pt x="448" y="6578"/>
                    <a:pt x="436" y="6595"/>
                  </a:cubicBezTo>
                  <a:cubicBezTo>
                    <a:pt x="413" y="6619"/>
                    <a:pt x="407" y="6648"/>
                    <a:pt x="378" y="6648"/>
                  </a:cubicBezTo>
                  <a:cubicBezTo>
                    <a:pt x="361" y="6648"/>
                    <a:pt x="355" y="6630"/>
                    <a:pt x="343" y="6624"/>
                  </a:cubicBezTo>
                  <a:cubicBezTo>
                    <a:pt x="320" y="6613"/>
                    <a:pt x="291" y="6607"/>
                    <a:pt x="291" y="6584"/>
                  </a:cubicBezTo>
                  <a:cubicBezTo>
                    <a:pt x="291" y="6560"/>
                    <a:pt x="297" y="6549"/>
                    <a:pt x="297" y="6525"/>
                  </a:cubicBezTo>
                  <a:cubicBezTo>
                    <a:pt x="279" y="6514"/>
                    <a:pt x="262" y="6508"/>
                    <a:pt x="250" y="6490"/>
                  </a:cubicBezTo>
                  <a:cubicBezTo>
                    <a:pt x="256" y="6473"/>
                    <a:pt x="262" y="6461"/>
                    <a:pt x="262" y="6444"/>
                  </a:cubicBezTo>
                  <a:cubicBezTo>
                    <a:pt x="262" y="6421"/>
                    <a:pt x="250" y="6403"/>
                    <a:pt x="233" y="6392"/>
                  </a:cubicBezTo>
                  <a:cubicBezTo>
                    <a:pt x="215" y="6392"/>
                    <a:pt x="215" y="6392"/>
                    <a:pt x="215" y="6392"/>
                  </a:cubicBezTo>
                  <a:cubicBezTo>
                    <a:pt x="215" y="6421"/>
                    <a:pt x="215" y="6421"/>
                    <a:pt x="215" y="6421"/>
                  </a:cubicBezTo>
                  <a:cubicBezTo>
                    <a:pt x="227" y="6461"/>
                    <a:pt x="227" y="6461"/>
                    <a:pt x="227" y="6461"/>
                  </a:cubicBezTo>
                  <a:cubicBezTo>
                    <a:pt x="227" y="6502"/>
                    <a:pt x="227" y="6502"/>
                    <a:pt x="227" y="6502"/>
                  </a:cubicBezTo>
                  <a:cubicBezTo>
                    <a:pt x="215" y="6508"/>
                    <a:pt x="215" y="6508"/>
                    <a:pt x="215" y="6508"/>
                  </a:cubicBezTo>
                  <a:cubicBezTo>
                    <a:pt x="209" y="6490"/>
                    <a:pt x="204" y="6473"/>
                    <a:pt x="186" y="6461"/>
                  </a:cubicBezTo>
                  <a:cubicBezTo>
                    <a:pt x="180" y="6461"/>
                    <a:pt x="180" y="6461"/>
                    <a:pt x="180" y="6461"/>
                  </a:cubicBezTo>
                  <a:cubicBezTo>
                    <a:pt x="186" y="6496"/>
                    <a:pt x="215" y="6502"/>
                    <a:pt x="238" y="6537"/>
                  </a:cubicBezTo>
                  <a:cubicBezTo>
                    <a:pt x="273" y="6601"/>
                    <a:pt x="308" y="6630"/>
                    <a:pt x="355" y="6688"/>
                  </a:cubicBezTo>
                  <a:cubicBezTo>
                    <a:pt x="407" y="6747"/>
                    <a:pt x="419" y="6787"/>
                    <a:pt x="454" y="6851"/>
                  </a:cubicBezTo>
                  <a:cubicBezTo>
                    <a:pt x="524" y="6956"/>
                    <a:pt x="570" y="7020"/>
                    <a:pt x="582" y="7148"/>
                  </a:cubicBezTo>
                  <a:cubicBezTo>
                    <a:pt x="588" y="7148"/>
                    <a:pt x="593" y="7148"/>
                    <a:pt x="599" y="7148"/>
                  </a:cubicBezTo>
                  <a:cubicBezTo>
                    <a:pt x="605" y="7160"/>
                    <a:pt x="605" y="7160"/>
                    <a:pt x="605" y="7160"/>
                  </a:cubicBezTo>
                  <a:cubicBezTo>
                    <a:pt x="570" y="7195"/>
                    <a:pt x="576" y="7230"/>
                    <a:pt x="576" y="7276"/>
                  </a:cubicBezTo>
                  <a:cubicBezTo>
                    <a:pt x="576" y="7335"/>
                    <a:pt x="570" y="7375"/>
                    <a:pt x="599" y="7428"/>
                  </a:cubicBezTo>
                  <a:cubicBezTo>
                    <a:pt x="611" y="7445"/>
                    <a:pt x="634" y="7439"/>
                    <a:pt x="646" y="7457"/>
                  </a:cubicBezTo>
                  <a:cubicBezTo>
                    <a:pt x="669" y="7479"/>
                    <a:pt x="669" y="7497"/>
                    <a:pt x="687" y="7520"/>
                  </a:cubicBezTo>
                  <a:cubicBezTo>
                    <a:pt x="733" y="7578"/>
                    <a:pt x="768" y="7607"/>
                    <a:pt x="786" y="7677"/>
                  </a:cubicBezTo>
                  <a:cubicBezTo>
                    <a:pt x="815" y="7747"/>
                    <a:pt x="803" y="7793"/>
                    <a:pt x="838" y="7858"/>
                  </a:cubicBezTo>
                  <a:cubicBezTo>
                    <a:pt x="861" y="7898"/>
                    <a:pt x="896" y="7904"/>
                    <a:pt x="925" y="7939"/>
                  </a:cubicBezTo>
                  <a:cubicBezTo>
                    <a:pt x="989" y="8026"/>
                    <a:pt x="995" y="8096"/>
                    <a:pt x="995" y="8207"/>
                  </a:cubicBezTo>
                  <a:cubicBezTo>
                    <a:pt x="995" y="8242"/>
                    <a:pt x="978" y="8265"/>
                    <a:pt x="978" y="8306"/>
                  </a:cubicBezTo>
                  <a:cubicBezTo>
                    <a:pt x="978" y="8393"/>
                    <a:pt x="978" y="8393"/>
                    <a:pt x="978" y="8393"/>
                  </a:cubicBezTo>
                  <a:cubicBezTo>
                    <a:pt x="978" y="8416"/>
                    <a:pt x="972" y="8434"/>
                    <a:pt x="972" y="8463"/>
                  </a:cubicBezTo>
                  <a:cubicBezTo>
                    <a:pt x="972" y="8498"/>
                    <a:pt x="995" y="8510"/>
                    <a:pt x="1001" y="8539"/>
                  </a:cubicBezTo>
                  <a:cubicBezTo>
                    <a:pt x="1024" y="8608"/>
                    <a:pt x="1013" y="8649"/>
                    <a:pt x="1024" y="8719"/>
                  </a:cubicBezTo>
                  <a:cubicBezTo>
                    <a:pt x="1042" y="8824"/>
                    <a:pt x="1083" y="8876"/>
                    <a:pt x="1129" y="8969"/>
                  </a:cubicBezTo>
                  <a:cubicBezTo>
                    <a:pt x="1199" y="9092"/>
                    <a:pt x="1228" y="9167"/>
                    <a:pt x="1281" y="9295"/>
                  </a:cubicBezTo>
                  <a:cubicBezTo>
                    <a:pt x="1310" y="9360"/>
                    <a:pt x="1356" y="9389"/>
                    <a:pt x="1356" y="9458"/>
                  </a:cubicBezTo>
                  <a:cubicBezTo>
                    <a:pt x="1356" y="9534"/>
                    <a:pt x="1356" y="9534"/>
                    <a:pt x="1356" y="9534"/>
                  </a:cubicBezTo>
                  <a:cubicBezTo>
                    <a:pt x="1356" y="9546"/>
                    <a:pt x="1350" y="9552"/>
                    <a:pt x="1350" y="9563"/>
                  </a:cubicBezTo>
                  <a:cubicBezTo>
                    <a:pt x="1350" y="9604"/>
                    <a:pt x="1368" y="9627"/>
                    <a:pt x="1368" y="9674"/>
                  </a:cubicBezTo>
                  <a:cubicBezTo>
                    <a:pt x="1368" y="9703"/>
                    <a:pt x="1362" y="9720"/>
                    <a:pt x="1350" y="9744"/>
                  </a:cubicBezTo>
                  <a:cubicBezTo>
                    <a:pt x="1362" y="9784"/>
                    <a:pt x="1362" y="9784"/>
                    <a:pt x="1362" y="9784"/>
                  </a:cubicBezTo>
                  <a:cubicBezTo>
                    <a:pt x="1350" y="9819"/>
                    <a:pt x="1356" y="9843"/>
                    <a:pt x="1345" y="9872"/>
                  </a:cubicBezTo>
                  <a:cubicBezTo>
                    <a:pt x="1339" y="9883"/>
                    <a:pt x="1321" y="9883"/>
                    <a:pt x="1310" y="9889"/>
                  </a:cubicBezTo>
                  <a:cubicBezTo>
                    <a:pt x="1292" y="9907"/>
                    <a:pt x="1292" y="9930"/>
                    <a:pt x="1286" y="9959"/>
                  </a:cubicBezTo>
                  <a:cubicBezTo>
                    <a:pt x="1327" y="10209"/>
                    <a:pt x="1327" y="10209"/>
                    <a:pt x="1327" y="10209"/>
                  </a:cubicBezTo>
                  <a:cubicBezTo>
                    <a:pt x="1327" y="10291"/>
                    <a:pt x="1304" y="10338"/>
                    <a:pt x="1263" y="10413"/>
                  </a:cubicBezTo>
                  <a:cubicBezTo>
                    <a:pt x="1228" y="10483"/>
                    <a:pt x="1187" y="10535"/>
                    <a:pt x="1106" y="10535"/>
                  </a:cubicBezTo>
                  <a:cubicBezTo>
                    <a:pt x="1065" y="10535"/>
                    <a:pt x="1053" y="10495"/>
                    <a:pt x="1013" y="10471"/>
                  </a:cubicBezTo>
                  <a:cubicBezTo>
                    <a:pt x="1013" y="10518"/>
                    <a:pt x="1013" y="10518"/>
                    <a:pt x="1013" y="10518"/>
                  </a:cubicBezTo>
                  <a:cubicBezTo>
                    <a:pt x="1013" y="10541"/>
                    <a:pt x="1001" y="10547"/>
                    <a:pt x="1001" y="10564"/>
                  </a:cubicBezTo>
                  <a:cubicBezTo>
                    <a:pt x="1001" y="10704"/>
                    <a:pt x="1001" y="10704"/>
                    <a:pt x="1001" y="10704"/>
                  </a:cubicBezTo>
                  <a:cubicBezTo>
                    <a:pt x="1001" y="10751"/>
                    <a:pt x="1013" y="10780"/>
                    <a:pt x="1024" y="10827"/>
                  </a:cubicBezTo>
                  <a:cubicBezTo>
                    <a:pt x="1036" y="10873"/>
                    <a:pt x="1036" y="10902"/>
                    <a:pt x="1071" y="10931"/>
                  </a:cubicBezTo>
                  <a:cubicBezTo>
                    <a:pt x="1077" y="10914"/>
                    <a:pt x="1083" y="10902"/>
                    <a:pt x="1094" y="10885"/>
                  </a:cubicBezTo>
                  <a:cubicBezTo>
                    <a:pt x="1199" y="10925"/>
                    <a:pt x="1263" y="10954"/>
                    <a:pt x="1345" y="11036"/>
                  </a:cubicBezTo>
                  <a:cubicBezTo>
                    <a:pt x="1391" y="11083"/>
                    <a:pt x="1438" y="11100"/>
                    <a:pt x="1461" y="11158"/>
                  </a:cubicBezTo>
                  <a:cubicBezTo>
                    <a:pt x="1478" y="11187"/>
                    <a:pt x="1461" y="11211"/>
                    <a:pt x="1484" y="11228"/>
                  </a:cubicBezTo>
                  <a:cubicBezTo>
                    <a:pt x="1519" y="11251"/>
                    <a:pt x="1548" y="11234"/>
                    <a:pt x="1583" y="11246"/>
                  </a:cubicBezTo>
                  <a:cubicBezTo>
                    <a:pt x="1671" y="11275"/>
                    <a:pt x="1717" y="11298"/>
                    <a:pt x="1793" y="11345"/>
                  </a:cubicBezTo>
                  <a:cubicBezTo>
                    <a:pt x="1799" y="11327"/>
                    <a:pt x="1804" y="11316"/>
                    <a:pt x="1810" y="11298"/>
                  </a:cubicBezTo>
                  <a:cubicBezTo>
                    <a:pt x="1909" y="11345"/>
                    <a:pt x="1909" y="11345"/>
                    <a:pt x="1909" y="11345"/>
                  </a:cubicBezTo>
                  <a:cubicBezTo>
                    <a:pt x="1927" y="11333"/>
                    <a:pt x="1933" y="11316"/>
                    <a:pt x="1944" y="11298"/>
                  </a:cubicBezTo>
                  <a:cubicBezTo>
                    <a:pt x="1967" y="11316"/>
                    <a:pt x="1985" y="11327"/>
                    <a:pt x="2014" y="11327"/>
                  </a:cubicBezTo>
                  <a:cubicBezTo>
                    <a:pt x="2043" y="11327"/>
                    <a:pt x="2061" y="11333"/>
                    <a:pt x="2090" y="11333"/>
                  </a:cubicBezTo>
                  <a:cubicBezTo>
                    <a:pt x="2107" y="11333"/>
                    <a:pt x="2113" y="11310"/>
                    <a:pt x="2136" y="11310"/>
                  </a:cubicBezTo>
                  <a:cubicBezTo>
                    <a:pt x="2154" y="11310"/>
                    <a:pt x="2165" y="11316"/>
                    <a:pt x="2183" y="11310"/>
                  </a:cubicBezTo>
                  <a:cubicBezTo>
                    <a:pt x="2183" y="11321"/>
                    <a:pt x="2177" y="11327"/>
                    <a:pt x="2177" y="11339"/>
                  </a:cubicBezTo>
                  <a:cubicBezTo>
                    <a:pt x="2177" y="11350"/>
                    <a:pt x="2194" y="11345"/>
                    <a:pt x="2206" y="11350"/>
                  </a:cubicBezTo>
                  <a:cubicBezTo>
                    <a:pt x="2224" y="11356"/>
                    <a:pt x="2235" y="11374"/>
                    <a:pt x="2259" y="11374"/>
                  </a:cubicBezTo>
                  <a:cubicBezTo>
                    <a:pt x="2282" y="11374"/>
                    <a:pt x="2282" y="11333"/>
                    <a:pt x="2305" y="11333"/>
                  </a:cubicBezTo>
                  <a:cubicBezTo>
                    <a:pt x="2346" y="11333"/>
                    <a:pt x="2363" y="11374"/>
                    <a:pt x="2404" y="11379"/>
                  </a:cubicBezTo>
                  <a:cubicBezTo>
                    <a:pt x="2404" y="11316"/>
                    <a:pt x="2474" y="11304"/>
                    <a:pt x="2532" y="11269"/>
                  </a:cubicBezTo>
                  <a:cubicBezTo>
                    <a:pt x="2567" y="11251"/>
                    <a:pt x="2590" y="11251"/>
                    <a:pt x="2625" y="11228"/>
                  </a:cubicBezTo>
                  <a:cubicBezTo>
                    <a:pt x="2649" y="11211"/>
                    <a:pt x="2643" y="11182"/>
                    <a:pt x="2672" y="11170"/>
                  </a:cubicBezTo>
                  <a:cubicBezTo>
                    <a:pt x="2695" y="11153"/>
                    <a:pt x="2701" y="11135"/>
                    <a:pt x="2730" y="11123"/>
                  </a:cubicBezTo>
                  <a:cubicBezTo>
                    <a:pt x="2759" y="11112"/>
                    <a:pt x="2782" y="11117"/>
                    <a:pt x="2806" y="11094"/>
                  </a:cubicBezTo>
                  <a:cubicBezTo>
                    <a:pt x="2817" y="11083"/>
                    <a:pt x="2806" y="11059"/>
                    <a:pt x="2817" y="11042"/>
                  </a:cubicBezTo>
                  <a:cubicBezTo>
                    <a:pt x="2847" y="10995"/>
                    <a:pt x="2899" y="10995"/>
                    <a:pt x="2951" y="10995"/>
                  </a:cubicBezTo>
                  <a:cubicBezTo>
                    <a:pt x="2992" y="10995"/>
                    <a:pt x="3010" y="11013"/>
                    <a:pt x="3050" y="11019"/>
                  </a:cubicBezTo>
                  <a:cubicBezTo>
                    <a:pt x="3056" y="10995"/>
                    <a:pt x="3079" y="10995"/>
                    <a:pt x="3103" y="10990"/>
                  </a:cubicBezTo>
                  <a:cubicBezTo>
                    <a:pt x="3184" y="10827"/>
                    <a:pt x="3271" y="10687"/>
                    <a:pt x="3452" y="10687"/>
                  </a:cubicBezTo>
                  <a:cubicBezTo>
                    <a:pt x="3469" y="10687"/>
                    <a:pt x="3475" y="10698"/>
                    <a:pt x="3487" y="10698"/>
                  </a:cubicBezTo>
                  <a:cubicBezTo>
                    <a:pt x="3510" y="10698"/>
                    <a:pt x="3516" y="10687"/>
                    <a:pt x="3539" y="10687"/>
                  </a:cubicBezTo>
                  <a:cubicBezTo>
                    <a:pt x="3574" y="10687"/>
                    <a:pt x="3592" y="10704"/>
                    <a:pt x="3627" y="10704"/>
                  </a:cubicBezTo>
                  <a:cubicBezTo>
                    <a:pt x="3656" y="10704"/>
                    <a:pt x="3650" y="10664"/>
                    <a:pt x="3679" y="10658"/>
                  </a:cubicBezTo>
                  <a:cubicBezTo>
                    <a:pt x="3731" y="10646"/>
                    <a:pt x="3766" y="10646"/>
                    <a:pt x="3825" y="10646"/>
                  </a:cubicBezTo>
                  <a:cubicBezTo>
                    <a:pt x="3918" y="10646"/>
                    <a:pt x="3918" y="10646"/>
                    <a:pt x="3918" y="10646"/>
                  </a:cubicBezTo>
                  <a:cubicBezTo>
                    <a:pt x="3982" y="10646"/>
                    <a:pt x="4017" y="10617"/>
                    <a:pt x="4081" y="10617"/>
                  </a:cubicBezTo>
                  <a:cubicBezTo>
                    <a:pt x="4162" y="10617"/>
                    <a:pt x="4203" y="10664"/>
                    <a:pt x="4285" y="10664"/>
                  </a:cubicBezTo>
                  <a:cubicBezTo>
                    <a:pt x="4314" y="10664"/>
                    <a:pt x="4325" y="10640"/>
                    <a:pt x="4354" y="10640"/>
                  </a:cubicBezTo>
                  <a:cubicBezTo>
                    <a:pt x="4383" y="10640"/>
                    <a:pt x="4401" y="10652"/>
                    <a:pt x="4418" y="10681"/>
                  </a:cubicBezTo>
                  <a:cubicBezTo>
                    <a:pt x="4424" y="10698"/>
                    <a:pt x="4424" y="10722"/>
                    <a:pt x="4442" y="10722"/>
                  </a:cubicBezTo>
                  <a:cubicBezTo>
                    <a:pt x="4465" y="10722"/>
                    <a:pt x="4482" y="10727"/>
                    <a:pt x="4500" y="10716"/>
                  </a:cubicBezTo>
                  <a:cubicBezTo>
                    <a:pt x="4523" y="10704"/>
                    <a:pt x="4523" y="10664"/>
                    <a:pt x="4552" y="10664"/>
                  </a:cubicBezTo>
                  <a:cubicBezTo>
                    <a:pt x="4581" y="10664"/>
                    <a:pt x="4593" y="10687"/>
                    <a:pt x="4622" y="10687"/>
                  </a:cubicBezTo>
                  <a:cubicBezTo>
                    <a:pt x="4640" y="10687"/>
                    <a:pt x="4645" y="10675"/>
                    <a:pt x="4657" y="10669"/>
                  </a:cubicBezTo>
                  <a:cubicBezTo>
                    <a:pt x="4709" y="10669"/>
                    <a:pt x="4709" y="10669"/>
                    <a:pt x="4709" y="10669"/>
                  </a:cubicBezTo>
                  <a:cubicBezTo>
                    <a:pt x="4768" y="10669"/>
                    <a:pt x="4797" y="10658"/>
                    <a:pt x="4855" y="10658"/>
                  </a:cubicBezTo>
                  <a:cubicBezTo>
                    <a:pt x="4902" y="10658"/>
                    <a:pt x="4907" y="10722"/>
                    <a:pt x="4954" y="10722"/>
                  </a:cubicBezTo>
                  <a:cubicBezTo>
                    <a:pt x="5012" y="10722"/>
                    <a:pt x="5041" y="10693"/>
                    <a:pt x="5094" y="10664"/>
                  </a:cubicBezTo>
                  <a:cubicBezTo>
                    <a:pt x="5117" y="10652"/>
                    <a:pt x="5134" y="10652"/>
                    <a:pt x="5164" y="10646"/>
                  </a:cubicBezTo>
                  <a:cubicBezTo>
                    <a:pt x="5187" y="10640"/>
                    <a:pt x="5210" y="10640"/>
                    <a:pt x="5210" y="10623"/>
                  </a:cubicBezTo>
                  <a:cubicBezTo>
                    <a:pt x="5210" y="10605"/>
                    <a:pt x="5198" y="10599"/>
                    <a:pt x="5198" y="10582"/>
                  </a:cubicBezTo>
                  <a:cubicBezTo>
                    <a:pt x="5198" y="10518"/>
                    <a:pt x="5280" y="10518"/>
                    <a:pt x="5315" y="10465"/>
                  </a:cubicBezTo>
                  <a:cubicBezTo>
                    <a:pt x="5350" y="10413"/>
                    <a:pt x="5344" y="10372"/>
                    <a:pt x="5356" y="10314"/>
                  </a:cubicBezTo>
                  <a:cubicBezTo>
                    <a:pt x="5373" y="10244"/>
                    <a:pt x="5396" y="10204"/>
                    <a:pt x="5455" y="10169"/>
                  </a:cubicBezTo>
                  <a:cubicBezTo>
                    <a:pt x="5507" y="10139"/>
                    <a:pt x="5530" y="10105"/>
                    <a:pt x="5583" y="10105"/>
                  </a:cubicBezTo>
                  <a:cubicBezTo>
                    <a:pt x="5635" y="10105"/>
                    <a:pt x="5635" y="10105"/>
                    <a:pt x="5635" y="10105"/>
                  </a:cubicBezTo>
                  <a:cubicBezTo>
                    <a:pt x="5693" y="10105"/>
                    <a:pt x="5717" y="10070"/>
                    <a:pt x="5763" y="10041"/>
                  </a:cubicBezTo>
                  <a:cubicBezTo>
                    <a:pt x="5856" y="9982"/>
                    <a:pt x="5909" y="9942"/>
                    <a:pt x="6013" y="9918"/>
                  </a:cubicBezTo>
                  <a:cubicBezTo>
                    <a:pt x="6153" y="9907"/>
                    <a:pt x="6188" y="9761"/>
                    <a:pt x="6322" y="9726"/>
                  </a:cubicBezTo>
                  <a:cubicBezTo>
                    <a:pt x="6345" y="9732"/>
                    <a:pt x="6345" y="9732"/>
                    <a:pt x="6345" y="9732"/>
                  </a:cubicBezTo>
                  <a:cubicBezTo>
                    <a:pt x="6363" y="9720"/>
                    <a:pt x="6375" y="9709"/>
                    <a:pt x="6398" y="9709"/>
                  </a:cubicBezTo>
                  <a:cubicBezTo>
                    <a:pt x="6485" y="9709"/>
                    <a:pt x="6526" y="9761"/>
                    <a:pt x="6607" y="9761"/>
                  </a:cubicBezTo>
                  <a:cubicBezTo>
                    <a:pt x="6764" y="9761"/>
                    <a:pt x="6852" y="9744"/>
                    <a:pt x="7009" y="9709"/>
                  </a:cubicBezTo>
                  <a:cubicBezTo>
                    <a:pt x="7079" y="9691"/>
                    <a:pt x="7108" y="9656"/>
                    <a:pt x="7178" y="9639"/>
                  </a:cubicBezTo>
                  <a:cubicBezTo>
                    <a:pt x="7300" y="9610"/>
                    <a:pt x="7364" y="9581"/>
                    <a:pt x="7481" y="9528"/>
                  </a:cubicBezTo>
                  <a:cubicBezTo>
                    <a:pt x="7585" y="9487"/>
                    <a:pt x="7626" y="9406"/>
                    <a:pt x="7737" y="9406"/>
                  </a:cubicBezTo>
                  <a:lnTo>
                    <a:pt x="7737" y="9406"/>
                  </a:lnTo>
                  <a:cubicBezTo>
                    <a:pt x="7737" y="6258"/>
                    <a:pt x="7737" y="6258"/>
                    <a:pt x="7737" y="6258"/>
                  </a:cubicBezTo>
                  <a:lnTo>
                    <a:pt x="7737" y="6258"/>
                  </a:lnTo>
                  <a:cubicBezTo>
                    <a:pt x="7713" y="576"/>
                    <a:pt x="7713" y="576"/>
                    <a:pt x="7713" y="576"/>
                  </a:cubicBezTo>
                  <a:close/>
                  <a:moveTo>
                    <a:pt x="1123" y="3580"/>
                  </a:moveTo>
                  <a:lnTo>
                    <a:pt x="1123" y="3580"/>
                  </a:lnTo>
                  <a:cubicBezTo>
                    <a:pt x="1141" y="3539"/>
                    <a:pt x="1164" y="3510"/>
                    <a:pt x="1205" y="3498"/>
                  </a:cubicBezTo>
                  <a:cubicBezTo>
                    <a:pt x="1205" y="3539"/>
                    <a:pt x="1187" y="3586"/>
                    <a:pt x="1147" y="3586"/>
                  </a:cubicBezTo>
                  <a:cubicBezTo>
                    <a:pt x="1135" y="3586"/>
                    <a:pt x="1129" y="3586"/>
                    <a:pt x="1123" y="3580"/>
                  </a:cubicBezTo>
                  <a:close/>
                  <a:moveTo>
                    <a:pt x="29" y="6019"/>
                  </a:moveTo>
                  <a:lnTo>
                    <a:pt x="29" y="6019"/>
                  </a:lnTo>
                  <a:cubicBezTo>
                    <a:pt x="23" y="6019"/>
                    <a:pt x="17" y="6013"/>
                    <a:pt x="6" y="6013"/>
                  </a:cubicBezTo>
                  <a:cubicBezTo>
                    <a:pt x="6" y="6019"/>
                    <a:pt x="0" y="6025"/>
                    <a:pt x="0" y="6036"/>
                  </a:cubicBezTo>
                  <a:cubicBezTo>
                    <a:pt x="0" y="6118"/>
                    <a:pt x="29" y="6164"/>
                    <a:pt x="70" y="6234"/>
                  </a:cubicBezTo>
                  <a:cubicBezTo>
                    <a:pt x="93" y="6275"/>
                    <a:pt x="99" y="6304"/>
                    <a:pt x="122" y="6339"/>
                  </a:cubicBezTo>
                  <a:cubicBezTo>
                    <a:pt x="116" y="6223"/>
                    <a:pt x="29" y="6170"/>
                    <a:pt x="29" y="6054"/>
                  </a:cubicBezTo>
                  <a:lnTo>
                    <a:pt x="29" y="6019"/>
                  </a:lnTo>
                  <a:close/>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64" name="Freeform 63"/>
            <p:cNvSpPr>
              <a:spLocks noChangeArrowheads="1"/>
            </p:cNvSpPr>
            <p:nvPr/>
          </p:nvSpPr>
          <p:spPr bwMode="auto">
            <a:xfrm>
              <a:off x="16292133" y="3470940"/>
              <a:ext cx="1916832" cy="3344973"/>
            </a:xfrm>
            <a:custGeom>
              <a:avLst/>
              <a:gdLst>
                <a:gd name="T0" fmla="*/ 984 w 4355"/>
                <a:gd name="T1" fmla="*/ 157 h 7604"/>
                <a:gd name="T2" fmla="*/ 874 w 4355"/>
                <a:gd name="T3" fmla="*/ 227 h 7604"/>
                <a:gd name="T4" fmla="*/ 676 w 4355"/>
                <a:gd name="T5" fmla="*/ 59 h 7604"/>
                <a:gd name="T6" fmla="*/ 897 w 4355"/>
                <a:gd name="T7" fmla="*/ 379 h 7604"/>
                <a:gd name="T8" fmla="*/ 1171 w 4355"/>
                <a:gd name="T9" fmla="*/ 268 h 7604"/>
                <a:gd name="T10" fmla="*/ 664 w 4355"/>
                <a:gd name="T11" fmla="*/ 169 h 7604"/>
                <a:gd name="T12" fmla="*/ 781 w 4355"/>
                <a:gd name="T13" fmla="*/ 361 h 7604"/>
                <a:gd name="T14" fmla="*/ 554 w 4355"/>
                <a:gd name="T15" fmla="*/ 315 h 7604"/>
                <a:gd name="T16" fmla="*/ 571 w 4355"/>
                <a:gd name="T17" fmla="*/ 204 h 7604"/>
                <a:gd name="T18" fmla="*/ 3591 w 4355"/>
                <a:gd name="T19" fmla="*/ 1374 h 7604"/>
                <a:gd name="T20" fmla="*/ 3824 w 4355"/>
                <a:gd name="T21" fmla="*/ 1549 h 7604"/>
                <a:gd name="T22" fmla="*/ 3708 w 4355"/>
                <a:gd name="T23" fmla="*/ 1520 h 7604"/>
                <a:gd name="T24" fmla="*/ 3754 w 4355"/>
                <a:gd name="T25" fmla="*/ 1386 h 7604"/>
                <a:gd name="T26" fmla="*/ 3498 w 4355"/>
                <a:gd name="T27" fmla="*/ 1298 h 7604"/>
                <a:gd name="T28" fmla="*/ 3498 w 4355"/>
                <a:gd name="T29" fmla="*/ 1298 h 7604"/>
                <a:gd name="T30" fmla="*/ 3894 w 4355"/>
                <a:gd name="T31" fmla="*/ 2352 h 7604"/>
                <a:gd name="T32" fmla="*/ 4348 w 4355"/>
                <a:gd name="T33" fmla="*/ 2742 h 7604"/>
                <a:gd name="T34" fmla="*/ 0 w 4355"/>
                <a:gd name="T35" fmla="*/ 1904 h 7604"/>
                <a:gd name="T36" fmla="*/ 117 w 4355"/>
                <a:gd name="T37" fmla="*/ 1898 h 7604"/>
                <a:gd name="T38" fmla="*/ 292 w 4355"/>
                <a:gd name="T39" fmla="*/ 1997 h 7604"/>
                <a:gd name="T40" fmla="*/ 297 w 4355"/>
                <a:gd name="T41" fmla="*/ 1881 h 7604"/>
                <a:gd name="T42" fmla="*/ 449 w 4355"/>
                <a:gd name="T43" fmla="*/ 1828 h 7604"/>
                <a:gd name="T44" fmla="*/ 361 w 4355"/>
                <a:gd name="T45" fmla="*/ 1724 h 7604"/>
                <a:gd name="T46" fmla="*/ 268 w 4355"/>
                <a:gd name="T47" fmla="*/ 1531 h 7604"/>
                <a:gd name="T48" fmla="*/ 466 w 4355"/>
                <a:gd name="T49" fmla="*/ 1217 h 7604"/>
                <a:gd name="T50" fmla="*/ 629 w 4355"/>
                <a:gd name="T51" fmla="*/ 1112 h 7604"/>
                <a:gd name="T52" fmla="*/ 664 w 4355"/>
                <a:gd name="T53" fmla="*/ 815 h 7604"/>
                <a:gd name="T54" fmla="*/ 781 w 4355"/>
                <a:gd name="T55" fmla="*/ 763 h 7604"/>
                <a:gd name="T56" fmla="*/ 880 w 4355"/>
                <a:gd name="T57" fmla="*/ 740 h 7604"/>
                <a:gd name="T58" fmla="*/ 949 w 4355"/>
                <a:gd name="T59" fmla="*/ 751 h 7604"/>
                <a:gd name="T60" fmla="*/ 1060 w 4355"/>
                <a:gd name="T61" fmla="*/ 588 h 7604"/>
                <a:gd name="T62" fmla="*/ 1369 w 4355"/>
                <a:gd name="T63" fmla="*/ 588 h 7604"/>
                <a:gd name="T64" fmla="*/ 1753 w 4355"/>
                <a:gd name="T65" fmla="*/ 425 h 7604"/>
                <a:gd name="T66" fmla="*/ 1718 w 4355"/>
                <a:gd name="T67" fmla="*/ 297 h 7604"/>
                <a:gd name="T68" fmla="*/ 1374 w 4355"/>
                <a:gd name="T69" fmla="*/ 94 h 7604"/>
                <a:gd name="T70" fmla="*/ 1526 w 4355"/>
                <a:gd name="T71" fmla="*/ 128 h 7604"/>
                <a:gd name="T72" fmla="*/ 1613 w 4355"/>
                <a:gd name="T73" fmla="*/ 41 h 7604"/>
                <a:gd name="T74" fmla="*/ 1712 w 4355"/>
                <a:gd name="T75" fmla="*/ 0 h 7604"/>
                <a:gd name="T76" fmla="*/ 1840 w 4355"/>
                <a:gd name="T77" fmla="*/ 204 h 7604"/>
                <a:gd name="T78" fmla="*/ 2235 w 4355"/>
                <a:gd name="T79" fmla="*/ 385 h 7604"/>
                <a:gd name="T80" fmla="*/ 2375 w 4355"/>
                <a:gd name="T81" fmla="*/ 437 h 7604"/>
                <a:gd name="T82" fmla="*/ 2631 w 4355"/>
                <a:gd name="T83" fmla="*/ 507 h 7604"/>
                <a:gd name="T84" fmla="*/ 2957 w 4355"/>
                <a:gd name="T85" fmla="*/ 583 h 7604"/>
                <a:gd name="T86" fmla="*/ 3097 w 4355"/>
                <a:gd name="T87" fmla="*/ 536 h 7604"/>
                <a:gd name="T88" fmla="*/ 3295 w 4355"/>
                <a:gd name="T89" fmla="*/ 425 h 7604"/>
                <a:gd name="T90" fmla="*/ 3242 w 4355"/>
                <a:gd name="T91" fmla="*/ 594 h 7604"/>
                <a:gd name="T92" fmla="*/ 3358 w 4355"/>
                <a:gd name="T93" fmla="*/ 693 h 7604"/>
                <a:gd name="T94" fmla="*/ 3469 w 4355"/>
                <a:gd name="T95" fmla="*/ 542 h 7604"/>
                <a:gd name="T96" fmla="*/ 3737 w 4355"/>
                <a:gd name="T97" fmla="*/ 583 h 7604"/>
                <a:gd name="T98" fmla="*/ 3743 w 4355"/>
                <a:gd name="T99" fmla="*/ 681 h 7604"/>
                <a:gd name="T100" fmla="*/ 3650 w 4355"/>
                <a:gd name="T101" fmla="*/ 932 h 7604"/>
                <a:gd name="T102" fmla="*/ 3539 w 4355"/>
                <a:gd name="T103" fmla="*/ 978 h 7604"/>
                <a:gd name="T104" fmla="*/ 3428 w 4355"/>
                <a:gd name="T105" fmla="*/ 1007 h 7604"/>
                <a:gd name="T106" fmla="*/ 3329 w 4355"/>
                <a:gd name="T107" fmla="*/ 1165 h 7604"/>
                <a:gd name="T108" fmla="*/ 3230 w 4355"/>
                <a:gd name="T109" fmla="*/ 1601 h 7604"/>
                <a:gd name="T110" fmla="*/ 3242 w 4355"/>
                <a:gd name="T111" fmla="*/ 2015 h 7604"/>
                <a:gd name="T112" fmla="*/ 3725 w 4355"/>
                <a:gd name="T113" fmla="*/ 2410 h 7604"/>
                <a:gd name="T114" fmla="*/ 3964 w 4355"/>
                <a:gd name="T115" fmla="*/ 2474 h 7604"/>
                <a:gd name="T116" fmla="*/ 4226 w 4355"/>
                <a:gd name="T117" fmla="*/ 2626 h 7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55" h="7604">
                  <a:moveTo>
                    <a:pt x="1089" y="59"/>
                  </a:moveTo>
                  <a:lnTo>
                    <a:pt x="1089" y="59"/>
                  </a:lnTo>
                  <a:cubicBezTo>
                    <a:pt x="1083" y="105"/>
                    <a:pt x="1089" y="128"/>
                    <a:pt x="1089" y="175"/>
                  </a:cubicBezTo>
                  <a:cubicBezTo>
                    <a:pt x="1077" y="146"/>
                    <a:pt x="1072" y="117"/>
                    <a:pt x="1043" y="117"/>
                  </a:cubicBezTo>
                  <a:cubicBezTo>
                    <a:pt x="1013" y="117"/>
                    <a:pt x="984" y="128"/>
                    <a:pt x="984" y="157"/>
                  </a:cubicBezTo>
                  <a:cubicBezTo>
                    <a:pt x="984" y="181"/>
                    <a:pt x="984" y="192"/>
                    <a:pt x="984" y="210"/>
                  </a:cubicBezTo>
                  <a:cubicBezTo>
                    <a:pt x="967" y="181"/>
                    <a:pt x="978" y="128"/>
                    <a:pt x="944" y="128"/>
                  </a:cubicBezTo>
                  <a:cubicBezTo>
                    <a:pt x="909" y="128"/>
                    <a:pt x="891" y="157"/>
                    <a:pt x="856" y="163"/>
                  </a:cubicBezTo>
                  <a:cubicBezTo>
                    <a:pt x="862" y="187"/>
                    <a:pt x="874" y="198"/>
                    <a:pt x="885" y="227"/>
                  </a:cubicBezTo>
                  <a:cubicBezTo>
                    <a:pt x="874" y="227"/>
                    <a:pt x="874" y="227"/>
                    <a:pt x="874" y="227"/>
                  </a:cubicBezTo>
                  <a:cubicBezTo>
                    <a:pt x="845" y="210"/>
                    <a:pt x="833" y="187"/>
                    <a:pt x="798" y="169"/>
                  </a:cubicBezTo>
                  <a:cubicBezTo>
                    <a:pt x="775" y="163"/>
                    <a:pt x="751" y="157"/>
                    <a:pt x="746" y="128"/>
                  </a:cubicBezTo>
                  <a:cubicBezTo>
                    <a:pt x="769" y="128"/>
                    <a:pt x="769" y="128"/>
                    <a:pt x="769" y="128"/>
                  </a:cubicBezTo>
                  <a:cubicBezTo>
                    <a:pt x="769" y="123"/>
                    <a:pt x="769" y="117"/>
                    <a:pt x="775" y="111"/>
                  </a:cubicBezTo>
                  <a:cubicBezTo>
                    <a:pt x="734" y="105"/>
                    <a:pt x="717" y="76"/>
                    <a:pt x="676" y="59"/>
                  </a:cubicBezTo>
                  <a:cubicBezTo>
                    <a:pt x="676" y="59"/>
                    <a:pt x="670" y="64"/>
                    <a:pt x="670" y="70"/>
                  </a:cubicBezTo>
                  <a:cubicBezTo>
                    <a:pt x="670" y="157"/>
                    <a:pt x="722" y="198"/>
                    <a:pt x="722" y="291"/>
                  </a:cubicBezTo>
                  <a:cubicBezTo>
                    <a:pt x="751" y="291"/>
                    <a:pt x="769" y="297"/>
                    <a:pt x="786" y="309"/>
                  </a:cubicBezTo>
                  <a:cubicBezTo>
                    <a:pt x="815" y="320"/>
                    <a:pt x="804" y="355"/>
                    <a:pt x="827" y="373"/>
                  </a:cubicBezTo>
                  <a:cubicBezTo>
                    <a:pt x="850" y="385"/>
                    <a:pt x="868" y="373"/>
                    <a:pt x="897" y="379"/>
                  </a:cubicBezTo>
                  <a:cubicBezTo>
                    <a:pt x="920" y="390"/>
                    <a:pt x="932" y="408"/>
                    <a:pt x="949" y="431"/>
                  </a:cubicBezTo>
                  <a:cubicBezTo>
                    <a:pt x="967" y="420"/>
                    <a:pt x="967" y="396"/>
                    <a:pt x="984" y="385"/>
                  </a:cubicBezTo>
                  <a:cubicBezTo>
                    <a:pt x="1008" y="367"/>
                    <a:pt x="1037" y="373"/>
                    <a:pt x="1060" y="350"/>
                  </a:cubicBezTo>
                  <a:cubicBezTo>
                    <a:pt x="1095" y="320"/>
                    <a:pt x="1095" y="262"/>
                    <a:pt x="1141" y="262"/>
                  </a:cubicBezTo>
                  <a:cubicBezTo>
                    <a:pt x="1153" y="262"/>
                    <a:pt x="1159" y="268"/>
                    <a:pt x="1171" y="268"/>
                  </a:cubicBezTo>
                  <a:cubicBezTo>
                    <a:pt x="1188" y="233"/>
                    <a:pt x="1217" y="216"/>
                    <a:pt x="1217" y="181"/>
                  </a:cubicBezTo>
                  <a:cubicBezTo>
                    <a:pt x="1217" y="152"/>
                    <a:pt x="1182" y="157"/>
                    <a:pt x="1171" y="134"/>
                  </a:cubicBezTo>
                  <a:cubicBezTo>
                    <a:pt x="1141" y="99"/>
                    <a:pt x="1130" y="76"/>
                    <a:pt x="1089" y="59"/>
                  </a:cubicBezTo>
                  <a:close/>
                  <a:moveTo>
                    <a:pt x="664" y="169"/>
                  </a:moveTo>
                  <a:lnTo>
                    <a:pt x="664" y="169"/>
                  </a:lnTo>
                  <a:cubicBezTo>
                    <a:pt x="676" y="210"/>
                    <a:pt x="652" y="227"/>
                    <a:pt x="647" y="268"/>
                  </a:cubicBezTo>
                  <a:cubicBezTo>
                    <a:pt x="664" y="268"/>
                    <a:pt x="682" y="262"/>
                    <a:pt x="693" y="274"/>
                  </a:cubicBezTo>
                  <a:cubicBezTo>
                    <a:pt x="687" y="297"/>
                    <a:pt x="687" y="297"/>
                    <a:pt x="687" y="297"/>
                  </a:cubicBezTo>
                  <a:cubicBezTo>
                    <a:pt x="687" y="303"/>
                    <a:pt x="687" y="309"/>
                    <a:pt x="687" y="315"/>
                  </a:cubicBezTo>
                  <a:cubicBezTo>
                    <a:pt x="728" y="320"/>
                    <a:pt x="751" y="332"/>
                    <a:pt x="781" y="361"/>
                  </a:cubicBezTo>
                  <a:cubicBezTo>
                    <a:pt x="769" y="367"/>
                    <a:pt x="757" y="379"/>
                    <a:pt x="740" y="379"/>
                  </a:cubicBezTo>
                  <a:cubicBezTo>
                    <a:pt x="687" y="379"/>
                    <a:pt x="658" y="350"/>
                    <a:pt x="606" y="350"/>
                  </a:cubicBezTo>
                  <a:cubicBezTo>
                    <a:pt x="571" y="350"/>
                    <a:pt x="554" y="361"/>
                    <a:pt x="524" y="367"/>
                  </a:cubicBezTo>
                  <a:cubicBezTo>
                    <a:pt x="530" y="350"/>
                    <a:pt x="530" y="332"/>
                    <a:pt x="536" y="315"/>
                  </a:cubicBezTo>
                  <a:cubicBezTo>
                    <a:pt x="554" y="315"/>
                    <a:pt x="554" y="315"/>
                    <a:pt x="554" y="315"/>
                  </a:cubicBezTo>
                  <a:cubicBezTo>
                    <a:pt x="559" y="315"/>
                    <a:pt x="565" y="320"/>
                    <a:pt x="571" y="320"/>
                  </a:cubicBezTo>
                  <a:cubicBezTo>
                    <a:pt x="594" y="320"/>
                    <a:pt x="623" y="326"/>
                    <a:pt x="623" y="303"/>
                  </a:cubicBezTo>
                  <a:cubicBezTo>
                    <a:pt x="623" y="268"/>
                    <a:pt x="594" y="262"/>
                    <a:pt x="583" y="233"/>
                  </a:cubicBezTo>
                  <a:cubicBezTo>
                    <a:pt x="594" y="210"/>
                    <a:pt x="594" y="210"/>
                    <a:pt x="594" y="210"/>
                  </a:cubicBezTo>
                  <a:cubicBezTo>
                    <a:pt x="583" y="210"/>
                    <a:pt x="577" y="204"/>
                    <a:pt x="571" y="204"/>
                  </a:cubicBezTo>
                  <a:cubicBezTo>
                    <a:pt x="577" y="192"/>
                    <a:pt x="577" y="192"/>
                    <a:pt x="577" y="192"/>
                  </a:cubicBezTo>
                  <a:cubicBezTo>
                    <a:pt x="612" y="175"/>
                    <a:pt x="623" y="152"/>
                    <a:pt x="647" y="128"/>
                  </a:cubicBezTo>
                  <a:cubicBezTo>
                    <a:pt x="658" y="140"/>
                    <a:pt x="664" y="152"/>
                    <a:pt x="664" y="169"/>
                  </a:cubicBezTo>
                  <a:close/>
                  <a:moveTo>
                    <a:pt x="3591" y="1374"/>
                  </a:moveTo>
                  <a:lnTo>
                    <a:pt x="3591" y="1374"/>
                  </a:lnTo>
                  <a:cubicBezTo>
                    <a:pt x="3591" y="1392"/>
                    <a:pt x="3597" y="1403"/>
                    <a:pt x="3597" y="1421"/>
                  </a:cubicBezTo>
                  <a:cubicBezTo>
                    <a:pt x="3597" y="1467"/>
                    <a:pt x="3591" y="1496"/>
                    <a:pt x="3586" y="1549"/>
                  </a:cubicBezTo>
                  <a:cubicBezTo>
                    <a:pt x="3667" y="1549"/>
                    <a:pt x="3708" y="1595"/>
                    <a:pt x="3789" y="1595"/>
                  </a:cubicBezTo>
                  <a:cubicBezTo>
                    <a:pt x="3801" y="1595"/>
                    <a:pt x="3813" y="1590"/>
                    <a:pt x="3824" y="1595"/>
                  </a:cubicBezTo>
                  <a:cubicBezTo>
                    <a:pt x="3824" y="1578"/>
                    <a:pt x="3824" y="1566"/>
                    <a:pt x="3824" y="1549"/>
                  </a:cubicBezTo>
                  <a:cubicBezTo>
                    <a:pt x="3818" y="1543"/>
                    <a:pt x="3818" y="1543"/>
                    <a:pt x="3818" y="1543"/>
                  </a:cubicBezTo>
                  <a:cubicBezTo>
                    <a:pt x="3807" y="1555"/>
                    <a:pt x="3801" y="1566"/>
                    <a:pt x="3784" y="1566"/>
                  </a:cubicBezTo>
                  <a:cubicBezTo>
                    <a:pt x="3772" y="1566"/>
                    <a:pt x="3772" y="1549"/>
                    <a:pt x="3766" y="1549"/>
                  </a:cubicBezTo>
                  <a:cubicBezTo>
                    <a:pt x="3754" y="1549"/>
                    <a:pt x="3749" y="1555"/>
                    <a:pt x="3743" y="1555"/>
                  </a:cubicBezTo>
                  <a:cubicBezTo>
                    <a:pt x="3720" y="1555"/>
                    <a:pt x="3708" y="1537"/>
                    <a:pt x="3708" y="1520"/>
                  </a:cubicBezTo>
                  <a:cubicBezTo>
                    <a:pt x="3708" y="1491"/>
                    <a:pt x="3731" y="1491"/>
                    <a:pt x="3743" y="1467"/>
                  </a:cubicBezTo>
                  <a:cubicBezTo>
                    <a:pt x="3725" y="1461"/>
                    <a:pt x="3708" y="1450"/>
                    <a:pt x="3708" y="1432"/>
                  </a:cubicBezTo>
                  <a:cubicBezTo>
                    <a:pt x="3708" y="1421"/>
                    <a:pt x="3714" y="1415"/>
                    <a:pt x="3714" y="1403"/>
                  </a:cubicBezTo>
                  <a:cubicBezTo>
                    <a:pt x="3725" y="1403"/>
                    <a:pt x="3731" y="1403"/>
                    <a:pt x="3743" y="1403"/>
                  </a:cubicBezTo>
                  <a:cubicBezTo>
                    <a:pt x="3778" y="1403"/>
                    <a:pt x="3824" y="1386"/>
                    <a:pt x="3754" y="1386"/>
                  </a:cubicBezTo>
                  <a:cubicBezTo>
                    <a:pt x="3731" y="1386"/>
                    <a:pt x="3708" y="1368"/>
                    <a:pt x="3708" y="1345"/>
                  </a:cubicBezTo>
                  <a:cubicBezTo>
                    <a:pt x="3708" y="1328"/>
                    <a:pt x="3720" y="1322"/>
                    <a:pt x="3720" y="1304"/>
                  </a:cubicBezTo>
                  <a:cubicBezTo>
                    <a:pt x="3720" y="1281"/>
                    <a:pt x="3690" y="1328"/>
                    <a:pt x="3679" y="1345"/>
                  </a:cubicBezTo>
                  <a:cubicBezTo>
                    <a:pt x="3661" y="1374"/>
                    <a:pt x="3626" y="1374"/>
                    <a:pt x="3591" y="1374"/>
                  </a:cubicBezTo>
                  <a:close/>
                  <a:moveTo>
                    <a:pt x="3498" y="1298"/>
                  </a:moveTo>
                  <a:lnTo>
                    <a:pt x="3498" y="1298"/>
                  </a:lnTo>
                  <a:cubicBezTo>
                    <a:pt x="3487" y="1293"/>
                    <a:pt x="3481" y="1293"/>
                    <a:pt x="3469" y="1287"/>
                  </a:cubicBezTo>
                  <a:cubicBezTo>
                    <a:pt x="3463" y="1298"/>
                    <a:pt x="3463" y="1304"/>
                    <a:pt x="3463" y="1310"/>
                  </a:cubicBezTo>
                  <a:cubicBezTo>
                    <a:pt x="3463" y="1339"/>
                    <a:pt x="3475" y="1351"/>
                    <a:pt x="3492" y="1374"/>
                  </a:cubicBezTo>
                  <a:cubicBezTo>
                    <a:pt x="3492" y="1345"/>
                    <a:pt x="3504" y="1328"/>
                    <a:pt x="3498" y="1298"/>
                  </a:cubicBezTo>
                  <a:close/>
                  <a:moveTo>
                    <a:pt x="3894" y="2306"/>
                  </a:moveTo>
                  <a:lnTo>
                    <a:pt x="3894" y="2306"/>
                  </a:lnTo>
                  <a:cubicBezTo>
                    <a:pt x="3883" y="2288"/>
                    <a:pt x="3883" y="2265"/>
                    <a:pt x="3859" y="2265"/>
                  </a:cubicBezTo>
                  <a:cubicBezTo>
                    <a:pt x="3847" y="2265"/>
                    <a:pt x="3836" y="2271"/>
                    <a:pt x="3824" y="2282"/>
                  </a:cubicBezTo>
                  <a:cubicBezTo>
                    <a:pt x="3847" y="2317"/>
                    <a:pt x="3865" y="2329"/>
                    <a:pt x="3894" y="2352"/>
                  </a:cubicBezTo>
                  <a:cubicBezTo>
                    <a:pt x="3894" y="2346"/>
                    <a:pt x="3900" y="2341"/>
                    <a:pt x="3900" y="2335"/>
                  </a:cubicBezTo>
                  <a:cubicBezTo>
                    <a:pt x="3900" y="2329"/>
                    <a:pt x="3894" y="2311"/>
                    <a:pt x="3894" y="2306"/>
                  </a:cubicBezTo>
                  <a:close/>
                  <a:moveTo>
                    <a:pt x="4348" y="2742"/>
                  </a:moveTo>
                  <a:lnTo>
                    <a:pt x="4348" y="2742"/>
                  </a:lnTo>
                  <a:lnTo>
                    <a:pt x="4348" y="2742"/>
                  </a:lnTo>
                  <a:cubicBezTo>
                    <a:pt x="4354" y="7603"/>
                    <a:pt x="4354" y="7603"/>
                    <a:pt x="4354" y="7603"/>
                  </a:cubicBezTo>
                  <a:lnTo>
                    <a:pt x="4354" y="7603"/>
                  </a:lnTo>
                  <a:cubicBezTo>
                    <a:pt x="24" y="7586"/>
                    <a:pt x="24" y="7586"/>
                    <a:pt x="24" y="7586"/>
                  </a:cubicBezTo>
                  <a:lnTo>
                    <a:pt x="24" y="7586"/>
                  </a:lnTo>
                  <a:cubicBezTo>
                    <a:pt x="0" y="1904"/>
                    <a:pt x="0" y="1904"/>
                    <a:pt x="0" y="1904"/>
                  </a:cubicBezTo>
                  <a:lnTo>
                    <a:pt x="0" y="1904"/>
                  </a:lnTo>
                  <a:cubicBezTo>
                    <a:pt x="53" y="1921"/>
                    <a:pt x="88" y="1956"/>
                    <a:pt x="88" y="2015"/>
                  </a:cubicBezTo>
                  <a:cubicBezTo>
                    <a:pt x="88" y="2137"/>
                    <a:pt x="88" y="2015"/>
                    <a:pt x="146" y="2015"/>
                  </a:cubicBezTo>
                  <a:cubicBezTo>
                    <a:pt x="140" y="1980"/>
                    <a:pt x="117" y="1962"/>
                    <a:pt x="117" y="1927"/>
                  </a:cubicBezTo>
                  <a:cubicBezTo>
                    <a:pt x="117" y="1916"/>
                    <a:pt x="117" y="1910"/>
                    <a:pt x="117" y="1898"/>
                  </a:cubicBezTo>
                  <a:cubicBezTo>
                    <a:pt x="123" y="1892"/>
                    <a:pt x="129" y="1892"/>
                    <a:pt x="134" y="1892"/>
                  </a:cubicBezTo>
                  <a:cubicBezTo>
                    <a:pt x="140" y="1892"/>
                    <a:pt x="146" y="1898"/>
                    <a:pt x="152" y="1898"/>
                  </a:cubicBezTo>
                  <a:cubicBezTo>
                    <a:pt x="175" y="1892"/>
                    <a:pt x="175" y="1892"/>
                    <a:pt x="175" y="1892"/>
                  </a:cubicBezTo>
                  <a:cubicBezTo>
                    <a:pt x="192" y="1921"/>
                    <a:pt x="210" y="1933"/>
                    <a:pt x="245" y="1945"/>
                  </a:cubicBezTo>
                  <a:cubicBezTo>
                    <a:pt x="268" y="1956"/>
                    <a:pt x="268" y="1985"/>
                    <a:pt x="292" y="1997"/>
                  </a:cubicBezTo>
                  <a:cubicBezTo>
                    <a:pt x="338" y="2038"/>
                    <a:pt x="402" y="2050"/>
                    <a:pt x="379" y="2044"/>
                  </a:cubicBezTo>
                  <a:cubicBezTo>
                    <a:pt x="379" y="2026"/>
                    <a:pt x="355" y="2032"/>
                    <a:pt x="344" y="2015"/>
                  </a:cubicBezTo>
                  <a:cubicBezTo>
                    <a:pt x="321" y="1997"/>
                    <a:pt x="326" y="1974"/>
                    <a:pt x="321" y="1945"/>
                  </a:cubicBezTo>
                  <a:cubicBezTo>
                    <a:pt x="315" y="1927"/>
                    <a:pt x="297" y="1916"/>
                    <a:pt x="297" y="1898"/>
                  </a:cubicBezTo>
                  <a:cubicBezTo>
                    <a:pt x="297" y="1881"/>
                    <a:pt x="297" y="1881"/>
                    <a:pt x="297" y="1881"/>
                  </a:cubicBezTo>
                  <a:cubicBezTo>
                    <a:pt x="367" y="1881"/>
                    <a:pt x="367" y="1881"/>
                    <a:pt x="367" y="1881"/>
                  </a:cubicBezTo>
                  <a:cubicBezTo>
                    <a:pt x="379" y="1881"/>
                    <a:pt x="385" y="1869"/>
                    <a:pt x="391" y="1869"/>
                  </a:cubicBezTo>
                  <a:cubicBezTo>
                    <a:pt x="396" y="1869"/>
                    <a:pt x="402" y="1875"/>
                    <a:pt x="408" y="1875"/>
                  </a:cubicBezTo>
                  <a:cubicBezTo>
                    <a:pt x="431" y="1875"/>
                    <a:pt x="443" y="1846"/>
                    <a:pt x="466" y="1846"/>
                  </a:cubicBezTo>
                  <a:cubicBezTo>
                    <a:pt x="460" y="1840"/>
                    <a:pt x="460" y="1828"/>
                    <a:pt x="449" y="1828"/>
                  </a:cubicBezTo>
                  <a:cubicBezTo>
                    <a:pt x="420" y="1828"/>
                    <a:pt x="408" y="1840"/>
                    <a:pt x="379" y="1840"/>
                  </a:cubicBezTo>
                  <a:cubicBezTo>
                    <a:pt x="361" y="1840"/>
                    <a:pt x="350" y="1840"/>
                    <a:pt x="332" y="1840"/>
                  </a:cubicBezTo>
                  <a:cubicBezTo>
                    <a:pt x="332" y="1822"/>
                    <a:pt x="332" y="1811"/>
                    <a:pt x="332" y="1793"/>
                  </a:cubicBezTo>
                  <a:cubicBezTo>
                    <a:pt x="332" y="1758"/>
                    <a:pt x="367" y="1758"/>
                    <a:pt x="379" y="1729"/>
                  </a:cubicBezTo>
                  <a:cubicBezTo>
                    <a:pt x="373" y="1729"/>
                    <a:pt x="367" y="1724"/>
                    <a:pt x="361" y="1724"/>
                  </a:cubicBezTo>
                  <a:cubicBezTo>
                    <a:pt x="350" y="1724"/>
                    <a:pt x="338" y="1729"/>
                    <a:pt x="326" y="1735"/>
                  </a:cubicBezTo>
                  <a:cubicBezTo>
                    <a:pt x="309" y="1706"/>
                    <a:pt x="280" y="1712"/>
                    <a:pt x="251" y="1694"/>
                  </a:cubicBezTo>
                  <a:cubicBezTo>
                    <a:pt x="216" y="1671"/>
                    <a:pt x="198" y="1636"/>
                    <a:pt x="198" y="1590"/>
                  </a:cubicBezTo>
                  <a:cubicBezTo>
                    <a:pt x="198" y="1561"/>
                    <a:pt x="216" y="1537"/>
                    <a:pt x="245" y="1520"/>
                  </a:cubicBezTo>
                  <a:cubicBezTo>
                    <a:pt x="268" y="1531"/>
                    <a:pt x="268" y="1531"/>
                    <a:pt x="268" y="1531"/>
                  </a:cubicBezTo>
                  <a:cubicBezTo>
                    <a:pt x="292" y="1479"/>
                    <a:pt x="367" y="1473"/>
                    <a:pt x="367" y="1415"/>
                  </a:cubicBezTo>
                  <a:cubicBezTo>
                    <a:pt x="367" y="1386"/>
                    <a:pt x="385" y="1374"/>
                    <a:pt x="396" y="1351"/>
                  </a:cubicBezTo>
                  <a:cubicBezTo>
                    <a:pt x="408" y="1310"/>
                    <a:pt x="396" y="1287"/>
                    <a:pt x="396" y="1246"/>
                  </a:cubicBezTo>
                  <a:cubicBezTo>
                    <a:pt x="396" y="1223"/>
                    <a:pt x="402" y="1205"/>
                    <a:pt x="420" y="1194"/>
                  </a:cubicBezTo>
                  <a:cubicBezTo>
                    <a:pt x="437" y="1205"/>
                    <a:pt x="449" y="1217"/>
                    <a:pt x="466" y="1217"/>
                  </a:cubicBezTo>
                  <a:cubicBezTo>
                    <a:pt x="524" y="1217"/>
                    <a:pt x="542" y="1159"/>
                    <a:pt x="594" y="1141"/>
                  </a:cubicBezTo>
                  <a:cubicBezTo>
                    <a:pt x="606" y="1159"/>
                    <a:pt x="612" y="1165"/>
                    <a:pt x="623" y="1182"/>
                  </a:cubicBezTo>
                  <a:cubicBezTo>
                    <a:pt x="635" y="1182"/>
                    <a:pt x="635" y="1182"/>
                    <a:pt x="635" y="1182"/>
                  </a:cubicBezTo>
                  <a:cubicBezTo>
                    <a:pt x="629" y="1170"/>
                    <a:pt x="618" y="1159"/>
                    <a:pt x="618" y="1141"/>
                  </a:cubicBezTo>
                  <a:cubicBezTo>
                    <a:pt x="618" y="1130"/>
                    <a:pt x="629" y="1124"/>
                    <a:pt x="629" y="1112"/>
                  </a:cubicBezTo>
                  <a:cubicBezTo>
                    <a:pt x="629" y="1054"/>
                    <a:pt x="554" y="1042"/>
                    <a:pt x="554" y="984"/>
                  </a:cubicBezTo>
                  <a:cubicBezTo>
                    <a:pt x="554" y="961"/>
                    <a:pt x="565" y="943"/>
                    <a:pt x="565" y="920"/>
                  </a:cubicBezTo>
                  <a:lnTo>
                    <a:pt x="571" y="914"/>
                  </a:lnTo>
                  <a:cubicBezTo>
                    <a:pt x="588" y="914"/>
                    <a:pt x="594" y="926"/>
                    <a:pt x="606" y="926"/>
                  </a:cubicBezTo>
                  <a:cubicBezTo>
                    <a:pt x="658" y="926"/>
                    <a:pt x="664" y="862"/>
                    <a:pt x="664" y="815"/>
                  </a:cubicBezTo>
                  <a:cubicBezTo>
                    <a:pt x="676" y="804"/>
                    <a:pt x="682" y="786"/>
                    <a:pt x="693" y="786"/>
                  </a:cubicBezTo>
                  <a:cubicBezTo>
                    <a:pt x="740" y="786"/>
                    <a:pt x="751" y="833"/>
                    <a:pt x="792" y="833"/>
                  </a:cubicBezTo>
                  <a:cubicBezTo>
                    <a:pt x="810" y="833"/>
                    <a:pt x="821" y="833"/>
                    <a:pt x="839" y="833"/>
                  </a:cubicBezTo>
                  <a:cubicBezTo>
                    <a:pt x="845" y="827"/>
                    <a:pt x="845" y="821"/>
                    <a:pt x="850" y="821"/>
                  </a:cubicBezTo>
                  <a:cubicBezTo>
                    <a:pt x="827" y="792"/>
                    <a:pt x="781" y="798"/>
                    <a:pt x="781" y="763"/>
                  </a:cubicBezTo>
                  <a:cubicBezTo>
                    <a:pt x="781" y="751"/>
                    <a:pt x="763" y="751"/>
                    <a:pt x="763" y="740"/>
                  </a:cubicBezTo>
                  <a:cubicBezTo>
                    <a:pt x="763" y="711"/>
                    <a:pt x="781" y="699"/>
                    <a:pt x="781" y="670"/>
                  </a:cubicBezTo>
                  <a:cubicBezTo>
                    <a:pt x="821" y="681"/>
                    <a:pt x="850" y="705"/>
                    <a:pt x="868" y="746"/>
                  </a:cubicBezTo>
                  <a:cubicBezTo>
                    <a:pt x="874" y="746"/>
                    <a:pt x="874" y="746"/>
                    <a:pt x="874" y="746"/>
                  </a:cubicBezTo>
                  <a:cubicBezTo>
                    <a:pt x="880" y="740"/>
                    <a:pt x="880" y="740"/>
                    <a:pt x="880" y="740"/>
                  </a:cubicBezTo>
                  <a:cubicBezTo>
                    <a:pt x="891" y="746"/>
                    <a:pt x="897" y="751"/>
                    <a:pt x="909" y="763"/>
                  </a:cubicBezTo>
                  <a:cubicBezTo>
                    <a:pt x="920" y="769"/>
                    <a:pt x="920" y="769"/>
                    <a:pt x="920" y="769"/>
                  </a:cubicBezTo>
                  <a:cubicBezTo>
                    <a:pt x="920" y="757"/>
                    <a:pt x="920" y="751"/>
                    <a:pt x="920" y="746"/>
                  </a:cubicBezTo>
                  <a:cubicBezTo>
                    <a:pt x="926" y="740"/>
                    <a:pt x="926" y="740"/>
                    <a:pt x="926" y="740"/>
                  </a:cubicBezTo>
                  <a:cubicBezTo>
                    <a:pt x="938" y="746"/>
                    <a:pt x="944" y="746"/>
                    <a:pt x="949" y="751"/>
                  </a:cubicBezTo>
                  <a:cubicBezTo>
                    <a:pt x="955" y="746"/>
                    <a:pt x="955" y="740"/>
                    <a:pt x="955" y="734"/>
                  </a:cubicBezTo>
                  <a:cubicBezTo>
                    <a:pt x="955" y="693"/>
                    <a:pt x="920" y="681"/>
                    <a:pt x="920" y="641"/>
                  </a:cubicBezTo>
                  <a:cubicBezTo>
                    <a:pt x="920" y="623"/>
                    <a:pt x="920" y="623"/>
                    <a:pt x="920" y="623"/>
                  </a:cubicBezTo>
                  <a:cubicBezTo>
                    <a:pt x="955" y="617"/>
                    <a:pt x="973" y="606"/>
                    <a:pt x="1008" y="600"/>
                  </a:cubicBezTo>
                  <a:cubicBezTo>
                    <a:pt x="1025" y="600"/>
                    <a:pt x="1043" y="606"/>
                    <a:pt x="1060" y="588"/>
                  </a:cubicBezTo>
                  <a:cubicBezTo>
                    <a:pt x="1077" y="565"/>
                    <a:pt x="1072" y="542"/>
                    <a:pt x="1095" y="518"/>
                  </a:cubicBezTo>
                  <a:cubicBezTo>
                    <a:pt x="1095" y="577"/>
                    <a:pt x="1159" y="594"/>
                    <a:pt x="1217" y="594"/>
                  </a:cubicBezTo>
                  <a:cubicBezTo>
                    <a:pt x="1270" y="594"/>
                    <a:pt x="1270" y="594"/>
                    <a:pt x="1270" y="594"/>
                  </a:cubicBezTo>
                  <a:cubicBezTo>
                    <a:pt x="1281" y="594"/>
                    <a:pt x="1287" y="600"/>
                    <a:pt x="1304" y="600"/>
                  </a:cubicBezTo>
                  <a:cubicBezTo>
                    <a:pt x="1334" y="600"/>
                    <a:pt x="1345" y="588"/>
                    <a:pt x="1369" y="588"/>
                  </a:cubicBezTo>
                  <a:cubicBezTo>
                    <a:pt x="1403" y="588"/>
                    <a:pt x="1415" y="617"/>
                    <a:pt x="1444" y="617"/>
                  </a:cubicBezTo>
                  <a:cubicBezTo>
                    <a:pt x="1497" y="617"/>
                    <a:pt x="1520" y="571"/>
                    <a:pt x="1572" y="559"/>
                  </a:cubicBezTo>
                  <a:cubicBezTo>
                    <a:pt x="1613" y="548"/>
                    <a:pt x="1636" y="536"/>
                    <a:pt x="1677" y="530"/>
                  </a:cubicBezTo>
                  <a:cubicBezTo>
                    <a:pt x="1706" y="524"/>
                    <a:pt x="1741" y="530"/>
                    <a:pt x="1753" y="507"/>
                  </a:cubicBezTo>
                  <a:cubicBezTo>
                    <a:pt x="1758" y="478"/>
                    <a:pt x="1753" y="454"/>
                    <a:pt x="1753" y="425"/>
                  </a:cubicBezTo>
                  <a:cubicBezTo>
                    <a:pt x="1753" y="344"/>
                    <a:pt x="1753" y="344"/>
                    <a:pt x="1753" y="344"/>
                  </a:cubicBezTo>
                  <a:cubicBezTo>
                    <a:pt x="1753" y="315"/>
                    <a:pt x="1776" y="303"/>
                    <a:pt x="1799" y="280"/>
                  </a:cubicBezTo>
                  <a:cubicBezTo>
                    <a:pt x="1793" y="280"/>
                    <a:pt x="1793" y="274"/>
                    <a:pt x="1788" y="274"/>
                  </a:cubicBezTo>
                  <a:cubicBezTo>
                    <a:pt x="1758" y="274"/>
                    <a:pt x="1747" y="297"/>
                    <a:pt x="1724" y="303"/>
                  </a:cubicBezTo>
                  <a:lnTo>
                    <a:pt x="1718" y="297"/>
                  </a:lnTo>
                  <a:cubicBezTo>
                    <a:pt x="1718" y="274"/>
                    <a:pt x="1735" y="262"/>
                    <a:pt x="1735" y="245"/>
                  </a:cubicBezTo>
                  <a:cubicBezTo>
                    <a:pt x="1735" y="192"/>
                    <a:pt x="1677" y="181"/>
                    <a:pt x="1630" y="181"/>
                  </a:cubicBezTo>
                  <a:cubicBezTo>
                    <a:pt x="1572" y="181"/>
                    <a:pt x="1543" y="210"/>
                    <a:pt x="1485" y="239"/>
                  </a:cubicBezTo>
                  <a:cubicBezTo>
                    <a:pt x="1479" y="192"/>
                    <a:pt x="1456" y="169"/>
                    <a:pt x="1421" y="140"/>
                  </a:cubicBezTo>
                  <a:cubicBezTo>
                    <a:pt x="1403" y="123"/>
                    <a:pt x="1374" y="117"/>
                    <a:pt x="1374" y="94"/>
                  </a:cubicBezTo>
                  <a:cubicBezTo>
                    <a:pt x="1374" y="82"/>
                    <a:pt x="1374" y="76"/>
                    <a:pt x="1374" y="64"/>
                  </a:cubicBezTo>
                  <a:cubicBezTo>
                    <a:pt x="1398" y="64"/>
                    <a:pt x="1398" y="64"/>
                    <a:pt x="1398" y="64"/>
                  </a:cubicBezTo>
                  <a:cubicBezTo>
                    <a:pt x="1409" y="64"/>
                    <a:pt x="1415" y="70"/>
                    <a:pt x="1421" y="70"/>
                  </a:cubicBezTo>
                  <a:cubicBezTo>
                    <a:pt x="1438" y="70"/>
                    <a:pt x="1438" y="47"/>
                    <a:pt x="1456" y="47"/>
                  </a:cubicBezTo>
                  <a:cubicBezTo>
                    <a:pt x="1497" y="47"/>
                    <a:pt x="1497" y="99"/>
                    <a:pt x="1526" y="128"/>
                  </a:cubicBezTo>
                  <a:lnTo>
                    <a:pt x="1532" y="123"/>
                  </a:lnTo>
                  <a:cubicBezTo>
                    <a:pt x="1532" y="111"/>
                    <a:pt x="1526" y="105"/>
                    <a:pt x="1526" y="94"/>
                  </a:cubicBezTo>
                  <a:cubicBezTo>
                    <a:pt x="1526" y="70"/>
                    <a:pt x="1532" y="53"/>
                    <a:pt x="1549" y="35"/>
                  </a:cubicBezTo>
                  <a:cubicBezTo>
                    <a:pt x="1561" y="47"/>
                    <a:pt x="1566" y="53"/>
                    <a:pt x="1578" y="53"/>
                  </a:cubicBezTo>
                  <a:cubicBezTo>
                    <a:pt x="1590" y="53"/>
                    <a:pt x="1601" y="41"/>
                    <a:pt x="1613" y="41"/>
                  </a:cubicBezTo>
                  <a:cubicBezTo>
                    <a:pt x="1636" y="41"/>
                    <a:pt x="1630" y="64"/>
                    <a:pt x="1642" y="82"/>
                  </a:cubicBezTo>
                  <a:cubicBezTo>
                    <a:pt x="1660" y="99"/>
                    <a:pt x="1677" y="94"/>
                    <a:pt x="1695" y="105"/>
                  </a:cubicBezTo>
                  <a:cubicBezTo>
                    <a:pt x="1695" y="99"/>
                    <a:pt x="1700" y="99"/>
                    <a:pt x="1700" y="94"/>
                  </a:cubicBezTo>
                  <a:cubicBezTo>
                    <a:pt x="1700" y="70"/>
                    <a:pt x="1683" y="59"/>
                    <a:pt x="1683" y="29"/>
                  </a:cubicBezTo>
                  <a:cubicBezTo>
                    <a:pt x="1683" y="18"/>
                    <a:pt x="1700" y="12"/>
                    <a:pt x="1712" y="0"/>
                  </a:cubicBezTo>
                  <a:cubicBezTo>
                    <a:pt x="1729" y="18"/>
                    <a:pt x="1724" y="35"/>
                    <a:pt x="1724" y="53"/>
                  </a:cubicBezTo>
                  <a:cubicBezTo>
                    <a:pt x="1724" y="117"/>
                    <a:pt x="1724" y="117"/>
                    <a:pt x="1724" y="117"/>
                  </a:cubicBezTo>
                  <a:cubicBezTo>
                    <a:pt x="1724" y="140"/>
                    <a:pt x="1729" y="157"/>
                    <a:pt x="1747" y="169"/>
                  </a:cubicBezTo>
                  <a:cubicBezTo>
                    <a:pt x="1770" y="181"/>
                    <a:pt x="1753" y="216"/>
                    <a:pt x="1776" y="216"/>
                  </a:cubicBezTo>
                  <a:cubicBezTo>
                    <a:pt x="1805" y="216"/>
                    <a:pt x="1823" y="222"/>
                    <a:pt x="1840" y="204"/>
                  </a:cubicBezTo>
                  <a:cubicBezTo>
                    <a:pt x="1858" y="192"/>
                    <a:pt x="1846" y="157"/>
                    <a:pt x="1869" y="157"/>
                  </a:cubicBezTo>
                  <a:cubicBezTo>
                    <a:pt x="1968" y="157"/>
                    <a:pt x="1945" y="332"/>
                    <a:pt x="2044" y="332"/>
                  </a:cubicBezTo>
                  <a:cubicBezTo>
                    <a:pt x="2061" y="332"/>
                    <a:pt x="2073" y="332"/>
                    <a:pt x="2089" y="332"/>
                  </a:cubicBezTo>
                  <a:cubicBezTo>
                    <a:pt x="2107" y="332"/>
                    <a:pt x="2118" y="350"/>
                    <a:pt x="2136" y="361"/>
                  </a:cubicBezTo>
                  <a:cubicBezTo>
                    <a:pt x="2171" y="379"/>
                    <a:pt x="2194" y="385"/>
                    <a:pt x="2235" y="385"/>
                  </a:cubicBezTo>
                  <a:cubicBezTo>
                    <a:pt x="2252" y="385"/>
                    <a:pt x="2252" y="373"/>
                    <a:pt x="2264" y="361"/>
                  </a:cubicBezTo>
                  <a:cubicBezTo>
                    <a:pt x="2282" y="332"/>
                    <a:pt x="2305" y="338"/>
                    <a:pt x="2340" y="332"/>
                  </a:cubicBezTo>
                  <a:cubicBezTo>
                    <a:pt x="2340" y="338"/>
                    <a:pt x="2346" y="338"/>
                    <a:pt x="2346" y="344"/>
                  </a:cubicBezTo>
                  <a:cubicBezTo>
                    <a:pt x="2346" y="361"/>
                    <a:pt x="2317" y="367"/>
                    <a:pt x="2317" y="390"/>
                  </a:cubicBezTo>
                  <a:cubicBezTo>
                    <a:pt x="2317" y="420"/>
                    <a:pt x="2346" y="437"/>
                    <a:pt x="2375" y="437"/>
                  </a:cubicBezTo>
                  <a:cubicBezTo>
                    <a:pt x="2398" y="437"/>
                    <a:pt x="2404" y="414"/>
                    <a:pt x="2421" y="414"/>
                  </a:cubicBezTo>
                  <a:cubicBezTo>
                    <a:pt x="2462" y="414"/>
                    <a:pt x="2485" y="460"/>
                    <a:pt x="2485" y="507"/>
                  </a:cubicBezTo>
                  <a:cubicBezTo>
                    <a:pt x="2485" y="507"/>
                    <a:pt x="2491" y="513"/>
                    <a:pt x="2497" y="513"/>
                  </a:cubicBezTo>
                  <a:cubicBezTo>
                    <a:pt x="2503" y="495"/>
                    <a:pt x="2503" y="466"/>
                    <a:pt x="2526" y="466"/>
                  </a:cubicBezTo>
                  <a:cubicBezTo>
                    <a:pt x="2567" y="466"/>
                    <a:pt x="2584" y="507"/>
                    <a:pt x="2631" y="507"/>
                  </a:cubicBezTo>
                  <a:cubicBezTo>
                    <a:pt x="2683" y="507"/>
                    <a:pt x="2683" y="507"/>
                    <a:pt x="2683" y="507"/>
                  </a:cubicBezTo>
                  <a:cubicBezTo>
                    <a:pt x="2718" y="507"/>
                    <a:pt x="2724" y="466"/>
                    <a:pt x="2759" y="449"/>
                  </a:cubicBezTo>
                  <a:cubicBezTo>
                    <a:pt x="2794" y="507"/>
                    <a:pt x="2840" y="518"/>
                    <a:pt x="2887" y="553"/>
                  </a:cubicBezTo>
                  <a:cubicBezTo>
                    <a:pt x="2904" y="565"/>
                    <a:pt x="2899" y="594"/>
                    <a:pt x="2922" y="594"/>
                  </a:cubicBezTo>
                  <a:cubicBezTo>
                    <a:pt x="2934" y="594"/>
                    <a:pt x="2939" y="583"/>
                    <a:pt x="2957" y="583"/>
                  </a:cubicBezTo>
                  <a:cubicBezTo>
                    <a:pt x="2980" y="583"/>
                    <a:pt x="2992" y="612"/>
                    <a:pt x="3015" y="612"/>
                  </a:cubicBezTo>
                  <a:cubicBezTo>
                    <a:pt x="3038" y="612"/>
                    <a:pt x="3044" y="588"/>
                    <a:pt x="3062" y="577"/>
                  </a:cubicBezTo>
                  <a:cubicBezTo>
                    <a:pt x="3050" y="571"/>
                    <a:pt x="3038" y="571"/>
                    <a:pt x="3027" y="577"/>
                  </a:cubicBezTo>
                  <a:cubicBezTo>
                    <a:pt x="3032" y="548"/>
                    <a:pt x="3056" y="548"/>
                    <a:pt x="3067" y="524"/>
                  </a:cubicBezTo>
                  <a:cubicBezTo>
                    <a:pt x="3079" y="530"/>
                    <a:pt x="3085" y="536"/>
                    <a:pt x="3097" y="536"/>
                  </a:cubicBezTo>
                  <a:cubicBezTo>
                    <a:pt x="3120" y="536"/>
                    <a:pt x="3120" y="489"/>
                    <a:pt x="3143" y="489"/>
                  </a:cubicBezTo>
                  <a:cubicBezTo>
                    <a:pt x="3155" y="489"/>
                    <a:pt x="3155" y="495"/>
                    <a:pt x="3166" y="495"/>
                  </a:cubicBezTo>
                  <a:cubicBezTo>
                    <a:pt x="3184" y="495"/>
                    <a:pt x="3195" y="483"/>
                    <a:pt x="3207" y="478"/>
                  </a:cubicBezTo>
                  <a:cubicBezTo>
                    <a:pt x="3201" y="472"/>
                    <a:pt x="3195" y="472"/>
                    <a:pt x="3184" y="466"/>
                  </a:cubicBezTo>
                  <a:cubicBezTo>
                    <a:pt x="3230" y="449"/>
                    <a:pt x="3254" y="443"/>
                    <a:pt x="3295" y="425"/>
                  </a:cubicBezTo>
                  <a:cubicBezTo>
                    <a:pt x="3300" y="425"/>
                    <a:pt x="3300" y="425"/>
                    <a:pt x="3300" y="425"/>
                  </a:cubicBezTo>
                  <a:cubicBezTo>
                    <a:pt x="3283" y="472"/>
                    <a:pt x="3283" y="507"/>
                    <a:pt x="3242" y="536"/>
                  </a:cubicBezTo>
                  <a:cubicBezTo>
                    <a:pt x="3230" y="548"/>
                    <a:pt x="3225" y="553"/>
                    <a:pt x="3225" y="571"/>
                  </a:cubicBezTo>
                  <a:cubicBezTo>
                    <a:pt x="3225" y="594"/>
                    <a:pt x="3225" y="594"/>
                    <a:pt x="3225" y="594"/>
                  </a:cubicBezTo>
                  <a:cubicBezTo>
                    <a:pt x="3230" y="594"/>
                    <a:pt x="3236" y="594"/>
                    <a:pt x="3242" y="594"/>
                  </a:cubicBezTo>
                  <a:cubicBezTo>
                    <a:pt x="3271" y="594"/>
                    <a:pt x="3277" y="553"/>
                    <a:pt x="3306" y="553"/>
                  </a:cubicBezTo>
                  <a:cubicBezTo>
                    <a:pt x="3318" y="553"/>
                    <a:pt x="3312" y="571"/>
                    <a:pt x="3324" y="571"/>
                  </a:cubicBezTo>
                  <a:cubicBezTo>
                    <a:pt x="3347" y="583"/>
                    <a:pt x="3382" y="583"/>
                    <a:pt x="3382" y="612"/>
                  </a:cubicBezTo>
                  <a:cubicBezTo>
                    <a:pt x="3382" y="635"/>
                    <a:pt x="3358" y="641"/>
                    <a:pt x="3358" y="670"/>
                  </a:cubicBezTo>
                  <a:cubicBezTo>
                    <a:pt x="3358" y="676"/>
                    <a:pt x="3358" y="681"/>
                    <a:pt x="3358" y="693"/>
                  </a:cubicBezTo>
                  <a:cubicBezTo>
                    <a:pt x="3446" y="693"/>
                    <a:pt x="3446" y="693"/>
                    <a:pt x="3446" y="693"/>
                  </a:cubicBezTo>
                  <a:cubicBezTo>
                    <a:pt x="3452" y="693"/>
                    <a:pt x="3458" y="699"/>
                    <a:pt x="3463" y="699"/>
                  </a:cubicBezTo>
                  <a:cubicBezTo>
                    <a:pt x="3498" y="699"/>
                    <a:pt x="3510" y="664"/>
                    <a:pt x="3527" y="629"/>
                  </a:cubicBezTo>
                  <a:cubicBezTo>
                    <a:pt x="3533" y="612"/>
                    <a:pt x="3556" y="600"/>
                    <a:pt x="3556" y="577"/>
                  </a:cubicBezTo>
                  <a:cubicBezTo>
                    <a:pt x="3556" y="542"/>
                    <a:pt x="3504" y="553"/>
                    <a:pt x="3469" y="542"/>
                  </a:cubicBezTo>
                  <a:cubicBezTo>
                    <a:pt x="3481" y="513"/>
                    <a:pt x="3504" y="501"/>
                    <a:pt x="3533" y="495"/>
                  </a:cubicBezTo>
                  <a:cubicBezTo>
                    <a:pt x="3568" y="483"/>
                    <a:pt x="3580" y="460"/>
                    <a:pt x="3609" y="449"/>
                  </a:cubicBezTo>
                  <a:cubicBezTo>
                    <a:pt x="3615" y="507"/>
                    <a:pt x="3638" y="542"/>
                    <a:pt x="3679" y="571"/>
                  </a:cubicBezTo>
                  <a:cubicBezTo>
                    <a:pt x="3702" y="583"/>
                    <a:pt x="3702" y="606"/>
                    <a:pt x="3725" y="606"/>
                  </a:cubicBezTo>
                  <a:cubicBezTo>
                    <a:pt x="3737" y="606"/>
                    <a:pt x="3737" y="594"/>
                    <a:pt x="3737" y="583"/>
                  </a:cubicBezTo>
                  <a:cubicBezTo>
                    <a:pt x="3737" y="571"/>
                    <a:pt x="3731" y="559"/>
                    <a:pt x="3731" y="548"/>
                  </a:cubicBezTo>
                  <a:cubicBezTo>
                    <a:pt x="3737" y="548"/>
                    <a:pt x="3737" y="542"/>
                    <a:pt x="3743" y="542"/>
                  </a:cubicBezTo>
                  <a:cubicBezTo>
                    <a:pt x="3778" y="542"/>
                    <a:pt x="3801" y="571"/>
                    <a:pt x="3801" y="606"/>
                  </a:cubicBezTo>
                  <a:cubicBezTo>
                    <a:pt x="3801" y="641"/>
                    <a:pt x="3801" y="693"/>
                    <a:pt x="3766" y="693"/>
                  </a:cubicBezTo>
                  <a:cubicBezTo>
                    <a:pt x="3754" y="693"/>
                    <a:pt x="3749" y="681"/>
                    <a:pt x="3743" y="681"/>
                  </a:cubicBezTo>
                  <a:cubicBezTo>
                    <a:pt x="3720" y="681"/>
                    <a:pt x="3720" y="681"/>
                    <a:pt x="3720" y="681"/>
                  </a:cubicBezTo>
                  <a:cubicBezTo>
                    <a:pt x="3714" y="746"/>
                    <a:pt x="3702" y="786"/>
                    <a:pt x="3661" y="833"/>
                  </a:cubicBezTo>
                  <a:cubicBezTo>
                    <a:pt x="3638" y="827"/>
                    <a:pt x="3638" y="827"/>
                    <a:pt x="3638" y="827"/>
                  </a:cubicBezTo>
                  <a:cubicBezTo>
                    <a:pt x="3626" y="839"/>
                    <a:pt x="3615" y="844"/>
                    <a:pt x="3597" y="850"/>
                  </a:cubicBezTo>
                  <a:cubicBezTo>
                    <a:pt x="3615" y="885"/>
                    <a:pt x="3638" y="897"/>
                    <a:pt x="3650" y="932"/>
                  </a:cubicBezTo>
                  <a:cubicBezTo>
                    <a:pt x="3620" y="938"/>
                    <a:pt x="3603" y="938"/>
                    <a:pt x="3586" y="949"/>
                  </a:cubicBezTo>
                  <a:cubicBezTo>
                    <a:pt x="3603" y="967"/>
                    <a:pt x="3615" y="978"/>
                    <a:pt x="3626" y="996"/>
                  </a:cubicBezTo>
                  <a:cubicBezTo>
                    <a:pt x="3597" y="1013"/>
                    <a:pt x="3597" y="1037"/>
                    <a:pt x="3574" y="1060"/>
                  </a:cubicBezTo>
                  <a:cubicBezTo>
                    <a:pt x="3556" y="1037"/>
                    <a:pt x="3562" y="1013"/>
                    <a:pt x="3551" y="978"/>
                  </a:cubicBezTo>
                  <a:cubicBezTo>
                    <a:pt x="3539" y="978"/>
                    <a:pt x="3539" y="978"/>
                    <a:pt x="3539" y="978"/>
                  </a:cubicBezTo>
                  <a:cubicBezTo>
                    <a:pt x="3533" y="1002"/>
                    <a:pt x="3516" y="1019"/>
                    <a:pt x="3492" y="1019"/>
                  </a:cubicBezTo>
                  <a:cubicBezTo>
                    <a:pt x="3492" y="1025"/>
                    <a:pt x="3492" y="1025"/>
                    <a:pt x="3492" y="1025"/>
                  </a:cubicBezTo>
                  <a:cubicBezTo>
                    <a:pt x="3492" y="1031"/>
                    <a:pt x="3498" y="1037"/>
                    <a:pt x="3498" y="1037"/>
                  </a:cubicBezTo>
                  <a:cubicBezTo>
                    <a:pt x="3498" y="1060"/>
                    <a:pt x="3469" y="1060"/>
                    <a:pt x="3446" y="1077"/>
                  </a:cubicBezTo>
                  <a:cubicBezTo>
                    <a:pt x="3440" y="1048"/>
                    <a:pt x="3452" y="1031"/>
                    <a:pt x="3428" y="1007"/>
                  </a:cubicBezTo>
                  <a:cubicBezTo>
                    <a:pt x="3417" y="1037"/>
                    <a:pt x="3417" y="1054"/>
                    <a:pt x="3393" y="1066"/>
                  </a:cubicBezTo>
                  <a:cubicBezTo>
                    <a:pt x="3388" y="1066"/>
                    <a:pt x="3388" y="1054"/>
                    <a:pt x="3382" y="1054"/>
                  </a:cubicBezTo>
                  <a:cubicBezTo>
                    <a:pt x="3347" y="1054"/>
                    <a:pt x="3312" y="1083"/>
                    <a:pt x="3312" y="1118"/>
                  </a:cubicBezTo>
                  <a:cubicBezTo>
                    <a:pt x="3312" y="1141"/>
                    <a:pt x="3329" y="1147"/>
                    <a:pt x="3341" y="1165"/>
                  </a:cubicBezTo>
                  <a:cubicBezTo>
                    <a:pt x="3329" y="1165"/>
                    <a:pt x="3329" y="1165"/>
                    <a:pt x="3329" y="1165"/>
                  </a:cubicBezTo>
                  <a:cubicBezTo>
                    <a:pt x="3312" y="1159"/>
                    <a:pt x="3312" y="1159"/>
                    <a:pt x="3312" y="1159"/>
                  </a:cubicBezTo>
                  <a:cubicBezTo>
                    <a:pt x="3306" y="1188"/>
                    <a:pt x="3300" y="1211"/>
                    <a:pt x="3300" y="1240"/>
                  </a:cubicBezTo>
                  <a:cubicBezTo>
                    <a:pt x="3300" y="1281"/>
                    <a:pt x="3318" y="1322"/>
                    <a:pt x="3358" y="1322"/>
                  </a:cubicBezTo>
                  <a:cubicBezTo>
                    <a:pt x="3411" y="1322"/>
                    <a:pt x="3364" y="1438"/>
                    <a:pt x="3329" y="1508"/>
                  </a:cubicBezTo>
                  <a:cubicBezTo>
                    <a:pt x="3306" y="1555"/>
                    <a:pt x="3254" y="1555"/>
                    <a:pt x="3230" y="1601"/>
                  </a:cubicBezTo>
                  <a:cubicBezTo>
                    <a:pt x="3195" y="1671"/>
                    <a:pt x="3184" y="1712"/>
                    <a:pt x="3137" y="1770"/>
                  </a:cubicBezTo>
                  <a:cubicBezTo>
                    <a:pt x="3120" y="1793"/>
                    <a:pt x="3097" y="1799"/>
                    <a:pt x="3085" y="1828"/>
                  </a:cubicBezTo>
                  <a:cubicBezTo>
                    <a:pt x="3085" y="1892"/>
                    <a:pt x="3085" y="1892"/>
                    <a:pt x="3085" y="1892"/>
                  </a:cubicBezTo>
                  <a:cubicBezTo>
                    <a:pt x="3085" y="1916"/>
                    <a:pt x="3108" y="1910"/>
                    <a:pt x="3126" y="1927"/>
                  </a:cubicBezTo>
                  <a:cubicBezTo>
                    <a:pt x="3230" y="1991"/>
                    <a:pt x="3166" y="2015"/>
                    <a:pt x="3242" y="2015"/>
                  </a:cubicBezTo>
                  <a:cubicBezTo>
                    <a:pt x="3277" y="2015"/>
                    <a:pt x="3283" y="2050"/>
                    <a:pt x="3312" y="2067"/>
                  </a:cubicBezTo>
                  <a:cubicBezTo>
                    <a:pt x="3382" y="2102"/>
                    <a:pt x="3434" y="2108"/>
                    <a:pt x="3492" y="2166"/>
                  </a:cubicBezTo>
                  <a:cubicBezTo>
                    <a:pt x="3510" y="2189"/>
                    <a:pt x="3504" y="2213"/>
                    <a:pt x="3527" y="2242"/>
                  </a:cubicBezTo>
                  <a:cubicBezTo>
                    <a:pt x="3603" y="2329"/>
                    <a:pt x="3720" y="2271"/>
                    <a:pt x="3679" y="2358"/>
                  </a:cubicBezTo>
                  <a:cubicBezTo>
                    <a:pt x="3702" y="2364"/>
                    <a:pt x="3708" y="2387"/>
                    <a:pt x="3725" y="2410"/>
                  </a:cubicBezTo>
                  <a:cubicBezTo>
                    <a:pt x="3737" y="2405"/>
                    <a:pt x="3743" y="2399"/>
                    <a:pt x="3754" y="2399"/>
                  </a:cubicBezTo>
                  <a:cubicBezTo>
                    <a:pt x="3772" y="2399"/>
                    <a:pt x="3784" y="2410"/>
                    <a:pt x="3801" y="2410"/>
                  </a:cubicBezTo>
                  <a:cubicBezTo>
                    <a:pt x="3813" y="2410"/>
                    <a:pt x="3818" y="2405"/>
                    <a:pt x="3824" y="2399"/>
                  </a:cubicBezTo>
                  <a:cubicBezTo>
                    <a:pt x="3836" y="2399"/>
                    <a:pt x="3842" y="2399"/>
                    <a:pt x="3853" y="2399"/>
                  </a:cubicBezTo>
                  <a:cubicBezTo>
                    <a:pt x="3906" y="2399"/>
                    <a:pt x="3935" y="2428"/>
                    <a:pt x="3964" y="2474"/>
                  </a:cubicBezTo>
                  <a:cubicBezTo>
                    <a:pt x="3981" y="2504"/>
                    <a:pt x="4016" y="2492"/>
                    <a:pt x="4046" y="2515"/>
                  </a:cubicBezTo>
                  <a:cubicBezTo>
                    <a:pt x="4104" y="2556"/>
                    <a:pt x="4139" y="2591"/>
                    <a:pt x="4209" y="2591"/>
                  </a:cubicBezTo>
                  <a:cubicBezTo>
                    <a:pt x="4209" y="2591"/>
                    <a:pt x="4209" y="2597"/>
                    <a:pt x="4209" y="2602"/>
                  </a:cubicBezTo>
                  <a:cubicBezTo>
                    <a:pt x="4209" y="2608"/>
                    <a:pt x="4203" y="2608"/>
                    <a:pt x="4203" y="2614"/>
                  </a:cubicBezTo>
                  <a:cubicBezTo>
                    <a:pt x="4203" y="2620"/>
                    <a:pt x="4220" y="2620"/>
                    <a:pt x="4226" y="2626"/>
                  </a:cubicBezTo>
                  <a:cubicBezTo>
                    <a:pt x="4249" y="2643"/>
                    <a:pt x="4261" y="2649"/>
                    <a:pt x="4278" y="2672"/>
                  </a:cubicBezTo>
                  <a:cubicBezTo>
                    <a:pt x="4302" y="2702"/>
                    <a:pt x="4325" y="2725"/>
                    <a:pt x="4348" y="2742"/>
                  </a:cubicBezTo>
                  <a:close/>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65" name="Freeform 64"/>
            <p:cNvSpPr>
              <a:spLocks noChangeArrowheads="1"/>
            </p:cNvSpPr>
            <p:nvPr/>
          </p:nvSpPr>
          <p:spPr bwMode="auto">
            <a:xfrm>
              <a:off x="18205085" y="3276917"/>
              <a:ext cx="3300131" cy="4305392"/>
            </a:xfrm>
            <a:custGeom>
              <a:avLst/>
              <a:gdLst>
                <a:gd name="T0" fmla="*/ 740 w 7500"/>
                <a:gd name="T1" fmla="*/ 3126 h 9786"/>
                <a:gd name="T2" fmla="*/ 716 w 7500"/>
                <a:gd name="T3" fmla="*/ 3394 h 9786"/>
                <a:gd name="T4" fmla="*/ 2009 w 7500"/>
                <a:gd name="T5" fmla="*/ 279 h 9786"/>
                <a:gd name="T6" fmla="*/ 2049 w 7500"/>
                <a:gd name="T7" fmla="*/ 17 h 9786"/>
                <a:gd name="T8" fmla="*/ 6427 w 7500"/>
                <a:gd name="T9" fmla="*/ 6898 h 9786"/>
                <a:gd name="T10" fmla="*/ 7353 w 7500"/>
                <a:gd name="T11" fmla="*/ 7428 h 9786"/>
                <a:gd name="T12" fmla="*/ 7213 w 7500"/>
                <a:gd name="T13" fmla="*/ 7824 h 9786"/>
                <a:gd name="T14" fmla="*/ 7359 w 7500"/>
                <a:gd name="T15" fmla="*/ 7434 h 9786"/>
                <a:gd name="T16" fmla="*/ 7289 w 7500"/>
                <a:gd name="T17" fmla="*/ 9331 h 9786"/>
                <a:gd name="T18" fmla="*/ 6742 w 7500"/>
                <a:gd name="T19" fmla="*/ 9435 h 9786"/>
                <a:gd name="T20" fmla="*/ 6497 w 7500"/>
                <a:gd name="T21" fmla="*/ 9744 h 9786"/>
                <a:gd name="T22" fmla="*/ 6066 w 7500"/>
                <a:gd name="T23" fmla="*/ 9494 h 9786"/>
                <a:gd name="T24" fmla="*/ 5577 w 7500"/>
                <a:gd name="T25" fmla="*/ 9453 h 9786"/>
                <a:gd name="T26" fmla="*/ 1467 w 7500"/>
                <a:gd name="T27" fmla="*/ 8051 h 9786"/>
                <a:gd name="T28" fmla="*/ 402 w 7500"/>
                <a:gd name="T29" fmla="*/ 3341 h 9786"/>
                <a:gd name="T30" fmla="*/ 1002 w 7500"/>
                <a:gd name="T31" fmla="*/ 3761 h 9786"/>
                <a:gd name="T32" fmla="*/ 1345 w 7500"/>
                <a:gd name="T33" fmla="*/ 3656 h 9786"/>
                <a:gd name="T34" fmla="*/ 1531 w 7500"/>
                <a:gd name="T35" fmla="*/ 3307 h 9786"/>
                <a:gd name="T36" fmla="*/ 1595 w 7500"/>
                <a:gd name="T37" fmla="*/ 3184 h 9786"/>
                <a:gd name="T38" fmla="*/ 1753 w 7500"/>
                <a:gd name="T39" fmla="*/ 2497 h 9786"/>
                <a:gd name="T40" fmla="*/ 1683 w 7500"/>
                <a:gd name="T41" fmla="*/ 1863 h 9786"/>
                <a:gd name="T42" fmla="*/ 1828 w 7500"/>
                <a:gd name="T43" fmla="*/ 1577 h 9786"/>
                <a:gd name="T44" fmla="*/ 1875 w 7500"/>
                <a:gd name="T45" fmla="*/ 1240 h 9786"/>
                <a:gd name="T46" fmla="*/ 1910 w 7500"/>
                <a:gd name="T47" fmla="*/ 1007 h 9786"/>
                <a:gd name="T48" fmla="*/ 1910 w 7500"/>
                <a:gd name="T49" fmla="*/ 879 h 9786"/>
                <a:gd name="T50" fmla="*/ 2009 w 7500"/>
                <a:gd name="T51" fmla="*/ 402 h 9786"/>
                <a:gd name="T52" fmla="*/ 2172 w 7500"/>
                <a:gd name="T53" fmla="*/ 396 h 9786"/>
                <a:gd name="T54" fmla="*/ 2335 w 7500"/>
                <a:gd name="T55" fmla="*/ 576 h 9786"/>
                <a:gd name="T56" fmla="*/ 2451 w 7500"/>
                <a:gd name="T57" fmla="*/ 1013 h 9786"/>
                <a:gd name="T58" fmla="*/ 2591 w 7500"/>
                <a:gd name="T59" fmla="*/ 1356 h 9786"/>
                <a:gd name="T60" fmla="*/ 2713 w 7500"/>
                <a:gd name="T61" fmla="*/ 1857 h 9786"/>
                <a:gd name="T62" fmla="*/ 3173 w 7500"/>
                <a:gd name="T63" fmla="*/ 2043 h 9786"/>
                <a:gd name="T64" fmla="*/ 3476 w 7500"/>
                <a:gd name="T65" fmla="*/ 2340 h 9786"/>
                <a:gd name="T66" fmla="*/ 3557 w 7500"/>
                <a:gd name="T67" fmla="*/ 2835 h 9786"/>
                <a:gd name="T68" fmla="*/ 3802 w 7500"/>
                <a:gd name="T69" fmla="*/ 3376 h 9786"/>
                <a:gd name="T70" fmla="*/ 3907 w 7500"/>
                <a:gd name="T71" fmla="*/ 3871 h 9786"/>
                <a:gd name="T72" fmla="*/ 4035 w 7500"/>
                <a:gd name="T73" fmla="*/ 4407 h 9786"/>
                <a:gd name="T74" fmla="*/ 4489 w 7500"/>
                <a:gd name="T75" fmla="*/ 4634 h 9786"/>
                <a:gd name="T76" fmla="*/ 4751 w 7500"/>
                <a:gd name="T77" fmla="*/ 4785 h 9786"/>
                <a:gd name="T78" fmla="*/ 5100 w 7500"/>
                <a:gd name="T79" fmla="*/ 5030 h 9786"/>
                <a:gd name="T80" fmla="*/ 5147 w 7500"/>
                <a:gd name="T81" fmla="*/ 5158 h 9786"/>
                <a:gd name="T82" fmla="*/ 5321 w 7500"/>
                <a:gd name="T83" fmla="*/ 5437 h 9786"/>
                <a:gd name="T84" fmla="*/ 5414 w 7500"/>
                <a:gd name="T85" fmla="*/ 5565 h 9786"/>
                <a:gd name="T86" fmla="*/ 5595 w 7500"/>
                <a:gd name="T87" fmla="*/ 6089 h 9786"/>
                <a:gd name="T88" fmla="*/ 5775 w 7500"/>
                <a:gd name="T89" fmla="*/ 6124 h 9786"/>
                <a:gd name="T90" fmla="*/ 6072 w 7500"/>
                <a:gd name="T91" fmla="*/ 6223 h 9786"/>
                <a:gd name="T92" fmla="*/ 6177 w 7500"/>
                <a:gd name="T93" fmla="*/ 6357 h 9786"/>
                <a:gd name="T94" fmla="*/ 6165 w 7500"/>
                <a:gd name="T95" fmla="*/ 6700 h 9786"/>
                <a:gd name="T96" fmla="*/ 6439 w 7500"/>
                <a:gd name="T97" fmla="*/ 6962 h 9786"/>
                <a:gd name="T98" fmla="*/ 6759 w 7500"/>
                <a:gd name="T99" fmla="*/ 7259 h 9786"/>
                <a:gd name="T100" fmla="*/ 7056 w 7500"/>
                <a:gd name="T101" fmla="*/ 7638 h 9786"/>
                <a:gd name="T102" fmla="*/ 7260 w 7500"/>
                <a:gd name="T103" fmla="*/ 8226 h 9786"/>
                <a:gd name="T104" fmla="*/ 7336 w 7500"/>
                <a:gd name="T105" fmla="*/ 8447 h 9786"/>
                <a:gd name="T106" fmla="*/ 7399 w 7500"/>
                <a:gd name="T107" fmla="*/ 8901 h 9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00" h="9786">
                  <a:moveTo>
                    <a:pt x="559" y="3219"/>
                  </a:moveTo>
                  <a:lnTo>
                    <a:pt x="559" y="3219"/>
                  </a:lnTo>
                  <a:cubicBezTo>
                    <a:pt x="559" y="3242"/>
                    <a:pt x="588" y="3248"/>
                    <a:pt x="611" y="3248"/>
                  </a:cubicBezTo>
                  <a:cubicBezTo>
                    <a:pt x="629" y="3248"/>
                    <a:pt x="629" y="3225"/>
                    <a:pt x="641" y="3213"/>
                  </a:cubicBezTo>
                  <a:cubicBezTo>
                    <a:pt x="658" y="3202"/>
                    <a:pt x="670" y="3207"/>
                    <a:pt x="687" y="3207"/>
                  </a:cubicBezTo>
                  <a:cubicBezTo>
                    <a:pt x="687" y="3173"/>
                    <a:pt x="705" y="3126"/>
                    <a:pt x="740" y="3126"/>
                  </a:cubicBezTo>
                  <a:cubicBezTo>
                    <a:pt x="757" y="3126"/>
                    <a:pt x="763" y="3149"/>
                    <a:pt x="780" y="3149"/>
                  </a:cubicBezTo>
                  <a:cubicBezTo>
                    <a:pt x="786" y="3149"/>
                    <a:pt x="798" y="3138"/>
                    <a:pt x="798" y="3126"/>
                  </a:cubicBezTo>
                  <a:cubicBezTo>
                    <a:pt x="798" y="3091"/>
                    <a:pt x="740" y="3097"/>
                    <a:pt x="705" y="3109"/>
                  </a:cubicBezTo>
                  <a:cubicBezTo>
                    <a:pt x="641" y="3138"/>
                    <a:pt x="559" y="3149"/>
                    <a:pt x="559" y="3219"/>
                  </a:cubicBezTo>
                  <a:close/>
                  <a:moveTo>
                    <a:pt x="716" y="3394"/>
                  </a:moveTo>
                  <a:lnTo>
                    <a:pt x="716" y="3394"/>
                  </a:lnTo>
                  <a:cubicBezTo>
                    <a:pt x="705" y="3411"/>
                    <a:pt x="693" y="3417"/>
                    <a:pt x="681" y="3435"/>
                  </a:cubicBezTo>
                  <a:cubicBezTo>
                    <a:pt x="699" y="3440"/>
                    <a:pt x="710" y="3440"/>
                    <a:pt x="734" y="3440"/>
                  </a:cubicBezTo>
                  <a:cubicBezTo>
                    <a:pt x="734" y="3423"/>
                    <a:pt x="728" y="3405"/>
                    <a:pt x="716" y="3394"/>
                  </a:cubicBezTo>
                  <a:close/>
                  <a:moveTo>
                    <a:pt x="2038" y="233"/>
                  </a:moveTo>
                  <a:lnTo>
                    <a:pt x="2038" y="233"/>
                  </a:lnTo>
                  <a:cubicBezTo>
                    <a:pt x="2020" y="244"/>
                    <a:pt x="2009" y="256"/>
                    <a:pt x="2009" y="279"/>
                  </a:cubicBezTo>
                  <a:cubicBezTo>
                    <a:pt x="2009" y="291"/>
                    <a:pt x="2014" y="291"/>
                    <a:pt x="2014" y="303"/>
                  </a:cubicBezTo>
                  <a:cubicBezTo>
                    <a:pt x="2020" y="285"/>
                    <a:pt x="2038" y="279"/>
                    <a:pt x="2055" y="279"/>
                  </a:cubicBezTo>
                  <a:cubicBezTo>
                    <a:pt x="2055" y="273"/>
                    <a:pt x="2055" y="273"/>
                    <a:pt x="2055" y="268"/>
                  </a:cubicBezTo>
                  <a:cubicBezTo>
                    <a:pt x="2055" y="250"/>
                    <a:pt x="2049" y="244"/>
                    <a:pt x="2038" y="233"/>
                  </a:cubicBezTo>
                  <a:close/>
                  <a:moveTo>
                    <a:pt x="2049" y="17"/>
                  </a:moveTo>
                  <a:lnTo>
                    <a:pt x="2049" y="17"/>
                  </a:lnTo>
                  <a:cubicBezTo>
                    <a:pt x="2049" y="35"/>
                    <a:pt x="2067" y="41"/>
                    <a:pt x="2073" y="52"/>
                  </a:cubicBezTo>
                  <a:cubicBezTo>
                    <a:pt x="2090" y="41"/>
                    <a:pt x="2096" y="29"/>
                    <a:pt x="2102" y="12"/>
                  </a:cubicBezTo>
                  <a:cubicBezTo>
                    <a:pt x="2084" y="0"/>
                    <a:pt x="2049" y="0"/>
                    <a:pt x="2049" y="17"/>
                  </a:cubicBezTo>
                  <a:close/>
                  <a:moveTo>
                    <a:pt x="6293" y="6718"/>
                  </a:moveTo>
                  <a:lnTo>
                    <a:pt x="6293" y="6718"/>
                  </a:lnTo>
                  <a:cubicBezTo>
                    <a:pt x="6305" y="6805"/>
                    <a:pt x="6363" y="6840"/>
                    <a:pt x="6427" y="6898"/>
                  </a:cubicBezTo>
                  <a:cubicBezTo>
                    <a:pt x="6427" y="6893"/>
                    <a:pt x="6433" y="6893"/>
                    <a:pt x="6433" y="6887"/>
                  </a:cubicBezTo>
                  <a:cubicBezTo>
                    <a:pt x="6433" y="6852"/>
                    <a:pt x="6404" y="6840"/>
                    <a:pt x="6381" y="6811"/>
                  </a:cubicBezTo>
                  <a:cubicBezTo>
                    <a:pt x="6352" y="6770"/>
                    <a:pt x="6340" y="6724"/>
                    <a:pt x="6293" y="6718"/>
                  </a:cubicBezTo>
                  <a:close/>
                  <a:moveTo>
                    <a:pt x="7359" y="7434"/>
                  </a:moveTo>
                  <a:lnTo>
                    <a:pt x="7359" y="7434"/>
                  </a:lnTo>
                  <a:cubicBezTo>
                    <a:pt x="7353" y="7428"/>
                    <a:pt x="7353" y="7428"/>
                    <a:pt x="7353" y="7428"/>
                  </a:cubicBezTo>
                  <a:cubicBezTo>
                    <a:pt x="7353" y="7451"/>
                    <a:pt x="7359" y="7463"/>
                    <a:pt x="7359" y="7486"/>
                  </a:cubicBezTo>
                  <a:cubicBezTo>
                    <a:pt x="7359" y="7533"/>
                    <a:pt x="7336" y="7562"/>
                    <a:pt x="7300" y="7591"/>
                  </a:cubicBezTo>
                  <a:cubicBezTo>
                    <a:pt x="7283" y="7597"/>
                    <a:pt x="7266" y="7603"/>
                    <a:pt x="7266" y="7614"/>
                  </a:cubicBezTo>
                  <a:cubicBezTo>
                    <a:pt x="7266" y="7632"/>
                    <a:pt x="7271" y="7643"/>
                    <a:pt x="7271" y="7661"/>
                  </a:cubicBezTo>
                  <a:cubicBezTo>
                    <a:pt x="7271" y="7731"/>
                    <a:pt x="7271" y="7731"/>
                    <a:pt x="7271" y="7731"/>
                  </a:cubicBezTo>
                  <a:cubicBezTo>
                    <a:pt x="7271" y="7771"/>
                    <a:pt x="7242" y="7789"/>
                    <a:pt x="7213" y="7824"/>
                  </a:cubicBezTo>
                  <a:cubicBezTo>
                    <a:pt x="7248" y="7836"/>
                    <a:pt x="7237" y="7871"/>
                    <a:pt x="7248" y="7900"/>
                  </a:cubicBezTo>
                  <a:cubicBezTo>
                    <a:pt x="7254" y="7917"/>
                    <a:pt x="7271" y="7923"/>
                    <a:pt x="7283" y="7934"/>
                  </a:cubicBezTo>
                  <a:cubicBezTo>
                    <a:pt x="7318" y="7894"/>
                    <a:pt x="7283" y="7847"/>
                    <a:pt x="7312" y="7795"/>
                  </a:cubicBezTo>
                  <a:cubicBezTo>
                    <a:pt x="7336" y="7742"/>
                    <a:pt x="7341" y="7708"/>
                    <a:pt x="7359" y="7655"/>
                  </a:cubicBezTo>
                  <a:cubicBezTo>
                    <a:pt x="7382" y="7603"/>
                    <a:pt x="7411" y="7579"/>
                    <a:pt x="7411" y="7527"/>
                  </a:cubicBezTo>
                  <a:cubicBezTo>
                    <a:pt x="7411" y="7486"/>
                    <a:pt x="7376" y="7469"/>
                    <a:pt x="7359" y="7434"/>
                  </a:cubicBezTo>
                  <a:close/>
                  <a:moveTo>
                    <a:pt x="7499" y="9221"/>
                  </a:moveTo>
                  <a:lnTo>
                    <a:pt x="7499" y="9221"/>
                  </a:lnTo>
                  <a:lnTo>
                    <a:pt x="7499" y="9221"/>
                  </a:lnTo>
                  <a:cubicBezTo>
                    <a:pt x="7464" y="9243"/>
                    <a:pt x="7446" y="9255"/>
                    <a:pt x="7411" y="9267"/>
                  </a:cubicBezTo>
                  <a:cubicBezTo>
                    <a:pt x="7388" y="9272"/>
                    <a:pt x="7365" y="9261"/>
                    <a:pt x="7347" y="9272"/>
                  </a:cubicBezTo>
                  <a:cubicBezTo>
                    <a:pt x="7318" y="9284"/>
                    <a:pt x="7318" y="9331"/>
                    <a:pt x="7289" y="9331"/>
                  </a:cubicBezTo>
                  <a:cubicBezTo>
                    <a:pt x="7271" y="9331"/>
                    <a:pt x="7266" y="9319"/>
                    <a:pt x="7248" y="9319"/>
                  </a:cubicBezTo>
                  <a:cubicBezTo>
                    <a:pt x="7213" y="9313"/>
                    <a:pt x="7184" y="9325"/>
                    <a:pt x="7149" y="9325"/>
                  </a:cubicBezTo>
                  <a:cubicBezTo>
                    <a:pt x="7091" y="9325"/>
                    <a:pt x="7068" y="9278"/>
                    <a:pt x="7010" y="9278"/>
                  </a:cubicBezTo>
                  <a:cubicBezTo>
                    <a:pt x="6963" y="9278"/>
                    <a:pt x="6957" y="9325"/>
                    <a:pt x="6922" y="9354"/>
                  </a:cubicBezTo>
                  <a:cubicBezTo>
                    <a:pt x="6905" y="9366"/>
                    <a:pt x="6887" y="9354"/>
                    <a:pt x="6864" y="9366"/>
                  </a:cubicBezTo>
                  <a:cubicBezTo>
                    <a:pt x="6811" y="9383"/>
                    <a:pt x="6794" y="9418"/>
                    <a:pt x="6742" y="9435"/>
                  </a:cubicBezTo>
                  <a:cubicBezTo>
                    <a:pt x="6753" y="9465"/>
                    <a:pt x="6759" y="9482"/>
                    <a:pt x="6777" y="9500"/>
                  </a:cubicBezTo>
                  <a:cubicBezTo>
                    <a:pt x="6782" y="9505"/>
                    <a:pt x="6800" y="9505"/>
                    <a:pt x="6800" y="9517"/>
                  </a:cubicBezTo>
                  <a:cubicBezTo>
                    <a:pt x="6800" y="9581"/>
                    <a:pt x="6753" y="9639"/>
                    <a:pt x="6689" y="9639"/>
                  </a:cubicBezTo>
                  <a:cubicBezTo>
                    <a:pt x="6689" y="9651"/>
                    <a:pt x="6689" y="9657"/>
                    <a:pt x="6683" y="9668"/>
                  </a:cubicBezTo>
                  <a:cubicBezTo>
                    <a:pt x="6654" y="9668"/>
                    <a:pt x="6643" y="9628"/>
                    <a:pt x="6614" y="9628"/>
                  </a:cubicBezTo>
                  <a:cubicBezTo>
                    <a:pt x="6550" y="9628"/>
                    <a:pt x="6526" y="9686"/>
                    <a:pt x="6497" y="9744"/>
                  </a:cubicBezTo>
                  <a:cubicBezTo>
                    <a:pt x="6485" y="9761"/>
                    <a:pt x="6491" y="9785"/>
                    <a:pt x="6474" y="9785"/>
                  </a:cubicBezTo>
                  <a:cubicBezTo>
                    <a:pt x="6392" y="9785"/>
                    <a:pt x="6439" y="9645"/>
                    <a:pt x="6369" y="9610"/>
                  </a:cubicBezTo>
                  <a:cubicBezTo>
                    <a:pt x="6305" y="9581"/>
                    <a:pt x="6282" y="9546"/>
                    <a:pt x="6224" y="9511"/>
                  </a:cubicBezTo>
                  <a:cubicBezTo>
                    <a:pt x="6206" y="9500"/>
                    <a:pt x="6206" y="9476"/>
                    <a:pt x="6183" y="9476"/>
                  </a:cubicBezTo>
                  <a:cubicBezTo>
                    <a:pt x="6159" y="9476"/>
                    <a:pt x="6148" y="9494"/>
                    <a:pt x="6119" y="9494"/>
                  </a:cubicBezTo>
                  <a:cubicBezTo>
                    <a:pt x="6066" y="9494"/>
                    <a:pt x="6066" y="9494"/>
                    <a:pt x="6066" y="9494"/>
                  </a:cubicBezTo>
                  <a:cubicBezTo>
                    <a:pt x="6061" y="9494"/>
                    <a:pt x="6055" y="9500"/>
                    <a:pt x="6043" y="9500"/>
                  </a:cubicBezTo>
                  <a:cubicBezTo>
                    <a:pt x="5996" y="9500"/>
                    <a:pt x="5991" y="9435"/>
                    <a:pt x="5944" y="9435"/>
                  </a:cubicBezTo>
                  <a:cubicBezTo>
                    <a:pt x="5868" y="9435"/>
                    <a:pt x="5833" y="9482"/>
                    <a:pt x="5758" y="9482"/>
                  </a:cubicBezTo>
                  <a:cubicBezTo>
                    <a:pt x="5740" y="9482"/>
                    <a:pt x="5735" y="9476"/>
                    <a:pt x="5717" y="9476"/>
                  </a:cubicBezTo>
                  <a:cubicBezTo>
                    <a:pt x="5665" y="9476"/>
                    <a:pt x="5665" y="9476"/>
                    <a:pt x="5665" y="9476"/>
                  </a:cubicBezTo>
                  <a:cubicBezTo>
                    <a:pt x="5630" y="9476"/>
                    <a:pt x="5612" y="9453"/>
                    <a:pt x="5577" y="9453"/>
                  </a:cubicBezTo>
                  <a:cubicBezTo>
                    <a:pt x="5531" y="9453"/>
                    <a:pt x="5513" y="9500"/>
                    <a:pt x="5473" y="9529"/>
                  </a:cubicBezTo>
                  <a:cubicBezTo>
                    <a:pt x="5426" y="9563"/>
                    <a:pt x="5385" y="9563"/>
                    <a:pt x="5350" y="9610"/>
                  </a:cubicBezTo>
                  <a:cubicBezTo>
                    <a:pt x="5333" y="9628"/>
                    <a:pt x="5344" y="9663"/>
                    <a:pt x="5321" y="9668"/>
                  </a:cubicBezTo>
                  <a:cubicBezTo>
                    <a:pt x="1467" y="9680"/>
                    <a:pt x="1467" y="9680"/>
                    <a:pt x="1467" y="9680"/>
                  </a:cubicBezTo>
                  <a:lnTo>
                    <a:pt x="1467" y="9680"/>
                  </a:lnTo>
                  <a:cubicBezTo>
                    <a:pt x="1467" y="8051"/>
                    <a:pt x="1467" y="8051"/>
                    <a:pt x="1467" y="8051"/>
                  </a:cubicBezTo>
                  <a:cubicBezTo>
                    <a:pt x="6" y="8045"/>
                    <a:pt x="6" y="8045"/>
                    <a:pt x="6" y="8045"/>
                  </a:cubicBezTo>
                  <a:lnTo>
                    <a:pt x="6" y="8045"/>
                  </a:lnTo>
                  <a:cubicBezTo>
                    <a:pt x="0" y="3184"/>
                    <a:pt x="0" y="3184"/>
                    <a:pt x="0" y="3184"/>
                  </a:cubicBezTo>
                  <a:lnTo>
                    <a:pt x="0" y="3184"/>
                  </a:lnTo>
                  <a:cubicBezTo>
                    <a:pt x="35" y="3219"/>
                    <a:pt x="70" y="3237"/>
                    <a:pt x="128" y="3254"/>
                  </a:cubicBezTo>
                  <a:cubicBezTo>
                    <a:pt x="233" y="3289"/>
                    <a:pt x="291" y="3307"/>
                    <a:pt x="402" y="3341"/>
                  </a:cubicBezTo>
                  <a:cubicBezTo>
                    <a:pt x="454" y="3353"/>
                    <a:pt x="501" y="3359"/>
                    <a:pt x="530" y="3405"/>
                  </a:cubicBezTo>
                  <a:cubicBezTo>
                    <a:pt x="565" y="3464"/>
                    <a:pt x="536" y="3522"/>
                    <a:pt x="582" y="3568"/>
                  </a:cubicBezTo>
                  <a:cubicBezTo>
                    <a:pt x="617" y="3603"/>
                    <a:pt x="664" y="3580"/>
                    <a:pt x="710" y="3598"/>
                  </a:cubicBezTo>
                  <a:cubicBezTo>
                    <a:pt x="740" y="3603"/>
                    <a:pt x="745" y="3627"/>
                    <a:pt x="769" y="3644"/>
                  </a:cubicBezTo>
                  <a:cubicBezTo>
                    <a:pt x="844" y="3708"/>
                    <a:pt x="792" y="3691"/>
                    <a:pt x="856" y="3691"/>
                  </a:cubicBezTo>
                  <a:cubicBezTo>
                    <a:pt x="920" y="3691"/>
                    <a:pt x="937" y="3761"/>
                    <a:pt x="1002" y="3761"/>
                  </a:cubicBezTo>
                  <a:cubicBezTo>
                    <a:pt x="1054" y="3761"/>
                    <a:pt x="1054" y="3761"/>
                    <a:pt x="1054" y="3761"/>
                  </a:cubicBezTo>
                  <a:cubicBezTo>
                    <a:pt x="1153" y="3761"/>
                    <a:pt x="1194" y="3679"/>
                    <a:pt x="1293" y="3679"/>
                  </a:cubicBezTo>
                  <a:cubicBezTo>
                    <a:pt x="1299" y="3679"/>
                    <a:pt x="1304" y="3691"/>
                    <a:pt x="1310" y="3696"/>
                  </a:cubicBezTo>
                  <a:cubicBezTo>
                    <a:pt x="1310" y="3656"/>
                    <a:pt x="1310" y="3656"/>
                    <a:pt x="1310" y="3656"/>
                  </a:cubicBezTo>
                  <a:cubicBezTo>
                    <a:pt x="1316" y="3656"/>
                    <a:pt x="1316" y="3650"/>
                    <a:pt x="1322" y="3650"/>
                  </a:cubicBezTo>
                  <a:cubicBezTo>
                    <a:pt x="1328" y="3650"/>
                    <a:pt x="1333" y="3656"/>
                    <a:pt x="1345" y="3656"/>
                  </a:cubicBezTo>
                  <a:cubicBezTo>
                    <a:pt x="1345" y="3603"/>
                    <a:pt x="1380" y="3586"/>
                    <a:pt x="1403" y="3539"/>
                  </a:cubicBezTo>
                  <a:cubicBezTo>
                    <a:pt x="1415" y="3551"/>
                    <a:pt x="1415" y="3551"/>
                    <a:pt x="1415" y="3551"/>
                  </a:cubicBezTo>
                  <a:cubicBezTo>
                    <a:pt x="1444" y="3487"/>
                    <a:pt x="1467" y="3446"/>
                    <a:pt x="1456" y="3382"/>
                  </a:cubicBezTo>
                  <a:cubicBezTo>
                    <a:pt x="1479" y="3370"/>
                    <a:pt x="1491" y="3353"/>
                    <a:pt x="1502" y="3330"/>
                  </a:cubicBezTo>
                  <a:cubicBezTo>
                    <a:pt x="1508" y="3318"/>
                    <a:pt x="1508" y="3295"/>
                    <a:pt x="1520" y="3295"/>
                  </a:cubicBezTo>
                  <a:cubicBezTo>
                    <a:pt x="1525" y="3295"/>
                    <a:pt x="1525" y="3307"/>
                    <a:pt x="1531" y="3307"/>
                  </a:cubicBezTo>
                  <a:cubicBezTo>
                    <a:pt x="1531" y="3295"/>
                    <a:pt x="1531" y="3283"/>
                    <a:pt x="1531" y="3266"/>
                  </a:cubicBezTo>
                  <a:cubicBezTo>
                    <a:pt x="1549" y="3266"/>
                    <a:pt x="1560" y="3266"/>
                    <a:pt x="1584" y="3266"/>
                  </a:cubicBezTo>
                  <a:cubicBezTo>
                    <a:pt x="1572" y="3260"/>
                    <a:pt x="1566" y="3254"/>
                    <a:pt x="1566" y="3237"/>
                  </a:cubicBezTo>
                  <a:cubicBezTo>
                    <a:pt x="1566" y="3225"/>
                    <a:pt x="1572" y="3213"/>
                    <a:pt x="1584" y="3213"/>
                  </a:cubicBezTo>
                  <a:cubicBezTo>
                    <a:pt x="1590" y="3213"/>
                    <a:pt x="1590" y="3219"/>
                    <a:pt x="1595" y="3219"/>
                  </a:cubicBezTo>
                  <a:cubicBezTo>
                    <a:pt x="1595" y="3184"/>
                    <a:pt x="1595" y="3184"/>
                    <a:pt x="1595" y="3184"/>
                  </a:cubicBezTo>
                  <a:cubicBezTo>
                    <a:pt x="1595" y="3074"/>
                    <a:pt x="1665" y="3021"/>
                    <a:pt x="1665" y="2916"/>
                  </a:cubicBezTo>
                  <a:cubicBezTo>
                    <a:pt x="1665" y="2899"/>
                    <a:pt x="1654" y="2887"/>
                    <a:pt x="1654" y="2870"/>
                  </a:cubicBezTo>
                  <a:cubicBezTo>
                    <a:pt x="1654" y="2841"/>
                    <a:pt x="1665" y="2829"/>
                    <a:pt x="1665" y="2800"/>
                  </a:cubicBezTo>
                  <a:cubicBezTo>
                    <a:pt x="1665" y="2730"/>
                    <a:pt x="1688" y="2689"/>
                    <a:pt x="1712" y="2620"/>
                  </a:cubicBezTo>
                  <a:cubicBezTo>
                    <a:pt x="1723" y="2585"/>
                    <a:pt x="1718" y="2544"/>
                    <a:pt x="1753" y="2521"/>
                  </a:cubicBezTo>
                  <a:cubicBezTo>
                    <a:pt x="1805" y="2521"/>
                    <a:pt x="1753" y="2526"/>
                    <a:pt x="1753" y="2497"/>
                  </a:cubicBezTo>
                  <a:cubicBezTo>
                    <a:pt x="1753" y="2486"/>
                    <a:pt x="1764" y="2480"/>
                    <a:pt x="1770" y="2474"/>
                  </a:cubicBezTo>
                  <a:cubicBezTo>
                    <a:pt x="1788" y="2451"/>
                    <a:pt x="1782" y="2433"/>
                    <a:pt x="1788" y="2410"/>
                  </a:cubicBezTo>
                  <a:cubicBezTo>
                    <a:pt x="1729" y="2317"/>
                    <a:pt x="1712" y="2253"/>
                    <a:pt x="1712" y="2142"/>
                  </a:cubicBezTo>
                  <a:cubicBezTo>
                    <a:pt x="1712" y="2090"/>
                    <a:pt x="1753" y="2061"/>
                    <a:pt x="1753" y="2008"/>
                  </a:cubicBezTo>
                  <a:cubicBezTo>
                    <a:pt x="1753" y="1956"/>
                    <a:pt x="1753" y="1956"/>
                    <a:pt x="1753" y="1956"/>
                  </a:cubicBezTo>
                  <a:cubicBezTo>
                    <a:pt x="1753" y="1909"/>
                    <a:pt x="1683" y="1909"/>
                    <a:pt x="1683" y="1863"/>
                  </a:cubicBezTo>
                  <a:cubicBezTo>
                    <a:pt x="1683" y="1834"/>
                    <a:pt x="1700" y="1822"/>
                    <a:pt x="1700" y="1793"/>
                  </a:cubicBezTo>
                  <a:cubicBezTo>
                    <a:pt x="1706" y="1752"/>
                    <a:pt x="1706" y="1723"/>
                    <a:pt x="1729" y="1688"/>
                  </a:cubicBezTo>
                  <a:cubicBezTo>
                    <a:pt x="1753" y="1659"/>
                    <a:pt x="1735" y="1624"/>
                    <a:pt x="1758" y="1595"/>
                  </a:cubicBezTo>
                  <a:cubicBezTo>
                    <a:pt x="1776" y="1601"/>
                    <a:pt x="1776" y="1618"/>
                    <a:pt x="1793" y="1636"/>
                  </a:cubicBezTo>
                  <a:cubicBezTo>
                    <a:pt x="1799" y="1642"/>
                    <a:pt x="1799" y="1642"/>
                    <a:pt x="1799" y="1642"/>
                  </a:cubicBezTo>
                  <a:cubicBezTo>
                    <a:pt x="1799" y="1612"/>
                    <a:pt x="1817" y="1601"/>
                    <a:pt x="1828" y="1577"/>
                  </a:cubicBezTo>
                  <a:cubicBezTo>
                    <a:pt x="1793" y="1566"/>
                    <a:pt x="1788" y="1525"/>
                    <a:pt x="1776" y="1496"/>
                  </a:cubicBezTo>
                  <a:cubicBezTo>
                    <a:pt x="1758" y="1455"/>
                    <a:pt x="1747" y="1438"/>
                    <a:pt x="1747" y="1397"/>
                  </a:cubicBezTo>
                  <a:cubicBezTo>
                    <a:pt x="1747" y="1362"/>
                    <a:pt x="1782" y="1362"/>
                    <a:pt x="1811" y="1339"/>
                  </a:cubicBezTo>
                  <a:cubicBezTo>
                    <a:pt x="1834" y="1321"/>
                    <a:pt x="1834" y="1292"/>
                    <a:pt x="1851" y="1263"/>
                  </a:cubicBezTo>
                  <a:cubicBezTo>
                    <a:pt x="1910" y="1310"/>
                    <a:pt x="1933" y="1414"/>
                    <a:pt x="1904" y="1275"/>
                  </a:cubicBezTo>
                  <a:cubicBezTo>
                    <a:pt x="1985" y="1281"/>
                    <a:pt x="1904" y="1257"/>
                    <a:pt x="1875" y="1240"/>
                  </a:cubicBezTo>
                  <a:cubicBezTo>
                    <a:pt x="2020" y="1164"/>
                    <a:pt x="1793" y="1240"/>
                    <a:pt x="1793" y="1094"/>
                  </a:cubicBezTo>
                  <a:cubicBezTo>
                    <a:pt x="1793" y="1065"/>
                    <a:pt x="1793" y="1048"/>
                    <a:pt x="1817" y="1036"/>
                  </a:cubicBezTo>
                  <a:cubicBezTo>
                    <a:pt x="1834" y="1036"/>
                    <a:pt x="1834" y="1036"/>
                    <a:pt x="1834" y="1036"/>
                  </a:cubicBezTo>
                  <a:cubicBezTo>
                    <a:pt x="1828" y="1025"/>
                    <a:pt x="1828" y="1019"/>
                    <a:pt x="1828" y="1007"/>
                  </a:cubicBezTo>
                  <a:cubicBezTo>
                    <a:pt x="1828" y="972"/>
                    <a:pt x="1851" y="960"/>
                    <a:pt x="1881" y="937"/>
                  </a:cubicBezTo>
                  <a:cubicBezTo>
                    <a:pt x="1892" y="960"/>
                    <a:pt x="1904" y="978"/>
                    <a:pt x="1910" y="1007"/>
                  </a:cubicBezTo>
                  <a:cubicBezTo>
                    <a:pt x="1910" y="1013"/>
                    <a:pt x="1916" y="1025"/>
                    <a:pt x="1916" y="1007"/>
                  </a:cubicBezTo>
                  <a:cubicBezTo>
                    <a:pt x="1916" y="990"/>
                    <a:pt x="1910" y="978"/>
                    <a:pt x="1910" y="960"/>
                  </a:cubicBezTo>
                  <a:cubicBezTo>
                    <a:pt x="1910" y="949"/>
                    <a:pt x="1910" y="949"/>
                    <a:pt x="1910" y="949"/>
                  </a:cubicBezTo>
                  <a:cubicBezTo>
                    <a:pt x="1956" y="949"/>
                    <a:pt x="1956" y="949"/>
                    <a:pt x="1956" y="949"/>
                  </a:cubicBezTo>
                  <a:cubicBezTo>
                    <a:pt x="1956" y="937"/>
                    <a:pt x="1956" y="937"/>
                    <a:pt x="1956" y="925"/>
                  </a:cubicBezTo>
                  <a:cubicBezTo>
                    <a:pt x="1956" y="902"/>
                    <a:pt x="1910" y="908"/>
                    <a:pt x="1910" y="879"/>
                  </a:cubicBezTo>
                  <a:cubicBezTo>
                    <a:pt x="1910" y="832"/>
                    <a:pt x="1945" y="815"/>
                    <a:pt x="1974" y="780"/>
                  </a:cubicBezTo>
                  <a:cubicBezTo>
                    <a:pt x="1968" y="774"/>
                    <a:pt x="1962" y="762"/>
                    <a:pt x="1962" y="751"/>
                  </a:cubicBezTo>
                  <a:cubicBezTo>
                    <a:pt x="1962" y="687"/>
                    <a:pt x="2003" y="658"/>
                    <a:pt x="2003" y="594"/>
                  </a:cubicBezTo>
                  <a:cubicBezTo>
                    <a:pt x="2003" y="530"/>
                    <a:pt x="2003" y="530"/>
                    <a:pt x="2003" y="530"/>
                  </a:cubicBezTo>
                  <a:cubicBezTo>
                    <a:pt x="2003" y="501"/>
                    <a:pt x="2009" y="483"/>
                    <a:pt x="2009" y="448"/>
                  </a:cubicBezTo>
                  <a:cubicBezTo>
                    <a:pt x="2009" y="431"/>
                    <a:pt x="2009" y="419"/>
                    <a:pt x="2009" y="402"/>
                  </a:cubicBezTo>
                  <a:cubicBezTo>
                    <a:pt x="2020" y="402"/>
                    <a:pt x="2032" y="402"/>
                    <a:pt x="2044" y="402"/>
                  </a:cubicBezTo>
                  <a:cubicBezTo>
                    <a:pt x="2084" y="402"/>
                    <a:pt x="2114" y="373"/>
                    <a:pt x="2131" y="338"/>
                  </a:cubicBezTo>
                  <a:cubicBezTo>
                    <a:pt x="2137" y="320"/>
                    <a:pt x="2131" y="285"/>
                    <a:pt x="2154" y="285"/>
                  </a:cubicBezTo>
                  <a:cubicBezTo>
                    <a:pt x="2172" y="285"/>
                    <a:pt x="2177" y="291"/>
                    <a:pt x="2195" y="285"/>
                  </a:cubicBezTo>
                  <a:cubicBezTo>
                    <a:pt x="2195" y="291"/>
                    <a:pt x="2201" y="297"/>
                    <a:pt x="2201" y="303"/>
                  </a:cubicBezTo>
                  <a:cubicBezTo>
                    <a:pt x="2201" y="338"/>
                    <a:pt x="2177" y="361"/>
                    <a:pt x="2172" y="396"/>
                  </a:cubicBezTo>
                  <a:cubicBezTo>
                    <a:pt x="2177" y="396"/>
                    <a:pt x="2177" y="396"/>
                    <a:pt x="2183" y="396"/>
                  </a:cubicBezTo>
                  <a:cubicBezTo>
                    <a:pt x="2207" y="396"/>
                    <a:pt x="2218" y="390"/>
                    <a:pt x="2236" y="390"/>
                  </a:cubicBezTo>
                  <a:cubicBezTo>
                    <a:pt x="2247" y="390"/>
                    <a:pt x="2247" y="407"/>
                    <a:pt x="2259" y="413"/>
                  </a:cubicBezTo>
                  <a:cubicBezTo>
                    <a:pt x="2282" y="413"/>
                    <a:pt x="2311" y="413"/>
                    <a:pt x="2311" y="436"/>
                  </a:cubicBezTo>
                  <a:cubicBezTo>
                    <a:pt x="2311" y="460"/>
                    <a:pt x="2300" y="471"/>
                    <a:pt x="2300" y="495"/>
                  </a:cubicBezTo>
                  <a:cubicBezTo>
                    <a:pt x="2300" y="530"/>
                    <a:pt x="2323" y="541"/>
                    <a:pt x="2335" y="576"/>
                  </a:cubicBezTo>
                  <a:cubicBezTo>
                    <a:pt x="2358" y="640"/>
                    <a:pt x="2358" y="687"/>
                    <a:pt x="2358" y="757"/>
                  </a:cubicBezTo>
                  <a:cubicBezTo>
                    <a:pt x="2358" y="780"/>
                    <a:pt x="2346" y="792"/>
                    <a:pt x="2346" y="821"/>
                  </a:cubicBezTo>
                  <a:cubicBezTo>
                    <a:pt x="2346" y="856"/>
                    <a:pt x="2375" y="891"/>
                    <a:pt x="2410" y="891"/>
                  </a:cubicBezTo>
                  <a:cubicBezTo>
                    <a:pt x="2434" y="891"/>
                    <a:pt x="2445" y="873"/>
                    <a:pt x="2469" y="873"/>
                  </a:cubicBezTo>
                  <a:cubicBezTo>
                    <a:pt x="2486" y="873"/>
                    <a:pt x="2492" y="896"/>
                    <a:pt x="2492" y="920"/>
                  </a:cubicBezTo>
                  <a:cubicBezTo>
                    <a:pt x="2492" y="955"/>
                    <a:pt x="2451" y="972"/>
                    <a:pt x="2451" y="1013"/>
                  </a:cubicBezTo>
                  <a:cubicBezTo>
                    <a:pt x="2451" y="1042"/>
                    <a:pt x="2451" y="1071"/>
                    <a:pt x="2474" y="1088"/>
                  </a:cubicBezTo>
                  <a:cubicBezTo>
                    <a:pt x="2498" y="1100"/>
                    <a:pt x="2521" y="1088"/>
                    <a:pt x="2538" y="1112"/>
                  </a:cubicBezTo>
                  <a:cubicBezTo>
                    <a:pt x="2550" y="1135"/>
                    <a:pt x="2538" y="1158"/>
                    <a:pt x="2556" y="1176"/>
                  </a:cubicBezTo>
                  <a:cubicBezTo>
                    <a:pt x="2579" y="1199"/>
                    <a:pt x="2620" y="1188"/>
                    <a:pt x="2620" y="1217"/>
                  </a:cubicBezTo>
                  <a:cubicBezTo>
                    <a:pt x="2620" y="1263"/>
                    <a:pt x="2579" y="1286"/>
                    <a:pt x="2579" y="1333"/>
                  </a:cubicBezTo>
                  <a:cubicBezTo>
                    <a:pt x="2579" y="1345"/>
                    <a:pt x="2585" y="1356"/>
                    <a:pt x="2591" y="1356"/>
                  </a:cubicBezTo>
                  <a:cubicBezTo>
                    <a:pt x="2608" y="1356"/>
                    <a:pt x="2620" y="1351"/>
                    <a:pt x="2632" y="1333"/>
                  </a:cubicBezTo>
                  <a:cubicBezTo>
                    <a:pt x="2655" y="1339"/>
                    <a:pt x="2655" y="1339"/>
                    <a:pt x="2655" y="1339"/>
                  </a:cubicBezTo>
                  <a:cubicBezTo>
                    <a:pt x="2655" y="1374"/>
                    <a:pt x="2649" y="1391"/>
                    <a:pt x="2649" y="1432"/>
                  </a:cubicBezTo>
                  <a:cubicBezTo>
                    <a:pt x="2649" y="1519"/>
                    <a:pt x="2701" y="1560"/>
                    <a:pt x="2701" y="1653"/>
                  </a:cubicBezTo>
                  <a:cubicBezTo>
                    <a:pt x="2701" y="1700"/>
                    <a:pt x="2661" y="1717"/>
                    <a:pt x="2661" y="1758"/>
                  </a:cubicBezTo>
                  <a:cubicBezTo>
                    <a:pt x="2661" y="1805"/>
                    <a:pt x="2690" y="1822"/>
                    <a:pt x="2713" y="1857"/>
                  </a:cubicBezTo>
                  <a:cubicBezTo>
                    <a:pt x="2736" y="1915"/>
                    <a:pt x="2725" y="1962"/>
                    <a:pt x="2748" y="2026"/>
                  </a:cubicBezTo>
                  <a:cubicBezTo>
                    <a:pt x="2777" y="2090"/>
                    <a:pt x="2818" y="2113"/>
                    <a:pt x="2864" y="2166"/>
                  </a:cubicBezTo>
                  <a:cubicBezTo>
                    <a:pt x="2923" y="2119"/>
                    <a:pt x="2940" y="2043"/>
                    <a:pt x="3010" y="2043"/>
                  </a:cubicBezTo>
                  <a:cubicBezTo>
                    <a:pt x="3027" y="2043"/>
                    <a:pt x="3033" y="2055"/>
                    <a:pt x="3051" y="2055"/>
                  </a:cubicBezTo>
                  <a:cubicBezTo>
                    <a:pt x="3092" y="2055"/>
                    <a:pt x="3097" y="2008"/>
                    <a:pt x="3132" y="1997"/>
                  </a:cubicBezTo>
                  <a:cubicBezTo>
                    <a:pt x="3144" y="2020"/>
                    <a:pt x="3173" y="2020"/>
                    <a:pt x="3173" y="2043"/>
                  </a:cubicBezTo>
                  <a:cubicBezTo>
                    <a:pt x="3173" y="2049"/>
                    <a:pt x="3167" y="2049"/>
                    <a:pt x="3167" y="2055"/>
                  </a:cubicBezTo>
                  <a:cubicBezTo>
                    <a:pt x="3167" y="2066"/>
                    <a:pt x="3185" y="2066"/>
                    <a:pt x="3191" y="2078"/>
                  </a:cubicBezTo>
                  <a:cubicBezTo>
                    <a:pt x="3214" y="2119"/>
                    <a:pt x="3202" y="2166"/>
                    <a:pt x="3243" y="2189"/>
                  </a:cubicBezTo>
                  <a:cubicBezTo>
                    <a:pt x="3284" y="2206"/>
                    <a:pt x="3330" y="2189"/>
                    <a:pt x="3348" y="2224"/>
                  </a:cubicBezTo>
                  <a:cubicBezTo>
                    <a:pt x="3354" y="2247"/>
                    <a:pt x="3348" y="2264"/>
                    <a:pt x="3365" y="2282"/>
                  </a:cubicBezTo>
                  <a:cubicBezTo>
                    <a:pt x="3400" y="2317"/>
                    <a:pt x="3441" y="2311"/>
                    <a:pt x="3476" y="2340"/>
                  </a:cubicBezTo>
                  <a:cubicBezTo>
                    <a:pt x="3499" y="2358"/>
                    <a:pt x="3534" y="2358"/>
                    <a:pt x="3534" y="2387"/>
                  </a:cubicBezTo>
                  <a:cubicBezTo>
                    <a:pt x="3534" y="2422"/>
                    <a:pt x="3499" y="2433"/>
                    <a:pt x="3499" y="2474"/>
                  </a:cubicBezTo>
                  <a:cubicBezTo>
                    <a:pt x="3499" y="2503"/>
                    <a:pt x="3511" y="2526"/>
                    <a:pt x="3534" y="2550"/>
                  </a:cubicBezTo>
                  <a:cubicBezTo>
                    <a:pt x="3511" y="2573"/>
                    <a:pt x="3493" y="2596"/>
                    <a:pt x="3493" y="2625"/>
                  </a:cubicBezTo>
                  <a:cubicBezTo>
                    <a:pt x="3493" y="2695"/>
                    <a:pt x="3563" y="2718"/>
                    <a:pt x="3563" y="2788"/>
                  </a:cubicBezTo>
                  <a:cubicBezTo>
                    <a:pt x="3563" y="2806"/>
                    <a:pt x="3557" y="2818"/>
                    <a:pt x="3557" y="2835"/>
                  </a:cubicBezTo>
                  <a:cubicBezTo>
                    <a:pt x="3557" y="2870"/>
                    <a:pt x="3610" y="2876"/>
                    <a:pt x="3610" y="2911"/>
                  </a:cubicBezTo>
                  <a:cubicBezTo>
                    <a:pt x="3610" y="2940"/>
                    <a:pt x="3592" y="2957"/>
                    <a:pt x="3592" y="2992"/>
                  </a:cubicBezTo>
                  <a:cubicBezTo>
                    <a:pt x="3592" y="3004"/>
                    <a:pt x="3598" y="3010"/>
                    <a:pt x="3598" y="3027"/>
                  </a:cubicBezTo>
                  <a:cubicBezTo>
                    <a:pt x="3598" y="3050"/>
                    <a:pt x="3569" y="3056"/>
                    <a:pt x="3569" y="3085"/>
                  </a:cubicBezTo>
                  <a:cubicBezTo>
                    <a:pt x="3569" y="3138"/>
                    <a:pt x="3621" y="3155"/>
                    <a:pt x="3650" y="3196"/>
                  </a:cubicBezTo>
                  <a:cubicBezTo>
                    <a:pt x="3703" y="3272"/>
                    <a:pt x="3726" y="3324"/>
                    <a:pt x="3802" y="3376"/>
                  </a:cubicBezTo>
                  <a:cubicBezTo>
                    <a:pt x="3819" y="3370"/>
                    <a:pt x="3819" y="3370"/>
                    <a:pt x="3819" y="3370"/>
                  </a:cubicBezTo>
                  <a:cubicBezTo>
                    <a:pt x="3819" y="3382"/>
                    <a:pt x="3813" y="3394"/>
                    <a:pt x="3813" y="3405"/>
                  </a:cubicBezTo>
                  <a:cubicBezTo>
                    <a:pt x="3813" y="3429"/>
                    <a:pt x="3831" y="3440"/>
                    <a:pt x="3837" y="3464"/>
                  </a:cubicBezTo>
                  <a:cubicBezTo>
                    <a:pt x="3866" y="3539"/>
                    <a:pt x="3877" y="3586"/>
                    <a:pt x="3895" y="3673"/>
                  </a:cubicBezTo>
                  <a:cubicBezTo>
                    <a:pt x="3901" y="3685"/>
                    <a:pt x="3907" y="3691"/>
                    <a:pt x="3907" y="3702"/>
                  </a:cubicBezTo>
                  <a:cubicBezTo>
                    <a:pt x="3907" y="3766"/>
                    <a:pt x="3907" y="3807"/>
                    <a:pt x="3907" y="3871"/>
                  </a:cubicBezTo>
                  <a:cubicBezTo>
                    <a:pt x="3860" y="3982"/>
                    <a:pt x="3860" y="3982"/>
                    <a:pt x="3860" y="3982"/>
                  </a:cubicBezTo>
                  <a:cubicBezTo>
                    <a:pt x="3866" y="4034"/>
                    <a:pt x="3877" y="4069"/>
                    <a:pt x="3912" y="4104"/>
                  </a:cubicBezTo>
                  <a:cubicBezTo>
                    <a:pt x="3947" y="4133"/>
                    <a:pt x="3959" y="4151"/>
                    <a:pt x="3988" y="4180"/>
                  </a:cubicBezTo>
                  <a:cubicBezTo>
                    <a:pt x="4000" y="4185"/>
                    <a:pt x="4011" y="4191"/>
                    <a:pt x="4011" y="4203"/>
                  </a:cubicBezTo>
                  <a:cubicBezTo>
                    <a:pt x="4011" y="4244"/>
                    <a:pt x="3994" y="4267"/>
                    <a:pt x="3994" y="4308"/>
                  </a:cubicBezTo>
                  <a:cubicBezTo>
                    <a:pt x="3994" y="4348"/>
                    <a:pt x="4011" y="4372"/>
                    <a:pt x="4035" y="4407"/>
                  </a:cubicBezTo>
                  <a:cubicBezTo>
                    <a:pt x="4104" y="4465"/>
                    <a:pt x="4157" y="4488"/>
                    <a:pt x="4238" y="4529"/>
                  </a:cubicBezTo>
                  <a:cubicBezTo>
                    <a:pt x="4279" y="4546"/>
                    <a:pt x="4285" y="4581"/>
                    <a:pt x="4326" y="4599"/>
                  </a:cubicBezTo>
                  <a:cubicBezTo>
                    <a:pt x="4332" y="4564"/>
                    <a:pt x="4343" y="4546"/>
                    <a:pt x="4372" y="4529"/>
                  </a:cubicBezTo>
                  <a:cubicBezTo>
                    <a:pt x="4372" y="4541"/>
                    <a:pt x="4372" y="4541"/>
                    <a:pt x="4372" y="4541"/>
                  </a:cubicBezTo>
                  <a:cubicBezTo>
                    <a:pt x="4361" y="4558"/>
                    <a:pt x="4361" y="4558"/>
                    <a:pt x="4361" y="4558"/>
                  </a:cubicBezTo>
                  <a:cubicBezTo>
                    <a:pt x="4378" y="4611"/>
                    <a:pt x="4430" y="4634"/>
                    <a:pt x="4489" y="4634"/>
                  </a:cubicBezTo>
                  <a:cubicBezTo>
                    <a:pt x="4518" y="4634"/>
                    <a:pt x="4535" y="4622"/>
                    <a:pt x="4570" y="4616"/>
                  </a:cubicBezTo>
                  <a:cubicBezTo>
                    <a:pt x="4588" y="4651"/>
                    <a:pt x="4611" y="4663"/>
                    <a:pt x="4611" y="4704"/>
                  </a:cubicBezTo>
                  <a:cubicBezTo>
                    <a:pt x="4611" y="4715"/>
                    <a:pt x="4605" y="4721"/>
                    <a:pt x="4605" y="4739"/>
                  </a:cubicBezTo>
                  <a:cubicBezTo>
                    <a:pt x="4605" y="4797"/>
                    <a:pt x="4658" y="4814"/>
                    <a:pt x="4698" y="4855"/>
                  </a:cubicBezTo>
                  <a:cubicBezTo>
                    <a:pt x="4710" y="4826"/>
                    <a:pt x="4710" y="4808"/>
                    <a:pt x="4727" y="4779"/>
                  </a:cubicBezTo>
                  <a:cubicBezTo>
                    <a:pt x="4751" y="4785"/>
                    <a:pt x="4751" y="4785"/>
                    <a:pt x="4751" y="4785"/>
                  </a:cubicBezTo>
                  <a:cubicBezTo>
                    <a:pt x="4751" y="4837"/>
                    <a:pt x="4774" y="4902"/>
                    <a:pt x="4826" y="4902"/>
                  </a:cubicBezTo>
                  <a:cubicBezTo>
                    <a:pt x="4844" y="4902"/>
                    <a:pt x="4844" y="4867"/>
                    <a:pt x="4861" y="4867"/>
                  </a:cubicBezTo>
                  <a:cubicBezTo>
                    <a:pt x="4896" y="4867"/>
                    <a:pt x="4902" y="4902"/>
                    <a:pt x="4925" y="4925"/>
                  </a:cubicBezTo>
                  <a:cubicBezTo>
                    <a:pt x="4972" y="4960"/>
                    <a:pt x="4989" y="4995"/>
                    <a:pt x="5048" y="5012"/>
                  </a:cubicBezTo>
                  <a:cubicBezTo>
                    <a:pt x="5048" y="4995"/>
                    <a:pt x="5059" y="4983"/>
                    <a:pt x="5071" y="4977"/>
                  </a:cubicBezTo>
                  <a:cubicBezTo>
                    <a:pt x="5082" y="5000"/>
                    <a:pt x="5082" y="5018"/>
                    <a:pt x="5100" y="5030"/>
                  </a:cubicBezTo>
                  <a:cubicBezTo>
                    <a:pt x="5118" y="5041"/>
                    <a:pt x="5135" y="5035"/>
                    <a:pt x="5147" y="5053"/>
                  </a:cubicBezTo>
                  <a:cubicBezTo>
                    <a:pt x="5152" y="5059"/>
                    <a:pt x="5147" y="5076"/>
                    <a:pt x="5158" y="5082"/>
                  </a:cubicBezTo>
                  <a:cubicBezTo>
                    <a:pt x="5187" y="5100"/>
                    <a:pt x="5222" y="5100"/>
                    <a:pt x="5222" y="5129"/>
                  </a:cubicBezTo>
                  <a:cubicBezTo>
                    <a:pt x="5222" y="5146"/>
                    <a:pt x="5205" y="5163"/>
                    <a:pt x="5181" y="5163"/>
                  </a:cubicBezTo>
                  <a:cubicBezTo>
                    <a:pt x="5170" y="5163"/>
                    <a:pt x="5164" y="5152"/>
                    <a:pt x="5152" y="5146"/>
                  </a:cubicBezTo>
                  <a:cubicBezTo>
                    <a:pt x="5152" y="5152"/>
                    <a:pt x="5147" y="5158"/>
                    <a:pt x="5147" y="5158"/>
                  </a:cubicBezTo>
                  <a:cubicBezTo>
                    <a:pt x="5147" y="5169"/>
                    <a:pt x="5158" y="5169"/>
                    <a:pt x="5158" y="5181"/>
                  </a:cubicBezTo>
                  <a:cubicBezTo>
                    <a:pt x="5158" y="5193"/>
                    <a:pt x="5141" y="5198"/>
                    <a:pt x="5141" y="5210"/>
                  </a:cubicBezTo>
                  <a:cubicBezTo>
                    <a:pt x="5141" y="5233"/>
                    <a:pt x="5158" y="5245"/>
                    <a:pt x="5170" y="5268"/>
                  </a:cubicBezTo>
                  <a:cubicBezTo>
                    <a:pt x="5222" y="5321"/>
                    <a:pt x="5234" y="5402"/>
                    <a:pt x="5310" y="5391"/>
                  </a:cubicBezTo>
                  <a:cubicBezTo>
                    <a:pt x="5310" y="5408"/>
                    <a:pt x="5310" y="5414"/>
                    <a:pt x="5310" y="5431"/>
                  </a:cubicBezTo>
                  <a:cubicBezTo>
                    <a:pt x="5321" y="5437"/>
                    <a:pt x="5321" y="5437"/>
                    <a:pt x="5321" y="5437"/>
                  </a:cubicBezTo>
                  <a:cubicBezTo>
                    <a:pt x="5327" y="5431"/>
                    <a:pt x="5327" y="5431"/>
                    <a:pt x="5333" y="5431"/>
                  </a:cubicBezTo>
                  <a:cubicBezTo>
                    <a:pt x="5350" y="5431"/>
                    <a:pt x="5350" y="5449"/>
                    <a:pt x="5362" y="5466"/>
                  </a:cubicBezTo>
                  <a:cubicBezTo>
                    <a:pt x="5374" y="5484"/>
                    <a:pt x="5403" y="5484"/>
                    <a:pt x="5403" y="5501"/>
                  </a:cubicBezTo>
                  <a:cubicBezTo>
                    <a:pt x="5403" y="5524"/>
                    <a:pt x="5385" y="5530"/>
                    <a:pt x="5385" y="5548"/>
                  </a:cubicBezTo>
                  <a:cubicBezTo>
                    <a:pt x="5385" y="5559"/>
                    <a:pt x="5391" y="5565"/>
                    <a:pt x="5391" y="5571"/>
                  </a:cubicBezTo>
                  <a:cubicBezTo>
                    <a:pt x="5397" y="5571"/>
                    <a:pt x="5403" y="5565"/>
                    <a:pt x="5414" y="5565"/>
                  </a:cubicBezTo>
                  <a:cubicBezTo>
                    <a:pt x="5432" y="5565"/>
                    <a:pt x="5432" y="5594"/>
                    <a:pt x="5432" y="5618"/>
                  </a:cubicBezTo>
                  <a:cubicBezTo>
                    <a:pt x="5438" y="5658"/>
                    <a:pt x="5432" y="5717"/>
                    <a:pt x="5473" y="5717"/>
                  </a:cubicBezTo>
                  <a:cubicBezTo>
                    <a:pt x="5478" y="5717"/>
                    <a:pt x="5484" y="5717"/>
                    <a:pt x="5490" y="5711"/>
                  </a:cubicBezTo>
                  <a:cubicBezTo>
                    <a:pt x="5496" y="5728"/>
                    <a:pt x="5519" y="5734"/>
                    <a:pt x="5519" y="5757"/>
                  </a:cubicBezTo>
                  <a:cubicBezTo>
                    <a:pt x="5519" y="5781"/>
                    <a:pt x="5507" y="5792"/>
                    <a:pt x="5507" y="5815"/>
                  </a:cubicBezTo>
                  <a:cubicBezTo>
                    <a:pt x="5507" y="5926"/>
                    <a:pt x="5595" y="5973"/>
                    <a:pt x="5595" y="6089"/>
                  </a:cubicBezTo>
                  <a:cubicBezTo>
                    <a:pt x="5595" y="6101"/>
                    <a:pt x="5583" y="6107"/>
                    <a:pt x="5583" y="6118"/>
                  </a:cubicBezTo>
                  <a:cubicBezTo>
                    <a:pt x="5583" y="6136"/>
                    <a:pt x="5601" y="6136"/>
                    <a:pt x="5607" y="6141"/>
                  </a:cubicBezTo>
                  <a:cubicBezTo>
                    <a:pt x="5624" y="6159"/>
                    <a:pt x="5624" y="6188"/>
                    <a:pt x="5647" y="6188"/>
                  </a:cubicBezTo>
                  <a:cubicBezTo>
                    <a:pt x="5659" y="6188"/>
                    <a:pt x="5659" y="6171"/>
                    <a:pt x="5670" y="6171"/>
                  </a:cubicBezTo>
                  <a:cubicBezTo>
                    <a:pt x="5781" y="6171"/>
                    <a:pt x="5822" y="6380"/>
                    <a:pt x="5764" y="6141"/>
                  </a:cubicBezTo>
                  <a:cubicBezTo>
                    <a:pt x="5775" y="6124"/>
                    <a:pt x="5775" y="6124"/>
                    <a:pt x="5775" y="6124"/>
                  </a:cubicBezTo>
                  <a:cubicBezTo>
                    <a:pt x="5770" y="6112"/>
                    <a:pt x="5764" y="6107"/>
                    <a:pt x="5764" y="6095"/>
                  </a:cubicBezTo>
                  <a:cubicBezTo>
                    <a:pt x="5764" y="6066"/>
                    <a:pt x="5770" y="6037"/>
                    <a:pt x="5793" y="6037"/>
                  </a:cubicBezTo>
                  <a:cubicBezTo>
                    <a:pt x="5833" y="6037"/>
                    <a:pt x="5822" y="6083"/>
                    <a:pt x="5851" y="6112"/>
                  </a:cubicBezTo>
                  <a:cubicBezTo>
                    <a:pt x="5892" y="6159"/>
                    <a:pt x="5927" y="6182"/>
                    <a:pt x="5973" y="6229"/>
                  </a:cubicBezTo>
                  <a:cubicBezTo>
                    <a:pt x="6008" y="6258"/>
                    <a:pt x="6026" y="6281"/>
                    <a:pt x="6072" y="6287"/>
                  </a:cubicBezTo>
                  <a:cubicBezTo>
                    <a:pt x="6072" y="6223"/>
                    <a:pt x="6072" y="6223"/>
                    <a:pt x="6072" y="6223"/>
                  </a:cubicBezTo>
                  <a:cubicBezTo>
                    <a:pt x="6072" y="6194"/>
                    <a:pt x="6055" y="6176"/>
                    <a:pt x="6055" y="6147"/>
                  </a:cubicBezTo>
                  <a:cubicBezTo>
                    <a:pt x="6055" y="6130"/>
                    <a:pt x="6055" y="6130"/>
                    <a:pt x="6055" y="6130"/>
                  </a:cubicBezTo>
                  <a:cubicBezTo>
                    <a:pt x="6061" y="6130"/>
                    <a:pt x="6061" y="6124"/>
                    <a:pt x="6066" y="6124"/>
                  </a:cubicBezTo>
                  <a:cubicBezTo>
                    <a:pt x="6090" y="6124"/>
                    <a:pt x="6084" y="6165"/>
                    <a:pt x="6101" y="6182"/>
                  </a:cubicBezTo>
                  <a:cubicBezTo>
                    <a:pt x="6130" y="6217"/>
                    <a:pt x="6125" y="6246"/>
                    <a:pt x="6142" y="6281"/>
                  </a:cubicBezTo>
                  <a:cubicBezTo>
                    <a:pt x="6154" y="6310"/>
                    <a:pt x="6177" y="6328"/>
                    <a:pt x="6177" y="6357"/>
                  </a:cubicBezTo>
                  <a:cubicBezTo>
                    <a:pt x="6177" y="6380"/>
                    <a:pt x="6154" y="6392"/>
                    <a:pt x="6154" y="6415"/>
                  </a:cubicBezTo>
                  <a:cubicBezTo>
                    <a:pt x="6154" y="6438"/>
                    <a:pt x="6171" y="6456"/>
                    <a:pt x="6177" y="6479"/>
                  </a:cubicBezTo>
                  <a:cubicBezTo>
                    <a:pt x="6189" y="6561"/>
                    <a:pt x="6194" y="6601"/>
                    <a:pt x="6194" y="6683"/>
                  </a:cubicBezTo>
                  <a:cubicBezTo>
                    <a:pt x="6194" y="6706"/>
                    <a:pt x="6194" y="6706"/>
                    <a:pt x="6194" y="6706"/>
                  </a:cubicBezTo>
                  <a:cubicBezTo>
                    <a:pt x="6189" y="6706"/>
                    <a:pt x="6189" y="6706"/>
                    <a:pt x="6183" y="6706"/>
                  </a:cubicBezTo>
                  <a:cubicBezTo>
                    <a:pt x="6177" y="6706"/>
                    <a:pt x="6171" y="6700"/>
                    <a:pt x="6165" y="6700"/>
                  </a:cubicBezTo>
                  <a:cubicBezTo>
                    <a:pt x="6148" y="6700"/>
                    <a:pt x="6119" y="6706"/>
                    <a:pt x="6119" y="6724"/>
                  </a:cubicBezTo>
                  <a:cubicBezTo>
                    <a:pt x="6119" y="6747"/>
                    <a:pt x="6142" y="6747"/>
                    <a:pt x="6154" y="6764"/>
                  </a:cubicBezTo>
                  <a:cubicBezTo>
                    <a:pt x="6183" y="6793"/>
                    <a:pt x="6212" y="6793"/>
                    <a:pt x="6241" y="6823"/>
                  </a:cubicBezTo>
                  <a:cubicBezTo>
                    <a:pt x="6259" y="6811"/>
                    <a:pt x="6253" y="6793"/>
                    <a:pt x="6264" y="6776"/>
                  </a:cubicBezTo>
                  <a:cubicBezTo>
                    <a:pt x="6322" y="6805"/>
                    <a:pt x="6328" y="6858"/>
                    <a:pt x="6363" y="6916"/>
                  </a:cubicBezTo>
                  <a:cubicBezTo>
                    <a:pt x="6381" y="6939"/>
                    <a:pt x="6410" y="6939"/>
                    <a:pt x="6439" y="6962"/>
                  </a:cubicBezTo>
                  <a:cubicBezTo>
                    <a:pt x="6456" y="6974"/>
                    <a:pt x="6462" y="6991"/>
                    <a:pt x="6474" y="7015"/>
                  </a:cubicBezTo>
                  <a:cubicBezTo>
                    <a:pt x="6491" y="7044"/>
                    <a:pt x="6520" y="7044"/>
                    <a:pt x="6555" y="7056"/>
                  </a:cubicBezTo>
                  <a:cubicBezTo>
                    <a:pt x="6567" y="7044"/>
                    <a:pt x="6573" y="7032"/>
                    <a:pt x="6585" y="7032"/>
                  </a:cubicBezTo>
                  <a:cubicBezTo>
                    <a:pt x="6602" y="7032"/>
                    <a:pt x="6608" y="7044"/>
                    <a:pt x="6625" y="7056"/>
                  </a:cubicBezTo>
                  <a:cubicBezTo>
                    <a:pt x="6678" y="7073"/>
                    <a:pt x="6713" y="7090"/>
                    <a:pt x="6736" y="7143"/>
                  </a:cubicBezTo>
                  <a:cubicBezTo>
                    <a:pt x="6753" y="7184"/>
                    <a:pt x="6765" y="7213"/>
                    <a:pt x="6759" y="7259"/>
                  </a:cubicBezTo>
                  <a:cubicBezTo>
                    <a:pt x="6771" y="7259"/>
                    <a:pt x="6771" y="7259"/>
                    <a:pt x="6771" y="7259"/>
                  </a:cubicBezTo>
                  <a:cubicBezTo>
                    <a:pt x="6806" y="7288"/>
                    <a:pt x="6800" y="7329"/>
                    <a:pt x="6835" y="7358"/>
                  </a:cubicBezTo>
                  <a:cubicBezTo>
                    <a:pt x="6870" y="7393"/>
                    <a:pt x="6916" y="7376"/>
                    <a:pt x="6951" y="7411"/>
                  </a:cubicBezTo>
                  <a:cubicBezTo>
                    <a:pt x="6974" y="7434"/>
                    <a:pt x="6957" y="7463"/>
                    <a:pt x="6963" y="7492"/>
                  </a:cubicBezTo>
                  <a:cubicBezTo>
                    <a:pt x="6974" y="7533"/>
                    <a:pt x="7010" y="7545"/>
                    <a:pt x="7021" y="7579"/>
                  </a:cubicBezTo>
                  <a:cubicBezTo>
                    <a:pt x="7027" y="7608"/>
                    <a:pt x="7033" y="7626"/>
                    <a:pt x="7056" y="7638"/>
                  </a:cubicBezTo>
                  <a:cubicBezTo>
                    <a:pt x="7091" y="7655"/>
                    <a:pt x="7108" y="7667"/>
                    <a:pt x="7143" y="7673"/>
                  </a:cubicBezTo>
                  <a:cubicBezTo>
                    <a:pt x="7161" y="7678"/>
                    <a:pt x="7190" y="7678"/>
                    <a:pt x="7190" y="7696"/>
                  </a:cubicBezTo>
                  <a:cubicBezTo>
                    <a:pt x="7190" y="7754"/>
                    <a:pt x="7161" y="7777"/>
                    <a:pt x="7161" y="7830"/>
                  </a:cubicBezTo>
                  <a:cubicBezTo>
                    <a:pt x="7161" y="7905"/>
                    <a:pt x="7207" y="7940"/>
                    <a:pt x="7260" y="7987"/>
                  </a:cubicBezTo>
                  <a:cubicBezTo>
                    <a:pt x="7277" y="8010"/>
                    <a:pt x="7312" y="8010"/>
                    <a:pt x="7312" y="8039"/>
                  </a:cubicBezTo>
                  <a:cubicBezTo>
                    <a:pt x="7312" y="8115"/>
                    <a:pt x="7260" y="8150"/>
                    <a:pt x="7260" y="8226"/>
                  </a:cubicBezTo>
                  <a:cubicBezTo>
                    <a:pt x="7260" y="8249"/>
                    <a:pt x="7271" y="8260"/>
                    <a:pt x="7271" y="8284"/>
                  </a:cubicBezTo>
                  <a:cubicBezTo>
                    <a:pt x="7277" y="8284"/>
                    <a:pt x="7277" y="8284"/>
                    <a:pt x="7283" y="8284"/>
                  </a:cubicBezTo>
                  <a:cubicBezTo>
                    <a:pt x="7289" y="8284"/>
                    <a:pt x="7289" y="8278"/>
                    <a:pt x="7295" y="8278"/>
                  </a:cubicBezTo>
                  <a:cubicBezTo>
                    <a:pt x="7306" y="8301"/>
                    <a:pt x="7306" y="8319"/>
                    <a:pt x="7306" y="8342"/>
                  </a:cubicBezTo>
                  <a:cubicBezTo>
                    <a:pt x="7306" y="8377"/>
                    <a:pt x="7306" y="8377"/>
                    <a:pt x="7306" y="8377"/>
                  </a:cubicBezTo>
                  <a:cubicBezTo>
                    <a:pt x="7306" y="8406"/>
                    <a:pt x="7318" y="8423"/>
                    <a:pt x="7336" y="8447"/>
                  </a:cubicBezTo>
                  <a:cubicBezTo>
                    <a:pt x="7289" y="8482"/>
                    <a:pt x="7266" y="8523"/>
                    <a:pt x="7266" y="8581"/>
                  </a:cubicBezTo>
                  <a:cubicBezTo>
                    <a:pt x="7266" y="8604"/>
                    <a:pt x="7289" y="8610"/>
                    <a:pt x="7306" y="8627"/>
                  </a:cubicBezTo>
                  <a:cubicBezTo>
                    <a:pt x="7295" y="8645"/>
                    <a:pt x="7266" y="8645"/>
                    <a:pt x="7266" y="8668"/>
                  </a:cubicBezTo>
                  <a:cubicBezTo>
                    <a:pt x="7266" y="8697"/>
                    <a:pt x="7300" y="8703"/>
                    <a:pt x="7312" y="8738"/>
                  </a:cubicBezTo>
                  <a:cubicBezTo>
                    <a:pt x="7324" y="8761"/>
                    <a:pt x="7318" y="8784"/>
                    <a:pt x="7330" y="8808"/>
                  </a:cubicBezTo>
                  <a:cubicBezTo>
                    <a:pt x="7341" y="8854"/>
                    <a:pt x="7376" y="8860"/>
                    <a:pt x="7399" y="8901"/>
                  </a:cubicBezTo>
                  <a:cubicBezTo>
                    <a:pt x="7394" y="8924"/>
                    <a:pt x="7388" y="8936"/>
                    <a:pt x="7388" y="8965"/>
                  </a:cubicBezTo>
                  <a:cubicBezTo>
                    <a:pt x="7388" y="9075"/>
                    <a:pt x="7469" y="9134"/>
                    <a:pt x="7499" y="9221"/>
                  </a:cubicBezTo>
                  <a:close/>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66" name="Freeform 65"/>
            <p:cNvSpPr>
              <a:spLocks noChangeArrowheads="1"/>
            </p:cNvSpPr>
            <p:nvPr/>
          </p:nvSpPr>
          <p:spPr bwMode="auto">
            <a:xfrm>
              <a:off x="16303774" y="6808151"/>
              <a:ext cx="2547367" cy="3044236"/>
            </a:xfrm>
            <a:custGeom>
              <a:avLst/>
              <a:gdLst>
                <a:gd name="T0" fmla="*/ 4254 w 5792"/>
                <a:gd name="T1" fmla="*/ 5564 h 6921"/>
                <a:gd name="T2" fmla="*/ 4336 w 5792"/>
                <a:gd name="T3" fmla="*/ 5506 h 6921"/>
                <a:gd name="T4" fmla="*/ 3696 w 5792"/>
                <a:gd name="T5" fmla="*/ 5640 h 6921"/>
                <a:gd name="T6" fmla="*/ 3853 w 5792"/>
                <a:gd name="T7" fmla="*/ 5686 h 6921"/>
                <a:gd name="T8" fmla="*/ 3957 w 5792"/>
                <a:gd name="T9" fmla="*/ 5651 h 6921"/>
                <a:gd name="T10" fmla="*/ 4109 w 5792"/>
                <a:gd name="T11" fmla="*/ 5715 h 6921"/>
                <a:gd name="T12" fmla="*/ 4219 w 5792"/>
                <a:gd name="T13" fmla="*/ 5523 h 6921"/>
                <a:gd name="T14" fmla="*/ 4149 w 5792"/>
                <a:gd name="T15" fmla="*/ 5453 h 6921"/>
                <a:gd name="T16" fmla="*/ 3672 w 5792"/>
                <a:gd name="T17" fmla="*/ 5517 h 6921"/>
                <a:gd name="T18" fmla="*/ 0 w 5792"/>
                <a:gd name="T19" fmla="*/ 3148 h 6921"/>
                <a:gd name="T20" fmla="*/ 0 w 5792"/>
                <a:gd name="T21" fmla="*/ 0 h 6921"/>
                <a:gd name="T22" fmla="*/ 5791 w 5792"/>
                <a:gd name="T23" fmla="*/ 23 h 6921"/>
                <a:gd name="T24" fmla="*/ 5780 w 5792"/>
                <a:gd name="T25" fmla="*/ 4504 h 6921"/>
                <a:gd name="T26" fmla="*/ 5774 w 5792"/>
                <a:gd name="T27" fmla="*/ 6914 h 6921"/>
                <a:gd name="T28" fmla="*/ 5553 w 5792"/>
                <a:gd name="T29" fmla="*/ 6856 h 6921"/>
                <a:gd name="T30" fmla="*/ 5337 w 5792"/>
                <a:gd name="T31" fmla="*/ 6554 h 6921"/>
                <a:gd name="T32" fmla="*/ 5215 w 5792"/>
                <a:gd name="T33" fmla="*/ 6350 h 6921"/>
                <a:gd name="T34" fmla="*/ 5250 w 5792"/>
                <a:gd name="T35" fmla="*/ 6036 h 6921"/>
                <a:gd name="T36" fmla="*/ 4895 w 5792"/>
                <a:gd name="T37" fmla="*/ 5442 h 6921"/>
                <a:gd name="T38" fmla="*/ 4924 w 5792"/>
                <a:gd name="T39" fmla="*/ 5366 h 6921"/>
                <a:gd name="T40" fmla="*/ 4953 w 5792"/>
                <a:gd name="T41" fmla="*/ 5500 h 6921"/>
                <a:gd name="T42" fmla="*/ 4825 w 5792"/>
                <a:gd name="T43" fmla="*/ 5319 h 6921"/>
                <a:gd name="T44" fmla="*/ 4493 w 5792"/>
                <a:gd name="T45" fmla="*/ 5459 h 6921"/>
                <a:gd name="T46" fmla="*/ 4481 w 5792"/>
                <a:gd name="T47" fmla="*/ 5366 h 6921"/>
                <a:gd name="T48" fmla="*/ 4505 w 5792"/>
                <a:gd name="T49" fmla="*/ 4801 h 6921"/>
                <a:gd name="T50" fmla="*/ 4342 w 5792"/>
                <a:gd name="T51" fmla="*/ 4662 h 6921"/>
                <a:gd name="T52" fmla="*/ 4225 w 5792"/>
                <a:gd name="T53" fmla="*/ 5063 h 6921"/>
                <a:gd name="T54" fmla="*/ 3800 w 5792"/>
                <a:gd name="T55" fmla="*/ 5232 h 6921"/>
                <a:gd name="T56" fmla="*/ 3818 w 5792"/>
                <a:gd name="T57" fmla="*/ 5127 h 6921"/>
                <a:gd name="T58" fmla="*/ 4010 w 5792"/>
                <a:gd name="T59" fmla="*/ 5017 h 6921"/>
                <a:gd name="T60" fmla="*/ 4103 w 5792"/>
                <a:gd name="T61" fmla="*/ 4609 h 6921"/>
                <a:gd name="T62" fmla="*/ 4120 w 5792"/>
                <a:gd name="T63" fmla="*/ 4469 h 6921"/>
                <a:gd name="T64" fmla="*/ 4231 w 5792"/>
                <a:gd name="T65" fmla="*/ 4312 h 6921"/>
                <a:gd name="T66" fmla="*/ 4260 w 5792"/>
                <a:gd name="T67" fmla="*/ 4062 h 6921"/>
                <a:gd name="T68" fmla="*/ 4266 w 5792"/>
                <a:gd name="T69" fmla="*/ 4004 h 6921"/>
                <a:gd name="T70" fmla="*/ 4359 w 5792"/>
                <a:gd name="T71" fmla="*/ 3986 h 6921"/>
                <a:gd name="T72" fmla="*/ 4225 w 5792"/>
                <a:gd name="T73" fmla="*/ 3608 h 6921"/>
                <a:gd name="T74" fmla="*/ 4202 w 5792"/>
                <a:gd name="T75" fmla="*/ 3870 h 6921"/>
                <a:gd name="T76" fmla="*/ 4062 w 5792"/>
                <a:gd name="T77" fmla="*/ 3957 h 6921"/>
                <a:gd name="T78" fmla="*/ 4033 w 5792"/>
                <a:gd name="T79" fmla="*/ 4132 h 6921"/>
                <a:gd name="T80" fmla="*/ 3812 w 5792"/>
                <a:gd name="T81" fmla="*/ 4301 h 6921"/>
                <a:gd name="T82" fmla="*/ 3666 w 5792"/>
                <a:gd name="T83" fmla="*/ 4406 h 6921"/>
                <a:gd name="T84" fmla="*/ 3416 w 5792"/>
                <a:gd name="T85" fmla="*/ 4714 h 6921"/>
                <a:gd name="T86" fmla="*/ 3300 w 5792"/>
                <a:gd name="T87" fmla="*/ 4889 h 6921"/>
                <a:gd name="T88" fmla="*/ 3288 w 5792"/>
                <a:gd name="T89" fmla="*/ 4964 h 6921"/>
                <a:gd name="T90" fmla="*/ 3218 w 5792"/>
                <a:gd name="T91" fmla="*/ 4970 h 6921"/>
                <a:gd name="T92" fmla="*/ 3131 w 5792"/>
                <a:gd name="T93" fmla="*/ 4906 h 6921"/>
                <a:gd name="T94" fmla="*/ 3119 w 5792"/>
                <a:gd name="T95" fmla="*/ 4825 h 6921"/>
                <a:gd name="T96" fmla="*/ 3026 w 5792"/>
                <a:gd name="T97" fmla="*/ 4557 h 6921"/>
                <a:gd name="T98" fmla="*/ 2968 w 5792"/>
                <a:gd name="T99" fmla="*/ 4388 h 6921"/>
                <a:gd name="T100" fmla="*/ 2805 w 5792"/>
                <a:gd name="T101" fmla="*/ 4080 h 6921"/>
                <a:gd name="T102" fmla="*/ 2619 w 5792"/>
                <a:gd name="T103" fmla="*/ 3969 h 6921"/>
                <a:gd name="T104" fmla="*/ 2502 w 5792"/>
                <a:gd name="T105" fmla="*/ 3847 h 6921"/>
                <a:gd name="T106" fmla="*/ 2514 w 5792"/>
                <a:gd name="T107" fmla="*/ 3783 h 6921"/>
                <a:gd name="T108" fmla="*/ 2345 w 5792"/>
                <a:gd name="T109" fmla="*/ 3625 h 6921"/>
                <a:gd name="T110" fmla="*/ 2345 w 5792"/>
                <a:gd name="T111" fmla="*/ 3561 h 6921"/>
                <a:gd name="T112" fmla="*/ 2269 w 5792"/>
                <a:gd name="T113" fmla="*/ 3428 h 6921"/>
                <a:gd name="T114" fmla="*/ 2153 w 5792"/>
                <a:gd name="T115" fmla="*/ 3381 h 6921"/>
                <a:gd name="T116" fmla="*/ 1903 w 5792"/>
                <a:gd name="T117" fmla="*/ 3358 h 6921"/>
                <a:gd name="T118" fmla="*/ 1531 w 5792"/>
                <a:gd name="T119" fmla="*/ 3334 h 6921"/>
                <a:gd name="T120" fmla="*/ 1053 w 5792"/>
                <a:gd name="T121" fmla="*/ 3008 h 6921"/>
                <a:gd name="T122" fmla="*/ 693 w 5792"/>
                <a:gd name="T123" fmla="*/ 3084 h 6921"/>
                <a:gd name="T124" fmla="*/ 64 w 5792"/>
                <a:gd name="T125" fmla="*/ 3148 h 6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92" h="6921">
                  <a:moveTo>
                    <a:pt x="4336" y="5506"/>
                  </a:moveTo>
                  <a:lnTo>
                    <a:pt x="4336" y="5506"/>
                  </a:lnTo>
                  <a:cubicBezTo>
                    <a:pt x="4295" y="5511"/>
                    <a:pt x="4278" y="5535"/>
                    <a:pt x="4254" y="5564"/>
                  </a:cubicBezTo>
                  <a:cubicBezTo>
                    <a:pt x="4283" y="5599"/>
                    <a:pt x="4318" y="5599"/>
                    <a:pt x="4365" y="5599"/>
                  </a:cubicBezTo>
                  <a:cubicBezTo>
                    <a:pt x="4377" y="5599"/>
                    <a:pt x="4382" y="5581"/>
                    <a:pt x="4400" y="5576"/>
                  </a:cubicBezTo>
                  <a:cubicBezTo>
                    <a:pt x="4382" y="5547"/>
                    <a:pt x="4365" y="5523"/>
                    <a:pt x="4336" y="5506"/>
                  </a:cubicBezTo>
                  <a:close/>
                  <a:moveTo>
                    <a:pt x="3643" y="5605"/>
                  </a:moveTo>
                  <a:lnTo>
                    <a:pt x="3643" y="5605"/>
                  </a:lnTo>
                  <a:cubicBezTo>
                    <a:pt x="3643" y="5634"/>
                    <a:pt x="3678" y="5628"/>
                    <a:pt x="3696" y="5640"/>
                  </a:cubicBezTo>
                  <a:cubicBezTo>
                    <a:pt x="3713" y="5651"/>
                    <a:pt x="3719" y="5674"/>
                    <a:pt x="3736" y="5674"/>
                  </a:cubicBezTo>
                  <a:cubicBezTo>
                    <a:pt x="3800" y="5674"/>
                    <a:pt x="3800" y="5674"/>
                    <a:pt x="3800" y="5674"/>
                  </a:cubicBezTo>
                  <a:cubicBezTo>
                    <a:pt x="3853" y="5686"/>
                    <a:pt x="3853" y="5686"/>
                    <a:pt x="3853" y="5686"/>
                  </a:cubicBezTo>
                  <a:cubicBezTo>
                    <a:pt x="3893" y="5686"/>
                    <a:pt x="3917" y="5686"/>
                    <a:pt x="3957" y="5680"/>
                  </a:cubicBezTo>
                  <a:cubicBezTo>
                    <a:pt x="3957" y="5674"/>
                    <a:pt x="3963" y="5669"/>
                    <a:pt x="3963" y="5663"/>
                  </a:cubicBezTo>
                  <a:cubicBezTo>
                    <a:pt x="3963" y="5657"/>
                    <a:pt x="3957" y="5657"/>
                    <a:pt x="3957" y="5651"/>
                  </a:cubicBezTo>
                  <a:cubicBezTo>
                    <a:pt x="3969" y="5645"/>
                    <a:pt x="3969" y="5645"/>
                    <a:pt x="3969" y="5645"/>
                  </a:cubicBezTo>
                  <a:cubicBezTo>
                    <a:pt x="4033" y="5645"/>
                    <a:pt x="4033" y="5645"/>
                    <a:pt x="4033" y="5645"/>
                  </a:cubicBezTo>
                  <a:cubicBezTo>
                    <a:pt x="4056" y="5674"/>
                    <a:pt x="4074" y="5692"/>
                    <a:pt x="4109" y="5715"/>
                  </a:cubicBezTo>
                  <a:cubicBezTo>
                    <a:pt x="4126" y="5674"/>
                    <a:pt x="4149" y="5657"/>
                    <a:pt x="4149" y="5616"/>
                  </a:cubicBezTo>
                  <a:cubicBezTo>
                    <a:pt x="4149" y="5593"/>
                    <a:pt x="4185" y="5605"/>
                    <a:pt x="4202" y="5593"/>
                  </a:cubicBezTo>
                  <a:cubicBezTo>
                    <a:pt x="4225" y="5576"/>
                    <a:pt x="4214" y="5552"/>
                    <a:pt x="4219" y="5523"/>
                  </a:cubicBezTo>
                  <a:cubicBezTo>
                    <a:pt x="4208" y="5523"/>
                    <a:pt x="4202" y="5523"/>
                    <a:pt x="4190" y="5523"/>
                  </a:cubicBezTo>
                  <a:cubicBezTo>
                    <a:pt x="4167" y="5523"/>
                    <a:pt x="4132" y="5523"/>
                    <a:pt x="4132" y="5494"/>
                  </a:cubicBezTo>
                  <a:cubicBezTo>
                    <a:pt x="4132" y="5477"/>
                    <a:pt x="4149" y="5471"/>
                    <a:pt x="4149" y="5453"/>
                  </a:cubicBezTo>
                  <a:cubicBezTo>
                    <a:pt x="4149" y="5436"/>
                    <a:pt x="4126" y="5424"/>
                    <a:pt x="4109" y="5424"/>
                  </a:cubicBezTo>
                  <a:cubicBezTo>
                    <a:pt x="3992" y="5424"/>
                    <a:pt x="3923" y="5442"/>
                    <a:pt x="3812" y="5482"/>
                  </a:cubicBezTo>
                  <a:cubicBezTo>
                    <a:pt x="3760" y="5506"/>
                    <a:pt x="3713" y="5482"/>
                    <a:pt x="3672" y="5517"/>
                  </a:cubicBezTo>
                  <a:cubicBezTo>
                    <a:pt x="3649" y="5541"/>
                    <a:pt x="3643" y="5570"/>
                    <a:pt x="3643" y="5605"/>
                  </a:cubicBezTo>
                  <a:close/>
                  <a:moveTo>
                    <a:pt x="0" y="3148"/>
                  </a:moveTo>
                  <a:lnTo>
                    <a:pt x="0" y="3148"/>
                  </a:lnTo>
                  <a:lnTo>
                    <a:pt x="0" y="3148"/>
                  </a:lnTo>
                  <a:cubicBezTo>
                    <a:pt x="0" y="0"/>
                    <a:pt x="0" y="0"/>
                    <a:pt x="0" y="0"/>
                  </a:cubicBezTo>
                  <a:lnTo>
                    <a:pt x="0" y="0"/>
                  </a:lnTo>
                  <a:cubicBezTo>
                    <a:pt x="4330" y="17"/>
                    <a:pt x="4330" y="17"/>
                    <a:pt x="4330" y="17"/>
                  </a:cubicBezTo>
                  <a:lnTo>
                    <a:pt x="4330" y="17"/>
                  </a:lnTo>
                  <a:cubicBezTo>
                    <a:pt x="5791" y="23"/>
                    <a:pt x="5791" y="23"/>
                    <a:pt x="5791" y="23"/>
                  </a:cubicBezTo>
                  <a:cubicBezTo>
                    <a:pt x="5791" y="1652"/>
                    <a:pt x="5791" y="1652"/>
                    <a:pt x="5791" y="1652"/>
                  </a:cubicBezTo>
                  <a:lnTo>
                    <a:pt x="5791" y="1652"/>
                  </a:lnTo>
                  <a:cubicBezTo>
                    <a:pt x="5780" y="4504"/>
                    <a:pt x="5780" y="4504"/>
                    <a:pt x="5780" y="4504"/>
                  </a:cubicBezTo>
                  <a:lnTo>
                    <a:pt x="5780" y="4504"/>
                  </a:lnTo>
                  <a:cubicBezTo>
                    <a:pt x="5774" y="6914"/>
                    <a:pt x="5774" y="6914"/>
                    <a:pt x="5774" y="6914"/>
                  </a:cubicBezTo>
                  <a:lnTo>
                    <a:pt x="5774" y="6914"/>
                  </a:lnTo>
                  <a:cubicBezTo>
                    <a:pt x="5756" y="6909"/>
                    <a:pt x="5739" y="6909"/>
                    <a:pt x="5716" y="6909"/>
                  </a:cubicBezTo>
                  <a:cubicBezTo>
                    <a:pt x="5686" y="6909"/>
                    <a:pt x="5669" y="6920"/>
                    <a:pt x="5634" y="6920"/>
                  </a:cubicBezTo>
                  <a:cubicBezTo>
                    <a:pt x="5593" y="6920"/>
                    <a:pt x="5582" y="6880"/>
                    <a:pt x="5553" y="6856"/>
                  </a:cubicBezTo>
                  <a:cubicBezTo>
                    <a:pt x="5477" y="6798"/>
                    <a:pt x="5454" y="6746"/>
                    <a:pt x="5413" y="6658"/>
                  </a:cubicBezTo>
                  <a:cubicBezTo>
                    <a:pt x="5401" y="6635"/>
                    <a:pt x="5384" y="6618"/>
                    <a:pt x="5366" y="6594"/>
                  </a:cubicBezTo>
                  <a:cubicBezTo>
                    <a:pt x="5355" y="6577"/>
                    <a:pt x="5355" y="6559"/>
                    <a:pt x="5337" y="6554"/>
                  </a:cubicBezTo>
                  <a:cubicBezTo>
                    <a:pt x="5314" y="6548"/>
                    <a:pt x="5297" y="6559"/>
                    <a:pt x="5279" y="6548"/>
                  </a:cubicBezTo>
                  <a:cubicBezTo>
                    <a:pt x="5232" y="6495"/>
                    <a:pt x="5250" y="6431"/>
                    <a:pt x="5192" y="6385"/>
                  </a:cubicBezTo>
                  <a:cubicBezTo>
                    <a:pt x="5197" y="6367"/>
                    <a:pt x="5215" y="6367"/>
                    <a:pt x="5215" y="6350"/>
                  </a:cubicBezTo>
                  <a:cubicBezTo>
                    <a:pt x="5215" y="6297"/>
                    <a:pt x="5192" y="6257"/>
                    <a:pt x="5139" y="6245"/>
                  </a:cubicBezTo>
                  <a:cubicBezTo>
                    <a:pt x="5203" y="6216"/>
                    <a:pt x="5250" y="6181"/>
                    <a:pt x="5250" y="6111"/>
                  </a:cubicBezTo>
                  <a:cubicBezTo>
                    <a:pt x="5250" y="6036"/>
                    <a:pt x="5250" y="6036"/>
                    <a:pt x="5250" y="6036"/>
                  </a:cubicBezTo>
                  <a:cubicBezTo>
                    <a:pt x="5250" y="5890"/>
                    <a:pt x="5168" y="5820"/>
                    <a:pt x="5110" y="5680"/>
                  </a:cubicBezTo>
                  <a:cubicBezTo>
                    <a:pt x="5081" y="5645"/>
                    <a:pt x="5046" y="5645"/>
                    <a:pt x="5017" y="5605"/>
                  </a:cubicBezTo>
                  <a:cubicBezTo>
                    <a:pt x="4976" y="5541"/>
                    <a:pt x="4935" y="5511"/>
                    <a:pt x="4895" y="5442"/>
                  </a:cubicBezTo>
                  <a:cubicBezTo>
                    <a:pt x="4889" y="5430"/>
                    <a:pt x="4866" y="5424"/>
                    <a:pt x="4866" y="5407"/>
                  </a:cubicBezTo>
                  <a:cubicBezTo>
                    <a:pt x="4866" y="5395"/>
                    <a:pt x="4866" y="5389"/>
                    <a:pt x="4871" y="5384"/>
                  </a:cubicBezTo>
                  <a:cubicBezTo>
                    <a:pt x="4889" y="5378"/>
                    <a:pt x="4901" y="5366"/>
                    <a:pt x="4924" y="5366"/>
                  </a:cubicBezTo>
                  <a:cubicBezTo>
                    <a:pt x="4941" y="5366"/>
                    <a:pt x="4959" y="5378"/>
                    <a:pt x="4959" y="5395"/>
                  </a:cubicBezTo>
                  <a:cubicBezTo>
                    <a:pt x="4959" y="5424"/>
                    <a:pt x="4930" y="5442"/>
                    <a:pt x="4930" y="5471"/>
                  </a:cubicBezTo>
                  <a:cubicBezTo>
                    <a:pt x="4930" y="5482"/>
                    <a:pt x="4947" y="5488"/>
                    <a:pt x="4953" y="5500"/>
                  </a:cubicBezTo>
                  <a:cubicBezTo>
                    <a:pt x="5011" y="5488"/>
                    <a:pt x="5005" y="5418"/>
                    <a:pt x="5005" y="5354"/>
                  </a:cubicBezTo>
                  <a:cubicBezTo>
                    <a:pt x="5005" y="5308"/>
                    <a:pt x="4976" y="5261"/>
                    <a:pt x="4930" y="5261"/>
                  </a:cubicBezTo>
                  <a:cubicBezTo>
                    <a:pt x="4883" y="5261"/>
                    <a:pt x="4866" y="5302"/>
                    <a:pt x="4825" y="5319"/>
                  </a:cubicBezTo>
                  <a:cubicBezTo>
                    <a:pt x="4802" y="5325"/>
                    <a:pt x="4784" y="5319"/>
                    <a:pt x="4761" y="5319"/>
                  </a:cubicBezTo>
                  <a:cubicBezTo>
                    <a:pt x="4720" y="5325"/>
                    <a:pt x="4714" y="5366"/>
                    <a:pt x="4674" y="5384"/>
                  </a:cubicBezTo>
                  <a:cubicBezTo>
                    <a:pt x="4609" y="5424"/>
                    <a:pt x="4569" y="5442"/>
                    <a:pt x="4493" y="5459"/>
                  </a:cubicBezTo>
                  <a:cubicBezTo>
                    <a:pt x="4412" y="5447"/>
                    <a:pt x="4412" y="5447"/>
                    <a:pt x="4412" y="5447"/>
                  </a:cubicBezTo>
                  <a:cubicBezTo>
                    <a:pt x="4406" y="5436"/>
                    <a:pt x="4406" y="5436"/>
                    <a:pt x="4406" y="5436"/>
                  </a:cubicBezTo>
                  <a:cubicBezTo>
                    <a:pt x="4423" y="5401"/>
                    <a:pt x="4464" y="5401"/>
                    <a:pt x="4481" y="5366"/>
                  </a:cubicBezTo>
                  <a:cubicBezTo>
                    <a:pt x="4534" y="5273"/>
                    <a:pt x="4557" y="5209"/>
                    <a:pt x="4592" y="5110"/>
                  </a:cubicBezTo>
                  <a:cubicBezTo>
                    <a:pt x="4609" y="5058"/>
                    <a:pt x="4633" y="5034"/>
                    <a:pt x="4633" y="4982"/>
                  </a:cubicBezTo>
                  <a:cubicBezTo>
                    <a:pt x="4633" y="4895"/>
                    <a:pt x="4551" y="4871"/>
                    <a:pt x="4505" y="4801"/>
                  </a:cubicBezTo>
                  <a:cubicBezTo>
                    <a:pt x="4470" y="4749"/>
                    <a:pt x="4470" y="4708"/>
                    <a:pt x="4452" y="4650"/>
                  </a:cubicBezTo>
                  <a:cubicBezTo>
                    <a:pt x="4441" y="4615"/>
                    <a:pt x="4417" y="4598"/>
                    <a:pt x="4412" y="4557"/>
                  </a:cubicBezTo>
                  <a:cubicBezTo>
                    <a:pt x="4377" y="4592"/>
                    <a:pt x="4371" y="4621"/>
                    <a:pt x="4342" y="4662"/>
                  </a:cubicBezTo>
                  <a:cubicBezTo>
                    <a:pt x="4295" y="4720"/>
                    <a:pt x="4278" y="4766"/>
                    <a:pt x="4272" y="4842"/>
                  </a:cubicBezTo>
                  <a:cubicBezTo>
                    <a:pt x="4272" y="4906"/>
                    <a:pt x="4249" y="4941"/>
                    <a:pt x="4237" y="4999"/>
                  </a:cubicBezTo>
                  <a:cubicBezTo>
                    <a:pt x="4237" y="5028"/>
                    <a:pt x="4225" y="5040"/>
                    <a:pt x="4225" y="5063"/>
                  </a:cubicBezTo>
                  <a:cubicBezTo>
                    <a:pt x="4219" y="5098"/>
                    <a:pt x="4214" y="5133"/>
                    <a:pt x="4179" y="5133"/>
                  </a:cubicBezTo>
                  <a:cubicBezTo>
                    <a:pt x="4144" y="5133"/>
                    <a:pt x="4126" y="5116"/>
                    <a:pt x="4091" y="5116"/>
                  </a:cubicBezTo>
                  <a:cubicBezTo>
                    <a:pt x="3969" y="5116"/>
                    <a:pt x="3923" y="5232"/>
                    <a:pt x="3800" y="5232"/>
                  </a:cubicBezTo>
                  <a:cubicBezTo>
                    <a:pt x="3783" y="5232"/>
                    <a:pt x="3783" y="5232"/>
                    <a:pt x="3783" y="5232"/>
                  </a:cubicBezTo>
                  <a:cubicBezTo>
                    <a:pt x="3783" y="5209"/>
                    <a:pt x="3783" y="5209"/>
                    <a:pt x="3783" y="5209"/>
                  </a:cubicBezTo>
                  <a:cubicBezTo>
                    <a:pt x="3783" y="5174"/>
                    <a:pt x="3806" y="5156"/>
                    <a:pt x="3818" y="5127"/>
                  </a:cubicBezTo>
                  <a:cubicBezTo>
                    <a:pt x="3835" y="5087"/>
                    <a:pt x="3823" y="5046"/>
                    <a:pt x="3864" y="5028"/>
                  </a:cubicBezTo>
                  <a:cubicBezTo>
                    <a:pt x="3888" y="5017"/>
                    <a:pt x="3911" y="5017"/>
                    <a:pt x="3940" y="5017"/>
                  </a:cubicBezTo>
                  <a:cubicBezTo>
                    <a:pt x="4010" y="5017"/>
                    <a:pt x="4010" y="5017"/>
                    <a:pt x="4010" y="5017"/>
                  </a:cubicBezTo>
                  <a:cubicBezTo>
                    <a:pt x="4086" y="5017"/>
                    <a:pt x="4097" y="4924"/>
                    <a:pt x="4097" y="4848"/>
                  </a:cubicBezTo>
                  <a:cubicBezTo>
                    <a:pt x="4097" y="4801"/>
                    <a:pt x="4086" y="4772"/>
                    <a:pt x="4074" y="4726"/>
                  </a:cubicBezTo>
                  <a:cubicBezTo>
                    <a:pt x="4103" y="4609"/>
                    <a:pt x="4103" y="4609"/>
                    <a:pt x="4103" y="4609"/>
                  </a:cubicBezTo>
                  <a:cubicBezTo>
                    <a:pt x="4103" y="4598"/>
                    <a:pt x="4091" y="4586"/>
                    <a:pt x="4091" y="4574"/>
                  </a:cubicBezTo>
                  <a:cubicBezTo>
                    <a:pt x="4091" y="4533"/>
                    <a:pt x="4132" y="4528"/>
                    <a:pt x="4132" y="4487"/>
                  </a:cubicBezTo>
                  <a:cubicBezTo>
                    <a:pt x="4132" y="4481"/>
                    <a:pt x="4120" y="4481"/>
                    <a:pt x="4120" y="4469"/>
                  </a:cubicBezTo>
                  <a:cubicBezTo>
                    <a:pt x="4120" y="4440"/>
                    <a:pt x="4167" y="4435"/>
                    <a:pt x="4167" y="4406"/>
                  </a:cubicBezTo>
                  <a:cubicBezTo>
                    <a:pt x="4167" y="4394"/>
                    <a:pt x="4155" y="4394"/>
                    <a:pt x="4144" y="4388"/>
                  </a:cubicBezTo>
                  <a:cubicBezTo>
                    <a:pt x="4167" y="4353"/>
                    <a:pt x="4196" y="4341"/>
                    <a:pt x="4231" y="4312"/>
                  </a:cubicBezTo>
                  <a:cubicBezTo>
                    <a:pt x="4254" y="4295"/>
                    <a:pt x="4254" y="4266"/>
                    <a:pt x="4278" y="4254"/>
                  </a:cubicBezTo>
                  <a:cubicBezTo>
                    <a:pt x="4295" y="4248"/>
                    <a:pt x="4318" y="4237"/>
                    <a:pt x="4318" y="4219"/>
                  </a:cubicBezTo>
                  <a:cubicBezTo>
                    <a:pt x="4318" y="4155"/>
                    <a:pt x="4260" y="4126"/>
                    <a:pt x="4260" y="4062"/>
                  </a:cubicBezTo>
                  <a:cubicBezTo>
                    <a:pt x="4260" y="4044"/>
                    <a:pt x="4266" y="4044"/>
                    <a:pt x="4266" y="4027"/>
                  </a:cubicBezTo>
                  <a:cubicBezTo>
                    <a:pt x="4266" y="4021"/>
                    <a:pt x="4260" y="4021"/>
                    <a:pt x="4260" y="4015"/>
                  </a:cubicBezTo>
                  <a:cubicBezTo>
                    <a:pt x="4260" y="4010"/>
                    <a:pt x="4260" y="4010"/>
                    <a:pt x="4266" y="4004"/>
                  </a:cubicBezTo>
                  <a:cubicBezTo>
                    <a:pt x="4289" y="4004"/>
                    <a:pt x="4301" y="3980"/>
                    <a:pt x="4330" y="3980"/>
                  </a:cubicBezTo>
                  <a:cubicBezTo>
                    <a:pt x="4336" y="3980"/>
                    <a:pt x="4342" y="3992"/>
                    <a:pt x="4348" y="3992"/>
                  </a:cubicBezTo>
                  <a:cubicBezTo>
                    <a:pt x="4353" y="3992"/>
                    <a:pt x="4359" y="3986"/>
                    <a:pt x="4359" y="3986"/>
                  </a:cubicBezTo>
                  <a:cubicBezTo>
                    <a:pt x="4359" y="3963"/>
                    <a:pt x="4359" y="3963"/>
                    <a:pt x="4359" y="3963"/>
                  </a:cubicBezTo>
                  <a:cubicBezTo>
                    <a:pt x="4359" y="3928"/>
                    <a:pt x="4324" y="3917"/>
                    <a:pt x="4313" y="3881"/>
                  </a:cubicBezTo>
                  <a:cubicBezTo>
                    <a:pt x="4272" y="3777"/>
                    <a:pt x="4301" y="3689"/>
                    <a:pt x="4225" y="3608"/>
                  </a:cubicBezTo>
                  <a:cubicBezTo>
                    <a:pt x="4219" y="3643"/>
                    <a:pt x="4214" y="3666"/>
                    <a:pt x="4214" y="3701"/>
                  </a:cubicBezTo>
                  <a:cubicBezTo>
                    <a:pt x="4214" y="3736"/>
                    <a:pt x="4225" y="3754"/>
                    <a:pt x="4225" y="3783"/>
                  </a:cubicBezTo>
                  <a:cubicBezTo>
                    <a:pt x="4225" y="3817"/>
                    <a:pt x="4231" y="3852"/>
                    <a:pt x="4202" y="3870"/>
                  </a:cubicBezTo>
                  <a:cubicBezTo>
                    <a:pt x="4185" y="3887"/>
                    <a:pt x="4161" y="3870"/>
                    <a:pt x="4138" y="3876"/>
                  </a:cubicBezTo>
                  <a:cubicBezTo>
                    <a:pt x="4115" y="3893"/>
                    <a:pt x="4126" y="3928"/>
                    <a:pt x="4103" y="3946"/>
                  </a:cubicBezTo>
                  <a:cubicBezTo>
                    <a:pt x="4091" y="3951"/>
                    <a:pt x="4074" y="3946"/>
                    <a:pt x="4062" y="3957"/>
                  </a:cubicBezTo>
                  <a:cubicBezTo>
                    <a:pt x="4051" y="3975"/>
                    <a:pt x="4056" y="3992"/>
                    <a:pt x="4056" y="4015"/>
                  </a:cubicBezTo>
                  <a:cubicBezTo>
                    <a:pt x="4051" y="4027"/>
                    <a:pt x="4039" y="4039"/>
                    <a:pt x="4033" y="4050"/>
                  </a:cubicBezTo>
                  <a:cubicBezTo>
                    <a:pt x="4027" y="4085"/>
                    <a:pt x="4045" y="4103"/>
                    <a:pt x="4033" y="4132"/>
                  </a:cubicBezTo>
                  <a:cubicBezTo>
                    <a:pt x="4016" y="4155"/>
                    <a:pt x="3998" y="4161"/>
                    <a:pt x="3992" y="4184"/>
                  </a:cubicBezTo>
                  <a:cubicBezTo>
                    <a:pt x="3969" y="4243"/>
                    <a:pt x="3957" y="4306"/>
                    <a:pt x="3893" y="4306"/>
                  </a:cubicBezTo>
                  <a:cubicBezTo>
                    <a:pt x="3864" y="4306"/>
                    <a:pt x="3847" y="4301"/>
                    <a:pt x="3812" y="4301"/>
                  </a:cubicBezTo>
                  <a:cubicBezTo>
                    <a:pt x="3794" y="4301"/>
                    <a:pt x="3794" y="4318"/>
                    <a:pt x="3783" y="4336"/>
                  </a:cubicBezTo>
                  <a:cubicBezTo>
                    <a:pt x="3771" y="4353"/>
                    <a:pt x="3754" y="4365"/>
                    <a:pt x="3736" y="4382"/>
                  </a:cubicBezTo>
                  <a:cubicBezTo>
                    <a:pt x="3713" y="4400"/>
                    <a:pt x="3696" y="4394"/>
                    <a:pt x="3666" y="4406"/>
                  </a:cubicBezTo>
                  <a:cubicBezTo>
                    <a:pt x="3626" y="4423"/>
                    <a:pt x="3614" y="4452"/>
                    <a:pt x="3573" y="4481"/>
                  </a:cubicBezTo>
                  <a:cubicBezTo>
                    <a:pt x="3527" y="4522"/>
                    <a:pt x="3527" y="4569"/>
                    <a:pt x="3492" y="4627"/>
                  </a:cubicBezTo>
                  <a:cubicBezTo>
                    <a:pt x="3474" y="4667"/>
                    <a:pt x="3416" y="4667"/>
                    <a:pt x="3416" y="4714"/>
                  </a:cubicBezTo>
                  <a:cubicBezTo>
                    <a:pt x="3416" y="4726"/>
                    <a:pt x="3422" y="4732"/>
                    <a:pt x="3422" y="4743"/>
                  </a:cubicBezTo>
                  <a:cubicBezTo>
                    <a:pt x="3422" y="4778"/>
                    <a:pt x="3381" y="4772"/>
                    <a:pt x="3358" y="4790"/>
                  </a:cubicBezTo>
                  <a:cubicBezTo>
                    <a:pt x="3317" y="4813"/>
                    <a:pt x="3300" y="4848"/>
                    <a:pt x="3300" y="4889"/>
                  </a:cubicBezTo>
                  <a:cubicBezTo>
                    <a:pt x="3300" y="4895"/>
                    <a:pt x="3305" y="4895"/>
                    <a:pt x="3305" y="4900"/>
                  </a:cubicBezTo>
                  <a:cubicBezTo>
                    <a:pt x="3305" y="4918"/>
                    <a:pt x="3282" y="4924"/>
                    <a:pt x="3282" y="4941"/>
                  </a:cubicBezTo>
                  <a:cubicBezTo>
                    <a:pt x="3282" y="4953"/>
                    <a:pt x="3288" y="4953"/>
                    <a:pt x="3288" y="4964"/>
                  </a:cubicBezTo>
                  <a:cubicBezTo>
                    <a:pt x="3311" y="4958"/>
                    <a:pt x="3329" y="4958"/>
                    <a:pt x="3346" y="4941"/>
                  </a:cubicBezTo>
                  <a:cubicBezTo>
                    <a:pt x="3340" y="4976"/>
                    <a:pt x="3334" y="4999"/>
                    <a:pt x="3334" y="5028"/>
                  </a:cubicBezTo>
                  <a:cubicBezTo>
                    <a:pt x="3294" y="4999"/>
                    <a:pt x="3271" y="4970"/>
                    <a:pt x="3218" y="4970"/>
                  </a:cubicBezTo>
                  <a:cubicBezTo>
                    <a:pt x="3201" y="4970"/>
                    <a:pt x="3201" y="5005"/>
                    <a:pt x="3195" y="5028"/>
                  </a:cubicBezTo>
                  <a:cubicBezTo>
                    <a:pt x="3189" y="5022"/>
                    <a:pt x="3189" y="5022"/>
                    <a:pt x="3189" y="5022"/>
                  </a:cubicBezTo>
                  <a:cubicBezTo>
                    <a:pt x="3166" y="4976"/>
                    <a:pt x="3166" y="4941"/>
                    <a:pt x="3131" y="4906"/>
                  </a:cubicBezTo>
                  <a:cubicBezTo>
                    <a:pt x="2985" y="4761"/>
                    <a:pt x="3049" y="4854"/>
                    <a:pt x="3108" y="4854"/>
                  </a:cubicBezTo>
                  <a:cubicBezTo>
                    <a:pt x="3119" y="4854"/>
                    <a:pt x="3119" y="4854"/>
                    <a:pt x="3119" y="4854"/>
                  </a:cubicBezTo>
                  <a:cubicBezTo>
                    <a:pt x="3119" y="4825"/>
                    <a:pt x="3119" y="4825"/>
                    <a:pt x="3119" y="4825"/>
                  </a:cubicBezTo>
                  <a:cubicBezTo>
                    <a:pt x="3073" y="4702"/>
                    <a:pt x="3073" y="4702"/>
                    <a:pt x="3073" y="4702"/>
                  </a:cubicBezTo>
                  <a:cubicBezTo>
                    <a:pt x="3073" y="4667"/>
                    <a:pt x="3078" y="4644"/>
                    <a:pt x="3061" y="4615"/>
                  </a:cubicBezTo>
                  <a:cubicBezTo>
                    <a:pt x="3049" y="4592"/>
                    <a:pt x="3026" y="4586"/>
                    <a:pt x="3026" y="4557"/>
                  </a:cubicBezTo>
                  <a:cubicBezTo>
                    <a:pt x="3026" y="4551"/>
                    <a:pt x="3032" y="4545"/>
                    <a:pt x="3032" y="4533"/>
                  </a:cubicBezTo>
                  <a:cubicBezTo>
                    <a:pt x="3032" y="4504"/>
                    <a:pt x="3014" y="4493"/>
                    <a:pt x="3008" y="4464"/>
                  </a:cubicBezTo>
                  <a:cubicBezTo>
                    <a:pt x="2997" y="4435"/>
                    <a:pt x="2997" y="4406"/>
                    <a:pt x="2968" y="4388"/>
                  </a:cubicBezTo>
                  <a:cubicBezTo>
                    <a:pt x="2933" y="4370"/>
                    <a:pt x="2910" y="4359"/>
                    <a:pt x="2892" y="4324"/>
                  </a:cubicBezTo>
                  <a:cubicBezTo>
                    <a:pt x="2869" y="4289"/>
                    <a:pt x="2845" y="4277"/>
                    <a:pt x="2834" y="4243"/>
                  </a:cubicBezTo>
                  <a:cubicBezTo>
                    <a:pt x="2811" y="4178"/>
                    <a:pt x="2828" y="4138"/>
                    <a:pt x="2805" y="4080"/>
                  </a:cubicBezTo>
                  <a:cubicBezTo>
                    <a:pt x="2793" y="4050"/>
                    <a:pt x="2752" y="4050"/>
                    <a:pt x="2752" y="4021"/>
                  </a:cubicBezTo>
                  <a:cubicBezTo>
                    <a:pt x="2752" y="4015"/>
                    <a:pt x="2758" y="4010"/>
                    <a:pt x="2758" y="4004"/>
                  </a:cubicBezTo>
                  <a:cubicBezTo>
                    <a:pt x="2758" y="3951"/>
                    <a:pt x="2671" y="3980"/>
                    <a:pt x="2619" y="3969"/>
                  </a:cubicBezTo>
                  <a:cubicBezTo>
                    <a:pt x="2560" y="3963"/>
                    <a:pt x="2549" y="3893"/>
                    <a:pt x="2496" y="3893"/>
                  </a:cubicBezTo>
                  <a:cubicBezTo>
                    <a:pt x="2496" y="3870"/>
                    <a:pt x="2496" y="3870"/>
                    <a:pt x="2496" y="3870"/>
                  </a:cubicBezTo>
                  <a:cubicBezTo>
                    <a:pt x="2496" y="3864"/>
                    <a:pt x="2502" y="3858"/>
                    <a:pt x="2502" y="3847"/>
                  </a:cubicBezTo>
                  <a:cubicBezTo>
                    <a:pt x="2502" y="3823"/>
                    <a:pt x="2473" y="3829"/>
                    <a:pt x="2450" y="3817"/>
                  </a:cubicBezTo>
                  <a:cubicBezTo>
                    <a:pt x="2479" y="3800"/>
                    <a:pt x="2473" y="3777"/>
                    <a:pt x="2490" y="3748"/>
                  </a:cubicBezTo>
                  <a:cubicBezTo>
                    <a:pt x="2508" y="3754"/>
                    <a:pt x="2508" y="3765"/>
                    <a:pt x="2514" y="3783"/>
                  </a:cubicBezTo>
                  <a:cubicBezTo>
                    <a:pt x="2531" y="3754"/>
                    <a:pt x="2554" y="3742"/>
                    <a:pt x="2554" y="3707"/>
                  </a:cubicBezTo>
                  <a:cubicBezTo>
                    <a:pt x="2554" y="3643"/>
                    <a:pt x="2537" y="3573"/>
                    <a:pt x="2473" y="3573"/>
                  </a:cubicBezTo>
                  <a:cubicBezTo>
                    <a:pt x="2415" y="3573"/>
                    <a:pt x="2397" y="3614"/>
                    <a:pt x="2345" y="3625"/>
                  </a:cubicBezTo>
                  <a:cubicBezTo>
                    <a:pt x="2339" y="3620"/>
                    <a:pt x="2333" y="3620"/>
                    <a:pt x="2333" y="3614"/>
                  </a:cubicBezTo>
                  <a:cubicBezTo>
                    <a:pt x="2333" y="3602"/>
                    <a:pt x="2351" y="3596"/>
                    <a:pt x="2351" y="3585"/>
                  </a:cubicBezTo>
                  <a:cubicBezTo>
                    <a:pt x="2351" y="3573"/>
                    <a:pt x="2345" y="3573"/>
                    <a:pt x="2345" y="3561"/>
                  </a:cubicBezTo>
                  <a:cubicBezTo>
                    <a:pt x="2356" y="3567"/>
                    <a:pt x="2362" y="3573"/>
                    <a:pt x="2374" y="3579"/>
                  </a:cubicBezTo>
                  <a:cubicBezTo>
                    <a:pt x="2385" y="3573"/>
                    <a:pt x="2385" y="3573"/>
                    <a:pt x="2385" y="3573"/>
                  </a:cubicBezTo>
                  <a:cubicBezTo>
                    <a:pt x="2368" y="3503"/>
                    <a:pt x="2310" y="3486"/>
                    <a:pt x="2269" y="3428"/>
                  </a:cubicBezTo>
                  <a:cubicBezTo>
                    <a:pt x="2252" y="3404"/>
                    <a:pt x="2246" y="3369"/>
                    <a:pt x="2217" y="3369"/>
                  </a:cubicBezTo>
                  <a:cubicBezTo>
                    <a:pt x="2199" y="3369"/>
                    <a:pt x="2199" y="3398"/>
                    <a:pt x="2182" y="3398"/>
                  </a:cubicBezTo>
                  <a:cubicBezTo>
                    <a:pt x="2170" y="3398"/>
                    <a:pt x="2164" y="3392"/>
                    <a:pt x="2153" y="3381"/>
                  </a:cubicBezTo>
                  <a:cubicBezTo>
                    <a:pt x="2124" y="3398"/>
                    <a:pt x="2112" y="3433"/>
                    <a:pt x="2077" y="3433"/>
                  </a:cubicBezTo>
                  <a:cubicBezTo>
                    <a:pt x="2026" y="3433"/>
                    <a:pt x="2002" y="3404"/>
                    <a:pt x="1956" y="3375"/>
                  </a:cubicBezTo>
                  <a:cubicBezTo>
                    <a:pt x="1938" y="3363"/>
                    <a:pt x="1921" y="3369"/>
                    <a:pt x="1903" y="3358"/>
                  </a:cubicBezTo>
                  <a:cubicBezTo>
                    <a:pt x="1828" y="3311"/>
                    <a:pt x="1781" y="3270"/>
                    <a:pt x="1694" y="3270"/>
                  </a:cubicBezTo>
                  <a:cubicBezTo>
                    <a:pt x="1665" y="3270"/>
                    <a:pt x="1653" y="3299"/>
                    <a:pt x="1630" y="3317"/>
                  </a:cubicBezTo>
                  <a:cubicBezTo>
                    <a:pt x="1595" y="3328"/>
                    <a:pt x="1566" y="3328"/>
                    <a:pt x="1531" y="3334"/>
                  </a:cubicBezTo>
                  <a:cubicBezTo>
                    <a:pt x="1525" y="3247"/>
                    <a:pt x="1432" y="3241"/>
                    <a:pt x="1368" y="3177"/>
                  </a:cubicBezTo>
                  <a:cubicBezTo>
                    <a:pt x="1304" y="3131"/>
                    <a:pt x="1257" y="3113"/>
                    <a:pt x="1187" y="3072"/>
                  </a:cubicBezTo>
                  <a:cubicBezTo>
                    <a:pt x="1135" y="3043"/>
                    <a:pt x="1112" y="3008"/>
                    <a:pt x="1053" y="3008"/>
                  </a:cubicBezTo>
                  <a:cubicBezTo>
                    <a:pt x="1019" y="3008"/>
                    <a:pt x="1001" y="3037"/>
                    <a:pt x="972" y="3055"/>
                  </a:cubicBezTo>
                  <a:cubicBezTo>
                    <a:pt x="925" y="3078"/>
                    <a:pt x="890" y="3090"/>
                    <a:pt x="832" y="3090"/>
                  </a:cubicBezTo>
                  <a:cubicBezTo>
                    <a:pt x="780" y="3090"/>
                    <a:pt x="751" y="3084"/>
                    <a:pt x="693" y="3084"/>
                  </a:cubicBezTo>
                  <a:cubicBezTo>
                    <a:pt x="646" y="3084"/>
                    <a:pt x="623" y="3090"/>
                    <a:pt x="576" y="3090"/>
                  </a:cubicBezTo>
                  <a:cubicBezTo>
                    <a:pt x="361" y="3090"/>
                    <a:pt x="361" y="3090"/>
                    <a:pt x="361" y="3090"/>
                  </a:cubicBezTo>
                  <a:cubicBezTo>
                    <a:pt x="64" y="3148"/>
                    <a:pt x="64" y="3148"/>
                    <a:pt x="64" y="3148"/>
                  </a:cubicBezTo>
                  <a:cubicBezTo>
                    <a:pt x="5" y="3148"/>
                    <a:pt x="5" y="3148"/>
                    <a:pt x="5" y="3148"/>
                  </a:cubicBezTo>
                  <a:lnTo>
                    <a:pt x="0" y="3148"/>
                  </a:lnTo>
                  <a:close/>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67" name="Freeform 66"/>
            <p:cNvSpPr>
              <a:spLocks noChangeArrowheads="1"/>
            </p:cNvSpPr>
            <p:nvPr/>
          </p:nvSpPr>
          <p:spPr bwMode="auto">
            <a:xfrm>
              <a:off x="18843382" y="8789138"/>
              <a:ext cx="1905190" cy="1352346"/>
            </a:xfrm>
            <a:custGeom>
              <a:avLst/>
              <a:gdLst>
                <a:gd name="T0" fmla="*/ 2026 w 4332"/>
                <a:gd name="T1" fmla="*/ 2683 h 3074"/>
                <a:gd name="T2" fmla="*/ 0 w 4332"/>
                <a:gd name="T3" fmla="*/ 2415 h 3074"/>
                <a:gd name="T4" fmla="*/ 6 w 4332"/>
                <a:gd name="T5" fmla="*/ 5 h 3074"/>
                <a:gd name="T6" fmla="*/ 145 w 4332"/>
                <a:gd name="T7" fmla="*/ 34 h 3074"/>
                <a:gd name="T8" fmla="*/ 442 w 4332"/>
                <a:gd name="T9" fmla="*/ 58 h 3074"/>
                <a:gd name="T10" fmla="*/ 623 w 4332"/>
                <a:gd name="T11" fmla="*/ 168 h 3074"/>
                <a:gd name="T12" fmla="*/ 716 w 4332"/>
                <a:gd name="T13" fmla="*/ 331 h 3074"/>
                <a:gd name="T14" fmla="*/ 879 w 4332"/>
                <a:gd name="T15" fmla="*/ 296 h 3074"/>
                <a:gd name="T16" fmla="*/ 1129 w 4332"/>
                <a:gd name="T17" fmla="*/ 518 h 3074"/>
                <a:gd name="T18" fmla="*/ 1257 w 4332"/>
                <a:gd name="T19" fmla="*/ 768 h 3074"/>
                <a:gd name="T20" fmla="*/ 1560 w 4332"/>
                <a:gd name="T21" fmla="*/ 983 h 3074"/>
                <a:gd name="T22" fmla="*/ 1845 w 4332"/>
                <a:gd name="T23" fmla="*/ 1240 h 3074"/>
                <a:gd name="T24" fmla="*/ 1915 w 4332"/>
                <a:gd name="T25" fmla="*/ 1164 h 3074"/>
                <a:gd name="T26" fmla="*/ 2171 w 4332"/>
                <a:gd name="T27" fmla="*/ 1071 h 3074"/>
                <a:gd name="T28" fmla="*/ 2427 w 4332"/>
                <a:gd name="T29" fmla="*/ 1170 h 3074"/>
                <a:gd name="T30" fmla="*/ 2596 w 4332"/>
                <a:gd name="T31" fmla="*/ 1193 h 3074"/>
                <a:gd name="T32" fmla="*/ 2637 w 4332"/>
                <a:gd name="T33" fmla="*/ 1158 h 3074"/>
                <a:gd name="T34" fmla="*/ 2753 w 4332"/>
                <a:gd name="T35" fmla="*/ 1193 h 3074"/>
                <a:gd name="T36" fmla="*/ 3184 w 4332"/>
                <a:gd name="T37" fmla="*/ 1135 h 3074"/>
                <a:gd name="T38" fmla="*/ 3405 w 4332"/>
                <a:gd name="T39" fmla="*/ 1385 h 3074"/>
                <a:gd name="T40" fmla="*/ 3522 w 4332"/>
                <a:gd name="T41" fmla="*/ 1664 h 3074"/>
                <a:gd name="T42" fmla="*/ 4331 w 4332"/>
                <a:gd name="T43" fmla="*/ 2072 h 3074"/>
                <a:gd name="T44" fmla="*/ 4226 w 4332"/>
                <a:gd name="T45" fmla="*/ 2066 h 3074"/>
                <a:gd name="T46" fmla="*/ 4063 w 4332"/>
                <a:gd name="T47" fmla="*/ 2223 h 3074"/>
                <a:gd name="T48" fmla="*/ 3894 w 4332"/>
                <a:gd name="T49" fmla="*/ 2235 h 3074"/>
                <a:gd name="T50" fmla="*/ 3621 w 4332"/>
                <a:gd name="T51" fmla="*/ 2235 h 3074"/>
                <a:gd name="T52" fmla="*/ 3446 w 4332"/>
                <a:gd name="T53" fmla="*/ 2247 h 3074"/>
                <a:gd name="T54" fmla="*/ 3208 w 4332"/>
                <a:gd name="T55" fmla="*/ 2276 h 3074"/>
                <a:gd name="T56" fmla="*/ 3126 w 4332"/>
                <a:gd name="T57" fmla="*/ 2421 h 3074"/>
                <a:gd name="T58" fmla="*/ 3068 w 4332"/>
                <a:gd name="T59" fmla="*/ 2555 h 3074"/>
                <a:gd name="T60" fmla="*/ 2719 w 4332"/>
                <a:gd name="T61" fmla="*/ 2759 h 3074"/>
                <a:gd name="T62" fmla="*/ 2556 w 4332"/>
                <a:gd name="T63" fmla="*/ 2881 h 3074"/>
                <a:gd name="T64" fmla="*/ 2643 w 4332"/>
                <a:gd name="T65" fmla="*/ 2916 h 3074"/>
                <a:gd name="T66" fmla="*/ 2532 w 4332"/>
                <a:gd name="T67" fmla="*/ 2887 h 3074"/>
                <a:gd name="T68" fmla="*/ 2369 w 4332"/>
                <a:gd name="T69" fmla="*/ 2846 h 3074"/>
                <a:gd name="T70" fmla="*/ 2340 w 4332"/>
                <a:gd name="T71" fmla="*/ 2753 h 3074"/>
                <a:gd name="T72" fmla="*/ 2189 w 4332"/>
                <a:gd name="T73" fmla="*/ 2730 h 3074"/>
                <a:gd name="T74" fmla="*/ 2142 w 4332"/>
                <a:gd name="T75" fmla="*/ 2613 h 3074"/>
                <a:gd name="T76" fmla="*/ 2043 w 4332"/>
                <a:gd name="T77" fmla="*/ 2613 h 3074"/>
                <a:gd name="T78" fmla="*/ 1851 w 4332"/>
                <a:gd name="T79" fmla="*/ 2613 h 3074"/>
                <a:gd name="T80" fmla="*/ 1944 w 4332"/>
                <a:gd name="T81" fmla="*/ 2334 h 3074"/>
                <a:gd name="T82" fmla="*/ 1746 w 4332"/>
                <a:gd name="T83" fmla="*/ 2381 h 3074"/>
                <a:gd name="T84" fmla="*/ 1705 w 4332"/>
                <a:gd name="T85" fmla="*/ 2491 h 3074"/>
                <a:gd name="T86" fmla="*/ 1711 w 4332"/>
                <a:gd name="T87" fmla="*/ 2538 h 3074"/>
                <a:gd name="T88" fmla="*/ 1304 w 4332"/>
                <a:gd name="T89" fmla="*/ 2817 h 3074"/>
                <a:gd name="T90" fmla="*/ 1106 w 4332"/>
                <a:gd name="T91" fmla="*/ 2841 h 3074"/>
                <a:gd name="T92" fmla="*/ 681 w 4332"/>
                <a:gd name="T93" fmla="*/ 2596 h 3074"/>
                <a:gd name="T94" fmla="*/ 401 w 4332"/>
                <a:gd name="T95" fmla="*/ 2532 h 3074"/>
                <a:gd name="T96" fmla="*/ 308 w 4332"/>
                <a:gd name="T97" fmla="*/ 2602 h 3074"/>
                <a:gd name="T98" fmla="*/ 169 w 4332"/>
                <a:gd name="T99" fmla="*/ 2515 h 3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332" h="3074">
                  <a:moveTo>
                    <a:pt x="2072" y="2642"/>
                  </a:moveTo>
                  <a:lnTo>
                    <a:pt x="2072" y="2642"/>
                  </a:lnTo>
                  <a:cubicBezTo>
                    <a:pt x="2049" y="2648"/>
                    <a:pt x="2037" y="2666"/>
                    <a:pt x="2026" y="2683"/>
                  </a:cubicBezTo>
                  <a:cubicBezTo>
                    <a:pt x="2043" y="2683"/>
                    <a:pt x="2055" y="2683"/>
                    <a:pt x="2078" y="2683"/>
                  </a:cubicBezTo>
                  <a:cubicBezTo>
                    <a:pt x="2078" y="2672"/>
                    <a:pt x="2072" y="2660"/>
                    <a:pt x="2072" y="2642"/>
                  </a:cubicBezTo>
                  <a:close/>
                  <a:moveTo>
                    <a:pt x="0" y="2415"/>
                  </a:moveTo>
                  <a:lnTo>
                    <a:pt x="0" y="2415"/>
                  </a:lnTo>
                  <a:lnTo>
                    <a:pt x="0" y="2415"/>
                  </a:lnTo>
                  <a:cubicBezTo>
                    <a:pt x="6" y="5"/>
                    <a:pt x="6" y="5"/>
                    <a:pt x="6" y="5"/>
                  </a:cubicBezTo>
                  <a:lnTo>
                    <a:pt x="6" y="5"/>
                  </a:lnTo>
                  <a:cubicBezTo>
                    <a:pt x="29" y="0"/>
                    <a:pt x="29" y="0"/>
                    <a:pt x="29" y="0"/>
                  </a:cubicBezTo>
                  <a:cubicBezTo>
                    <a:pt x="70" y="23"/>
                    <a:pt x="99" y="17"/>
                    <a:pt x="145" y="34"/>
                  </a:cubicBezTo>
                  <a:cubicBezTo>
                    <a:pt x="204" y="58"/>
                    <a:pt x="221" y="104"/>
                    <a:pt x="285" y="104"/>
                  </a:cubicBezTo>
                  <a:cubicBezTo>
                    <a:pt x="320" y="104"/>
                    <a:pt x="314" y="40"/>
                    <a:pt x="349" y="40"/>
                  </a:cubicBezTo>
                  <a:cubicBezTo>
                    <a:pt x="384" y="40"/>
                    <a:pt x="407" y="58"/>
                    <a:pt x="442" y="58"/>
                  </a:cubicBezTo>
                  <a:cubicBezTo>
                    <a:pt x="466" y="58"/>
                    <a:pt x="477" y="52"/>
                    <a:pt x="501" y="52"/>
                  </a:cubicBezTo>
                  <a:cubicBezTo>
                    <a:pt x="547" y="52"/>
                    <a:pt x="570" y="93"/>
                    <a:pt x="599" y="133"/>
                  </a:cubicBezTo>
                  <a:cubicBezTo>
                    <a:pt x="605" y="145"/>
                    <a:pt x="611" y="157"/>
                    <a:pt x="623" y="168"/>
                  </a:cubicBezTo>
                  <a:cubicBezTo>
                    <a:pt x="646" y="186"/>
                    <a:pt x="693" y="168"/>
                    <a:pt x="693" y="197"/>
                  </a:cubicBezTo>
                  <a:cubicBezTo>
                    <a:pt x="693" y="221"/>
                    <a:pt x="681" y="238"/>
                    <a:pt x="681" y="267"/>
                  </a:cubicBezTo>
                  <a:cubicBezTo>
                    <a:pt x="681" y="296"/>
                    <a:pt x="704" y="308"/>
                    <a:pt x="716" y="331"/>
                  </a:cubicBezTo>
                  <a:cubicBezTo>
                    <a:pt x="739" y="384"/>
                    <a:pt x="745" y="442"/>
                    <a:pt x="797" y="442"/>
                  </a:cubicBezTo>
                  <a:cubicBezTo>
                    <a:pt x="832" y="442"/>
                    <a:pt x="838" y="396"/>
                    <a:pt x="838" y="360"/>
                  </a:cubicBezTo>
                  <a:cubicBezTo>
                    <a:pt x="844" y="331"/>
                    <a:pt x="873" y="326"/>
                    <a:pt x="879" y="296"/>
                  </a:cubicBezTo>
                  <a:cubicBezTo>
                    <a:pt x="902" y="366"/>
                    <a:pt x="972" y="372"/>
                    <a:pt x="1036" y="390"/>
                  </a:cubicBezTo>
                  <a:cubicBezTo>
                    <a:pt x="1088" y="401"/>
                    <a:pt x="1106" y="430"/>
                    <a:pt x="1153" y="448"/>
                  </a:cubicBezTo>
                  <a:cubicBezTo>
                    <a:pt x="1147" y="477"/>
                    <a:pt x="1129" y="489"/>
                    <a:pt x="1129" y="518"/>
                  </a:cubicBezTo>
                  <a:cubicBezTo>
                    <a:pt x="1129" y="576"/>
                    <a:pt x="1129" y="622"/>
                    <a:pt x="1170" y="663"/>
                  </a:cubicBezTo>
                  <a:cubicBezTo>
                    <a:pt x="1199" y="692"/>
                    <a:pt x="1257" y="686"/>
                    <a:pt x="1257" y="727"/>
                  </a:cubicBezTo>
                  <a:cubicBezTo>
                    <a:pt x="1257" y="768"/>
                    <a:pt x="1257" y="768"/>
                    <a:pt x="1257" y="768"/>
                  </a:cubicBezTo>
                  <a:cubicBezTo>
                    <a:pt x="1257" y="797"/>
                    <a:pt x="1298" y="791"/>
                    <a:pt x="1321" y="797"/>
                  </a:cubicBezTo>
                  <a:cubicBezTo>
                    <a:pt x="1362" y="809"/>
                    <a:pt x="1379" y="838"/>
                    <a:pt x="1414" y="861"/>
                  </a:cubicBezTo>
                  <a:cubicBezTo>
                    <a:pt x="1479" y="902"/>
                    <a:pt x="1525" y="919"/>
                    <a:pt x="1560" y="983"/>
                  </a:cubicBezTo>
                  <a:cubicBezTo>
                    <a:pt x="1572" y="1007"/>
                    <a:pt x="1595" y="1007"/>
                    <a:pt x="1612" y="1024"/>
                  </a:cubicBezTo>
                  <a:cubicBezTo>
                    <a:pt x="1647" y="1082"/>
                    <a:pt x="1665" y="1123"/>
                    <a:pt x="1723" y="1164"/>
                  </a:cubicBezTo>
                  <a:cubicBezTo>
                    <a:pt x="1764" y="1199"/>
                    <a:pt x="1787" y="1240"/>
                    <a:pt x="1845" y="1240"/>
                  </a:cubicBezTo>
                  <a:cubicBezTo>
                    <a:pt x="1857" y="1240"/>
                    <a:pt x="1857" y="1228"/>
                    <a:pt x="1868" y="1222"/>
                  </a:cubicBezTo>
                  <a:cubicBezTo>
                    <a:pt x="1892" y="1216"/>
                    <a:pt x="1909" y="1222"/>
                    <a:pt x="1933" y="1216"/>
                  </a:cubicBezTo>
                  <a:cubicBezTo>
                    <a:pt x="1927" y="1193"/>
                    <a:pt x="1915" y="1187"/>
                    <a:pt x="1915" y="1164"/>
                  </a:cubicBezTo>
                  <a:cubicBezTo>
                    <a:pt x="1915" y="1117"/>
                    <a:pt x="1962" y="1082"/>
                    <a:pt x="2008" y="1082"/>
                  </a:cubicBezTo>
                  <a:cubicBezTo>
                    <a:pt x="2049" y="1082"/>
                    <a:pt x="2072" y="1094"/>
                    <a:pt x="2113" y="1094"/>
                  </a:cubicBezTo>
                  <a:cubicBezTo>
                    <a:pt x="2142" y="1094"/>
                    <a:pt x="2148" y="1071"/>
                    <a:pt x="2171" y="1071"/>
                  </a:cubicBezTo>
                  <a:cubicBezTo>
                    <a:pt x="2253" y="1071"/>
                    <a:pt x="2270" y="1164"/>
                    <a:pt x="2346" y="1164"/>
                  </a:cubicBezTo>
                  <a:cubicBezTo>
                    <a:pt x="2358" y="1164"/>
                    <a:pt x="2358" y="1152"/>
                    <a:pt x="2369" y="1152"/>
                  </a:cubicBezTo>
                  <a:cubicBezTo>
                    <a:pt x="2393" y="1152"/>
                    <a:pt x="2398" y="1170"/>
                    <a:pt x="2427" y="1170"/>
                  </a:cubicBezTo>
                  <a:cubicBezTo>
                    <a:pt x="2439" y="1170"/>
                    <a:pt x="2445" y="1164"/>
                    <a:pt x="2462" y="1164"/>
                  </a:cubicBezTo>
                  <a:cubicBezTo>
                    <a:pt x="2480" y="1164"/>
                    <a:pt x="2486" y="1181"/>
                    <a:pt x="2497" y="1187"/>
                  </a:cubicBezTo>
                  <a:cubicBezTo>
                    <a:pt x="2532" y="1199"/>
                    <a:pt x="2561" y="1193"/>
                    <a:pt x="2596" y="1193"/>
                  </a:cubicBezTo>
                  <a:cubicBezTo>
                    <a:pt x="2620" y="1193"/>
                    <a:pt x="2620" y="1193"/>
                    <a:pt x="2620" y="1193"/>
                  </a:cubicBezTo>
                  <a:cubicBezTo>
                    <a:pt x="2620" y="1170"/>
                    <a:pt x="2620" y="1170"/>
                    <a:pt x="2620" y="1170"/>
                  </a:cubicBezTo>
                  <a:cubicBezTo>
                    <a:pt x="2625" y="1164"/>
                    <a:pt x="2631" y="1158"/>
                    <a:pt x="2637" y="1158"/>
                  </a:cubicBezTo>
                  <a:cubicBezTo>
                    <a:pt x="2649" y="1158"/>
                    <a:pt x="2654" y="1164"/>
                    <a:pt x="2666" y="1164"/>
                  </a:cubicBezTo>
                  <a:cubicBezTo>
                    <a:pt x="2678" y="1164"/>
                    <a:pt x="2684" y="1164"/>
                    <a:pt x="2695" y="1164"/>
                  </a:cubicBezTo>
                  <a:cubicBezTo>
                    <a:pt x="2719" y="1164"/>
                    <a:pt x="2730" y="1187"/>
                    <a:pt x="2753" y="1193"/>
                  </a:cubicBezTo>
                  <a:cubicBezTo>
                    <a:pt x="2812" y="1216"/>
                    <a:pt x="2847" y="1240"/>
                    <a:pt x="2911" y="1240"/>
                  </a:cubicBezTo>
                  <a:cubicBezTo>
                    <a:pt x="2940" y="1240"/>
                    <a:pt x="2934" y="1187"/>
                    <a:pt x="2963" y="1181"/>
                  </a:cubicBezTo>
                  <a:cubicBezTo>
                    <a:pt x="3050" y="1158"/>
                    <a:pt x="3097" y="1135"/>
                    <a:pt x="3184" y="1135"/>
                  </a:cubicBezTo>
                  <a:cubicBezTo>
                    <a:pt x="3260" y="1135"/>
                    <a:pt x="3306" y="1146"/>
                    <a:pt x="3365" y="1193"/>
                  </a:cubicBezTo>
                  <a:cubicBezTo>
                    <a:pt x="3411" y="1222"/>
                    <a:pt x="3405" y="1274"/>
                    <a:pt x="3405" y="1333"/>
                  </a:cubicBezTo>
                  <a:cubicBezTo>
                    <a:pt x="3405" y="1385"/>
                    <a:pt x="3405" y="1385"/>
                    <a:pt x="3405" y="1385"/>
                  </a:cubicBezTo>
                  <a:cubicBezTo>
                    <a:pt x="3405" y="1467"/>
                    <a:pt x="3469" y="1496"/>
                    <a:pt x="3469" y="1577"/>
                  </a:cubicBezTo>
                  <a:cubicBezTo>
                    <a:pt x="3469" y="1595"/>
                    <a:pt x="3464" y="1600"/>
                    <a:pt x="3464" y="1618"/>
                  </a:cubicBezTo>
                  <a:cubicBezTo>
                    <a:pt x="3464" y="1647"/>
                    <a:pt x="3493" y="1653"/>
                    <a:pt x="3522" y="1664"/>
                  </a:cubicBezTo>
                  <a:cubicBezTo>
                    <a:pt x="3568" y="1682"/>
                    <a:pt x="3592" y="1705"/>
                    <a:pt x="3638" y="1723"/>
                  </a:cubicBezTo>
                  <a:cubicBezTo>
                    <a:pt x="4331" y="2072"/>
                    <a:pt x="4331" y="2072"/>
                    <a:pt x="4331" y="2072"/>
                  </a:cubicBezTo>
                  <a:lnTo>
                    <a:pt x="4331" y="2072"/>
                  </a:lnTo>
                  <a:cubicBezTo>
                    <a:pt x="4331" y="2084"/>
                    <a:pt x="4320" y="2101"/>
                    <a:pt x="4302" y="2101"/>
                  </a:cubicBezTo>
                  <a:cubicBezTo>
                    <a:pt x="4273" y="2101"/>
                    <a:pt x="4261" y="2078"/>
                    <a:pt x="4255" y="2055"/>
                  </a:cubicBezTo>
                  <a:cubicBezTo>
                    <a:pt x="4244" y="2060"/>
                    <a:pt x="4238" y="2066"/>
                    <a:pt x="4226" y="2066"/>
                  </a:cubicBezTo>
                  <a:cubicBezTo>
                    <a:pt x="4186" y="2031"/>
                    <a:pt x="4191" y="2037"/>
                    <a:pt x="4226" y="2107"/>
                  </a:cubicBezTo>
                  <a:cubicBezTo>
                    <a:pt x="4226" y="2183"/>
                    <a:pt x="4145" y="2194"/>
                    <a:pt x="4081" y="2223"/>
                  </a:cubicBezTo>
                  <a:cubicBezTo>
                    <a:pt x="4063" y="2223"/>
                    <a:pt x="4063" y="2223"/>
                    <a:pt x="4063" y="2223"/>
                  </a:cubicBezTo>
                  <a:cubicBezTo>
                    <a:pt x="4034" y="2229"/>
                    <a:pt x="4017" y="2235"/>
                    <a:pt x="3982" y="2235"/>
                  </a:cubicBezTo>
                  <a:cubicBezTo>
                    <a:pt x="3959" y="2235"/>
                    <a:pt x="3947" y="2223"/>
                    <a:pt x="3924" y="2223"/>
                  </a:cubicBezTo>
                  <a:cubicBezTo>
                    <a:pt x="3912" y="2223"/>
                    <a:pt x="3906" y="2235"/>
                    <a:pt x="3894" y="2235"/>
                  </a:cubicBezTo>
                  <a:cubicBezTo>
                    <a:pt x="3877" y="2235"/>
                    <a:pt x="3877" y="2223"/>
                    <a:pt x="3860" y="2223"/>
                  </a:cubicBezTo>
                  <a:cubicBezTo>
                    <a:pt x="3790" y="2223"/>
                    <a:pt x="3749" y="2252"/>
                    <a:pt x="3673" y="2252"/>
                  </a:cubicBezTo>
                  <a:cubicBezTo>
                    <a:pt x="3650" y="2252"/>
                    <a:pt x="3632" y="2252"/>
                    <a:pt x="3621" y="2235"/>
                  </a:cubicBezTo>
                  <a:cubicBezTo>
                    <a:pt x="3603" y="2258"/>
                    <a:pt x="3574" y="2252"/>
                    <a:pt x="3539" y="2258"/>
                  </a:cubicBezTo>
                  <a:cubicBezTo>
                    <a:pt x="3510" y="2264"/>
                    <a:pt x="3493" y="2276"/>
                    <a:pt x="3464" y="2276"/>
                  </a:cubicBezTo>
                  <a:cubicBezTo>
                    <a:pt x="3452" y="2276"/>
                    <a:pt x="3452" y="2258"/>
                    <a:pt x="3446" y="2247"/>
                  </a:cubicBezTo>
                  <a:cubicBezTo>
                    <a:pt x="3429" y="2287"/>
                    <a:pt x="3382" y="2293"/>
                    <a:pt x="3336" y="2293"/>
                  </a:cubicBezTo>
                  <a:cubicBezTo>
                    <a:pt x="3318" y="2293"/>
                    <a:pt x="3312" y="2264"/>
                    <a:pt x="3295" y="2264"/>
                  </a:cubicBezTo>
                  <a:cubicBezTo>
                    <a:pt x="3260" y="2264"/>
                    <a:pt x="3242" y="2270"/>
                    <a:pt x="3208" y="2276"/>
                  </a:cubicBezTo>
                  <a:cubicBezTo>
                    <a:pt x="3208" y="2282"/>
                    <a:pt x="3208" y="2287"/>
                    <a:pt x="3208" y="2293"/>
                  </a:cubicBezTo>
                  <a:cubicBezTo>
                    <a:pt x="3208" y="2316"/>
                    <a:pt x="3213" y="2334"/>
                    <a:pt x="3225" y="2352"/>
                  </a:cubicBezTo>
                  <a:cubicBezTo>
                    <a:pt x="3184" y="2375"/>
                    <a:pt x="3126" y="2375"/>
                    <a:pt x="3126" y="2421"/>
                  </a:cubicBezTo>
                  <a:cubicBezTo>
                    <a:pt x="3126" y="2427"/>
                    <a:pt x="3126" y="2427"/>
                    <a:pt x="3126" y="2433"/>
                  </a:cubicBezTo>
                  <a:cubicBezTo>
                    <a:pt x="3155" y="2415"/>
                    <a:pt x="3167" y="2404"/>
                    <a:pt x="3202" y="2398"/>
                  </a:cubicBezTo>
                  <a:cubicBezTo>
                    <a:pt x="3143" y="2456"/>
                    <a:pt x="3126" y="2497"/>
                    <a:pt x="3068" y="2555"/>
                  </a:cubicBezTo>
                  <a:cubicBezTo>
                    <a:pt x="3015" y="2608"/>
                    <a:pt x="2986" y="2637"/>
                    <a:pt x="2928" y="2683"/>
                  </a:cubicBezTo>
                  <a:cubicBezTo>
                    <a:pt x="2899" y="2707"/>
                    <a:pt x="2887" y="2724"/>
                    <a:pt x="2852" y="2736"/>
                  </a:cubicBezTo>
                  <a:cubicBezTo>
                    <a:pt x="2800" y="2753"/>
                    <a:pt x="2765" y="2741"/>
                    <a:pt x="2719" y="2759"/>
                  </a:cubicBezTo>
                  <a:cubicBezTo>
                    <a:pt x="2660" y="2782"/>
                    <a:pt x="2625" y="2805"/>
                    <a:pt x="2567" y="2805"/>
                  </a:cubicBezTo>
                  <a:cubicBezTo>
                    <a:pt x="2550" y="2805"/>
                    <a:pt x="2538" y="2805"/>
                    <a:pt x="2521" y="2805"/>
                  </a:cubicBezTo>
                  <a:cubicBezTo>
                    <a:pt x="2526" y="2835"/>
                    <a:pt x="2538" y="2852"/>
                    <a:pt x="2556" y="2881"/>
                  </a:cubicBezTo>
                  <a:cubicBezTo>
                    <a:pt x="2561" y="2899"/>
                    <a:pt x="2567" y="2922"/>
                    <a:pt x="2585" y="2922"/>
                  </a:cubicBezTo>
                  <a:cubicBezTo>
                    <a:pt x="2608" y="2922"/>
                    <a:pt x="2625" y="2910"/>
                    <a:pt x="2643" y="2899"/>
                  </a:cubicBezTo>
                  <a:cubicBezTo>
                    <a:pt x="2643" y="2904"/>
                    <a:pt x="2643" y="2910"/>
                    <a:pt x="2643" y="2916"/>
                  </a:cubicBezTo>
                  <a:cubicBezTo>
                    <a:pt x="2643" y="2980"/>
                    <a:pt x="2637" y="3015"/>
                    <a:pt x="2631" y="3073"/>
                  </a:cubicBezTo>
                  <a:cubicBezTo>
                    <a:pt x="2590" y="3062"/>
                    <a:pt x="2590" y="3021"/>
                    <a:pt x="2573" y="2980"/>
                  </a:cubicBezTo>
                  <a:cubicBezTo>
                    <a:pt x="2556" y="2945"/>
                    <a:pt x="2532" y="2928"/>
                    <a:pt x="2532" y="2887"/>
                  </a:cubicBezTo>
                  <a:cubicBezTo>
                    <a:pt x="2497" y="2881"/>
                    <a:pt x="2480" y="2864"/>
                    <a:pt x="2445" y="2864"/>
                  </a:cubicBezTo>
                  <a:cubicBezTo>
                    <a:pt x="2416" y="2864"/>
                    <a:pt x="2422" y="2904"/>
                    <a:pt x="2416" y="2934"/>
                  </a:cubicBezTo>
                  <a:cubicBezTo>
                    <a:pt x="2387" y="2904"/>
                    <a:pt x="2387" y="2881"/>
                    <a:pt x="2369" y="2846"/>
                  </a:cubicBezTo>
                  <a:cubicBezTo>
                    <a:pt x="2358" y="2835"/>
                    <a:pt x="2340" y="2829"/>
                    <a:pt x="2340" y="2811"/>
                  </a:cubicBezTo>
                  <a:cubicBezTo>
                    <a:pt x="2340" y="2800"/>
                    <a:pt x="2352" y="2800"/>
                    <a:pt x="2358" y="2794"/>
                  </a:cubicBezTo>
                  <a:cubicBezTo>
                    <a:pt x="2352" y="2776"/>
                    <a:pt x="2358" y="2753"/>
                    <a:pt x="2340" y="2753"/>
                  </a:cubicBezTo>
                  <a:cubicBezTo>
                    <a:pt x="2311" y="2753"/>
                    <a:pt x="2299" y="2776"/>
                    <a:pt x="2276" y="2782"/>
                  </a:cubicBezTo>
                  <a:cubicBezTo>
                    <a:pt x="2259" y="2788"/>
                    <a:pt x="2253" y="2788"/>
                    <a:pt x="2235" y="2788"/>
                  </a:cubicBezTo>
                  <a:cubicBezTo>
                    <a:pt x="2206" y="2788"/>
                    <a:pt x="2206" y="2759"/>
                    <a:pt x="2189" y="2730"/>
                  </a:cubicBezTo>
                  <a:cubicBezTo>
                    <a:pt x="2165" y="2707"/>
                    <a:pt x="2136" y="2695"/>
                    <a:pt x="2136" y="2660"/>
                  </a:cubicBezTo>
                  <a:cubicBezTo>
                    <a:pt x="2136" y="2648"/>
                    <a:pt x="2148" y="2637"/>
                    <a:pt x="2148" y="2625"/>
                  </a:cubicBezTo>
                  <a:cubicBezTo>
                    <a:pt x="2148" y="2619"/>
                    <a:pt x="2142" y="2619"/>
                    <a:pt x="2142" y="2613"/>
                  </a:cubicBezTo>
                  <a:cubicBezTo>
                    <a:pt x="2136" y="2613"/>
                    <a:pt x="2136" y="2613"/>
                    <a:pt x="2136" y="2613"/>
                  </a:cubicBezTo>
                  <a:cubicBezTo>
                    <a:pt x="2119" y="2613"/>
                    <a:pt x="2113" y="2619"/>
                    <a:pt x="2096" y="2619"/>
                  </a:cubicBezTo>
                  <a:cubicBezTo>
                    <a:pt x="2043" y="2613"/>
                    <a:pt x="2043" y="2613"/>
                    <a:pt x="2043" y="2613"/>
                  </a:cubicBezTo>
                  <a:cubicBezTo>
                    <a:pt x="2008" y="2613"/>
                    <a:pt x="1985" y="2613"/>
                    <a:pt x="1956" y="2637"/>
                  </a:cubicBezTo>
                  <a:cubicBezTo>
                    <a:pt x="1933" y="2648"/>
                    <a:pt x="1927" y="2672"/>
                    <a:pt x="1904" y="2672"/>
                  </a:cubicBezTo>
                  <a:cubicBezTo>
                    <a:pt x="1868" y="2672"/>
                    <a:pt x="1851" y="2642"/>
                    <a:pt x="1851" y="2613"/>
                  </a:cubicBezTo>
                  <a:cubicBezTo>
                    <a:pt x="1851" y="2578"/>
                    <a:pt x="1898" y="2590"/>
                    <a:pt x="1921" y="2567"/>
                  </a:cubicBezTo>
                  <a:cubicBezTo>
                    <a:pt x="1962" y="2526"/>
                    <a:pt x="1991" y="2497"/>
                    <a:pt x="1991" y="2439"/>
                  </a:cubicBezTo>
                  <a:cubicBezTo>
                    <a:pt x="1991" y="2392"/>
                    <a:pt x="1973" y="2369"/>
                    <a:pt x="1944" y="2334"/>
                  </a:cubicBezTo>
                  <a:cubicBezTo>
                    <a:pt x="1927" y="2311"/>
                    <a:pt x="1927" y="2282"/>
                    <a:pt x="1898" y="2282"/>
                  </a:cubicBezTo>
                  <a:cubicBezTo>
                    <a:pt x="1874" y="2282"/>
                    <a:pt x="1868" y="2305"/>
                    <a:pt x="1851" y="2322"/>
                  </a:cubicBezTo>
                  <a:cubicBezTo>
                    <a:pt x="1816" y="2346"/>
                    <a:pt x="1787" y="2352"/>
                    <a:pt x="1746" y="2381"/>
                  </a:cubicBezTo>
                  <a:cubicBezTo>
                    <a:pt x="1723" y="2392"/>
                    <a:pt x="1705" y="2404"/>
                    <a:pt x="1688" y="2421"/>
                  </a:cubicBezTo>
                  <a:cubicBezTo>
                    <a:pt x="1676" y="2439"/>
                    <a:pt x="1653" y="2439"/>
                    <a:pt x="1653" y="2456"/>
                  </a:cubicBezTo>
                  <a:cubicBezTo>
                    <a:pt x="1653" y="2479"/>
                    <a:pt x="1682" y="2491"/>
                    <a:pt x="1705" y="2491"/>
                  </a:cubicBezTo>
                  <a:cubicBezTo>
                    <a:pt x="1741" y="2491"/>
                    <a:pt x="1758" y="2468"/>
                    <a:pt x="1787" y="2450"/>
                  </a:cubicBezTo>
                  <a:cubicBezTo>
                    <a:pt x="1793" y="2456"/>
                    <a:pt x="1799" y="2462"/>
                    <a:pt x="1799" y="2468"/>
                  </a:cubicBezTo>
                  <a:cubicBezTo>
                    <a:pt x="1799" y="2515"/>
                    <a:pt x="1752" y="2520"/>
                    <a:pt x="1711" y="2538"/>
                  </a:cubicBezTo>
                  <a:cubicBezTo>
                    <a:pt x="1642" y="2578"/>
                    <a:pt x="1601" y="2608"/>
                    <a:pt x="1525" y="2642"/>
                  </a:cubicBezTo>
                  <a:cubicBezTo>
                    <a:pt x="1444" y="2683"/>
                    <a:pt x="1426" y="2741"/>
                    <a:pt x="1356" y="2794"/>
                  </a:cubicBezTo>
                  <a:cubicBezTo>
                    <a:pt x="1339" y="2805"/>
                    <a:pt x="1321" y="2805"/>
                    <a:pt x="1304" y="2817"/>
                  </a:cubicBezTo>
                  <a:cubicBezTo>
                    <a:pt x="1281" y="2841"/>
                    <a:pt x="1286" y="2893"/>
                    <a:pt x="1251" y="2893"/>
                  </a:cubicBezTo>
                  <a:cubicBezTo>
                    <a:pt x="1193" y="2893"/>
                    <a:pt x="1176" y="2829"/>
                    <a:pt x="1123" y="2829"/>
                  </a:cubicBezTo>
                  <a:cubicBezTo>
                    <a:pt x="1118" y="2829"/>
                    <a:pt x="1112" y="2841"/>
                    <a:pt x="1106" y="2841"/>
                  </a:cubicBezTo>
                  <a:cubicBezTo>
                    <a:pt x="1059" y="2841"/>
                    <a:pt x="1048" y="2794"/>
                    <a:pt x="1001" y="2771"/>
                  </a:cubicBezTo>
                  <a:cubicBezTo>
                    <a:pt x="960" y="2753"/>
                    <a:pt x="925" y="2759"/>
                    <a:pt x="885" y="2730"/>
                  </a:cubicBezTo>
                  <a:cubicBezTo>
                    <a:pt x="809" y="2672"/>
                    <a:pt x="780" y="2596"/>
                    <a:pt x="681" y="2596"/>
                  </a:cubicBezTo>
                  <a:cubicBezTo>
                    <a:pt x="646" y="2596"/>
                    <a:pt x="629" y="2619"/>
                    <a:pt x="588" y="2619"/>
                  </a:cubicBezTo>
                  <a:cubicBezTo>
                    <a:pt x="570" y="2619"/>
                    <a:pt x="564" y="2602"/>
                    <a:pt x="547" y="2590"/>
                  </a:cubicBezTo>
                  <a:cubicBezTo>
                    <a:pt x="501" y="2555"/>
                    <a:pt x="466" y="2532"/>
                    <a:pt x="401" y="2532"/>
                  </a:cubicBezTo>
                  <a:cubicBezTo>
                    <a:pt x="384" y="2532"/>
                    <a:pt x="378" y="2544"/>
                    <a:pt x="361" y="2549"/>
                  </a:cubicBezTo>
                  <a:cubicBezTo>
                    <a:pt x="338" y="2555"/>
                    <a:pt x="303" y="2549"/>
                    <a:pt x="303" y="2573"/>
                  </a:cubicBezTo>
                  <a:cubicBezTo>
                    <a:pt x="303" y="2584"/>
                    <a:pt x="308" y="2590"/>
                    <a:pt x="308" y="2602"/>
                  </a:cubicBezTo>
                  <a:cubicBezTo>
                    <a:pt x="308" y="2619"/>
                    <a:pt x="308" y="2619"/>
                    <a:pt x="308" y="2619"/>
                  </a:cubicBezTo>
                  <a:cubicBezTo>
                    <a:pt x="291" y="2619"/>
                    <a:pt x="291" y="2619"/>
                    <a:pt x="291" y="2619"/>
                  </a:cubicBezTo>
                  <a:cubicBezTo>
                    <a:pt x="233" y="2596"/>
                    <a:pt x="215" y="2561"/>
                    <a:pt x="169" y="2515"/>
                  </a:cubicBezTo>
                  <a:cubicBezTo>
                    <a:pt x="116" y="2456"/>
                    <a:pt x="70" y="2427"/>
                    <a:pt x="0" y="2415"/>
                  </a:cubicBezTo>
                  <a:close/>
                </a:path>
              </a:pathLst>
            </a:custGeom>
            <a:grpFill/>
            <a:ln w="28575" cap="flat" cmpd="sng">
              <a:solidFill>
                <a:schemeClr val="bg1"/>
              </a:solidFill>
              <a:bevel/>
              <a:headEnd/>
              <a:tailEnd/>
            </a:ln>
            <a:effectLst/>
            <a:extLst>
              <a:ext uri="{AF507438-7753-43e0-B8FC-AC1667EBCBE1}"/>
            </a:extLst>
          </p:spPr>
          <p:txBody>
            <a:bodyPr wrap="none" anchor="ctr"/>
            <a:lstStyle/>
            <a:p>
              <a:pPr defTabSz="1828434" eaLnBrk="1" fontAlgn="auto" hangingPunct="1">
                <a:spcBef>
                  <a:spcPts val="0"/>
                </a:spcBef>
                <a:spcAft>
                  <a:spcPts val="0"/>
                </a:spcAft>
                <a:defRPr/>
              </a:pPr>
              <a:endParaRPr lang="en-US">
                <a:latin typeface="+mn-lt"/>
              </a:endParaRPr>
            </a:p>
          </p:txBody>
        </p:sp>
        <p:sp>
          <p:nvSpPr>
            <p:cNvPr id="68" name="Freeform 67"/>
            <p:cNvSpPr>
              <a:spLocks noChangeArrowheads="1"/>
            </p:cNvSpPr>
            <p:nvPr/>
          </p:nvSpPr>
          <p:spPr bwMode="auto">
            <a:xfrm>
              <a:off x="18847261" y="7333957"/>
              <a:ext cx="2669596" cy="2367092"/>
            </a:xfrm>
            <a:custGeom>
              <a:avLst/>
              <a:gdLst>
                <a:gd name="T0" fmla="*/ 4331 w 6067"/>
                <a:gd name="T1" fmla="*/ 5314 h 5379"/>
                <a:gd name="T2" fmla="*/ 4290 w 6067"/>
                <a:gd name="T3" fmla="*/ 5145 h 5379"/>
                <a:gd name="T4" fmla="*/ 4343 w 6067"/>
                <a:gd name="T5" fmla="*/ 4912 h 5379"/>
                <a:gd name="T6" fmla="*/ 4412 w 6067"/>
                <a:gd name="T7" fmla="*/ 4615 h 5379"/>
                <a:gd name="T8" fmla="*/ 4453 w 6067"/>
                <a:gd name="T9" fmla="*/ 4307 h 5379"/>
                <a:gd name="T10" fmla="*/ 4605 w 6067"/>
                <a:gd name="T11" fmla="*/ 3992 h 5379"/>
                <a:gd name="T12" fmla="*/ 4651 w 6067"/>
                <a:gd name="T13" fmla="*/ 3969 h 5379"/>
                <a:gd name="T14" fmla="*/ 4674 w 6067"/>
                <a:gd name="T15" fmla="*/ 3894 h 5379"/>
                <a:gd name="T16" fmla="*/ 4762 w 6067"/>
                <a:gd name="T17" fmla="*/ 3666 h 5379"/>
                <a:gd name="T18" fmla="*/ 4866 w 6067"/>
                <a:gd name="T19" fmla="*/ 3387 h 5379"/>
                <a:gd name="T20" fmla="*/ 4901 w 6067"/>
                <a:gd name="T21" fmla="*/ 3038 h 5379"/>
                <a:gd name="T22" fmla="*/ 4948 w 6067"/>
                <a:gd name="T23" fmla="*/ 2974 h 5379"/>
                <a:gd name="T24" fmla="*/ 5082 w 6067"/>
                <a:gd name="T25" fmla="*/ 2828 h 5379"/>
                <a:gd name="T26" fmla="*/ 5123 w 6067"/>
                <a:gd name="T27" fmla="*/ 2799 h 5379"/>
                <a:gd name="T28" fmla="*/ 5414 w 6067"/>
                <a:gd name="T29" fmla="*/ 2496 h 5379"/>
                <a:gd name="T30" fmla="*/ 5501 w 6067"/>
                <a:gd name="T31" fmla="*/ 2310 h 5379"/>
                <a:gd name="T32" fmla="*/ 5670 w 6067"/>
                <a:gd name="T33" fmla="*/ 2031 h 5379"/>
                <a:gd name="T34" fmla="*/ 5821 w 6067"/>
                <a:gd name="T35" fmla="*/ 1583 h 5379"/>
                <a:gd name="T36" fmla="*/ 5862 w 6067"/>
                <a:gd name="T37" fmla="*/ 1140 h 5379"/>
                <a:gd name="T38" fmla="*/ 5914 w 6067"/>
                <a:gd name="T39" fmla="*/ 936 h 5379"/>
                <a:gd name="T40" fmla="*/ 5868 w 6067"/>
                <a:gd name="T41" fmla="*/ 703 h 5379"/>
                <a:gd name="T42" fmla="*/ 6043 w 6067"/>
                <a:gd name="T43" fmla="*/ 174 h 5379"/>
                <a:gd name="T44" fmla="*/ 5955 w 6067"/>
                <a:gd name="T45" fmla="*/ 46 h 5379"/>
                <a:gd name="T46" fmla="*/ 5693 w 6067"/>
                <a:gd name="T47" fmla="*/ 104 h 5379"/>
                <a:gd name="T48" fmla="*/ 5286 w 6067"/>
                <a:gd name="T49" fmla="*/ 214 h 5379"/>
                <a:gd name="T50" fmla="*/ 5227 w 6067"/>
                <a:gd name="T51" fmla="*/ 447 h 5379"/>
                <a:gd name="T52" fmla="*/ 4913 w 6067"/>
                <a:gd name="T53" fmla="*/ 389 h 5379"/>
                <a:gd name="T54" fmla="*/ 4610 w 6067"/>
                <a:gd name="T55" fmla="*/ 273 h 5379"/>
                <a:gd name="T56" fmla="*/ 4261 w 6067"/>
                <a:gd name="T57" fmla="*/ 255 h 5379"/>
                <a:gd name="T58" fmla="*/ 3894 w 6067"/>
                <a:gd name="T59" fmla="*/ 389 h 5379"/>
                <a:gd name="T60" fmla="*/ 0 w 6067"/>
                <a:gd name="T61" fmla="*/ 3311 h 5379"/>
                <a:gd name="T62" fmla="*/ 279 w 6067"/>
                <a:gd name="T63" fmla="*/ 3410 h 5379"/>
                <a:gd name="T64" fmla="*/ 593 w 6067"/>
                <a:gd name="T65" fmla="*/ 3439 h 5379"/>
                <a:gd name="T66" fmla="*/ 710 w 6067"/>
                <a:gd name="T67" fmla="*/ 3637 h 5379"/>
                <a:gd name="T68" fmla="*/ 1030 w 6067"/>
                <a:gd name="T69" fmla="*/ 3696 h 5379"/>
                <a:gd name="T70" fmla="*/ 1251 w 6067"/>
                <a:gd name="T71" fmla="*/ 4033 h 5379"/>
                <a:gd name="T72" fmla="*/ 1554 w 6067"/>
                <a:gd name="T73" fmla="*/ 4289 h 5379"/>
                <a:gd name="T74" fmla="*/ 1862 w 6067"/>
                <a:gd name="T75" fmla="*/ 4528 h 5379"/>
                <a:gd name="T76" fmla="*/ 2107 w 6067"/>
                <a:gd name="T77" fmla="*/ 4400 h 5379"/>
                <a:gd name="T78" fmla="*/ 2421 w 6067"/>
                <a:gd name="T79" fmla="*/ 4476 h 5379"/>
                <a:gd name="T80" fmla="*/ 2614 w 6067"/>
                <a:gd name="T81" fmla="*/ 4499 h 5379"/>
                <a:gd name="T82" fmla="*/ 2689 w 6067"/>
                <a:gd name="T83" fmla="*/ 4470 h 5379"/>
                <a:gd name="T84" fmla="*/ 3178 w 6067"/>
                <a:gd name="T85" fmla="*/ 4441 h 5379"/>
                <a:gd name="T86" fmla="*/ 3463 w 6067"/>
                <a:gd name="T87" fmla="*/ 4883 h 5379"/>
                <a:gd name="T88" fmla="*/ 4325 w 6067"/>
                <a:gd name="T89" fmla="*/ 5378 h 5379"/>
                <a:gd name="T90" fmla="*/ 4046 w 6067"/>
                <a:gd name="T91" fmla="*/ 4068 h 5379"/>
                <a:gd name="T92" fmla="*/ 3912 w 6067"/>
                <a:gd name="T93" fmla="*/ 4348 h 5379"/>
                <a:gd name="T94" fmla="*/ 3731 w 6067"/>
                <a:gd name="T95" fmla="*/ 4220 h 5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067" h="5379">
                  <a:moveTo>
                    <a:pt x="4325" y="5378"/>
                  </a:moveTo>
                  <a:lnTo>
                    <a:pt x="4325" y="5378"/>
                  </a:lnTo>
                  <a:cubicBezTo>
                    <a:pt x="4331" y="5372"/>
                    <a:pt x="4331" y="5366"/>
                    <a:pt x="4331" y="5361"/>
                  </a:cubicBezTo>
                  <a:cubicBezTo>
                    <a:pt x="4331" y="5314"/>
                    <a:pt x="4331" y="5314"/>
                    <a:pt x="4331" y="5314"/>
                  </a:cubicBezTo>
                  <a:cubicBezTo>
                    <a:pt x="4331" y="5273"/>
                    <a:pt x="4343" y="5250"/>
                    <a:pt x="4343" y="5215"/>
                  </a:cubicBezTo>
                  <a:cubicBezTo>
                    <a:pt x="4343" y="5180"/>
                    <a:pt x="4337" y="5163"/>
                    <a:pt x="4337" y="5133"/>
                  </a:cubicBezTo>
                  <a:cubicBezTo>
                    <a:pt x="4314" y="5133"/>
                    <a:pt x="4314" y="5133"/>
                    <a:pt x="4314" y="5133"/>
                  </a:cubicBezTo>
                  <a:cubicBezTo>
                    <a:pt x="4302" y="5133"/>
                    <a:pt x="4302" y="5139"/>
                    <a:pt x="4290" y="5145"/>
                  </a:cubicBezTo>
                  <a:cubicBezTo>
                    <a:pt x="4290" y="5122"/>
                    <a:pt x="4290" y="5122"/>
                    <a:pt x="4290" y="5122"/>
                  </a:cubicBezTo>
                  <a:cubicBezTo>
                    <a:pt x="4308" y="5064"/>
                    <a:pt x="4308" y="5064"/>
                    <a:pt x="4308" y="5064"/>
                  </a:cubicBezTo>
                  <a:cubicBezTo>
                    <a:pt x="4302" y="5052"/>
                    <a:pt x="4296" y="5046"/>
                    <a:pt x="4296" y="5035"/>
                  </a:cubicBezTo>
                  <a:cubicBezTo>
                    <a:pt x="4296" y="4988"/>
                    <a:pt x="4343" y="4965"/>
                    <a:pt x="4343" y="4912"/>
                  </a:cubicBezTo>
                  <a:cubicBezTo>
                    <a:pt x="4343" y="4906"/>
                    <a:pt x="4337" y="4906"/>
                    <a:pt x="4337" y="4906"/>
                  </a:cubicBezTo>
                  <a:cubicBezTo>
                    <a:pt x="4337" y="4854"/>
                    <a:pt x="4377" y="4831"/>
                    <a:pt x="4377" y="4784"/>
                  </a:cubicBezTo>
                  <a:cubicBezTo>
                    <a:pt x="4377" y="4703"/>
                    <a:pt x="4377" y="4703"/>
                    <a:pt x="4377" y="4703"/>
                  </a:cubicBezTo>
                  <a:cubicBezTo>
                    <a:pt x="4377" y="4668"/>
                    <a:pt x="4412" y="4650"/>
                    <a:pt x="4412" y="4615"/>
                  </a:cubicBezTo>
                  <a:cubicBezTo>
                    <a:pt x="4412" y="4569"/>
                    <a:pt x="4389" y="4551"/>
                    <a:pt x="4389" y="4505"/>
                  </a:cubicBezTo>
                  <a:cubicBezTo>
                    <a:pt x="4389" y="4476"/>
                    <a:pt x="4424" y="4470"/>
                    <a:pt x="4424" y="4441"/>
                  </a:cubicBezTo>
                  <a:cubicBezTo>
                    <a:pt x="4424" y="4435"/>
                    <a:pt x="4412" y="4441"/>
                    <a:pt x="4412" y="4435"/>
                  </a:cubicBezTo>
                  <a:cubicBezTo>
                    <a:pt x="4412" y="4383"/>
                    <a:pt x="4453" y="4359"/>
                    <a:pt x="4453" y="4307"/>
                  </a:cubicBezTo>
                  <a:cubicBezTo>
                    <a:pt x="4471" y="4313"/>
                    <a:pt x="4482" y="4295"/>
                    <a:pt x="4488" y="4272"/>
                  </a:cubicBezTo>
                  <a:cubicBezTo>
                    <a:pt x="4500" y="4249"/>
                    <a:pt x="4523" y="4237"/>
                    <a:pt x="4523" y="4208"/>
                  </a:cubicBezTo>
                  <a:cubicBezTo>
                    <a:pt x="4523" y="4150"/>
                    <a:pt x="4558" y="4126"/>
                    <a:pt x="4570" y="4074"/>
                  </a:cubicBezTo>
                  <a:cubicBezTo>
                    <a:pt x="4575" y="4045"/>
                    <a:pt x="4587" y="4016"/>
                    <a:pt x="4605" y="3992"/>
                  </a:cubicBezTo>
                  <a:lnTo>
                    <a:pt x="4605" y="3992"/>
                  </a:lnTo>
                  <a:cubicBezTo>
                    <a:pt x="4599" y="3987"/>
                    <a:pt x="4593" y="3987"/>
                    <a:pt x="4593" y="3975"/>
                  </a:cubicBezTo>
                  <a:cubicBezTo>
                    <a:pt x="4593" y="3958"/>
                    <a:pt x="4634" y="3934"/>
                    <a:pt x="4651" y="3969"/>
                  </a:cubicBezTo>
                  <a:lnTo>
                    <a:pt x="4651" y="3969"/>
                  </a:lnTo>
                  <a:cubicBezTo>
                    <a:pt x="4657" y="3969"/>
                    <a:pt x="4657" y="3969"/>
                    <a:pt x="4663" y="3969"/>
                  </a:cubicBezTo>
                  <a:cubicBezTo>
                    <a:pt x="4669" y="3969"/>
                    <a:pt x="4674" y="3975"/>
                    <a:pt x="4680" y="3975"/>
                  </a:cubicBezTo>
                  <a:cubicBezTo>
                    <a:pt x="4686" y="3975"/>
                    <a:pt x="4692" y="3969"/>
                    <a:pt x="4692" y="3969"/>
                  </a:cubicBezTo>
                  <a:cubicBezTo>
                    <a:pt x="4680" y="3946"/>
                    <a:pt x="4674" y="3928"/>
                    <a:pt x="4674" y="3894"/>
                  </a:cubicBezTo>
                  <a:cubicBezTo>
                    <a:pt x="4674" y="3882"/>
                    <a:pt x="4692" y="3876"/>
                    <a:pt x="4703" y="3876"/>
                  </a:cubicBezTo>
                  <a:cubicBezTo>
                    <a:pt x="4733" y="3894"/>
                    <a:pt x="4738" y="3940"/>
                    <a:pt x="4709" y="3818"/>
                  </a:cubicBezTo>
                  <a:cubicBezTo>
                    <a:pt x="4703" y="3812"/>
                    <a:pt x="4703" y="3800"/>
                    <a:pt x="4698" y="3789"/>
                  </a:cubicBezTo>
                  <a:cubicBezTo>
                    <a:pt x="4738" y="3754"/>
                    <a:pt x="4762" y="3719"/>
                    <a:pt x="4762" y="3666"/>
                  </a:cubicBezTo>
                  <a:cubicBezTo>
                    <a:pt x="4762" y="3608"/>
                    <a:pt x="4762" y="3608"/>
                    <a:pt x="4762" y="3608"/>
                  </a:cubicBezTo>
                  <a:cubicBezTo>
                    <a:pt x="4762" y="3597"/>
                    <a:pt x="4744" y="3591"/>
                    <a:pt x="4744" y="3579"/>
                  </a:cubicBezTo>
                  <a:cubicBezTo>
                    <a:pt x="4744" y="3550"/>
                    <a:pt x="4768" y="3539"/>
                    <a:pt x="4779" y="3515"/>
                  </a:cubicBezTo>
                  <a:cubicBezTo>
                    <a:pt x="4803" y="3463"/>
                    <a:pt x="4832" y="3434"/>
                    <a:pt x="4866" y="3387"/>
                  </a:cubicBezTo>
                  <a:cubicBezTo>
                    <a:pt x="4936" y="3288"/>
                    <a:pt x="4971" y="3213"/>
                    <a:pt x="4971" y="3090"/>
                  </a:cubicBezTo>
                  <a:cubicBezTo>
                    <a:pt x="4971" y="3079"/>
                    <a:pt x="4966" y="3067"/>
                    <a:pt x="4954" y="3067"/>
                  </a:cubicBezTo>
                  <a:cubicBezTo>
                    <a:pt x="4931" y="3067"/>
                    <a:pt x="4925" y="3084"/>
                    <a:pt x="4901" y="3090"/>
                  </a:cubicBezTo>
                  <a:cubicBezTo>
                    <a:pt x="4901" y="3067"/>
                    <a:pt x="4901" y="3055"/>
                    <a:pt x="4901" y="3038"/>
                  </a:cubicBezTo>
                  <a:cubicBezTo>
                    <a:pt x="4901" y="3014"/>
                    <a:pt x="4884" y="3003"/>
                    <a:pt x="4884" y="2985"/>
                  </a:cubicBezTo>
                  <a:cubicBezTo>
                    <a:pt x="4884" y="2980"/>
                    <a:pt x="4890" y="2980"/>
                    <a:pt x="4890" y="2974"/>
                  </a:cubicBezTo>
                  <a:cubicBezTo>
                    <a:pt x="4901" y="2980"/>
                    <a:pt x="4907" y="2991"/>
                    <a:pt x="4919" y="2991"/>
                  </a:cubicBezTo>
                  <a:cubicBezTo>
                    <a:pt x="4931" y="2991"/>
                    <a:pt x="4936" y="2974"/>
                    <a:pt x="4948" y="2974"/>
                  </a:cubicBezTo>
                  <a:cubicBezTo>
                    <a:pt x="4960" y="2974"/>
                    <a:pt x="4966" y="2991"/>
                    <a:pt x="4983" y="2991"/>
                  </a:cubicBezTo>
                  <a:cubicBezTo>
                    <a:pt x="5006" y="2991"/>
                    <a:pt x="5035" y="2980"/>
                    <a:pt x="5035" y="2950"/>
                  </a:cubicBezTo>
                  <a:cubicBezTo>
                    <a:pt x="5035" y="2939"/>
                    <a:pt x="5029" y="2939"/>
                    <a:pt x="5029" y="2927"/>
                  </a:cubicBezTo>
                  <a:cubicBezTo>
                    <a:pt x="5029" y="2881"/>
                    <a:pt x="5082" y="2875"/>
                    <a:pt x="5082" y="2828"/>
                  </a:cubicBezTo>
                  <a:cubicBezTo>
                    <a:pt x="5082" y="2758"/>
                    <a:pt x="5082" y="2758"/>
                    <a:pt x="5082" y="2758"/>
                  </a:cubicBezTo>
                  <a:cubicBezTo>
                    <a:pt x="5082" y="2741"/>
                    <a:pt x="5094" y="2735"/>
                    <a:pt x="5105" y="2735"/>
                  </a:cubicBezTo>
                  <a:cubicBezTo>
                    <a:pt x="5123" y="2735"/>
                    <a:pt x="5123" y="2735"/>
                    <a:pt x="5123" y="2735"/>
                  </a:cubicBezTo>
                  <a:cubicBezTo>
                    <a:pt x="5123" y="2758"/>
                    <a:pt x="5117" y="2776"/>
                    <a:pt x="5123" y="2799"/>
                  </a:cubicBezTo>
                  <a:cubicBezTo>
                    <a:pt x="5140" y="2764"/>
                    <a:pt x="5140" y="2741"/>
                    <a:pt x="5163" y="2706"/>
                  </a:cubicBezTo>
                  <a:cubicBezTo>
                    <a:pt x="5198" y="2648"/>
                    <a:pt x="5251" y="2642"/>
                    <a:pt x="5286" y="2584"/>
                  </a:cubicBezTo>
                  <a:cubicBezTo>
                    <a:pt x="5292" y="2566"/>
                    <a:pt x="5286" y="2555"/>
                    <a:pt x="5297" y="2537"/>
                  </a:cubicBezTo>
                  <a:cubicBezTo>
                    <a:pt x="5321" y="2496"/>
                    <a:pt x="5367" y="2514"/>
                    <a:pt x="5414" y="2496"/>
                  </a:cubicBezTo>
                  <a:cubicBezTo>
                    <a:pt x="5455" y="2479"/>
                    <a:pt x="5466" y="2444"/>
                    <a:pt x="5507" y="2421"/>
                  </a:cubicBezTo>
                  <a:cubicBezTo>
                    <a:pt x="5524" y="2409"/>
                    <a:pt x="5548" y="2398"/>
                    <a:pt x="5548" y="2374"/>
                  </a:cubicBezTo>
                  <a:cubicBezTo>
                    <a:pt x="5548" y="2345"/>
                    <a:pt x="5542" y="2304"/>
                    <a:pt x="5513" y="2304"/>
                  </a:cubicBezTo>
                  <a:cubicBezTo>
                    <a:pt x="5507" y="2304"/>
                    <a:pt x="5507" y="2310"/>
                    <a:pt x="5501" y="2310"/>
                  </a:cubicBezTo>
                  <a:cubicBezTo>
                    <a:pt x="5501" y="2287"/>
                    <a:pt x="5489" y="2275"/>
                    <a:pt x="5489" y="2246"/>
                  </a:cubicBezTo>
                  <a:cubicBezTo>
                    <a:pt x="5489" y="2217"/>
                    <a:pt x="5542" y="2229"/>
                    <a:pt x="5554" y="2205"/>
                  </a:cubicBezTo>
                  <a:cubicBezTo>
                    <a:pt x="5565" y="2182"/>
                    <a:pt x="5559" y="2170"/>
                    <a:pt x="5571" y="2153"/>
                  </a:cubicBezTo>
                  <a:cubicBezTo>
                    <a:pt x="5600" y="2101"/>
                    <a:pt x="5647" y="2089"/>
                    <a:pt x="5670" y="2031"/>
                  </a:cubicBezTo>
                  <a:cubicBezTo>
                    <a:pt x="5687" y="1978"/>
                    <a:pt x="5699" y="1949"/>
                    <a:pt x="5705" y="1891"/>
                  </a:cubicBezTo>
                  <a:cubicBezTo>
                    <a:pt x="5711" y="1879"/>
                    <a:pt x="5722" y="1874"/>
                    <a:pt x="5734" y="1862"/>
                  </a:cubicBezTo>
                  <a:cubicBezTo>
                    <a:pt x="5757" y="1827"/>
                    <a:pt x="5763" y="1804"/>
                    <a:pt x="5769" y="1763"/>
                  </a:cubicBezTo>
                  <a:cubicBezTo>
                    <a:pt x="5781" y="1693"/>
                    <a:pt x="5821" y="1652"/>
                    <a:pt x="5821" y="1583"/>
                  </a:cubicBezTo>
                  <a:cubicBezTo>
                    <a:pt x="5821" y="1559"/>
                    <a:pt x="5821" y="1548"/>
                    <a:pt x="5821" y="1530"/>
                  </a:cubicBezTo>
                  <a:cubicBezTo>
                    <a:pt x="5781" y="1524"/>
                    <a:pt x="5792" y="1478"/>
                    <a:pt x="5792" y="1437"/>
                  </a:cubicBezTo>
                  <a:cubicBezTo>
                    <a:pt x="5792" y="1396"/>
                    <a:pt x="5810" y="1373"/>
                    <a:pt x="5815" y="1332"/>
                  </a:cubicBezTo>
                  <a:cubicBezTo>
                    <a:pt x="5839" y="1257"/>
                    <a:pt x="5839" y="1216"/>
                    <a:pt x="5862" y="1140"/>
                  </a:cubicBezTo>
                  <a:cubicBezTo>
                    <a:pt x="5868" y="1111"/>
                    <a:pt x="5897" y="1099"/>
                    <a:pt x="5897" y="1059"/>
                  </a:cubicBezTo>
                  <a:cubicBezTo>
                    <a:pt x="5897" y="1047"/>
                    <a:pt x="5897" y="1041"/>
                    <a:pt x="5897" y="1029"/>
                  </a:cubicBezTo>
                  <a:cubicBezTo>
                    <a:pt x="5897" y="1000"/>
                    <a:pt x="5926" y="989"/>
                    <a:pt x="5926" y="960"/>
                  </a:cubicBezTo>
                  <a:cubicBezTo>
                    <a:pt x="5926" y="948"/>
                    <a:pt x="5914" y="942"/>
                    <a:pt x="5914" y="936"/>
                  </a:cubicBezTo>
                  <a:cubicBezTo>
                    <a:pt x="5914" y="860"/>
                    <a:pt x="5961" y="826"/>
                    <a:pt x="5961" y="756"/>
                  </a:cubicBezTo>
                  <a:cubicBezTo>
                    <a:pt x="5961" y="721"/>
                    <a:pt x="5932" y="703"/>
                    <a:pt x="5897" y="703"/>
                  </a:cubicBezTo>
                  <a:cubicBezTo>
                    <a:pt x="5885" y="703"/>
                    <a:pt x="5874" y="709"/>
                    <a:pt x="5862" y="715"/>
                  </a:cubicBezTo>
                  <a:cubicBezTo>
                    <a:pt x="5868" y="703"/>
                    <a:pt x="5868" y="703"/>
                    <a:pt x="5868" y="703"/>
                  </a:cubicBezTo>
                  <a:cubicBezTo>
                    <a:pt x="5885" y="663"/>
                    <a:pt x="5938" y="668"/>
                    <a:pt x="5967" y="634"/>
                  </a:cubicBezTo>
                  <a:cubicBezTo>
                    <a:pt x="6008" y="581"/>
                    <a:pt x="5984" y="529"/>
                    <a:pt x="6008" y="465"/>
                  </a:cubicBezTo>
                  <a:cubicBezTo>
                    <a:pt x="6025" y="418"/>
                    <a:pt x="6066" y="395"/>
                    <a:pt x="6066" y="348"/>
                  </a:cubicBezTo>
                  <a:cubicBezTo>
                    <a:pt x="6066" y="279"/>
                    <a:pt x="6043" y="238"/>
                    <a:pt x="6043" y="174"/>
                  </a:cubicBezTo>
                  <a:cubicBezTo>
                    <a:pt x="6043" y="133"/>
                    <a:pt x="6054" y="110"/>
                    <a:pt x="6054" y="69"/>
                  </a:cubicBezTo>
                  <a:cubicBezTo>
                    <a:pt x="6054" y="46"/>
                    <a:pt x="6048" y="22"/>
                    <a:pt x="6043" y="0"/>
                  </a:cubicBezTo>
                  <a:lnTo>
                    <a:pt x="6043" y="0"/>
                  </a:lnTo>
                  <a:cubicBezTo>
                    <a:pt x="6008" y="22"/>
                    <a:pt x="5990" y="34"/>
                    <a:pt x="5955" y="46"/>
                  </a:cubicBezTo>
                  <a:cubicBezTo>
                    <a:pt x="5932" y="51"/>
                    <a:pt x="5909" y="40"/>
                    <a:pt x="5891" y="51"/>
                  </a:cubicBezTo>
                  <a:cubicBezTo>
                    <a:pt x="5862" y="63"/>
                    <a:pt x="5862" y="110"/>
                    <a:pt x="5833" y="110"/>
                  </a:cubicBezTo>
                  <a:cubicBezTo>
                    <a:pt x="5815" y="110"/>
                    <a:pt x="5810" y="98"/>
                    <a:pt x="5792" y="98"/>
                  </a:cubicBezTo>
                  <a:cubicBezTo>
                    <a:pt x="5757" y="92"/>
                    <a:pt x="5728" y="104"/>
                    <a:pt x="5693" y="104"/>
                  </a:cubicBezTo>
                  <a:cubicBezTo>
                    <a:pt x="5635" y="104"/>
                    <a:pt x="5612" y="57"/>
                    <a:pt x="5554" y="57"/>
                  </a:cubicBezTo>
                  <a:cubicBezTo>
                    <a:pt x="5507" y="57"/>
                    <a:pt x="5501" y="104"/>
                    <a:pt x="5466" y="133"/>
                  </a:cubicBezTo>
                  <a:cubicBezTo>
                    <a:pt x="5449" y="145"/>
                    <a:pt x="5431" y="133"/>
                    <a:pt x="5408" y="145"/>
                  </a:cubicBezTo>
                  <a:cubicBezTo>
                    <a:pt x="5355" y="162"/>
                    <a:pt x="5338" y="197"/>
                    <a:pt x="5286" y="214"/>
                  </a:cubicBezTo>
                  <a:cubicBezTo>
                    <a:pt x="5297" y="244"/>
                    <a:pt x="5303" y="261"/>
                    <a:pt x="5321" y="279"/>
                  </a:cubicBezTo>
                  <a:cubicBezTo>
                    <a:pt x="5326" y="284"/>
                    <a:pt x="5344" y="284"/>
                    <a:pt x="5344" y="296"/>
                  </a:cubicBezTo>
                  <a:cubicBezTo>
                    <a:pt x="5344" y="360"/>
                    <a:pt x="5297" y="418"/>
                    <a:pt x="5233" y="418"/>
                  </a:cubicBezTo>
                  <a:cubicBezTo>
                    <a:pt x="5233" y="430"/>
                    <a:pt x="5233" y="436"/>
                    <a:pt x="5227" y="447"/>
                  </a:cubicBezTo>
                  <a:cubicBezTo>
                    <a:pt x="5198" y="447"/>
                    <a:pt x="5187" y="407"/>
                    <a:pt x="5158" y="407"/>
                  </a:cubicBezTo>
                  <a:cubicBezTo>
                    <a:pt x="5094" y="407"/>
                    <a:pt x="5070" y="465"/>
                    <a:pt x="5041" y="523"/>
                  </a:cubicBezTo>
                  <a:cubicBezTo>
                    <a:pt x="5029" y="540"/>
                    <a:pt x="5035" y="564"/>
                    <a:pt x="5018" y="564"/>
                  </a:cubicBezTo>
                  <a:cubicBezTo>
                    <a:pt x="4936" y="564"/>
                    <a:pt x="4983" y="424"/>
                    <a:pt x="4913" y="389"/>
                  </a:cubicBezTo>
                  <a:cubicBezTo>
                    <a:pt x="4849" y="360"/>
                    <a:pt x="4826" y="325"/>
                    <a:pt x="4768" y="290"/>
                  </a:cubicBezTo>
                  <a:cubicBezTo>
                    <a:pt x="4750" y="279"/>
                    <a:pt x="4750" y="255"/>
                    <a:pt x="4727" y="255"/>
                  </a:cubicBezTo>
                  <a:cubicBezTo>
                    <a:pt x="4703" y="255"/>
                    <a:pt x="4692" y="273"/>
                    <a:pt x="4663" y="273"/>
                  </a:cubicBezTo>
                  <a:cubicBezTo>
                    <a:pt x="4610" y="273"/>
                    <a:pt x="4610" y="273"/>
                    <a:pt x="4610" y="273"/>
                  </a:cubicBezTo>
                  <a:cubicBezTo>
                    <a:pt x="4605" y="273"/>
                    <a:pt x="4599" y="279"/>
                    <a:pt x="4587" y="279"/>
                  </a:cubicBezTo>
                  <a:cubicBezTo>
                    <a:pt x="4540" y="279"/>
                    <a:pt x="4535" y="214"/>
                    <a:pt x="4488" y="214"/>
                  </a:cubicBezTo>
                  <a:cubicBezTo>
                    <a:pt x="4412" y="214"/>
                    <a:pt x="4377" y="261"/>
                    <a:pt x="4302" y="261"/>
                  </a:cubicBezTo>
                  <a:cubicBezTo>
                    <a:pt x="4284" y="261"/>
                    <a:pt x="4279" y="255"/>
                    <a:pt x="4261" y="255"/>
                  </a:cubicBezTo>
                  <a:cubicBezTo>
                    <a:pt x="4209" y="255"/>
                    <a:pt x="4209" y="255"/>
                    <a:pt x="4209" y="255"/>
                  </a:cubicBezTo>
                  <a:cubicBezTo>
                    <a:pt x="4174" y="255"/>
                    <a:pt x="4156" y="232"/>
                    <a:pt x="4121" y="232"/>
                  </a:cubicBezTo>
                  <a:cubicBezTo>
                    <a:pt x="4075" y="232"/>
                    <a:pt x="4057" y="279"/>
                    <a:pt x="4017" y="308"/>
                  </a:cubicBezTo>
                  <a:cubicBezTo>
                    <a:pt x="3970" y="342"/>
                    <a:pt x="3929" y="342"/>
                    <a:pt x="3894" y="389"/>
                  </a:cubicBezTo>
                  <a:cubicBezTo>
                    <a:pt x="3877" y="407"/>
                    <a:pt x="3888" y="442"/>
                    <a:pt x="3865" y="447"/>
                  </a:cubicBezTo>
                  <a:cubicBezTo>
                    <a:pt x="11" y="459"/>
                    <a:pt x="11" y="459"/>
                    <a:pt x="11" y="459"/>
                  </a:cubicBezTo>
                  <a:lnTo>
                    <a:pt x="11" y="459"/>
                  </a:lnTo>
                  <a:cubicBezTo>
                    <a:pt x="0" y="3311"/>
                    <a:pt x="0" y="3311"/>
                    <a:pt x="0" y="3311"/>
                  </a:cubicBezTo>
                  <a:lnTo>
                    <a:pt x="0" y="3311"/>
                  </a:lnTo>
                  <a:cubicBezTo>
                    <a:pt x="23" y="3306"/>
                    <a:pt x="23" y="3306"/>
                    <a:pt x="23" y="3306"/>
                  </a:cubicBezTo>
                  <a:cubicBezTo>
                    <a:pt x="64" y="3329"/>
                    <a:pt x="93" y="3323"/>
                    <a:pt x="139" y="3340"/>
                  </a:cubicBezTo>
                  <a:cubicBezTo>
                    <a:pt x="198" y="3364"/>
                    <a:pt x="215" y="3410"/>
                    <a:pt x="279" y="3410"/>
                  </a:cubicBezTo>
                  <a:cubicBezTo>
                    <a:pt x="314" y="3410"/>
                    <a:pt x="308" y="3346"/>
                    <a:pt x="343" y="3346"/>
                  </a:cubicBezTo>
                  <a:cubicBezTo>
                    <a:pt x="378" y="3346"/>
                    <a:pt x="401" y="3364"/>
                    <a:pt x="436" y="3364"/>
                  </a:cubicBezTo>
                  <a:cubicBezTo>
                    <a:pt x="460" y="3364"/>
                    <a:pt x="471" y="3358"/>
                    <a:pt x="495" y="3358"/>
                  </a:cubicBezTo>
                  <a:cubicBezTo>
                    <a:pt x="541" y="3358"/>
                    <a:pt x="564" y="3399"/>
                    <a:pt x="593" y="3439"/>
                  </a:cubicBezTo>
                  <a:cubicBezTo>
                    <a:pt x="599" y="3451"/>
                    <a:pt x="605" y="3463"/>
                    <a:pt x="617" y="3474"/>
                  </a:cubicBezTo>
                  <a:cubicBezTo>
                    <a:pt x="640" y="3492"/>
                    <a:pt x="687" y="3474"/>
                    <a:pt x="687" y="3503"/>
                  </a:cubicBezTo>
                  <a:cubicBezTo>
                    <a:pt x="687" y="3527"/>
                    <a:pt x="675" y="3544"/>
                    <a:pt x="675" y="3573"/>
                  </a:cubicBezTo>
                  <a:cubicBezTo>
                    <a:pt x="675" y="3602"/>
                    <a:pt x="698" y="3614"/>
                    <a:pt x="710" y="3637"/>
                  </a:cubicBezTo>
                  <a:cubicBezTo>
                    <a:pt x="733" y="3690"/>
                    <a:pt x="739" y="3748"/>
                    <a:pt x="791" y="3748"/>
                  </a:cubicBezTo>
                  <a:cubicBezTo>
                    <a:pt x="826" y="3748"/>
                    <a:pt x="832" y="3702"/>
                    <a:pt x="832" y="3666"/>
                  </a:cubicBezTo>
                  <a:cubicBezTo>
                    <a:pt x="838" y="3637"/>
                    <a:pt x="867" y="3632"/>
                    <a:pt x="873" y="3602"/>
                  </a:cubicBezTo>
                  <a:cubicBezTo>
                    <a:pt x="896" y="3672"/>
                    <a:pt x="966" y="3678"/>
                    <a:pt x="1030" y="3696"/>
                  </a:cubicBezTo>
                  <a:cubicBezTo>
                    <a:pt x="1082" y="3707"/>
                    <a:pt x="1100" y="3736"/>
                    <a:pt x="1147" y="3754"/>
                  </a:cubicBezTo>
                  <a:cubicBezTo>
                    <a:pt x="1141" y="3783"/>
                    <a:pt x="1123" y="3795"/>
                    <a:pt x="1123" y="3824"/>
                  </a:cubicBezTo>
                  <a:cubicBezTo>
                    <a:pt x="1123" y="3882"/>
                    <a:pt x="1123" y="3928"/>
                    <a:pt x="1164" y="3969"/>
                  </a:cubicBezTo>
                  <a:cubicBezTo>
                    <a:pt x="1193" y="3998"/>
                    <a:pt x="1251" y="3992"/>
                    <a:pt x="1251" y="4033"/>
                  </a:cubicBezTo>
                  <a:cubicBezTo>
                    <a:pt x="1251" y="4074"/>
                    <a:pt x="1251" y="4074"/>
                    <a:pt x="1251" y="4074"/>
                  </a:cubicBezTo>
                  <a:cubicBezTo>
                    <a:pt x="1251" y="4103"/>
                    <a:pt x="1292" y="4097"/>
                    <a:pt x="1315" y="4103"/>
                  </a:cubicBezTo>
                  <a:cubicBezTo>
                    <a:pt x="1356" y="4115"/>
                    <a:pt x="1373" y="4144"/>
                    <a:pt x="1408" y="4167"/>
                  </a:cubicBezTo>
                  <a:cubicBezTo>
                    <a:pt x="1473" y="4208"/>
                    <a:pt x="1519" y="4225"/>
                    <a:pt x="1554" y="4289"/>
                  </a:cubicBezTo>
                  <a:cubicBezTo>
                    <a:pt x="1566" y="4313"/>
                    <a:pt x="1589" y="4313"/>
                    <a:pt x="1606" y="4330"/>
                  </a:cubicBezTo>
                  <a:cubicBezTo>
                    <a:pt x="1641" y="4388"/>
                    <a:pt x="1659" y="4429"/>
                    <a:pt x="1717" y="4470"/>
                  </a:cubicBezTo>
                  <a:cubicBezTo>
                    <a:pt x="1758" y="4505"/>
                    <a:pt x="1781" y="4546"/>
                    <a:pt x="1839" y="4546"/>
                  </a:cubicBezTo>
                  <a:cubicBezTo>
                    <a:pt x="1851" y="4546"/>
                    <a:pt x="1851" y="4534"/>
                    <a:pt x="1862" y="4528"/>
                  </a:cubicBezTo>
                  <a:cubicBezTo>
                    <a:pt x="1886" y="4522"/>
                    <a:pt x="1903" y="4528"/>
                    <a:pt x="1927" y="4522"/>
                  </a:cubicBezTo>
                  <a:cubicBezTo>
                    <a:pt x="1921" y="4499"/>
                    <a:pt x="1909" y="4493"/>
                    <a:pt x="1909" y="4470"/>
                  </a:cubicBezTo>
                  <a:cubicBezTo>
                    <a:pt x="1909" y="4423"/>
                    <a:pt x="1956" y="4388"/>
                    <a:pt x="2002" y="4388"/>
                  </a:cubicBezTo>
                  <a:cubicBezTo>
                    <a:pt x="2043" y="4388"/>
                    <a:pt x="2066" y="4400"/>
                    <a:pt x="2107" y="4400"/>
                  </a:cubicBezTo>
                  <a:cubicBezTo>
                    <a:pt x="2136" y="4400"/>
                    <a:pt x="2142" y="4377"/>
                    <a:pt x="2165" y="4377"/>
                  </a:cubicBezTo>
                  <a:cubicBezTo>
                    <a:pt x="2247" y="4377"/>
                    <a:pt x="2264" y="4470"/>
                    <a:pt x="2340" y="4470"/>
                  </a:cubicBezTo>
                  <a:cubicBezTo>
                    <a:pt x="2352" y="4470"/>
                    <a:pt x="2352" y="4458"/>
                    <a:pt x="2363" y="4458"/>
                  </a:cubicBezTo>
                  <a:cubicBezTo>
                    <a:pt x="2387" y="4458"/>
                    <a:pt x="2392" y="4476"/>
                    <a:pt x="2421" y="4476"/>
                  </a:cubicBezTo>
                  <a:cubicBezTo>
                    <a:pt x="2433" y="4476"/>
                    <a:pt x="2439" y="4470"/>
                    <a:pt x="2456" y="4470"/>
                  </a:cubicBezTo>
                  <a:cubicBezTo>
                    <a:pt x="2474" y="4470"/>
                    <a:pt x="2480" y="4487"/>
                    <a:pt x="2491" y="4493"/>
                  </a:cubicBezTo>
                  <a:cubicBezTo>
                    <a:pt x="2526" y="4505"/>
                    <a:pt x="2555" y="4499"/>
                    <a:pt x="2590" y="4499"/>
                  </a:cubicBezTo>
                  <a:cubicBezTo>
                    <a:pt x="2614" y="4499"/>
                    <a:pt x="2614" y="4499"/>
                    <a:pt x="2614" y="4499"/>
                  </a:cubicBezTo>
                  <a:cubicBezTo>
                    <a:pt x="2614" y="4476"/>
                    <a:pt x="2614" y="4476"/>
                    <a:pt x="2614" y="4476"/>
                  </a:cubicBezTo>
                  <a:cubicBezTo>
                    <a:pt x="2619" y="4470"/>
                    <a:pt x="2625" y="4464"/>
                    <a:pt x="2631" y="4464"/>
                  </a:cubicBezTo>
                  <a:cubicBezTo>
                    <a:pt x="2643" y="4464"/>
                    <a:pt x="2648" y="4470"/>
                    <a:pt x="2660" y="4470"/>
                  </a:cubicBezTo>
                  <a:cubicBezTo>
                    <a:pt x="2672" y="4470"/>
                    <a:pt x="2678" y="4470"/>
                    <a:pt x="2689" y="4470"/>
                  </a:cubicBezTo>
                  <a:cubicBezTo>
                    <a:pt x="2713" y="4470"/>
                    <a:pt x="2724" y="4493"/>
                    <a:pt x="2747" y="4499"/>
                  </a:cubicBezTo>
                  <a:cubicBezTo>
                    <a:pt x="2806" y="4522"/>
                    <a:pt x="2841" y="4546"/>
                    <a:pt x="2905" y="4546"/>
                  </a:cubicBezTo>
                  <a:cubicBezTo>
                    <a:pt x="2934" y="4546"/>
                    <a:pt x="2928" y="4493"/>
                    <a:pt x="2957" y="4487"/>
                  </a:cubicBezTo>
                  <a:cubicBezTo>
                    <a:pt x="3044" y="4464"/>
                    <a:pt x="3091" y="4441"/>
                    <a:pt x="3178" y="4441"/>
                  </a:cubicBezTo>
                  <a:cubicBezTo>
                    <a:pt x="3254" y="4441"/>
                    <a:pt x="3300" y="4452"/>
                    <a:pt x="3359" y="4499"/>
                  </a:cubicBezTo>
                  <a:cubicBezTo>
                    <a:pt x="3405" y="4528"/>
                    <a:pt x="3399" y="4580"/>
                    <a:pt x="3399" y="4639"/>
                  </a:cubicBezTo>
                  <a:cubicBezTo>
                    <a:pt x="3399" y="4691"/>
                    <a:pt x="3399" y="4691"/>
                    <a:pt x="3399" y="4691"/>
                  </a:cubicBezTo>
                  <a:cubicBezTo>
                    <a:pt x="3399" y="4773"/>
                    <a:pt x="3463" y="4802"/>
                    <a:pt x="3463" y="4883"/>
                  </a:cubicBezTo>
                  <a:cubicBezTo>
                    <a:pt x="3463" y="4901"/>
                    <a:pt x="3458" y="4906"/>
                    <a:pt x="3458" y="4924"/>
                  </a:cubicBezTo>
                  <a:cubicBezTo>
                    <a:pt x="3458" y="4953"/>
                    <a:pt x="3487" y="4959"/>
                    <a:pt x="3516" y="4970"/>
                  </a:cubicBezTo>
                  <a:cubicBezTo>
                    <a:pt x="3562" y="4988"/>
                    <a:pt x="3586" y="5011"/>
                    <a:pt x="3632" y="5029"/>
                  </a:cubicBezTo>
                  <a:cubicBezTo>
                    <a:pt x="4325" y="5378"/>
                    <a:pt x="4325" y="5378"/>
                    <a:pt x="4325" y="5378"/>
                  </a:cubicBezTo>
                  <a:close/>
                  <a:moveTo>
                    <a:pt x="3859" y="3987"/>
                  </a:moveTo>
                  <a:lnTo>
                    <a:pt x="3859" y="3987"/>
                  </a:lnTo>
                  <a:cubicBezTo>
                    <a:pt x="3883" y="3969"/>
                    <a:pt x="3900" y="3952"/>
                    <a:pt x="3929" y="3952"/>
                  </a:cubicBezTo>
                  <a:cubicBezTo>
                    <a:pt x="3993" y="3952"/>
                    <a:pt x="3988" y="4039"/>
                    <a:pt x="4046" y="4068"/>
                  </a:cubicBezTo>
                  <a:cubicBezTo>
                    <a:pt x="4011" y="4097"/>
                    <a:pt x="3970" y="4074"/>
                    <a:pt x="3935" y="4103"/>
                  </a:cubicBezTo>
                  <a:cubicBezTo>
                    <a:pt x="3918" y="4115"/>
                    <a:pt x="3923" y="4144"/>
                    <a:pt x="3918" y="4167"/>
                  </a:cubicBezTo>
                  <a:cubicBezTo>
                    <a:pt x="3912" y="4196"/>
                    <a:pt x="3900" y="4220"/>
                    <a:pt x="3900" y="4249"/>
                  </a:cubicBezTo>
                  <a:cubicBezTo>
                    <a:pt x="3900" y="4289"/>
                    <a:pt x="3912" y="4307"/>
                    <a:pt x="3912" y="4348"/>
                  </a:cubicBezTo>
                  <a:cubicBezTo>
                    <a:pt x="3912" y="4365"/>
                    <a:pt x="3906" y="4377"/>
                    <a:pt x="3906" y="4394"/>
                  </a:cubicBezTo>
                  <a:cubicBezTo>
                    <a:pt x="3906" y="4412"/>
                    <a:pt x="3918" y="4435"/>
                    <a:pt x="3900" y="4435"/>
                  </a:cubicBezTo>
                  <a:cubicBezTo>
                    <a:pt x="3848" y="4435"/>
                    <a:pt x="3830" y="4388"/>
                    <a:pt x="3801" y="4348"/>
                  </a:cubicBezTo>
                  <a:cubicBezTo>
                    <a:pt x="3766" y="4301"/>
                    <a:pt x="3731" y="4278"/>
                    <a:pt x="3731" y="4220"/>
                  </a:cubicBezTo>
                  <a:cubicBezTo>
                    <a:pt x="3731" y="4173"/>
                    <a:pt x="3766" y="4155"/>
                    <a:pt x="3766" y="4109"/>
                  </a:cubicBezTo>
                  <a:cubicBezTo>
                    <a:pt x="3766" y="4068"/>
                    <a:pt x="3766" y="4068"/>
                    <a:pt x="3766" y="4068"/>
                  </a:cubicBezTo>
                  <a:cubicBezTo>
                    <a:pt x="3766" y="4022"/>
                    <a:pt x="3848" y="4039"/>
                    <a:pt x="3859" y="3987"/>
                  </a:cubicBezTo>
                  <a:close/>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sp>
          <p:nvSpPr>
            <p:cNvPr id="69" name="Freeform 68"/>
            <p:cNvSpPr>
              <a:spLocks noChangeArrowheads="1"/>
            </p:cNvSpPr>
            <p:nvPr/>
          </p:nvSpPr>
          <p:spPr bwMode="auto">
            <a:xfrm>
              <a:off x="19452577" y="10263720"/>
              <a:ext cx="973937" cy="1142800"/>
            </a:xfrm>
            <a:custGeom>
              <a:avLst/>
              <a:gdLst>
                <a:gd name="T0" fmla="*/ 1945 w 2214"/>
                <a:gd name="T1" fmla="*/ 1915 h 2597"/>
                <a:gd name="T2" fmla="*/ 1997 w 2214"/>
                <a:gd name="T3" fmla="*/ 2154 h 2597"/>
                <a:gd name="T4" fmla="*/ 1968 w 2214"/>
                <a:gd name="T5" fmla="*/ 2305 h 2597"/>
                <a:gd name="T6" fmla="*/ 1869 w 2214"/>
                <a:gd name="T7" fmla="*/ 2288 h 2597"/>
                <a:gd name="T8" fmla="*/ 1834 w 2214"/>
                <a:gd name="T9" fmla="*/ 2183 h 2597"/>
                <a:gd name="T10" fmla="*/ 1939 w 2214"/>
                <a:gd name="T11" fmla="*/ 2206 h 2597"/>
                <a:gd name="T12" fmla="*/ 1724 w 2214"/>
                <a:gd name="T13" fmla="*/ 2136 h 2597"/>
                <a:gd name="T14" fmla="*/ 1636 w 2214"/>
                <a:gd name="T15" fmla="*/ 2212 h 2597"/>
                <a:gd name="T16" fmla="*/ 1561 w 2214"/>
                <a:gd name="T17" fmla="*/ 2328 h 2597"/>
                <a:gd name="T18" fmla="*/ 1537 w 2214"/>
                <a:gd name="T19" fmla="*/ 2386 h 2597"/>
                <a:gd name="T20" fmla="*/ 1479 w 2214"/>
                <a:gd name="T21" fmla="*/ 2491 h 2597"/>
                <a:gd name="T22" fmla="*/ 1194 w 2214"/>
                <a:gd name="T23" fmla="*/ 2538 h 2597"/>
                <a:gd name="T24" fmla="*/ 1031 w 2214"/>
                <a:gd name="T25" fmla="*/ 2456 h 2597"/>
                <a:gd name="T26" fmla="*/ 751 w 2214"/>
                <a:gd name="T27" fmla="*/ 1996 h 2597"/>
                <a:gd name="T28" fmla="*/ 664 w 2214"/>
                <a:gd name="T29" fmla="*/ 1700 h 2597"/>
                <a:gd name="T30" fmla="*/ 780 w 2214"/>
                <a:gd name="T31" fmla="*/ 1828 h 2597"/>
                <a:gd name="T32" fmla="*/ 746 w 2214"/>
                <a:gd name="T33" fmla="*/ 1694 h 2597"/>
                <a:gd name="T34" fmla="*/ 449 w 2214"/>
                <a:gd name="T35" fmla="*/ 1158 h 2597"/>
                <a:gd name="T36" fmla="*/ 379 w 2214"/>
                <a:gd name="T37" fmla="*/ 890 h 2597"/>
                <a:gd name="T38" fmla="*/ 425 w 2214"/>
                <a:gd name="T39" fmla="*/ 698 h 2597"/>
                <a:gd name="T40" fmla="*/ 600 w 2214"/>
                <a:gd name="T41" fmla="*/ 774 h 2597"/>
                <a:gd name="T42" fmla="*/ 1042 w 2214"/>
                <a:gd name="T43" fmla="*/ 937 h 2597"/>
                <a:gd name="T44" fmla="*/ 1322 w 2214"/>
                <a:gd name="T45" fmla="*/ 1030 h 2597"/>
                <a:gd name="T46" fmla="*/ 1514 w 2214"/>
                <a:gd name="T47" fmla="*/ 1065 h 2597"/>
                <a:gd name="T48" fmla="*/ 1473 w 2214"/>
                <a:gd name="T49" fmla="*/ 890 h 2597"/>
                <a:gd name="T50" fmla="*/ 1694 w 2214"/>
                <a:gd name="T51" fmla="*/ 908 h 2597"/>
                <a:gd name="T52" fmla="*/ 1986 w 2214"/>
                <a:gd name="T53" fmla="*/ 751 h 2597"/>
                <a:gd name="T54" fmla="*/ 2125 w 2214"/>
                <a:gd name="T55" fmla="*/ 943 h 2597"/>
                <a:gd name="T56" fmla="*/ 2131 w 2214"/>
                <a:gd name="T57" fmla="*/ 1141 h 2597"/>
                <a:gd name="T58" fmla="*/ 2137 w 2214"/>
                <a:gd name="T59" fmla="*/ 1385 h 2597"/>
                <a:gd name="T60" fmla="*/ 2149 w 2214"/>
                <a:gd name="T61" fmla="*/ 1595 h 2597"/>
                <a:gd name="T62" fmla="*/ 2108 w 2214"/>
                <a:gd name="T63" fmla="*/ 1531 h 2597"/>
                <a:gd name="T64" fmla="*/ 2009 w 2214"/>
                <a:gd name="T65" fmla="*/ 1769 h 2597"/>
                <a:gd name="T66" fmla="*/ 1665 w 2214"/>
                <a:gd name="T67" fmla="*/ 2381 h 2597"/>
                <a:gd name="T68" fmla="*/ 1683 w 2214"/>
                <a:gd name="T69" fmla="*/ 2451 h 2597"/>
                <a:gd name="T70" fmla="*/ 2055 w 2214"/>
                <a:gd name="T71" fmla="*/ 1932 h 2597"/>
                <a:gd name="T72" fmla="*/ 2044 w 2214"/>
                <a:gd name="T73" fmla="*/ 1921 h 2597"/>
                <a:gd name="T74" fmla="*/ 2061 w 2214"/>
                <a:gd name="T75" fmla="*/ 1973 h 2597"/>
                <a:gd name="T76" fmla="*/ 513 w 2214"/>
                <a:gd name="T77" fmla="*/ 669 h 2597"/>
                <a:gd name="T78" fmla="*/ 559 w 2214"/>
                <a:gd name="T79" fmla="*/ 687 h 2597"/>
                <a:gd name="T80" fmla="*/ 1916 w 2214"/>
                <a:gd name="T81" fmla="*/ 169 h 2597"/>
                <a:gd name="T82" fmla="*/ 1951 w 2214"/>
                <a:gd name="T83" fmla="*/ 273 h 2597"/>
                <a:gd name="T84" fmla="*/ 2096 w 2214"/>
                <a:gd name="T85" fmla="*/ 390 h 2597"/>
                <a:gd name="T86" fmla="*/ 2143 w 2214"/>
                <a:gd name="T87" fmla="*/ 343 h 2597"/>
                <a:gd name="T88" fmla="*/ 2131 w 2214"/>
                <a:gd name="T89" fmla="*/ 297 h 2597"/>
                <a:gd name="T90" fmla="*/ 1916 w 2214"/>
                <a:gd name="T91" fmla="*/ 169 h 2597"/>
                <a:gd name="T92" fmla="*/ 2050 w 2214"/>
                <a:gd name="T93" fmla="*/ 477 h 2597"/>
                <a:gd name="T94" fmla="*/ 2137 w 2214"/>
                <a:gd name="T95" fmla="*/ 518 h 2597"/>
                <a:gd name="T96" fmla="*/ 2172 w 2214"/>
                <a:gd name="T97" fmla="*/ 454 h 2597"/>
                <a:gd name="T98" fmla="*/ 2067 w 2214"/>
                <a:gd name="T99" fmla="*/ 599 h 2597"/>
                <a:gd name="T100" fmla="*/ 2114 w 2214"/>
                <a:gd name="T101" fmla="*/ 582 h 2597"/>
                <a:gd name="T102" fmla="*/ 483 w 2214"/>
                <a:gd name="T103" fmla="*/ 541 h 2597"/>
                <a:gd name="T104" fmla="*/ 483 w 2214"/>
                <a:gd name="T105" fmla="*/ 541 h 2597"/>
                <a:gd name="T106" fmla="*/ 59 w 2214"/>
                <a:gd name="T107" fmla="*/ 6 h 2597"/>
                <a:gd name="T108" fmla="*/ 12 w 2214"/>
                <a:gd name="T109" fmla="*/ 75 h 2597"/>
                <a:gd name="T110" fmla="*/ 0 w 2214"/>
                <a:gd name="T111" fmla="*/ 209 h 2597"/>
                <a:gd name="T112" fmla="*/ 41 w 2214"/>
                <a:gd name="T113" fmla="*/ 332 h 2597"/>
                <a:gd name="T114" fmla="*/ 117 w 2214"/>
                <a:gd name="T115" fmla="*/ 128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14" h="2597">
                  <a:moveTo>
                    <a:pt x="2009" y="1769"/>
                  </a:moveTo>
                  <a:lnTo>
                    <a:pt x="2009" y="1769"/>
                  </a:lnTo>
                  <a:cubicBezTo>
                    <a:pt x="2009" y="1828"/>
                    <a:pt x="1991" y="1868"/>
                    <a:pt x="1945" y="1915"/>
                  </a:cubicBezTo>
                  <a:cubicBezTo>
                    <a:pt x="1974" y="1985"/>
                    <a:pt x="1974" y="1985"/>
                    <a:pt x="1974" y="1985"/>
                  </a:cubicBezTo>
                  <a:cubicBezTo>
                    <a:pt x="1968" y="2031"/>
                    <a:pt x="1927" y="2055"/>
                    <a:pt x="1927" y="2101"/>
                  </a:cubicBezTo>
                  <a:cubicBezTo>
                    <a:pt x="1927" y="2136"/>
                    <a:pt x="1997" y="2119"/>
                    <a:pt x="1997" y="2154"/>
                  </a:cubicBezTo>
                  <a:cubicBezTo>
                    <a:pt x="1997" y="2177"/>
                    <a:pt x="1980" y="2183"/>
                    <a:pt x="1968" y="2200"/>
                  </a:cubicBezTo>
                  <a:cubicBezTo>
                    <a:pt x="1980" y="2282"/>
                    <a:pt x="1980" y="2282"/>
                    <a:pt x="1980" y="2282"/>
                  </a:cubicBezTo>
                  <a:cubicBezTo>
                    <a:pt x="1980" y="2293"/>
                    <a:pt x="1974" y="2299"/>
                    <a:pt x="1968" y="2305"/>
                  </a:cubicBezTo>
                  <a:cubicBezTo>
                    <a:pt x="1951" y="2293"/>
                    <a:pt x="1945" y="2276"/>
                    <a:pt x="1939" y="2258"/>
                  </a:cubicBezTo>
                  <a:cubicBezTo>
                    <a:pt x="1927" y="2282"/>
                    <a:pt x="1921" y="2311"/>
                    <a:pt x="1898" y="2311"/>
                  </a:cubicBezTo>
                  <a:cubicBezTo>
                    <a:pt x="1887" y="2311"/>
                    <a:pt x="1869" y="2299"/>
                    <a:pt x="1869" y="2288"/>
                  </a:cubicBezTo>
                  <a:cubicBezTo>
                    <a:pt x="1869" y="2264"/>
                    <a:pt x="1869" y="2258"/>
                    <a:pt x="1869" y="2235"/>
                  </a:cubicBezTo>
                  <a:cubicBezTo>
                    <a:pt x="1852" y="2235"/>
                    <a:pt x="1840" y="2235"/>
                    <a:pt x="1823" y="2223"/>
                  </a:cubicBezTo>
                  <a:cubicBezTo>
                    <a:pt x="1834" y="2212"/>
                    <a:pt x="1834" y="2200"/>
                    <a:pt x="1834" y="2183"/>
                  </a:cubicBezTo>
                  <a:cubicBezTo>
                    <a:pt x="1846" y="2183"/>
                    <a:pt x="1846" y="2183"/>
                    <a:pt x="1846" y="2183"/>
                  </a:cubicBezTo>
                  <a:cubicBezTo>
                    <a:pt x="1863" y="2200"/>
                    <a:pt x="1869" y="2229"/>
                    <a:pt x="1898" y="2229"/>
                  </a:cubicBezTo>
                  <a:cubicBezTo>
                    <a:pt x="1916" y="2229"/>
                    <a:pt x="1939" y="2223"/>
                    <a:pt x="1939" y="2206"/>
                  </a:cubicBezTo>
                  <a:cubicBezTo>
                    <a:pt x="1939" y="2130"/>
                    <a:pt x="1863" y="2078"/>
                    <a:pt x="1788" y="2078"/>
                  </a:cubicBezTo>
                  <a:cubicBezTo>
                    <a:pt x="1747" y="2078"/>
                    <a:pt x="1747" y="2276"/>
                    <a:pt x="1747" y="2171"/>
                  </a:cubicBezTo>
                  <a:cubicBezTo>
                    <a:pt x="1747" y="2159"/>
                    <a:pt x="1741" y="2136"/>
                    <a:pt x="1724" y="2136"/>
                  </a:cubicBezTo>
                  <a:cubicBezTo>
                    <a:pt x="1689" y="2136"/>
                    <a:pt x="1665" y="2165"/>
                    <a:pt x="1665" y="2200"/>
                  </a:cubicBezTo>
                  <a:cubicBezTo>
                    <a:pt x="1665" y="2223"/>
                    <a:pt x="1665" y="2223"/>
                    <a:pt x="1665" y="2223"/>
                  </a:cubicBezTo>
                  <a:cubicBezTo>
                    <a:pt x="1654" y="2218"/>
                    <a:pt x="1648" y="2218"/>
                    <a:pt x="1636" y="2212"/>
                  </a:cubicBezTo>
                  <a:cubicBezTo>
                    <a:pt x="1642" y="2241"/>
                    <a:pt x="1654" y="2258"/>
                    <a:pt x="1654" y="2288"/>
                  </a:cubicBezTo>
                  <a:cubicBezTo>
                    <a:pt x="1654" y="2322"/>
                    <a:pt x="1660" y="2369"/>
                    <a:pt x="1625" y="2369"/>
                  </a:cubicBezTo>
                  <a:cubicBezTo>
                    <a:pt x="1595" y="2369"/>
                    <a:pt x="1572" y="2357"/>
                    <a:pt x="1561" y="2328"/>
                  </a:cubicBezTo>
                  <a:cubicBezTo>
                    <a:pt x="1561" y="2317"/>
                    <a:pt x="1561" y="2317"/>
                    <a:pt x="1561" y="2317"/>
                  </a:cubicBezTo>
                  <a:cubicBezTo>
                    <a:pt x="1537" y="2322"/>
                    <a:pt x="1520" y="2311"/>
                    <a:pt x="1497" y="2305"/>
                  </a:cubicBezTo>
                  <a:cubicBezTo>
                    <a:pt x="1520" y="2334"/>
                    <a:pt x="1537" y="2352"/>
                    <a:pt x="1537" y="2386"/>
                  </a:cubicBezTo>
                  <a:cubicBezTo>
                    <a:pt x="1537" y="2398"/>
                    <a:pt x="1531" y="2404"/>
                    <a:pt x="1520" y="2410"/>
                  </a:cubicBezTo>
                  <a:cubicBezTo>
                    <a:pt x="1520" y="2416"/>
                    <a:pt x="1531" y="2421"/>
                    <a:pt x="1531" y="2427"/>
                  </a:cubicBezTo>
                  <a:cubicBezTo>
                    <a:pt x="1531" y="2456"/>
                    <a:pt x="1502" y="2468"/>
                    <a:pt x="1479" y="2491"/>
                  </a:cubicBezTo>
                  <a:cubicBezTo>
                    <a:pt x="1456" y="2526"/>
                    <a:pt x="1473" y="2596"/>
                    <a:pt x="1427" y="2596"/>
                  </a:cubicBezTo>
                  <a:cubicBezTo>
                    <a:pt x="1368" y="2596"/>
                    <a:pt x="1351" y="2538"/>
                    <a:pt x="1293" y="2538"/>
                  </a:cubicBezTo>
                  <a:cubicBezTo>
                    <a:pt x="1252" y="2538"/>
                    <a:pt x="1235" y="2538"/>
                    <a:pt x="1194" y="2538"/>
                  </a:cubicBezTo>
                  <a:cubicBezTo>
                    <a:pt x="1176" y="2538"/>
                    <a:pt x="1171" y="2526"/>
                    <a:pt x="1153" y="2526"/>
                  </a:cubicBezTo>
                  <a:cubicBezTo>
                    <a:pt x="1124" y="2526"/>
                    <a:pt x="1118" y="2567"/>
                    <a:pt x="1083" y="2567"/>
                  </a:cubicBezTo>
                  <a:cubicBezTo>
                    <a:pt x="1037" y="2567"/>
                    <a:pt x="1060" y="2497"/>
                    <a:pt x="1031" y="2456"/>
                  </a:cubicBezTo>
                  <a:cubicBezTo>
                    <a:pt x="1002" y="2416"/>
                    <a:pt x="978" y="2386"/>
                    <a:pt x="943" y="2346"/>
                  </a:cubicBezTo>
                  <a:cubicBezTo>
                    <a:pt x="909" y="2264"/>
                    <a:pt x="845" y="2247"/>
                    <a:pt x="804" y="2165"/>
                  </a:cubicBezTo>
                  <a:cubicBezTo>
                    <a:pt x="769" y="2101"/>
                    <a:pt x="769" y="2060"/>
                    <a:pt x="751" y="1996"/>
                  </a:cubicBezTo>
                  <a:cubicBezTo>
                    <a:pt x="740" y="1967"/>
                    <a:pt x="722" y="1956"/>
                    <a:pt x="711" y="1927"/>
                  </a:cubicBezTo>
                  <a:cubicBezTo>
                    <a:pt x="699" y="1897"/>
                    <a:pt x="711" y="1880"/>
                    <a:pt x="705" y="1845"/>
                  </a:cubicBezTo>
                  <a:cubicBezTo>
                    <a:pt x="699" y="1787"/>
                    <a:pt x="670" y="1758"/>
                    <a:pt x="664" y="1700"/>
                  </a:cubicBezTo>
                  <a:cubicBezTo>
                    <a:pt x="670" y="1705"/>
                    <a:pt x="670" y="1705"/>
                    <a:pt x="670" y="1705"/>
                  </a:cubicBezTo>
                  <a:cubicBezTo>
                    <a:pt x="693" y="1746"/>
                    <a:pt x="722" y="1758"/>
                    <a:pt x="757" y="1787"/>
                  </a:cubicBezTo>
                  <a:cubicBezTo>
                    <a:pt x="786" y="1810"/>
                    <a:pt x="763" y="1880"/>
                    <a:pt x="780" y="1828"/>
                  </a:cubicBezTo>
                  <a:cubicBezTo>
                    <a:pt x="798" y="1833"/>
                    <a:pt x="804" y="1839"/>
                    <a:pt x="821" y="1851"/>
                  </a:cubicBezTo>
                  <a:cubicBezTo>
                    <a:pt x="821" y="1828"/>
                    <a:pt x="821" y="1828"/>
                    <a:pt x="821" y="1828"/>
                  </a:cubicBezTo>
                  <a:cubicBezTo>
                    <a:pt x="821" y="1769"/>
                    <a:pt x="769" y="1746"/>
                    <a:pt x="746" y="1694"/>
                  </a:cubicBezTo>
                  <a:cubicBezTo>
                    <a:pt x="734" y="1659"/>
                    <a:pt x="722" y="1624"/>
                    <a:pt x="687" y="1624"/>
                  </a:cubicBezTo>
                  <a:cubicBezTo>
                    <a:pt x="687" y="1478"/>
                    <a:pt x="583" y="1420"/>
                    <a:pt x="519" y="1286"/>
                  </a:cubicBezTo>
                  <a:cubicBezTo>
                    <a:pt x="489" y="1234"/>
                    <a:pt x="449" y="1216"/>
                    <a:pt x="449" y="1158"/>
                  </a:cubicBezTo>
                  <a:cubicBezTo>
                    <a:pt x="449" y="1152"/>
                    <a:pt x="460" y="1152"/>
                    <a:pt x="460" y="1147"/>
                  </a:cubicBezTo>
                  <a:cubicBezTo>
                    <a:pt x="460" y="1059"/>
                    <a:pt x="420" y="1007"/>
                    <a:pt x="396" y="919"/>
                  </a:cubicBezTo>
                  <a:cubicBezTo>
                    <a:pt x="396" y="908"/>
                    <a:pt x="379" y="908"/>
                    <a:pt x="379" y="890"/>
                  </a:cubicBezTo>
                  <a:cubicBezTo>
                    <a:pt x="379" y="838"/>
                    <a:pt x="420" y="821"/>
                    <a:pt x="425" y="768"/>
                  </a:cubicBezTo>
                  <a:cubicBezTo>
                    <a:pt x="414" y="698"/>
                    <a:pt x="414" y="698"/>
                    <a:pt x="414" y="698"/>
                  </a:cubicBezTo>
                  <a:cubicBezTo>
                    <a:pt x="425" y="698"/>
                    <a:pt x="425" y="698"/>
                    <a:pt x="425" y="698"/>
                  </a:cubicBezTo>
                  <a:cubicBezTo>
                    <a:pt x="431" y="704"/>
                    <a:pt x="437" y="710"/>
                    <a:pt x="443" y="716"/>
                  </a:cubicBezTo>
                  <a:cubicBezTo>
                    <a:pt x="478" y="733"/>
                    <a:pt x="501" y="733"/>
                    <a:pt x="536" y="739"/>
                  </a:cubicBezTo>
                  <a:cubicBezTo>
                    <a:pt x="565" y="751"/>
                    <a:pt x="571" y="774"/>
                    <a:pt x="600" y="774"/>
                  </a:cubicBezTo>
                  <a:cubicBezTo>
                    <a:pt x="617" y="774"/>
                    <a:pt x="623" y="762"/>
                    <a:pt x="641" y="762"/>
                  </a:cubicBezTo>
                  <a:cubicBezTo>
                    <a:pt x="699" y="762"/>
                    <a:pt x="722" y="797"/>
                    <a:pt x="775" y="815"/>
                  </a:cubicBezTo>
                  <a:cubicBezTo>
                    <a:pt x="879" y="861"/>
                    <a:pt x="938" y="890"/>
                    <a:pt x="1042" y="937"/>
                  </a:cubicBezTo>
                  <a:cubicBezTo>
                    <a:pt x="1095" y="954"/>
                    <a:pt x="1130" y="984"/>
                    <a:pt x="1188" y="984"/>
                  </a:cubicBezTo>
                  <a:cubicBezTo>
                    <a:pt x="1240" y="984"/>
                    <a:pt x="1240" y="984"/>
                    <a:pt x="1240" y="984"/>
                  </a:cubicBezTo>
                  <a:cubicBezTo>
                    <a:pt x="1275" y="984"/>
                    <a:pt x="1287" y="1013"/>
                    <a:pt x="1322" y="1030"/>
                  </a:cubicBezTo>
                  <a:cubicBezTo>
                    <a:pt x="1328" y="989"/>
                    <a:pt x="1328" y="937"/>
                    <a:pt x="1368" y="937"/>
                  </a:cubicBezTo>
                  <a:cubicBezTo>
                    <a:pt x="1398" y="937"/>
                    <a:pt x="1415" y="960"/>
                    <a:pt x="1438" y="978"/>
                  </a:cubicBezTo>
                  <a:cubicBezTo>
                    <a:pt x="1473" y="1007"/>
                    <a:pt x="1485" y="1030"/>
                    <a:pt x="1514" y="1065"/>
                  </a:cubicBezTo>
                  <a:cubicBezTo>
                    <a:pt x="1526" y="1094"/>
                    <a:pt x="1462" y="937"/>
                    <a:pt x="1462" y="914"/>
                  </a:cubicBezTo>
                  <a:cubicBezTo>
                    <a:pt x="1462" y="890"/>
                    <a:pt x="1462" y="890"/>
                    <a:pt x="1462" y="890"/>
                  </a:cubicBezTo>
                  <a:cubicBezTo>
                    <a:pt x="1467" y="890"/>
                    <a:pt x="1473" y="890"/>
                    <a:pt x="1473" y="890"/>
                  </a:cubicBezTo>
                  <a:cubicBezTo>
                    <a:pt x="1508" y="890"/>
                    <a:pt x="1526" y="914"/>
                    <a:pt x="1561" y="914"/>
                  </a:cubicBezTo>
                  <a:cubicBezTo>
                    <a:pt x="1595" y="914"/>
                    <a:pt x="1607" y="873"/>
                    <a:pt x="1636" y="873"/>
                  </a:cubicBezTo>
                  <a:cubicBezTo>
                    <a:pt x="1660" y="873"/>
                    <a:pt x="1671" y="908"/>
                    <a:pt x="1694" y="908"/>
                  </a:cubicBezTo>
                  <a:cubicBezTo>
                    <a:pt x="1758" y="908"/>
                    <a:pt x="1788" y="850"/>
                    <a:pt x="1817" y="791"/>
                  </a:cubicBezTo>
                  <a:cubicBezTo>
                    <a:pt x="1852" y="809"/>
                    <a:pt x="1863" y="832"/>
                    <a:pt x="1904" y="832"/>
                  </a:cubicBezTo>
                  <a:cubicBezTo>
                    <a:pt x="1951" y="832"/>
                    <a:pt x="1986" y="797"/>
                    <a:pt x="1986" y="751"/>
                  </a:cubicBezTo>
                  <a:cubicBezTo>
                    <a:pt x="1986" y="704"/>
                    <a:pt x="2160" y="844"/>
                    <a:pt x="2160" y="885"/>
                  </a:cubicBezTo>
                  <a:cubicBezTo>
                    <a:pt x="2160" y="908"/>
                    <a:pt x="2120" y="908"/>
                    <a:pt x="2120" y="931"/>
                  </a:cubicBezTo>
                  <a:cubicBezTo>
                    <a:pt x="2120" y="937"/>
                    <a:pt x="2125" y="937"/>
                    <a:pt x="2125" y="943"/>
                  </a:cubicBezTo>
                  <a:cubicBezTo>
                    <a:pt x="2125" y="1018"/>
                    <a:pt x="2125" y="1018"/>
                    <a:pt x="2125" y="1018"/>
                  </a:cubicBezTo>
                  <a:cubicBezTo>
                    <a:pt x="2125" y="1042"/>
                    <a:pt x="2143" y="1053"/>
                    <a:pt x="2143" y="1077"/>
                  </a:cubicBezTo>
                  <a:cubicBezTo>
                    <a:pt x="2143" y="1100"/>
                    <a:pt x="2131" y="1117"/>
                    <a:pt x="2131" y="1141"/>
                  </a:cubicBezTo>
                  <a:cubicBezTo>
                    <a:pt x="2131" y="1199"/>
                    <a:pt x="2131" y="1199"/>
                    <a:pt x="2131" y="1199"/>
                  </a:cubicBezTo>
                  <a:cubicBezTo>
                    <a:pt x="2131" y="1234"/>
                    <a:pt x="2160" y="1251"/>
                    <a:pt x="2160" y="1292"/>
                  </a:cubicBezTo>
                  <a:cubicBezTo>
                    <a:pt x="2160" y="1327"/>
                    <a:pt x="2137" y="1350"/>
                    <a:pt x="2137" y="1385"/>
                  </a:cubicBezTo>
                  <a:cubicBezTo>
                    <a:pt x="2137" y="1420"/>
                    <a:pt x="2143" y="1438"/>
                    <a:pt x="2143" y="1473"/>
                  </a:cubicBezTo>
                  <a:cubicBezTo>
                    <a:pt x="2143" y="1502"/>
                    <a:pt x="2125" y="1519"/>
                    <a:pt x="2125" y="1548"/>
                  </a:cubicBezTo>
                  <a:cubicBezTo>
                    <a:pt x="2125" y="1566"/>
                    <a:pt x="2143" y="1577"/>
                    <a:pt x="2149" y="1595"/>
                  </a:cubicBezTo>
                  <a:cubicBezTo>
                    <a:pt x="2131" y="1595"/>
                    <a:pt x="2125" y="1577"/>
                    <a:pt x="2102" y="1577"/>
                  </a:cubicBezTo>
                  <a:cubicBezTo>
                    <a:pt x="2102" y="1571"/>
                    <a:pt x="2102" y="1571"/>
                    <a:pt x="2102" y="1566"/>
                  </a:cubicBezTo>
                  <a:cubicBezTo>
                    <a:pt x="2102" y="1554"/>
                    <a:pt x="2108" y="1548"/>
                    <a:pt x="2108" y="1531"/>
                  </a:cubicBezTo>
                  <a:cubicBezTo>
                    <a:pt x="2061" y="1554"/>
                    <a:pt x="2050" y="1601"/>
                    <a:pt x="2038" y="1653"/>
                  </a:cubicBezTo>
                  <a:cubicBezTo>
                    <a:pt x="2026" y="1694"/>
                    <a:pt x="2003" y="1711"/>
                    <a:pt x="2003" y="1758"/>
                  </a:cubicBezTo>
                  <a:cubicBezTo>
                    <a:pt x="2003" y="1764"/>
                    <a:pt x="2009" y="1764"/>
                    <a:pt x="2009" y="1769"/>
                  </a:cubicBezTo>
                  <a:close/>
                  <a:moveTo>
                    <a:pt x="1677" y="2386"/>
                  </a:moveTo>
                  <a:lnTo>
                    <a:pt x="1677" y="2386"/>
                  </a:lnTo>
                  <a:cubicBezTo>
                    <a:pt x="1671" y="2381"/>
                    <a:pt x="1671" y="2381"/>
                    <a:pt x="1665" y="2381"/>
                  </a:cubicBezTo>
                  <a:cubicBezTo>
                    <a:pt x="1630" y="2381"/>
                    <a:pt x="1636" y="2427"/>
                    <a:pt x="1619" y="2456"/>
                  </a:cubicBezTo>
                  <a:cubicBezTo>
                    <a:pt x="1636" y="2474"/>
                    <a:pt x="1636" y="2497"/>
                    <a:pt x="1654" y="2515"/>
                  </a:cubicBezTo>
                  <a:cubicBezTo>
                    <a:pt x="1677" y="2491"/>
                    <a:pt x="1671" y="2468"/>
                    <a:pt x="1683" y="2451"/>
                  </a:cubicBezTo>
                  <a:cubicBezTo>
                    <a:pt x="1677" y="2427"/>
                    <a:pt x="1677" y="2427"/>
                    <a:pt x="1677" y="2427"/>
                  </a:cubicBezTo>
                  <a:cubicBezTo>
                    <a:pt x="1677" y="2386"/>
                    <a:pt x="1677" y="2386"/>
                    <a:pt x="1677" y="2386"/>
                  </a:cubicBezTo>
                  <a:close/>
                  <a:moveTo>
                    <a:pt x="2055" y="1932"/>
                  </a:moveTo>
                  <a:lnTo>
                    <a:pt x="2055" y="1932"/>
                  </a:lnTo>
                  <a:cubicBezTo>
                    <a:pt x="2055" y="1927"/>
                    <a:pt x="2055" y="1927"/>
                    <a:pt x="2055" y="1927"/>
                  </a:cubicBezTo>
                  <a:cubicBezTo>
                    <a:pt x="2044" y="1921"/>
                    <a:pt x="2044" y="1921"/>
                    <a:pt x="2044" y="1921"/>
                  </a:cubicBezTo>
                  <a:cubicBezTo>
                    <a:pt x="2032" y="1944"/>
                    <a:pt x="2032" y="1956"/>
                    <a:pt x="2026" y="1973"/>
                  </a:cubicBezTo>
                  <a:cubicBezTo>
                    <a:pt x="2032" y="1973"/>
                    <a:pt x="2038" y="1979"/>
                    <a:pt x="2044" y="1979"/>
                  </a:cubicBezTo>
                  <a:cubicBezTo>
                    <a:pt x="2050" y="1979"/>
                    <a:pt x="2055" y="1973"/>
                    <a:pt x="2061" y="1973"/>
                  </a:cubicBezTo>
                  <a:cubicBezTo>
                    <a:pt x="2055" y="1932"/>
                    <a:pt x="2055" y="1932"/>
                    <a:pt x="2055" y="1932"/>
                  </a:cubicBezTo>
                  <a:close/>
                  <a:moveTo>
                    <a:pt x="513" y="669"/>
                  </a:moveTo>
                  <a:lnTo>
                    <a:pt x="513" y="669"/>
                  </a:lnTo>
                  <a:cubicBezTo>
                    <a:pt x="507" y="687"/>
                    <a:pt x="507" y="698"/>
                    <a:pt x="501" y="710"/>
                  </a:cubicBezTo>
                  <a:cubicBezTo>
                    <a:pt x="513" y="716"/>
                    <a:pt x="513" y="716"/>
                    <a:pt x="513" y="716"/>
                  </a:cubicBezTo>
                  <a:cubicBezTo>
                    <a:pt x="536" y="710"/>
                    <a:pt x="548" y="704"/>
                    <a:pt x="559" y="687"/>
                  </a:cubicBezTo>
                  <a:cubicBezTo>
                    <a:pt x="542" y="681"/>
                    <a:pt x="530" y="675"/>
                    <a:pt x="513" y="669"/>
                  </a:cubicBezTo>
                  <a:close/>
                  <a:moveTo>
                    <a:pt x="1916" y="169"/>
                  </a:moveTo>
                  <a:lnTo>
                    <a:pt x="1916" y="169"/>
                  </a:lnTo>
                  <a:cubicBezTo>
                    <a:pt x="1945" y="186"/>
                    <a:pt x="1957" y="215"/>
                    <a:pt x="1957" y="250"/>
                  </a:cubicBezTo>
                  <a:cubicBezTo>
                    <a:pt x="1957" y="256"/>
                    <a:pt x="1951" y="256"/>
                    <a:pt x="1945" y="262"/>
                  </a:cubicBezTo>
                  <a:cubicBezTo>
                    <a:pt x="1951" y="273"/>
                    <a:pt x="1951" y="273"/>
                    <a:pt x="1951" y="273"/>
                  </a:cubicBezTo>
                  <a:cubicBezTo>
                    <a:pt x="1991" y="273"/>
                    <a:pt x="1997" y="314"/>
                    <a:pt x="2015" y="355"/>
                  </a:cubicBezTo>
                  <a:cubicBezTo>
                    <a:pt x="2026" y="384"/>
                    <a:pt x="2038" y="396"/>
                    <a:pt x="2050" y="425"/>
                  </a:cubicBezTo>
                  <a:cubicBezTo>
                    <a:pt x="2073" y="419"/>
                    <a:pt x="2073" y="390"/>
                    <a:pt x="2096" y="390"/>
                  </a:cubicBezTo>
                  <a:cubicBezTo>
                    <a:pt x="2114" y="390"/>
                    <a:pt x="2125" y="396"/>
                    <a:pt x="2143" y="401"/>
                  </a:cubicBezTo>
                  <a:cubicBezTo>
                    <a:pt x="2143" y="396"/>
                    <a:pt x="2143" y="396"/>
                    <a:pt x="2143" y="384"/>
                  </a:cubicBezTo>
                  <a:cubicBezTo>
                    <a:pt x="2143" y="372"/>
                    <a:pt x="2143" y="361"/>
                    <a:pt x="2143" y="343"/>
                  </a:cubicBezTo>
                  <a:cubicBezTo>
                    <a:pt x="2137" y="343"/>
                    <a:pt x="2131" y="343"/>
                    <a:pt x="2120" y="343"/>
                  </a:cubicBezTo>
                  <a:cubicBezTo>
                    <a:pt x="2114" y="343"/>
                    <a:pt x="2114" y="337"/>
                    <a:pt x="2108" y="337"/>
                  </a:cubicBezTo>
                  <a:cubicBezTo>
                    <a:pt x="2120" y="320"/>
                    <a:pt x="2131" y="314"/>
                    <a:pt x="2131" y="297"/>
                  </a:cubicBezTo>
                  <a:cubicBezTo>
                    <a:pt x="2131" y="238"/>
                    <a:pt x="2131" y="238"/>
                    <a:pt x="2131" y="238"/>
                  </a:cubicBezTo>
                  <a:cubicBezTo>
                    <a:pt x="2044" y="238"/>
                    <a:pt x="2032" y="151"/>
                    <a:pt x="1968" y="93"/>
                  </a:cubicBezTo>
                  <a:cubicBezTo>
                    <a:pt x="1957" y="128"/>
                    <a:pt x="1945" y="151"/>
                    <a:pt x="1916" y="169"/>
                  </a:cubicBezTo>
                  <a:close/>
                  <a:moveTo>
                    <a:pt x="2084" y="483"/>
                  </a:moveTo>
                  <a:lnTo>
                    <a:pt x="2084" y="483"/>
                  </a:lnTo>
                  <a:cubicBezTo>
                    <a:pt x="2073" y="483"/>
                    <a:pt x="2061" y="477"/>
                    <a:pt x="2050" y="477"/>
                  </a:cubicBezTo>
                  <a:cubicBezTo>
                    <a:pt x="2026" y="477"/>
                    <a:pt x="2003" y="495"/>
                    <a:pt x="2003" y="512"/>
                  </a:cubicBezTo>
                  <a:cubicBezTo>
                    <a:pt x="2026" y="529"/>
                    <a:pt x="2044" y="535"/>
                    <a:pt x="2073" y="535"/>
                  </a:cubicBezTo>
                  <a:cubicBezTo>
                    <a:pt x="2096" y="535"/>
                    <a:pt x="2114" y="529"/>
                    <a:pt x="2137" y="518"/>
                  </a:cubicBezTo>
                  <a:cubicBezTo>
                    <a:pt x="2149" y="529"/>
                    <a:pt x="2154" y="541"/>
                    <a:pt x="2166" y="559"/>
                  </a:cubicBezTo>
                  <a:cubicBezTo>
                    <a:pt x="2183" y="547"/>
                    <a:pt x="2195" y="541"/>
                    <a:pt x="2213" y="524"/>
                  </a:cubicBezTo>
                  <a:cubicBezTo>
                    <a:pt x="2195" y="500"/>
                    <a:pt x="2183" y="483"/>
                    <a:pt x="2172" y="454"/>
                  </a:cubicBezTo>
                  <a:cubicBezTo>
                    <a:pt x="2160" y="448"/>
                    <a:pt x="2160" y="448"/>
                    <a:pt x="2160" y="448"/>
                  </a:cubicBezTo>
                  <a:cubicBezTo>
                    <a:pt x="2143" y="477"/>
                    <a:pt x="2114" y="483"/>
                    <a:pt x="2084" y="483"/>
                  </a:cubicBezTo>
                  <a:close/>
                  <a:moveTo>
                    <a:pt x="2067" y="599"/>
                  </a:moveTo>
                  <a:lnTo>
                    <a:pt x="2067" y="599"/>
                  </a:lnTo>
                  <a:cubicBezTo>
                    <a:pt x="2067" y="605"/>
                    <a:pt x="2067" y="611"/>
                    <a:pt x="2067" y="617"/>
                  </a:cubicBezTo>
                  <a:cubicBezTo>
                    <a:pt x="2090" y="611"/>
                    <a:pt x="2102" y="599"/>
                    <a:pt x="2114" y="582"/>
                  </a:cubicBezTo>
                  <a:cubicBezTo>
                    <a:pt x="2096" y="576"/>
                    <a:pt x="2067" y="582"/>
                    <a:pt x="2067" y="599"/>
                  </a:cubicBezTo>
                  <a:close/>
                  <a:moveTo>
                    <a:pt x="483" y="541"/>
                  </a:moveTo>
                  <a:lnTo>
                    <a:pt x="483" y="541"/>
                  </a:lnTo>
                  <a:cubicBezTo>
                    <a:pt x="536" y="541"/>
                    <a:pt x="536" y="541"/>
                    <a:pt x="536" y="541"/>
                  </a:cubicBezTo>
                  <a:cubicBezTo>
                    <a:pt x="536" y="529"/>
                    <a:pt x="536" y="524"/>
                    <a:pt x="536" y="506"/>
                  </a:cubicBezTo>
                  <a:cubicBezTo>
                    <a:pt x="513" y="512"/>
                    <a:pt x="501" y="529"/>
                    <a:pt x="483" y="541"/>
                  </a:cubicBezTo>
                  <a:close/>
                  <a:moveTo>
                    <a:pt x="82" y="23"/>
                  </a:moveTo>
                  <a:lnTo>
                    <a:pt x="82" y="23"/>
                  </a:lnTo>
                  <a:cubicBezTo>
                    <a:pt x="76" y="17"/>
                    <a:pt x="70" y="11"/>
                    <a:pt x="59" y="6"/>
                  </a:cubicBezTo>
                  <a:cubicBezTo>
                    <a:pt x="53" y="0"/>
                    <a:pt x="53" y="0"/>
                    <a:pt x="53" y="0"/>
                  </a:cubicBezTo>
                  <a:cubicBezTo>
                    <a:pt x="53" y="17"/>
                    <a:pt x="59" y="29"/>
                    <a:pt x="53" y="46"/>
                  </a:cubicBezTo>
                  <a:cubicBezTo>
                    <a:pt x="41" y="64"/>
                    <a:pt x="12" y="58"/>
                    <a:pt x="12" y="75"/>
                  </a:cubicBezTo>
                  <a:cubicBezTo>
                    <a:pt x="12" y="93"/>
                    <a:pt x="24" y="99"/>
                    <a:pt x="24" y="116"/>
                  </a:cubicBezTo>
                  <a:cubicBezTo>
                    <a:pt x="24" y="145"/>
                    <a:pt x="0" y="157"/>
                    <a:pt x="0" y="186"/>
                  </a:cubicBezTo>
                  <a:cubicBezTo>
                    <a:pt x="0" y="209"/>
                    <a:pt x="0" y="209"/>
                    <a:pt x="0" y="209"/>
                  </a:cubicBezTo>
                  <a:cubicBezTo>
                    <a:pt x="12" y="209"/>
                    <a:pt x="18" y="209"/>
                    <a:pt x="29" y="209"/>
                  </a:cubicBezTo>
                  <a:cubicBezTo>
                    <a:pt x="29" y="326"/>
                    <a:pt x="29" y="326"/>
                    <a:pt x="29" y="326"/>
                  </a:cubicBezTo>
                  <a:cubicBezTo>
                    <a:pt x="29" y="326"/>
                    <a:pt x="35" y="332"/>
                    <a:pt x="41" y="332"/>
                  </a:cubicBezTo>
                  <a:cubicBezTo>
                    <a:pt x="59" y="332"/>
                    <a:pt x="59" y="314"/>
                    <a:pt x="70" y="302"/>
                  </a:cubicBezTo>
                  <a:cubicBezTo>
                    <a:pt x="105" y="285"/>
                    <a:pt x="134" y="262"/>
                    <a:pt x="134" y="221"/>
                  </a:cubicBezTo>
                  <a:cubicBezTo>
                    <a:pt x="134" y="180"/>
                    <a:pt x="117" y="163"/>
                    <a:pt x="117" y="128"/>
                  </a:cubicBezTo>
                  <a:cubicBezTo>
                    <a:pt x="117" y="99"/>
                    <a:pt x="128" y="81"/>
                    <a:pt x="128" y="46"/>
                  </a:cubicBezTo>
                  <a:cubicBezTo>
                    <a:pt x="128" y="29"/>
                    <a:pt x="99" y="29"/>
                    <a:pt x="82" y="23"/>
                  </a:cubicBezTo>
                  <a:close/>
                </a:path>
              </a:pathLst>
            </a:custGeom>
            <a:grpFill/>
            <a:ln w="28575" cap="flat" cmpd="sng">
              <a:solidFill>
                <a:schemeClr val="bg1"/>
              </a:solidFill>
              <a:bevel/>
              <a:headEnd/>
              <a:tailEnd/>
            </a:ln>
            <a:effectLst/>
          </p:spPr>
          <p:txBody>
            <a:bodyPr wrap="none" anchor="ctr"/>
            <a:lstStyle/>
            <a:p>
              <a:pPr defTabSz="1828434" eaLnBrk="1" fontAlgn="auto" hangingPunct="1">
                <a:spcBef>
                  <a:spcPts val="0"/>
                </a:spcBef>
                <a:spcAft>
                  <a:spcPts val="0"/>
                </a:spcAft>
                <a:defRPr/>
              </a:pPr>
              <a:endParaRPr lang="en-US">
                <a:latin typeface="+mn-lt"/>
              </a:endParaRPr>
            </a:p>
          </p:txBody>
        </p:sp>
      </p:grpSp>
      <p:sp>
        <p:nvSpPr>
          <p:cNvPr id="43" name="TextBox 42"/>
          <p:cNvSpPr txBox="1"/>
          <p:nvPr/>
        </p:nvSpPr>
        <p:spPr>
          <a:xfrm>
            <a:off x="2397407" y="1529754"/>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44" name="TextBox 43"/>
          <p:cNvSpPr txBox="1"/>
          <p:nvPr/>
        </p:nvSpPr>
        <p:spPr>
          <a:xfrm>
            <a:off x="2397406" y="2326640"/>
            <a:ext cx="10949297" cy="5132174"/>
          </a:xfrm>
          <a:prstGeom prst="rect">
            <a:avLst/>
          </a:prstGeom>
          <a:noFill/>
        </p:spPr>
        <p:txBody>
          <a:bodyPr wrap="square" rtlCol="0">
            <a:spAutoFit/>
          </a:bodyPr>
          <a:lstStyle/>
          <a:p>
            <a:pPr>
              <a:lnSpc>
                <a:spcPts val="13060"/>
              </a:lnSpc>
            </a:pPr>
            <a:r>
              <a:rPr lang="en-US" sz="13800" b="1" dirty="0" smtClean="0">
                <a:solidFill>
                  <a:schemeClr val="tx2"/>
                </a:solidFill>
                <a:latin typeface="Montserrat" charset="0"/>
                <a:ea typeface="Montserrat" charset="0"/>
                <a:cs typeface="Montserrat" charset="0"/>
              </a:rPr>
              <a:t>Australia</a:t>
            </a:r>
          </a:p>
          <a:p>
            <a:pPr>
              <a:lnSpc>
                <a:spcPts val="13060"/>
              </a:lnSpc>
            </a:pPr>
            <a:r>
              <a:rPr lang="en-US" sz="13800" b="1" dirty="0" smtClean="0">
                <a:solidFill>
                  <a:schemeClr val="tx2"/>
                </a:solidFill>
                <a:latin typeface="Montserrat" charset="0"/>
                <a:ea typeface="Montserrat" charset="0"/>
                <a:cs typeface="Montserrat" charset="0"/>
              </a:rPr>
              <a:t>vector</a:t>
            </a:r>
          </a:p>
          <a:p>
            <a:pPr>
              <a:lnSpc>
                <a:spcPts val="13060"/>
              </a:lnSpc>
            </a:pPr>
            <a:r>
              <a:rPr lang="en-US" sz="13800" b="1" dirty="0" smtClean="0">
                <a:solidFill>
                  <a:schemeClr val="tx2"/>
                </a:solidFill>
                <a:latin typeface="Montserrat" charset="0"/>
                <a:ea typeface="Montserrat" charset="0"/>
                <a:cs typeface="Montserrat" charset="0"/>
              </a:rPr>
              <a:t>map</a:t>
            </a:r>
          </a:p>
        </p:txBody>
      </p:sp>
      <p:sp>
        <p:nvSpPr>
          <p:cNvPr id="45" name="Rectangle 44"/>
          <p:cNvSpPr/>
          <p:nvPr/>
        </p:nvSpPr>
        <p:spPr>
          <a:xfrm>
            <a:off x="3584228" y="8232073"/>
            <a:ext cx="275748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TITLE HERE</a:t>
            </a:r>
            <a:endParaRPr lang="en-US" sz="2400" b="1" spc="600" dirty="0">
              <a:solidFill>
                <a:schemeClr val="tx2"/>
              </a:solidFill>
              <a:latin typeface="Montserrat" charset="0"/>
              <a:ea typeface="Montserrat" charset="0"/>
              <a:cs typeface="Montserrat" charset="0"/>
            </a:endParaRPr>
          </a:p>
        </p:txBody>
      </p:sp>
      <p:sp>
        <p:nvSpPr>
          <p:cNvPr id="46" name="Rectangle 45"/>
          <p:cNvSpPr/>
          <p:nvPr/>
        </p:nvSpPr>
        <p:spPr>
          <a:xfrm>
            <a:off x="3584228" y="10231003"/>
            <a:ext cx="3967753"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AWESOME THING</a:t>
            </a:r>
            <a:endParaRPr lang="en-US" sz="2400" b="1" spc="600" dirty="0">
              <a:solidFill>
                <a:schemeClr val="tx2"/>
              </a:solidFill>
              <a:latin typeface="Montserrat" charset="0"/>
              <a:ea typeface="Montserrat" charset="0"/>
              <a:cs typeface="Montserrat" charset="0"/>
            </a:endParaRPr>
          </a:p>
        </p:txBody>
      </p:sp>
      <p:sp>
        <p:nvSpPr>
          <p:cNvPr id="47" name="TextBox 46"/>
          <p:cNvSpPr txBox="1"/>
          <p:nvPr/>
        </p:nvSpPr>
        <p:spPr>
          <a:xfrm>
            <a:off x="3584228" y="8902483"/>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a:latin typeface="Lato Light" charset="0"/>
                <a:ea typeface="Lato Light" charset="0"/>
                <a:cs typeface="Lato Light" charset="0"/>
              </a:rPr>
              <a:t>of Entrepreneurial activities </a:t>
            </a:r>
            <a:r>
              <a:rPr lang="en-US" sz="2500" dirty="0" smtClean="0">
                <a:latin typeface="Lato Light" charset="0"/>
                <a:ea typeface="Lato Light" charset="0"/>
                <a:cs typeface="Lato Light" charset="0"/>
              </a:rPr>
              <a:t>differ</a:t>
            </a:r>
            <a:endParaRPr lang="en-US" sz="2500" dirty="0">
              <a:latin typeface="Lato Light" charset="0"/>
              <a:ea typeface="Lato Light" charset="0"/>
              <a:cs typeface="Lato Light" charset="0"/>
            </a:endParaRPr>
          </a:p>
        </p:txBody>
      </p:sp>
      <p:sp>
        <p:nvSpPr>
          <p:cNvPr id="48" name="TextBox 47"/>
          <p:cNvSpPr txBox="1"/>
          <p:nvPr/>
        </p:nvSpPr>
        <p:spPr>
          <a:xfrm>
            <a:off x="3584228" y="10901413"/>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depending on the type of Entrepreneurial activities differ</a:t>
            </a:r>
          </a:p>
        </p:txBody>
      </p:sp>
      <p:sp>
        <p:nvSpPr>
          <p:cNvPr id="49" name="Shape 2645"/>
          <p:cNvSpPr/>
          <p:nvPr/>
        </p:nvSpPr>
        <p:spPr>
          <a:xfrm>
            <a:off x="2393095" y="8232073"/>
            <a:ext cx="758616" cy="55172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50" name="Shape 2688"/>
          <p:cNvSpPr/>
          <p:nvPr/>
        </p:nvSpPr>
        <p:spPr>
          <a:xfrm>
            <a:off x="2393095" y="10082527"/>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17279527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4"/>
          <p:cNvGrpSpPr>
            <a:grpSpLocks noChangeAspect="1"/>
          </p:cNvGrpSpPr>
          <p:nvPr/>
        </p:nvGrpSpPr>
        <p:grpSpPr bwMode="auto">
          <a:xfrm>
            <a:off x="1076106" y="6253272"/>
            <a:ext cx="11007164" cy="5775769"/>
            <a:chOff x="762" y="1755"/>
            <a:chExt cx="4362" cy="2567"/>
          </a:xfrm>
          <a:solidFill>
            <a:schemeClr val="bg1">
              <a:lumMod val="85000"/>
            </a:schemeClr>
          </a:solidFill>
        </p:grpSpPr>
        <p:sp>
          <p:nvSpPr>
            <p:cNvPr id="37" name="Freeform 9"/>
            <p:cNvSpPr>
              <a:spLocks/>
            </p:cNvSpPr>
            <p:nvPr/>
          </p:nvSpPr>
          <p:spPr bwMode="auto">
            <a:xfrm>
              <a:off x="1229" y="2907"/>
              <a:ext cx="31" cy="31"/>
            </a:xfrm>
            <a:custGeom>
              <a:avLst/>
              <a:gdLst>
                <a:gd name="T0" fmla="*/ 3 w 15"/>
                <a:gd name="T1" fmla="*/ 1 h 15"/>
                <a:gd name="T2" fmla="*/ 6 w 15"/>
                <a:gd name="T3" fmla="*/ 6 h 15"/>
                <a:gd name="T4" fmla="*/ 9 w 15"/>
                <a:gd name="T5" fmla="*/ 0 h 15"/>
                <a:gd name="T6" fmla="*/ 15 w 15"/>
                <a:gd name="T7" fmla="*/ 7 h 15"/>
                <a:gd name="T8" fmla="*/ 8 w 15"/>
                <a:gd name="T9" fmla="*/ 15 h 15"/>
                <a:gd name="T10" fmla="*/ 0 w 15"/>
                <a:gd name="T11" fmla="*/ 7 h 15"/>
                <a:gd name="T12" fmla="*/ 3 w 15"/>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15" h="15">
                  <a:moveTo>
                    <a:pt x="3" y="1"/>
                  </a:moveTo>
                  <a:cubicBezTo>
                    <a:pt x="5" y="3"/>
                    <a:pt x="5" y="5"/>
                    <a:pt x="6" y="6"/>
                  </a:cubicBezTo>
                  <a:cubicBezTo>
                    <a:pt x="6" y="7"/>
                    <a:pt x="11" y="4"/>
                    <a:pt x="9" y="0"/>
                  </a:cubicBezTo>
                  <a:cubicBezTo>
                    <a:pt x="12" y="0"/>
                    <a:pt x="15" y="4"/>
                    <a:pt x="15" y="7"/>
                  </a:cubicBezTo>
                  <a:cubicBezTo>
                    <a:pt x="15" y="11"/>
                    <a:pt x="12" y="15"/>
                    <a:pt x="8" y="15"/>
                  </a:cubicBezTo>
                  <a:cubicBezTo>
                    <a:pt x="4" y="15"/>
                    <a:pt x="0" y="11"/>
                    <a:pt x="0" y="7"/>
                  </a:cubicBezTo>
                  <a:cubicBezTo>
                    <a:pt x="0" y="5"/>
                    <a:pt x="2" y="3"/>
                    <a:pt x="3" y="1"/>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38" name="Freeform 10"/>
            <p:cNvSpPr>
              <a:spLocks/>
            </p:cNvSpPr>
            <p:nvPr/>
          </p:nvSpPr>
          <p:spPr bwMode="auto">
            <a:xfrm>
              <a:off x="4234" y="2453"/>
              <a:ext cx="421" cy="565"/>
            </a:xfrm>
            <a:custGeom>
              <a:avLst/>
              <a:gdLst>
                <a:gd name="T0" fmla="*/ 193 w 202"/>
                <a:gd name="T1" fmla="*/ 56 h 271"/>
                <a:gd name="T2" fmla="*/ 200 w 202"/>
                <a:gd name="T3" fmla="*/ 95 h 271"/>
                <a:gd name="T4" fmla="*/ 181 w 202"/>
                <a:gd name="T5" fmla="*/ 88 h 271"/>
                <a:gd name="T6" fmla="*/ 164 w 202"/>
                <a:gd name="T7" fmla="*/ 88 h 271"/>
                <a:gd name="T8" fmla="*/ 155 w 202"/>
                <a:gd name="T9" fmla="*/ 104 h 271"/>
                <a:gd name="T10" fmla="*/ 154 w 202"/>
                <a:gd name="T11" fmla="*/ 124 h 271"/>
                <a:gd name="T12" fmla="*/ 164 w 202"/>
                <a:gd name="T13" fmla="*/ 144 h 271"/>
                <a:gd name="T14" fmla="*/ 167 w 202"/>
                <a:gd name="T15" fmla="*/ 169 h 271"/>
                <a:gd name="T16" fmla="*/ 176 w 202"/>
                <a:gd name="T17" fmla="*/ 184 h 271"/>
                <a:gd name="T18" fmla="*/ 193 w 202"/>
                <a:gd name="T19" fmla="*/ 181 h 271"/>
                <a:gd name="T20" fmla="*/ 187 w 202"/>
                <a:gd name="T21" fmla="*/ 198 h 271"/>
                <a:gd name="T22" fmla="*/ 178 w 202"/>
                <a:gd name="T23" fmla="*/ 213 h 271"/>
                <a:gd name="T24" fmla="*/ 163 w 202"/>
                <a:gd name="T25" fmla="*/ 231 h 271"/>
                <a:gd name="T26" fmla="*/ 161 w 202"/>
                <a:gd name="T27" fmla="*/ 217 h 271"/>
                <a:gd name="T28" fmla="*/ 147 w 202"/>
                <a:gd name="T29" fmla="*/ 227 h 271"/>
                <a:gd name="T30" fmla="*/ 127 w 202"/>
                <a:gd name="T31" fmla="*/ 241 h 271"/>
                <a:gd name="T32" fmla="*/ 130 w 202"/>
                <a:gd name="T33" fmla="*/ 255 h 271"/>
                <a:gd name="T34" fmla="*/ 113 w 202"/>
                <a:gd name="T35" fmla="*/ 269 h 271"/>
                <a:gd name="T36" fmla="*/ 103 w 202"/>
                <a:gd name="T37" fmla="*/ 260 h 271"/>
                <a:gd name="T38" fmla="*/ 89 w 202"/>
                <a:gd name="T39" fmla="*/ 260 h 271"/>
                <a:gd name="T40" fmla="*/ 74 w 202"/>
                <a:gd name="T41" fmla="*/ 266 h 271"/>
                <a:gd name="T42" fmla="*/ 75 w 202"/>
                <a:gd name="T43" fmla="*/ 253 h 271"/>
                <a:gd name="T44" fmla="*/ 75 w 202"/>
                <a:gd name="T45" fmla="*/ 245 h 271"/>
                <a:gd name="T46" fmla="*/ 59 w 202"/>
                <a:gd name="T47" fmla="*/ 230 h 271"/>
                <a:gd name="T48" fmla="*/ 36 w 202"/>
                <a:gd name="T49" fmla="*/ 238 h 271"/>
                <a:gd name="T50" fmla="*/ 30 w 202"/>
                <a:gd name="T51" fmla="*/ 227 h 271"/>
                <a:gd name="T52" fmla="*/ 10 w 202"/>
                <a:gd name="T53" fmla="*/ 208 h 271"/>
                <a:gd name="T54" fmla="*/ 4 w 202"/>
                <a:gd name="T55" fmla="*/ 189 h 271"/>
                <a:gd name="T56" fmla="*/ 7 w 202"/>
                <a:gd name="T57" fmla="*/ 176 h 271"/>
                <a:gd name="T58" fmla="*/ 18 w 202"/>
                <a:gd name="T59" fmla="*/ 171 h 271"/>
                <a:gd name="T60" fmla="*/ 9 w 202"/>
                <a:gd name="T61" fmla="*/ 159 h 271"/>
                <a:gd name="T62" fmla="*/ 22 w 202"/>
                <a:gd name="T63" fmla="*/ 149 h 271"/>
                <a:gd name="T64" fmla="*/ 30 w 202"/>
                <a:gd name="T65" fmla="*/ 142 h 271"/>
                <a:gd name="T66" fmla="*/ 39 w 202"/>
                <a:gd name="T67" fmla="*/ 131 h 271"/>
                <a:gd name="T68" fmla="*/ 48 w 202"/>
                <a:gd name="T69" fmla="*/ 119 h 271"/>
                <a:gd name="T70" fmla="*/ 34 w 202"/>
                <a:gd name="T71" fmla="*/ 101 h 271"/>
                <a:gd name="T72" fmla="*/ 25 w 202"/>
                <a:gd name="T73" fmla="*/ 79 h 271"/>
                <a:gd name="T74" fmla="*/ 25 w 202"/>
                <a:gd name="T75" fmla="*/ 69 h 271"/>
                <a:gd name="T76" fmla="*/ 29 w 202"/>
                <a:gd name="T77" fmla="*/ 61 h 271"/>
                <a:gd name="T78" fmla="*/ 38 w 202"/>
                <a:gd name="T79" fmla="*/ 51 h 271"/>
                <a:gd name="T80" fmla="*/ 50 w 202"/>
                <a:gd name="T81" fmla="*/ 43 h 271"/>
                <a:gd name="T82" fmla="*/ 50 w 202"/>
                <a:gd name="T83" fmla="*/ 26 h 271"/>
                <a:gd name="T84" fmla="*/ 55 w 202"/>
                <a:gd name="T85" fmla="*/ 17 h 271"/>
                <a:gd name="T86" fmla="*/ 72 w 202"/>
                <a:gd name="T87" fmla="*/ 27 h 271"/>
                <a:gd name="T88" fmla="*/ 94 w 202"/>
                <a:gd name="T89" fmla="*/ 24 h 271"/>
                <a:gd name="T90" fmla="*/ 109 w 202"/>
                <a:gd name="T91" fmla="*/ 14 h 271"/>
                <a:gd name="T92" fmla="*/ 131 w 202"/>
                <a:gd name="T93" fmla="*/ 2 h 271"/>
                <a:gd name="T94" fmla="*/ 139 w 202"/>
                <a:gd name="T95" fmla="*/ 16 h 271"/>
                <a:gd name="T96" fmla="*/ 147 w 202"/>
                <a:gd name="T97" fmla="*/ 20 h 271"/>
                <a:gd name="T98" fmla="*/ 157 w 202"/>
                <a:gd name="T99" fmla="*/ 32 h 271"/>
                <a:gd name="T100" fmla="*/ 174 w 202"/>
                <a:gd name="T101" fmla="*/ 35 h 271"/>
                <a:gd name="T102" fmla="*/ 179 w 202"/>
                <a:gd name="T103" fmla="*/ 52 h 271"/>
                <a:gd name="T104" fmla="*/ 187 w 202"/>
                <a:gd name="T105" fmla="*/ 54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2" h="271">
                  <a:moveTo>
                    <a:pt x="193" y="55"/>
                  </a:moveTo>
                  <a:cubicBezTo>
                    <a:pt x="193" y="55"/>
                    <a:pt x="193" y="55"/>
                    <a:pt x="193" y="56"/>
                  </a:cubicBezTo>
                  <a:cubicBezTo>
                    <a:pt x="194" y="58"/>
                    <a:pt x="199" y="80"/>
                    <a:pt x="200" y="84"/>
                  </a:cubicBezTo>
                  <a:cubicBezTo>
                    <a:pt x="201" y="89"/>
                    <a:pt x="202" y="94"/>
                    <a:pt x="200" y="95"/>
                  </a:cubicBezTo>
                  <a:cubicBezTo>
                    <a:pt x="199" y="95"/>
                    <a:pt x="195" y="89"/>
                    <a:pt x="192" y="90"/>
                  </a:cubicBezTo>
                  <a:cubicBezTo>
                    <a:pt x="189" y="92"/>
                    <a:pt x="184" y="91"/>
                    <a:pt x="181" y="88"/>
                  </a:cubicBezTo>
                  <a:cubicBezTo>
                    <a:pt x="178" y="86"/>
                    <a:pt x="175" y="76"/>
                    <a:pt x="171" y="78"/>
                  </a:cubicBezTo>
                  <a:cubicBezTo>
                    <a:pt x="168" y="81"/>
                    <a:pt x="166" y="88"/>
                    <a:pt x="164" y="88"/>
                  </a:cubicBezTo>
                  <a:cubicBezTo>
                    <a:pt x="162" y="88"/>
                    <a:pt x="160" y="90"/>
                    <a:pt x="158" y="93"/>
                  </a:cubicBezTo>
                  <a:cubicBezTo>
                    <a:pt x="156" y="95"/>
                    <a:pt x="158" y="101"/>
                    <a:pt x="155" y="104"/>
                  </a:cubicBezTo>
                  <a:cubicBezTo>
                    <a:pt x="152" y="107"/>
                    <a:pt x="151" y="109"/>
                    <a:pt x="151" y="114"/>
                  </a:cubicBezTo>
                  <a:cubicBezTo>
                    <a:pt x="152" y="118"/>
                    <a:pt x="149" y="119"/>
                    <a:pt x="154" y="124"/>
                  </a:cubicBezTo>
                  <a:cubicBezTo>
                    <a:pt x="160" y="128"/>
                    <a:pt x="159" y="129"/>
                    <a:pt x="160" y="133"/>
                  </a:cubicBezTo>
                  <a:cubicBezTo>
                    <a:pt x="160" y="137"/>
                    <a:pt x="161" y="140"/>
                    <a:pt x="164" y="144"/>
                  </a:cubicBezTo>
                  <a:cubicBezTo>
                    <a:pt x="166" y="149"/>
                    <a:pt x="163" y="151"/>
                    <a:pt x="163" y="155"/>
                  </a:cubicBezTo>
                  <a:cubicBezTo>
                    <a:pt x="162" y="159"/>
                    <a:pt x="164" y="164"/>
                    <a:pt x="167" y="169"/>
                  </a:cubicBezTo>
                  <a:cubicBezTo>
                    <a:pt x="170" y="173"/>
                    <a:pt x="171" y="175"/>
                    <a:pt x="171" y="178"/>
                  </a:cubicBezTo>
                  <a:cubicBezTo>
                    <a:pt x="171" y="182"/>
                    <a:pt x="175" y="184"/>
                    <a:pt x="176" y="184"/>
                  </a:cubicBezTo>
                  <a:cubicBezTo>
                    <a:pt x="178" y="184"/>
                    <a:pt x="181" y="181"/>
                    <a:pt x="182" y="178"/>
                  </a:cubicBezTo>
                  <a:cubicBezTo>
                    <a:pt x="182" y="174"/>
                    <a:pt x="191" y="175"/>
                    <a:pt x="193" y="181"/>
                  </a:cubicBezTo>
                  <a:cubicBezTo>
                    <a:pt x="194" y="186"/>
                    <a:pt x="189" y="186"/>
                    <a:pt x="187" y="189"/>
                  </a:cubicBezTo>
                  <a:cubicBezTo>
                    <a:pt x="186" y="193"/>
                    <a:pt x="191" y="197"/>
                    <a:pt x="187" y="198"/>
                  </a:cubicBezTo>
                  <a:cubicBezTo>
                    <a:pt x="183" y="199"/>
                    <a:pt x="180" y="200"/>
                    <a:pt x="179" y="203"/>
                  </a:cubicBezTo>
                  <a:cubicBezTo>
                    <a:pt x="178" y="206"/>
                    <a:pt x="178" y="209"/>
                    <a:pt x="178" y="213"/>
                  </a:cubicBezTo>
                  <a:cubicBezTo>
                    <a:pt x="177" y="216"/>
                    <a:pt x="173" y="214"/>
                    <a:pt x="172" y="218"/>
                  </a:cubicBezTo>
                  <a:cubicBezTo>
                    <a:pt x="171" y="223"/>
                    <a:pt x="168" y="231"/>
                    <a:pt x="163" y="231"/>
                  </a:cubicBezTo>
                  <a:cubicBezTo>
                    <a:pt x="158" y="230"/>
                    <a:pt x="155" y="228"/>
                    <a:pt x="158" y="224"/>
                  </a:cubicBezTo>
                  <a:cubicBezTo>
                    <a:pt x="161" y="221"/>
                    <a:pt x="165" y="217"/>
                    <a:pt x="161" y="217"/>
                  </a:cubicBezTo>
                  <a:cubicBezTo>
                    <a:pt x="158" y="217"/>
                    <a:pt x="155" y="216"/>
                    <a:pt x="150" y="219"/>
                  </a:cubicBezTo>
                  <a:cubicBezTo>
                    <a:pt x="145" y="222"/>
                    <a:pt x="152" y="227"/>
                    <a:pt x="147" y="227"/>
                  </a:cubicBezTo>
                  <a:cubicBezTo>
                    <a:pt x="142" y="227"/>
                    <a:pt x="133" y="229"/>
                    <a:pt x="130" y="232"/>
                  </a:cubicBezTo>
                  <a:cubicBezTo>
                    <a:pt x="127" y="235"/>
                    <a:pt x="126" y="236"/>
                    <a:pt x="127" y="241"/>
                  </a:cubicBezTo>
                  <a:cubicBezTo>
                    <a:pt x="128" y="246"/>
                    <a:pt x="131" y="245"/>
                    <a:pt x="129" y="247"/>
                  </a:cubicBezTo>
                  <a:cubicBezTo>
                    <a:pt x="127" y="249"/>
                    <a:pt x="136" y="251"/>
                    <a:pt x="130" y="255"/>
                  </a:cubicBezTo>
                  <a:cubicBezTo>
                    <a:pt x="125" y="259"/>
                    <a:pt x="121" y="255"/>
                    <a:pt x="120" y="260"/>
                  </a:cubicBezTo>
                  <a:cubicBezTo>
                    <a:pt x="119" y="265"/>
                    <a:pt x="117" y="266"/>
                    <a:pt x="113" y="269"/>
                  </a:cubicBezTo>
                  <a:cubicBezTo>
                    <a:pt x="111" y="270"/>
                    <a:pt x="110" y="271"/>
                    <a:pt x="108" y="271"/>
                  </a:cubicBezTo>
                  <a:cubicBezTo>
                    <a:pt x="103" y="260"/>
                    <a:pt x="103" y="260"/>
                    <a:pt x="103" y="260"/>
                  </a:cubicBezTo>
                  <a:cubicBezTo>
                    <a:pt x="98" y="264"/>
                    <a:pt x="98" y="264"/>
                    <a:pt x="98" y="264"/>
                  </a:cubicBezTo>
                  <a:cubicBezTo>
                    <a:pt x="89" y="260"/>
                    <a:pt x="89" y="260"/>
                    <a:pt x="89" y="260"/>
                  </a:cubicBezTo>
                  <a:cubicBezTo>
                    <a:pt x="81" y="268"/>
                    <a:pt x="81" y="268"/>
                    <a:pt x="81" y="268"/>
                  </a:cubicBezTo>
                  <a:cubicBezTo>
                    <a:pt x="74" y="266"/>
                    <a:pt x="74" y="266"/>
                    <a:pt x="74" y="266"/>
                  </a:cubicBezTo>
                  <a:cubicBezTo>
                    <a:pt x="72" y="259"/>
                    <a:pt x="72" y="259"/>
                    <a:pt x="72" y="259"/>
                  </a:cubicBezTo>
                  <a:cubicBezTo>
                    <a:pt x="75" y="253"/>
                    <a:pt x="75" y="253"/>
                    <a:pt x="75" y="253"/>
                  </a:cubicBezTo>
                  <a:cubicBezTo>
                    <a:pt x="80" y="251"/>
                    <a:pt x="80" y="251"/>
                    <a:pt x="80" y="251"/>
                  </a:cubicBezTo>
                  <a:cubicBezTo>
                    <a:pt x="75" y="245"/>
                    <a:pt x="75" y="245"/>
                    <a:pt x="75" y="245"/>
                  </a:cubicBezTo>
                  <a:cubicBezTo>
                    <a:pt x="75" y="240"/>
                    <a:pt x="75" y="240"/>
                    <a:pt x="75" y="240"/>
                  </a:cubicBezTo>
                  <a:cubicBezTo>
                    <a:pt x="59" y="230"/>
                    <a:pt x="59" y="230"/>
                    <a:pt x="59" y="230"/>
                  </a:cubicBezTo>
                  <a:cubicBezTo>
                    <a:pt x="44" y="229"/>
                    <a:pt x="44" y="229"/>
                    <a:pt x="44" y="229"/>
                  </a:cubicBezTo>
                  <a:cubicBezTo>
                    <a:pt x="36" y="238"/>
                    <a:pt x="36" y="238"/>
                    <a:pt x="36" y="238"/>
                  </a:cubicBezTo>
                  <a:cubicBezTo>
                    <a:pt x="32" y="238"/>
                    <a:pt x="32" y="238"/>
                    <a:pt x="32" y="238"/>
                  </a:cubicBezTo>
                  <a:cubicBezTo>
                    <a:pt x="30" y="227"/>
                    <a:pt x="30" y="227"/>
                    <a:pt x="30" y="227"/>
                  </a:cubicBezTo>
                  <a:cubicBezTo>
                    <a:pt x="21" y="220"/>
                    <a:pt x="21" y="220"/>
                    <a:pt x="21" y="220"/>
                  </a:cubicBezTo>
                  <a:cubicBezTo>
                    <a:pt x="10" y="208"/>
                    <a:pt x="10" y="208"/>
                    <a:pt x="10" y="208"/>
                  </a:cubicBezTo>
                  <a:cubicBezTo>
                    <a:pt x="5" y="197"/>
                    <a:pt x="5" y="197"/>
                    <a:pt x="5" y="197"/>
                  </a:cubicBezTo>
                  <a:cubicBezTo>
                    <a:pt x="4" y="189"/>
                    <a:pt x="4" y="189"/>
                    <a:pt x="4" y="189"/>
                  </a:cubicBezTo>
                  <a:cubicBezTo>
                    <a:pt x="0" y="183"/>
                    <a:pt x="0" y="183"/>
                    <a:pt x="0" y="183"/>
                  </a:cubicBezTo>
                  <a:cubicBezTo>
                    <a:pt x="7" y="176"/>
                    <a:pt x="7" y="176"/>
                    <a:pt x="7" y="176"/>
                  </a:cubicBezTo>
                  <a:cubicBezTo>
                    <a:pt x="15" y="172"/>
                    <a:pt x="15" y="172"/>
                    <a:pt x="15" y="172"/>
                  </a:cubicBezTo>
                  <a:cubicBezTo>
                    <a:pt x="18" y="171"/>
                    <a:pt x="18" y="171"/>
                    <a:pt x="18" y="171"/>
                  </a:cubicBezTo>
                  <a:cubicBezTo>
                    <a:pt x="22" y="165"/>
                    <a:pt x="22" y="165"/>
                    <a:pt x="22" y="165"/>
                  </a:cubicBezTo>
                  <a:cubicBezTo>
                    <a:pt x="9" y="159"/>
                    <a:pt x="9" y="159"/>
                    <a:pt x="9" y="159"/>
                  </a:cubicBezTo>
                  <a:cubicBezTo>
                    <a:pt x="15" y="154"/>
                    <a:pt x="15" y="154"/>
                    <a:pt x="15" y="154"/>
                  </a:cubicBezTo>
                  <a:cubicBezTo>
                    <a:pt x="22" y="149"/>
                    <a:pt x="22" y="149"/>
                    <a:pt x="22" y="149"/>
                  </a:cubicBezTo>
                  <a:cubicBezTo>
                    <a:pt x="23" y="141"/>
                    <a:pt x="23" y="141"/>
                    <a:pt x="23" y="141"/>
                  </a:cubicBezTo>
                  <a:cubicBezTo>
                    <a:pt x="30" y="142"/>
                    <a:pt x="30" y="142"/>
                    <a:pt x="30" y="142"/>
                  </a:cubicBezTo>
                  <a:cubicBezTo>
                    <a:pt x="37" y="142"/>
                    <a:pt x="37" y="142"/>
                    <a:pt x="37" y="142"/>
                  </a:cubicBezTo>
                  <a:cubicBezTo>
                    <a:pt x="39" y="131"/>
                    <a:pt x="39" y="131"/>
                    <a:pt x="39" y="131"/>
                  </a:cubicBezTo>
                  <a:cubicBezTo>
                    <a:pt x="42" y="122"/>
                    <a:pt x="42" y="122"/>
                    <a:pt x="42" y="122"/>
                  </a:cubicBezTo>
                  <a:cubicBezTo>
                    <a:pt x="48" y="119"/>
                    <a:pt x="48" y="119"/>
                    <a:pt x="48" y="119"/>
                  </a:cubicBezTo>
                  <a:cubicBezTo>
                    <a:pt x="46" y="111"/>
                    <a:pt x="46" y="111"/>
                    <a:pt x="46" y="111"/>
                  </a:cubicBezTo>
                  <a:cubicBezTo>
                    <a:pt x="34" y="101"/>
                    <a:pt x="34" y="101"/>
                    <a:pt x="34" y="101"/>
                  </a:cubicBezTo>
                  <a:cubicBezTo>
                    <a:pt x="35" y="88"/>
                    <a:pt x="35" y="88"/>
                    <a:pt x="35" y="88"/>
                  </a:cubicBezTo>
                  <a:cubicBezTo>
                    <a:pt x="25" y="79"/>
                    <a:pt x="25" y="79"/>
                    <a:pt x="25" y="79"/>
                  </a:cubicBezTo>
                  <a:cubicBezTo>
                    <a:pt x="33" y="73"/>
                    <a:pt x="33" y="73"/>
                    <a:pt x="33" y="73"/>
                  </a:cubicBezTo>
                  <a:cubicBezTo>
                    <a:pt x="25" y="69"/>
                    <a:pt x="25" y="69"/>
                    <a:pt x="25" y="69"/>
                  </a:cubicBezTo>
                  <a:cubicBezTo>
                    <a:pt x="23" y="64"/>
                    <a:pt x="23" y="64"/>
                    <a:pt x="23" y="64"/>
                  </a:cubicBezTo>
                  <a:cubicBezTo>
                    <a:pt x="29" y="61"/>
                    <a:pt x="29" y="61"/>
                    <a:pt x="29" y="61"/>
                  </a:cubicBezTo>
                  <a:cubicBezTo>
                    <a:pt x="30" y="51"/>
                    <a:pt x="30" y="51"/>
                    <a:pt x="30" y="51"/>
                  </a:cubicBezTo>
                  <a:cubicBezTo>
                    <a:pt x="38" y="51"/>
                    <a:pt x="38" y="51"/>
                    <a:pt x="38" y="51"/>
                  </a:cubicBezTo>
                  <a:cubicBezTo>
                    <a:pt x="38" y="43"/>
                    <a:pt x="38" y="43"/>
                    <a:pt x="38" y="43"/>
                  </a:cubicBezTo>
                  <a:cubicBezTo>
                    <a:pt x="50" y="43"/>
                    <a:pt x="50" y="43"/>
                    <a:pt x="50" y="43"/>
                  </a:cubicBezTo>
                  <a:cubicBezTo>
                    <a:pt x="51" y="36"/>
                    <a:pt x="51" y="36"/>
                    <a:pt x="51" y="36"/>
                  </a:cubicBezTo>
                  <a:cubicBezTo>
                    <a:pt x="50" y="26"/>
                    <a:pt x="50" y="26"/>
                    <a:pt x="50" y="26"/>
                  </a:cubicBezTo>
                  <a:cubicBezTo>
                    <a:pt x="46" y="21"/>
                    <a:pt x="46" y="21"/>
                    <a:pt x="46" y="21"/>
                  </a:cubicBezTo>
                  <a:cubicBezTo>
                    <a:pt x="55" y="17"/>
                    <a:pt x="55" y="17"/>
                    <a:pt x="55" y="17"/>
                  </a:cubicBezTo>
                  <a:cubicBezTo>
                    <a:pt x="65" y="28"/>
                    <a:pt x="65" y="28"/>
                    <a:pt x="65" y="28"/>
                  </a:cubicBezTo>
                  <a:cubicBezTo>
                    <a:pt x="72" y="27"/>
                    <a:pt x="72" y="27"/>
                    <a:pt x="72" y="27"/>
                  </a:cubicBezTo>
                  <a:cubicBezTo>
                    <a:pt x="76" y="22"/>
                    <a:pt x="76" y="22"/>
                    <a:pt x="76" y="22"/>
                  </a:cubicBezTo>
                  <a:cubicBezTo>
                    <a:pt x="94" y="24"/>
                    <a:pt x="94" y="24"/>
                    <a:pt x="94" y="24"/>
                  </a:cubicBezTo>
                  <a:cubicBezTo>
                    <a:pt x="98" y="12"/>
                    <a:pt x="98" y="12"/>
                    <a:pt x="98" y="12"/>
                  </a:cubicBezTo>
                  <a:cubicBezTo>
                    <a:pt x="109" y="14"/>
                    <a:pt x="109" y="14"/>
                    <a:pt x="109" y="14"/>
                  </a:cubicBezTo>
                  <a:cubicBezTo>
                    <a:pt x="120" y="0"/>
                    <a:pt x="120" y="0"/>
                    <a:pt x="120" y="0"/>
                  </a:cubicBezTo>
                  <a:cubicBezTo>
                    <a:pt x="131" y="2"/>
                    <a:pt x="131" y="2"/>
                    <a:pt x="131" y="2"/>
                  </a:cubicBezTo>
                  <a:cubicBezTo>
                    <a:pt x="132" y="12"/>
                    <a:pt x="132" y="12"/>
                    <a:pt x="132" y="12"/>
                  </a:cubicBezTo>
                  <a:cubicBezTo>
                    <a:pt x="139" y="16"/>
                    <a:pt x="139" y="16"/>
                    <a:pt x="139" y="16"/>
                  </a:cubicBezTo>
                  <a:cubicBezTo>
                    <a:pt x="140" y="20"/>
                    <a:pt x="140" y="20"/>
                    <a:pt x="140" y="20"/>
                  </a:cubicBezTo>
                  <a:cubicBezTo>
                    <a:pt x="147" y="20"/>
                    <a:pt x="147" y="20"/>
                    <a:pt x="147" y="20"/>
                  </a:cubicBezTo>
                  <a:cubicBezTo>
                    <a:pt x="154" y="27"/>
                    <a:pt x="154" y="27"/>
                    <a:pt x="154" y="27"/>
                  </a:cubicBezTo>
                  <a:cubicBezTo>
                    <a:pt x="157" y="32"/>
                    <a:pt x="157" y="32"/>
                    <a:pt x="157" y="32"/>
                  </a:cubicBezTo>
                  <a:cubicBezTo>
                    <a:pt x="166" y="37"/>
                    <a:pt x="166" y="37"/>
                    <a:pt x="166" y="37"/>
                  </a:cubicBezTo>
                  <a:cubicBezTo>
                    <a:pt x="174" y="35"/>
                    <a:pt x="174" y="35"/>
                    <a:pt x="174" y="35"/>
                  </a:cubicBezTo>
                  <a:cubicBezTo>
                    <a:pt x="177" y="41"/>
                    <a:pt x="177" y="41"/>
                    <a:pt x="177" y="41"/>
                  </a:cubicBezTo>
                  <a:cubicBezTo>
                    <a:pt x="179" y="52"/>
                    <a:pt x="179" y="52"/>
                    <a:pt x="179" y="52"/>
                  </a:cubicBezTo>
                  <a:cubicBezTo>
                    <a:pt x="187" y="50"/>
                    <a:pt x="187" y="50"/>
                    <a:pt x="187" y="50"/>
                  </a:cubicBezTo>
                  <a:cubicBezTo>
                    <a:pt x="187" y="54"/>
                    <a:pt x="187" y="54"/>
                    <a:pt x="187" y="54"/>
                  </a:cubicBezTo>
                  <a:lnTo>
                    <a:pt x="193" y="55"/>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39" name="Freeform 11"/>
            <p:cNvSpPr>
              <a:spLocks/>
            </p:cNvSpPr>
            <p:nvPr/>
          </p:nvSpPr>
          <p:spPr bwMode="auto">
            <a:xfrm>
              <a:off x="4574" y="3326"/>
              <a:ext cx="375" cy="409"/>
            </a:xfrm>
            <a:custGeom>
              <a:avLst/>
              <a:gdLst>
                <a:gd name="T0" fmla="*/ 1 w 180"/>
                <a:gd name="T1" fmla="*/ 5 h 196"/>
                <a:gd name="T2" fmla="*/ 7 w 180"/>
                <a:gd name="T3" fmla="*/ 13 h 196"/>
                <a:gd name="T4" fmla="*/ 15 w 180"/>
                <a:gd name="T5" fmla="*/ 20 h 196"/>
                <a:gd name="T6" fmla="*/ 16 w 180"/>
                <a:gd name="T7" fmla="*/ 27 h 196"/>
                <a:gd name="T8" fmla="*/ 11 w 180"/>
                <a:gd name="T9" fmla="*/ 37 h 196"/>
                <a:gd name="T10" fmla="*/ 22 w 180"/>
                <a:gd name="T11" fmla="*/ 47 h 196"/>
                <a:gd name="T12" fmla="*/ 38 w 180"/>
                <a:gd name="T13" fmla="*/ 68 h 196"/>
                <a:gd name="T14" fmla="*/ 58 w 180"/>
                <a:gd name="T15" fmla="*/ 74 h 196"/>
                <a:gd name="T16" fmla="*/ 66 w 180"/>
                <a:gd name="T17" fmla="*/ 89 h 196"/>
                <a:gd name="T18" fmla="*/ 83 w 180"/>
                <a:gd name="T19" fmla="*/ 104 h 196"/>
                <a:gd name="T20" fmla="*/ 103 w 180"/>
                <a:gd name="T21" fmla="*/ 133 h 196"/>
                <a:gd name="T22" fmla="*/ 116 w 180"/>
                <a:gd name="T23" fmla="*/ 141 h 196"/>
                <a:gd name="T24" fmla="*/ 127 w 180"/>
                <a:gd name="T25" fmla="*/ 156 h 196"/>
                <a:gd name="T26" fmla="*/ 136 w 180"/>
                <a:gd name="T27" fmla="*/ 166 h 196"/>
                <a:gd name="T28" fmla="*/ 143 w 180"/>
                <a:gd name="T29" fmla="*/ 179 h 196"/>
                <a:gd name="T30" fmla="*/ 159 w 180"/>
                <a:gd name="T31" fmla="*/ 193 h 196"/>
                <a:gd name="T32" fmla="*/ 162 w 180"/>
                <a:gd name="T33" fmla="*/ 186 h 196"/>
                <a:gd name="T34" fmla="*/ 155 w 180"/>
                <a:gd name="T35" fmla="*/ 172 h 196"/>
                <a:gd name="T36" fmla="*/ 161 w 180"/>
                <a:gd name="T37" fmla="*/ 167 h 196"/>
                <a:gd name="T38" fmla="*/ 166 w 180"/>
                <a:gd name="T39" fmla="*/ 163 h 196"/>
                <a:gd name="T40" fmla="*/ 178 w 180"/>
                <a:gd name="T41" fmla="*/ 168 h 196"/>
                <a:gd name="T42" fmla="*/ 170 w 180"/>
                <a:gd name="T43" fmla="*/ 156 h 196"/>
                <a:gd name="T44" fmla="*/ 162 w 180"/>
                <a:gd name="T45" fmla="*/ 158 h 196"/>
                <a:gd name="T46" fmla="*/ 153 w 180"/>
                <a:gd name="T47" fmla="*/ 152 h 196"/>
                <a:gd name="T48" fmla="*/ 138 w 180"/>
                <a:gd name="T49" fmla="*/ 150 h 196"/>
                <a:gd name="T50" fmla="*/ 124 w 180"/>
                <a:gd name="T51" fmla="*/ 133 h 196"/>
                <a:gd name="T52" fmla="*/ 114 w 180"/>
                <a:gd name="T53" fmla="*/ 114 h 196"/>
                <a:gd name="T54" fmla="*/ 114 w 180"/>
                <a:gd name="T55" fmla="*/ 100 h 196"/>
                <a:gd name="T56" fmla="*/ 128 w 180"/>
                <a:gd name="T57" fmla="*/ 94 h 196"/>
                <a:gd name="T58" fmla="*/ 137 w 180"/>
                <a:gd name="T59" fmla="*/ 95 h 196"/>
                <a:gd name="T60" fmla="*/ 120 w 180"/>
                <a:gd name="T61" fmla="*/ 88 h 196"/>
                <a:gd name="T62" fmla="*/ 74 w 180"/>
                <a:gd name="T63" fmla="*/ 58 h 196"/>
                <a:gd name="T64" fmla="*/ 61 w 180"/>
                <a:gd name="T65" fmla="*/ 50 h 196"/>
                <a:gd name="T66" fmla="*/ 51 w 180"/>
                <a:gd name="T67" fmla="*/ 42 h 196"/>
                <a:gd name="T68" fmla="*/ 43 w 180"/>
                <a:gd name="T69" fmla="*/ 30 h 196"/>
                <a:gd name="T70" fmla="*/ 25 w 180"/>
                <a:gd name="T71" fmla="*/ 16 h 196"/>
                <a:gd name="T72" fmla="*/ 12 w 180"/>
                <a:gd name="T73" fmla="*/ 7 h 196"/>
                <a:gd name="T74" fmla="*/ 5 w 180"/>
                <a:gd name="T75" fmla="*/ 0 h 196"/>
                <a:gd name="T76" fmla="*/ 1 w 180"/>
                <a:gd name="T77" fmla="*/ 5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0" h="196">
                  <a:moveTo>
                    <a:pt x="1" y="5"/>
                  </a:moveTo>
                  <a:cubicBezTo>
                    <a:pt x="0" y="7"/>
                    <a:pt x="3" y="13"/>
                    <a:pt x="7" y="13"/>
                  </a:cubicBezTo>
                  <a:cubicBezTo>
                    <a:pt x="10" y="13"/>
                    <a:pt x="12" y="15"/>
                    <a:pt x="15" y="20"/>
                  </a:cubicBezTo>
                  <a:cubicBezTo>
                    <a:pt x="18" y="24"/>
                    <a:pt x="20" y="27"/>
                    <a:pt x="16" y="27"/>
                  </a:cubicBezTo>
                  <a:cubicBezTo>
                    <a:pt x="12" y="27"/>
                    <a:pt x="9" y="33"/>
                    <a:pt x="11" y="37"/>
                  </a:cubicBezTo>
                  <a:cubicBezTo>
                    <a:pt x="13" y="41"/>
                    <a:pt x="20" y="44"/>
                    <a:pt x="22" y="47"/>
                  </a:cubicBezTo>
                  <a:cubicBezTo>
                    <a:pt x="25" y="50"/>
                    <a:pt x="33" y="64"/>
                    <a:pt x="38" y="68"/>
                  </a:cubicBezTo>
                  <a:cubicBezTo>
                    <a:pt x="42" y="72"/>
                    <a:pt x="51" y="70"/>
                    <a:pt x="58" y="74"/>
                  </a:cubicBezTo>
                  <a:cubicBezTo>
                    <a:pt x="64" y="77"/>
                    <a:pt x="65" y="84"/>
                    <a:pt x="66" y="89"/>
                  </a:cubicBezTo>
                  <a:cubicBezTo>
                    <a:pt x="67" y="95"/>
                    <a:pt x="79" y="99"/>
                    <a:pt x="83" y="104"/>
                  </a:cubicBezTo>
                  <a:cubicBezTo>
                    <a:pt x="87" y="108"/>
                    <a:pt x="101" y="128"/>
                    <a:pt x="103" y="133"/>
                  </a:cubicBezTo>
                  <a:cubicBezTo>
                    <a:pt x="105" y="139"/>
                    <a:pt x="112" y="138"/>
                    <a:pt x="116" y="141"/>
                  </a:cubicBezTo>
                  <a:cubicBezTo>
                    <a:pt x="121" y="143"/>
                    <a:pt x="126" y="153"/>
                    <a:pt x="127" y="156"/>
                  </a:cubicBezTo>
                  <a:cubicBezTo>
                    <a:pt x="128" y="160"/>
                    <a:pt x="132" y="162"/>
                    <a:pt x="136" y="166"/>
                  </a:cubicBezTo>
                  <a:cubicBezTo>
                    <a:pt x="141" y="170"/>
                    <a:pt x="142" y="172"/>
                    <a:pt x="143" y="179"/>
                  </a:cubicBezTo>
                  <a:cubicBezTo>
                    <a:pt x="143" y="187"/>
                    <a:pt x="155" y="190"/>
                    <a:pt x="159" y="193"/>
                  </a:cubicBezTo>
                  <a:cubicBezTo>
                    <a:pt x="162" y="196"/>
                    <a:pt x="165" y="189"/>
                    <a:pt x="162" y="186"/>
                  </a:cubicBezTo>
                  <a:cubicBezTo>
                    <a:pt x="160" y="183"/>
                    <a:pt x="155" y="175"/>
                    <a:pt x="155" y="172"/>
                  </a:cubicBezTo>
                  <a:cubicBezTo>
                    <a:pt x="155" y="168"/>
                    <a:pt x="158" y="167"/>
                    <a:pt x="161" y="167"/>
                  </a:cubicBezTo>
                  <a:cubicBezTo>
                    <a:pt x="163" y="166"/>
                    <a:pt x="161" y="162"/>
                    <a:pt x="166" y="163"/>
                  </a:cubicBezTo>
                  <a:cubicBezTo>
                    <a:pt x="172" y="164"/>
                    <a:pt x="177" y="172"/>
                    <a:pt x="178" y="168"/>
                  </a:cubicBezTo>
                  <a:cubicBezTo>
                    <a:pt x="180" y="164"/>
                    <a:pt x="172" y="159"/>
                    <a:pt x="170" y="156"/>
                  </a:cubicBezTo>
                  <a:cubicBezTo>
                    <a:pt x="167" y="153"/>
                    <a:pt x="165" y="160"/>
                    <a:pt x="162" y="158"/>
                  </a:cubicBezTo>
                  <a:cubicBezTo>
                    <a:pt x="159" y="156"/>
                    <a:pt x="155" y="154"/>
                    <a:pt x="153" y="152"/>
                  </a:cubicBezTo>
                  <a:cubicBezTo>
                    <a:pt x="151" y="150"/>
                    <a:pt x="142" y="153"/>
                    <a:pt x="138" y="150"/>
                  </a:cubicBezTo>
                  <a:cubicBezTo>
                    <a:pt x="134" y="147"/>
                    <a:pt x="128" y="139"/>
                    <a:pt x="124" y="133"/>
                  </a:cubicBezTo>
                  <a:cubicBezTo>
                    <a:pt x="119" y="127"/>
                    <a:pt x="117" y="119"/>
                    <a:pt x="114" y="114"/>
                  </a:cubicBezTo>
                  <a:cubicBezTo>
                    <a:pt x="112" y="109"/>
                    <a:pt x="111" y="103"/>
                    <a:pt x="114" y="100"/>
                  </a:cubicBezTo>
                  <a:cubicBezTo>
                    <a:pt x="117" y="97"/>
                    <a:pt x="121" y="91"/>
                    <a:pt x="128" y="94"/>
                  </a:cubicBezTo>
                  <a:cubicBezTo>
                    <a:pt x="136" y="97"/>
                    <a:pt x="139" y="96"/>
                    <a:pt x="137" y="95"/>
                  </a:cubicBezTo>
                  <a:cubicBezTo>
                    <a:pt x="136" y="93"/>
                    <a:pt x="125" y="91"/>
                    <a:pt x="120" y="88"/>
                  </a:cubicBezTo>
                  <a:cubicBezTo>
                    <a:pt x="116" y="85"/>
                    <a:pt x="78" y="62"/>
                    <a:pt x="74" y="58"/>
                  </a:cubicBezTo>
                  <a:cubicBezTo>
                    <a:pt x="70" y="54"/>
                    <a:pt x="64" y="53"/>
                    <a:pt x="61" y="50"/>
                  </a:cubicBezTo>
                  <a:cubicBezTo>
                    <a:pt x="57" y="47"/>
                    <a:pt x="55" y="48"/>
                    <a:pt x="51" y="42"/>
                  </a:cubicBezTo>
                  <a:cubicBezTo>
                    <a:pt x="47" y="36"/>
                    <a:pt x="46" y="34"/>
                    <a:pt x="43" y="30"/>
                  </a:cubicBezTo>
                  <a:cubicBezTo>
                    <a:pt x="39" y="26"/>
                    <a:pt x="29" y="19"/>
                    <a:pt x="25" y="16"/>
                  </a:cubicBezTo>
                  <a:cubicBezTo>
                    <a:pt x="20" y="13"/>
                    <a:pt x="16" y="12"/>
                    <a:pt x="12" y="7"/>
                  </a:cubicBezTo>
                  <a:cubicBezTo>
                    <a:pt x="8" y="2"/>
                    <a:pt x="8" y="0"/>
                    <a:pt x="5" y="0"/>
                  </a:cubicBezTo>
                  <a:cubicBezTo>
                    <a:pt x="1" y="1"/>
                    <a:pt x="1" y="5"/>
                    <a:pt x="1" y="5"/>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40" name="Freeform 12"/>
            <p:cNvSpPr>
              <a:spLocks/>
            </p:cNvSpPr>
            <p:nvPr/>
          </p:nvSpPr>
          <p:spPr bwMode="auto">
            <a:xfrm>
              <a:off x="4432" y="3782"/>
              <a:ext cx="163" cy="148"/>
            </a:xfrm>
            <a:custGeom>
              <a:avLst/>
              <a:gdLst>
                <a:gd name="T0" fmla="*/ 77 w 78"/>
                <a:gd name="T1" fmla="*/ 27 h 71"/>
                <a:gd name="T2" fmla="*/ 73 w 78"/>
                <a:gd name="T3" fmla="*/ 20 h 71"/>
                <a:gd name="T4" fmla="*/ 65 w 78"/>
                <a:gd name="T5" fmla="*/ 15 h 71"/>
                <a:gd name="T6" fmla="*/ 55 w 78"/>
                <a:gd name="T7" fmla="*/ 29 h 71"/>
                <a:gd name="T8" fmla="*/ 50 w 78"/>
                <a:gd name="T9" fmla="*/ 37 h 71"/>
                <a:gd name="T10" fmla="*/ 45 w 78"/>
                <a:gd name="T11" fmla="*/ 48 h 71"/>
                <a:gd name="T12" fmla="*/ 41 w 78"/>
                <a:gd name="T13" fmla="*/ 57 h 71"/>
                <a:gd name="T14" fmla="*/ 23 w 78"/>
                <a:gd name="T15" fmla="*/ 69 h 71"/>
                <a:gd name="T16" fmla="*/ 12 w 78"/>
                <a:gd name="T17" fmla="*/ 66 h 71"/>
                <a:gd name="T18" fmla="*/ 8 w 78"/>
                <a:gd name="T19" fmla="*/ 59 h 71"/>
                <a:gd name="T20" fmla="*/ 0 w 78"/>
                <a:gd name="T21" fmla="*/ 53 h 71"/>
                <a:gd name="T22" fmla="*/ 0 w 78"/>
                <a:gd name="T23" fmla="*/ 53 h 71"/>
                <a:gd name="T24" fmla="*/ 0 w 78"/>
                <a:gd name="T25" fmla="*/ 46 h 71"/>
                <a:gd name="T26" fmla="*/ 0 w 78"/>
                <a:gd name="T27" fmla="*/ 37 h 71"/>
                <a:gd name="T28" fmla="*/ 3 w 78"/>
                <a:gd name="T29" fmla="*/ 34 h 71"/>
                <a:gd name="T30" fmla="*/ 9 w 78"/>
                <a:gd name="T31" fmla="*/ 33 h 71"/>
                <a:gd name="T32" fmla="*/ 15 w 78"/>
                <a:gd name="T33" fmla="*/ 27 h 71"/>
                <a:gd name="T34" fmla="*/ 15 w 78"/>
                <a:gd name="T35" fmla="*/ 17 h 71"/>
                <a:gd name="T36" fmla="*/ 26 w 78"/>
                <a:gd name="T37" fmla="*/ 18 h 71"/>
                <a:gd name="T38" fmla="*/ 32 w 78"/>
                <a:gd name="T39" fmla="*/ 15 h 71"/>
                <a:gd name="T40" fmla="*/ 41 w 78"/>
                <a:gd name="T41" fmla="*/ 20 h 71"/>
                <a:gd name="T42" fmla="*/ 47 w 78"/>
                <a:gd name="T43" fmla="*/ 16 h 71"/>
                <a:gd name="T44" fmla="*/ 52 w 78"/>
                <a:gd name="T45" fmla="*/ 15 h 71"/>
                <a:gd name="T46" fmla="*/ 57 w 78"/>
                <a:gd name="T47" fmla="*/ 8 h 71"/>
                <a:gd name="T48" fmla="*/ 69 w 78"/>
                <a:gd name="T49" fmla="*/ 6 h 71"/>
                <a:gd name="T50" fmla="*/ 75 w 78"/>
                <a:gd name="T51" fmla="*/ 0 h 71"/>
                <a:gd name="T52" fmla="*/ 78 w 78"/>
                <a:gd name="T53" fmla="*/ 1 h 71"/>
                <a:gd name="T54" fmla="*/ 77 w 78"/>
                <a:gd name="T55" fmla="*/ 2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8" h="71">
                  <a:moveTo>
                    <a:pt x="77" y="27"/>
                  </a:moveTo>
                  <a:cubicBezTo>
                    <a:pt x="74" y="25"/>
                    <a:pt x="73" y="21"/>
                    <a:pt x="73" y="20"/>
                  </a:cubicBezTo>
                  <a:cubicBezTo>
                    <a:pt x="72" y="18"/>
                    <a:pt x="68" y="11"/>
                    <a:pt x="65" y="15"/>
                  </a:cubicBezTo>
                  <a:cubicBezTo>
                    <a:pt x="63" y="19"/>
                    <a:pt x="55" y="24"/>
                    <a:pt x="55" y="29"/>
                  </a:cubicBezTo>
                  <a:cubicBezTo>
                    <a:pt x="55" y="33"/>
                    <a:pt x="53" y="33"/>
                    <a:pt x="50" y="37"/>
                  </a:cubicBezTo>
                  <a:cubicBezTo>
                    <a:pt x="46" y="40"/>
                    <a:pt x="44" y="44"/>
                    <a:pt x="45" y="48"/>
                  </a:cubicBezTo>
                  <a:cubicBezTo>
                    <a:pt x="45" y="51"/>
                    <a:pt x="44" y="54"/>
                    <a:pt x="41" y="57"/>
                  </a:cubicBezTo>
                  <a:cubicBezTo>
                    <a:pt x="37" y="59"/>
                    <a:pt x="26" y="67"/>
                    <a:pt x="23" y="69"/>
                  </a:cubicBezTo>
                  <a:cubicBezTo>
                    <a:pt x="19" y="71"/>
                    <a:pt x="15" y="69"/>
                    <a:pt x="12" y="66"/>
                  </a:cubicBezTo>
                  <a:cubicBezTo>
                    <a:pt x="9" y="63"/>
                    <a:pt x="11" y="59"/>
                    <a:pt x="8" y="59"/>
                  </a:cubicBezTo>
                  <a:cubicBezTo>
                    <a:pt x="4" y="58"/>
                    <a:pt x="1" y="56"/>
                    <a:pt x="0" y="53"/>
                  </a:cubicBezTo>
                  <a:cubicBezTo>
                    <a:pt x="0" y="53"/>
                    <a:pt x="0" y="53"/>
                    <a:pt x="0" y="53"/>
                  </a:cubicBezTo>
                  <a:cubicBezTo>
                    <a:pt x="0" y="46"/>
                    <a:pt x="0" y="46"/>
                    <a:pt x="0" y="46"/>
                  </a:cubicBezTo>
                  <a:cubicBezTo>
                    <a:pt x="0" y="46"/>
                    <a:pt x="0" y="37"/>
                    <a:pt x="0" y="37"/>
                  </a:cubicBezTo>
                  <a:cubicBezTo>
                    <a:pt x="0" y="36"/>
                    <a:pt x="3" y="34"/>
                    <a:pt x="3" y="34"/>
                  </a:cubicBezTo>
                  <a:cubicBezTo>
                    <a:pt x="9" y="33"/>
                    <a:pt x="9" y="33"/>
                    <a:pt x="9" y="33"/>
                  </a:cubicBezTo>
                  <a:cubicBezTo>
                    <a:pt x="15" y="27"/>
                    <a:pt x="15" y="27"/>
                    <a:pt x="15" y="27"/>
                  </a:cubicBezTo>
                  <a:cubicBezTo>
                    <a:pt x="15" y="17"/>
                    <a:pt x="15" y="17"/>
                    <a:pt x="15" y="17"/>
                  </a:cubicBezTo>
                  <a:cubicBezTo>
                    <a:pt x="26" y="18"/>
                    <a:pt x="26" y="18"/>
                    <a:pt x="26" y="18"/>
                  </a:cubicBezTo>
                  <a:cubicBezTo>
                    <a:pt x="32" y="15"/>
                    <a:pt x="32" y="15"/>
                    <a:pt x="32" y="15"/>
                  </a:cubicBezTo>
                  <a:cubicBezTo>
                    <a:pt x="41" y="20"/>
                    <a:pt x="41" y="20"/>
                    <a:pt x="41" y="20"/>
                  </a:cubicBezTo>
                  <a:cubicBezTo>
                    <a:pt x="47" y="16"/>
                    <a:pt x="47" y="16"/>
                    <a:pt x="47" y="16"/>
                  </a:cubicBezTo>
                  <a:cubicBezTo>
                    <a:pt x="52" y="15"/>
                    <a:pt x="52" y="15"/>
                    <a:pt x="52" y="15"/>
                  </a:cubicBezTo>
                  <a:cubicBezTo>
                    <a:pt x="57" y="8"/>
                    <a:pt x="57" y="8"/>
                    <a:pt x="57" y="8"/>
                  </a:cubicBezTo>
                  <a:cubicBezTo>
                    <a:pt x="69" y="6"/>
                    <a:pt x="69" y="6"/>
                    <a:pt x="69" y="6"/>
                  </a:cubicBezTo>
                  <a:cubicBezTo>
                    <a:pt x="75" y="0"/>
                    <a:pt x="75" y="0"/>
                    <a:pt x="75" y="0"/>
                  </a:cubicBezTo>
                  <a:cubicBezTo>
                    <a:pt x="78" y="1"/>
                    <a:pt x="78" y="1"/>
                    <a:pt x="78" y="1"/>
                  </a:cubicBezTo>
                  <a:lnTo>
                    <a:pt x="77" y="27"/>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41" name="Freeform 13"/>
            <p:cNvSpPr>
              <a:spLocks/>
            </p:cNvSpPr>
            <p:nvPr/>
          </p:nvSpPr>
          <p:spPr bwMode="auto">
            <a:xfrm>
              <a:off x="3840" y="3505"/>
              <a:ext cx="600" cy="396"/>
            </a:xfrm>
            <a:custGeom>
              <a:avLst/>
              <a:gdLst>
                <a:gd name="T0" fmla="*/ 283 w 288"/>
                <a:gd name="T1" fmla="*/ 184 h 190"/>
                <a:gd name="T2" fmla="*/ 259 w 288"/>
                <a:gd name="T3" fmla="*/ 180 h 190"/>
                <a:gd name="T4" fmla="*/ 235 w 288"/>
                <a:gd name="T5" fmla="*/ 182 h 190"/>
                <a:gd name="T6" fmla="*/ 210 w 288"/>
                <a:gd name="T7" fmla="*/ 181 h 190"/>
                <a:gd name="T8" fmla="*/ 194 w 288"/>
                <a:gd name="T9" fmla="*/ 166 h 190"/>
                <a:gd name="T10" fmla="*/ 166 w 288"/>
                <a:gd name="T11" fmla="*/ 142 h 190"/>
                <a:gd name="T12" fmla="*/ 139 w 288"/>
                <a:gd name="T13" fmla="*/ 124 h 190"/>
                <a:gd name="T14" fmla="*/ 102 w 288"/>
                <a:gd name="T15" fmla="*/ 125 h 190"/>
                <a:gd name="T16" fmla="*/ 76 w 288"/>
                <a:gd name="T17" fmla="*/ 142 h 190"/>
                <a:gd name="T18" fmla="*/ 64 w 288"/>
                <a:gd name="T19" fmla="*/ 131 h 190"/>
                <a:gd name="T20" fmla="*/ 64 w 288"/>
                <a:gd name="T21" fmla="*/ 119 h 190"/>
                <a:gd name="T22" fmla="*/ 54 w 288"/>
                <a:gd name="T23" fmla="*/ 111 h 190"/>
                <a:gd name="T24" fmla="*/ 49 w 288"/>
                <a:gd name="T25" fmla="*/ 92 h 190"/>
                <a:gd name="T26" fmla="*/ 41 w 288"/>
                <a:gd name="T27" fmla="*/ 93 h 190"/>
                <a:gd name="T28" fmla="*/ 35 w 288"/>
                <a:gd name="T29" fmla="*/ 86 h 190"/>
                <a:gd name="T30" fmla="*/ 23 w 288"/>
                <a:gd name="T31" fmla="*/ 89 h 190"/>
                <a:gd name="T32" fmla="*/ 14 w 288"/>
                <a:gd name="T33" fmla="*/ 87 h 190"/>
                <a:gd name="T34" fmla="*/ 16 w 288"/>
                <a:gd name="T35" fmla="*/ 77 h 190"/>
                <a:gd name="T36" fmla="*/ 5 w 288"/>
                <a:gd name="T37" fmla="*/ 76 h 190"/>
                <a:gd name="T38" fmla="*/ 0 w 288"/>
                <a:gd name="T39" fmla="*/ 69 h 190"/>
                <a:gd name="T40" fmla="*/ 19 w 288"/>
                <a:gd name="T41" fmla="*/ 58 h 190"/>
                <a:gd name="T42" fmla="*/ 29 w 288"/>
                <a:gd name="T43" fmla="*/ 59 h 190"/>
                <a:gd name="T44" fmla="*/ 44 w 288"/>
                <a:gd name="T45" fmla="*/ 60 h 190"/>
                <a:gd name="T46" fmla="*/ 60 w 288"/>
                <a:gd name="T47" fmla="*/ 58 h 190"/>
                <a:gd name="T48" fmla="*/ 71 w 288"/>
                <a:gd name="T49" fmla="*/ 54 h 190"/>
                <a:gd name="T50" fmla="*/ 92 w 288"/>
                <a:gd name="T51" fmla="*/ 58 h 190"/>
                <a:gd name="T52" fmla="*/ 99 w 288"/>
                <a:gd name="T53" fmla="*/ 57 h 190"/>
                <a:gd name="T54" fmla="*/ 109 w 288"/>
                <a:gd name="T55" fmla="*/ 57 h 190"/>
                <a:gd name="T56" fmla="*/ 131 w 288"/>
                <a:gd name="T57" fmla="*/ 45 h 190"/>
                <a:gd name="T58" fmla="*/ 137 w 288"/>
                <a:gd name="T59" fmla="*/ 38 h 190"/>
                <a:gd name="T60" fmla="*/ 153 w 288"/>
                <a:gd name="T61" fmla="*/ 33 h 190"/>
                <a:gd name="T62" fmla="*/ 172 w 288"/>
                <a:gd name="T63" fmla="*/ 13 h 190"/>
                <a:gd name="T64" fmla="*/ 184 w 288"/>
                <a:gd name="T65" fmla="*/ 8 h 190"/>
                <a:gd name="T66" fmla="*/ 197 w 288"/>
                <a:gd name="T67" fmla="*/ 1 h 190"/>
                <a:gd name="T68" fmla="*/ 207 w 288"/>
                <a:gd name="T69" fmla="*/ 2 h 190"/>
                <a:gd name="T70" fmla="*/ 201 w 288"/>
                <a:gd name="T71" fmla="*/ 20 h 190"/>
                <a:gd name="T72" fmla="*/ 197 w 288"/>
                <a:gd name="T73" fmla="*/ 35 h 190"/>
                <a:gd name="T74" fmla="*/ 194 w 288"/>
                <a:gd name="T75" fmla="*/ 52 h 190"/>
                <a:gd name="T76" fmla="*/ 207 w 288"/>
                <a:gd name="T77" fmla="*/ 60 h 190"/>
                <a:gd name="T78" fmla="*/ 226 w 288"/>
                <a:gd name="T79" fmla="*/ 70 h 190"/>
                <a:gd name="T80" fmla="*/ 241 w 288"/>
                <a:gd name="T81" fmla="*/ 54 h 190"/>
                <a:gd name="T82" fmla="*/ 248 w 288"/>
                <a:gd name="T83" fmla="*/ 44 h 190"/>
                <a:gd name="T84" fmla="*/ 256 w 288"/>
                <a:gd name="T85" fmla="*/ 37 h 190"/>
                <a:gd name="T86" fmla="*/ 269 w 288"/>
                <a:gd name="T87" fmla="*/ 29 h 190"/>
                <a:gd name="T88" fmla="*/ 280 w 288"/>
                <a:gd name="T89" fmla="*/ 47 h 190"/>
                <a:gd name="T90" fmla="*/ 269 w 288"/>
                <a:gd name="T91" fmla="*/ 60 h 190"/>
                <a:gd name="T92" fmla="*/ 259 w 288"/>
                <a:gd name="T93" fmla="*/ 63 h 190"/>
                <a:gd name="T94" fmla="*/ 267 w 288"/>
                <a:gd name="T95" fmla="*/ 76 h 190"/>
                <a:gd name="T96" fmla="*/ 261 w 288"/>
                <a:gd name="T97" fmla="*/ 91 h 190"/>
                <a:gd name="T98" fmla="*/ 254 w 288"/>
                <a:gd name="T99" fmla="*/ 102 h 190"/>
                <a:gd name="T100" fmla="*/ 251 w 288"/>
                <a:gd name="T101" fmla="*/ 113 h 190"/>
                <a:gd name="T102" fmla="*/ 252 w 288"/>
                <a:gd name="T103" fmla="*/ 133 h 190"/>
                <a:gd name="T104" fmla="*/ 264 w 288"/>
                <a:gd name="T105" fmla="*/ 143 h 190"/>
                <a:gd name="T106" fmla="*/ 274 w 288"/>
                <a:gd name="T107" fmla="*/ 141 h 190"/>
                <a:gd name="T108" fmla="*/ 279 w 288"/>
                <a:gd name="T109" fmla="*/ 151 h 190"/>
                <a:gd name="T110" fmla="*/ 288 w 288"/>
                <a:gd name="T111" fmla="*/ 158 h 190"/>
                <a:gd name="T112" fmla="*/ 284 w 288"/>
                <a:gd name="T113" fmla="*/ 170 h 190"/>
                <a:gd name="T114" fmla="*/ 284 w 288"/>
                <a:gd name="T115" fmla="*/ 186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8" h="190">
                  <a:moveTo>
                    <a:pt x="284" y="186"/>
                  </a:moveTo>
                  <a:cubicBezTo>
                    <a:pt x="283" y="185"/>
                    <a:pt x="283" y="185"/>
                    <a:pt x="283" y="184"/>
                  </a:cubicBezTo>
                  <a:cubicBezTo>
                    <a:pt x="282" y="180"/>
                    <a:pt x="278" y="179"/>
                    <a:pt x="277" y="182"/>
                  </a:cubicBezTo>
                  <a:cubicBezTo>
                    <a:pt x="275" y="186"/>
                    <a:pt x="264" y="185"/>
                    <a:pt x="259" y="180"/>
                  </a:cubicBezTo>
                  <a:cubicBezTo>
                    <a:pt x="254" y="175"/>
                    <a:pt x="252" y="178"/>
                    <a:pt x="247" y="182"/>
                  </a:cubicBezTo>
                  <a:cubicBezTo>
                    <a:pt x="242" y="186"/>
                    <a:pt x="239" y="178"/>
                    <a:pt x="235" y="182"/>
                  </a:cubicBezTo>
                  <a:cubicBezTo>
                    <a:pt x="231" y="185"/>
                    <a:pt x="226" y="190"/>
                    <a:pt x="222" y="190"/>
                  </a:cubicBezTo>
                  <a:cubicBezTo>
                    <a:pt x="218" y="189"/>
                    <a:pt x="214" y="188"/>
                    <a:pt x="210" y="181"/>
                  </a:cubicBezTo>
                  <a:cubicBezTo>
                    <a:pt x="207" y="174"/>
                    <a:pt x="205" y="180"/>
                    <a:pt x="204" y="177"/>
                  </a:cubicBezTo>
                  <a:cubicBezTo>
                    <a:pt x="203" y="174"/>
                    <a:pt x="196" y="167"/>
                    <a:pt x="194" y="166"/>
                  </a:cubicBezTo>
                  <a:cubicBezTo>
                    <a:pt x="191" y="165"/>
                    <a:pt x="184" y="158"/>
                    <a:pt x="181" y="155"/>
                  </a:cubicBezTo>
                  <a:cubicBezTo>
                    <a:pt x="179" y="152"/>
                    <a:pt x="167" y="145"/>
                    <a:pt x="166" y="142"/>
                  </a:cubicBezTo>
                  <a:cubicBezTo>
                    <a:pt x="165" y="139"/>
                    <a:pt x="155" y="137"/>
                    <a:pt x="153" y="132"/>
                  </a:cubicBezTo>
                  <a:cubicBezTo>
                    <a:pt x="151" y="127"/>
                    <a:pt x="142" y="126"/>
                    <a:pt x="139" y="124"/>
                  </a:cubicBezTo>
                  <a:cubicBezTo>
                    <a:pt x="136" y="121"/>
                    <a:pt x="124" y="124"/>
                    <a:pt x="119" y="127"/>
                  </a:cubicBezTo>
                  <a:cubicBezTo>
                    <a:pt x="114" y="131"/>
                    <a:pt x="107" y="127"/>
                    <a:pt x="102" y="125"/>
                  </a:cubicBezTo>
                  <a:cubicBezTo>
                    <a:pt x="96" y="124"/>
                    <a:pt x="93" y="131"/>
                    <a:pt x="88" y="134"/>
                  </a:cubicBezTo>
                  <a:cubicBezTo>
                    <a:pt x="84" y="137"/>
                    <a:pt x="80" y="139"/>
                    <a:pt x="76" y="142"/>
                  </a:cubicBezTo>
                  <a:cubicBezTo>
                    <a:pt x="71" y="133"/>
                    <a:pt x="71" y="133"/>
                    <a:pt x="71" y="133"/>
                  </a:cubicBezTo>
                  <a:cubicBezTo>
                    <a:pt x="64" y="131"/>
                    <a:pt x="64" y="131"/>
                    <a:pt x="64" y="131"/>
                  </a:cubicBezTo>
                  <a:cubicBezTo>
                    <a:pt x="58" y="122"/>
                    <a:pt x="58" y="122"/>
                    <a:pt x="58" y="122"/>
                  </a:cubicBezTo>
                  <a:cubicBezTo>
                    <a:pt x="64" y="119"/>
                    <a:pt x="64" y="119"/>
                    <a:pt x="64" y="119"/>
                  </a:cubicBezTo>
                  <a:cubicBezTo>
                    <a:pt x="59" y="112"/>
                    <a:pt x="59" y="112"/>
                    <a:pt x="59" y="112"/>
                  </a:cubicBezTo>
                  <a:cubicBezTo>
                    <a:pt x="54" y="111"/>
                    <a:pt x="54" y="111"/>
                    <a:pt x="54" y="111"/>
                  </a:cubicBezTo>
                  <a:cubicBezTo>
                    <a:pt x="54" y="100"/>
                    <a:pt x="54" y="100"/>
                    <a:pt x="54" y="100"/>
                  </a:cubicBezTo>
                  <a:cubicBezTo>
                    <a:pt x="49" y="92"/>
                    <a:pt x="49" y="92"/>
                    <a:pt x="49" y="92"/>
                  </a:cubicBezTo>
                  <a:cubicBezTo>
                    <a:pt x="45" y="89"/>
                    <a:pt x="45" y="89"/>
                    <a:pt x="45" y="89"/>
                  </a:cubicBezTo>
                  <a:cubicBezTo>
                    <a:pt x="41" y="93"/>
                    <a:pt x="41" y="93"/>
                    <a:pt x="41" y="93"/>
                  </a:cubicBezTo>
                  <a:cubicBezTo>
                    <a:pt x="37" y="92"/>
                    <a:pt x="37" y="92"/>
                    <a:pt x="37" y="92"/>
                  </a:cubicBezTo>
                  <a:cubicBezTo>
                    <a:pt x="35" y="86"/>
                    <a:pt x="35" y="86"/>
                    <a:pt x="35" y="86"/>
                  </a:cubicBezTo>
                  <a:cubicBezTo>
                    <a:pt x="30" y="83"/>
                    <a:pt x="30" y="83"/>
                    <a:pt x="30" y="83"/>
                  </a:cubicBezTo>
                  <a:cubicBezTo>
                    <a:pt x="23" y="89"/>
                    <a:pt x="23" y="89"/>
                    <a:pt x="23" y="89"/>
                  </a:cubicBezTo>
                  <a:cubicBezTo>
                    <a:pt x="22" y="92"/>
                    <a:pt x="22" y="92"/>
                    <a:pt x="22" y="92"/>
                  </a:cubicBezTo>
                  <a:cubicBezTo>
                    <a:pt x="14" y="87"/>
                    <a:pt x="14" y="87"/>
                    <a:pt x="14" y="87"/>
                  </a:cubicBezTo>
                  <a:cubicBezTo>
                    <a:pt x="19" y="81"/>
                    <a:pt x="19" y="81"/>
                    <a:pt x="19" y="81"/>
                  </a:cubicBezTo>
                  <a:cubicBezTo>
                    <a:pt x="16" y="77"/>
                    <a:pt x="16" y="77"/>
                    <a:pt x="16" y="77"/>
                  </a:cubicBezTo>
                  <a:cubicBezTo>
                    <a:pt x="10" y="78"/>
                    <a:pt x="10" y="78"/>
                    <a:pt x="10" y="78"/>
                  </a:cubicBezTo>
                  <a:cubicBezTo>
                    <a:pt x="5" y="76"/>
                    <a:pt x="5" y="76"/>
                    <a:pt x="5" y="76"/>
                  </a:cubicBezTo>
                  <a:cubicBezTo>
                    <a:pt x="1" y="72"/>
                    <a:pt x="1" y="72"/>
                    <a:pt x="1" y="72"/>
                  </a:cubicBezTo>
                  <a:cubicBezTo>
                    <a:pt x="0" y="69"/>
                    <a:pt x="0" y="69"/>
                    <a:pt x="0" y="69"/>
                  </a:cubicBezTo>
                  <a:cubicBezTo>
                    <a:pt x="11" y="58"/>
                    <a:pt x="11" y="58"/>
                    <a:pt x="11" y="58"/>
                  </a:cubicBezTo>
                  <a:cubicBezTo>
                    <a:pt x="19" y="58"/>
                    <a:pt x="19" y="58"/>
                    <a:pt x="19" y="58"/>
                  </a:cubicBezTo>
                  <a:cubicBezTo>
                    <a:pt x="22" y="53"/>
                    <a:pt x="22" y="53"/>
                    <a:pt x="22" y="53"/>
                  </a:cubicBezTo>
                  <a:cubicBezTo>
                    <a:pt x="29" y="59"/>
                    <a:pt x="29" y="59"/>
                    <a:pt x="29" y="59"/>
                  </a:cubicBezTo>
                  <a:cubicBezTo>
                    <a:pt x="35" y="56"/>
                    <a:pt x="35" y="56"/>
                    <a:pt x="35" y="56"/>
                  </a:cubicBezTo>
                  <a:cubicBezTo>
                    <a:pt x="44" y="60"/>
                    <a:pt x="44" y="60"/>
                    <a:pt x="44" y="60"/>
                  </a:cubicBezTo>
                  <a:cubicBezTo>
                    <a:pt x="49" y="54"/>
                    <a:pt x="49" y="54"/>
                    <a:pt x="49" y="54"/>
                  </a:cubicBezTo>
                  <a:cubicBezTo>
                    <a:pt x="60" y="58"/>
                    <a:pt x="60" y="58"/>
                    <a:pt x="60" y="58"/>
                  </a:cubicBezTo>
                  <a:cubicBezTo>
                    <a:pt x="63" y="53"/>
                    <a:pt x="63" y="53"/>
                    <a:pt x="63" y="53"/>
                  </a:cubicBezTo>
                  <a:cubicBezTo>
                    <a:pt x="71" y="54"/>
                    <a:pt x="71" y="54"/>
                    <a:pt x="71" y="54"/>
                  </a:cubicBezTo>
                  <a:cubicBezTo>
                    <a:pt x="82" y="63"/>
                    <a:pt x="82" y="63"/>
                    <a:pt x="82" y="63"/>
                  </a:cubicBezTo>
                  <a:cubicBezTo>
                    <a:pt x="92" y="58"/>
                    <a:pt x="92" y="58"/>
                    <a:pt x="92" y="58"/>
                  </a:cubicBezTo>
                  <a:cubicBezTo>
                    <a:pt x="95" y="54"/>
                    <a:pt x="95" y="54"/>
                    <a:pt x="95" y="54"/>
                  </a:cubicBezTo>
                  <a:cubicBezTo>
                    <a:pt x="99" y="57"/>
                    <a:pt x="99" y="57"/>
                    <a:pt x="99" y="57"/>
                  </a:cubicBezTo>
                  <a:cubicBezTo>
                    <a:pt x="103" y="53"/>
                    <a:pt x="103" y="53"/>
                    <a:pt x="103" y="53"/>
                  </a:cubicBezTo>
                  <a:cubicBezTo>
                    <a:pt x="109" y="57"/>
                    <a:pt x="109" y="57"/>
                    <a:pt x="109" y="57"/>
                  </a:cubicBezTo>
                  <a:cubicBezTo>
                    <a:pt x="121" y="43"/>
                    <a:pt x="121" y="43"/>
                    <a:pt x="121" y="43"/>
                  </a:cubicBezTo>
                  <a:cubicBezTo>
                    <a:pt x="131" y="45"/>
                    <a:pt x="131" y="45"/>
                    <a:pt x="131" y="45"/>
                  </a:cubicBezTo>
                  <a:cubicBezTo>
                    <a:pt x="132" y="40"/>
                    <a:pt x="132" y="40"/>
                    <a:pt x="132" y="40"/>
                  </a:cubicBezTo>
                  <a:cubicBezTo>
                    <a:pt x="137" y="38"/>
                    <a:pt x="137" y="38"/>
                    <a:pt x="137" y="38"/>
                  </a:cubicBezTo>
                  <a:cubicBezTo>
                    <a:pt x="145" y="38"/>
                    <a:pt x="145" y="38"/>
                    <a:pt x="145" y="38"/>
                  </a:cubicBezTo>
                  <a:cubicBezTo>
                    <a:pt x="153" y="33"/>
                    <a:pt x="153" y="33"/>
                    <a:pt x="153" y="33"/>
                  </a:cubicBezTo>
                  <a:cubicBezTo>
                    <a:pt x="152" y="28"/>
                    <a:pt x="152" y="28"/>
                    <a:pt x="152" y="28"/>
                  </a:cubicBezTo>
                  <a:cubicBezTo>
                    <a:pt x="172" y="13"/>
                    <a:pt x="172" y="13"/>
                    <a:pt x="172" y="13"/>
                  </a:cubicBezTo>
                  <a:cubicBezTo>
                    <a:pt x="178" y="12"/>
                    <a:pt x="178" y="12"/>
                    <a:pt x="178" y="12"/>
                  </a:cubicBezTo>
                  <a:cubicBezTo>
                    <a:pt x="184" y="8"/>
                    <a:pt x="184" y="8"/>
                    <a:pt x="184" y="8"/>
                  </a:cubicBezTo>
                  <a:cubicBezTo>
                    <a:pt x="190" y="6"/>
                    <a:pt x="190" y="6"/>
                    <a:pt x="190" y="6"/>
                  </a:cubicBezTo>
                  <a:cubicBezTo>
                    <a:pt x="197" y="1"/>
                    <a:pt x="197" y="1"/>
                    <a:pt x="197" y="1"/>
                  </a:cubicBezTo>
                  <a:cubicBezTo>
                    <a:pt x="204" y="0"/>
                    <a:pt x="204" y="0"/>
                    <a:pt x="204" y="0"/>
                  </a:cubicBezTo>
                  <a:cubicBezTo>
                    <a:pt x="207" y="2"/>
                    <a:pt x="207" y="2"/>
                    <a:pt x="207" y="2"/>
                  </a:cubicBezTo>
                  <a:cubicBezTo>
                    <a:pt x="204" y="16"/>
                    <a:pt x="204" y="16"/>
                    <a:pt x="204" y="16"/>
                  </a:cubicBezTo>
                  <a:cubicBezTo>
                    <a:pt x="201" y="20"/>
                    <a:pt x="201" y="20"/>
                    <a:pt x="201" y="20"/>
                  </a:cubicBezTo>
                  <a:cubicBezTo>
                    <a:pt x="202" y="30"/>
                    <a:pt x="202" y="30"/>
                    <a:pt x="202" y="30"/>
                  </a:cubicBezTo>
                  <a:cubicBezTo>
                    <a:pt x="197" y="35"/>
                    <a:pt x="197" y="35"/>
                    <a:pt x="197" y="35"/>
                  </a:cubicBezTo>
                  <a:cubicBezTo>
                    <a:pt x="201" y="42"/>
                    <a:pt x="201" y="42"/>
                    <a:pt x="201" y="42"/>
                  </a:cubicBezTo>
                  <a:cubicBezTo>
                    <a:pt x="194" y="52"/>
                    <a:pt x="194" y="52"/>
                    <a:pt x="194" y="52"/>
                  </a:cubicBezTo>
                  <a:cubicBezTo>
                    <a:pt x="199" y="58"/>
                    <a:pt x="199" y="58"/>
                    <a:pt x="199" y="58"/>
                  </a:cubicBezTo>
                  <a:cubicBezTo>
                    <a:pt x="207" y="60"/>
                    <a:pt x="207" y="60"/>
                    <a:pt x="207" y="60"/>
                  </a:cubicBezTo>
                  <a:cubicBezTo>
                    <a:pt x="217" y="55"/>
                    <a:pt x="217" y="55"/>
                    <a:pt x="217" y="55"/>
                  </a:cubicBezTo>
                  <a:cubicBezTo>
                    <a:pt x="226" y="70"/>
                    <a:pt x="226" y="70"/>
                    <a:pt x="226" y="70"/>
                  </a:cubicBezTo>
                  <a:cubicBezTo>
                    <a:pt x="233" y="65"/>
                    <a:pt x="233" y="65"/>
                    <a:pt x="233" y="65"/>
                  </a:cubicBezTo>
                  <a:cubicBezTo>
                    <a:pt x="241" y="54"/>
                    <a:pt x="241" y="54"/>
                    <a:pt x="241" y="54"/>
                  </a:cubicBezTo>
                  <a:cubicBezTo>
                    <a:pt x="247" y="53"/>
                    <a:pt x="247" y="53"/>
                    <a:pt x="247" y="53"/>
                  </a:cubicBezTo>
                  <a:cubicBezTo>
                    <a:pt x="248" y="44"/>
                    <a:pt x="248" y="44"/>
                    <a:pt x="248" y="44"/>
                  </a:cubicBezTo>
                  <a:cubicBezTo>
                    <a:pt x="251" y="38"/>
                    <a:pt x="251" y="38"/>
                    <a:pt x="251" y="38"/>
                  </a:cubicBezTo>
                  <a:cubicBezTo>
                    <a:pt x="256" y="37"/>
                    <a:pt x="256" y="37"/>
                    <a:pt x="256" y="37"/>
                  </a:cubicBezTo>
                  <a:cubicBezTo>
                    <a:pt x="261" y="29"/>
                    <a:pt x="261" y="29"/>
                    <a:pt x="261" y="29"/>
                  </a:cubicBezTo>
                  <a:cubicBezTo>
                    <a:pt x="269" y="29"/>
                    <a:pt x="269" y="29"/>
                    <a:pt x="269" y="29"/>
                  </a:cubicBezTo>
                  <a:cubicBezTo>
                    <a:pt x="275" y="38"/>
                    <a:pt x="275" y="38"/>
                    <a:pt x="275" y="38"/>
                  </a:cubicBezTo>
                  <a:cubicBezTo>
                    <a:pt x="280" y="47"/>
                    <a:pt x="280" y="47"/>
                    <a:pt x="280" y="47"/>
                  </a:cubicBezTo>
                  <a:cubicBezTo>
                    <a:pt x="279" y="56"/>
                    <a:pt x="279" y="56"/>
                    <a:pt x="279" y="56"/>
                  </a:cubicBezTo>
                  <a:cubicBezTo>
                    <a:pt x="269" y="60"/>
                    <a:pt x="269" y="60"/>
                    <a:pt x="269" y="60"/>
                  </a:cubicBezTo>
                  <a:cubicBezTo>
                    <a:pt x="262" y="59"/>
                    <a:pt x="262" y="59"/>
                    <a:pt x="262" y="59"/>
                  </a:cubicBezTo>
                  <a:cubicBezTo>
                    <a:pt x="259" y="63"/>
                    <a:pt x="259" y="63"/>
                    <a:pt x="259" y="63"/>
                  </a:cubicBezTo>
                  <a:cubicBezTo>
                    <a:pt x="267" y="71"/>
                    <a:pt x="267" y="71"/>
                    <a:pt x="267" y="71"/>
                  </a:cubicBezTo>
                  <a:cubicBezTo>
                    <a:pt x="267" y="76"/>
                    <a:pt x="267" y="76"/>
                    <a:pt x="267" y="76"/>
                  </a:cubicBezTo>
                  <a:cubicBezTo>
                    <a:pt x="260" y="80"/>
                    <a:pt x="260" y="80"/>
                    <a:pt x="260" y="80"/>
                  </a:cubicBezTo>
                  <a:cubicBezTo>
                    <a:pt x="261" y="91"/>
                    <a:pt x="261" y="91"/>
                    <a:pt x="261" y="91"/>
                  </a:cubicBezTo>
                  <a:cubicBezTo>
                    <a:pt x="254" y="96"/>
                    <a:pt x="254" y="96"/>
                    <a:pt x="254" y="96"/>
                  </a:cubicBezTo>
                  <a:cubicBezTo>
                    <a:pt x="254" y="102"/>
                    <a:pt x="254" y="102"/>
                    <a:pt x="254" y="102"/>
                  </a:cubicBezTo>
                  <a:cubicBezTo>
                    <a:pt x="249" y="107"/>
                    <a:pt x="249" y="107"/>
                    <a:pt x="249" y="107"/>
                  </a:cubicBezTo>
                  <a:cubicBezTo>
                    <a:pt x="251" y="113"/>
                    <a:pt x="251" y="113"/>
                    <a:pt x="251" y="113"/>
                  </a:cubicBezTo>
                  <a:cubicBezTo>
                    <a:pt x="249" y="121"/>
                    <a:pt x="249" y="121"/>
                    <a:pt x="249" y="121"/>
                  </a:cubicBezTo>
                  <a:cubicBezTo>
                    <a:pt x="252" y="133"/>
                    <a:pt x="252" y="133"/>
                    <a:pt x="252" y="133"/>
                  </a:cubicBezTo>
                  <a:cubicBezTo>
                    <a:pt x="260" y="137"/>
                    <a:pt x="260" y="137"/>
                    <a:pt x="260" y="137"/>
                  </a:cubicBezTo>
                  <a:cubicBezTo>
                    <a:pt x="264" y="143"/>
                    <a:pt x="264" y="143"/>
                    <a:pt x="264" y="143"/>
                  </a:cubicBezTo>
                  <a:cubicBezTo>
                    <a:pt x="269" y="139"/>
                    <a:pt x="269" y="139"/>
                    <a:pt x="269" y="139"/>
                  </a:cubicBezTo>
                  <a:cubicBezTo>
                    <a:pt x="274" y="141"/>
                    <a:pt x="274" y="141"/>
                    <a:pt x="274" y="141"/>
                  </a:cubicBezTo>
                  <a:cubicBezTo>
                    <a:pt x="275" y="146"/>
                    <a:pt x="275" y="146"/>
                    <a:pt x="275" y="146"/>
                  </a:cubicBezTo>
                  <a:cubicBezTo>
                    <a:pt x="279" y="151"/>
                    <a:pt x="279" y="151"/>
                    <a:pt x="279" y="151"/>
                  </a:cubicBezTo>
                  <a:cubicBezTo>
                    <a:pt x="281" y="156"/>
                    <a:pt x="281" y="156"/>
                    <a:pt x="281" y="156"/>
                  </a:cubicBezTo>
                  <a:cubicBezTo>
                    <a:pt x="288" y="158"/>
                    <a:pt x="288" y="158"/>
                    <a:pt x="288" y="158"/>
                  </a:cubicBezTo>
                  <a:cubicBezTo>
                    <a:pt x="287" y="167"/>
                    <a:pt x="287" y="167"/>
                    <a:pt x="287" y="167"/>
                  </a:cubicBezTo>
                  <a:cubicBezTo>
                    <a:pt x="287" y="167"/>
                    <a:pt x="284" y="169"/>
                    <a:pt x="284" y="170"/>
                  </a:cubicBezTo>
                  <a:cubicBezTo>
                    <a:pt x="284" y="170"/>
                    <a:pt x="284" y="179"/>
                    <a:pt x="284" y="179"/>
                  </a:cubicBezTo>
                  <a:lnTo>
                    <a:pt x="284" y="186"/>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42" name="Freeform 14"/>
            <p:cNvSpPr>
              <a:spLocks noEditPoints="1"/>
            </p:cNvSpPr>
            <p:nvPr/>
          </p:nvSpPr>
          <p:spPr bwMode="auto">
            <a:xfrm>
              <a:off x="2125" y="2153"/>
              <a:ext cx="477" cy="690"/>
            </a:xfrm>
            <a:custGeom>
              <a:avLst/>
              <a:gdLst>
                <a:gd name="T0" fmla="*/ 126 w 229"/>
                <a:gd name="T1" fmla="*/ 16 h 331"/>
                <a:gd name="T2" fmla="*/ 140 w 229"/>
                <a:gd name="T3" fmla="*/ 12 h 331"/>
                <a:gd name="T4" fmla="*/ 123 w 229"/>
                <a:gd name="T5" fmla="*/ 3 h 331"/>
                <a:gd name="T6" fmla="*/ 171 w 229"/>
                <a:gd name="T7" fmla="*/ 48 h 331"/>
                <a:gd name="T8" fmla="*/ 173 w 229"/>
                <a:gd name="T9" fmla="*/ 58 h 331"/>
                <a:gd name="T10" fmla="*/ 187 w 229"/>
                <a:gd name="T11" fmla="*/ 52 h 331"/>
                <a:gd name="T12" fmla="*/ 206 w 229"/>
                <a:gd name="T13" fmla="*/ 50 h 331"/>
                <a:gd name="T14" fmla="*/ 227 w 229"/>
                <a:gd name="T15" fmla="*/ 51 h 331"/>
                <a:gd name="T16" fmla="*/ 212 w 229"/>
                <a:gd name="T17" fmla="*/ 46 h 331"/>
                <a:gd name="T18" fmla="*/ 211 w 229"/>
                <a:gd name="T19" fmla="*/ 39 h 331"/>
                <a:gd name="T20" fmla="*/ 201 w 229"/>
                <a:gd name="T21" fmla="*/ 43 h 331"/>
                <a:gd name="T22" fmla="*/ 188 w 229"/>
                <a:gd name="T23" fmla="*/ 50 h 331"/>
                <a:gd name="T24" fmla="*/ 171 w 229"/>
                <a:gd name="T25" fmla="*/ 48 h 331"/>
                <a:gd name="T26" fmla="*/ 171 w 229"/>
                <a:gd name="T27" fmla="*/ 24 h 331"/>
                <a:gd name="T28" fmla="*/ 181 w 229"/>
                <a:gd name="T29" fmla="*/ 22 h 331"/>
                <a:gd name="T30" fmla="*/ 192 w 229"/>
                <a:gd name="T31" fmla="*/ 15 h 331"/>
                <a:gd name="T32" fmla="*/ 194 w 229"/>
                <a:gd name="T33" fmla="*/ 22 h 331"/>
                <a:gd name="T34" fmla="*/ 188 w 229"/>
                <a:gd name="T35" fmla="*/ 35 h 331"/>
                <a:gd name="T36" fmla="*/ 172 w 229"/>
                <a:gd name="T37" fmla="*/ 34 h 331"/>
                <a:gd name="T38" fmla="*/ 125 w 229"/>
                <a:gd name="T39" fmla="*/ 22 h 331"/>
                <a:gd name="T40" fmla="*/ 138 w 229"/>
                <a:gd name="T41" fmla="*/ 21 h 331"/>
                <a:gd name="T42" fmla="*/ 153 w 229"/>
                <a:gd name="T43" fmla="*/ 18 h 331"/>
                <a:gd name="T44" fmla="*/ 143 w 229"/>
                <a:gd name="T45" fmla="*/ 28 h 331"/>
                <a:gd name="T46" fmla="*/ 126 w 229"/>
                <a:gd name="T47" fmla="*/ 31 h 331"/>
                <a:gd name="T48" fmla="*/ 125 w 229"/>
                <a:gd name="T49" fmla="*/ 22 h 331"/>
                <a:gd name="T50" fmla="*/ 21 w 229"/>
                <a:gd name="T51" fmla="*/ 263 h 331"/>
                <a:gd name="T52" fmla="*/ 1 w 229"/>
                <a:gd name="T53" fmla="*/ 272 h 331"/>
                <a:gd name="T54" fmla="*/ 10 w 229"/>
                <a:gd name="T55" fmla="*/ 285 h 331"/>
                <a:gd name="T56" fmla="*/ 3 w 229"/>
                <a:gd name="T57" fmla="*/ 297 h 331"/>
                <a:gd name="T58" fmla="*/ 14 w 229"/>
                <a:gd name="T59" fmla="*/ 290 h 331"/>
                <a:gd name="T60" fmla="*/ 6 w 229"/>
                <a:gd name="T61" fmla="*/ 306 h 331"/>
                <a:gd name="T62" fmla="*/ 21 w 229"/>
                <a:gd name="T63" fmla="*/ 323 h 331"/>
                <a:gd name="T64" fmla="*/ 40 w 229"/>
                <a:gd name="T65" fmla="*/ 323 h 331"/>
                <a:gd name="T66" fmla="*/ 39 w 229"/>
                <a:gd name="T67" fmla="*/ 292 h 331"/>
                <a:gd name="T68" fmla="*/ 55 w 229"/>
                <a:gd name="T69" fmla="*/ 265 h 331"/>
                <a:gd name="T70" fmla="*/ 76 w 229"/>
                <a:gd name="T71" fmla="*/ 253 h 331"/>
                <a:gd name="T72" fmla="*/ 105 w 229"/>
                <a:gd name="T73" fmla="*/ 231 h 331"/>
                <a:gd name="T74" fmla="*/ 134 w 229"/>
                <a:gd name="T75" fmla="*/ 214 h 331"/>
                <a:gd name="T76" fmla="*/ 188 w 229"/>
                <a:gd name="T77" fmla="*/ 204 h 331"/>
                <a:gd name="T78" fmla="*/ 195 w 229"/>
                <a:gd name="T79" fmla="*/ 180 h 331"/>
                <a:gd name="T80" fmla="*/ 158 w 229"/>
                <a:gd name="T81" fmla="*/ 190 h 331"/>
                <a:gd name="T82" fmla="*/ 124 w 229"/>
                <a:gd name="T83" fmla="*/ 188 h 331"/>
                <a:gd name="T84" fmla="*/ 93 w 229"/>
                <a:gd name="T85" fmla="*/ 200 h 331"/>
                <a:gd name="T86" fmla="*/ 79 w 229"/>
                <a:gd name="T87" fmla="*/ 214 h 331"/>
                <a:gd name="T88" fmla="*/ 53 w 229"/>
                <a:gd name="T89" fmla="*/ 227 h 331"/>
                <a:gd name="T90" fmla="*/ 48 w 229"/>
                <a:gd name="T91" fmla="*/ 242 h 331"/>
                <a:gd name="T92" fmla="*/ 30 w 229"/>
                <a:gd name="T93" fmla="*/ 24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 h="331">
                  <a:moveTo>
                    <a:pt x="123" y="10"/>
                  </a:moveTo>
                  <a:cubicBezTo>
                    <a:pt x="124" y="12"/>
                    <a:pt x="122" y="18"/>
                    <a:pt x="126" y="16"/>
                  </a:cubicBezTo>
                  <a:cubicBezTo>
                    <a:pt x="130" y="15"/>
                    <a:pt x="134" y="12"/>
                    <a:pt x="135" y="14"/>
                  </a:cubicBezTo>
                  <a:cubicBezTo>
                    <a:pt x="136" y="16"/>
                    <a:pt x="143" y="16"/>
                    <a:pt x="140" y="12"/>
                  </a:cubicBezTo>
                  <a:cubicBezTo>
                    <a:pt x="138" y="8"/>
                    <a:pt x="132" y="7"/>
                    <a:pt x="129" y="7"/>
                  </a:cubicBezTo>
                  <a:cubicBezTo>
                    <a:pt x="127" y="7"/>
                    <a:pt x="124" y="0"/>
                    <a:pt x="123" y="3"/>
                  </a:cubicBezTo>
                  <a:cubicBezTo>
                    <a:pt x="122" y="6"/>
                    <a:pt x="123" y="10"/>
                    <a:pt x="123" y="10"/>
                  </a:cubicBezTo>
                  <a:close/>
                  <a:moveTo>
                    <a:pt x="171" y="48"/>
                  </a:moveTo>
                  <a:cubicBezTo>
                    <a:pt x="169" y="48"/>
                    <a:pt x="164" y="51"/>
                    <a:pt x="166" y="55"/>
                  </a:cubicBezTo>
                  <a:cubicBezTo>
                    <a:pt x="167" y="58"/>
                    <a:pt x="170" y="59"/>
                    <a:pt x="173" y="58"/>
                  </a:cubicBezTo>
                  <a:cubicBezTo>
                    <a:pt x="176" y="57"/>
                    <a:pt x="179" y="60"/>
                    <a:pt x="180" y="58"/>
                  </a:cubicBezTo>
                  <a:cubicBezTo>
                    <a:pt x="182" y="55"/>
                    <a:pt x="185" y="49"/>
                    <a:pt x="187" y="52"/>
                  </a:cubicBezTo>
                  <a:cubicBezTo>
                    <a:pt x="189" y="54"/>
                    <a:pt x="195" y="58"/>
                    <a:pt x="197" y="58"/>
                  </a:cubicBezTo>
                  <a:cubicBezTo>
                    <a:pt x="200" y="58"/>
                    <a:pt x="202" y="51"/>
                    <a:pt x="206" y="50"/>
                  </a:cubicBezTo>
                  <a:cubicBezTo>
                    <a:pt x="210" y="49"/>
                    <a:pt x="211" y="55"/>
                    <a:pt x="214" y="56"/>
                  </a:cubicBezTo>
                  <a:cubicBezTo>
                    <a:pt x="217" y="57"/>
                    <a:pt x="225" y="58"/>
                    <a:pt x="227" y="51"/>
                  </a:cubicBezTo>
                  <a:cubicBezTo>
                    <a:pt x="229" y="45"/>
                    <a:pt x="228" y="39"/>
                    <a:pt x="225" y="41"/>
                  </a:cubicBezTo>
                  <a:cubicBezTo>
                    <a:pt x="221" y="42"/>
                    <a:pt x="214" y="46"/>
                    <a:pt x="212" y="46"/>
                  </a:cubicBezTo>
                  <a:cubicBezTo>
                    <a:pt x="210" y="46"/>
                    <a:pt x="207" y="48"/>
                    <a:pt x="206" y="45"/>
                  </a:cubicBezTo>
                  <a:cubicBezTo>
                    <a:pt x="205" y="43"/>
                    <a:pt x="212" y="43"/>
                    <a:pt x="211" y="39"/>
                  </a:cubicBezTo>
                  <a:cubicBezTo>
                    <a:pt x="210" y="35"/>
                    <a:pt x="201" y="35"/>
                    <a:pt x="200" y="37"/>
                  </a:cubicBezTo>
                  <a:cubicBezTo>
                    <a:pt x="200" y="40"/>
                    <a:pt x="204" y="42"/>
                    <a:pt x="201" y="43"/>
                  </a:cubicBezTo>
                  <a:cubicBezTo>
                    <a:pt x="198" y="44"/>
                    <a:pt x="199" y="42"/>
                    <a:pt x="195" y="43"/>
                  </a:cubicBezTo>
                  <a:cubicBezTo>
                    <a:pt x="190" y="44"/>
                    <a:pt x="191" y="49"/>
                    <a:pt x="188" y="50"/>
                  </a:cubicBezTo>
                  <a:cubicBezTo>
                    <a:pt x="186" y="50"/>
                    <a:pt x="182" y="49"/>
                    <a:pt x="180" y="49"/>
                  </a:cubicBezTo>
                  <a:cubicBezTo>
                    <a:pt x="178" y="49"/>
                    <a:pt x="171" y="48"/>
                    <a:pt x="171" y="48"/>
                  </a:cubicBezTo>
                  <a:close/>
                  <a:moveTo>
                    <a:pt x="168" y="28"/>
                  </a:moveTo>
                  <a:cubicBezTo>
                    <a:pt x="168" y="28"/>
                    <a:pt x="172" y="27"/>
                    <a:pt x="171" y="24"/>
                  </a:cubicBezTo>
                  <a:cubicBezTo>
                    <a:pt x="170" y="21"/>
                    <a:pt x="176" y="21"/>
                    <a:pt x="176" y="21"/>
                  </a:cubicBezTo>
                  <a:cubicBezTo>
                    <a:pt x="176" y="21"/>
                    <a:pt x="177" y="23"/>
                    <a:pt x="181" y="22"/>
                  </a:cubicBezTo>
                  <a:cubicBezTo>
                    <a:pt x="184" y="20"/>
                    <a:pt x="181" y="18"/>
                    <a:pt x="183" y="18"/>
                  </a:cubicBezTo>
                  <a:cubicBezTo>
                    <a:pt x="185" y="18"/>
                    <a:pt x="191" y="17"/>
                    <a:pt x="192" y="15"/>
                  </a:cubicBezTo>
                  <a:cubicBezTo>
                    <a:pt x="193" y="12"/>
                    <a:pt x="196" y="13"/>
                    <a:pt x="199" y="18"/>
                  </a:cubicBezTo>
                  <a:cubicBezTo>
                    <a:pt x="201" y="23"/>
                    <a:pt x="196" y="23"/>
                    <a:pt x="194" y="22"/>
                  </a:cubicBezTo>
                  <a:cubicBezTo>
                    <a:pt x="192" y="21"/>
                    <a:pt x="191" y="24"/>
                    <a:pt x="189" y="27"/>
                  </a:cubicBezTo>
                  <a:cubicBezTo>
                    <a:pt x="187" y="30"/>
                    <a:pt x="189" y="31"/>
                    <a:pt x="188" y="35"/>
                  </a:cubicBezTo>
                  <a:cubicBezTo>
                    <a:pt x="186" y="38"/>
                    <a:pt x="182" y="41"/>
                    <a:pt x="178" y="41"/>
                  </a:cubicBezTo>
                  <a:cubicBezTo>
                    <a:pt x="175" y="41"/>
                    <a:pt x="174" y="38"/>
                    <a:pt x="172" y="34"/>
                  </a:cubicBezTo>
                  <a:cubicBezTo>
                    <a:pt x="171" y="30"/>
                    <a:pt x="165" y="29"/>
                    <a:pt x="168" y="28"/>
                  </a:cubicBezTo>
                  <a:close/>
                  <a:moveTo>
                    <a:pt x="125" y="22"/>
                  </a:moveTo>
                  <a:cubicBezTo>
                    <a:pt x="126" y="23"/>
                    <a:pt x="130" y="22"/>
                    <a:pt x="130" y="20"/>
                  </a:cubicBezTo>
                  <a:cubicBezTo>
                    <a:pt x="131" y="17"/>
                    <a:pt x="136" y="19"/>
                    <a:pt x="138" y="21"/>
                  </a:cubicBezTo>
                  <a:cubicBezTo>
                    <a:pt x="140" y="23"/>
                    <a:pt x="144" y="20"/>
                    <a:pt x="145" y="16"/>
                  </a:cubicBezTo>
                  <a:cubicBezTo>
                    <a:pt x="146" y="12"/>
                    <a:pt x="154" y="16"/>
                    <a:pt x="153" y="18"/>
                  </a:cubicBezTo>
                  <a:cubicBezTo>
                    <a:pt x="152" y="21"/>
                    <a:pt x="154" y="22"/>
                    <a:pt x="154" y="24"/>
                  </a:cubicBezTo>
                  <a:cubicBezTo>
                    <a:pt x="153" y="25"/>
                    <a:pt x="146" y="28"/>
                    <a:pt x="143" y="28"/>
                  </a:cubicBezTo>
                  <a:cubicBezTo>
                    <a:pt x="140" y="28"/>
                    <a:pt x="138" y="31"/>
                    <a:pt x="135" y="32"/>
                  </a:cubicBezTo>
                  <a:cubicBezTo>
                    <a:pt x="132" y="34"/>
                    <a:pt x="128" y="34"/>
                    <a:pt x="126" y="31"/>
                  </a:cubicBezTo>
                  <a:cubicBezTo>
                    <a:pt x="123" y="28"/>
                    <a:pt x="120" y="28"/>
                    <a:pt x="121" y="25"/>
                  </a:cubicBezTo>
                  <a:cubicBezTo>
                    <a:pt x="122" y="22"/>
                    <a:pt x="125" y="22"/>
                    <a:pt x="125" y="22"/>
                  </a:cubicBezTo>
                  <a:close/>
                  <a:moveTo>
                    <a:pt x="27" y="254"/>
                  </a:moveTo>
                  <a:cubicBezTo>
                    <a:pt x="24" y="257"/>
                    <a:pt x="25" y="261"/>
                    <a:pt x="21" y="263"/>
                  </a:cubicBezTo>
                  <a:cubicBezTo>
                    <a:pt x="16" y="265"/>
                    <a:pt x="16" y="265"/>
                    <a:pt x="11" y="263"/>
                  </a:cubicBezTo>
                  <a:cubicBezTo>
                    <a:pt x="7" y="261"/>
                    <a:pt x="3" y="269"/>
                    <a:pt x="1" y="272"/>
                  </a:cubicBezTo>
                  <a:cubicBezTo>
                    <a:pt x="0" y="276"/>
                    <a:pt x="1" y="281"/>
                    <a:pt x="3" y="281"/>
                  </a:cubicBezTo>
                  <a:cubicBezTo>
                    <a:pt x="6" y="281"/>
                    <a:pt x="10" y="284"/>
                    <a:pt x="10" y="285"/>
                  </a:cubicBezTo>
                  <a:cubicBezTo>
                    <a:pt x="11" y="286"/>
                    <a:pt x="7" y="282"/>
                    <a:pt x="4" y="286"/>
                  </a:cubicBezTo>
                  <a:cubicBezTo>
                    <a:pt x="1" y="291"/>
                    <a:pt x="2" y="296"/>
                    <a:pt x="3" y="297"/>
                  </a:cubicBezTo>
                  <a:cubicBezTo>
                    <a:pt x="4" y="299"/>
                    <a:pt x="10" y="293"/>
                    <a:pt x="11" y="290"/>
                  </a:cubicBezTo>
                  <a:cubicBezTo>
                    <a:pt x="11" y="287"/>
                    <a:pt x="13" y="287"/>
                    <a:pt x="14" y="290"/>
                  </a:cubicBezTo>
                  <a:cubicBezTo>
                    <a:pt x="14" y="293"/>
                    <a:pt x="15" y="299"/>
                    <a:pt x="12" y="301"/>
                  </a:cubicBezTo>
                  <a:cubicBezTo>
                    <a:pt x="9" y="302"/>
                    <a:pt x="6" y="304"/>
                    <a:pt x="6" y="306"/>
                  </a:cubicBezTo>
                  <a:cubicBezTo>
                    <a:pt x="7" y="309"/>
                    <a:pt x="10" y="314"/>
                    <a:pt x="11" y="315"/>
                  </a:cubicBezTo>
                  <a:cubicBezTo>
                    <a:pt x="13" y="316"/>
                    <a:pt x="18" y="320"/>
                    <a:pt x="21" y="323"/>
                  </a:cubicBezTo>
                  <a:cubicBezTo>
                    <a:pt x="25" y="326"/>
                    <a:pt x="31" y="328"/>
                    <a:pt x="33" y="330"/>
                  </a:cubicBezTo>
                  <a:cubicBezTo>
                    <a:pt x="36" y="331"/>
                    <a:pt x="44" y="329"/>
                    <a:pt x="40" y="323"/>
                  </a:cubicBezTo>
                  <a:cubicBezTo>
                    <a:pt x="36" y="318"/>
                    <a:pt x="36" y="310"/>
                    <a:pt x="37" y="306"/>
                  </a:cubicBezTo>
                  <a:cubicBezTo>
                    <a:pt x="37" y="303"/>
                    <a:pt x="38" y="298"/>
                    <a:pt x="39" y="292"/>
                  </a:cubicBezTo>
                  <a:cubicBezTo>
                    <a:pt x="39" y="287"/>
                    <a:pt x="39" y="282"/>
                    <a:pt x="43" y="277"/>
                  </a:cubicBezTo>
                  <a:cubicBezTo>
                    <a:pt x="47" y="273"/>
                    <a:pt x="50" y="269"/>
                    <a:pt x="55" y="265"/>
                  </a:cubicBezTo>
                  <a:cubicBezTo>
                    <a:pt x="59" y="260"/>
                    <a:pt x="63" y="259"/>
                    <a:pt x="65" y="256"/>
                  </a:cubicBezTo>
                  <a:cubicBezTo>
                    <a:pt x="67" y="254"/>
                    <a:pt x="74" y="255"/>
                    <a:pt x="76" y="253"/>
                  </a:cubicBezTo>
                  <a:cubicBezTo>
                    <a:pt x="77" y="251"/>
                    <a:pt x="90" y="241"/>
                    <a:pt x="93" y="239"/>
                  </a:cubicBezTo>
                  <a:cubicBezTo>
                    <a:pt x="96" y="237"/>
                    <a:pt x="103" y="232"/>
                    <a:pt x="105" y="231"/>
                  </a:cubicBezTo>
                  <a:cubicBezTo>
                    <a:pt x="108" y="230"/>
                    <a:pt x="117" y="227"/>
                    <a:pt x="120" y="224"/>
                  </a:cubicBezTo>
                  <a:cubicBezTo>
                    <a:pt x="123" y="222"/>
                    <a:pt x="121" y="217"/>
                    <a:pt x="134" y="214"/>
                  </a:cubicBezTo>
                  <a:cubicBezTo>
                    <a:pt x="147" y="210"/>
                    <a:pt x="155" y="210"/>
                    <a:pt x="163" y="211"/>
                  </a:cubicBezTo>
                  <a:cubicBezTo>
                    <a:pt x="171" y="211"/>
                    <a:pt x="185" y="204"/>
                    <a:pt x="188" y="204"/>
                  </a:cubicBezTo>
                  <a:cubicBezTo>
                    <a:pt x="191" y="204"/>
                    <a:pt x="199" y="201"/>
                    <a:pt x="201" y="195"/>
                  </a:cubicBezTo>
                  <a:cubicBezTo>
                    <a:pt x="203" y="188"/>
                    <a:pt x="203" y="179"/>
                    <a:pt x="195" y="180"/>
                  </a:cubicBezTo>
                  <a:cubicBezTo>
                    <a:pt x="187" y="181"/>
                    <a:pt x="185" y="184"/>
                    <a:pt x="176" y="188"/>
                  </a:cubicBezTo>
                  <a:cubicBezTo>
                    <a:pt x="168" y="192"/>
                    <a:pt x="162" y="193"/>
                    <a:pt x="158" y="190"/>
                  </a:cubicBezTo>
                  <a:cubicBezTo>
                    <a:pt x="153" y="187"/>
                    <a:pt x="146" y="179"/>
                    <a:pt x="141" y="183"/>
                  </a:cubicBezTo>
                  <a:cubicBezTo>
                    <a:pt x="135" y="187"/>
                    <a:pt x="132" y="188"/>
                    <a:pt x="124" y="188"/>
                  </a:cubicBezTo>
                  <a:cubicBezTo>
                    <a:pt x="116" y="188"/>
                    <a:pt x="107" y="191"/>
                    <a:pt x="102" y="195"/>
                  </a:cubicBezTo>
                  <a:cubicBezTo>
                    <a:pt x="98" y="199"/>
                    <a:pt x="96" y="202"/>
                    <a:pt x="93" y="200"/>
                  </a:cubicBezTo>
                  <a:cubicBezTo>
                    <a:pt x="90" y="198"/>
                    <a:pt x="89" y="202"/>
                    <a:pt x="88" y="207"/>
                  </a:cubicBezTo>
                  <a:cubicBezTo>
                    <a:pt x="87" y="213"/>
                    <a:pt x="84" y="212"/>
                    <a:pt x="79" y="214"/>
                  </a:cubicBezTo>
                  <a:cubicBezTo>
                    <a:pt x="74" y="217"/>
                    <a:pt x="73" y="221"/>
                    <a:pt x="67" y="223"/>
                  </a:cubicBezTo>
                  <a:cubicBezTo>
                    <a:pt x="62" y="225"/>
                    <a:pt x="55" y="224"/>
                    <a:pt x="53" y="227"/>
                  </a:cubicBezTo>
                  <a:cubicBezTo>
                    <a:pt x="52" y="231"/>
                    <a:pt x="56" y="234"/>
                    <a:pt x="53" y="236"/>
                  </a:cubicBezTo>
                  <a:cubicBezTo>
                    <a:pt x="49" y="238"/>
                    <a:pt x="56" y="241"/>
                    <a:pt x="48" y="242"/>
                  </a:cubicBezTo>
                  <a:cubicBezTo>
                    <a:pt x="40" y="242"/>
                    <a:pt x="37" y="243"/>
                    <a:pt x="36" y="244"/>
                  </a:cubicBezTo>
                  <a:cubicBezTo>
                    <a:pt x="35" y="246"/>
                    <a:pt x="32" y="246"/>
                    <a:pt x="30" y="247"/>
                  </a:cubicBezTo>
                  <a:cubicBezTo>
                    <a:pt x="28" y="249"/>
                    <a:pt x="27" y="254"/>
                    <a:pt x="27" y="254"/>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43" name="Freeform 15"/>
            <p:cNvSpPr>
              <a:spLocks/>
            </p:cNvSpPr>
            <p:nvPr/>
          </p:nvSpPr>
          <p:spPr bwMode="auto">
            <a:xfrm>
              <a:off x="1460" y="2832"/>
              <a:ext cx="432" cy="421"/>
            </a:xfrm>
            <a:custGeom>
              <a:avLst/>
              <a:gdLst>
                <a:gd name="T0" fmla="*/ 50 w 207"/>
                <a:gd name="T1" fmla="*/ 36 h 202"/>
                <a:gd name="T2" fmla="*/ 66 w 207"/>
                <a:gd name="T3" fmla="*/ 31 h 202"/>
                <a:gd name="T4" fmla="*/ 62 w 207"/>
                <a:gd name="T5" fmla="*/ 9 h 202"/>
                <a:gd name="T6" fmla="*/ 77 w 207"/>
                <a:gd name="T7" fmla="*/ 8 h 202"/>
                <a:gd name="T8" fmla="*/ 84 w 207"/>
                <a:gd name="T9" fmla="*/ 34 h 202"/>
                <a:gd name="T10" fmla="*/ 100 w 207"/>
                <a:gd name="T11" fmla="*/ 43 h 202"/>
                <a:gd name="T12" fmla="*/ 109 w 207"/>
                <a:gd name="T13" fmla="*/ 20 h 202"/>
                <a:gd name="T14" fmla="*/ 138 w 207"/>
                <a:gd name="T15" fmla="*/ 20 h 202"/>
                <a:gd name="T16" fmla="*/ 158 w 207"/>
                <a:gd name="T17" fmla="*/ 30 h 202"/>
                <a:gd name="T18" fmla="*/ 166 w 207"/>
                <a:gd name="T19" fmla="*/ 34 h 202"/>
                <a:gd name="T20" fmla="*/ 172 w 207"/>
                <a:gd name="T21" fmla="*/ 54 h 202"/>
                <a:gd name="T22" fmla="*/ 182 w 207"/>
                <a:gd name="T23" fmla="*/ 69 h 202"/>
                <a:gd name="T24" fmla="*/ 196 w 207"/>
                <a:gd name="T25" fmla="*/ 76 h 202"/>
                <a:gd name="T26" fmla="*/ 207 w 207"/>
                <a:gd name="T27" fmla="*/ 77 h 202"/>
                <a:gd name="T28" fmla="*/ 195 w 207"/>
                <a:gd name="T29" fmla="*/ 96 h 202"/>
                <a:gd name="T30" fmla="*/ 198 w 207"/>
                <a:gd name="T31" fmla="*/ 112 h 202"/>
                <a:gd name="T32" fmla="*/ 195 w 207"/>
                <a:gd name="T33" fmla="*/ 127 h 202"/>
                <a:gd name="T34" fmla="*/ 171 w 207"/>
                <a:gd name="T35" fmla="*/ 123 h 202"/>
                <a:gd name="T36" fmla="*/ 157 w 207"/>
                <a:gd name="T37" fmla="*/ 109 h 202"/>
                <a:gd name="T38" fmla="*/ 141 w 207"/>
                <a:gd name="T39" fmla="*/ 100 h 202"/>
                <a:gd name="T40" fmla="*/ 139 w 207"/>
                <a:gd name="T41" fmla="*/ 110 h 202"/>
                <a:gd name="T42" fmla="*/ 144 w 207"/>
                <a:gd name="T43" fmla="*/ 126 h 202"/>
                <a:gd name="T44" fmla="*/ 138 w 207"/>
                <a:gd name="T45" fmla="*/ 134 h 202"/>
                <a:gd name="T46" fmla="*/ 141 w 207"/>
                <a:gd name="T47" fmla="*/ 144 h 202"/>
                <a:gd name="T48" fmla="*/ 129 w 207"/>
                <a:gd name="T49" fmla="*/ 152 h 202"/>
                <a:gd name="T50" fmla="*/ 126 w 207"/>
                <a:gd name="T51" fmla="*/ 163 h 202"/>
                <a:gd name="T52" fmla="*/ 140 w 207"/>
                <a:gd name="T53" fmla="*/ 161 h 202"/>
                <a:gd name="T54" fmla="*/ 154 w 207"/>
                <a:gd name="T55" fmla="*/ 159 h 202"/>
                <a:gd name="T56" fmla="*/ 135 w 207"/>
                <a:gd name="T57" fmla="*/ 187 h 202"/>
                <a:gd name="T58" fmla="*/ 129 w 207"/>
                <a:gd name="T59" fmla="*/ 202 h 202"/>
                <a:gd name="T60" fmla="*/ 113 w 207"/>
                <a:gd name="T61" fmla="*/ 202 h 202"/>
                <a:gd name="T62" fmla="*/ 112 w 207"/>
                <a:gd name="T63" fmla="*/ 196 h 202"/>
                <a:gd name="T64" fmla="*/ 98 w 207"/>
                <a:gd name="T65" fmla="*/ 193 h 202"/>
                <a:gd name="T66" fmla="*/ 95 w 207"/>
                <a:gd name="T67" fmla="*/ 184 h 202"/>
                <a:gd name="T68" fmla="*/ 88 w 207"/>
                <a:gd name="T69" fmla="*/ 175 h 202"/>
                <a:gd name="T70" fmla="*/ 78 w 207"/>
                <a:gd name="T71" fmla="*/ 176 h 202"/>
                <a:gd name="T72" fmla="*/ 68 w 207"/>
                <a:gd name="T73" fmla="*/ 163 h 202"/>
                <a:gd name="T74" fmla="*/ 54 w 207"/>
                <a:gd name="T75" fmla="*/ 165 h 202"/>
                <a:gd name="T76" fmla="*/ 44 w 207"/>
                <a:gd name="T77" fmla="*/ 150 h 202"/>
                <a:gd name="T78" fmla="*/ 35 w 207"/>
                <a:gd name="T79" fmla="*/ 143 h 202"/>
                <a:gd name="T80" fmla="*/ 22 w 207"/>
                <a:gd name="T81" fmla="*/ 137 h 202"/>
                <a:gd name="T82" fmla="*/ 10 w 207"/>
                <a:gd name="T83" fmla="*/ 129 h 202"/>
                <a:gd name="T84" fmla="*/ 5 w 207"/>
                <a:gd name="T85" fmla="*/ 122 h 202"/>
                <a:gd name="T86" fmla="*/ 0 w 207"/>
                <a:gd name="T87" fmla="*/ 110 h 202"/>
                <a:gd name="T88" fmla="*/ 8 w 207"/>
                <a:gd name="T89" fmla="*/ 95 h 202"/>
                <a:gd name="T90" fmla="*/ 19 w 207"/>
                <a:gd name="T91" fmla="*/ 83 h 202"/>
                <a:gd name="T92" fmla="*/ 25 w 207"/>
                <a:gd name="T93" fmla="*/ 70 h 202"/>
                <a:gd name="T94" fmla="*/ 22 w 207"/>
                <a:gd name="T95" fmla="*/ 60 h 202"/>
                <a:gd name="T96" fmla="*/ 30 w 207"/>
                <a:gd name="T97" fmla="*/ 43 h 202"/>
                <a:gd name="T98" fmla="*/ 38 w 207"/>
                <a:gd name="T99" fmla="*/ 37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7" h="202">
                  <a:moveTo>
                    <a:pt x="46" y="29"/>
                  </a:moveTo>
                  <a:cubicBezTo>
                    <a:pt x="47" y="32"/>
                    <a:pt x="49" y="34"/>
                    <a:pt x="50" y="36"/>
                  </a:cubicBezTo>
                  <a:cubicBezTo>
                    <a:pt x="52" y="41"/>
                    <a:pt x="55" y="42"/>
                    <a:pt x="59" y="40"/>
                  </a:cubicBezTo>
                  <a:cubicBezTo>
                    <a:pt x="64" y="39"/>
                    <a:pt x="68" y="34"/>
                    <a:pt x="66" y="31"/>
                  </a:cubicBezTo>
                  <a:cubicBezTo>
                    <a:pt x="64" y="28"/>
                    <a:pt x="59" y="29"/>
                    <a:pt x="60" y="22"/>
                  </a:cubicBezTo>
                  <a:cubicBezTo>
                    <a:pt x="62" y="16"/>
                    <a:pt x="62" y="11"/>
                    <a:pt x="62" y="9"/>
                  </a:cubicBezTo>
                  <a:cubicBezTo>
                    <a:pt x="61" y="8"/>
                    <a:pt x="66" y="5"/>
                    <a:pt x="69" y="7"/>
                  </a:cubicBezTo>
                  <a:cubicBezTo>
                    <a:pt x="73" y="8"/>
                    <a:pt x="75" y="0"/>
                    <a:pt x="77" y="8"/>
                  </a:cubicBezTo>
                  <a:cubicBezTo>
                    <a:pt x="79" y="15"/>
                    <a:pt x="78" y="21"/>
                    <a:pt x="79" y="24"/>
                  </a:cubicBezTo>
                  <a:cubicBezTo>
                    <a:pt x="80" y="27"/>
                    <a:pt x="84" y="30"/>
                    <a:pt x="84" y="34"/>
                  </a:cubicBezTo>
                  <a:cubicBezTo>
                    <a:pt x="85" y="39"/>
                    <a:pt x="89" y="44"/>
                    <a:pt x="90" y="44"/>
                  </a:cubicBezTo>
                  <a:cubicBezTo>
                    <a:pt x="91" y="45"/>
                    <a:pt x="99" y="50"/>
                    <a:pt x="100" y="43"/>
                  </a:cubicBezTo>
                  <a:cubicBezTo>
                    <a:pt x="102" y="37"/>
                    <a:pt x="101" y="32"/>
                    <a:pt x="104" y="27"/>
                  </a:cubicBezTo>
                  <a:cubicBezTo>
                    <a:pt x="106" y="21"/>
                    <a:pt x="104" y="20"/>
                    <a:pt x="109" y="20"/>
                  </a:cubicBezTo>
                  <a:cubicBezTo>
                    <a:pt x="115" y="20"/>
                    <a:pt x="123" y="20"/>
                    <a:pt x="127" y="20"/>
                  </a:cubicBezTo>
                  <a:cubicBezTo>
                    <a:pt x="131" y="21"/>
                    <a:pt x="136" y="22"/>
                    <a:pt x="138" y="20"/>
                  </a:cubicBezTo>
                  <a:cubicBezTo>
                    <a:pt x="141" y="19"/>
                    <a:pt x="146" y="15"/>
                    <a:pt x="150" y="18"/>
                  </a:cubicBezTo>
                  <a:cubicBezTo>
                    <a:pt x="154" y="22"/>
                    <a:pt x="157" y="27"/>
                    <a:pt x="158" y="30"/>
                  </a:cubicBezTo>
                  <a:cubicBezTo>
                    <a:pt x="159" y="33"/>
                    <a:pt x="157" y="35"/>
                    <a:pt x="157" y="38"/>
                  </a:cubicBezTo>
                  <a:cubicBezTo>
                    <a:pt x="158" y="40"/>
                    <a:pt x="162" y="38"/>
                    <a:pt x="166" y="34"/>
                  </a:cubicBezTo>
                  <a:cubicBezTo>
                    <a:pt x="171" y="48"/>
                    <a:pt x="171" y="48"/>
                    <a:pt x="171" y="48"/>
                  </a:cubicBezTo>
                  <a:cubicBezTo>
                    <a:pt x="172" y="54"/>
                    <a:pt x="172" y="54"/>
                    <a:pt x="172" y="54"/>
                  </a:cubicBezTo>
                  <a:cubicBezTo>
                    <a:pt x="181" y="63"/>
                    <a:pt x="181" y="63"/>
                    <a:pt x="181" y="63"/>
                  </a:cubicBezTo>
                  <a:cubicBezTo>
                    <a:pt x="182" y="69"/>
                    <a:pt x="182" y="69"/>
                    <a:pt x="182" y="69"/>
                  </a:cubicBezTo>
                  <a:cubicBezTo>
                    <a:pt x="190" y="76"/>
                    <a:pt x="190" y="76"/>
                    <a:pt x="190" y="76"/>
                  </a:cubicBezTo>
                  <a:cubicBezTo>
                    <a:pt x="196" y="76"/>
                    <a:pt x="196" y="76"/>
                    <a:pt x="196" y="76"/>
                  </a:cubicBezTo>
                  <a:cubicBezTo>
                    <a:pt x="198" y="71"/>
                    <a:pt x="198" y="71"/>
                    <a:pt x="198" y="71"/>
                  </a:cubicBezTo>
                  <a:cubicBezTo>
                    <a:pt x="207" y="77"/>
                    <a:pt x="207" y="77"/>
                    <a:pt x="207" y="77"/>
                  </a:cubicBezTo>
                  <a:cubicBezTo>
                    <a:pt x="201" y="86"/>
                    <a:pt x="201" y="86"/>
                    <a:pt x="201" y="86"/>
                  </a:cubicBezTo>
                  <a:cubicBezTo>
                    <a:pt x="195" y="96"/>
                    <a:pt x="195" y="96"/>
                    <a:pt x="195" y="96"/>
                  </a:cubicBezTo>
                  <a:cubicBezTo>
                    <a:pt x="200" y="105"/>
                    <a:pt x="200" y="105"/>
                    <a:pt x="200" y="105"/>
                  </a:cubicBezTo>
                  <a:cubicBezTo>
                    <a:pt x="198" y="112"/>
                    <a:pt x="198" y="112"/>
                    <a:pt x="198" y="112"/>
                  </a:cubicBezTo>
                  <a:cubicBezTo>
                    <a:pt x="202" y="119"/>
                    <a:pt x="202" y="119"/>
                    <a:pt x="202" y="119"/>
                  </a:cubicBezTo>
                  <a:cubicBezTo>
                    <a:pt x="195" y="127"/>
                    <a:pt x="195" y="127"/>
                    <a:pt x="195" y="127"/>
                  </a:cubicBezTo>
                  <a:cubicBezTo>
                    <a:pt x="181" y="119"/>
                    <a:pt x="181" y="119"/>
                    <a:pt x="181" y="119"/>
                  </a:cubicBezTo>
                  <a:cubicBezTo>
                    <a:pt x="171" y="123"/>
                    <a:pt x="171" y="123"/>
                    <a:pt x="171" y="123"/>
                  </a:cubicBezTo>
                  <a:cubicBezTo>
                    <a:pt x="167" y="114"/>
                    <a:pt x="167" y="114"/>
                    <a:pt x="167" y="114"/>
                  </a:cubicBezTo>
                  <a:cubicBezTo>
                    <a:pt x="157" y="109"/>
                    <a:pt x="157" y="109"/>
                    <a:pt x="157" y="109"/>
                  </a:cubicBezTo>
                  <a:cubicBezTo>
                    <a:pt x="148" y="103"/>
                    <a:pt x="148" y="103"/>
                    <a:pt x="148" y="103"/>
                  </a:cubicBezTo>
                  <a:cubicBezTo>
                    <a:pt x="141" y="100"/>
                    <a:pt x="141" y="100"/>
                    <a:pt x="141" y="100"/>
                  </a:cubicBezTo>
                  <a:cubicBezTo>
                    <a:pt x="138" y="100"/>
                    <a:pt x="138" y="100"/>
                    <a:pt x="138" y="100"/>
                  </a:cubicBezTo>
                  <a:cubicBezTo>
                    <a:pt x="139" y="110"/>
                    <a:pt x="139" y="110"/>
                    <a:pt x="139" y="110"/>
                  </a:cubicBezTo>
                  <a:cubicBezTo>
                    <a:pt x="145" y="115"/>
                    <a:pt x="145" y="115"/>
                    <a:pt x="145" y="115"/>
                  </a:cubicBezTo>
                  <a:cubicBezTo>
                    <a:pt x="144" y="126"/>
                    <a:pt x="144" y="126"/>
                    <a:pt x="144" y="126"/>
                  </a:cubicBezTo>
                  <a:cubicBezTo>
                    <a:pt x="138" y="130"/>
                    <a:pt x="138" y="130"/>
                    <a:pt x="138" y="130"/>
                  </a:cubicBezTo>
                  <a:cubicBezTo>
                    <a:pt x="138" y="134"/>
                    <a:pt x="138" y="134"/>
                    <a:pt x="138" y="134"/>
                  </a:cubicBezTo>
                  <a:cubicBezTo>
                    <a:pt x="141" y="138"/>
                    <a:pt x="141" y="138"/>
                    <a:pt x="141" y="138"/>
                  </a:cubicBezTo>
                  <a:cubicBezTo>
                    <a:pt x="141" y="144"/>
                    <a:pt x="141" y="144"/>
                    <a:pt x="141" y="144"/>
                  </a:cubicBezTo>
                  <a:cubicBezTo>
                    <a:pt x="132" y="145"/>
                    <a:pt x="132" y="145"/>
                    <a:pt x="132" y="145"/>
                  </a:cubicBezTo>
                  <a:cubicBezTo>
                    <a:pt x="129" y="152"/>
                    <a:pt x="129" y="152"/>
                    <a:pt x="129" y="152"/>
                  </a:cubicBezTo>
                  <a:cubicBezTo>
                    <a:pt x="125" y="157"/>
                    <a:pt x="125" y="157"/>
                    <a:pt x="125" y="157"/>
                  </a:cubicBezTo>
                  <a:cubicBezTo>
                    <a:pt x="126" y="163"/>
                    <a:pt x="126" y="163"/>
                    <a:pt x="126" y="163"/>
                  </a:cubicBezTo>
                  <a:cubicBezTo>
                    <a:pt x="135" y="166"/>
                    <a:pt x="135" y="166"/>
                    <a:pt x="135" y="166"/>
                  </a:cubicBezTo>
                  <a:cubicBezTo>
                    <a:pt x="140" y="161"/>
                    <a:pt x="140" y="161"/>
                    <a:pt x="140" y="161"/>
                  </a:cubicBezTo>
                  <a:cubicBezTo>
                    <a:pt x="145" y="158"/>
                    <a:pt x="145" y="158"/>
                    <a:pt x="145" y="158"/>
                  </a:cubicBezTo>
                  <a:cubicBezTo>
                    <a:pt x="154" y="159"/>
                    <a:pt x="154" y="159"/>
                    <a:pt x="154" y="159"/>
                  </a:cubicBezTo>
                  <a:cubicBezTo>
                    <a:pt x="159" y="166"/>
                    <a:pt x="159" y="166"/>
                    <a:pt x="159" y="166"/>
                  </a:cubicBezTo>
                  <a:cubicBezTo>
                    <a:pt x="135" y="187"/>
                    <a:pt x="135" y="187"/>
                    <a:pt x="135" y="187"/>
                  </a:cubicBezTo>
                  <a:cubicBezTo>
                    <a:pt x="139" y="191"/>
                    <a:pt x="139" y="191"/>
                    <a:pt x="139" y="191"/>
                  </a:cubicBezTo>
                  <a:cubicBezTo>
                    <a:pt x="129" y="202"/>
                    <a:pt x="129" y="202"/>
                    <a:pt x="129" y="202"/>
                  </a:cubicBezTo>
                  <a:cubicBezTo>
                    <a:pt x="124" y="198"/>
                    <a:pt x="124" y="198"/>
                    <a:pt x="124" y="198"/>
                  </a:cubicBezTo>
                  <a:cubicBezTo>
                    <a:pt x="113" y="202"/>
                    <a:pt x="113" y="202"/>
                    <a:pt x="113" y="202"/>
                  </a:cubicBezTo>
                  <a:cubicBezTo>
                    <a:pt x="111" y="201"/>
                    <a:pt x="111" y="201"/>
                    <a:pt x="111" y="201"/>
                  </a:cubicBezTo>
                  <a:cubicBezTo>
                    <a:pt x="112" y="196"/>
                    <a:pt x="112" y="196"/>
                    <a:pt x="112" y="196"/>
                  </a:cubicBezTo>
                  <a:cubicBezTo>
                    <a:pt x="103" y="188"/>
                    <a:pt x="103" y="188"/>
                    <a:pt x="103" y="188"/>
                  </a:cubicBezTo>
                  <a:cubicBezTo>
                    <a:pt x="98" y="193"/>
                    <a:pt x="98" y="193"/>
                    <a:pt x="98" y="193"/>
                  </a:cubicBezTo>
                  <a:cubicBezTo>
                    <a:pt x="96" y="188"/>
                    <a:pt x="96" y="188"/>
                    <a:pt x="96" y="188"/>
                  </a:cubicBezTo>
                  <a:cubicBezTo>
                    <a:pt x="95" y="184"/>
                    <a:pt x="95" y="184"/>
                    <a:pt x="95" y="184"/>
                  </a:cubicBezTo>
                  <a:cubicBezTo>
                    <a:pt x="85" y="178"/>
                    <a:pt x="85" y="178"/>
                    <a:pt x="85" y="178"/>
                  </a:cubicBezTo>
                  <a:cubicBezTo>
                    <a:pt x="88" y="175"/>
                    <a:pt x="88" y="175"/>
                    <a:pt x="88" y="175"/>
                  </a:cubicBezTo>
                  <a:cubicBezTo>
                    <a:pt x="81" y="170"/>
                    <a:pt x="81" y="170"/>
                    <a:pt x="81" y="170"/>
                  </a:cubicBezTo>
                  <a:cubicBezTo>
                    <a:pt x="78" y="176"/>
                    <a:pt x="78" y="176"/>
                    <a:pt x="78" y="176"/>
                  </a:cubicBezTo>
                  <a:cubicBezTo>
                    <a:pt x="70" y="170"/>
                    <a:pt x="70" y="170"/>
                    <a:pt x="70" y="170"/>
                  </a:cubicBezTo>
                  <a:cubicBezTo>
                    <a:pt x="68" y="163"/>
                    <a:pt x="68" y="163"/>
                    <a:pt x="68" y="163"/>
                  </a:cubicBezTo>
                  <a:cubicBezTo>
                    <a:pt x="61" y="163"/>
                    <a:pt x="61" y="163"/>
                    <a:pt x="61" y="163"/>
                  </a:cubicBezTo>
                  <a:cubicBezTo>
                    <a:pt x="54" y="165"/>
                    <a:pt x="54" y="165"/>
                    <a:pt x="54" y="165"/>
                  </a:cubicBezTo>
                  <a:cubicBezTo>
                    <a:pt x="52" y="158"/>
                    <a:pt x="52" y="158"/>
                    <a:pt x="52" y="158"/>
                  </a:cubicBezTo>
                  <a:cubicBezTo>
                    <a:pt x="44" y="150"/>
                    <a:pt x="44" y="150"/>
                    <a:pt x="44" y="150"/>
                  </a:cubicBezTo>
                  <a:cubicBezTo>
                    <a:pt x="39" y="148"/>
                    <a:pt x="39" y="148"/>
                    <a:pt x="39" y="148"/>
                  </a:cubicBezTo>
                  <a:cubicBezTo>
                    <a:pt x="35" y="143"/>
                    <a:pt x="35" y="143"/>
                    <a:pt x="35" y="143"/>
                  </a:cubicBezTo>
                  <a:cubicBezTo>
                    <a:pt x="23" y="144"/>
                    <a:pt x="23" y="144"/>
                    <a:pt x="23" y="144"/>
                  </a:cubicBezTo>
                  <a:cubicBezTo>
                    <a:pt x="22" y="137"/>
                    <a:pt x="22" y="137"/>
                    <a:pt x="22" y="137"/>
                  </a:cubicBezTo>
                  <a:cubicBezTo>
                    <a:pt x="14" y="136"/>
                    <a:pt x="14" y="136"/>
                    <a:pt x="14" y="136"/>
                  </a:cubicBezTo>
                  <a:cubicBezTo>
                    <a:pt x="10" y="129"/>
                    <a:pt x="10" y="129"/>
                    <a:pt x="10" y="129"/>
                  </a:cubicBezTo>
                  <a:cubicBezTo>
                    <a:pt x="5" y="127"/>
                    <a:pt x="5" y="127"/>
                    <a:pt x="5" y="127"/>
                  </a:cubicBezTo>
                  <a:cubicBezTo>
                    <a:pt x="5" y="122"/>
                    <a:pt x="5" y="122"/>
                    <a:pt x="5" y="122"/>
                  </a:cubicBezTo>
                  <a:cubicBezTo>
                    <a:pt x="0" y="117"/>
                    <a:pt x="0" y="117"/>
                    <a:pt x="0" y="117"/>
                  </a:cubicBezTo>
                  <a:cubicBezTo>
                    <a:pt x="0" y="110"/>
                    <a:pt x="0" y="110"/>
                    <a:pt x="0" y="110"/>
                  </a:cubicBezTo>
                  <a:cubicBezTo>
                    <a:pt x="3" y="102"/>
                    <a:pt x="3" y="102"/>
                    <a:pt x="3" y="102"/>
                  </a:cubicBezTo>
                  <a:cubicBezTo>
                    <a:pt x="8" y="95"/>
                    <a:pt x="8" y="95"/>
                    <a:pt x="8" y="95"/>
                  </a:cubicBezTo>
                  <a:cubicBezTo>
                    <a:pt x="6" y="92"/>
                    <a:pt x="6" y="92"/>
                    <a:pt x="6" y="92"/>
                  </a:cubicBezTo>
                  <a:cubicBezTo>
                    <a:pt x="19" y="83"/>
                    <a:pt x="19" y="83"/>
                    <a:pt x="19" y="83"/>
                  </a:cubicBezTo>
                  <a:cubicBezTo>
                    <a:pt x="18" y="74"/>
                    <a:pt x="18" y="74"/>
                    <a:pt x="18" y="74"/>
                  </a:cubicBezTo>
                  <a:cubicBezTo>
                    <a:pt x="25" y="70"/>
                    <a:pt x="25" y="70"/>
                    <a:pt x="25" y="70"/>
                  </a:cubicBezTo>
                  <a:cubicBezTo>
                    <a:pt x="28" y="65"/>
                    <a:pt x="28" y="65"/>
                    <a:pt x="28" y="65"/>
                  </a:cubicBezTo>
                  <a:cubicBezTo>
                    <a:pt x="22" y="60"/>
                    <a:pt x="22" y="60"/>
                    <a:pt x="22" y="60"/>
                  </a:cubicBezTo>
                  <a:cubicBezTo>
                    <a:pt x="21" y="50"/>
                    <a:pt x="21" y="50"/>
                    <a:pt x="21" y="50"/>
                  </a:cubicBezTo>
                  <a:cubicBezTo>
                    <a:pt x="30" y="43"/>
                    <a:pt x="30" y="43"/>
                    <a:pt x="30" y="43"/>
                  </a:cubicBezTo>
                  <a:cubicBezTo>
                    <a:pt x="29" y="33"/>
                    <a:pt x="29" y="33"/>
                    <a:pt x="29" y="33"/>
                  </a:cubicBezTo>
                  <a:cubicBezTo>
                    <a:pt x="38" y="37"/>
                    <a:pt x="38" y="37"/>
                    <a:pt x="38" y="37"/>
                  </a:cubicBezTo>
                  <a:lnTo>
                    <a:pt x="46" y="2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44" name="Freeform 16"/>
            <p:cNvSpPr>
              <a:spLocks/>
            </p:cNvSpPr>
            <p:nvPr/>
          </p:nvSpPr>
          <p:spPr bwMode="auto">
            <a:xfrm>
              <a:off x="1544" y="2528"/>
              <a:ext cx="252" cy="317"/>
            </a:xfrm>
            <a:custGeom>
              <a:avLst/>
              <a:gdLst>
                <a:gd name="T0" fmla="*/ 0 w 121"/>
                <a:gd name="T1" fmla="*/ 59 h 152"/>
                <a:gd name="T2" fmla="*/ 6 w 121"/>
                <a:gd name="T3" fmla="*/ 48 h 152"/>
                <a:gd name="T4" fmla="*/ 25 w 121"/>
                <a:gd name="T5" fmla="*/ 45 h 152"/>
                <a:gd name="T6" fmla="*/ 31 w 121"/>
                <a:gd name="T7" fmla="*/ 35 h 152"/>
                <a:gd name="T8" fmla="*/ 34 w 121"/>
                <a:gd name="T9" fmla="*/ 26 h 152"/>
                <a:gd name="T10" fmla="*/ 37 w 121"/>
                <a:gd name="T11" fmla="*/ 15 h 152"/>
                <a:gd name="T12" fmla="*/ 49 w 121"/>
                <a:gd name="T13" fmla="*/ 8 h 152"/>
                <a:gd name="T14" fmla="*/ 56 w 121"/>
                <a:gd name="T15" fmla="*/ 2 h 152"/>
                <a:gd name="T16" fmla="*/ 62 w 121"/>
                <a:gd name="T17" fmla="*/ 5 h 152"/>
                <a:gd name="T18" fmla="*/ 72 w 121"/>
                <a:gd name="T19" fmla="*/ 6 h 152"/>
                <a:gd name="T20" fmla="*/ 80 w 121"/>
                <a:gd name="T21" fmla="*/ 11 h 152"/>
                <a:gd name="T22" fmla="*/ 86 w 121"/>
                <a:gd name="T23" fmla="*/ 6 h 152"/>
                <a:gd name="T24" fmla="*/ 90 w 121"/>
                <a:gd name="T25" fmla="*/ 10 h 152"/>
                <a:gd name="T26" fmla="*/ 98 w 121"/>
                <a:gd name="T27" fmla="*/ 14 h 152"/>
                <a:gd name="T28" fmla="*/ 98 w 121"/>
                <a:gd name="T29" fmla="*/ 23 h 152"/>
                <a:gd name="T30" fmla="*/ 91 w 121"/>
                <a:gd name="T31" fmla="*/ 22 h 152"/>
                <a:gd name="T32" fmla="*/ 95 w 121"/>
                <a:gd name="T33" fmla="*/ 33 h 152"/>
                <a:gd name="T34" fmla="*/ 105 w 121"/>
                <a:gd name="T35" fmla="*/ 49 h 152"/>
                <a:gd name="T36" fmla="*/ 113 w 121"/>
                <a:gd name="T37" fmla="*/ 65 h 152"/>
                <a:gd name="T38" fmla="*/ 114 w 121"/>
                <a:gd name="T39" fmla="*/ 92 h 152"/>
                <a:gd name="T40" fmla="*/ 118 w 121"/>
                <a:gd name="T41" fmla="*/ 112 h 152"/>
                <a:gd name="T42" fmla="*/ 120 w 121"/>
                <a:gd name="T43" fmla="*/ 128 h 152"/>
                <a:gd name="T44" fmla="*/ 113 w 121"/>
                <a:gd name="T45" fmla="*/ 144 h 152"/>
                <a:gd name="T46" fmla="*/ 82 w 121"/>
                <a:gd name="T47" fmla="*/ 152 h 152"/>
                <a:gd name="T48" fmla="*/ 65 w 121"/>
                <a:gd name="T49" fmla="*/ 144 h 152"/>
                <a:gd name="T50" fmla="*/ 56 w 121"/>
                <a:gd name="T51" fmla="*/ 124 h 152"/>
                <a:gd name="T52" fmla="*/ 46 w 121"/>
                <a:gd name="T53" fmla="*/ 109 h 152"/>
                <a:gd name="T54" fmla="*/ 39 w 121"/>
                <a:gd name="T55" fmla="*/ 91 h 152"/>
                <a:gd name="T56" fmla="*/ 37 w 121"/>
                <a:gd name="T57" fmla="*/ 78 h 152"/>
                <a:gd name="T58" fmla="*/ 34 w 121"/>
                <a:gd name="T59" fmla="*/ 74 h 152"/>
                <a:gd name="T60" fmla="*/ 32 w 121"/>
                <a:gd name="T61" fmla="*/ 91 h 152"/>
                <a:gd name="T62" fmla="*/ 32 w 121"/>
                <a:gd name="T63" fmla="*/ 93 h 152"/>
                <a:gd name="T64" fmla="*/ 17 w 121"/>
                <a:gd name="T65" fmla="*/ 87 h 152"/>
                <a:gd name="T66" fmla="*/ 13 w 121"/>
                <a:gd name="T67" fmla="*/ 82 h 152"/>
                <a:gd name="T68" fmla="*/ 15 w 121"/>
                <a:gd name="T69" fmla="*/ 71 h 152"/>
                <a:gd name="T70" fmla="*/ 0 w 121"/>
                <a:gd name="T71" fmla="*/ 5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1" h="152">
                  <a:moveTo>
                    <a:pt x="0" y="59"/>
                  </a:moveTo>
                  <a:cubicBezTo>
                    <a:pt x="3" y="54"/>
                    <a:pt x="5" y="50"/>
                    <a:pt x="6" y="48"/>
                  </a:cubicBezTo>
                  <a:cubicBezTo>
                    <a:pt x="9" y="43"/>
                    <a:pt x="18" y="45"/>
                    <a:pt x="25" y="45"/>
                  </a:cubicBezTo>
                  <a:cubicBezTo>
                    <a:pt x="33" y="45"/>
                    <a:pt x="31" y="39"/>
                    <a:pt x="31" y="35"/>
                  </a:cubicBezTo>
                  <a:cubicBezTo>
                    <a:pt x="31" y="32"/>
                    <a:pt x="36" y="29"/>
                    <a:pt x="34" y="26"/>
                  </a:cubicBezTo>
                  <a:cubicBezTo>
                    <a:pt x="32" y="22"/>
                    <a:pt x="34" y="17"/>
                    <a:pt x="37" y="15"/>
                  </a:cubicBezTo>
                  <a:cubicBezTo>
                    <a:pt x="40" y="13"/>
                    <a:pt x="43" y="8"/>
                    <a:pt x="49" y="8"/>
                  </a:cubicBezTo>
                  <a:cubicBezTo>
                    <a:pt x="54" y="7"/>
                    <a:pt x="53" y="5"/>
                    <a:pt x="56" y="2"/>
                  </a:cubicBezTo>
                  <a:cubicBezTo>
                    <a:pt x="60" y="0"/>
                    <a:pt x="62" y="5"/>
                    <a:pt x="62" y="5"/>
                  </a:cubicBezTo>
                  <a:cubicBezTo>
                    <a:pt x="62" y="5"/>
                    <a:pt x="68" y="10"/>
                    <a:pt x="72" y="6"/>
                  </a:cubicBezTo>
                  <a:cubicBezTo>
                    <a:pt x="75" y="3"/>
                    <a:pt x="77" y="11"/>
                    <a:pt x="80" y="11"/>
                  </a:cubicBezTo>
                  <a:cubicBezTo>
                    <a:pt x="82" y="11"/>
                    <a:pt x="85" y="8"/>
                    <a:pt x="86" y="6"/>
                  </a:cubicBezTo>
                  <a:cubicBezTo>
                    <a:pt x="88" y="9"/>
                    <a:pt x="85" y="11"/>
                    <a:pt x="90" y="10"/>
                  </a:cubicBezTo>
                  <a:cubicBezTo>
                    <a:pt x="95" y="10"/>
                    <a:pt x="97" y="10"/>
                    <a:pt x="98" y="14"/>
                  </a:cubicBezTo>
                  <a:cubicBezTo>
                    <a:pt x="100" y="17"/>
                    <a:pt x="101" y="24"/>
                    <a:pt x="98" y="23"/>
                  </a:cubicBezTo>
                  <a:cubicBezTo>
                    <a:pt x="95" y="22"/>
                    <a:pt x="93" y="21"/>
                    <a:pt x="91" y="22"/>
                  </a:cubicBezTo>
                  <a:cubicBezTo>
                    <a:pt x="89" y="24"/>
                    <a:pt x="93" y="29"/>
                    <a:pt x="95" y="33"/>
                  </a:cubicBezTo>
                  <a:cubicBezTo>
                    <a:pt x="98" y="37"/>
                    <a:pt x="99" y="45"/>
                    <a:pt x="105" y="49"/>
                  </a:cubicBezTo>
                  <a:cubicBezTo>
                    <a:pt x="111" y="53"/>
                    <a:pt x="113" y="61"/>
                    <a:pt x="113" y="65"/>
                  </a:cubicBezTo>
                  <a:cubicBezTo>
                    <a:pt x="112" y="70"/>
                    <a:pt x="113" y="86"/>
                    <a:pt x="114" y="92"/>
                  </a:cubicBezTo>
                  <a:cubicBezTo>
                    <a:pt x="114" y="98"/>
                    <a:pt x="114" y="104"/>
                    <a:pt x="118" y="112"/>
                  </a:cubicBezTo>
                  <a:cubicBezTo>
                    <a:pt x="121" y="120"/>
                    <a:pt x="121" y="125"/>
                    <a:pt x="120" y="128"/>
                  </a:cubicBezTo>
                  <a:cubicBezTo>
                    <a:pt x="119" y="131"/>
                    <a:pt x="115" y="140"/>
                    <a:pt x="113" y="144"/>
                  </a:cubicBezTo>
                  <a:cubicBezTo>
                    <a:pt x="111" y="149"/>
                    <a:pt x="89" y="152"/>
                    <a:pt x="82" y="152"/>
                  </a:cubicBezTo>
                  <a:cubicBezTo>
                    <a:pt x="75" y="152"/>
                    <a:pt x="69" y="148"/>
                    <a:pt x="65" y="144"/>
                  </a:cubicBezTo>
                  <a:cubicBezTo>
                    <a:pt x="61" y="139"/>
                    <a:pt x="60" y="129"/>
                    <a:pt x="56" y="124"/>
                  </a:cubicBezTo>
                  <a:cubicBezTo>
                    <a:pt x="52" y="118"/>
                    <a:pt x="45" y="115"/>
                    <a:pt x="46" y="109"/>
                  </a:cubicBezTo>
                  <a:cubicBezTo>
                    <a:pt x="46" y="103"/>
                    <a:pt x="41" y="96"/>
                    <a:pt x="39" y="91"/>
                  </a:cubicBezTo>
                  <a:cubicBezTo>
                    <a:pt x="37" y="87"/>
                    <a:pt x="38" y="82"/>
                    <a:pt x="37" y="78"/>
                  </a:cubicBezTo>
                  <a:cubicBezTo>
                    <a:pt x="36" y="74"/>
                    <a:pt x="35" y="69"/>
                    <a:pt x="34" y="74"/>
                  </a:cubicBezTo>
                  <a:cubicBezTo>
                    <a:pt x="32" y="78"/>
                    <a:pt x="34" y="85"/>
                    <a:pt x="32" y="91"/>
                  </a:cubicBezTo>
                  <a:cubicBezTo>
                    <a:pt x="32" y="92"/>
                    <a:pt x="32" y="92"/>
                    <a:pt x="32" y="93"/>
                  </a:cubicBezTo>
                  <a:cubicBezTo>
                    <a:pt x="17" y="87"/>
                    <a:pt x="17" y="87"/>
                    <a:pt x="17" y="87"/>
                  </a:cubicBezTo>
                  <a:cubicBezTo>
                    <a:pt x="13" y="82"/>
                    <a:pt x="13" y="82"/>
                    <a:pt x="13" y="82"/>
                  </a:cubicBezTo>
                  <a:cubicBezTo>
                    <a:pt x="15" y="71"/>
                    <a:pt x="15" y="71"/>
                    <a:pt x="15" y="71"/>
                  </a:cubicBezTo>
                  <a:lnTo>
                    <a:pt x="0" y="5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45" name="Freeform 17"/>
            <p:cNvSpPr>
              <a:spLocks/>
            </p:cNvSpPr>
            <p:nvPr/>
          </p:nvSpPr>
          <p:spPr bwMode="auto">
            <a:xfrm>
              <a:off x="1298" y="2999"/>
              <a:ext cx="367" cy="300"/>
            </a:xfrm>
            <a:custGeom>
              <a:avLst/>
              <a:gdLst>
                <a:gd name="T0" fmla="*/ 344 w 367"/>
                <a:gd name="T1" fmla="*/ 258 h 300"/>
                <a:gd name="T2" fmla="*/ 321 w 367"/>
                <a:gd name="T3" fmla="*/ 258 h 300"/>
                <a:gd name="T4" fmla="*/ 327 w 367"/>
                <a:gd name="T5" fmla="*/ 281 h 300"/>
                <a:gd name="T6" fmla="*/ 323 w 367"/>
                <a:gd name="T7" fmla="*/ 298 h 300"/>
                <a:gd name="T8" fmla="*/ 296 w 367"/>
                <a:gd name="T9" fmla="*/ 298 h 300"/>
                <a:gd name="T10" fmla="*/ 275 w 367"/>
                <a:gd name="T11" fmla="*/ 300 h 300"/>
                <a:gd name="T12" fmla="*/ 241 w 367"/>
                <a:gd name="T13" fmla="*/ 271 h 300"/>
                <a:gd name="T14" fmla="*/ 223 w 367"/>
                <a:gd name="T15" fmla="*/ 246 h 300"/>
                <a:gd name="T16" fmla="*/ 191 w 367"/>
                <a:gd name="T17" fmla="*/ 219 h 300"/>
                <a:gd name="T18" fmla="*/ 158 w 367"/>
                <a:gd name="T19" fmla="*/ 221 h 300"/>
                <a:gd name="T20" fmla="*/ 112 w 367"/>
                <a:gd name="T21" fmla="*/ 212 h 300"/>
                <a:gd name="T22" fmla="*/ 104 w 367"/>
                <a:gd name="T23" fmla="*/ 175 h 300"/>
                <a:gd name="T24" fmla="*/ 73 w 367"/>
                <a:gd name="T25" fmla="*/ 160 h 300"/>
                <a:gd name="T26" fmla="*/ 46 w 367"/>
                <a:gd name="T27" fmla="*/ 133 h 300"/>
                <a:gd name="T28" fmla="*/ 16 w 367"/>
                <a:gd name="T29" fmla="*/ 131 h 300"/>
                <a:gd name="T30" fmla="*/ 14 w 367"/>
                <a:gd name="T31" fmla="*/ 104 h 300"/>
                <a:gd name="T32" fmla="*/ 8 w 367"/>
                <a:gd name="T33" fmla="*/ 79 h 300"/>
                <a:gd name="T34" fmla="*/ 19 w 367"/>
                <a:gd name="T35" fmla="*/ 75 h 300"/>
                <a:gd name="T36" fmla="*/ 62 w 367"/>
                <a:gd name="T37" fmla="*/ 33 h 300"/>
                <a:gd name="T38" fmla="*/ 89 w 367"/>
                <a:gd name="T39" fmla="*/ 8 h 300"/>
                <a:gd name="T40" fmla="*/ 112 w 367"/>
                <a:gd name="T41" fmla="*/ 4 h 300"/>
                <a:gd name="T42" fmla="*/ 139 w 367"/>
                <a:gd name="T43" fmla="*/ 8 h 300"/>
                <a:gd name="T44" fmla="*/ 166 w 367"/>
                <a:gd name="T45" fmla="*/ 8 h 300"/>
                <a:gd name="T46" fmla="*/ 169 w 367"/>
                <a:gd name="T47" fmla="*/ 46 h 300"/>
                <a:gd name="T48" fmla="*/ 162 w 367"/>
                <a:gd name="T49" fmla="*/ 77 h 300"/>
                <a:gd name="T50" fmla="*/ 173 w 367"/>
                <a:gd name="T51" fmla="*/ 98 h 300"/>
                <a:gd name="T52" fmla="*/ 191 w 367"/>
                <a:gd name="T53" fmla="*/ 117 h 300"/>
                <a:gd name="T54" fmla="*/ 210 w 367"/>
                <a:gd name="T55" fmla="*/ 133 h 300"/>
                <a:gd name="T56" fmla="*/ 244 w 367"/>
                <a:gd name="T57" fmla="*/ 142 h 300"/>
                <a:gd name="T58" fmla="*/ 271 w 367"/>
                <a:gd name="T59" fmla="*/ 162 h 300"/>
                <a:gd name="T60" fmla="*/ 289 w 367"/>
                <a:gd name="T61" fmla="*/ 173 h 300"/>
                <a:gd name="T62" fmla="*/ 308 w 367"/>
                <a:gd name="T63" fmla="*/ 187 h 300"/>
                <a:gd name="T64" fmla="*/ 331 w 367"/>
                <a:gd name="T65" fmla="*/ 187 h 300"/>
                <a:gd name="T66" fmla="*/ 339 w 367"/>
                <a:gd name="T67" fmla="*/ 204 h 300"/>
                <a:gd name="T68" fmla="*/ 362 w 367"/>
                <a:gd name="T69" fmla="*/ 22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300">
                  <a:moveTo>
                    <a:pt x="367" y="235"/>
                  </a:moveTo>
                  <a:lnTo>
                    <a:pt x="344" y="258"/>
                  </a:lnTo>
                  <a:lnTo>
                    <a:pt x="331" y="250"/>
                  </a:lnTo>
                  <a:lnTo>
                    <a:pt x="321" y="258"/>
                  </a:lnTo>
                  <a:lnTo>
                    <a:pt x="337" y="273"/>
                  </a:lnTo>
                  <a:lnTo>
                    <a:pt x="327" y="281"/>
                  </a:lnTo>
                  <a:lnTo>
                    <a:pt x="327" y="292"/>
                  </a:lnTo>
                  <a:lnTo>
                    <a:pt x="323" y="298"/>
                  </a:lnTo>
                  <a:lnTo>
                    <a:pt x="306" y="281"/>
                  </a:lnTo>
                  <a:lnTo>
                    <a:pt x="296" y="298"/>
                  </a:lnTo>
                  <a:lnTo>
                    <a:pt x="283" y="294"/>
                  </a:lnTo>
                  <a:lnTo>
                    <a:pt x="275" y="300"/>
                  </a:lnTo>
                  <a:lnTo>
                    <a:pt x="264" y="281"/>
                  </a:lnTo>
                  <a:lnTo>
                    <a:pt x="241" y="271"/>
                  </a:lnTo>
                  <a:lnTo>
                    <a:pt x="237" y="260"/>
                  </a:lnTo>
                  <a:lnTo>
                    <a:pt x="223" y="246"/>
                  </a:lnTo>
                  <a:lnTo>
                    <a:pt x="206" y="242"/>
                  </a:lnTo>
                  <a:lnTo>
                    <a:pt x="191" y="219"/>
                  </a:lnTo>
                  <a:lnTo>
                    <a:pt x="179" y="225"/>
                  </a:lnTo>
                  <a:lnTo>
                    <a:pt x="158" y="221"/>
                  </a:lnTo>
                  <a:lnTo>
                    <a:pt x="131" y="231"/>
                  </a:lnTo>
                  <a:lnTo>
                    <a:pt x="112" y="212"/>
                  </a:lnTo>
                  <a:lnTo>
                    <a:pt x="112" y="185"/>
                  </a:lnTo>
                  <a:lnTo>
                    <a:pt x="104" y="175"/>
                  </a:lnTo>
                  <a:lnTo>
                    <a:pt x="96" y="181"/>
                  </a:lnTo>
                  <a:lnTo>
                    <a:pt x="73" y="160"/>
                  </a:lnTo>
                  <a:lnTo>
                    <a:pt x="48" y="160"/>
                  </a:lnTo>
                  <a:lnTo>
                    <a:pt x="46" y="133"/>
                  </a:lnTo>
                  <a:lnTo>
                    <a:pt x="19" y="133"/>
                  </a:lnTo>
                  <a:lnTo>
                    <a:pt x="16" y="131"/>
                  </a:lnTo>
                  <a:lnTo>
                    <a:pt x="21" y="117"/>
                  </a:lnTo>
                  <a:lnTo>
                    <a:pt x="14" y="104"/>
                  </a:lnTo>
                  <a:lnTo>
                    <a:pt x="0" y="96"/>
                  </a:lnTo>
                  <a:lnTo>
                    <a:pt x="8" y="79"/>
                  </a:lnTo>
                  <a:lnTo>
                    <a:pt x="8" y="75"/>
                  </a:lnTo>
                  <a:lnTo>
                    <a:pt x="19" y="75"/>
                  </a:lnTo>
                  <a:lnTo>
                    <a:pt x="41" y="71"/>
                  </a:lnTo>
                  <a:lnTo>
                    <a:pt x="62" y="33"/>
                  </a:lnTo>
                  <a:lnTo>
                    <a:pt x="81" y="23"/>
                  </a:lnTo>
                  <a:lnTo>
                    <a:pt x="89" y="8"/>
                  </a:lnTo>
                  <a:lnTo>
                    <a:pt x="100" y="12"/>
                  </a:lnTo>
                  <a:lnTo>
                    <a:pt x="112" y="4"/>
                  </a:lnTo>
                  <a:lnTo>
                    <a:pt x="131" y="0"/>
                  </a:lnTo>
                  <a:lnTo>
                    <a:pt x="139" y="8"/>
                  </a:lnTo>
                  <a:lnTo>
                    <a:pt x="150" y="6"/>
                  </a:lnTo>
                  <a:lnTo>
                    <a:pt x="166" y="8"/>
                  </a:lnTo>
                  <a:lnTo>
                    <a:pt x="179" y="31"/>
                  </a:lnTo>
                  <a:lnTo>
                    <a:pt x="169" y="46"/>
                  </a:lnTo>
                  <a:lnTo>
                    <a:pt x="162" y="62"/>
                  </a:lnTo>
                  <a:lnTo>
                    <a:pt x="162" y="77"/>
                  </a:lnTo>
                  <a:lnTo>
                    <a:pt x="173" y="87"/>
                  </a:lnTo>
                  <a:lnTo>
                    <a:pt x="173" y="98"/>
                  </a:lnTo>
                  <a:lnTo>
                    <a:pt x="183" y="102"/>
                  </a:lnTo>
                  <a:lnTo>
                    <a:pt x="191" y="117"/>
                  </a:lnTo>
                  <a:lnTo>
                    <a:pt x="208" y="119"/>
                  </a:lnTo>
                  <a:lnTo>
                    <a:pt x="210" y="133"/>
                  </a:lnTo>
                  <a:lnTo>
                    <a:pt x="235" y="131"/>
                  </a:lnTo>
                  <a:lnTo>
                    <a:pt x="244" y="142"/>
                  </a:lnTo>
                  <a:lnTo>
                    <a:pt x="254" y="146"/>
                  </a:lnTo>
                  <a:lnTo>
                    <a:pt x="271" y="162"/>
                  </a:lnTo>
                  <a:lnTo>
                    <a:pt x="275" y="177"/>
                  </a:lnTo>
                  <a:lnTo>
                    <a:pt x="289" y="173"/>
                  </a:lnTo>
                  <a:lnTo>
                    <a:pt x="304" y="173"/>
                  </a:lnTo>
                  <a:lnTo>
                    <a:pt x="308" y="187"/>
                  </a:lnTo>
                  <a:lnTo>
                    <a:pt x="325" y="200"/>
                  </a:lnTo>
                  <a:lnTo>
                    <a:pt x="331" y="187"/>
                  </a:lnTo>
                  <a:lnTo>
                    <a:pt x="346" y="198"/>
                  </a:lnTo>
                  <a:lnTo>
                    <a:pt x="339" y="204"/>
                  </a:lnTo>
                  <a:lnTo>
                    <a:pt x="360" y="217"/>
                  </a:lnTo>
                  <a:lnTo>
                    <a:pt x="362" y="225"/>
                  </a:lnTo>
                  <a:lnTo>
                    <a:pt x="367" y="235"/>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46" name="Freeform 18"/>
            <p:cNvSpPr>
              <a:spLocks/>
            </p:cNvSpPr>
            <p:nvPr/>
          </p:nvSpPr>
          <p:spPr bwMode="auto">
            <a:xfrm>
              <a:off x="1152" y="2855"/>
              <a:ext cx="208" cy="219"/>
            </a:xfrm>
            <a:custGeom>
              <a:avLst/>
              <a:gdLst>
                <a:gd name="T0" fmla="*/ 16 w 100"/>
                <a:gd name="T1" fmla="*/ 18 h 105"/>
                <a:gd name="T2" fmla="*/ 20 w 100"/>
                <a:gd name="T3" fmla="*/ 15 h 105"/>
                <a:gd name="T4" fmla="*/ 30 w 100"/>
                <a:gd name="T5" fmla="*/ 19 h 105"/>
                <a:gd name="T6" fmla="*/ 37 w 100"/>
                <a:gd name="T7" fmla="*/ 23 h 105"/>
                <a:gd name="T8" fmla="*/ 40 w 100"/>
                <a:gd name="T9" fmla="*/ 26 h 105"/>
                <a:gd name="T10" fmla="*/ 37 w 100"/>
                <a:gd name="T11" fmla="*/ 32 h 105"/>
                <a:gd name="T12" fmla="*/ 45 w 100"/>
                <a:gd name="T13" fmla="*/ 40 h 105"/>
                <a:gd name="T14" fmla="*/ 52 w 100"/>
                <a:gd name="T15" fmla="*/ 32 h 105"/>
                <a:gd name="T16" fmla="*/ 46 w 100"/>
                <a:gd name="T17" fmla="*/ 25 h 105"/>
                <a:gd name="T18" fmla="*/ 45 w 100"/>
                <a:gd name="T19" fmla="*/ 23 h 105"/>
                <a:gd name="T20" fmla="*/ 40 w 100"/>
                <a:gd name="T21" fmla="*/ 14 h 105"/>
                <a:gd name="T22" fmla="*/ 39 w 100"/>
                <a:gd name="T23" fmla="*/ 3 h 105"/>
                <a:gd name="T24" fmla="*/ 35 w 100"/>
                <a:gd name="T25" fmla="*/ 0 h 105"/>
                <a:gd name="T26" fmla="*/ 67 w 100"/>
                <a:gd name="T27" fmla="*/ 0 h 105"/>
                <a:gd name="T28" fmla="*/ 68 w 100"/>
                <a:gd name="T29" fmla="*/ 0 h 105"/>
                <a:gd name="T30" fmla="*/ 68 w 100"/>
                <a:gd name="T31" fmla="*/ 13 h 105"/>
                <a:gd name="T32" fmla="*/ 83 w 100"/>
                <a:gd name="T33" fmla="*/ 58 h 105"/>
                <a:gd name="T34" fmla="*/ 92 w 100"/>
                <a:gd name="T35" fmla="*/ 62 h 105"/>
                <a:gd name="T36" fmla="*/ 100 w 100"/>
                <a:gd name="T37" fmla="*/ 85 h 105"/>
                <a:gd name="T38" fmla="*/ 90 w 100"/>
                <a:gd name="T39" fmla="*/ 103 h 105"/>
                <a:gd name="T40" fmla="*/ 79 w 100"/>
                <a:gd name="T41" fmla="*/ 105 h 105"/>
                <a:gd name="T42" fmla="*/ 74 w 100"/>
                <a:gd name="T43" fmla="*/ 105 h 105"/>
                <a:gd name="T44" fmla="*/ 72 w 100"/>
                <a:gd name="T45" fmla="*/ 97 h 105"/>
                <a:gd name="T46" fmla="*/ 64 w 100"/>
                <a:gd name="T47" fmla="*/ 94 h 105"/>
                <a:gd name="T48" fmla="*/ 68 w 100"/>
                <a:gd name="T49" fmla="*/ 85 h 105"/>
                <a:gd name="T50" fmla="*/ 63 w 100"/>
                <a:gd name="T51" fmla="*/ 83 h 105"/>
                <a:gd name="T52" fmla="*/ 64 w 100"/>
                <a:gd name="T53" fmla="*/ 79 h 105"/>
                <a:gd name="T54" fmla="*/ 57 w 100"/>
                <a:gd name="T55" fmla="*/ 79 h 105"/>
                <a:gd name="T56" fmla="*/ 55 w 100"/>
                <a:gd name="T57" fmla="*/ 81 h 105"/>
                <a:gd name="T58" fmla="*/ 52 w 100"/>
                <a:gd name="T59" fmla="*/ 78 h 105"/>
                <a:gd name="T60" fmla="*/ 54 w 100"/>
                <a:gd name="T61" fmla="*/ 70 h 105"/>
                <a:gd name="T62" fmla="*/ 46 w 100"/>
                <a:gd name="T63" fmla="*/ 64 h 105"/>
                <a:gd name="T64" fmla="*/ 42 w 100"/>
                <a:gd name="T65" fmla="*/ 67 h 105"/>
                <a:gd name="T66" fmla="*/ 38 w 100"/>
                <a:gd name="T67" fmla="*/ 68 h 105"/>
                <a:gd name="T68" fmla="*/ 32 w 100"/>
                <a:gd name="T69" fmla="*/ 65 h 105"/>
                <a:gd name="T70" fmla="*/ 21 w 100"/>
                <a:gd name="T71" fmla="*/ 65 h 105"/>
                <a:gd name="T72" fmla="*/ 20 w 100"/>
                <a:gd name="T73" fmla="*/ 60 h 105"/>
                <a:gd name="T74" fmla="*/ 14 w 100"/>
                <a:gd name="T75" fmla="*/ 64 h 105"/>
                <a:gd name="T76" fmla="*/ 9 w 100"/>
                <a:gd name="T77" fmla="*/ 63 h 105"/>
                <a:gd name="T78" fmla="*/ 9 w 100"/>
                <a:gd name="T79" fmla="*/ 63 h 105"/>
                <a:gd name="T80" fmla="*/ 7 w 100"/>
                <a:gd name="T81" fmla="*/ 56 h 105"/>
                <a:gd name="T82" fmla="*/ 9 w 100"/>
                <a:gd name="T83" fmla="*/ 50 h 105"/>
                <a:gd name="T84" fmla="*/ 8 w 100"/>
                <a:gd name="T85" fmla="*/ 42 h 105"/>
                <a:gd name="T86" fmla="*/ 2 w 100"/>
                <a:gd name="T87" fmla="*/ 35 h 105"/>
                <a:gd name="T88" fmla="*/ 4 w 100"/>
                <a:gd name="T89" fmla="*/ 31 h 105"/>
                <a:gd name="T90" fmla="*/ 0 w 100"/>
                <a:gd name="T91" fmla="*/ 27 h 105"/>
                <a:gd name="T92" fmla="*/ 16 w 100"/>
                <a:gd name="T93" fmla="*/ 26 h 105"/>
                <a:gd name="T94" fmla="*/ 16 w 100"/>
                <a:gd name="T95" fmla="*/ 1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5">
                  <a:moveTo>
                    <a:pt x="16" y="18"/>
                  </a:moveTo>
                  <a:cubicBezTo>
                    <a:pt x="18" y="18"/>
                    <a:pt x="19" y="16"/>
                    <a:pt x="20" y="15"/>
                  </a:cubicBezTo>
                  <a:cubicBezTo>
                    <a:pt x="22" y="11"/>
                    <a:pt x="29" y="16"/>
                    <a:pt x="30" y="19"/>
                  </a:cubicBezTo>
                  <a:cubicBezTo>
                    <a:pt x="32" y="23"/>
                    <a:pt x="35" y="22"/>
                    <a:pt x="37" y="23"/>
                  </a:cubicBezTo>
                  <a:cubicBezTo>
                    <a:pt x="38" y="23"/>
                    <a:pt x="39" y="25"/>
                    <a:pt x="40" y="26"/>
                  </a:cubicBezTo>
                  <a:cubicBezTo>
                    <a:pt x="39" y="28"/>
                    <a:pt x="37" y="30"/>
                    <a:pt x="37" y="32"/>
                  </a:cubicBezTo>
                  <a:cubicBezTo>
                    <a:pt x="37" y="36"/>
                    <a:pt x="41" y="40"/>
                    <a:pt x="45" y="40"/>
                  </a:cubicBezTo>
                  <a:cubicBezTo>
                    <a:pt x="49" y="40"/>
                    <a:pt x="52" y="36"/>
                    <a:pt x="52" y="32"/>
                  </a:cubicBezTo>
                  <a:cubicBezTo>
                    <a:pt x="52" y="29"/>
                    <a:pt x="49" y="25"/>
                    <a:pt x="46" y="25"/>
                  </a:cubicBezTo>
                  <a:cubicBezTo>
                    <a:pt x="45" y="24"/>
                    <a:pt x="45" y="24"/>
                    <a:pt x="45" y="23"/>
                  </a:cubicBezTo>
                  <a:cubicBezTo>
                    <a:pt x="40" y="19"/>
                    <a:pt x="39" y="17"/>
                    <a:pt x="40" y="14"/>
                  </a:cubicBezTo>
                  <a:cubicBezTo>
                    <a:pt x="41" y="10"/>
                    <a:pt x="48" y="9"/>
                    <a:pt x="39" y="3"/>
                  </a:cubicBezTo>
                  <a:cubicBezTo>
                    <a:pt x="37" y="2"/>
                    <a:pt x="36" y="1"/>
                    <a:pt x="35" y="0"/>
                  </a:cubicBezTo>
                  <a:cubicBezTo>
                    <a:pt x="46" y="0"/>
                    <a:pt x="60" y="0"/>
                    <a:pt x="67" y="0"/>
                  </a:cubicBezTo>
                  <a:cubicBezTo>
                    <a:pt x="68" y="0"/>
                    <a:pt x="68" y="0"/>
                    <a:pt x="68" y="0"/>
                  </a:cubicBezTo>
                  <a:cubicBezTo>
                    <a:pt x="68" y="13"/>
                    <a:pt x="68" y="13"/>
                    <a:pt x="68" y="13"/>
                  </a:cubicBezTo>
                  <a:cubicBezTo>
                    <a:pt x="83" y="58"/>
                    <a:pt x="83" y="58"/>
                    <a:pt x="83" y="58"/>
                  </a:cubicBezTo>
                  <a:cubicBezTo>
                    <a:pt x="92" y="62"/>
                    <a:pt x="92" y="62"/>
                    <a:pt x="92" y="62"/>
                  </a:cubicBezTo>
                  <a:cubicBezTo>
                    <a:pt x="100" y="85"/>
                    <a:pt x="100" y="85"/>
                    <a:pt x="100" y="85"/>
                  </a:cubicBezTo>
                  <a:cubicBezTo>
                    <a:pt x="90" y="103"/>
                    <a:pt x="90" y="103"/>
                    <a:pt x="90" y="103"/>
                  </a:cubicBezTo>
                  <a:cubicBezTo>
                    <a:pt x="79" y="105"/>
                    <a:pt x="79" y="105"/>
                    <a:pt x="79" y="105"/>
                  </a:cubicBezTo>
                  <a:cubicBezTo>
                    <a:pt x="74" y="105"/>
                    <a:pt x="74" y="105"/>
                    <a:pt x="74" y="105"/>
                  </a:cubicBezTo>
                  <a:cubicBezTo>
                    <a:pt x="72" y="97"/>
                    <a:pt x="72" y="97"/>
                    <a:pt x="72" y="97"/>
                  </a:cubicBezTo>
                  <a:cubicBezTo>
                    <a:pt x="64" y="94"/>
                    <a:pt x="64" y="94"/>
                    <a:pt x="64" y="94"/>
                  </a:cubicBezTo>
                  <a:cubicBezTo>
                    <a:pt x="68" y="85"/>
                    <a:pt x="68" y="85"/>
                    <a:pt x="68" y="85"/>
                  </a:cubicBezTo>
                  <a:cubicBezTo>
                    <a:pt x="63" y="83"/>
                    <a:pt x="63" y="83"/>
                    <a:pt x="63" y="83"/>
                  </a:cubicBezTo>
                  <a:cubicBezTo>
                    <a:pt x="64" y="79"/>
                    <a:pt x="64" y="79"/>
                    <a:pt x="64" y="79"/>
                  </a:cubicBezTo>
                  <a:cubicBezTo>
                    <a:pt x="57" y="79"/>
                    <a:pt x="57" y="79"/>
                    <a:pt x="57" y="79"/>
                  </a:cubicBezTo>
                  <a:cubicBezTo>
                    <a:pt x="55" y="81"/>
                    <a:pt x="55" y="81"/>
                    <a:pt x="55" y="81"/>
                  </a:cubicBezTo>
                  <a:cubicBezTo>
                    <a:pt x="52" y="78"/>
                    <a:pt x="52" y="78"/>
                    <a:pt x="52" y="78"/>
                  </a:cubicBezTo>
                  <a:cubicBezTo>
                    <a:pt x="54" y="70"/>
                    <a:pt x="54" y="70"/>
                    <a:pt x="54" y="70"/>
                  </a:cubicBezTo>
                  <a:cubicBezTo>
                    <a:pt x="46" y="64"/>
                    <a:pt x="46" y="64"/>
                    <a:pt x="46" y="64"/>
                  </a:cubicBezTo>
                  <a:cubicBezTo>
                    <a:pt x="42" y="67"/>
                    <a:pt x="42" y="67"/>
                    <a:pt x="42" y="67"/>
                  </a:cubicBezTo>
                  <a:cubicBezTo>
                    <a:pt x="38" y="68"/>
                    <a:pt x="38" y="68"/>
                    <a:pt x="38" y="68"/>
                  </a:cubicBezTo>
                  <a:cubicBezTo>
                    <a:pt x="32" y="65"/>
                    <a:pt x="32" y="65"/>
                    <a:pt x="32" y="65"/>
                  </a:cubicBezTo>
                  <a:cubicBezTo>
                    <a:pt x="21" y="65"/>
                    <a:pt x="21" y="65"/>
                    <a:pt x="21" y="65"/>
                  </a:cubicBezTo>
                  <a:cubicBezTo>
                    <a:pt x="20" y="60"/>
                    <a:pt x="20" y="60"/>
                    <a:pt x="20" y="60"/>
                  </a:cubicBezTo>
                  <a:cubicBezTo>
                    <a:pt x="14" y="64"/>
                    <a:pt x="14" y="64"/>
                    <a:pt x="14" y="64"/>
                  </a:cubicBezTo>
                  <a:cubicBezTo>
                    <a:pt x="9" y="63"/>
                    <a:pt x="9" y="63"/>
                    <a:pt x="9" y="63"/>
                  </a:cubicBezTo>
                  <a:cubicBezTo>
                    <a:pt x="9" y="63"/>
                    <a:pt x="9" y="63"/>
                    <a:pt x="9" y="63"/>
                  </a:cubicBezTo>
                  <a:cubicBezTo>
                    <a:pt x="7" y="56"/>
                    <a:pt x="7" y="56"/>
                    <a:pt x="7" y="56"/>
                  </a:cubicBezTo>
                  <a:cubicBezTo>
                    <a:pt x="9" y="50"/>
                    <a:pt x="9" y="50"/>
                    <a:pt x="9" y="50"/>
                  </a:cubicBezTo>
                  <a:cubicBezTo>
                    <a:pt x="8" y="42"/>
                    <a:pt x="8" y="42"/>
                    <a:pt x="8" y="42"/>
                  </a:cubicBezTo>
                  <a:cubicBezTo>
                    <a:pt x="2" y="35"/>
                    <a:pt x="2" y="35"/>
                    <a:pt x="2" y="35"/>
                  </a:cubicBezTo>
                  <a:cubicBezTo>
                    <a:pt x="4" y="31"/>
                    <a:pt x="4" y="31"/>
                    <a:pt x="4" y="31"/>
                  </a:cubicBezTo>
                  <a:cubicBezTo>
                    <a:pt x="0" y="27"/>
                    <a:pt x="0" y="27"/>
                    <a:pt x="0" y="27"/>
                  </a:cubicBezTo>
                  <a:cubicBezTo>
                    <a:pt x="6" y="27"/>
                    <a:pt x="13" y="27"/>
                    <a:pt x="16" y="26"/>
                  </a:cubicBezTo>
                  <a:cubicBezTo>
                    <a:pt x="17" y="25"/>
                    <a:pt x="17" y="22"/>
                    <a:pt x="16" y="18"/>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47" name="Freeform 19"/>
            <p:cNvSpPr>
              <a:spLocks/>
            </p:cNvSpPr>
            <p:nvPr/>
          </p:nvSpPr>
          <p:spPr bwMode="auto">
            <a:xfrm>
              <a:off x="1121" y="2980"/>
              <a:ext cx="198" cy="150"/>
            </a:xfrm>
            <a:custGeom>
              <a:avLst/>
              <a:gdLst>
                <a:gd name="T0" fmla="*/ 193 w 198"/>
                <a:gd name="T1" fmla="*/ 150 h 150"/>
                <a:gd name="T2" fmla="*/ 164 w 198"/>
                <a:gd name="T3" fmla="*/ 134 h 150"/>
                <a:gd name="T4" fmla="*/ 164 w 198"/>
                <a:gd name="T5" fmla="*/ 138 h 150"/>
                <a:gd name="T6" fmla="*/ 158 w 198"/>
                <a:gd name="T7" fmla="*/ 142 h 150"/>
                <a:gd name="T8" fmla="*/ 148 w 198"/>
                <a:gd name="T9" fmla="*/ 131 h 150"/>
                <a:gd name="T10" fmla="*/ 137 w 198"/>
                <a:gd name="T11" fmla="*/ 131 h 150"/>
                <a:gd name="T12" fmla="*/ 131 w 198"/>
                <a:gd name="T13" fmla="*/ 121 h 150"/>
                <a:gd name="T14" fmla="*/ 129 w 198"/>
                <a:gd name="T15" fmla="*/ 111 h 150"/>
                <a:gd name="T16" fmla="*/ 114 w 198"/>
                <a:gd name="T17" fmla="*/ 108 h 150"/>
                <a:gd name="T18" fmla="*/ 106 w 198"/>
                <a:gd name="T19" fmla="*/ 117 h 150"/>
                <a:gd name="T20" fmla="*/ 93 w 198"/>
                <a:gd name="T21" fmla="*/ 115 h 150"/>
                <a:gd name="T22" fmla="*/ 85 w 198"/>
                <a:gd name="T23" fmla="*/ 123 h 150"/>
                <a:gd name="T24" fmla="*/ 79 w 198"/>
                <a:gd name="T25" fmla="*/ 123 h 150"/>
                <a:gd name="T26" fmla="*/ 68 w 198"/>
                <a:gd name="T27" fmla="*/ 117 h 150"/>
                <a:gd name="T28" fmla="*/ 52 w 198"/>
                <a:gd name="T29" fmla="*/ 117 h 150"/>
                <a:gd name="T30" fmla="*/ 50 w 198"/>
                <a:gd name="T31" fmla="*/ 111 h 150"/>
                <a:gd name="T32" fmla="*/ 37 w 198"/>
                <a:gd name="T33" fmla="*/ 111 h 150"/>
                <a:gd name="T34" fmla="*/ 31 w 198"/>
                <a:gd name="T35" fmla="*/ 104 h 150"/>
                <a:gd name="T36" fmla="*/ 10 w 198"/>
                <a:gd name="T37" fmla="*/ 100 h 150"/>
                <a:gd name="T38" fmla="*/ 0 w 198"/>
                <a:gd name="T39" fmla="*/ 92 h 150"/>
                <a:gd name="T40" fmla="*/ 2 w 198"/>
                <a:gd name="T41" fmla="*/ 77 h 150"/>
                <a:gd name="T42" fmla="*/ 12 w 198"/>
                <a:gd name="T43" fmla="*/ 75 h 150"/>
                <a:gd name="T44" fmla="*/ 14 w 198"/>
                <a:gd name="T45" fmla="*/ 63 h 150"/>
                <a:gd name="T46" fmla="*/ 27 w 198"/>
                <a:gd name="T47" fmla="*/ 54 h 150"/>
                <a:gd name="T48" fmla="*/ 37 w 198"/>
                <a:gd name="T49" fmla="*/ 42 h 150"/>
                <a:gd name="T50" fmla="*/ 29 w 198"/>
                <a:gd name="T51" fmla="*/ 27 h 150"/>
                <a:gd name="T52" fmla="*/ 33 w 198"/>
                <a:gd name="T53" fmla="*/ 17 h 150"/>
                <a:gd name="T54" fmla="*/ 39 w 198"/>
                <a:gd name="T55" fmla="*/ 11 h 150"/>
                <a:gd name="T56" fmla="*/ 50 w 198"/>
                <a:gd name="T57" fmla="*/ 6 h 150"/>
                <a:gd name="T58" fmla="*/ 50 w 198"/>
                <a:gd name="T59" fmla="*/ 6 h 150"/>
                <a:gd name="T60" fmla="*/ 60 w 198"/>
                <a:gd name="T61" fmla="*/ 8 h 150"/>
                <a:gd name="T62" fmla="*/ 73 w 198"/>
                <a:gd name="T63" fmla="*/ 0 h 150"/>
                <a:gd name="T64" fmla="*/ 75 w 198"/>
                <a:gd name="T65" fmla="*/ 11 h 150"/>
                <a:gd name="T66" fmla="*/ 98 w 198"/>
                <a:gd name="T67" fmla="*/ 11 h 150"/>
                <a:gd name="T68" fmla="*/ 110 w 198"/>
                <a:gd name="T69" fmla="*/ 17 h 150"/>
                <a:gd name="T70" fmla="*/ 118 w 198"/>
                <a:gd name="T71" fmla="*/ 15 h 150"/>
                <a:gd name="T72" fmla="*/ 127 w 198"/>
                <a:gd name="T73" fmla="*/ 8 h 150"/>
                <a:gd name="T74" fmla="*/ 143 w 198"/>
                <a:gd name="T75" fmla="*/ 21 h 150"/>
                <a:gd name="T76" fmla="*/ 139 w 198"/>
                <a:gd name="T77" fmla="*/ 38 h 150"/>
                <a:gd name="T78" fmla="*/ 145 w 198"/>
                <a:gd name="T79" fmla="*/ 44 h 150"/>
                <a:gd name="T80" fmla="*/ 150 w 198"/>
                <a:gd name="T81" fmla="*/ 40 h 150"/>
                <a:gd name="T82" fmla="*/ 164 w 198"/>
                <a:gd name="T83" fmla="*/ 40 h 150"/>
                <a:gd name="T84" fmla="*/ 162 w 198"/>
                <a:gd name="T85" fmla="*/ 48 h 150"/>
                <a:gd name="T86" fmla="*/ 173 w 198"/>
                <a:gd name="T87" fmla="*/ 52 h 150"/>
                <a:gd name="T88" fmla="*/ 164 w 198"/>
                <a:gd name="T89" fmla="*/ 71 h 150"/>
                <a:gd name="T90" fmla="*/ 181 w 198"/>
                <a:gd name="T91" fmla="*/ 77 h 150"/>
                <a:gd name="T92" fmla="*/ 185 w 198"/>
                <a:gd name="T93" fmla="*/ 98 h 150"/>
                <a:gd name="T94" fmla="*/ 177 w 198"/>
                <a:gd name="T95" fmla="*/ 115 h 150"/>
                <a:gd name="T96" fmla="*/ 191 w 198"/>
                <a:gd name="T97" fmla="*/ 123 h 150"/>
                <a:gd name="T98" fmla="*/ 198 w 198"/>
                <a:gd name="T99" fmla="*/ 136 h 150"/>
                <a:gd name="T100" fmla="*/ 193 w 198"/>
                <a:gd name="T101"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8" h="150">
                  <a:moveTo>
                    <a:pt x="193" y="150"/>
                  </a:moveTo>
                  <a:lnTo>
                    <a:pt x="164" y="134"/>
                  </a:lnTo>
                  <a:lnTo>
                    <a:pt x="164" y="138"/>
                  </a:lnTo>
                  <a:lnTo>
                    <a:pt x="158" y="142"/>
                  </a:lnTo>
                  <a:lnTo>
                    <a:pt x="148" y="131"/>
                  </a:lnTo>
                  <a:lnTo>
                    <a:pt x="137" y="131"/>
                  </a:lnTo>
                  <a:lnTo>
                    <a:pt x="131" y="121"/>
                  </a:lnTo>
                  <a:lnTo>
                    <a:pt x="129" y="111"/>
                  </a:lnTo>
                  <a:lnTo>
                    <a:pt x="114" y="108"/>
                  </a:lnTo>
                  <a:lnTo>
                    <a:pt x="106" y="117"/>
                  </a:lnTo>
                  <a:lnTo>
                    <a:pt x="93" y="115"/>
                  </a:lnTo>
                  <a:lnTo>
                    <a:pt x="85" y="123"/>
                  </a:lnTo>
                  <a:lnTo>
                    <a:pt x="79" y="123"/>
                  </a:lnTo>
                  <a:lnTo>
                    <a:pt x="68" y="117"/>
                  </a:lnTo>
                  <a:lnTo>
                    <a:pt x="52" y="117"/>
                  </a:lnTo>
                  <a:lnTo>
                    <a:pt x="50" y="111"/>
                  </a:lnTo>
                  <a:lnTo>
                    <a:pt x="37" y="111"/>
                  </a:lnTo>
                  <a:lnTo>
                    <a:pt x="31" y="104"/>
                  </a:lnTo>
                  <a:lnTo>
                    <a:pt x="10" y="100"/>
                  </a:lnTo>
                  <a:lnTo>
                    <a:pt x="0" y="92"/>
                  </a:lnTo>
                  <a:lnTo>
                    <a:pt x="2" y="77"/>
                  </a:lnTo>
                  <a:lnTo>
                    <a:pt x="12" y="75"/>
                  </a:lnTo>
                  <a:lnTo>
                    <a:pt x="14" y="63"/>
                  </a:lnTo>
                  <a:lnTo>
                    <a:pt x="27" y="54"/>
                  </a:lnTo>
                  <a:lnTo>
                    <a:pt x="37" y="42"/>
                  </a:lnTo>
                  <a:lnTo>
                    <a:pt x="29" y="27"/>
                  </a:lnTo>
                  <a:lnTo>
                    <a:pt x="33" y="17"/>
                  </a:lnTo>
                  <a:lnTo>
                    <a:pt x="39" y="11"/>
                  </a:lnTo>
                  <a:lnTo>
                    <a:pt x="50" y="6"/>
                  </a:lnTo>
                  <a:lnTo>
                    <a:pt x="50" y="6"/>
                  </a:lnTo>
                  <a:lnTo>
                    <a:pt x="60" y="8"/>
                  </a:lnTo>
                  <a:lnTo>
                    <a:pt x="73" y="0"/>
                  </a:lnTo>
                  <a:lnTo>
                    <a:pt x="75" y="11"/>
                  </a:lnTo>
                  <a:lnTo>
                    <a:pt x="98" y="11"/>
                  </a:lnTo>
                  <a:lnTo>
                    <a:pt x="110" y="17"/>
                  </a:lnTo>
                  <a:lnTo>
                    <a:pt x="118" y="15"/>
                  </a:lnTo>
                  <a:lnTo>
                    <a:pt x="127" y="8"/>
                  </a:lnTo>
                  <a:lnTo>
                    <a:pt x="143" y="21"/>
                  </a:lnTo>
                  <a:lnTo>
                    <a:pt x="139" y="38"/>
                  </a:lnTo>
                  <a:lnTo>
                    <a:pt x="145" y="44"/>
                  </a:lnTo>
                  <a:lnTo>
                    <a:pt x="150" y="40"/>
                  </a:lnTo>
                  <a:lnTo>
                    <a:pt x="164" y="40"/>
                  </a:lnTo>
                  <a:lnTo>
                    <a:pt x="162" y="48"/>
                  </a:lnTo>
                  <a:lnTo>
                    <a:pt x="173" y="52"/>
                  </a:lnTo>
                  <a:lnTo>
                    <a:pt x="164" y="71"/>
                  </a:lnTo>
                  <a:lnTo>
                    <a:pt x="181" y="77"/>
                  </a:lnTo>
                  <a:lnTo>
                    <a:pt x="185" y="98"/>
                  </a:lnTo>
                  <a:lnTo>
                    <a:pt x="177" y="115"/>
                  </a:lnTo>
                  <a:lnTo>
                    <a:pt x="191" y="123"/>
                  </a:lnTo>
                  <a:lnTo>
                    <a:pt x="198" y="136"/>
                  </a:lnTo>
                  <a:lnTo>
                    <a:pt x="193" y="15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48" name="Freeform 20"/>
            <p:cNvSpPr>
              <a:spLocks/>
            </p:cNvSpPr>
            <p:nvPr/>
          </p:nvSpPr>
          <p:spPr bwMode="auto">
            <a:xfrm>
              <a:off x="1029" y="2911"/>
              <a:ext cx="142" cy="225"/>
            </a:xfrm>
            <a:custGeom>
              <a:avLst/>
              <a:gdLst>
                <a:gd name="T0" fmla="*/ 44 w 68"/>
                <a:gd name="T1" fmla="*/ 77 h 108"/>
                <a:gd name="T2" fmla="*/ 42 w 68"/>
                <a:gd name="T3" fmla="*/ 83 h 108"/>
                <a:gd name="T4" fmla="*/ 37 w 68"/>
                <a:gd name="T5" fmla="*/ 86 h 108"/>
                <a:gd name="T6" fmla="*/ 38 w 68"/>
                <a:gd name="T7" fmla="*/ 93 h 108"/>
                <a:gd name="T8" fmla="*/ 34 w 68"/>
                <a:gd name="T9" fmla="*/ 100 h 108"/>
                <a:gd name="T10" fmla="*/ 29 w 68"/>
                <a:gd name="T11" fmla="*/ 102 h 108"/>
                <a:gd name="T12" fmla="*/ 26 w 68"/>
                <a:gd name="T13" fmla="*/ 108 h 108"/>
                <a:gd name="T14" fmla="*/ 23 w 68"/>
                <a:gd name="T15" fmla="*/ 102 h 108"/>
                <a:gd name="T16" fmla="*/ 18 w 68"/>
                <a:gd name="T17" fmla="*/ 102 h 108"/>
                <a:gd name="T18" fmla="*/ 17 w 68"/>
                <a:gd name="T19" fmla="*/ 95 h 108"/>
                <a:gd name="T20" fmla="*/ 10 w 68"/>
                <a:gd name="T21" fmla="*/ 85 h 108"/>
                <a:gd name="T22" fmla="*/ 8 w 68"/>
                <a:gd name="T23" fmla="*/ 79 h 108"/>
                <a:gd name="T24" fmla="*/ 3 w 68"/>
                <a:gd name="T25" fmla="*/ 69 h 108"/>
                <a:gd name="T26" fmla="*/ 1 w 68"/>
                <a:gd name="T27" fmla="*/ 60 h 108"/>
                <a:gd name="T28" fmla="*/ 11 w 68"/>
                <a:gd name="T29" fmla="*/ 49 h 108"/>
                <a:gd name="T30" fmla="*/ 13 w 68"/>
                <a:gd name="T31" fmla="*/ 37 h 108"/>
                <a:gd name="T32" fmla="*/ 24 w 68"/>
                <a:gd name="T33" fmla="*/ 34 h 108"/>
                <a:gd name="T34" fmla="*/ 26 w 68"/>
                <a:gd name="T35" fmla="*/ 21 h 108"/>
                <a:gd name="T36" fmla="*/ 38 w 68"/>
                <a:gd name="T37" fmla="*/ 20 h 108"/>
                <a:gd name="T38" fmla="*/ 44 w 68"/>
                <a:gd name="T39" fmla="*/ 11 h 108"/>
                <a:gd name="T40" fmla="*/ 56 w 68"/>
                <a:gd name="T41" fmla="*/ 1 h 108"/>
                <a:gd name="T42" fmla="*/ 59 w 68"/>
                <a:gd name="T43" fmla="*/ 0 h 108"/>
                <a:gd name="T44" fmla="*/ 63 w 68"/>
                <a:gd name="T45" fmla="*/ 4 h 108"/>
                <a:gd name="T46" fmla="*/ 61 w 68"/>
                <a:gd name="T47" fmla="*/ 8 h 108"/>
                <a:gd name="T48" fmla="*/ 67 w 68"/>
                <a:gd name="T49" fmla="*/ 15 h 108"/>
                <a:gd name="T50" fmla="*/ 68 w 68"/>
                <a:gd name="T51" fmla="*/ 23 h 108"/>
                <a:gd name="T52" fmla="*/ 66 w 68"/>
                <a:gd name="T53" fmla="*/ 29 h 108"/>
                <a:gd name="T54" fmla="*/ 68 w 68"/>
                <a:gd name="T55" fmla="*/ 36 h 108"/>
                <a:gd name="T56" fmla="*/ 63 w 68"/>
                <a:gd name="T57" fmla="*/ 38 h 108"/>
                <a:gd name="T58" fmla="*/ 60 w 68"/>
                <a:gd name="T59" fmla="*/ 41 h 108"/>
                <a:gd name="T60" fmla="*/ 58 w 68"/>
                <a:gd name="T61" fmla="*/ 46 h 108"/>
                <a:gd name="T62" fmla="*/ 62 w 68"/>
                <a:gd name="T63" fmla="*/ 53 h 108"/>
                <a:gd name="T64" fmla="*/ 57 w 68"/>
                <a:gd name="T65" fmla="*/ 59 h 108"/>
                <a:gd name="T66" fmla="*/ 51 w 68"/>
                <a:gd name="T67" fmla="*/ 63 h 108"/>
                <a:gd name="T68" fmla="*/ 50 w 68"/>
                <a:gd name="T69" fmla="*/ 69 h 108"/>
                <a:gd name="T70" fmla="*/ 45 w 68"/>
                <a:gd name="T71" fmla="*/ 70 h 108"/>
                <a:gd name="T72" fmla="*/ 44 w 68"/>
                <a:gd name="T73" fmla="*/ 77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 h="108">
                  <a:moveTo>
                    <a:pt x="44" y="77"/>
                  </a:moveTo>
                  <a:cubicBezTo>
                    <a:pt x="42" y="83"/>
                    <a:pt x="42" y="83"/>
                    <a:pt x="42" y="83"/>
                  </a:cubicBezTo>
                  <a:cubicBezTo>
                    <a:pt x="37" y="86"/>
                    <a:pt x="37" y="86"/>
                    <a:pt x="37" y="86"/>
                  </a:cubicBezTo>
                  <a:cubicBezTo>
                    <a:pt x="38" y="93"/>
                    <a:pt x="38" y="93"/>
                    <a:pt x="38" y="93"/>
                  </a:cubicBezTo>
                  <a:cubicBezTo>
                    <a:pt x="34" y="100"/>
                    <a:pt x="34" y="100"/>
                    <a:pt x="34" y="100"/>
                  </a:cubicBezTo>
                  <a:cubicBezTo>
                    <a:pt x="29" y="102"/>
                    <a:pt x="29" y="102"/>
                    <a:pt x="29" y="102"/>
                  </a:cubicBezTo>
                  <a:cubicBezTo>
                    <a:pt x="26" y="108"/>
                    <a:pt x="26" y="108"/>
                    <a:pt x="26" y="108"/>
                  </a:cubicBezTo>
                  <a:cubicBezTo>
                    <a:pt x="23" y="102"/>
                    <a:pt x="23" y="102"/>
                    <a:pt x="23" y="102"/>
                  </a:cubicBezTo>
                  <a:cubicBezTo>
                    <a:pt x="18" y="102"/>
                    <a:pt x="18" y="102"/>
                    <a:pt x="18" y="102"/>
                  </a:cubicBezTo>
                  <a:cubicBezTo>
                    <a:pt x="18" y="101"/>
                    <a:pt x="17" y="98"/>
                    <a:pt x="17" y="95"/>
                  </a:cubicBezTo>
                  <a:cubicBezTo>
                    <a:pt x="17" y="88"/>
                    <a:pt x="15" y="86"/>
                    <a:pt x="10" y="85"/>
                  </a:cubicBezTo>
                  <a:cubicBezTo>
                    <a:pt x="6" y="84"/>
                    <a:pt x="5" y="82"/>
                    <a:pt x="8" y="79"/>
                  </a:cubicBezTo>
                  <a:cubicBezTo>
                    <a:pt x="12" y="75"/>
                    <a:pt x="6" y="72"/>
                    <a:pt x="3" y="69"/>
                  </a:cubicBezTo>
                  <a:cubicBezTo>
                    <a:pt x="1" y="66"/>
                    <a:pt x="2" y="62"/>
                    <a:pt x="1" y="60"/>
                  </a:cubicBezTo>
                  <a:cubicBezTo>
                    <a:pt x="0" y="57"/>
                    <a:pt x="7" y="53"/>
                    <a:pt x="11" y="49"/>
                  </a:cubicBezTo>
                  <a:cubicBezTo>
                    <a:pt x="14" y="44"/>
                    <a:pt x="12" y="40"/>
                    <a:pt x="13" y="37"/>
                  </a:cubicBezTo>
                  <a:cubicBezTo>
                    <a:pt x="14" y="35"/>
                    <a:pt x="22" y="36"/>
                    <a:pt x="24" y="34"/>
                  </a:cubicBezTo>
                  <a:cubicBezTo>
                    <a:pt x="25" y="32"/>
                    <a:pt x="26" y="21"/>
                    <a:pt x="26" y="21"/>
                  </a:cubicBezTo>
                  <a:cubicBezTo>
                    <a:pt x="26" y="21"/>
                    <a:pt x="34" y="20"/>
                    <a:pt x="38" y="20"/>
                  </a:cubicBezTo>
                  <a:cubicBezTo>
                    <a:pt x="42" y="19"/>
                    <a:pt x="43" y="16"/>
                    <a:pt x="44" y="11"/>
                  </a:cubicBezTo>
                  <a:cubicBezTo>
                    <a:pt x="44" y="6"/>
                    <a:pt x="50" y="2"/>
                    <a:pt x="56" y="1"/>
                  </a:cubicBezTo>
                  <a:cubicBezTo>
                    <a:pt x="57" y="1"/>
                    <a:pt x="58" y="0"/>
                    <a:pt x="59" y="0"/>
                  </a:cubicBezTo>
                  <a:cubicBezTo>
                    <a:pt x="63" y="4"/>
                    <a:pt x="63" y="4"/>
                    <a:pt x="63" y="4"/>
                  </a:cubicBezTo>
                  <a:cubicBezTo>
                    <a:pt x="61" y="8"/>
                    <a:pt x="61" y="8"/>
                    <a:pt x="61" y="8"/>
                  </a:cubicBezTo>
                  <a:cubicBezTo>
                    <a:pt x="67" y="15"/>
                    <a:pt x="67" y="15"/>
                    <a:pt x="67" y="15"/>
                  </a:cubicBezTo>
                  <a:cubicBezTo>
                    <a:pt x="68" y="23"/>
                    <a:pt x="68" y="23"/>
                    <a:pt x="68" y="23"/>
                  </a:cubicBezTo>
                  <a:cubicBezTo>
                    <a:pt x="66" y="29"/>
                    <a:pt x="66" y="29"/>
                    <a:pt x="66" y="29"/>
                  </a:cubicBezTo>
                  <a:cubicBezTo>
                    <a:pt x="68" y="36"/>
                    <a:pt x="68" y="36"/>
                    <a:pt x="68" y="36"/>
                  </a:cubicBezTo>
                  <a:cubicBezTo>
                    <a:pt x="63" y="38"/>
                    <a:pt x="63" y="38"/>
                    <a:pt x="63" y="38"/>
                  </a:cubicBezTo>
                  <a:cubicBezTo>
                    <a:pt x="60" y="41"/>
                    <a:pt x="60" y="41"/>
                    <a:pt x="60" y="41"/>
                  </a:cubicBezTo>
                  <a:cubicBezTo>
                    <a:pt x="58" y="46"/>
                    <a:pt x="58" y="46"/>
                    <a:pt x="58" y="46"/>
                  </a:cubicBezTo>
                  <a:cubicBezTo>
                    <a:pt x="62" y="53"/>
                    <a:pt x="62" y="53"/>
                    <a:pt x="62" y="53"/>
                  </a:cubicBezTo>
                  <a:cubicBezTo>
                    <a:pt x="57" y="59"/>
                    <a:pt x="57" y="59"/>
                    <a:pt x="57" y="59"/>
                  </a:cubicBezTo>
                  <a:cubicBezTo>
                    <a:pt x="51" y="63"/>
                    <a:pt x="51" y="63"/>
                    <a:pt x="51" y="63"/>
                  </a:cubicBezTo>
                  <a:cubicBezTo>
                    <a:pt x="50" y="69"/>
                    <a:pt x="50" y="69"/>
                    <a:pt x="50" y="69"/>
                  </a:cubicBezTo>
                  <a:cubicBezTo>
                    <a:pt x="45" y="70"/>
                    <a:pt x="45" y="70"/>
                    <a:pt x="45" y="70"/>
                  </a:cubicBezTo>
                  <a:lnTo>
                    <a:pt x="44" y="77"/>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49" name="Freeform 22"/>
            <p:cNvSpPr>
              <a:spLocks/>
            </p:cNvSpPr>
            <p:nvPr/>
          </p:nvSpPr>
          <p:spPr bwMode="auto">
            <a:xfrm>
              <a:off x="1046" y="3595"/>
              <a:ext cx="256" cy="237"/>
            </a:xfrm>
            <a:custGeom>
              <a:avLst/>
              <a:gdLst>
                <a:gd name="T0" fmla="*/ 123 w 123"/>
                <a:gd name="T1" fmla="*/ 83 h 114"/>
                <a:gd name="T2" fmla="*/ 120 w 123"/>
                <a:gd name="T3" fmla="*/ 87 h 114"/>
                <a:gd name="T4" fmla="*/ 108 w 123"/>
                <a:gd name="T5" fmla="*/ 92 h 114"/>
                <a:gd name="T6" fmla="*/ 101 w 123"/>
                <a:gd name="T7" fmla="*/ 108 h 114"/>
                <a:gd name="T8" fmla="*/ 87 w 123"/>
                <a:gd name="T9" fmla="*/ 114 h 114"/>
                <a:gd name="T10" fmla="*/ 83 w 123"/>
                <a:gd name="T11" fmla="*/ 104 h 114"/>
                <a:gd name="T12" fmla="*/ 72 w 123"/>
                <a:gd name="T13" fmla="*/ 105 h 114"/>
                <a:gd name="T14" fmla="*/ 65 w 123"/>
                <a:gd name="T15" fmla="*/ 103 h 114"/>
                <a:gd name="T16" fmla="*/ 64 w 123"/>
                <a:gd name="T17" fmla="*/ 101 h 114"/>
                <a:gd name="T18" fmla="*/ 54 w 123"/>
                <a:gd name="T19" fmla="*/ 102 h 114"/>
                <a:gd name="T20" fmla="*/ 51 w 123"/>
                <a:gd name="T21" fmla="*/ 108 h 114"/>
                <a:gd name="T22" fmla="*/ 47 w 123"/>
                <a:gd name="T23" fmla="*/ 107 h 114"/>
                <a:gd name="T24" fmla="*/ 42 w 123"/>
                <a:gd name="T25" fmla="*/ 104 h 114"/>
                <a:gd name="T26" fmla="*/ 42 w 123"/>
                <a:gd name="T27" fmla="*/ 97 h 114"/>
                <a:gd name="T28" fmla="*/ 39 w 123"/>
                <a:gd name="T29" fmla="*/ 96 h 114"/>
                <a:gd name="T30" fmla="*/ 37 w 123"/>
                <a:gd name="T31" fmla="*/ 101 h 114"/>
                <a:gd name="T32" fmla="*/ 35 w 123"/>
                <a:gd name="T33" fmla="*/ 106 h 114"/>
                <a:gd name="T34" fmla="*/ 31 w 123"/>
                <a:gd name="T35" fmla="*/ 103 h 114"/>
                <a:gd name="T36" fmla="*/ 24 w 123"/>
                <a:gd name="T37" fmla="*/ 104 h 114"/>
                <a:gd name="T38" fmla="*/ 20 w 123"/>
                <a:gd name="T39" fmla="*/ 101 h 114"/>
                <a:gd name="T40" fmla="*/ 15 w 123"/>
                <a:gd name="T41" fmla="*/ 106 h 114"/>
                <a:gd name="T42" fmla="*/ 15 w 123"/>
                <a:gd name="T43" fmla="*/ 106 h 114"/>
                <a:gd name="T44" fmla="*/ 14 w 123"/>
                <a:gd name="T45" fmla="*/ 104 h 114"/>
                <a:gd name="T46" fmla="*/ 9 w 123"/>
                <a:gd name="T47" fmla="*/ 97 h 114"/>
                <a:gd name="T48" fmla="*/ 9 w 123"/>
                <a:gd name="T49" fmla="*/ 89 h 114"/>
                <a:gd name="T50" fmla="*/ 8 w 123"/>
                <a:gd name="T51" fmla="*/ 80 h 114"/>
                <a:gd name="T52" fmla="*/ 2 w 123"/>
                <a:gd name="T53" fmla="*/ 75 h 114"/>
                <a:gd name="T54" fmla="*/ 6 w 123"/>
                <a:gd name="T55" fmla="*/ 69 h 114"/>
                <a:gd name="T56" fmla="*/ 12 w 123"/>
                <a:gd name="T57" fmla="*/ 65 h 114"/>
                <a:gd name="T58" fmla="*/ 18 w 123"/>
                <a:gd name="T59" fmla="*/ 69 h 114"/>
                <a:gd name="T60" fmla="*/ 25 w 123"/>
                <a:gd name="T61" fmla="*/ 66 h 114"/>
                <a:gd name="T62" fmla="*/ 27 w 123"/>
                <a:gd name="T63" fmla="*/ 56 h 114"/>
                <a:gd name="T64" fmla="*/ 25 w 123"/>
                <a:gd name="T65" fmla="*/ 46 h 114"/>
                <a:gd name="T66" fmla="*/ 34 w 123"/>
                <a:gd name="T67" fmla="*/ 36 h 114"/>
                <a:gd name="T68" fmla="*/ 35 w 123"/>
                <a:gd name="T69" fmla="*/ 31 h 114"/>
                <a:gd name="T70" fmla="*/ 30 w 123"/>
                <a:gd name="T71" fmla="*/ 19 h 114"/>
                <a:gd name="T72" fmla="*/ 31 w 123"/>
                <a:gd name="T73" fmla="*/ 19 h 114"/>
                <a:gd name="T74" fmla="*/ 40 w 123"/>
                <a:gd name="T75" fmla="*/ 8 h 114"/>
                <a:gd name="T76" fmla="*/ 40 w 123"/>
                <a:gd name="T77" fmla="*/ 3 h 114"/>
                <a:gd name="T78" fmla="*/ 51 w 123"/>
                <a:gd name="T79" fmla="*/ 3 h 114"/>
                <a:gd name="T80" fmla="*/ 56 w 123"/>
                <a:gd name="T81" fmla="*/ 0 h 114"/>
                <a:gd name="T82" fmla="*/ 62 w 123"/>
                <a:gd name="T83" fmla="*/ 3 h 114"/>
                <a:gd name="T84" fmla="*/ 67 w 123"/>
                <a:gd name="T85" fmla="*/ 6 h 114"/>
                <a:gd name="T86" fmla="*/ 73 w 123"/>
                <a:gd name="T87" fmla="*/ 7 h 114"/>
                <a:gd name="T88" fmla="*/ 75 w 123"/>
                <a:gd name="T89" fmla="*/ 21 h 114"/>
                <a:gd name="T90" fmla="*/ 81 w 123"/>
                <a:gd name="T91" fmla="*/ 22 h 114"/>
                <a:gd name="T92" fmla="*/ 87 w 123"/>
                <a:gd name="T93" fmla="*/ 25 h 114"/>
                <a:gd name="T94" fmla="*/ 88 w 123"/>
                <a:gd name="T95" fmla="*/ 29 h 114"/>
                <a:gd name="T96" fmla="*/ 92 w 123"/>
                <a:gd name="T97" fmla="*/ 27 h 114"/>
                <a:gd name="T98" fmla="*/ 103 w 123"/>
                <a:gd name="T99" fmla="*/ 37 h 114"/>
                <a:gd name="T100" fmla="*/ 102 w 123"/>
                <a:gd name="T101" fmla="*/ 45 h 114"/>
                <a:gd name="T102" fmla="*/ 97 w 123"/>
                <a:gd name="T103" fmla="*/ 51 h 114"/>
                <a:gd name="T104" fmla="*/ 101 w 123"/>
                <a:gd name="T105" fmla="*/ 56 h 114"/>
                <a:gd name="T106" fmla="*/ 105 w 123"/>
                <a:gd name="T107" fmla="*/ 54 h 114"/>
                <a:gd name="T108" fmla="*/ 110 w 123"/>
                <a:gd name="T109" fmla="*/ 56 h 114"/>
                <a:gd name="T110" fmla="*/ 110 w 123"/>
                <a:gd name="T111" fmla="*/ 62 h 114"/>
                <a:gd name="T112" fmla="*/ 113 w 123"/>
                <a:gd name="T113" fmla="*/ 64 h 114"/>
                <a:gd name="T114" fmla="*/ 118 w 123"/>
                <a:gd name="T115" fmla="*/ 65 h 114"/>
                <a:gd name="T116" fmla="*/ 119 w 123"/>
                <a:gd name="T117" fmla="*/ 70 h 114"/>
                <a:gd name="T118" fmla="*/ 122 w 123"/>
                <a:gd name="T119" fmla="*/ 73 h 114"/>
                <a:gd name="T120" fmla="*/ 123 w 123"/>
                <a:gd name="T121" fmla="*/ 8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3" h="114">
                  <a:moveTo>
                    <a:pt x="123" y="83"/>
                  </a:moveTo>
                  <a:cubicBezTo>
                    <a:pt x="122" y="84"/>
                    <a:pt x="121" y="86"/>
                    <a:pt x="120" y="87"/>
                  </a:cubicBezTo>
                  <a:cubicBezTo>
                    <a:pt x="115" y="92"/>
                    <a:pt x="113" y="88"/>
                    <a:pt x="108" y="92"/>
                  </a:cubicBezTo>
                  <a:cubicBezTo>
                    <a:pt x="103" y="96"/>
                    <a:pt x="104" y="102"/>
                    <a:pt x="101" y="108"/>
                  </a:cubicBezTo>
                  <a:cubicBezTo>
                    <a:pt x="99" y="113"/>
                    <a:pt x="93" y="110"/>
                    <a:pt x="87" y="114"/>
                  </a:cubicBezTo>
                  <a:cubicBezTo>
                    <a:pt x="83" y="104"/>
                    <a:pt x="83" y="104"/>
                    <a:pt x="83" y="104"/>
                  </a:cubicBezTo>
                  <a:cubicBezTo>
                    <a:pt x="72" y="105"/>
                    <a:pt x="72" y="105"/>
                    <a:pt x="72" y="105"/>
                  </a:cubicBezTo>
                  <a:cubicBezTo>
                    <a:pt x="65" y="103"/>
                    <a:pt x="65" y="103"/>
                    <a:pt x="65" y="103"/>
                  </a:cubicBezTo>
                  <a:cubicBezTo>
                    <a:pt x="64" y="101"/>
                    <a:pt x="64" y="101"/>
                    <a:pt x="64" y="101"/>
                  </a:cubicBezTo>
                  <a:cubicBezTo>
                    <a:pt x="54" y="102"/>
                    <a:pt x="54" y="102"/>
                    <a:pt x="54" y="102"/>
                  </a:cubicBezTo>
                  <a:cubicBezTo>
                    <a:pt x="51" y="108"/>
                    <a:pt x="51" y="108"/>
                    <a:pt x="51" y="108"/>
                  </a:cubicBezTo>
                  <a:cubicBezTo>
                    <a:pt x="47" y="107"/>
                    <a:pt x="47" y="107"/>
                    <a:pt x="47" y="107"/>
                  </a:cubicBezTo>
                  <a:cubicBezTo>
                    <a:pt x="42" y="104"/>
                    <a:pt x="42" y="104"/>
                    <a:pt x="42" y="104"/>
                  </a:cubicBezTo>
                  <a:cubicBezTo>
                    <a:pt x="42" y="97"/>
                    <a:pt x="42" y="97"/>
                    <a:pt x="42" y="97"/>
                  </a:cubicBezTo>
                  <a:cubicBezTo>
                    <a:pt x="39" y="96"/>
                    <a:pt x="39" y="96"/>
                    <a:pt x="39" y="96"/>
                  </a:cubicBezTo>
                  <a:cubicBezTo>
                    <a:pt x="37" y="101"/>
                    <a:pt x="37" y="101"/>
                    <a:pt x="37" y="101"/>
                  </a:cubicBezTo>
                  <a:cubicBezTo>
                    <a:pt x="35" y="106"/>
                    <a:pt x="35" y="106"/>
                    <a:pt x="35" y="106"/>
                  </a:cubicBezTo>
                  <a:cubicBezTo>
                    <a:pt x="31" y="103"/>
                    <a:pt x="31" y="103"/>
                    <a:pt x="31" y="103"/>
                  </a:cubicBezTo>
                  <a:cubicBezTo>
                    <a:pt x="24" y="104"/>
                    <a:pt x="24" y="104"/>
                    <a:pt x="24" y="104"/>
                  </a:cubicBezTo>
                  <a:cubicBezTo>
                    <a:pt x="20" y="101"/>
                    <a:pt x="20" y="101"/>
                    <a:pt x="20" y="101"/>
                  </a:cubicBezTo>
                  <a:cubicBezTo>
                    <a:pt x="15" y="106"/>
                    <a:pt x="15" y="106"/>
                    <a:pt x="15" y="106"/>
                  </a:cubicBezTo>
                  <a:cubicBezTo>
                    <a:pt x="15" y="106"/>
                    <a:pt x="15" y="106"/>
                    <a:pt x="15" y="106"/>
                  </a:cubicBezTo>
                  <a:cubicBezTo>
                    <a:pt x="15" y="105"/>
                    <a:pt x="15" y="104"/>
                    <a:pt x="14" y="104"/>
                  </a:cubicBezTo>
                  <a:cubicBezTo>
                    <a:pt x="13" y="104"/>
                    <a:pt x="9" y="100"/>
                    <a:pt x="9" y="97"/>
                  </a:cubicBezTo>
                  <a:cubicBezTo>
                    <a:pt x="8" y="94"/>
                    <a:pt x="8" y="92"/>
                    <a:pt x="9" y="89"/>
                  </a:cubicBezTo>
                  <a:cubicBezTo>
                    <a:pt x="10" y="86"/>
                    <a:pt x="10" y="82"/>
                    <a:pt x="8" y="80"/>
                  </a:cubicBezTo>
                  <a:cubicBezTo>
                    <a:pt x="5" y="78"/>
                    <a:pt x="0" y="77"/>
                    <a:pt x="2" y="75"/>
                  </a:cubicBezTo>
                  <a:cubicBezTo>
                    <a:pt x="3" y="74"/>
                    <a:pt x="6" y="72"/>
                    <a:pt x="6" y="69"/>
                  </a:cubicBezTo>
                  <a:cubicBezTo>
                    <a:pt x="6" y="66"/>
                    <a:pt x="11" y="64"/>
                    <a:pt x="12" y="65"/>
                  </a:cubicBezTo>
                  <a:cubicBezTo>
                    <a:pt x="13" y="66"/>
                    <a:pt x="13" y="69"/>
                    <a:pt x="18" y="69"/>
                  </a:cubicBezTo>
                  <a:cubicBezTo>
                    <a:pt x="23" y="69"/>
                    <a:pt x="22" y="70"/>
                    <a:pt x="25" y="66"/>
                  </a:cubicBezTo>
                  <a:cubicBezTo>
                    <a:pt x="27" y="61"/>
                    <a:pt x="29" y="59"/>
                    <a:pt x="27" y="56"/>
                  </a:cubicBezTo>
                  <a:cubicBezTo>
                    <a:pt x="26" y="52"/>
                    <a:pt x="23" y="48"/>
                    <a:pt x="25" y="46"/>
                  </a:cubicBezTo>
                  <a:cubicBezTo>
                    <a:pt x="27" y="44"/>
                    <a:pt x="33" y="38"/>
                    <a:pt x="34" y="36"/>
                  </a:cubicBezTo>
                  <a:cubicBezTo>
                    <a:pt x="35" y="34"/>
                    <a:pt x="36" y="33"/>
                    <a:pt x="35" y="31"/>
                  </a:cubicBezTo>
                  <a:cubicBezTo>
                    <a:pt x="33" y="29"/>
                    <a:pt x="31" y="22"/>
                    <a:pt x="30" y="19"/>
                  </a:cubicBezTo>
                  <a:cubicBezTo>
                    <a:pt x="31" y="19"/>
                    <a:pt x="31" y="19"/>
                    <a:pt x="31" y="19"/>
                  </a:cubicBezTo>
                  <a:cubicBezTo>
                    <a:pt x="31" y="19"/>
                    <a:pt x="41" y="11"/>
                    <a:pt x="40" y="8"/>
                  </a:cubicBezTo>
                  <a:cubicBezTo>
                    <a:pt x="40" y="6"/>
                    <a:pt x="40" y="3"/>
                    <a:pt x="40" y="3"/>
                  </a:cubicBezTo>
                  <a:cubicBezTo>
                    <a:pt x="51" y="3"/>
                    <a:pt x="51" y="3"/>
                    <a:pt x="51" y="3"/>
                  </a:cubicBezTo>
                  <a:cubicBezTo>
                    <a:pt x="51" y="3"/>
                    <a:pt x="53" y="0"/>
                    <a:pt x="56" y="0"/>
                  </a:cubicBezTo>
                  <a:cubicBezTo>
                    <a:pt x="58" y="0"/>
                    <a:pt x="62" y="0"/>
                    <a:pt x="62" y="3"/>
                  </a:cubicBezTo>
                  <a:cubicBezTo>
                    <a:pt x="62" y="5"/>
                    <a:pt x="66" y="6"/>
                    <a:pt x="67" y="6"/>
                  </a:cubicBezTo>
                  <a:cubicBezTo>
                    <a:pt x="67" y="6"/>
                    <a:pt x="73" y="7"/>
                    <a:pt x="73" y="7"/>
                  </a:cubicBezTo>
                  <a:cubicBezTo>
                    <a:pt x="75" y="21"/>
                    <a:pt x="75" y="21"/>
                    <a:pt x="75" y="21"/>
                  </a:cubicBezTo>
                  <a:cubicBezTo>
                    <a:pt x="75" y="21"/>
                    <a:pt x="79" y="20"/>
                    <a:pt x="81" y="22"/>
                  </a:cubicBezTo>
                  <a:cubicBezTo>
                    <a:pt x="84" y="24"/>
                    <a:pt x="87" y="25"/>
                    <a:pt x="87" y="25"/>
                  </a:cubicBezTo>
                  <a:cubicBezTo>
                    <a:pt x="88" y="29"/>
                    <a:pt x="88" y="29"/>
                    <a:pt x="88" y="29"/>
                  </a:cubicBezTo>
                  <a:cubicBezTo>
                    <a:pt x="92" y="27"/>
                    <a:pt x="92" y="27"/>
                    <a:pt x="92" y="27"/>
                  </a:cubicBezTo>
                  <a:cubicBezTo>
                    <a:pt x="103" y="37"/>
                    <a:pt x="103" y="37"/>
                    <a:pt x="103" y="37"/>
                  </a:cubicBezTo>
                  <a:cubicBezTo>
                    <a:pt x="102" y="45"/>
                    <a:pt x="102" y="45"/>
                    <a:pt x="102" y="45"/>
                  </a:cubicBezTo>
                  <a:cubicBezTo>
                    <a:pt x="97" y="51"/>
                    <a:pt x="97" y="51"/>
                    <a:pt x="97" y="51"/>
                  </a:cubicBezTo>
                  <a:cubicBezTo>
                    <a:pt x="101" y="56"/>
                    <a:pt x="101" y="56"/>
                    <a:pt x="101" y="56"/>
                  </a:cubicBezTo>
                  <a:cubicBezTo>
                    <a:pt x="105" y="54"/>
                    <a:pt x="105" y="54"/>
                    <a:pt x="105" y="54"/>
                  </a:cubicBezTo>
                  <a:cubicBezTo>
                    <a:pt x="110" y="56"/>
                    <a:pt x="110" y="56"/>
                    <a:pt x="110" y="56"/>
                  </a:cubicBezTo>
                  <a:cubicBezTo>
                    <a:pt x="110" y="62"/>
                    <a:pt x="110" y="62"/>
                    <a:pt x="110" y="62"/>
                  </a:cubicBezTo>
                  <a:cubicBezTo>
                    <a:pt x="113" y="64"/>
                    <a:pt x="113" y="64"/>
                    <a:pt x="113" y="64"/>
                  </a:cubicBezTo>
                  <a:cubicBezTo>
                    <a:pt x="118" y="65"/>
                    <a:pt x="118" y="65"/>
                    <a:pt x="118" y="65"/>
                  </a:cubicBezTo>
                  <a:cubicBezTo>
                    <a:pt x="119" y="70"/>
                    <a:pt x="119" y="70"/>
                    <a:pt x="119" y="70"/>
                  </a:cubicBezTo>
                  <a:cubicBezTo>
                    <a:pt x="122" y="73"/>
                    <a:pt x="122" y="73"/>
                    <a:pt x="122" y="73"/>
                  </a:cubicBezTo>
                  <a:lnTo>
                    <a:pt x="123" y="83"/>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50" name="Freeform 23"/>
            <p:cNvSpPr>
              <a:spLocks noEditPoints="1"/>
            </p:cNvSpPr>
            <p:nvPr/>
          </p:nvSpPr>
          <p:spPr bwMode="auto">
            <a:xfrm>
              <a:off x="1133" y="3805"/>
              <a:ext cx="115" cy="213"/>
            </a:xfrm>
            <a:custGeom>
              <a:avLst/>
              <a:gdLst>
                <a:gd name="T0" fmla="*/ 45 w 55"/>
                <a:gd name="T1" fmla="*/ 13 h 102"/>
                <a:gd name="T2" fmla="*/ 44 w 55"/>
                <a:gd name="T3" fmla="*/ 13 h 102"/>
                <a:gd name="T4" fmla="*/ 45 w 55"/>
                <a:gd name="T5" fmla="*/ 29 h 102"/>
                <a:gd name="T6" fmla="*/ 40 w 55"/>
                <a:gd name="T7" fmla="*/ 39 h 102"/>
                <a:gd name="T8" fmla="*/ 51 w 55"/>
                <a:gd name="T9" fmla="*/ 46 h 102"/>
                <a:gd name="T10" fmla="*/ 54 w 55"/>
                <a:gd name="T11" fmla="*/ 58 h 102"/>
                <a:gd name="T12" fmla="*/ 53 w 55"/>
                <a:gd name="T13" fmla="*/ 76 h 102"/>
                <a:gd name="T14" fmla="*/ 47 w 55"/>
                <a:gd name="T15" fmla="*/ 83 h 102"/>
                <a:gd name="T16" fmla="*/ 44 w 55"/>
                <a:gd name="T17" fmla="*/ 85 h 102"/>
                <a:gd name="T18" fmla="*/ 49 w 55"/>
                <a:gd name="T19" fmla="*/ 98 h 102"/>
                <a:gd name="T20" fmla="*/ 41 w 55"/>
                <a:gd name="T21" fmla="*/ 100 h 102"/>
                <a:gd name="T22" fmla="*/ 31 w 55"/>
                <a:gd name="T23" fmla="*/ 102 h 102"/>
                <a:gd name="T24" fmla="*/ 24 w 55"/>
                <a:gd name="T25" fmla="*/ 100 h 102"/>
                <a:gd name="T26" fmla="*/ 13 w 55"/>
                <a:gd name="T27" fmla="*/ 97 h 102"/>
                <a:gd name="T28" fmla="*/ 6 w 55"/>
                <a:gd name="T29" fmla="*/ 94 h 102"/>
                <a:gd name="T30" fmla="*/ 6 w 55"/>
                <a:gd name="T31" fmla="*/ 94 h 102"/>
                <a:gd name="T32" fmla="*/ 6 w 55"/>
                <a:gd name="T33" fmla="*/ 81 h 102"/>
                <a:gd name="T34" fmla="*/ 5 w 55"/>
                <a:gd name="T35" fmla="*/ 77 h 102"/>
                <a:gd name="T36" fmla="*/ 2 w 55"/>
                <a:gd name="T37" fmla="*/ 71 h 102"/>
                <a:gd name="T38" fmla="*/ 3 w 55"/>
                <a:gd name="T39" fmla="*/ 67 h 102"/>
                <a:gd name="T40" fmla="*/ 6 w 55"/>
                <a:gd name="T41" fmla="*/ 66 h 102"/>
                <a:gd name="T42" fmla="*/ 11 w 55"/>
                <a:gd name="T43" fmla="*/ 68 h 102"/>
                <a:gd name="T44" fmla="*/ 11 w 55"/>
                <a:gd name="T45" fmla="*/ 66 h 102"/>
                <a:gd name="T46" fmla="*/ 18 w 55"/>
                <a:gd name="T47" fmla="*/ 65 h 102"/>
                <a:gd name="T48" fmla="*/ 20 w 55"/>
                <a:gd name="T49" fmla="*/ 61 h 102"/>
                <a:gd name="T50" fmla="*/ 18 w 55"/>
                <a:gd name="T51" fmla="*/ 59 h 102"/>
                <a:gd name="T52" fmla="*/ 18 w 55"/>
                <a:gd name="T53" fmla="*/ 57 h 102"/>
                <a:gd name="T54" fmla="*/ 19 w 55"/>
                <a:gd name="T55" fmla="*/ 54 h 102"/>
                <a:gd name="T56" fmla="*/ 20 w 55"/>
                <a:gd name="T57" fmla="*/ 49 h 102"/>
                <a:gd name="T58" fmla="*/ 24 w 55"/>
                <a:gd name="T59" fmla="*/ 45 h 102"/>
                <a:gd name="T60" fmla="*/ 25 w 55"/>
                <a:gd name="T61" fmla="*/ 39 h 102"/>
                <a:gd name="T62" fmla="*/ 18 w 55"/>
                <a:gd name="T63" fmla="*/ 40 h 102"/>
                <a:gd name="T64" fmla="*/ 14 w 55"/>
                <a:gd name="T65" fmla="*/ 34 h 102"/>
                <a:gd name="T66" fmla="*/ 13 w 55"/>
                <a:gd name="T67" fmla="*/ 25 h 102"/>
                <a:gd name="T68" fmla="*/ 16 w 55"/>
                <a:gd name="T69" fmla="*/ 18 h 102"/>
                <a:gd name="T70" fmla="*/ 13 w 55"/>
                <a:gd name="T71" fmla="*/ 16 h 102"/>
                <a:gd name="T72" fmla="*/ 10 w 55"/>
                <a:gd name="T73" fmla="*/ 7 h 102"/>
                <a:gd name="T74" fmla="*/ 9 w 55"/>
                <a:gd name="T75" fmla="*/ 7 h 102"/>
                <a:gd name="T76" fmla="*/ 12 w 55"/>
                <a:gd name="T77" fmla="*/ 1 h 102"/>
                <a:gd name="T78" fmla="*/ 22 w 55"/>
                <a:gd name="T79" fmla="*/ 0 h 102"/>
                <a:gd name="T80" fmla="*/ 23 w 55"/>
                <a:gd name="T81" fmla="*/ 2 h 102"/>
                <a:gd name="T82" fmla="*/ 30 w 55"/>
                <a:gd name="T83" fmla="*/ 4 h 102"/>
                <a:gd name="T84" fmla="*/ 41 w 55"/>
                <a:gd name="T85" fmla="*/ 3 h 102"/>
                <a:gd name="T86" fmla="*/ 45 w 55"/>
                <a:gd name="T87" fmla="*/ 13 h 102"/>
                <a:gd name="T88" fmla="*/ 0 w 55"/>
                <a:gd name="T89" fmla="*/ 100 h 102"/>
                <a:gd name="T90" fmla="*/ 0 w 55"/>
                <a:gd name="T91" fmla="*/ 100 h 102"/>
                <a:gd name="T92" fmla="*/ 0 w 55"/>
                <a:gd name="T93" fmla="*/ 10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 h="102">
                  <a:moveTo>
                    <a:pt x="45" y="13"/>
                  </a:moveTo>
                  <a:cubicBezTo>
                    <a:pt x="44" y="13"/>
                    <a:pt x="44" y="13"/>
                    <a:pt x="44" y="13"/>
                  </a:cubicBezTo>
                  <a:cubicBezTo>
                    <a:pt x="37" y="18"/>
                    <a:pt x="42" y="23"/>
                    <a:pt x="45" y="29"/>
                  </a:cubicBezTo>
                  <a:cubicBezTo>
                    <a:pt x="47" y="35"/>
                    <a:pt x="38" y="35"/>
                    <a:pt x="40" y="39"/>
                  </a:cubicBezTo>
                  <a:cubicBezTo>
                    <a:pt x="41" y="44"/>
                    <a:pt x="48" y="44"/>
                    <a:pt x="51" y="46"/>
                  </a:cubicBezTo>
                  <a:cubicBezTo>
                    <a:pt x="55" y="48"/>
                    <a:pt x="54" y="54"/>
                    <a:pt x="54" y="58"/>
                  </a:cubicBezTo>
                  <a:cubicBezTo>
                    <a:pt x="54" y="62"/>
                    <a:pt x="53" y="65"/>
                    <a:pt x="53" y="76"/>
                  </a:cubicBezTo>
                  <a:cubicBezTo>
                    <a:pt x="53" y="87"/>
                    <a:pt x="48" y="85"/>
                    <a:pt x="47" y="83"/>
                  </a:cubicBezTo>
                  <a:cubicBezTo>
                    <a:pt x="47" y="81"/>
                    <a:pt x="41" y="79"/>
                    <a:pt x="44" y="85"/>
                  </a:cubicBezTo>
                  <a:cubicBezTo>
                    <a:pt x="46" y="88"/>
                    <a:pt x="48" y="94"/>
                    <a:pt x="49" y="98"/>
                  </a:cubicBezTo>
                  <a:cubicBezTo>
                    <a:pt x="47" y="100"/>
                    <a:pt x="43" y="100"/>
                    <a:pt x="41" y="100"/>
                  </a:cubicBezTo>
                  <a:cubicBezTo>
                    <a:pt x="38" y="99"/>
                    <a:pt x="36" y="101"/>
                    <a:pt x="31" y="102"/>
                  </a:cubicBezTo>
                  <a:cubicBezTo>
                    <a:pt x="27" y="102"/>
                    <a:pt x="32" y="100"/>
                    <a:pt x="24" y="100"/>
                  </a:cubicBezTo>
                  <a:cubicBezTo>
                    <a:pt x="17" y="99"/>
                    <a:pt x="15" y="99"/>
                    <a:pt x="13" y="97"/>
                  </a:cubicBezTo>
                  <a:cubicBezTo>
                    <a:pt x="11" y="95"/>
                    <a:pt x="11" y="93"/>
                    <a:pt x="6" y="94"/>
                  </a:cubicBezTo>
                  <a:cubicBezTo>
                    <a:pt x="6" y="94"/>
                    <a:pt x="6" y="94"/>
                    <a:pt x="6" y="94"/>
                  </a:cubicBezTo>
                  <a:cubicBezTo>
                    <a:pt x="6" y="81"/>
                    <a:pt x="6" y="81"/>
                    <a:pt x="6" y="81"/>
                  </a:cubicBezTo>
                  <a:cubicBezTo>
                    <a:pt x="5" y="77"/>
                    <a:pt x="5" y="77"/>
                    <a:pt x="5" y="77"/>
                  </a:cubicBezTo>
                  <a:cubicBezTo>
                    <a:pt x="2" y="71"/>
                    <a:pt x="2" y="71"/>
                    <a:pt x="2" y="71"/>
                  </a:cubicBezTo>
                  <a:cubicBezTo>
                    <a:pt x="3" y="67"/>
                    <a:pt x="3" y="67"/>
                    <a:pt x="3" y="67"/>
                  </a:cubicBezTo>
                  <a:cubicBezTo>
                    <a:pt x="6" y="66"/>
                    <a:pt x="6" y="66"/>
                    <a:pt x="6" y="66"/>
                  </a:cubicBezTo>
                  <a:cubicBezTo>
                    <a:pt x="11" y="68"/>
                    <a:pt x="11" y="68"/>
                    <a:pt x="11" y="68"/>
                  </a:cubicBezTo>
                  <a:cubicBezTo>
                    <a:pt x="11" y="66"/>
                    <a:pt x="11" y="66"/>
                    <a:pt x="11" y="66"/>
                  </a:cubicBezTo>
                  <a:cubicBezTo>
                    <a:pt x="18" y="65"/>
                    <a:pt x="18" y="65"/>
                    <a:pt x="18" y="65"/>
                  </a:cubicBezTo>
                  <a:cubicBezTo>
                    <a:pt x="20" y="61"/>
                    <a:pt x="20" y="61"/>
                    <a:pt x="20" y="61"/>
                  </a:cubicBezTo>
                  <a:cubicBezTo>
                    <a:pt x="18" y="59"/>
                    <a:pt x="18" y="59"/>
                    <a:pt x="18" y="59"/>
                  </a:cubicBezTo>
                  <a:cubicBezTo>
                    <a:pt x="18" y="57"/>
                    <a:pt x="18" y="57"/>
                    <a:pt x="18" y="57"/>
                  </a:cubicBezTo>
                  <a:cubicBezTo>
                    <a:pt x="19" y="54"/>
                    <a:pt x="19" y="54"/>
                    <a:pt x="19" y="54"/>
                  </a:cubicBezTo>
                  <a:cubicBezTo>
                    <a:pt x="20" y="49"/>
                    <a:pt x="20" y="49"/>
                    <a:pt x="20" y="49"/>
                  </a:cubicBezTo>
                  <a:cubicBezTo>
                    <a:pt x="24" y="45"/>
                    <a:pt x="24" y="45"/>
                    <a:pt x="24" y="45"/>
                  </a:cubicBezTo>
                  <a:cubicBezTo>
                    <a:pt x="25" y="39"/>
                    <a:pt x="25" y="39"/>
                    <a:pt x="25" y="39"/>
                  </a:cubicBezTo>
                  <a:cubicBezTo>
                    <a:pt x="18" y="40"/>
                    <a:pt x="18" y="40"/>
                    <a:pt x="18" y="40"/>
                  </a:cubicBezTo>
                  <a:cubicBezTo>
                    <a:pt x="14" y="34"/>
                    <a:pt x="14" y="34"/>
                    <a:pt x="14" y="34"/>
                  </a:cubicBezTo>
                  <a:cubicBezTo>
                    <a:pt x="13" y="25"/>
                    <a:pt x="13" y="25"/>
                    <a:pt x="13" y="25"/>
                  </a:cubicBezTo>
                  <a:cubicBezTo>
                    <a:pt x="16" y="18"/>
                    <a:pt x="16" y="18"/>
                    <a:pt x="16" y="18"/>
                  </a:cubicBezTo>
                  <a:cubicBezTo>
                    <a:pt x="13" y="16"/>
                    <a:pt x="13" y="16"/>
                    <a:pt x="13" y="16"/>
                  </a:cubicBezTo>
                  <a:cubicBezTo>
                    <a:pt x="10" y="7"/>
                    <a:pt x="10" y="7"/>
                    <a:pt x="10" y="7"/>
                  </a:cubicBezTo>
                  <a:cubicBezTo>
                    <a:pt x="9" y="7"/>
                    <a:pt x="9" y="7"/>
                    <a:pt x="9" y="7"/>
                  </a:cubicBezTo>
                  <a:cubicBezTo>
                    <a:pt x="12" y="1"/>
                    <a:pt x="12" y="1"/>
                    <a:pt x="12" y="1"/>
                  </a:cubicBezTo>
                  <a:cubicBezTo>
                    <a:pt x="22" y="0"/>
                    <a:pt x="22" y="0"/>
                    <a:pt x="22" y="0"/>
                  </a:cubicBezTo>
                  <a:cubicBezTo>
                    <a:pt x="23" y="2"/>
                    <a:pt x="23" y="2"/>
                    <a:pt x="23" y="2"/>
                  </a:cubicBezTo>
                  <a:cubicBezTo>
                    <a:pt x="30" y="4"/>
                    <a:pt x="30" y="4"/>
                    <a:pt x="30" y="4"/>
                  </a:cubicBezTo>
                  <a:cubicBezTo>
                    <a:pt x="41" y="3"/>
                    <a:pt x="41" y="3"/>
                    <a:pt x="41" y="3"/>
                  </a:cubicBezTo>
                  <a:cubicBezTo>
                    <a:pt x="45" y="13"/>
                    <a:pt x="45" y="13"/>
                    <a:pt x="45" y="13"/>
                  </a:cubicBezTo>
                  <a:close/>
                  <a:moveTo>
                    <a:pt x="0" y="100"/>
                  </a:moveTo>
                  <a:cubicBezTo>
                    <a:pt x="0" y="100"/>
                    <a:pt x="0" y="100"/>
                    <a:pt x="0" y="100"/>
                  </a:cubicBezTo>
                  <a:cubicBezTo>
                    <a:pt x="0" y="100"/>
                    <a:pt x="0" y="100"/>
                    <a:pt x="0" y="100"/>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51" name="Freeform 24"/>
            <p:cNvSpPr>
              <a:spLocks/>
            </p:cNvSpPr>
            <p:nvPr/>
          </p:nvSpPr>
          <p:spPr bwMode="auto">
            <a:xfrm>
              <a:off x="889" y="3622"/>
              <a:ext cx="232" cy="254"/>
            </a:xfrm>
            <a:custGeom>
              <a:avLst/>
              <a:gdLst>
                <a:gd name="T0" fmla="*/ 31 w 111"/>
                <a:gd name="T1" fmla="*/ 101 h 122"/>
                <a:gd name="T2" fmla="*/ 27 w 111"/>
                <a:gd name="T3" fmla="*/ 99 h 122"/>
                <a:gd name="T4" fmla="*/ 27 w 111"/>
                <a:gd name="T5" fmla="*/ 100 h 122"/>
                <a:gd name="T6" fmla="*/ 28 w 111"/>
                <a:gd name="T7" fmla="*/ 88 h 122"/>
                <a:gd name="T8" fmla="*/ 17 w 111"/>
                <a:gd name="T9" fmla="*/ 76 h 122"/>
                <a:gd name="T10" fmla="*/ 19 w 111"/>
                <a:gd name="T11" fmla="*/ 68 h 122"/>
                <a:gd name="T12" fmla="*/ 21 w 111"/>
                <a:gd name="T13" fmla="*/ 64 h 122"/>
                <a:gd name="T14" fmla="*/ 11 w 111"/>
                <a:gd name="T15" fmla="*/ 54 h 122"/>
                <a:gd name="T16" fmla="*/ 3 w 111"/>
                <a:gd name="T17" fmla="*/ 53 h 122"/>
                <a:gd name="T18" fmla="*/ 0 w 111"/>
                <a:gd name="T19" fmla="*/ 36 h 122"/>
                <a:gd name="T20" fmla="*/ 7 w 111"/>
                <a:gd name="T21" fmla="*/ 41 h 122"/>
                <a:gd name="T22" fmla="*/ 19 w 111"/>
                <a:gd name="T23" fmla="*/ 42 h 122"/>
                <a:gd name="T24" fmla="*/ 6 w 111"/>
                <a:gd name="T25" fmla="*/ 32 h 122"/>
                <a:gd name="T26" fmla="*/ 4 w 111"/>
                <a:gd name="T27" fmla="*/ 31 h 122"/>
                <a:gd name="T28" fmla="*/ 9 w 111"/>
                <a:gd name="T29" fmla="*/ 25 h 122"/>
                <a:gd name="T30" fmla="*/ 16 w 111"/>
                <a:gd name="T31" fmla="*/ 22 h 122"/>
                <a:gd name="T32" fmla="*/ 24 w 111"/>
                <a:gd name="T33" fmla="*/ 24 h 122"/>
                <a:gd name="T34" fmla="*/ 33 w 111"/>
                <a:gd name="T35" fmla="*/ 28 h 122"/>
                <a:gd name="T36" fmla="*/ 41 w 111"/>
                <a:gd name="T37" fmla="*/ 35 h 122"/>
                <a:gd name="T38" fmla="*/ 51 w 111"/>
                <a:gd name="T39" fmla="*/ 27 h 122"/>
                <a:gd name="T40" fmla="*/ 57 w 111"/>
                <a:gd name="T41" fmla="*/ 17 h 122"/>
                <a:gd name="T42" fmla="*/ 62 w 111"/>
                <a:gd name="T43" fmla="*/ 11 h 122"/>
                <a:gd name="T44" fmla="*/ 71 w 111"/>
                <a:gd name="T45" fmla="*/ 10 h 122"/>
                <a:gd name="T46" fmla="*/ 77 w 111"/>
                <a:gd name="T47" fmla="*/ 4 h 122"/>
                <a:gd name="T48" fmla="*/ 77 w 111"/>
                <a:gd name="T49" fmla="*/ 1 h 122"/>
                <a:gd name="T50" fmla="*/ 80 w 111"/>
                <a:gd name="T51" fmla="*/ 0 h 122"/>
                <a:gd name="T52" fmla="*/ 81 w 111"/>
                <a:gd name="T53" fmla="*/ 5 h 122"/>
                <a:gd name="T54" fmla="*/ 87 w 111"/>
                <a:gd name="T55" fmla="*/ 6 h 122"/>
                <a:gd name="T56" fmla="*/ 90 w 111"/>
                <a:gd name="T57" fmla="*/ 10 h 122"/>
                <a:gd name="T58" fmla="*/ 95 w 111"/>
                <a:gd name="T59" fmla="*/ 8 h 122"/>
                <a:gd name="T60" fmla="*/ 97 w 111"/>
                <a:gd name="T61" fmla="*/ 6 h 122"/>
                <a:gd name="T62" fmla="*/ 105 w 111"/>
                <a:gd name="T63" fmla="*/ 6 h 122"/>
                <a:gd name="T64" fmla="*/ 110 w 111"/>
                <a:gd name="T65" fmla="*/ 18 h 122"/>
                <a:gd name="T66" fmla="*/ 109 w 111"/>
                <a:gd name="T67" fmla="*/ 23 h 122"/>
                <a:gd name="T68" fmla="*/ 100 w 111"/>
                <a:gd name="T69" fmla="*/ 33 h 122"/>
                <a:gd name="T70" fmla="*/ 102 w 111"/>
                <a:gd name="T71" fmla="*/ 43 h 122"/>
                <a:gd name="T72" fmla="*/ 100 w 111"/>
                <a:gd name="T73" fmla="*/ 53 h 122"/>
                <a:gd name="T74" fmla="*/ 93 w 111"/>
                <a:gd name="T75" fmla="*/ 56 h 122"/>
                <a:gd name="T76" fmla="*/ 87 w 111"/>
                <a:gd name="T77" fmla="*/ 52 h 122"/>
                <a:gd name="T78" fmla="*/ 81 w 111"/>
                <a:gd name="T79" fmla="*/ 56 h 122"/>
                <a:gd name="T80" fmla="*/ 77 w 111"/>
                <a:gd name="T81" fmla="*/ 62 h 122"/>
                <a:gd name="T82" fmla="*/ 83 w 111"/>
                <a:gd name="T83" fmla="*/ 67 h 122"/>
                <a:gd name="T84" fmla="*/ 84 w 111"/>
                <a:gd name="T85" fmla="*/ 76 h 122"/>
                <a:gd name="T86" fmla="*/ 84 w 111"/>
                <a:gd name="T87" fmla="*/ 84 h 122"/>
                <a:gd name="T88" fmla="*/ 89 w 111"/>
                <a:gd name="T89" fmla="*/ 91 h 122"/>
                <a:gd name="T90" fmla="*/ 91 w 111"/>
                <a:gd name="T91" fmla="*/ 99 h 122"/>
                <a:gd name="T92" fmla="*/ 95 w 111"/>
                <a:gd name="T93" fmla="*/ 100 h 122"/>
                <a:gd name="T94" fmla="*/ 100 w 111"/>
                <a:gd name="T95" fmla="*/ 101 h 122"/>
                <a:gd name="T96" fmla="*/ 96 w 111"/>
                <a:gd name="T97" fmla="*/ 109 h 122"/>
                <a:gd name="T98" fmla="*/ 86 w 111"/>
                <a:gd name="T99" fmla="*/ 114 h 122"/>
                <a:gd name="T100" fmla="*/ 79 w 111"/>
                <a:gd name="T101" fmla="*/ 116 h 122"/>
                <a:gd name="T102" fmla="*/ 74 w 111"/>
                <a:gd name="T103" fmla="*/ 121 h 122"/>
                <a:gd name="T104" fmla="*/ 65 w 111"/>
                <a:gd name="T105" fmla="*/ 119 h 122"/>
                <a:gd name="T106" fmla="*/ 61 w 111"/>
                <a:gd name="T107" fmla="*/ 107 h 122"/>
                <a:gd name="T108" fmla="*/ 54 w 111"/>
                <a:gd name="T109" fmla="*/ 104 h 122"/>
                <a:gd name="T110" fmla="*/ 53 w 111"/>
                <a:gd name="T111" fmla="*/ 96 h 122"/>
                <a:gd name="T112" fmla="*/ 48 w 111"/>
                <a:gd name="T113" fmla="*/ 98 h 122"/>
                <a:gd name="T114" fmla="*/ 41 w 111"/>
                <a:gd name="T115" fmla="*/ 100 h 122"/>
                <a:gd name="T116" fmla="*/ 35 w 111"/>
                <a:gd name="T117" fmla="*/ 99 h 122"/>
                <a:gd name="T118" fmla="*/ 31 w 111"/>
                <a:gd name="T11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 h="122">
                  <a:moveTo>
                    <a:pt x="31" y="101"/>
                  </a:moveTo>
                  <a:cubicBezTo>
                    <a:pt x="30" y="100"/>
                    <a:pt x="29" y="99"/>
                    <a:pt x="27" y="99"/>
                  </a:cubicBezTo>
                  <a:cubicBezTo>
                    <a:pt x="27" y="99"/>
                    <a:pt x="27" y="99"/>
                    <a:pt x="27" y="100"/>
                  </a:cubicBezTo>
                  <a:cubicBezTo>
                    <a:pt x="28" y="88"/>
                    <a:pt x="28" y="88"/>
                    <a:pt x="28" y="88"/>
                  </a:cubicBezTo>
                  <a:cubicBezTo>
                    <a:pt x="28" y="88"/>
                    <a:pt x="16" y="76"/>
                    <a:pt x="17" y="76"/>
                  </a:cubicBezTo>
                  <a:cubicBezTo>
                    <a:pt x="19" y="76"/>
                    <a:pt x="19" y="69"/>
                    <a:pt x="19" y="68"/>
                  </a:cubicBezTo>
                  <a:cubicBezTo>
                    <a:pt x="19" y="67"/>
                    <a:pt x="21" y="64"/>
                    <a:pt x="21" y="64"/>
                  </a:cubicBezTo>
                  <a:cubicBezTo>
                    <a:pt x="21" y="64"/>
                    <a:pt x="14" y="53"/>
                    <a:pt x="11" y="54"/>
                  </a:cubicBezTo>
                  <a:cubicBezTo>
                    <a:pt x="9" y="55"/>
                    <a:pt x="4" y="55"/>
                    <a:pt x="3" y="53"/>
                  </a:cubicBezTo>
                  <a:cubicBezTo>
                    <a:pt x="3" y="52"/>
                    <a:pt x="1" y="41"/>
                    <a:pt x="0" y="36"/>
                  </a:cubicBezTo>
                  <a:cubicBezTo>
                    <a:pt x="2" y="36"/>
                    <a:pt x="5" y="40"/>
                    <a:pt x="7" y="41"/>
                  </a:cubicBezTo>
                  <a:cubicBezTo>
                    <a:pt x="9" y="42"/>
                    <a:pt x="18" y="46"/>
                    <a:pt x="19" y="42"/>
                  </a:cubicBezTo>
                  <a:cubicBezTo>
                    <a:pt x="19" y="39"/>
                    <a:pt x="10" y="34"/>
                    <a:pt x="6" y="32"/>
                  </a:cubicBezTo>
                  <a:cubicBezTo>
                    <a:pt x="5" y="32"/>
                    <a:pt x="5" y="32"/>
                    <a:pt x="4" y="31"/>
                  </a:cubicBezTo>
                  <a:cubicBezTo>
                    <a:pt x="6" y="29"/>
                    <a:pt x="8" y="26"/>
                    <a:pt x="9" y="25"/>
                  </a:cubicBezTo>
                  <a:cubicBezTo>
                    <a:pt x="10" y="22"/>
                    <a:pt x="12" y="21"/>
                    <a:pt x="16" y="22"/>
                  </a:cubicBezTo>
                  <a:cubicBezTo>
                    <a:pt x="21" y="23"/>
                    <a:pt x="20" y="24"/>
                    <a:pt x="24" y="24"/>
                  </a:cubicBezTo>
                  <a:cubicBezTo>
                    <a:pt x="28" y="23"/>
                    <a:pt x="31" y="25"/>
                    <a:pt x="33" y="28"/>
                  </a:cubicBezTo>
                  <a:cubicBezTo>
                    <a:pt x="35" y="32"/>
                    <a:pt x="37" y="33"/>
                    <a:pt x="41" y="35"/>
                  </a:cubicBezTo>
                  <a:cubicBezTo>
                    <a:pt x="44" y="36"/>
                    <a:pt x="49" y="29"/>
                    <a:pt x="51" y="27"/>
                  </a:cubicBezTo>
                  <a:cubicBezTo>
                    <a:pt x="54" y="25"/>
                    <a:pt x="56" y="20"/>
                    <a:pt x="57" y="17"/>
                  </a:cubicBezTo>
                  <a:cubicBezTo>
                    <a:pt x="57" y="14"/>
                    <a:pt x="58" y="14"/>
                    <a:pt x="62" y="11"/>
                  </a:cubicBezTo>
                  <a:cubicBezTo>
                    <a:pt x="65" y="7"/>
                    <a:pt x="67" y="10"/>
                    <a:pt x="71" y="10"/>
                  </a:cubicBezTo>
                  <a:cubicBezTo>
                    <a:pt x="75" y="10"/>
                    <a:pt x="75" y="8"/>
                    <a:pt x="77" y="4"/>
                  </a:cubicBezTo>
                  <a:cubicBezTo>
                    <a:pt x="77" y="2"/>
                    <a:pt x="77" y="2"/>
                    <a:pt x="77" y="1"/>
                  </a:cubicBezTo>
                  <a:cubicBezTo>
                    <a:pt x="80" y="0"/>
                    <a:pt x="80" y="0"/>
                    <a:pt x="80" y="0"/>
                  </a:cubicBezTo>
                  <a:cubicBezTo>
                    <a:pt x="81" y="5"/>
                    <a:pt x="81" y="5"/>
                    <a:pt x="81" y="5"/>
                  </a:cubicBezTo>
                  <a:cubicBezTo>
                    <a:pt x="87" y="6"/>
                    <a:pt x="87" y="6"/>
                    <a:pt x="87" y="6"/>
                  </a:cubicBezTo>
                  <a:cubicBezTo>
                    <a:pt x="87" y="6"/>
                    <a:pt x="89" y="10"/>
                    <a:pt x="90" y="10"/>
                  </a:cubicBezTo>
                  <a:cubicBezTo>
                    <a:pt x="92" y="10"/>
                    <a:pt x="95" y="10"/>
                    <a:pt x="95" y="8"/>
                  </a:cubicBezTo>
                  <a:cubicBezTo>
                    <a:pt x="95" y="7"/>
                    <a:pt x="97" y="6"/>
                    <a:pt x="97" y="6"/>
                  </a:cubicBezTo>
                  <a:cubicBezTo>
                    <a:pt x="105" y="6"/>
                    <a:pt x="105" y="6"/>
                    <a:pt x="105" y="6"/>
                  </a:cubicBezTo>
                  <a:cubicBezTo>
                    <a:pt x="106" y="9"/>
                    <a:pt x="108" y="16"/>
                    <a:pt x="110" y="18"/>
                  </a:cubicBezTo>
                  <a:cubicBezTo>
                    <a:pt x="111" y="20"/>
                    <a:pt x="110" y="21"/>
                    <a:pt x="109" y="23"/>
                  </a:cubicBezTo>
                  <a:cubicBezTo>
                    <a:pt x="108" y="25"/>
                    <a:pt x="102" y="31"/>
                    <a:pt x="100" y="33"/>
                  </a:cubicBezTo>
                  <a:cubicBezTo>
                    <a:pt x="98" y="35"/>
                    <a:pt x="101" y="39"/>
                    <a:pt x="102" y="43"/>
                  </a:cubicBezTo>
                  <a:cubicBezTo>
                    <a:pt x="104" y="46"/>
                    <a:pt x="102" y="48"/>
                    <a:pt x="100" y="53"/>
                  </a:cubicBezTo>
                  <a:cubicBezTo>
                    <a:pt x="97" y="57"/>
                    <a:pt x="98" y="56"/>
                    <a:pt x="93" y="56"/>
                  </a:cubicBezTo>
                  <a:cubicBezTo>
                    <a:pt x="88" y="56"/>
                    <a:pt x="88" y="53"/>
                    <a:pt x="87" y="52"/>
                  </a:cubicBezTo>
                  <a:cubicBezTo>
                    <a:pt x="86" y="51"/>
                    <a:pt x="81" y="53"/>
                    <a:pt x="81" y="56"/>
                  </a:cubicBezTo>
                  <a:cubicBezTo>
                    <a:pt x="81" y="59"/>
                    <a:pt x="78" y="61"/>
                    <a:pt x="77" y="62"/>
                  </a:cubicBezTo>
                  <a:cubicBezTo>
                    <a:pt x="75" y="64"/>
                    <a:pt x="80" y="65"/>
                    <a:pt x="83" y="67"/>
                  </a:cubicBezTo>
                  <a:cubicBezTo>
                    <a:pt x="85" y="69"/>
                    <a:pt x="85" y="73"/>
                    <a:pt x="84" y="76"/>
                  </a:cubicBezTo>
                  <a:cubicBezTo>
                    <a:pt x="83" y="79"/>
                    <a:pt x="83" y="81"/>
                    <a:pt x="84" y="84"/>
                  </a:cubicBezTo>
                  <a:cubicBezTo>
                    <a:pt x="84" y="87"/>
                    <a:pt x="88" y="91"/>
                    <a:pt x="89" y="91"/>
                  </a:cubicBezTo>
                  <a:cubicBezTo>
                    <a:pt x="91" y="92"/>
                    <a:pt x="91" y="96"/>
                    <a:pt x="91" y="99"/>
                  </a:cubicBezTo>
                  <a:cubicBezTo>
                    <a:pt x="90" y="101"/>
                    <a:pt x="92" y="101"/>
                    <a:pt x="95" y="100"/>
                  </a:cubicBezTo>
                  <a:cubicBezTo>
                    <a:pt x="98" y="99"/>
                    <a:pt x="100" y="98"/>
                    <a:pt x="100" y="101"/>
                  </a:cubicBezTo>
                  <a:cubicBezTo>
                    <a:pt x="100" y="103"/>
                    <a:pt x="99" y="106"/>
                    <a:pt x="96" y="109"/>
                  </a:cubicBezTo>
                  <a:cubicBezTo>
                    <a:pt x="93" y="112"/>
                    <a:pt x="92" y="116"/>
                    <a:pt x="86" y="114"/>
                  </a:cubicBezTo>
                  <a:cubicBezTo>
                    <a:pt x="80" y="113"/>
                    <a:pt x="80" y="114"/>
                    <a:pt x="79" y="116"/>
                  </a:cubicBezTo>
                  <a:cubicBezTo>
                    <a:pt x="78" y="118"/>
                    <a:pt x="77" y="120"/>
                    <a:pt x="74" y="121"/>
                  </a:cubicBezTo>
                  <a:cubicBezTo>
                    <a:pt x="70" y="122"/>
                    <a:pt x="68" y="122"/>
                    <a:pt x="65" y="119"/>
                  </a:cubicBezTo>
                  <a:cubicBezTo>
                    <a:pt x="62" y="117"/>
                    <a:pt x="62" y="110"/>
                    <a:pt x="61" y="107"/>
                  </a:cubicBezTo>
                  <a:cubicBezTo>
                    <a:pt x="61" y="104"/>
                    <a:pt x="54" y="105"/>
                    <a:pt x="54" y="104"/>
                  </a:cubicBezTo>
                  <a:cubicBezTo>
                    <a:pt x="53" y="103"/>
                    <a:pt x="53" y="99"/>
                    <a:pt x="53" y="96"/>
                  </a:cubicBezTo>
                  <a:cubicBezTo>
                    <a:pt x="53" y="93"/>
                    <a:pt x="48" y="96"/>
                    <a:pt x="48" y="98"/>
                  </a:cubicBezTo>
                  <a:cubicBezTo>
                    <a:pt x="48" y="101"/>
                    <a:pt x="44" y="100"/>
                    <a:pt x="41" y="100"/>
                  </a:cubicBezTo>
                  <a:cubicBezTo>
                    <a:pt x="38" y="99"/>
                    <a:pt x="35" y="99"/>
                    <a:pt x="35" y="99"/>
                  </a:cubicBezTo>
                  <a:lnTo>
                    <a:pt x="31" y="101"/>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52" name="Freeform 25"/>
            <p:cNvSpPr>
              <a:spLocks/>
            </p:cNvSpPr>
            <p:nvPr/>
          </p:nvSpPr>
          <p:spPr bwMode="auto">
            <a:xfrm>
              <a:off x="1519" y="3224"/>
              <a:ext cx="287" cy="317"/>
            </a:xfrm>
            <a:custGeom>
              <a:avLst/>
              <a:gdLst>
                <a:gd name="T0" fmla="*/ 39 w 287"/>
                <a:gd name="T1" fmla="*/ 121 h 317"/>
                <a:gd name="T2" fmla="*/ 62 w 287"/>
                <a:gd name="T3" fmla="*/ 121 h 317"/>
                <a:gd name="T4" fmla="*/ 93 w 287"/>
                <a:gd name="T5" fmla="*/ 115 h 317"/>
                <a:gd name="T6" fmla="*/ 106 w 287"/>
                <a:gd name="T7" fmla="*/ 67 h 317"/>
                <a:gd name="T8" fmla="*/ 116 w 287"/>
                <a:gd name="T9" fmla="*/ 48 h 317"/>
                <a:gd name="T10" fmla="*/ 110 w 287"/>
                <a:gd name="T11" fmla="*/ 25 h 317"/>
                <a:gd name="T12" fmla="*/ 156 w 287"/>
                <a:gd name="T13" fmla="*/ 0 h 317"/>
                <a:gd name="T14" fmla="*/ 173 w 287"/>
                <a:gd name="T15" fmla="*/ 27 h 317"/>
                <a:gd name="T16" fmla="*/ 173 w 287"/>
                <a:gd name="T17" fmla="*/ 46 h 317"/>
                <a:gd name="T18" fmla="*/ 158 w 287"/>
                <a:gd name="T19" fmla="*/ 62 h 317"/>
                <a:gd name="T20" fmla="*/ 148 w 287"/>
                <a:gd name="T21" fmla="*/ 85 h 317"/>
                <a:gd name="T22" fmla="*/ 156 w 287"/>
                <a:gd name="T23" fmla="*/ 104 h 317"/>
                <a:gd name="T24" fmla="*/ 154 w 287"/>
                <a:gd name="T25" fmla="*/ 133 h 317"/>
                <a:gd name="T26" fmla="*/ 171 w 287"/>
                <a:gd name="T27" fmla="*/ 127 h 317"/>
                <a:gd name="T28" fmla="*/ 185 w 287"/>
                <a:gd name="T29" fmla="*/ 110 h 317"/>
                <a:gd name="T30" fmla="*/ 206 w 287"/>
                <a:gd name="T31" fmla="*/ 125 h 317"/>
                <a:gd name="T32" fmla="*/ 227 w 287"/>
                <a:gd name="T33" fmla="*/ 129 h 317"/>
                <a:gd name="T34" fmla="*/ 241 w 287"/>
                <a:gd name="T35" fmla="*/ 121 h 317"/>
                <a:gd name="T36" fmla="*/ 275 w 287"/>
                <a:gd name="T37" fmla="*/ 137 h 317"/>
                <a:gd name="T38" fmla="*/ 287 w 287"/>
                <a:gd name="T39" fmla="*/ 162 h 317"/>
                <a:gd name="T40" fmla="*/ 254 w 287"/>
                <a:gd name="T41" fmla="*/ 196 h 317"/>
                <a:gd name="T42" fmla="*/ 258 w 287"/>
                <a:gd name="T43" fmla="*/ 213 h 317"/>
                <a:gd name="T44" fmla="*/ 243 w 287"/>
                <a:gd name="T45" fmla="*/ 242 h 317"/>
                <a:gd name="T46" fmla="*/ 231 w 287"/>
                <a:gd name="T47" fmla="*/ 225 h 317"/>
                <a:gd name="T48" fmla="*/ 193 w 287"/>
                <a:gd name="T49" fmla="*/ 210 h 317"/>
                <a:gd name="T50" fmla="*/ 168 w 287"/>
                <a:gd name="T51" fmla="*/ 254 h 317"/>
                <a:gd name="T52" fmla="*/ 143 w 287"/>
                <a:gd name="T53" fmla="*/ 248 h 317"/>
                <a:gd name="T54" fmla="*/ 127 w 287"/>
                <a:gd name="T55" fmla="*/ 281 h 317"/>
                <a:gd name="T56" fmla="*/ 102 w 287"/>
                <a:gd name="T57" fmla="*/ 317 h 317"/>
                <a:gd name="T58" fmla="*/ 85 w 287"/>
                <a:gd name="T59" fmla="*/ 279 h 317"/>
                <a:gd name="T60" fmla="*/ 87 w 287"/>
                <a:gd name="T61" fmla="*/ 242 h 317"/>
                <a:gd name="T62" fmla="*/ 71 w 287"/>
                <a:gd name="T63" fmla="*/ 221 h 317"/>
                <a:gd name="T64" fmla="*/ 46 w 287"/>
                <a:gd name="T65" fmla="*/ 208 h 317"/>
                <a:gd name="T66" fmla="*/ 31 w 287"/>
                <a:gd name="T67" fmla="*/ 213 h 317"/>
                <a:gd name="T68" fmla="*/ 0 w 287"/>
                <a:gd name="T69" fmla="*/ 198 h 317"/>
                <a:gd name="T70" fmla="*/ 27 w 287"/>
                <a:gd name="T71" fmla="*/ 177 h 317"/>
                <a:gd name="T72" fmla="*/ 62 w 287"/>
                <a:gd name="T73" fmla="*/ 165 h 317"/>
                <a:gd name="T74" fmla="*/ 29 w 287"/>
                <a:gd name="T75" fmla="*/ 133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7" h="317">
                  <a:moveTo>
                    <a:pt x="29" y="133"/>
                  </a:moveTo>
                  <a:lnTo>
                    <a:pt x="39" y="121"/>
                  </a:lnTo>
                  <a:lnTo>
                    <a:pt x="56" y="117"/>
                  </a:lnTo>
                  <a:lnTo>
                    <a:pt x="62" y="121"/>
                  </a:lnTo>
                  <a:lnTo>
                    <a:pt x="73" y="115"/>
                  </a:lnTo>
                  <a:lnTo>
                    <a:pt x="93" y="115"/>
                  </a:lnTo>
                  <a:lnTo>
                    <a:pt x="96" y="79"/>
                  </a:lnTo>
                  <a:lnTo>
                    <a:pt x="106" y="67"/>
                  </a:lnTo>
                  <a:lnTo>
                    <a:pt x="106" y="56"/>
                  </a:lnTo>
                  <a:lnTo>
                    <a:pt x="116" y="48"/>
                  </a:lnTo>
                  <a:lnTo>
                    <a:pt x="100" y="33"/>
                  </a:lnTo>
                  <a:lnTo>
                    <a:pt x="110" y="25"/>
                  </a:lnTo>
                  <a:lnTo>
                    <a:pt x="123" y="33"/>
                  </a:lnTo>
                  <a:lnTo>
                    <a:pt x="156" y="0"/>
                  </a:lnTo>
                  <a:lnTo>
                    <a:pt x="175" y="17"/>
                  </a:lnTo>
                  <a:lnTo>
                    <a:pt x="173" y="27"/>
                  </a:lnTo>
                  <a:lnTo>
                    <a:pt x="181" y="33"/>
                  </a:lnTo>
                  <a:lnTo>
                    <a:pt x="173" y="46"/>
                  </a:lnTo>
                  <a:lnTo>
                    <a:pt x="171" y="62"/>
                  </a:lnTo>
                  <a:lnTo>
                    <a:pt x="158" y="62"/>
                  </a:lnTo>
                  <a:lnTo>
                    <a:pt x="154" y="75"/>
                  </a:lnTo>
                  <a:lnTo>
                    <a:pt x="148" y="85"/>
                  </a:lnTo>
                  <a:lnTo>
                    <a:pt x="146" y="96"/>
                  </a:lnTo>
                  <a:lnTo>
                    <a:pt x="156" y="104"/>
                  </a:lnTo>
                  <a:lnTo>
                    <a:pt x="156" y="125"/>
                  </a:lnTo>
                  <a:lnTo>
                    <a:pt x="154" y="133"/>
                  </a:lnTo>
                  <a:lnTo>
                    <a:pt x="160" y="137"/>
                  </a:lnTo>
                  <a:lnTo>
                    <a:pt x="171" y="127"/>
                  </a:lnTo>
                  <a:lnTo>
                    <a:pt x="173" y="115"/>
                  </a:lnTo>
                  <a:lnTo>
                    <a:pt x="185" y="110"/>
                  </a:lnTo>
                  <a:lnTo>
                    <a:pt x="200" y="121"/>
                  </a:lnTo>
                  <a:lnTo>
                    <a:pt x="206" y="125"/>
                  </a:lnTo>
                  <a:lnTo>
                    <a:pt x="218" y="115"/>
                  </a:lnTo>
                  <a:lnTo>
                    <a:pt x="227" y="129"/>
                  </a:lnTo>
                  <a:lnTo>
                    <a:pt x="235" y="129"/>
                  </a:lnTo>
                  <a:lnTo>
                    <a:pt x="241" y="121"/>
                  </a:lnTo>
                  <a:lnTo>
                    <a:pt x="252" y="121"/>
                  </a:lnTo>
                  <a:lnTo>
                    <a:pt x="275" y="137"/>
                  </a:lnTo>
                  <a:lnTo>
                    <a:pt x="287" y="148"/>
                  </a:lnTo>
                  <a:lnTo>
                    <a:pt x="287" y="162"/>
                  </a:lnTo>
                  <a:lnTo>
                    <a:pt x="262" y="183"/>
                  </a:lnTo>
                  <a:lnTo>
                    <a:pt x="254" y="196"/>
                  </a:lnTo>
                  <a:lnTo>
                    <a:pt x="258" y="204"/>
                  </a:lnTo>
                  <a:lnTo>
                    <a:pt x="258" y="213"/>
                  </a:lnTo>
                  <a:lnTo>
                    <a:pt x="256" y="229"/>
                  </a:lnTo>
                  <a:lnTo>
                    <a:pt x="243" y="242"/>
                  </a:lnTo>
                  <a:lnTo>
                    <a:pt x="227" y="238"/>
                  </a:lnTo>
                  <a:lnTo>
                    <a:pt x="231" y="225"/>
                  </a:lnTo>
                  <a:lnTo>
                    <a:pt x="210" y="221"/>
                  </a:lnTo>
                  <a:lnTo>
                    <a:pt x="193" y="210"/>
                  </a:lnTo>
                  <a:lnTo>
                    <a:pt x="175" y="233"/>
                  </a:lnTo>
                  <a:lnTo>
                    <a:pt x="168" y="254"/>
                  </a:lnTo>
                  <a:lnTo>
                    <a:pt x="156" y="256"/>
                  </a:lnTo>
                  <a:lnTo>
                    <a:pt x="143" y="248"/>
                  </a:lnTo>
                  <a:lnTo>
                    <a:pt x="129" y="256"/>
                  </a:lnTo>
                  <a:lnTo>
                    <a:pt x="127" y="281"/>
                  </a:lnTo>
                  <a:lnTo>
                    <a:pt x="112" y="306"/>
                  </a:lnTo>
                  <a:lnTo>
                    <a:pt x="102" y="317"/>
                  </a:lnTo>
                  <a:lnTo>
                    <a:pt x="91" y="302"/>
                  </a:lnTo>
                  <a:lnTo>
                    <a:pt x="85" y="279"/>
                  </a:lnTo>
                  <a:lnTo>
                    <a:pt x="85" y="265"/>
                  </a:lnTo>
                  <a:lnTo>
                    <a:pt x="87" y="242"/>
                  </a:lnTo>
                  <a:lnTo>
                    <a:pt x="73" y="238"/>
                  </a:lnTo>
                  <a:lnTo>
                    <a:pt x="71" y="221"/>
                  </a:lnTo>
                  <a:lnTo>
                    <a:pt x="58" y="221"/>
                  </a:lnTo>
                  <a:lnTo>
                    <a:pt x="46" y="208"/>
                  </a:lnTo>
                  <a:lnTo>
                    <a:pt x="37" y="219"/>
                  </a:lnTo>
                  <a:lnTo>
                    <a:pt x="31" y="213"/>
                  </a:lnTo>
                  <a:lnTo>
                    <a:pt x="16" y="219"/>
                  </a:lnTo>
                  <a:lnTo>
                    <a:pt x="0" y="198"/>
                  </a:lnTo>
                  <a:lnTo>
                    <a:pt x="18" y="177"/>
                  </a:lnTo>
                  <a:lnTo>
                    <a:pt x="27" y="177"/>
                  </a:lnTo>
                  <a:lnTo>
                    <a:pt x="43" y="181"/>
                  </a:lnTo>
                  <a:lnTo>
                    <a:pt x="62" y="165"/>
                  </a:lnTo>
                  <a:lnTo>
                    <a:pt x="29" y="131"/>
                  </a:lnTo>
                  <a:lnTo>
                    <a:pt x="29" y="133"/>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53" name="Freeform 26"/>
            <p:cNvSpPr>
              <a:spLocks/>
            </p:cNvSpPr>
            <p:nvPr/>
          </p:nvSpPr>
          <p:spPr bwMode="auto">
            <a:xfrm>
              <a:off x="1317" y="3332"/>
              <a:ext cx="264" cy="175"/>
            </a:xfrm>
            <a:custGeom>
              <a:avLst/>
              <a:gdLst>
                <a:gd name="T0" fmla="*/ 12 w 264"/>
                <a:gd name="T1" fmla="*/ 113 h 175"/>
                <a:gd name="T2" fmla="*/ 12 w 264"/>
                <a:gd name="T3" fmla="*/ 100 h 175"/>
                <a:gd name="T4" fmla="*/ 0 w 264"/>
                <a:gd name="T5" fmla="*/ 88 h 175"/>
                <a:gd name="T6" fmla="*/ 2 w 264"/>
                <a:gd name="T7" fmla="*/ 73 h 175"/>
                <a:gd name="T8" fmla="*/ 12 w 264"/>
                <a:gd name="T9" fmla="*/ 65 h 175"/>
                <a:gd name="T10" fmla="*/ 20 w 264"/>
                <a:gd name="T11" fmla="*/ 65 h 175"/>
                <a:gd name="T12" fmla="*/ 29 w 264"/>
                <a:gd name="T13" fmla="*/ 57 h 175"/>
                <a:gd name="T14" fmla="*/ 43 w 264"/>
                <a:gd name="T15" fmla="*/ 54 h 175"/>
                <a:gd name="T16" fmla="*/ 56 w 264"/>
                <a:gd name="T17" fmla="*/ 50 h 175"/>
                <a:gd name="T18" fmla="*/ 72 w 264"/>
                <a:gd name="T19" fmla="*/ 48 h 175"/>
                <a:gd name="T20" fmla="*/ 83 w 264"/>
                <a:gd name="T21" fmla="*/ 38 h 175"/>
                <a:gd name="T22" fmla="*/ 87 w 264"/>
                <a:gd name="T23" fmla="*/ 23 h 175"/>
                <a:gd name="T24" fmla="*/ 95 w 264"/>
                <a:gd name="T25" fmla="*/ 15 h 175"/>
                <a:gd name="T26" fmla="*/ 106 w 264"/>
                <a:gd name="T27" fmla="*/ 25 h 175"/>
                <a:gd name="T28" fmla="*/ 122 w 264"/>
                <a:gd name="T29" fmla="*/ 25 h 175"/>
                <a:gd name="T30" fmla="*/ 122 w 264"/>
                <a:gd name="T31" fmla="*/ 13 h 175"/>
                <a:gd name="T32" fmla="*/ 150 w 264"/>
                <a:gd name="T33" fmla="*/ 13 h 175"/>
                <a:gd name="T34" fmla="*/ 158 w 264"/>
                <a:gd name="T35" fmla="*/ 17 h 175"/>
                <a:gd name="T36" fmla="*/ 162 w 264"/>
                <a:gd name="T37" fmla="*/ 9 h 175"/>
                <a:gd name="T38" fmla="*/ 172 w 264"/>
                <a:gd name="T39" fmla="*/ 11 h 175"/>
                <a:gd name="T40" fmla="*/ 187 w 264"/>
                <a:gd name="T41" fmla="*/ 0 h 175"/>
                <a:gd name="T42" fmla="*/ 197 w 264"/>
                <a:gd name="T43" fmla="*/ 2 h 175"/>
                <a:gd name="T44" fmla="*/ 208 w 264"/>
                <a:gd name="T45" fmla="*/ 19 h 175"/>
                <a:gd name="T46" fmla="*/ 227 w 264"/>
                <a:gd name="T47" fmla="*/ 19 h 175"/>
                <a:gd name="T48" fmla="*/ 231 w 264"/>
                <a:gd name="T49" fmla="*/ 25 h 175"/>
                <a:gd name="T50" fmla="*/ 231 w 264"/>
                <a:gd name="T51" fmla="*/ 23 h 175"/>
                <a:gd name="T52" fmla="*/ 264 w 264"/>
                <a:gd name="T53" fmla="*/ 57 h 175"/>
                <a:gd name="T54" fmla="*/ 245 w 264"/>
                <a:gd name="T55" fmla="*/ 73 h 175"/>
                <a:gd name="T56" fmla="*/ 229 w 264"/>
                <a:gd name="T57" fmla="*/ 69 h 175"/>
                <a:gd name="T58" fmla="*/ 220 w 264"/>
                <a:gd name="T59" fmla="*/ 69 h 175"/>
                <a:gd name="T60" fmla="*/ 202 w 264"/>
                <a:gd name="T61" fmla="*/ 90 h 175"/>
                <a:gd name="T62" fmla="*/ 181 w 264"/>
                <a:gd name="T63" fmla="*/ 77 h 175"/>
                <a:gd name="T64" fmla="*/ 175 w 264"/>
                <a:gd name="T65" fmla="*/ 88 h 175"/>
                <a:gd name="T66" fmla="*/ 156 w 264"/>
                <a:gd name="T67" fmla="*/ 88 h 175"/>
                <a:gd name="T68" fmla="*/ 158 w 264"/>
                <a:gd name="T69" fmla="*/ 100 h 175"/>
                <a:gd name="T70" fmla="*/ 147 w 264"/>
                <a:gd name="T71" fmla="*/ 111 h 175"/>
                <a:gd name="T72" fmla="*/ 156 w 264"/>
                <a:gd name="T73" fmla="*/ 123 h 175"/>
                <a:gd name="T74" fmla="*/ 135 w 264"/>
                <a:gd name="T75" fmla="*/ 138 h 175"/>
                <a:gd name="T76" fmla="*/ 135 w 264"/>
                <a:gd name="T77" fmla="*/ 155 h 175"/>
                <a:gd name="T78" fmla="*/ 112 w 264"/>
                <a:gd name="T79" fmla="*/ 173 h 175"/>
                <a:gd name="T80" fmla="*/ 118 w 264"/>
                <a:gd name="T81" fmla="*/ 175 h 175"/>
                <a:gd name="T82" fmla="*/ 108 w 264"/>
                <a:gd name="T83" fmla="*/ 171 h 175"/>
                <a:gd name="T84" fmla="*/ 108 w 264"/>
                <a:gd name="T85" fmla="*/ 159 h 175"/>
                <a:gd name="T86" fmla="*/ 95 w 264"/>
                <a:gd name="T87" fmla="*/ 157 h 175"/>
                <a:gd name="T88" fmla="*/ 91 w 264"/>
                <a:gd name="T89" fmla="*/ 165 h 175"/>
                <a:gd name="T90" fmla="*/ 79 w 264"/>
                <a:gd name="T91" fmla="*/ 163 h 175"/>
                <a:gd name="T92" fmla="*/ 68 w 264"/>
                <a:gd name="T93" fmla="*/ 169 h 175"/>
                <a:gd name="T94" fmla="*/ 56 w 264"/>
                <a:gd name="T95" fmla="*/ 169 h 175"/>
                <a:gd name="T96" fmla="*/ 56 w 264"/>
                <a:gd name="T97" fmla="*/ 161 h 175"/>
                <a:gd name="T98" fmla="*/ 45 w 264"/>
                <a:gd name="T99" fmla="*/ 150 h 175"/>
                <a:gd name="T100" fmla="*/ 45 w 264"/>
                <a:gd name="T101" fmla="*/ 136 h 175"/>
                <a:gd name="T102" fmla="*/ 35 w 264"/>
                <a:gd name="T103" fmla="*/ 127 h 175"/>
                <a:gd name="T104" fmla="*/ 35 w 264"/>
                <a:gd name="T105" fmla="*/ 117 h 175"/>
                <a:gd name="T106" fmla="*/ 20 w 264"/>
                <a:gd name="T107" fmla="*/ 117 h 175"/>
                <a:gd name="T108" fmla="*/ 12 w 264"/>
                <a:gd name="T109" fmla="*/ 11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4" h="175">
                  <a:moveTo>
                    <a:pt x="12" y="113"/>
                  </a:moveTo>
                  <a:lnTo>
                    <a:pt x="12" y="100"/>
                  </a:lnTo>
                  <a:lnTo>
                    <a:pt x="0" y="88"/>
                  </a:lnTo>
                  <a:lnTo>
                    <a:pt x="2" y="73"/>
                  </a:lnTo>
                  <a:lnTo>
                    <a:pt x="12" y="65"/>
                  </a:lnTo>
                  <a:lnTo>
                    <a:pt x="20" y="65"/>
                  </a:lnTo>
                  <a:lnTo>
                    <a:pt x="29" y="57"/>
                  </a:lnTo>
                  <a:lnTo>
                    <a:pt x="43" y="54"/>
                  </a:lnTo>
                  <a:lnTo>
                    <a:pt x="56" y="50"/>
                  </a:lnTo>
                  <a:lnTo>
                    <a:pt x="72" y="48"/>
                  </a:lnTo>
                  <a:lnTo>
                    <a:pt x="83" y="38"/>
                  </a:lnTo>
                  <a:lnTo>
                    <a:pt x="87" y="23"/>
                  </a:lnTo>
                  <a:lnTo>
                    <a:pt x="95" y="15"/>
                  </a:lnTo>
                  <a:lnTo>
                    <a:pt x="106" y="25"/>
                  </a:lnTo>
                  <a:lnTo>
                    <a:pt x="122" y="25"/>
                  </a:lnTo>
                  <a:lnTo>
                    <a:pt x="122" y="13"/>
                  </a:lnTo>
                  <a:lnTo>
                    <a:pt x="150" y="13"/>
                  </a:lnTo>
                  <a:lnTo>
                    <a:pt x="158" y="17"/>
                  </a:lnTo>
                  <a:lnTo>
                    <a:pt x="162" y="9"/>
                  </a:lnTo>
                  <a:lnTo>
                    <a:pt x="172" y="11"/>
                  </a:lnTo>
                  <a:lnTo>
                    <a:pt x="187" y="0"/>
                  </a:lnTo>
                  <a:lnTo>
                    <a:pt x="197" y="2"/>
                  </a:lnTo>
                  <a:lnTo>
                    <a:pt x="208" y="19"/>
                  </a:lnTo>
                  <a:lnTo>
                    <a:pt x="227" y="19"/>
                  </a:lnTo>
                  <a:lnTo>
                    <a:pt x="231" y="25"/>
                  </a:lnTo>
                  <a:lnTo>
                    <a:pt x="231" y="23"/>
                  </a:lnTo>
                  <a:lnTo>
                    <a:pt x="264" y="57"/>
                  </a:lnTo>
                  <a:lnTo>
                    <a:pt x="245" y="73"/>
                  </a:lnTo>
                  <a:lnTo>
                    <a:pt x="229" y="69"/>
                  </a:lnTo>
                  <a:lnTo>
                    <a:pt x="220" y="69"/>
                  </a:lnTo>
                  <a:lnTo>
                    <a:pt x="202" y="90"/>
                  </a:lnTo>
                  <a:lnTo>
                    <a:pt x="181" y="77"/>
                  </a:lnTo>
                  <a:lnTo>
                    <a:pt x="175" y="88"/>
                  </a:lnTo>
                  <a:lnTo>
                    <a:pt x="156" y="88"/>
                  </a:lnTo>
                  <a:lnTo>
                    <a:pt x="158" y="100"/>
                  </a:lnTo>
                  <a:lnTo>
                    <a:pt x="147" y="111"/>
                  </a:lnTo>
                  <a:lnTo>
                    <a:pt x="156" y="123"/>
                  </a:lnTo>
                  <a:lnTo>
                    <a:pt x="135" y="138"/>
                  </a:lnTo>
                  <a:lnTo>
                    <a:pt x="135" y="155"/>
                  </a:lnTo>
                  <a:lnTo>
                    <a:pt x="112" y="173"/>
                  </a:lnTo>
                  <a:lnTo>
                    <a:pt x="118" y="175"/>
                  </a:lnTo>
                  <a:lnTo>
                    <a:pt x="108" y="171"/>
                  </a:lnTo>
                  <a:lnTo>
                    <a:pt x="108" y="159"/>
                  </a:lnTo>
                  <a:lnTo>
                    <a:pt x="95" y="157"/>
                  </a:lnTo>
                  <a:lnTo>
                    <a:pt x="91" y="165"/>
                  </a:lnTo>
                  <a:lnTo>
                    <a:pt x="79" y="163"/>
                  </a:lnTo>
                  <a:lnTo>
                    <a:pt x="68" y="169"/>
                  </a:lnTo>
                  <a:lnTo>
                    <a:pt x="56" y="169"/>
                  </a:lnTo>
                  <a:lnTo>
                    <a:pt x="56" y="161"/>
                  </a:lnTo>
                  <a:lnTo>
                    <a:pt x="45" y="150"/>
                  </a:lnTo>
                  <a:lnTo>
                    <a:pt x="45" y="136"/>
                  </a:lnTo>
                  <a:lnTo>
                    <a:pt x="35" y="127"/>
                  </a:lnTo>
                  <a:lnTo>
                    <a:pt x="35" y="117"/>
                  </a:lnTo>
                  <a:lnTo>
                    <a:pt x="20" y="117"/>
                  </a:lnTo>
                  <a:lnTo>
                    <a:pt x="12" y="113"/>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54" name="Freeform 27"/>
            <p:cNvSpPr>
              <a:spLocks/>
            </p:cNvSpPr>
            <p:nvPr/>
          </p:nvSpPr>
          <p:spPr bwMode="auto">
            <a:xfrm>
              <a:off x="1248" y="3478"/>
              <a:ext cx="148" cy="156"/>
            </a:xfrm>
            <a:custGeom>
              <a:avLst/>
              <a:gdLst>
                <a:gd name="T0" fmla="*/ 0 w 71"/>
                <a:gd name="T1" fmla="*/ 37 h 75"/>
                <a:gd name="T2" fmla="*/ 0 w 71"/>
                <a:gd name="T3" fmla="*/ 36 h 75"/>
                <a:gd name="T4" fmla="*/ 8 w 71"/>
                <a:gd name="T5" fmla="*/ 37 h 75"/>
                <a:gd name="T6" fmla="*/ 8 w 71"/>
                <a:gd name="T7" fmla="*/ 27 h 75"/>
                <a:gd name="T8" fmla="*/ 5 w 71"/>
                <a:gd name="T9" fmla="*/ 22 h 75"/>
                <a:gd name="T10" fmla="*/ 7 w 71"/>
                <a:gd name="T11" fmla="*/ 12 h 75"/>
                <a:gd name="T12" fmla="*/ 6 w 71"/>
                <a:gd name="T13" fmla="*/ 6 h 75"/>
                <a:gd name="T14" fmla="*/ 12 w 71"/>
                <a:gd name="T15" fmla="*/ 0 h 75"/>
                <a:gd name="T16" fmla="*/ 16 w 71"/>
                <a:gd name="T17" fmla="*/ 0 h 75"/>
                <a:gd name="T18" fmla="*/ 18 w 71"/>
                <a:gd name="T19" fmla="*/ 5 h 75"/>
                <a:gd name="T20" fmla="*/ 22 w 71"/>
                <a:gd name="T21" fmla="*/ 5 h 75"/>
                <a:gd name="T22" fmla="*/ 27 w 71"/>
                <a:gd name="T23" fmla="*/ 9 h 75"/>
                <a:gd name="T24" fmla="*/ 34 w 71"/>
                <a:gd name="T25" fmla="*/ 10 h 75"/>
                <a:gd name="T26" fmla="*/ 39 w 71"/>
                <a:gd name="T27" fmla="*/ 14 h 75"/>
                <a:gd name="T28" fmla="*/ 39 w 71"/>
                <a:gd name="T29" fmla="*/ 22 h 75"/>
                <a:gd name="T30" fmla="*/ 45 w 71"/>
                <a:gd name="T31" fmla="*/ 28 h 75"/>
                <a:gd name="T32" fmla="*/ 49 w 71"/>
                <a:gd name="T33" fmla="*/ 27 h 75"/>
                <a:gd name="T34" fmla="*/ 56 w 71"/>
                <a:gd name="T35" fmla="*/ 28 h 75"/>
                <a:gd name="T36" fmla="*/ 62 w 71"/>
                <a:gd name="T37" fmla="*/ 34 h 75"/>
                <a:gd name="T38" fmla="*/ 69 w 71"/>
                <a:gd name="T39" fmla="*/ 36 h 75"/>
                <a:gd name="T40" fmla="*/ 71 w 71"/>
                <a:gd name="T41" fmla="*/ 43 h 75"/>
                <a:gd name="T42" fmla="*/ 69 w 71"/>
                <a:gd name="T43" fmla="*/ 49 h 75"/>
                <a:gd name="T44" fmla="*/ 67 w 71"/>
                <a:gd name="T45" fmla="*/ 55 h 75"/>
                <a:gd name="T46" fmla="*/ 71 w 71"/>
                <a:gd name="T47" fmla="*/ 58 h 75"/>
                <a:gd name="T48" fmla="*/ 68 w 71"/>
                <a:gd name="T49" fmla="*/ 64 h 75"/>
                <a:gd name="T50" fmla="*/ 59 w 71"/>
                <a:gd name="T51" fmla="*/ 75 h 75"/>
                <a:gd name="T52" fmla="*/ 55 w 71"/>
                <a:gd name="T53" fmla="*/ 71 h 75"/>
                <a:gd name="T54" fmla="*/ 52 w 71"/>
                <a:gd name="T55" fmla="*/ 72 h 75"/>
                <a:gd name="T56" fmla="*/ 46 w 71"/>
                <a:gd name="T57" fmla="*/ 73 h 75"/>
                <a:gd name="T58" fmla="*/ 28 w 71"/>
                <a:gd name="T59" fmla="*/ 62 h 75"/>
                <a:gd name="T60" fmla="*/ 24 w 71"/>
                <a:gd name="T61" fmla="*/ 56 h 75"/>
                <a:gd name="T62" fmla="*/ 17 w 71"/>
                <a:gd name="T63" fmla="*/ 56 h 75"/>
                <a:gd name="T64" fmla="*/ 6 w 71"/>
                <a:gd name="T65" fmla="*/ 49 h 75"/>
                <a:gd name="T66" fmla="*/ 6 w 71"/>
                <a:gd name="T67" fmla="*/ 44 h 75"/>
                <a:gd name="T68" fmla="*/ 3 w 71"/>
                <a:gd name="T69" fmla="*/ 42 h 75"/>
                <a:gd name="T70" fmla="*/ 0 w 71"/>
                <a:gd name="T71" fmla="*/ 3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1" h="75">
                  <a:moveTo>
                    <a:pt x="0" y="37"/>
                  </a:moveTo>
                  <a:cubicBezTo>
                    <a:pt x="0" y="36"/>
                    <a:pt x="0" y="36"/>
                    <a:pt x="0" y="36"/>
                  </a:cubicBezTo>
                  <a:cubicBezTo>
                    <a:pt x="8" y="37"/>
                    <a:pt x="8" y="37"/>
                    <a:pt x="8" y="37"/>
                  </a:cubicBezTo>
                  <a:cubicBezTo>
                    <a:pt x="8" y="27"/>
                    <a:pt x="8" y="27"/>
                    <a:pt x="8" y="27"/>
                  </a:cubicBezTo>
                  <a:cubicBezTo>
                    <a:pt x="5" y="22"/>
                    <a:pt x="5" y="22"/>
                    <a:pt x="5" y="22"/>
                  </a:cubicBezTo>
                  <a:cubicBezTo>
                    <a:pt x="7" y="12"/>
                    <a:pt x="7" y="12"/>
                    <a:pt x="7" y="12"/>
                  </a:cubicBezTo>
                  <a:cubicBezTo>
                    <a:pt x="6" y="6"/>
                    <a:pt x="6" y="6"/>
                    <a:pt x="6" y="6"/>
                  </a:cubicBezTo>
                  <a:cubicBezTo>
                    <a:pt x="12" y="0"/>
                    <a:pt x="12" y="0"/>
                    <a:pt x="12" y="0"/>
                  </a:cubicBezTo>
                  <a:cubicBezTo>
                    <a:pt x="16" y="0"/>
                    <a:pt x="16" y="0"/>
                    <a:pt x="16" y="0"/>
                  </a:cubicBezTo>
                  <a:cubicBezTo>
                    <a:pt x="18" y="5"/>
                    <a:pt x="18" y="5"/>
                    <a:pt x="18" y="5"/>
                  </a:cubicBezTo>
                  <a:cubicBezTo>
                    <a:pt x="22" y="5"/>
                    <a:pt x="22" y="5"/>
                    <a:pt x="22" y="5"/>
                  </a:cubicBezTo>
                  <a:cubicBezTo>
                    <a:pt x="27" y="9"/>
                    <a:pt x="27" y="9"/>
                    <a:pt x="27" y="9"/>
                  </a:cubicBezTo>
                  <a:cubicBezTo>
                    <a:pt x="34" y="10"/>
                    <a:pt x="34" y="10"/>
                    <a:pt x="34" y="10"/>
                  </a:cubicBezTo>
                  <a:cubicBezTo>
                    <a:pt x="39" y="14"/>
                    <a:pt x="39" y="14"/>
                    <a:pt x="39" y="14"/>
                  </a:cubicBezTo>
                  <a:cubicBezTo>
                    <a:pt x="39" y="22"/>
                    <a:pt x="39" y="22"/>
                    <a:pt x="39" y="22"/>
                  </a:cubicBezTo>
                  <a:cubicBezTo>
                    <a:pt x="45" y="28"/>
                    <a:pt x="45" y="28"/>
                    <a:pt x="45" y="28"/>
                  </a:cubicBezTo>
                  <a:cubicBezTo>
                    <a:pt x="49" y="27"/>
                    <a:pt x="49" y="27"/>
                    <a:pt x="49" y="27"/>
                  </a:cubicBezTo>
                  <a:cubicBezTo>
                    <a:pt x="56" y="28"/>
                    <a:pt x="56" y="28"/>
                    <a:pt x="56" y="28"/>
                  </a:cubicBezTo>
                  <a:cubicBezTo>
                    <a:pt x="62" y="34"/>
                    <a:pt x="62" y="34"/>
                    <a:pt x="62" y="34"/>
                  </a:cubicBezTo>
                  <a:cubicBezTo>
                    <a:pt x="69" y="36"/>
                    <a:pt x="69" y="36"/>
                    <a:pt x="69" y="36"/>
                  </a:cubicBezTo>
                  <a:cubicBezTo>
                    <a:pt x="69" y="36"/>
                    <a:pt x="71" y="42"/>
                    <a:pt x="71" y="43"/>
                  </a:cubicBezTo>
                  <a:cubicBezTo>
                    <a:pt x="71" y="43"/>
                    <a:pt x="69" y="49"/>
                    <a:pt x="69" y="49"/>
                  </a:cubicBezTo>
                  <a:cubicBezTo>
                    <a:pt x="67" y="55"/>
                    <a:pt x="67" y="55"/>
                    <a:pt x="67" y="55"/>
                  </a:cubicBezTo>
                  <a:cubicBezTo>
                    <a:pt x="71" y="58"/>
                    <a:pt x="71" y="58"/>
                    <a:pt x="71" y="58"/>
                  </a:cubicBezTo>
                  <a:cubicBezTo>
                    <a:pt x="68" y="64"/>
                    <a:pt x="68" y="64"/>
                    <a:pt x="68" y="64"/>
                  </a:cubicBezTo>
                  <a:cubicBezTo>
                    <a:pt x="59" y="75"/>
                    <a:pt x="59" y="75"/>
                    <a:pt x="59" y="75"/>
                  </a:cubicBezTo>
                  <a:cubicBezTo>
                    <a:pt x="55" y="71"/>
                    <a:pt x="55" y="71"/>
                    <a:pt x="55" y="71"/>
                  </a:cubicBezTo>
                  <a:cubicBezTo>
                    <a:pt x="52" y="72"/>
                    <a:pt x="52" y="72"/>
                    <a:pt x="52" y="72"/>
                  </a:cubicBezTo>
                  <a:cubicBezTo>
                    <a:pt x="46" y="73"/>
                    <a:pt x="46" y="73"/>
                    <a:pt x="46" y="73"/>
                  </a:cubicBezTo>
                  <a:cubicBezTo>
                    <a:pt x="28" y="62"/>
                    <a:pt x="28" y="62"/>
                    <a:pt x="28" y="62"/>
                  </a:cubicBezTo>
                  <a:cubicBezTo>
                    <a:pt x="24" y="56"/>
                    <a:pt x="24" y="56"/>
                    <a:pt x="24" y="56"/>
                  </a:cubicBezTo>
                  <a:cubicBezTo>
                    <a:pt x="17" y="56"/>
                    <a:pt x="17" y="56"/>
                    <a:pt x="17" y="56"/>
                  </a:cubicBezTo>
                  <a:cubicBezTo>
                    <a:pt x="6" y="49"/>
                    <a:pt x="6" y="49"/>
                    <a:pt x="6" y="49"/>
                  </a:cubicBezTo>
                  <a:cubicBezTo>
                    <a:pt x="6" y="44"/>
                    <a:pt x="6" y="44"/>
                    <a:pt x="6" y="44"/>
                  </a:cubicBezTo>
                  <a:cubicBezTo>
                    <a:pt x="3" y="42"/>
                    <a:pt x="3" y="42"/>
                    <a:pt x="3" y="42"/>
                  </a:cubicBezTo>
                  <a:lnTo>
                    <a:pt x="0" y="37"/>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55" name="Freeform 28"/>
            <p:cNvSpPr>
              <a:spLocks/>
            </p:cNvSpPr>
            <p:nvPr/>
          </p:nvSpPr>
          <p:spPr bwMode="auto">
            <a:xfrm>
              <a:off x="1467" y="3662"/>
              <a:ext cx="352" cy="341"/>
            </a:xfrm>
            <a:custGeom>
              <a:avLst/>
              <a:gdLst>
                <a:gd name="T0" fmla="*/ 150 w 169"/>
                <a:gd name="T1" fmla="*/ 121 h 164"/>
                <a:gd name="T2" fmla="*/ 165 w 169"/>
                <a:gd name="T3" fmla="*/ 144 h 164"/>
                <a:gd name="T4" fmla="*/ 154 w 169"/>
                <a:gd name="T5" fmla="*/ 163 h 164"/>
                <a:gd name="T6" fmla="*/ 135 w 169"/>
                <a:gd name="T7" fmla="*/ 151 h 164"/>
                <a:gd name="T8" fmla="*/ 117 w 169"/>
                <a:gd name="T9" fmla="*/ 145 h 164"/>
                <a:gd name="T10" fmla="*/ 108 w 169"/>
                <a:gd name="T11" fmla="*/ 130 h 164"/>
                <a:gd name="T12" fmla="*/ 92 w 169"/>
                <a:gd name="T13" fmla="*/ 132 h 164"/>
                <a:gd name="T14" fmla="*/ 74 w 169"/>
                <a:gd name="T15" fmla="*/ 120 h 164"/>
                <a:gd name="T16" fmla="*/ 53 w 169"/>
                <a:gd name="T17" fmla="*/ 108 h 164"/>
                <a:gd name="T18" fmla="*/ 40 w 169"/>
                <a:gd name="T19" fmla="*/ 110 h 164"/>
                <a:gd name="T20" fmla="*/ 38 w 169"/>
                <a:gd name="T21" fmla="*/ 86 h 164"/>
                <a:gd name="T22" fmla="*/ 24 w 169"/>
                <a:gd name="T23" fmla="*/ 66 h 164"/>
                <a:gd name="T24" fmla="*/ 7 w 169"/>
                <a:gd name="T25" fmla="*/ 61 h 164"/>
                <a:gd name="T26" fmla="*/ 0 w 169"/>
                <a:gd name="T27" fmla="*/ 50 h 164"/>
                <a:gd name="T28" fmla="*/ 0 w 169"/>
                <a:gd name="T29" fmla="*/ 46 h 164"/>
                <a:gd name="T30" fmla="*/ 14 w 169"/>
                <a:gd name="T31" fmla="*/ 46 h 164"/>
                <a:gd name="T32" fmla="*/ 27 w 169"/>
                <a:gd name="T33" fmla="*/ 36 h 164"/>
                <a:gd name="T34" fmla="*/ 37 w 169"/>
                <a:gd name="T35" fmla="*/ 31 h 164"/>
                <a:gd name="T36" fmla="*/ 55 w 169"/>
                <a:gd name="T37" fmla="*/ 11 h 164"/>
                <a:gd name="T38" fmla="*/ 59 w 169"/>
                <a:gd name="T39" fmla="*/ 0 h 164"/>
                <a:gd name="T40" fmla="*/ 69 w 169"/>
                <a:gd name="T41" fmla="*/ 5 h 164"/>
                <a:gd name="T42" fmla="*/ 71 w 169"/>
                <a:gd name="T43" fmla="*/ 14 h 164"/>
                <a:gd name="T44" fmla="*/ 75 w 169"/>
                <a:gd name="T45" fmla="*/ 29 h 164"/>
                <a:gd name="T46" fmla="*/ 72 w 169"/>
                <a:gd name="T47" fmla="*/ 36 h 164"/>
                <a:gd name="T48" fmla="*/ 84 w 169"/>
                <a:gd name="T49" fmla="*/ 51 h 164"/>
                <a:gd name="T50" fmla="*/ 86 w 169"/>
                <a:gd name="T51" fmla="*/ 66 h 164"/>
                <a:gd name="T52" fmla="*/ 83 w 169"/>
                <a:gd name="T53" fmla="*/ 77 h 164"/>
                <a:gd name="T54" fmla="*/ 92 w 169"/>
                <a:gd name="T55" fmla="*/ 78 h 164"/>
                <a:gd name="T56" fmla="*/ 98 w 169"/>
                <a:gd name="T57" fmla="*/ 84 h 164"/>
                <a:gd name="T58" fmla="*/ 90 w 169"/>
                <a:gd name="T59" fmla="*/ 91 h 164"/>
                <a:gd name="T60" fmla="*/ 92 w 169"/>
                <a:gd name="T61" fmla="*/ 98 h 164"/>
                <a:gd name="T62" fmla="*/ 94 w 169"/>
                <a:gd name="T63" fmla="*/ 106 h 164"/>
                <a:gd name="T64" fmla="*/ 104 w 169"/>
                <a:gd name="T65" fmla="*/ 112 h 164"/>
                <a:gd name="T66" fmla="*/ 119 w 169"/>
                <a:gd name="T67" fmla="*/ 116 h 164"/>
                <a:gd name="T68" fmla="*/ 130 w 169"/>
                <a:gd name="T69" fmla="*/ 104 h 164"/>
                <a:gd name="T70" fmla="*/ 139 w 169"/>
                <a:gd name="T71" fmla="*/ 107 h 164"/>
                <a:gd name="T72" fmla="*/ 152 w 169"/>
                <a:gd name="T73" fmla="*/ 107 h 164"/>
                <a:gd name="T74" fmla="*/ 151 w 169"/>
                <a:gd name="T75" fmla="*/ 117 h 164"/>
                <a:gd name="T76" fmla="*/ 151 w 169"/>
                <a:gd name="T77" fmla="*/ 1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9" h="164">
                  <a:moveTo>
                    <a:pt x="151" y="121"/>
                  </a:moveTo>
                  <a:cubicBezTo>
                    <a:pt x="151" y="121"/>
                    <a:pt x="151" y="121"/>
                    <a:pt x="150" y="121"/>
                  </a:cubicBezTo>
                  <a:cubicBezTo>
                    <a:pt x="147" y="123"/>
                    <a:pt x="155" y="130"/>
                    <a:pt x="157" y="134"/>
                  </a:cubicBezTo>
                  <a:cubicBezTo>
                    <a:pt x="159" y="137"/>
                    <a:pt x="161" y="140"/>
                    <a:pt x="165" y="144"/>
                  </a:cubicBezTo>
                  <a:cubicBezTo>
                    <a:pt x="169" y="148"/>
                    <a:pt x="167" y="151"/>
                    <a:pt x="164" y="155"/>
                  </a:cubicBezTo>
                  <a:cubicBezTo>
                    <a:pt x="162" y="160"/>
                    <a:pt x="161" y="164"/>
                    <a:pt x="154" y="163"/>
                  </a:cubicBezTo>
                  <a:cubicBezTo>
                    <a:pt x="147" y="162"/>
                    <a:pt x="139" y="159"/>
                    <a:pt x="139" y="156"/>
                  </a:cubicBezTo>
                  <a:cubicBezTo>
                    <a:pt x="139" y="154"/>
                    <a:pt x="137" y="151"/>
                    <a:pt x="135" y="151"/>
                  </a:cubicBezTo>
                  <a:cubicBezTo>
                    <a:pt x="134" y="151"/>
                    <a:pt x="132" y="155"/>
                    <a:pt x="129" y="155"/>
                  </a:cubicBezTo>
                  <a:cubicBezTo>
                    <a:pt x="127" y="155"/>
                    <a:pt x="119" y="148"/>
                    <a:pt x="117" y="145"/>
                  </a:cubicBezTo>
                  <a:cubicBezTo>
                    <a:pt x="115" y="142"/>
                    <a:pt x="113" y="141"/>
                    <a:pt x="115" y="136"/>
                  </a:cubicBezTo>
                  <a:cubicBezTo>
                    <a:pt x="117" y="132"/>
                    <a:pt x="111" y="134"/>
                    <a:pt x="108" y="130"/>
                  </a:cubicBezTo>
                  <a:cubicBezTo>
                    <a:pt x="105" y="127"/>
                    <a:pt x="103" y="127"/>
                    <a:pt x="102" y="129"/>
                  </a:cubicBezTo>
                  <a:cubicBezTo>
                    <a:pt x="101" y="132"/>
                    <a:pt x="92" y="135"/>
                    <a:pt x="92" y="132"/>
                  </a:cubicBezTo>
                  <a:cubicBezTo>
                    <a:pt x="91" y="129"/>
                    <a:pt x="90" y="124"/>
                    <a:pt x="88" y="121"/>
                  </a:cubicBezTo>
                  <a:cubicBezTo>
                    <a:pt x="85" y="117"/>
                    <a:pt x="79" y="116"/>
                    <a:pt x="74" y="120"/>
                  </a:cubicBezTo>
                  <a:cubicBezTo>
                    <a:pt x="69" y="123"/>
                    <a:pt x="60" y="126"/>
                    <a:pt x="60" y="123"/>
                  </a:cubicBezTo>
                  <a:cubicBezTo>
                    <a:pt x="59" y="119"/>
                    <a:pt x="53" y="112"/>
                    <a:pt x="53" y="108"/>
                  </a:cubicBezTo>
                  <a:cubicBezTo>
                    <a:pt x="52" y="104"/>
                    <a:pt x="47" y="104"/>
                    <a:pt x="46" y="109"/>
                  </a:cubicBezTo>
                  <a:cubicBezTo>
                    <a:pt x="46" y="114"/>
                    <a:pt x="38" y="116"/>
                    <a:pt x="40" y="110"/>
                  </a:cubicBezTo>
                  <a:cubicBezTo>
                    <a:pt x="42" y="104"/>
                    <a:pt x="43" y="102"/>
                    <a:pt x="42" y="100"/>
                  </a:cubicBezTo>
                  <a:cubicBezTo>
                    <a:pt x="41" y="97"/>
                    <a:pt x="39" y="91"/>
                    <a:pt x="38" y="86"/>
                  </a:cubicBezTo>
                  <a:cubicBezTo>
                    <a:pt x="38" y="80"/>
                    <a:pt x="35" y="80"/>
                    <a:pt x="28" y="76"/>
                  </a:cubicBezTo>
                  <a:cubicBezTo>
                    <a:pt x="20" y="71"/>
                    <a:pt x="24" y="70"/>
                    <a:pt x="24" y="66"/>
                  </a:cubicBezTo>
                  <a:cubicBezTo>
                    <a:pt x="24" y="62"/>
                    <a:pt x="19" y="61"/>
                    <a:pt x="15" y="62"/>
                  </a:cubicBezTo>
                  <a:cubicBezTo>
                    <a:pt x="12" y="63"/>
                    <a:pt x="7" y="64"/>
                    <a:pt x="7" y="61"/>
                  </a:cubicBezTo>
                  <a:cubicBezTo>
                    <a:pt x="6" y="59"/>
                    <a:pt x="7" y="57"/>
                    <a:pt x="3" y="52"/>
                  </a:cubicBezTo>
                  <a:cubicBezTo>
                    <a:pt x="2" y="51"/>
                    <a:pt x="1" y="50"/>
                    <a:pt x="0" y="50"/>
                  </a:cubicBezTo>
                  <a:cubicBezTo>
                    <a:pt x="0" y="50"/>
                    <a:pt x="0" y="50"/>
                    <a:pt x="0" y="50"/>
                  </a:cubicBezTo>
                  <a:cubicBezTo>
                    <a:pt x="0" y="46"/>
                    <a:pt x="0" y="46"/>
                    <a:pt x="0" y="46"/>
                  </a:cubicBezTo>
                  <a:cubicBezTo>
                    <a:pt x="0" y="46"/>
                    <a:pt x="0" y="46"/>
                    <a:pt x="0" y="46"/>
                  </a:cubicBezTo>
                  <a:cubicBezTo>
                    <a:pt x="14" y="46"/>
                    <a:pt x="14" y="46"/>
                    <a:pt x="14" y="46"/>
                  </a:cubicBezTo>
                  <a:cubicBezTo>
                    <a:pt x="19" y="38"/>
                    <a:pt x="19" y="38"/>
                    <a:pt x="19" y="38"/>
                  </a:cubicBezTo>
                  <a:cubicBezTo>
                    <a:pt x="27" y="36"/>
                    <a:pt x="27" y="36"/>
                    <a:pt x="27" y="36"/>
                  </a:cubicBezTo>
                  <a:cubicBezTo>
                    <a:pt x="29" y="33"/>
                    <a:pt x="29" y="33"/>
                    <a:pt x="29" y="33"/>
                  </a:cubicBezTo>
                  <a:cubicBezTo>
                    <a:pt x="37" y="31"/>
                    <a:pt x="37" y="31"/>
                    <a:pt x="37" y="31"/>
                  </a:cubicBezTo>
                  <a:cubicBezTo>
                    <a:pt x="43" y="21"/>
                    <a:pt x="43" y="21"/>
                    <a:pt x="43" y="21"/>
                  </a:cubicBezTo>
                  <a:cubicBezTo>
                    <a:pt x="55" y="11"/>
                    <a:pt x="55" y="11"/>
                    <a:pt x="55" y="11"/>
                  </a:cubicBezTo>
                  <a:cubicBezTo>
                    <a:pt x="58" y="6"/>
                    <a:pt x="58" y="6"/>
                    <a:pt x="58" y="6"/>
                  </a:cubicBezTo>
                  <a:cubicBezTo>
                    <a:pt x="59" y="0"/>
                    <a:pt x="59" y="0"/>
                    <a:pt x="59" y="0"/>
                  </a:cubicBezTo>
                  <a:cubicBezTo>
                    <a:pt x="66" y="0"/>
                    <a:pt x="66" y="0"/>
                    <a:pt x="66" y="0"/>
                  </a:cubicBezTo>
                  <a:cubicBezTo>
                    <a:pt x="69" y="5"/>
                    <a:pt x="69" y="5"/>
                    <a:pt x="69" y="5"/>
                  </a:cubicBezTo>
                  <a:cubicBezTo>
                    <a:pt x="66" y="10"/>
                    <a:pt x="66" y="10"/>
                    <a:pt x="66" y="10"/>
                  </a:cubicBezTo>
                  <a:cubicBezTo>
                    <a:pt x="71" y="14"/>
                    <a:pt x="71" y="14"/>
                    <a:pt x="71" y="14"/>
                  </a:cubicBezTo>
                  <a:cubicBezTo>
                    <a:pt x="72" y="25"/>
                    <a:pt x="72" y="25"/>
                    <a:pt x="72" y="25"/>
                  </a:cubicBezTo>
                  <a:cubicBezTo>
                    <a:pt x="75" y="29"/>
                    <a:pt x="75" y="29"/>
                    <a:pt x="75" y="29"/>
                  </a:cubicBezTo>
                  <a:cubicBezTo>
                    <a:pt x="72" y="32"/>
                    <a:pt x="72" y="32"/>
                    <a:pt x="72" y="32"/>
                  </a:cubicBezTo>
                  <a:cubicBezTo>
                    <a:pt x="72" y="36"/>
                    <a:pt x="72" y="36"/>
                    <a:pt x="72" y="36"/>
                  </a:cubicBezTo>
                  <a:cubicBezTo>
                    <a:pt x="80" y="43"/>
                    <a:pt x="80" y="43"/>
                    <a:pt x="80" y="43"/>
                  </a:cubicBezTo>
                  <a:cubicBezTo>
                    <a:pt x="84" y="51"/>
                    <a:pt x="84" y="51"/>
                    <a:pt x="84" y="51"/>
                  </a:cubicBezTo>
                  <a:cubicBezTo>
                    <a:pt x="83" y="60"/>
                    <a:pt x="83" y="60"/>
                    <a:pt x="83" y="60"/>
                  </a:cubicBezTo>
                  <a:cubicBezTo>
                    <a:pt x="86" y="66"/>
                    <a:pt x="86" y="66"/>
                    <a:pt x="86" y="66"/>
                  </a:cubicBezTo>
                  <a:cubicBezTo>
                    <a:pt x="83" y="72"/>
                    <a:pt x="83" y="72"/>
                    <a:pt x="83" y="72"/>
                  </a:cubicBezTo>
                  <a:cubicBezTo>
                    <a:pt x="83" y="77"/>
                    <a:pt x="83" y="77"/>
                    <a:pt x="83" y="77"/>
                  </a:cubicBezTo>
                  <a:cubicBezTo>
                    <a:pt x="88" y="80"/>
                    <a:pt x="88" y="80"/>
                    <a:pt x="88" y="80"/>
                  </a:cubicBezTo>
                  <a:cubicBezTo>
                    <a:pt x="92" y="78"/>
                    <a:pt x="92" y="78"/>
                    <a:pt x="92" y="78"/>
                  </a:cubicBezTo>
                  <a:cubicBezTo>
                    <a:pt x="98" y="78"/>
                    <a:pt x="98" y="78"/>
                    <a:pt x="98" y="78"/>
                  </a:cubicBezTo>
                  <a:cubicBezTo>
                    <a:pt x="98" y="84"/>
                    <a:pt x="98" y="84"/>
                    <a:pt x="98" y="84"/>
                  </a:cubicBezTo>
                  <a:cubicBezTo>
                    <a:pt x="91" y="87"/>
                    <a:pt x="91" y="87"/>
                    <a:pt x="91" y="87"/>
                  </a:cubicBezTo>
                  <a:cubicBezTo>
                    <a:pt x="90" y="91"/>
                    <a:pt x="90" y="91"/>
                    <a:pt x="90" y="91"/>
                  </a:cubicBezTo>
                  <a:cubicBezTo>
                    <a:pt x="90" y="91"/>
                    <a:pt x="97" y="92"/>
                    <a:pt x="96" y="93"/>
                  </a:cubicBezTo>
                  <a:cubicBezTo>
                    <a:pt x="96" y="94"/>
                    <a:pt x="92" y="98"/>
                    <a:pt x="92" y="98"/>
                  </a:cubicBezTo>
                  <a:cubicBezTo>
                    <a:pt x="92" y="104"/>
                    <a:pt x="92" y="104"/>
                    <a:pt x="92" y="104"/>
                  </a:cubicBezTo>
                  <a:cubicBezTo>
                    <a:pt x="94" y="106"/>
                    <a:pt x="94" y="106"/>
                    <a:pt x="94" y="106"/>
                  </a:cubicBezTo>
                  <a:cubicBezTo>
                    <a:pt x="96" y="108"/>
                    <a:pt x="96" y="108"/>
                    <a:pt x="96" y="108"/>
                  </a:cubicBezTo>
                  <a:cubicBezTo>
                    <a:pt x="104" y="112"/>
                    <a:pt x="104" y="112"/>
                    <a:pt x="104" y="112"/>
                  </a:cubicBezTo>
                  <a:cubicBezTo>
                    <a:pt x="109" y="108"/>
                    <a:pt x="109" y="108"/>
                    <a:pt x="109" y="108"/>
                  </a:cubicBezTo>
                  <a:cubicBezTo>
                    <a:pt x="119" y="116"/>
                    <a:pt x="119" y="116"/>
                    <a:pt x="119" y="116"/>
                  </a:cubicBezTo>
                  <a:cubicBezTo>
                    <a:pt x="129" y="104"/>
                    <a:pt x="129" y="104"/>
                    <a:pt x="129" y="104"/>
                  </a:cubicBezTo>
                  <a:cubicBezTo>
                    <a:pt x="130" y="104"/>
                    <a:pt x="130" y="104"/>
                    <a:pt x="130" y="104"/>
                  </a:cubicBezTo>
                  <a:cubicBezTo>
                    <a:pt x="129" y="105"/>
                    <a:pt x="129" y="105"/>
                    <a:pt x="129" y="105"/>
                  </a:cubicBezTo>
                  <a:cubicBezTo>
                    <a:pt x="139" y="107"/>
                    <a:pt x="139" y="107"/>
                    <a:pt x="139" y="107"/>
                  </a:cubicBezTo>
                  <a:cubicBezTo>
                    <a:pt x="145" y="105"/>
                    <a:pt x="145" y="105"/>
                    <a:pt x="145" y="105"/>
                  </a:cubicBezTo>
                  <a:cubicBezTo>
                    <a:pt x="152" y="107"/>
                    <a:pt x="152" y="107"/>
                    <a:pt x="152" y="107"/>
                  </a:cubicBezTo>
                  <a:cubicBezTo>
                    <a:pt x="154" y="111"/>
                    <a:pt x="154" y="111"/>
                    <a:pt x="154" y="111"/>
                  </a:cubicBezTo>
                  <a:cubicBezTo>
                    <a:pt x="151" y="117"/>
                    <a:pt x="151" y="117"/>
                    <a:pt x="151" y="117"/>
                  </a:cubicBezTo>
                  <a:cubicBezTo>
                    <a:pt x="148" y="119"/>
                    <a:pt x="148" y="119"/>
                    <a:pt x="148" y="119"/>
                  </a:cubicBezTo>
                  <a:lnTo>
                    <a:pt x="151" y="121"/>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56" name="Freeform 29"/>
            <p:cNvSpPr>
              <a:spLocks/>
            </p:cNvSpPr>
            <p:nvPr/>
          </p:nvSpPr>
          <p:spPr bwMode="auto">
            <a:xfrm>
              <a:off x="1198" y="3555"/>
              <a:ext cx="269" cy="271"/>
            </a:xfrm>
            <a:custGeom>
              <a:avLst/>
              <a:gdLst>
                <a:gd name="T0" fmla="*/ 129 w 129"/>
                <a:gd name="T1" fmla="*/ 101 h 130"/>
                <a:gd name="T2" fmla="*/ 119 w 129"/>
                <a:gd name="T3" fmla="*/ 105 h 130"/>
                <a:gd name="T4" fmla="*/ 102 w 129"/>
                <a:gd name="T5" fmla="*/ 105 h 130"/>
                <a:gd name="T6" fmla="*/ 95 w 129"/>
                <a:gd name="T7" fmla="*/ 105 h 130"/>
                <a:gd name="T8" fmla="*/ 83 w 129"/>
                <a:gd name="T9" fmla="*/ 107 h 130"/>
                <a:gd name="T10" fmla="*/ 73 w 129"/>
                <a:gd name="T11" fmla="*/ 121 h 130"/>
                <a:gd name="T12" fmla="*/ 58 w 129"/>
                <a:gd name="T13" fmla="*/ 119 h 130"/>
                <a:gd name="T14" fmla="*/ 58 w 129"/>
                <a:gd name="T15" fmla="*/ 100 h 130"/>
                <a:gd name="T16" fmla="*/ 50 w 129"/>
                <a:gd name="T17" fmla="*/ 102 h 130"/>
                <a:gd name="T18" fmla="*/ 49 w 129"/>
                <a:gd name="T19" fmla="*/ 92 h 130"/>
                <a:gd name="T20" fmla="*/ 46 w 129"/>
                <a:gd name="T21" fmla="*/ 89 h 130"/>
                <a:gd name="T22" fmla="*/ 45 w 129"/>
                <a:gd name="T23" fmla="*/ 84 h 130"/>
                <a:gd name="T24" fmla="*/ 40 w 129"/>
                <a:gd name="T25" fmla="*/ 83 h 130"/>
                <a:gd name="T26" fmla="*/ 37 w 129"/>
                <a:gd name="T27" fmla="*/ 81 h 130"/>
                <a:gd name="T28" fmla="*/ 37 w 129"/>
                <a:gd name="T29" fmla="*/ 75 h 130"/>
                <a:gd name="T30" fmla="*/ 32 w 129"/>
                <a:gd name="T31" fmla="*/ 73 h 130"/>
                <a:gd name="T32" fmla="*/ 28 w 129"/>
                <a:gd name="T33" fmla="*/ 75 h 130"/>
                <a:gd name="T34" fmla="*/ 24 w 129"/>
                <a:gd name="T35" fmla="*/ 70 h 130"/>
                <a:gd name="T36" fmla="*/ 29 w 129"/>
                <a:gd name="T37" fmla="*/ 64 h 130"/>
                <a:gd name="T38" fmla="*/ 30 w 129"/>
                <a:gd name="T39" fmla="*/ 56 h 130"/>
                <a:gd name="T40" fmla="*/ 19 w 129"/>
                <a:gd name="T41" fmla="*/ 46 h 130"/>
                <a:gd name="T42" fmla="*/ 15 w 129"/>
                <a:gd name="T43" fmla="*/ 48 h 130"/>
                <a:gd name="T44" fmla="*/ 14 w 129"/>
                <a:gd name="T45" fmla="*/ 44 h 130"/>
                <a:gd name="T46" fmla="*/ 8 w 129"/>
                <a:gd name="T47" fmla="*/ 41 h 130"/>
                <a:gd name="T48" fmla="*/ 2 w 129"/>
                <a:gd name="T49" fmla="*/ 40 h 130"/>
                <a:gd name="T50" fmla="*/ 0 w 129"/>
                <a:gd name="T51" fmla="*/ 26 h 130"/>
                <a:gd name="T52" fmla="*/ 0 w 129"/>
                <a:gd name="T53" fmla="*/ 26 h 130"/>
                <a:gd name="T54" fmla="*/ 3 w 129"/>
                <a:gd name="T55" fmla="*/ 23 h 130"/>
                <a:gd name="T56" fmla="*/ 0 w 129"/>
                <a:gd name="T57" fmla="*/ 17 h 130"/>
                <a:gd name="T58" fmla="*/ 7 w 129"/>
                <a:gd name="T59" fmla="*/ 15 h 130"/>
                <a:gd name="T60" fmla="*/ 22 w 129"/>
                <a:gd name="T61" fmla="*/ 4 h 130"/>
                <a:gd name="T62" fmla="*/ 24 w 129"/>
                <a:gd name="T63" fmla="*/ 0 h 130"/>
                <a:gd name="T64" fmla="*/ 27 w 129"/>
                <a:gd name="T65" fmla="*/ 5 h 130"/>
                <a:gd name="T66" fmla="*/ 30 w 129"/>
                <a:gd name="T67" fmla="*/ 7 h 130"/>
                <a:gd name="T68" fmla="*/ 30 w 129"/>
                <a:gd name="T69" fmla="*/ 12 h 130"/>
                <a:gd name="T70" fmla="*/ 41 w 129"/>
                <a:gd name="T71" fmla="*/ 19 h 130"/>
                <a:gd name="T72" fmla="*/ 48 w 129"/>
                <a:gd name="T73" fmla="*/ 19 h 130"/>
                <a:gd name="T74" fmla="*/ 52 w 129"/>
                <a:gd name="T75" fmla="*/ 25 h 130"/>
                <a:gd name="T76" fmla="*/ 70 w 129"/>
                <a:gd name="T77" fmla="*/ 36 h 130"/>
                <a:gd name="T78" fmla="*/ 76 w 129"/>
                <a:gd name="T79" fmla="*/ 35 h 130"/>
                <a:gd name="T80" fmla="*/ 79 w 129"/>
                <a:gd name="T81" fmla="*/ 34 h 130"/>
                <a:gd name="T82" fmla="*/ 83 w 129"/>
                <a:gd name="T83" fmla="*/ 38 h 130"/>
                <a:gd name="T84" fmla="*/ 90 w 129"/>
                <a:gd name="T85" fmla="*/ 49 h 130"/>
                <a:gd name="T86" fmla="*/ 102 w 129"/>
                <a:gd name="T87" fmla="*/ 49 h 130"/>
                <a:gd name="T88" fmla="*/ 108 w 129"/>
                <a:gd name="T89" fmla="*/ 56 h 130"/>
                <a:gd name="T90" fmla="*/ 110 w 129"/>
                <a:gd name="T91" fmla="*/ 65 h 130"/>
                <a:gd name="T92" fmla="*/ 115 w 129"/>
                <a:gd name="T93" fmla="*/ 67 h 130"/>
                <a:gd name="T94" fmla="*/ 119 w 129"/>
                <a:gd name="T95" fmla="*/ 76 h 130"/>
                <a:gd name="T96" fmla="*/ 124 w 129"/>
                <a:gd name="T97" fmla="*/ 82 h 130"/>
                <a:gd name="T98" fmla="*/ 123 w 129"/>
                <a:gd name="T99" fmla="*/ 87 h 130"/>
                <a:gd name="T100" fmla="*/ 129 w 129"/>
                <a:gd name="T101" fmla="*/ 97 h 130"/>
                <a:gd name="T102" fmla="*/ 129 w 129"/>
                <a:gd name="T103" fmla="*/ 10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130">
                  <a:moveTo>
                    <a:pt x="129" y="101"/>
                  </a:moveTo>
                  <a:cubicBezTo>
                    <a:pt x="126" y="100"/>
                    <a:pt x="122" y="103"/>
                    <a:pt x="119" y="105"/>
                  </a:cubicBezTo>
                  <a:cubicBezTo>
                    <a:pt x="114" y="107"/>
                    <a:pt x="103" y="107"/>
                    <a:pt x="102" y="105"/>
                  </a:cubicBezTo>
                  <a:cubicBezTo>
                    <a:pt x="101" y="103"/>
                    <a:pt x="97" y="101"/>
                    <a:pt x="95" y="105"/>
                  </a:cubicBezTo>
                  <a:cubicBezTo>
                    <a:pt x="93" y="110"/>
                    <a:pt x="90" y="108"/>
                    <a:pt x="83" y="107"/>
                  </a:cubicBezTo>
                  <a:cubicBezTo>
                    <a:pt x="76" y="105"/>
                    <a:pt x="74" y="112"/>
                    <a:pt x="73" y="121"/>
                  </a:cubicBezTo>
                  <a:cubicBezTo>
                    <a:pt x="71" y="130"/>
                    <a:pt x="58" y="123"/>
                    <a:pt x="58" y="119"/>
                  </a:cubicBezTo>
                  <a:cubicBezTo>
                    <a:pt x="59" y="115"/>
                    <a:pt x="59" y="106"/>
                    <a:pt x="58" y="100"/>
                  </a:cubicBezTo>
                  <a:cubicBezTo>
                    <a:pt x="57" y="96"/>
                    <a:pt x="54" y="99"/>
                    <a:pt x="50" y="102"/>
                  </a:cubicBezTo>
                  <a:cubicBezTo>
                    <a:pt x="49" y="92"/>
                    <a:pt x="49" y="92"/>
                    <a:pt x="49" y="92"/>
                  </a:cubicBezTo>
                  <a:cubicBezTo>
                    <a:pt x="46" y="89"/>
                    <a:pt x="46" y="89"/>
                    <a:pt x="46" y="89"/>
                  </a:cubicBezTo>
                  <a:cubicBezTo>
                    <a:pt x="45" y="84"/>
                    <a:pt x="45" y="84"/>
                    <a:pt x="45" y="84"/>
                  </a:cubicBezTo>
                  <a:cubicBezTo>
                    <a:pt x="40" y="83"/>
                    <a:pt x="40" y="83"/>
                    <a:pt x="40" y="83"/>
                  </a:cubicBezTo>
                  <a:cubicBezTo>
                    <a:pt x="37" y="81"/>
                    <a:pt x="37" y="81"/>
                    <a:pt x="37" y="81"/>
                  </a:cubicBezTo>
                  <a:cubicBezTo>
                    <a:pt x="37" y="75"/>
                    <a:pt x="37" y="75"/>
                    <a:pt x="37" y="75"/>
                  </a:cubicBezTo>
                  <a:cubicBezTo>
                    <a:pt x="32" y="73"/>
                    <a:pt x="32" y="73"/>
                    <a:pt x="32" y="73"/>
                  </a:cubicBezTo>
                  <a:cubicBezTo>
                    <a:pt x="28" y="75"/>
                    <a:pt x="28" y="75"/>
                    <a:pt x="28" y="75"/>
                  </a:cubicBezTo>
                  <a:cubicBezTo>
                    <a:pt x="24" y="70"/>
                    <a:pt x="24" y="70"/>
                    <a:pt x="24" y="70"/>
                  </a:cubicBezTo>
                  <a:cubicBezTo>
                    <a:pt x="29" y="64"/>
                    <a:pt x="29" y="64"/>
                    <a:pt x="29" y="64"/>
                  </a:cubicBezTo>
                  <a:cubicBezTo>
                    <a:pt x="30" y="56"/>
                    <a:pt x="30" y="56"/>
                    <a:pt x="30" y="56"/>
                  </a:cubicBezTo>
                  <a:cubicBezTo>
                    <a:pt x="19" y="46"/>
                    <a:pt x="19" y="46"/>
                    <a:pt x="19" y="46"/>
                  </a:cubicBezTo>
                  <a:cubicBezTo>
                    <a:pt x="15" y="48"/>
                    <a:pt x="15" y="48"/>
                    <a:pt x="15" y="48"/>
                  </a:cubicBezTo>
                  <a:cubicBezTo>
                    <a:pt x="14" y="44"/>
                    <a:pt x="14" y="44"/>
                    <a:pt x="14" y="44"/>
                  </a:cubicBezTo>
                  <a:cubicBezTo>
                    <a:pt x="14" y="44"/>
                    <a:pt x="11" y="43"/>
                    <a:pt x="8" y="41"/>
                  </a:cubicBezTo>
                  <a:cubicBezTo>
                    <a:pt x="6" y="39"/>
                    <a:pt x="2" y="40"/>
                    <a:pt x="2" y="40"/>
                  </a:cubicBezTo>
                  <a:cubicBezTo>
                    <a:pt x="0" y="26"/>
                    <a:pt x="0" y="26"/>
                    <a:pt x="0" y="26"/>
                  </a:cubicBezTo>
                  <a:cubicBezTo>
                    <a:pt x="0" y="26"/>
                    <a:pt x="0" y="26"/>
                    <a:pt x="0" y="26"/>
                  </a:cubicBezTo>
                  <a:cubicBezTo>
                    <a:pt x="3" y="23"/>
                    <a:pt x="3" y="23"/>
                    <a:pt x="3" y="23"/>
                  </a:cubicBezTo>
                  <a:cubicBezTo>
                    <a:pt x="0" y="17"/>
                    <a:pt x="0" y="17"/>
                    <a:pt x="0" y="17"/>
                  </a:cubicBezTo>
                  <a:cubicBezTo>
                    <a:pt x="7" y="15"/>
                    <a:pt x="7" y="15"/>
                    <a:pt x="7" y="15"/>
                  </a:cubicBezTo>
                  <a:cubicBezTo>
                    <a:pt x="22" y="4"/>
                    <a:pt x="22" y="4"/>
                    <a:pt x="22" y="4"/>
                  </a:cubicBezTo>
                  <a:cubicBezTo>
                    <a:pt x="24" y="0"/>
                    <a:pt x="24" y="0"/>
                    <a:pt x="24" y="0"/>
                  </a:cubicBezTo>
                  <a:cubicBezTo>
                    <a:pt x="27" y="5"/>
                    <a:pt x="27" y="5"/>
                    <a:pt x="27" y="5"/>
                  </a:cubicBezTo>
                  <a:cubicBezTo>
                    <a:pt x="30" y="7"/>
                    <a:pt x="30" y="7"/>
                    <a:pt x="30" y="7"/>
                  </a:cubicBezTo>
                  <a:cubicBezTo>
                    <a:pt x="30" y="12"/>
                    <a:pt x="30" y="12"/>
                    <a:pt x="30" y="12"/>
                  </a:cubicBezTo>
                  <a:cubicBezTo>
                    <a:pt x="41" y="19"/>
                    <a:pt x="41" y="19"/>
                    <a:pt x="41" y="19"/>
                  </a:cubicBezTo>
                  <a:cubicBezTo>
                    <a:pt x="48" y="19"/>
                    <a:pt x="48" y="19"/>
                    <a:pt x="48" y="19"/>
                  </a:cubicBezTo>
                  <a:cubicBezTo>
                    <a:pt x="52" y="25"/>
                    <a:pt x="52" y="25"/>
                    <a:pt x="52" y="25"/>
                  </a:cubicBezTo>
                  <a:cubicBezTo>
                    <a:pt x="70" y="36"/>
                    <a:pt x="70" y="36"/>
                    <a:pt x="70" y="36"/>
                  </a:cubicBezTo>
                  <a:cubicBezTo>
                    <a:pt x="76" y="35"/>
                    <a:pt x="76" y="35"/>
                    <a:pt x="76" y="35"/>
                  </a:cubicBezTo>
                  <a:cubicBezTo>
                    <a:pt x="79" y="34"/>
                    <a:pt x="79" y="34"/>
                    <a:pt x="79" y="34"/>
                  </a:cubicBezTo>
                  <a:cubicBezTo>
                    <a:pt x="83" y="38"/>
                    <a:pt x="83" y="38"/>
                    <a:pt x="83" y="38"/>
                  </a:cubicBezTo>
                  <a:cubicBezTo>
                    <a:pt x="90" y="49"/>
                    <a:pt x="90" y="49"/>
                    <a:pt x="90" y="49"/>
                  </a:cubicBezTo>
                  <a:cubicBezTo>
                    <a:pt x="102" y="49"/>
                    <a:pt x="102" y="49"/>
                    <a:pt x="102" y="49"/>
                  </a:cubicBezTo>
                  <a:cubicBezTo>
                    <a:pt x="108" y="56"/>
                    <a:pt x="108" y="56"/>
                    <a:pt x="108" y="56"/>
                  </a:cubicBezTo>
                  <a:cubicBezTo>
                    <a:pt x="110" y="65"/>
                    <a:pt x="110" y="65"/>
                    <a:pt x="110" y="65"/>
                  </a:cubicBezTo>
                  <a:cubicBezTo>
                    <a:pt x="115" y="67"/>
                    <a:pt x="115" y="67"/>
                    <a:pt x="115" y="67"/>
                  </a:cubicBezTo>
                  <a:cubicBezTo>
                    <a:pt x="119" y="76"/>
                    <a:pt x="119" y="76"/>
                    <a:pt x="119" y="76"/>
                  </a:cubicBezTo>
                  <a:cubicBezTo>
                    <a:pt x="124" y="82"/>
                    <a:pt x="124" y="82"/>
                    <a:pt x="124" y="82"/>
                  </a:cubicBezTo>
                  <a:cubicBezTo>
                    <a:pt x="123" y="87"/>
                    <a:pt x="123" y="87"/>
                    <a:pt x="123" y="87"/>
                  </a:cubicBezTo>
                  <a:cubicBezTo>
                    <a:pt x="129" y="97"/>
                    <a:pt x="129" y="97"/>
                    <a:pt x="129" y="97"/>
                  </a:cubicBezTo>
                  <a:lnTo>
                    <a:pt x="129" y="101"/>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57" name="Freeform 30"/>
            <p:cNvSpPr>
              <a:spLocks/>
            </p:cNvSpPr>
            <p:nvPr/>
          </p:nvSpPr>
          <p:spPr bwMode="auto">
            <a:xfrm>
              <a:off x="1417" y="3614"/>
              <a:ext cx="173" cy="143"/>
            </a:xfrm>
            <a:custGeom>
              <a:avLst/>
              <a:gdLst>
                <a:gd name="T0" fmla="*/ 0 w 83"/>
                <a:gd name="T1" fmla="*/ 24 h 69"/>
                <a:gd name="T2" fmla="*/ 8 w 83"/>
                <a:gd name="T3" fmla="*/ 22 h 69"/>
                <a:gd name="T4" fmla="*/ 7 w 83"/>
                <a:gd name="T5" fmla="*/ 17 h 69"/>
                <a:gd name="T6" fmla="*/ 4 w 83"/>
                <a:gd name="T7" fmla="*/ 11 h 69"/>
                <a:gd name="T8" fmla="*/ 7 w 83"/>
                <a:gd name="T9" fmla="*/ 5 h 69"/>
                <a:gd name="T10" fmla="*/ 13 w 83"/>
                <a:gd name="T11" fmla="*/ 4 h 69"/>
                <a:gd name="T12" fmla="*/ 20 w 83"/>
                <a:gd name="T13" fmla="*/ 0 h 69"/>
                <a:gd name="T14" fmla="*/ 24 w 83"/>
                <a:gd name="T15" fmla="*/ 6 h 69"/>
                <a:gd name="T16" fmla="*/ 30 w 83"/>
                <a:gd name="T17" fmla="*/ 3 h 69"/>
                <a:gd name="T18" fmla="*/ 36 w 83"/>
                <a:gd name="T19" fmla="*/ 6 h 69"/>
                <a:gd name="T20" fmla="*/ 41 w 83"/>
                <a:gd name="T21" fmla="*/ 14 h 69"/>
                <a:gd name="T22" fmla="*/ 50 w 83"/>
                <a:gd name="T23" fmla="*/ 8 h 69"/>
                <a:gd name="T24" fmla="*/ 55 w 83"/>
                <a:gd name="T25" fmla="*/ 0 h 69"/>
                <a:gd name="T26" fmla="*/ 64 w 83"/>
                <a:gd name="T27" fmla="*/ 9 h 69"/>
                <a:gd name="T28" fmla="*/ 70 w 83"/>
                <a:gd name="T29" fmla="*/ 4 h 69"/>
                <a:gd name="T30" fmla="*/ 83 w 83"/>
                <a:gd name="T31" fmla="*/ 12 h 69"/>
                <a:gd name="T32" fmla="*/ 81 w 83"/>
                <a:gd name="T33" fmla="*/ 18 h 69"/>
                <a:gd name="T34" fmla="*/ 83 w 83"/>
                <a:gd name="T35" fmla="*/ 23 h 69"/>
                <a:gd name="T36" fmla="*/ 83 w 83"/>
                <a:gd name="T37" fmla="*/ 23 h 69"/>
                <a:gd name="T38" fmla="*/ 82 w 83"/>
                <a:gd name="T39" fmla="*/ 29 h 69"/>
                <a:gd name="T40" fmla="*/ 79 w 83"/>
                <a:gd name="T41" fmla="*/ 34 h 69"/>
                <a:gd name="T42" fmla="*/ 67 w 83"/>
                <a:gd name="T43" fmla="*/ 44 h 69"/>
                <a:gd name="T44" fmla="*/ 61 w 83"/>
                <a:gd name="T45" fmla="*/ 54 h 69"/>
                <a:gd name="T46" fmla="*/ 53 w 83"/>
                <a:gd name="T47" fmla="*/ 56 h 69"/>
                <a:gd name="T48" fmla="*/ 51 w 83"/>
                <a:gd name="T49" fmla="*/ 59 h 69"/>
                <a:gd name="T50" fmla="*/ 43 w 83"/>
                <a:gd name="T51" fmla="*/ 61 h 69"/>
                <a:gd name="T52" fmla="*/ 38 w 83"/>
                <a:gd name="T53" fmla="*/ 69 h 69"/>
                <a:gd name="T54" fmla="*/ 24 w 83"/>
                <a:gd name="T55" fmla="*/ 69 h 69"/>
                <a:gd name="T56" fmla="*/ 24 w 83"/>
                <a:gd name="T57" fmla="*/ 69 h 69"/>
                <a:gd name="T58" fmla="*/ 18 w 83"/>
                <a:gd name="T59" fmla="*/ 59 h 69"/>
                <a:gd name="T60" fmla="*/ 19 w 83"/>
                <a:gd name="T61" fmla="*/ 54 h 69"/>
                <a:gd name="T62" fmla="*/ 14 w 83"/>
                <a:gd name="T63" fmla="*/ 48 h 69"/>
                <a:gd name="T64" fmla="*/ 10 w 83"/>
                <a:gd name="T65" fmla="*/ 39 h 69"/>
                <a:gd name="T66" fmla="*/ 5 w 83"/>
                <a:gd name="T67" fmla="*/ 37 h 69"/>
                <a:gd name="T68" fmla="*/ 3 w 83"/>
                <a:gd name="T69" fmla="*/ 28 h 69"/>
                <a:gd name="T70" fmla="*/ 0 w 83"/>
                <a:gd name="T71"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69">
                  <a:moveTo>
                    <a:pt x="0" y="24"/>
                  </a:moveTo>
                  <a:cubicBezTo>
                    <a:pt x="8" y="22"/>
                    <a:pt x="8" y="22"/>
                    <a:pt x="8" y="22"/>
                  </a:cubicBezTo>
                  <a:cubicBezTo>
                    <a:pt x="7" y="17"/>
                    <a:pt x="7" y="17"/>
                    <a:pt x="7" y="17"/>
                  </a:cubicBezTo>
                  <a:cubicBezTo>
                    <a:pt x="7" y="17"/>
                    <a:pt x="4" y="12"/>
                    <a:pt x="4" y="11"/>
                  </a:cubicBezTo>
                  <a:cubicBezTo>
                    <a:pt x="4" y="10"/>
                    <a:pt x="7" y="5"/>
                    <a:pt x="7" y="5"/>
                  </a:cubicBezTo>
                  <a:cubicBezTo>
                    <a:pt x="13" y="4"/>
                    <a:pt x="13" y="4"/>
                    <a:pt x="13" y="4"/>
                  </a:cubicBezTo>
                  <a:cubicBezTo>
                    <a:pt x="20" y="0"/>
                    <a:pt x="20" y="0"/>
                    <a:pt x="20" y="0"/>
                  </a:cubicBezTo>
                  <a:cubicBezTo>
                    <a:pt x="24" y="6"/>
                    <a:pt x="24" y="6"/>
                    <a:pt x="24" y="6"/>
                  </a:cubicBezTo>
                  <a:cubicBezTo>
                    <a:pt x="30" y="3"/>
                    <a:pt x="30" y="3"/>
                    <a:pt x="30" y="3"/>
                  </a:cubicBezTo>
                  <a:cubicBezTo>
                    <a:pt x="36" y="6"/>
                    <a:pt x="36" y="6"/>
                    <a:pt x="36" y="6"/>
                  </a:cubicBezTo>
                  <a:cubicBezTo>
                    <a:pt x="41" y="14"/>
                    <a:pt x="41" y="14"/>
                    <a:pt x="41" y="14"/>
                  </a:cubicBezTo>
                  <a:cubicBezTo>
                    <a:pt x="50" y="8"/>
                    <a:pt x="50" y="8"/>
                    <a:pt x="50" y="8"/>
                  </a:cubicBezTo>
                  <a:cubicBezTo>
                    <a:pt x="55" y="0"/>
                    <a:pt x="55" y="0"/>
                    <a:pt x="55" y="0"/>
                  </a:cubicBezTo>
                  <a:cubicBezTo>
                    <a:pt x="64" y="9"/>
                    <a:pt x="64" y="9"/>
                    <a:pt x="64" y="9"/>
                  </a:cubicBezTo>
                  <a:cubicBezTo>
                    <a:pt x="70" y="4"/>
                    <a:pt x="70" y="4"/>
                    <a:pt x="70" y="4"/>
                  </a:cubicBezTo>
                  <a:cubicBezTo>
                    <a:pt x="83" y="12"/>
                    <a:pt x="83" y="12"/>
                    <a:pt x="83" y="12"/>
                  </a:cubicBezTo>
                  <a:cubicBezTo>
                    <a:pt x="81" y="18"/>
                    <a:pt x="81" y="18"/>
                    <a:pt x="81" y="18"/>
                  </a:cubicBezTo>
                  <a:cubicBezTo>
                    <a:pt x="83" y="23"/>
                    <a:pt x="83" y="23"/>
                    <a:pt x="83" y="23"/>
                  </a:cubicBezTo>
                  <a:cubicBezTo>
                    <a:pt x="83" y="23"/>
                    <a:pt x="83" y="23"/>
                    <a:pt x="83" y="23"/>
                  </a:cubicBezTo>
                  <a:cubicBezTo>
                    <a:pt x="82" y="29"/>
                    <a:pt x="82" y="29"/>
                    <a:pt x="82" y="29"/>
                  </a:cubicBezTo>
                  <a:cubicBezTo>
                    <a:pt x="79" y="34"/>
                    <a:pt x="79" y="34"/>
                    <a:pt x="79" y="34"/>
                  </a:cubicBezTo>
                  <a:cubicBezTo>
                    <a:pt x="67" y="44"/>
                    <a:pt x="67" y="44"/>
                    <a:pt x="67" y="44"/>
                  </a:cubicBezTo>
                  <a:cubicBezTo>
                    <a:pt x="61" y="54"/>
                    <a:pt x="61" y="54"/>
                    <a:pt x="61" y="54"/>
                  </a:cubicBezTo>
                  <a:cubicBezTo>
                    <a:pt x="53" y="56"/>
                    <a:pt x="53" y="56"/>
                    <a:pt x="53" y="56"/>
                  </a:cubicBezTo>
                  <a:cubicBezTo>
                    <a:pt x="51" y="59"/>
                    <a:pt x="51" y="59"/>
                    <a:pt x="51" y="59"/>
                  </a:cubicBezTo>
                  <a:cubicBezTo>
                    <a:pt x="43" y="61"/>
                    <a:pt x="43" y="61"/>
                    <a:pt x="43" y="61"/>
                  </a:cubicBezTo>
                  <a:cubicBezTo>
                    <a:pt x="38" y="69"/>
                    <a:pt x="38" y="69"/>
                    <a:pt x="38" y="69"/>
                  </a:cubicBezTo>
                  <a:cubicBezTo>
                    <a:pt x="24" y="69"/>
                    <a:pt x="24" y="69"/>
                    <a:pt x="24" y="69"/>
                  </a:cubicBezTo>
                  <a:cubicBezTo>
                    <a:pt x="24" y="69"/>
                    <a:pt x="24" y="69"/>
                    <a:pt x="24" y="69"/>
                  </a:cubicBezTo>
                  <a:cubicBezTo>
                    <a:pt x="18" y="59"/>
                    <a:pt x="18" y="59"/>
                    <a:pt x="18" y="59"/>
                  </a:cubicBezTo>
                  <a:cubicBezTo>
                    <a:pt x="19" y="54"/>
                    <a:pt x="19" y="54"/>
                    <a:pt x="19" y="54"/>
                  </a:cubicBezTo>
                  <a:cubicBezTo>
                    <a:pt x="14" y="48"/>
                    <a:pt x="14" y="48"/>
                    <a:pt x="14" y="48"/>
                  </a:cubicBezTo>
                  <a:cubicBezTo>
                    <a:pt x="10" y="39"/>
                    <a:pt x="10" y="39"/>
                    <a:pt x="10" y="39"/>
                  </a:cubicBezTo>
                  <a:cubicBezTo>
                    <a:pt x="5" y="37"/>
                    <a:pt x="5" y="37"/>
                    <a:pt x="5" y="37"/>
                  </a:cubicBezTo>
                  <a:cubicBezTo>
                    <a:pt x="3" y="28"/>
                    <a:pt x="3" y="28"/>
                    <a:pt x="3" y="28"/>
                  </a:cubicBezTo>
                  <a:lnTo>
                    <a:pt x="0" y="24"/>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58" name="Freeform 31"/>
            <p:cNvSpPr>
              <a:spLocks/>
            </p:cNvSpPr>
            <p:nvPr/>
          </p:nvSpPr>
          <p:spPr bwMode="auto">
            <a:xfrm>
              <a:off x="1371" y="3532"/>
              <a:ext cx="160" cy="132"/>
            </a:xfrm>
            <a:custGeom>
              <a:avLst/>
              <a:gdLst>
                <a:gd name="T0" fmla="*/ 7 w 77"/>
                <a:gd name="T1" fmla="*/ 9 h 63"/>
                <a:gd name="T2" fmla="*/ 12 w 77"/>
                <a:gd name="T3" fmla="*/ 4 h 63"/>
                <a:gd name="T4" fmla="*/ 18 w 77"/>
                <a:gd name="T5" fmla="*/ 9 h 63"/>
                <a:gd name="T6" fmla="*/ 28 w 77"/>
                <a:gd name="T7" fmla="*/ 8 h 63"/>
                <a:gd name="T8" fmla="*/ 27 w 77"/>
                <a:gd name="T9" fmla="*/ 2 h 63"/>
                <a:gd name="T10" fmla="*/ 30 w 77"/>
                <a:gd name="T11" fmla="*/ 0 h 63"/>
                <a:gd name="T12" fmla="*/ 39 w 77"/>
                <a:gd name="T13" fmla="*/ 6 h 63"/>
                <a:gd name="T14" fmla="*/ 39 w 77"/>
                <a:gd name="T15" fmla="*/ 11 h 63"/>
                <a:gd name="T16" fmla="*/ 45 w 77"/>
                <a:gd name="T17" fmla="*/ 10 h 63"/>
                <a:gd name="T18" fmla="*/ 49 w 77"/>
                <a:gd name="T19" fmla="*/ 11 h 63"/>
                <a:gd name="T20" fmla="*/ 61 w 77"/>
                <a:gd name="T21" fmla="*/ 22 h 63"/>
                <a:gd name="T22" fmla="*/ 64 w 77"/>
                <a:gd name="T23" fmla="*/ 21 h 63"/>
                <a:gd name="T24" fmla="*/ 67 w 77"/>
                <a:gd name="T25" fmla="*/ 19 h 63"/>
                <a:gd name="T26" fmla="*/ 70 w 77"/>
                <a:gd name="T27" fmla="*/ 24 h 63"/>
                <a:gd name="T28" fmla="*/ 71 w 77"/>
                <a:gd name="T29" fmla="*/ 30 h 63"/>
                <a:gd name="T30" fmla="*/ 77 w 77"/>
                <a:gd name="T31" fmla="*/ 37 h 63"/>
                <a:gd name="T32" fmla="*/ 77 w 77"/>
                <a:gd name="T33" fmla="*/ 40 h 63"/>
                <a:gd name="T34" fmla="*/ 77 w 77"/>
                <a:gd name="T35" fmla="*/ 39 h 63"/>
                <a:gd name="T36" fmla="*/ 72 w 77"/>
                <a:gd name="T37" fmla="*/ 47 h 63"/>
                <a:gd name="T38" fmla="*/ 63 w 77"/>
                <a:gd name="T39" fmla="*/ 53 h 63"/>
                <a:gd name="T40" fmla="*/ 58 w 77"/>
                <a:gd name="T41" fmla="*/ 45 h 63"/>
                <a:gd name="T42" fmla="*/ 52 w 77"/>
                <a:gd name="T43" fmla="*/ 42 h 63"/>
                <a:gd name="T44" fmla="*/ 46 w 77"/>
                <a:gd name="T45" fmla="*/ 45 h 63"/>
                <a:gd name="T46" fmla="*/ 42 w 77"/>
                <a:gd name="T47" fmla="*/ 39 h 63"/>
                <a:gd name="T48" fmla="*/ 35 w 77"/>
                <a:gd name="T49" fmla="*/ 43 h 63"/>
                <a:gd name="T50" fmla="*/ 29 w 77"/>
                <a:gd name="T51" fmla="*/ 44 h 63"/>
                <a:gd name="T52" fmla="*/ 26 w 77"/>
                <a:gd name="T53" fmla="*/ 50 h 63"/>
                <a:gd name="T54" fmla="*/ 29 w 77"/>
                <a:gd name="T55" fmla="*/ 56 h 63"/>
                <a:gd name="T56" fmla="*/ 30 w 77"/>
                <a:gd name="T57" fmla="*/ 61 h 63"/>
                <a:gd name="T58" fmla="*/ 22 w 77"/>
                <a:gd name="T59" fmla="*/ 63 h 63"/>
                <a:gd name="T60" fmla="*/ 19 w 77"/>
                <a:gd name="T61" fmla="*/ 60 h 63"/>
                <a:gd name="T62" fmla="*/ 7 w 77"/>
                <a:gd name="T63" fmla="*/ 60 h 63"/>
                <a:gd name="T64" fmla="*/ 0 w 77"/>
                <a:gd name="T65" fmla="*/ 49 h 63"/>
                <a:gd name="T66" fmla="*/ 0 w 77"/>
                <a:gd name="T67" fmla="*/ 49 h 63"/>
                <a:gd name="T68" fmla="*/ 9 w 77"/>
                <a:gd name="T69" fmla="*/ 38 h 63"/>
                <a:gd name="T70" fmla="*/ 12 w 77"/>
                <a:gd name="T71" fmla="*/ 32 h 63"/>
                <a:gd name="T72" fmla="*/ 8 w 77"/>
                <a:gd name="T73" fmla="*/ 29 h 63"/>
                <a:gd name="T74" fmla="*/ 10 w 77"/>
                <a:gd name="T75" fmla="*/ 23 h 63"/>
                <a:gd name="T76" fmla="*/ 12 w 77"/>
                <a:gd name="T77" fmla="*/ 17 h 63"/>
                <a:gd name="T78" fmla="*/ 10 w 77"/>
                <a:gd name="T79" fmla="*/ 10 h 63"/>
                <a:gd name="T80" fmla="*/ 7 w 77"/>
                <a:gd name="T8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63">
                  <a:moveTo>
                    <a:pt x="7" y="9"/>
                  </a:moveTo>
                  <a:cubicBezTo>
                    <a:pt x="12" y="4"/>
                    <a:pt x="12" y="4"/>
                    <a:pt x="12" y="4"/>
                  </a:cubicBezTo>
                  <a:cubicBezTo>
                    <a:pt x="18" y="9"/>
                    <a:pt x="18" y="9"/>
                    <a:pt x="18" y="9"/>
                  </a:cubicBezTo>
                  <a:cubicBezTo>
                    <a:pt x="28" y="8"/>
                    <a:pt x="28" y="8"/>
                    <a:pt x="28" y="8"/>
                  </a:cubicBezTo>
                  <a:cubicBezTo>
                    <a:pt x="27" y="2"/>
                    <a:pt x="27" y="2"/>
                    <a:pt x="27" y="2"/>
                  </a:cubicBezTo>
                  <a:cubicBezTo>
                    <a:pt x="30" y="0"/>
                    <a:pt x="30" y="0"/>
                    <a:pt x="30" y="0"/>
                  </a:cubicBezTo>
                  <a:cubicBezTo>
                    <a:pt x="39" y="6"/>
                    <a:pt x="39" y="6"/>
                    <a:pt x="39" y="6"/>
                  </a:cubicBezTo>
                  <a:cubicBezTo>
                    <a:pt x="39" y="11"/>
                    <a:pt x="39" y="11"/>
                    <a:pt x="39" y="11"/>
                  </a:cubicBezTo>
                  <a:cubicBezTo>
                    <a:pt x="45" y="10"/>
                    <a:pt x="45" y="10"/>
                    <a:pt x="45" y="10"/>
                  </a:cubicBezTo>
                  <a:cubicBezTo>
                    <a:pt x="49" y="11"/>
                    <a:pt x="49" y="11"/>
                    <a:pt x="49" y="11"/>
                  </a:cubicBezTo>
                  <a:cubicBezTo>
                    <a:pt x="61" y="22"/>
                    <a:pt x="61" y="22"/>
                    <a:pt x="61" y="22"/>
                  </a:cubicBezTo>
                  <a:cubicBezTo>
                    <a:pt x="64" y="21"/>
                    <a:pt x="64" y="21"/>
                    <a:pt x="64" y="21"/>
                  </a:cubicBezTo>
                  <a:cubicBezTo>
                    <a:pt x="67" y="19"/>
                    <a:pt x="67" y="19"/>
                    <a:pt x="67" y="19"/>
                  </a:cubicBezTo>
                  <a:cubicBezTo>
                    <a:pt x="70" y="24"/>
                    <a:pt x="70" y="24"/>
                    <a:pt x="70" y="24"/>
                  </a:cubicBezTo>
                  <a:cubicBezTo>
                    <a:pt x="71" y="30"/>
                    <a:pt x="71" y="30"/>
                    <a:pt x="71" y="30"/>
                  </a:cubicBezTo>
                  <a:cubicBezTo>
                    <a:pt x="77" y="37"/>
                    <a:pt x="77" y="37"/>
                    <a:pt x="77" y="37"/>
                  </a:cubicBezTo>
                  <a:cubicBezTo>
                    <a:pt x="77" y="40"/>
                    <a:pt x="77" y="40"/>
                    <a:pt x="77" y="40"/>
                  </a:cubicBezTo>
                  <a:cubicBezTo>
                    <a:pt x="77" y="39"/>
                    <a:pt x="77" y="39"/>
                    <a:pt x="77" y="39"/>
                  </a:cubicBezTo>
                  <a:cubicBezTo>
                    <a:pt x="72" y="47"/>
                    <a:pt x="72" y="47"/>
                    <a:pt x="72" y="47"/>
                  </a:cubicBezTo>
                  <a:cubicBezTo>
                    <a:pt x="63" y="53"/>
                    <a:pt x="63" y="53"/>
                    <a:pt x="63" y="53"/>
                  </a:cubicBezTo>
                  <a:cubicBezTo>
                    <a:pt x="58" y="45"/>
                    <a:pt x="58" y="45"/>
                    <a:pt x="58" y="45"/>
                  </a:cubicBezTo>
                  <a:cubicBezTo>
                    <a:pt x="52" y="42"/>
                    <a:pt x="52" y="42"/>
                    <a:pt x="52" y="42"/>
                  </a:cubicBezTo>
                  <a:cubicBezTo>
                    <a:pt x="46" y="45"/>
                    <a:pt x="46" y="45"/>
                    <a:pt x="46" y="45"/>
                  </a:cubicBezTo>
                  <a:cubicBezTo>
                    <a:pt x="42" y="39"/>
                    <a:pt x="42" y="39"/>
                    <a:pt x="42" y="39"/>
                  </a:cubicBezTo>
                  <a:cubicBezTo>
                    <a:pt x="35" y="43"/>
                    <a:pt x="35" y="43"/>
                    <a:pt x="35" y="43"/>
                  </a:cubicBezTo>
                  <a:cubicBezTo>
                    <a:pt x="29" y="44"/>
                    <a:pt x="29" y="44"/>
                    <a:pt x="29" y="44"/>
                  </a:cubicBezTo>
                  <a:cubicBezTo>
                    <a:pt x="29" y="44"/>
                    <a:pt x="26" y="49"/>
                    <a:pt x="26" y="50"/>
                  </a:cubicBezTo>
                  <a:cubicBezTo>
                    <a:pt x="26" y="51"/>
                    <a:pt x="29" y="56"/>
                    <a:pt x="29" y="56"/>
                  </a:cubicBezTo>
                  <a:cubicBezTo>
                    <a:pt x="30" y="61"/>
                    <a:pt x="30" y="61"/>
                    <a:pt x="30" y="61"/>
                  </a:cubicBezTo>
                  <a:cubicBezTo>
                    <a:pt x="22" y="63"/>
                    <a:pt x="22" y="63"/>
                    <a:pt x="22" y="63"/>
                  </a:cubicBezTo>
                  <a:cubicBezTo>
                    <a:pt x="19" y="60"/>
                    <a:pt x="19" y="60"/>
                    <a:pt x="19" y="60"/>
                  </a:cubicBezTo>
                  <a:cubicBezTo>
                    <a:pt x="7" y="60"/>
                    <a:pt x="7" y="60"/>
                    <a:pt x="7" y="60"/>
                  </a:cubicBezTo>
                  <a:cubicBezTo>
                    <a:pt x="0" y="49"/>
                    <a:pt x="0" y="49"/>
                    <a:pt x="0" y="49"/>
                  </a:cubicBezTo>
                  <a:cubicBezTo>
                    <a:pt x="0" y="49"/>
                    <a:pt x="0" y="49"/>
                    <a:pt x="0" y="49"/>
                  </a:cubicBezTo>
                  <a:cubicBezTo>
                    <a:pt x="9" y="38"/>
                    <a:pt x="9" y="38"/>
                    <a:pt x="9" y="38"/>
                  </a:cubicBezTo>
                  <a:cubicBezTo>
                    <a:pt x="12" y="32"/>
                    <a:pt x="12" y="32"/>
                    <a:pt x="12" y="32"/>
                  </a:cubicBezTo>
                  <a:cubicBezTo>
                    <a:pt x="8" y="29"/>
                    <a:pt x="8" y="29"/>
                    <a:pt x="8" y="29"/>
                  </a:cubicBezTo>
                  <a:cubicBezTo>
                    <a:pt x="10" y="23"/>
                    <a:pt x="10" y="23"/>
                    <a:pt x="10" y="23"/>
                  </a:cubicBezTo>
                  <a:cubicBezTo>
                    <a:pt x="10" y="23"/>
                    <a:pt x="12" y="17"/>
                    <a:pt x="12" y="17"/>
                  </a:cubicBezTo>
                  <a:cubicBezTo>
                    <a:pt x="12" y="16"/>
                    <a:pt x="10" y="10"/>
                    <a:pt x="10" y="10"/>
                  </a:cubicBezTo>
                  <a:lnTo>
                    <a:pt x="7" y="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59" name="Freeform 32"/>
            <p:cNvSpPr>
              <a:spLocks/>
            </p:cNvSpPr>
            <p:nvPr/>
          </p:nvSpPr>
          <p:spPr bwMode="auto">
            <a:xfrm>
              <a:off x="1373" y="3218"/>
              <a:ext cx="248" cy="139"/>
            </a:xfrm>
            <a:custGeom>
              <a:avLst/>
              <a:gdLst>
                <a:gd name="T0" fmla="*/ 56 w 248"/>
                <a:gd name="T1" fmla="*/ 12 h 139"/>
                <a:gd name="T2" fmla="*/ 83 w 248"/>
                <a:gd name="T3" fmla="*/ 2 h 139"/>
                <a:gd name="T4" fmla="*/ 104 w 248"/>
                <a:gd name="T5" fmla="*/ 6 h 139"/>
                <a:gd name="T6" fmla="*/ 116 w 248"/>
                <a:gd name="T7" fmla="*/ 0 h 139"/>
                <a:gd name="T8" fmla="*/ 131 w 248"/>
                <a:gd name="T9" fmla="*/ 23 h 139"/>
                <a:gd name="T10" fmla="*/ 148 w 248"/>
                <a:gd name="T11" fmla="*/ 27 h 139"/>
                <a:gd name="T12" fmla="*/ 162 w 248"/>
                <a:gd name="T13" fmla="*/ 41 h 139"/>
                <a:gd name="T14" fmla="*/ 166 w 248"/>
                <a:gd name="T15" fmla="*/ 52 h 139"/>
                <a:gd name="T16" fmla="*/ 189 w 248"/>
                <a:gd name="T17" fmla="*/ 62 h 139"/>
                <a:gd name="T18" fmla="*/ 200 w 248"/>
                <a:gd name="T19" fmla="*/ 81 h 139"/>
                <a:gd name="T20" fmla="*/ 208 w 248"/>
                <a:gd name="T21" fmla="*/ 75 h 139"/>
                <a:gd name="T22" fmla="*/ 221 w 248"/>
                <a:gd name="T23" fmla="*/ 79 h 139"/>
                <a:gd name="T24" fmla="*/ 231 w 248"/>
                <a:gd name="T25" fmla="*/ 62 h 139"/>
                <a:gd name="T26" fmla="*/ 248 w 248"/>
                <a:gd name="T27" fmla="*/ 79 h 139"/>
                <a:gd name="T28" fmla="*/ 242 w 248"/>
                <a:gd name="T29" fmla="*/ 85 h 139"/>
                <a:gd name="T30" fmla="*/ 239 w 248"/>
                <a:gd name="T31" fmla="*/ 121 h 139"/>
                <a:gd name="T32" fmla="*/ 219 w 248"/>
                <a:gd name="T33" fmla="*/ 121 h 139"/>
                <a:gd name="T34" fmla="*/ 208 w 248"/>
                <a:gd name="T35" fmla="*/ 127 h 139"/>
                <a:gd name="T36" fmla="*/ 202 w 248"/>
                <a:gd name="T37" fmla="*/ 123 h 139"/>
                <a:gd name="T38" fmla="*/ 185 w 248"/>
                <a:gd name="T39" fmla="*/ 127 h 139"/>
                <a:gd name="T40" fmla="*/ 175 w 248"/>
                <a:gd name="T41" fmla="*/ 139 h 139"/>
                <a:gd name="T42" fmla="*/ 171 w 248"/>
                <a:gd name="T43" fmla="*/ 133 h 139"/>
                <a:gd name="T44" fmla="*/ 152 w 248"/>
                <a:gd name="T45" fmla="*/ 133 h 139"/>
                <a:gd name="T46" fmla="*/ 141 w 248"/>
                <a:gd name="T47" fmla="*/ 116 h 139"/>
                <a:gd name="T48" fmla="*/ 131 w 248"/>
                <a:gd name="T49" fmla="*/ 114 h 139"/>
                <a:gd name="T50" fmla="*/ 116 w 248"/>
                <a:gd name="T51" fmla="*/ 125 h 139"/>
                <a:gd name="T52" fmla="*/ 106 w 248"/>
                <a:gd name="T53" fmla="*/ 123 h 139"/>
                <a:gd name="T54" fmla="*/ 102 w 248"/>
                <a:gd name="T55" fmla="*/ 131 h 139"/>
                <a:gd name="T56" fmla="*/ 94 w 248"/>
                <a:gd name="T57" fmla="*/ 127 h 139"/>
                <a:gd name="T58" fmla="*/ 83 w 248"/>
                <a:gd name="T59" fmla="*/ 127 h 139"/>
                <a:gd name="T60" fmla="*/ 85 w 248"/>
                <a:gd name="T61" fmla="*/ 112 h 139"/>
                <a:gd name="T62" fmla="*/ 69 w 248"/>
                <a:gd name="T63" fmla="*/ 102 h 139"/>
                <a:gd name="T64" fmla="*/ 73 w 248"/>
                <a:gd name="T65" fmla="*/ 87 h 139"/>
                <a:gd name="T66" fmla="*/ 58 w 248"/>
                <a:gd name="T67" fmla="*/ 87 h 139"/>
                <a:gd name="T68" fmla="*/ 44 w 248"/>
                <a:gd name="T69" fmla="*/ 75 h 139"/>
                <a:gd name="T70" fmla="*/ 41 w 248"/>
                <a:gd name="T71" fmla="*/ 64 h 139"/>
                <a:gd name="T72" fmla="*/ 35 w 248"/>
                <a:gd name="T73" fmla="*/ 64 h 139"/>
                <a:gd name="T74" fmla="*/ 27 w 248"/>
                <a:gd name="T75" fmla="*/ 73 h 139"/>
                <a:gd name="T76" fmla="*/ 19 w 248"/>
                <a:gd name="T77" fmla="*/ 68 h 139"/>
                <a:gd name="T78" fmla="*/ 8 w 248"/>
                <a:gd name="T79" fmla="*/ 68 h 139"/>
                <a:gd name="T80" fmla="*/ 0 w 248"/>
                <a:gd name="T81" fmla="*/ 54 h 139"/>
                <a:gd name="T82" fmla="*/ 2 w 248"/>
                <a:gd name="T83" fmla="*/ 50 h 139"/>
                <a:gd name="T84" fmla="*/ 12 w 248"/>
                <a:gd name="T85" fmla="*/ 50 h 139"/>
                <a:gd name="T86" fmla="*/ 27 w 248"/>
                <a:gd name="T87" fmla="*/ 33 h 139"/>
                <a:gd name="T88" fmla="*/ 35 w 248"/>
                <a:gd name="T89" fmla="*/ 35 h 139"/>
                <a:gd name="T90" fmla="*/ 39 w 248"/>
                <a:gd name="T91" fmla="*/ 25 h 139"/>
                <a:gd name="T92" fmla="*/ 54 w 248"/>
                <a:gd name="T93" fmla="*/ 25 h 139"/>
                <a:gd name="T94" fmla="*/ 56 w 248"/>
                <a:gd name="T9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8" h="139">
                  <a:moveTo>
                    <a:pt x="56" y="12"/>
                  </a:moveTo>
                  <a:lnTo>
                    <a:pt x="83" y="2"/>
                  </a:lnTo>
                  <a:lnTo>
                    <a:pt x="104" y="6"/>
                  </a:lnTo>
                  <a:lnTo>
                    <a:pt x="116" y="0"/>
                  </a:lnTo>
                  <a:lnTo>
                    <a:pt x="131" y="23"/>
                  </a:lnTo>
                  <a:lnTo>
                    <a:pt x="148" y="27"/>
                  </a:lnTo>
                  <a:lnTo>
                    <a:pt x="162" y="41"/>
                  </a:lnTo>
                  <a:lnTo>
                    <a:pt x="166" y="52"/>
                  </a:lnTo>
                  <a:lnTo>
                    <a:pt x="189" y="62"/>
                  </a:lnTo>
                  <a:lnTo>
                    <a:pt x="200" y="81"/>
                  </a:lnTo>
                  <a:lnTo>
                    <a:pt x="208" y="75"/>
                  </a:lnTo>
                  <a:lnTo>
                    <a:pt x="221" y="79"/>
                  </a:lnTo>
                  <a:lnTo>
                    <a:pt x="231" y="62"/>
                  </a:lnTo>
                  <a:lnTo>
                    <a:pt x="248" y="79"/>
                  </a:lnTo>
                  <a:lnTo>
                    <a:pt x="242" y="85"/>
                  </a:lnTo>
                  <a:lnTo>
                    <a:pt x="239" y="121"/>
                  </a:lnTo>
                  <a:lnTo>
                    <a:pt x="219" y="121"/>
                  </a:lnTo>
                  <a:lnTo>
                    <a:pt x="208" y="127"/>
                  </a:lnTo>
                  <a:lnTo>
                    <a:pt x="202" y="123"/>
                  </a:lnTo>
                  <a:lnTo>
                    <a:pt x="185" y="127"/>
                  </a:lnTo>
                  <a:lnTo>
                    <a:pt x="175" y="139"/>
                  </a:lnTo>
                  <a:lnTo>
                    <a:pt x="171" y="133"/>
                  </a:lnTo>
                  <a:lnTo>
                    <a:pt x="152" y="133"/>
                  </a:lnTo>
                  <a:lnTo>
                    <a:pt x="141" y="116"/>
                  </a:lnTo>
                  <a:lnTo>
                    <a:pt x="131" y="114"/>
                  </a:lnTo>
                  <a:lnTo>
                    <a:pt x="116" y="125"/>
                  </a:lnTo>
                  <a:lnTo>
                    <a:pt x="106" y="123"/>
                  </a:lnTo>
                  <a:lnTo>
                    <a:pt x="102" y="131"/>
                  </a:lnTo>
                  <a:lnTo>
                    <a:pt x="94" y="127"/>
                  </a:lnTo>
                  <a:lnTo>
                    <a:pt x="83" y="127"/>
                  </a:lnTo>
                  <a:lnTo>
                    <a:pt x="85" y="112"/>
                  </a:lnTo>
                  <a:lnTo>
                    <a:pt x="69" y="102"/>
                  </a:lnTo>
                  <a:lnTo>
                    <a:pt x="73" y="87"/>
                  </a:lnTo>
                  <a:lnTo>
                    <a:pt x="58" y="87"/>
                  </a:lnTo>
                  <a:lnTo>
                    <a:pt x="44" y="75"/>
                  </a:lnTo>
                  <a:lnTo>
                    <a:pt x="41" y="64"/>
                  </a:lnTo>
                  <a:lnTo>
                    <a:pt x="35" y="64"/>
                  </a:lnTo>
                  <a:lnTo>
                    <a:pt x="27" y="73"/>
                  </a:lnTo>
                  <a:lnTo>
                    <a:pt x="19" y="68"/>
                  </a:lnTo>
                  <a:lnTo>
                    <a:pt x="8" y="68"/>
                  </a:lnTo>
                  <a:lnTo>
                    <a:pt x="0" y="54"/>
                  </a:lnTo>
                  <a:lnTo>
                    <a:pt x="2" y="50"/>
                  </a:lnTo>
                  <a:lnTo>
                    <a:pt x="12" y="50"/>
                  </a:lnTo>
                  <a:lnTo>
                    <a:pt x="27" y="33"/>
                  </a:lnTo>
                  <a:lnTo>
                    <a:pt x="35" y="35"/>
                  </a:lnTo>
                  <a:lnTo>
                    <a:pt x="39" y="25"/>
                  </a:lnTo>
                  <a:lnTo>
                    <a:pt x="54" y="25"/>
                  </a:lnTo>
                  <a:lnTo>
                    <a:pt x="56" y="12"/>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60" name="Freeform 33"/>
            <p:cNvSpPr>
              <a:spLocks/>
            </p:cNvSpPr>
            <p:nvPr/>
          </p:nvSpPr>
          <p:spPr bwMode="auto">
            <a:xfrm>
              <a:off x="1323" y="3268"/>
              <a:ext cx="135" cy="118"/>
            </a:xfrm>
            <a:custGeom>
              <a:avLst/>
              <a:gdLst>
                <a:gd name="T0" fmla="*/ 133 w 135"/>
                <a:gd name="T1" fmla="*/ 77 h 118"/>
                <a:gd name="T2" fmla="*/ 116 w 135"/>
                <a:gd name="T3" fmla="*/ 77 h 118"/>
                <a:gd name="T4" fmla="*/ 116 w 135"/>
                <a:gd name="T5" fmla="*/ 89 h 118"/>
                <a:gd name="T6" fmla="*/ 100 w 135"/>
                <a:gd name="T7" fmla="*/ 89 h 118"/>
                <a:gd name="T8" fmla="*/ 89 w 135"/>
                <a:gd name="T9" fmla="*/ 79 h 118"/>
                <a:gd name="T10" fmla="*/ 81 w 135"/>
                <a:gd name="T11" fmla="*/ 87 h 118"/>
                <a:gd name="T12" fmla="*/ 77 w 135"/>
                <a:gd name="T13" fmla="*/ 102 h 118"/>
                <a:gd name="T14" fmla="*/ 66 w 135"/>
                <a:gd name="T15" fmla="*/ 112 h 118"/>
                <a:gd name="T16" fmla="*/ 50 w 135"/>
                <a:gd name="T17" fmla="*/ 114 h 118"/>
                <a:gd name="T18" fmla="*/ 37 w 135"/>
                <a:gd name="T19" fmla="*/ 118 h 118"/>
                <a:gd name="T20" fmla="*/ 41 w 135"/>
                <a:gd name="T21" fmla="*/ 116 h 118"/>
                <a:gd name="T22" fmla="*/ 48 w 135"/>
                <a:gd name="T23" fmla="*/ 75 h 118"/>
                <a:gd name="T24" fmla="*/ 21 w 135"/>
                <a:gd name="T25" fmla="*/ 46 h 118"/>
                <a:gd name="T26" fmla="*/ 4 w 135"/>
                <a:gd name="T27" fmla="*/ 41 h 118"/>
                <a:gd name="T28" fmla="*/ 4 w 135"/>
                <a:gd name="T29" fmla="*/ 31 h 118"/>
                <a:gd name="T30" fmla="*/ 8 w 135"/>
                <a:gd name="T31" fmla="*/ 16 h 118"/>
                <a:gd name="T32" fmla="*/ 0 w 135"/>
                <a:gd name="T33" fmla="*/ 8 h 118"/>
                <a:gd name="T34" fmla="*/ 10 w 135"/>
                <a:gd name="T35" fmla="*/ 0 h 118"/>
                <a:gd name="T36" fmla="*/ 31 w 135"/>
                <a:gd name="T37" fmla="*/ 0 h 118"/>
                <a:gd name="T38" fmla="*/ 35 w 135"/>
                <a:gd name="T39" fmla="*/ 6 h 118"/>
                <a:gd name="T40" fmla="*/ 50 w 135"/>
                <a:gd name="T41" fmla="*/ 8 h 118"/>
                <a:gd name="T42" fmla="*/ 50 w 135"/>
                <a:gd name="T43" fmla="*/ 4 h 118"/>
                <a:gd name="T44" fmla="*/ 58 w 135"/>
                <a:gd name="T45" fmla="*/ 18 h 118"/>
                <a:gd name="T46" fmla="*/ 69 w 135"/>
                <a:gd name="T47" fmla="*/ 18 h 118"/>
                <a:gd name="T48" fmla="*/ 77 w 135"/>
                <a:gd name="T49" fmla="*/ 23 h 118"/>
                <a:gd name="T50" fmla="*/ 85 w 135"/>
                <a:gd name="T51" fmla="*/ 14 h 118"/>
                <a:gd name="T52" fmla="*/ 91 w 135"/>
                <a:gd name="T53" fmla="*/ 14 h 118"/>
                <a:gd name="T54" fmla="*/ 94 w 135"/>
                <a:gd name="T55" fmla="*/ 25 h 118"/>
                <a:gd name="T56" fmla="*/ 108 w 135"/>
                <a:gd name="T57" fmla="*/ 37 h 118"/>
                <a:gd name="T58" fmla="*/ 123 w 135"/>
                <a:gd name="T59" fmla="*/ 37 h 118"/>
                <a:gd name="T60" fmla="*/ 119 w 135"/>
                <a:gd name="T61" fmla="*/ 52 h 118"/>
                <a:gd name="T62" fmla="*/ 135 w 135"/>
                <a:gd name="T63" fmla="*/ 62 h 118"/>
                <a:gd name="T64" fmla="*/ 133 w 135"/>
                <a:gd name="T65" fmla="*/ 7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5" h="118">
                  <a:moveTo>
                    <a:pt x="133" y="77"/>
                  </a:moveTo>
                  <a:lnTo>
                    <a:pt x="116" y="77"/>
                  </a:lnTo>
                  <a:lnTo>
                    <a:pt x="116" y="89"/>
                  </a:lnTo>
                  <a:lnTo>
                    <a:pt x="100" y="89"/>
                  </a:lnTo>
                  <a:lnTo>
                    <a:pt x="89" y="79"/>
                  </a:lnTo>
                  <a:lnTo>
                    <a:pt x="81" y="87"/>
                  </a:lnTo>
                  <a:lnTo>
                    <a:pt x="77" y="102"/>
                  </a:lnTo>
                  <a:lnTo>
                    <a:pt x="66" y="112"/>
                  </a:lnTo>
                  <a:lnTo>
                    <a:pt x="50" y="114"/>
                  </a:lnTo>
                  <a:lnTo>
                    <a:pt x="37" y="118"/>
                  </a:lnTo>
                  <a:lnTo>
                    <a:pt x="41" y="116"/>
                  </a:lnTo>
                  <a:lnTo>
                    <a:pt x="48" y="75"/>
                  </a:lnTo>
                  <a:lnTo>
                    <a:pt x="21" y="46"/>
                  </a:lnTo>
                  <a:lnTo>
                    <a:pt x="4" y="41"/>
                  </a:lnTo>
                  <a:lnTo>
                    <a:pt x="4" y="31"/>
                  </a:lnTo>
                  <a:lnTo>
                    <a:pt x="8" y="16"/>
                  </a:lnTo>
                  <a:lnTo>
                    <a:pt x="0" y="8"/>
                  </a:lnTo>
                  <a:lnTo>
                    <a:pt x="10" y="0"/>
                  </a:lnTo>
                  <a:lnTo>
                    <a:pt x="31" y="0"/>
                  </a:lnTo>
                  <a:lnTo>
                    <a:pt x="35" y="6"/>
                  </a:lnTo>
                  <a:lnTo>
                    <a:pt x="50" y="8"/>
                  </a:lnTo>
                  <a:lnTo>
                    <a:pt x="50" y="4"/>
                  </a:lnTo>
                  <a:lnTo>
                    <a:pt x="58" y="18"/>
                  </a:lnTo>
                  <a:lnTo>
                    <a:pt x="69" y="18"/>
                  </a:lnTo>
                  <a:lnTo>
                    <a:pt x="77" y="23"/>
                  </a:lnTo>
                  <a:lnTo>
                    <a:pt x="85" y="14"/>
                  </a:lnTo>
                  <a:lnTo>
                    <a:pt x="91" y="14"/>
                  </a:lnTo>
                  <a:lnTo>
                    <a:pt x="94" y="25"/>
                  </a:lnTo>
                  <a:lnTo>
                    <a:pt x="108" y="37"/>
                  </a:lnTo>
                  <a:lnTo>
                    <a:pt x="123" y="37"/>
                  </a:lnTo>
                  <a:lnTo>
                    <a:pt x="119" y="52"/>
                  </a:lnTo>
                  <a:lnTo>
                    <a:pt x="135" y="62"/>
                  </a:lnTo>
                  <a:lnTo>
                    <a:pt x="133" y="77"/>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61" name="Freeform 34"/>
            <p:cNvSpPr>
              <a:spLocks/>
            </p:cNvSpPr>
            <p:nvPr/>
          </p:nvSpPr>
          <p:spPr bwMode="auto">
            <a:xfrm>
              <a:off x="1262" y="3264"/>
              <a:ext cx="109" cy="139"/>
            </a:xfrm>
            <a:custGeom>
              <a:avLst/>
              <a:gdLst>
                <a:gd name="T0" fmla="*/ 102 w 109"/>
                <a:gd name="T1" fmla="*/ 120 h 139"/>
                <a:gd name="T2" fmla="*/ 98 w 109"/>
                <a:gd name="T3" fmla="*/ 122 h 139"/>
                <a:gd name="T4" fmla="*/ 84 w 109"/>
                <a:gd name="T5" fmla="*/ 125 h 139"/>
                <a:gd name="T6" fmla="*/ 75 w 109"/>
                <a:gd name="T7" fmla="*/ 133 h 139"/>
                <a:gd name="T8" fmla="*/ 67 w 109"/>
                <a:gd name="T9" fmla="*/ 133 h 139"/>
                <a:gd name="T10" fmla="*/ 59 w 109"/>
                <a:gd name="T11" fmla="*/ 139 h 139"/>
                <a:gd name="T12" fmla="*/ 50 w 109"/>
                <a:gd name="T13" fmla="*/ 135 h 139"/>
                <a:gd name="T14" fmla="*/ 38 w 109"/>
                <a:gd name="T15" fmla="*/ 125 h 139"/>
                <a:gd name="T16" fmla="*/ 36 w 109"/>
                <a:gd name="T17" fmla="*/ 116 h 139"/>
                <a:gd name="T18" fmla="*/ 27 w 109"/>
                <a:gd name="T19" fmla="*/ 110 h 139"/>
                <a:gd name="T20" fmla="*/ 21 w 109"/>
                <a:gd name="T21" fmla="*/ 100 h 139"/>
                <a:gd name="T22" fmla="*/ 19 w 109"/>
                <a:gd name="T23" fmla="*/ 100 h 139"/>
                <a:gd name="T24" fmla="*/ 21 w 109"/>
                <a:gd name="T25" fmla="*/ 87 h 139"/>
                <a:gd name="T26" fmla="*/ 27 w 109"/>
                <a:gd name="T27" fmla="*/ 75 h 139"/>
                <a:gd name="T28" fmla="*/ 27 w 109"/>
                <a:gd name="T29" fmla="*/ 64 h 139"/>
                <a:gd name="T30" fmla="*/ 13 w 109"/>
                <a:gd name="T31" fmla="*/ 58 h 139"/>
                <a:gd name="T32" fmla="*/ 13 w 109"/>
                <a:gd name="T33" fmla="*/ 41 h 139"/>
                <a:gd name="T34" fmla="*/ 4 w 109"/>
                <a:gd name="T35" fmla="*/ 43 h 139"/>
                <a:gd name="T36" fmla="*/ 0 w 109"/>
                <a:gd name="T37" fmla="*/ 33 h 139"/>
                <a:gd name="T38" fmla="*/ 9 w 109"/>
                <a:gd name="T39" fmla="*/ 27 h 139"/>
                <a:gd name="T40" fmla="*/ 11 w 109"/>
                <a:gd name="T41" fmla="*/ 18 h 139"/>
                <a:gd name="T42" fmla="*/ 15 w 109"/>
                <a:gd name="T43" fmla="*/ 10 h 139"/>
                <a:gd name="T44" fmla="*/ 21 w 109"/>
                <a:gd name="T45" fmla="*/ 0 h 139"/>
                <a:gd name="T46" fmla="*/ 44 w 109"/>
                <a:gd name="T47" fmla="*/ 16 h 139"/>
                <a:gd name="T48" fmla="*/ 61 w 109"/>
                <a:gd name="T49" fmla="*/ 12 h 139"/>
                <a:gd name="T50" fmla="*/ 69 w 109"/>
                <a:gd name="T51" fmla="*/ 20 h 139"/>
                <a:gd name="T52" fmla="*/ 65 w 109"/>
                <a:gd name="T53" fmla="*/ 35 h 139"/>
                <a:gd name="T54" fmla="*/ 65 w 109"/>
                <a:gd name="T55" fmla="*/ 45 h 139"/>
                <a:gd name="T56" fmla="*/ 82 w 109"/>
                <a:gd name="T57" fmla="*/ 50 h 139"/>
                <a:gd name="T58" fmla="*/ 109 w 109"/>
                <a:gd name="T59" fmla="*/ 79 h 139"/>
                <a:gd name="T60" fmla="*/ 102 w 109"/>
                <a:gd name="T61" fmla="*/ 12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39">
                  <a:moveTo>
                    <a:pt x="102" y="120"/>
                  </a:moveTo>
                  <a:lnTo>
                    <a:pt x="98" y="122"/>
                  </a:lnTo>
                  <a:lnTo>
                    <a:pt x="84" y="125"/>
                  </a:lnTo>
                  <a:lnTo>
                    <a:pt x="75" y="133"/>
                  </a:lnTo>
                  <a:lnTo>
                    <a:pt x="67" y="133"/>
                  </a:lnTo>
                  <a:lnTo>
                    <a:pt x="59" y="139"/>
                  </a:lnTo>
                  <a:lnTo>
                    <a:pt x="50" y="135"/>
                  </a:lnTo>
                  <a:lnTo>
                    <a:pt x="38" y="125"/>
                  </a:lnTo>
                  <a:lnTo>
                    <a:pt x="36" y="116"/>
                  </a:lnTo>
                  <a:lnTo>
                    <a:pt x="27" y="110"/>
                  </a:lnTo>
                  <a:lnTo>
                    <a:pt x="21" y="100"/>
                  </a:lnTo>
                  <a:lnTo>
                    <a:pt x="19" y="100"/>
                  </a:lnTo>
                  <a:lnTo>
                    <a:pt x="21" y="87"/>
                  </a:lnTo>
                  <a:lnTo>
                    <a:pt x="27" y="75"/>
                  </a:lnTo>
                  <a:lnTo>
                    <a:pt x="27" y="64"/>
                  </a:lnTo>
                  <a:lnTo>
                    <a:pt x="13" y="58"/>
                  </a:lnTo>
                  <a:lnTo>
                    <a:pt x="13" y="41"/>
                  </a:lnTo>
                  <a:lnTo>
                    <a:pt x="4" y="43"/>
                  </a:lnTo>
                  <a:lnTo>
                    <a:pt x="0" y="33"/>
                  </a:lnTo>
                  <a:lnTo>
                    <a:pt x="9" y="27"/>
                  </a:lnTo>
                  <a:lnTo>
                    <a:pt x="11" y="18"/>
                  </a:lnTo>
                  <a:lnTo>
                    <a:pt x="15" y="10"/>
                  </a:lnTo>
                  <a:lnTo>
                    <a:pt x="21" y="0"/>
                  </a:lnTo>
                  <a:lnTo>
                    <a:pt x="44" y="16"/>
                  </a:lnTo>
                  <a:lnTo>
                    <a:pt x="61" y="12"/>
                  </a:lnTo>
                  <a:lnTo>
                    <a:pt x="69" y="20"/>
                  </a:lnTo>
                  <a:lnTo>
                    <a:pt x="65" y="35"/>
                  </a:lnTo>
                  <a:lnTo>
                    <a:pt x="65" y="45"/>
                  </a:lnTo>
                  <a:lnTo>
                    <a:pt x="82" y="50"/>
                  </a:lnTo>
                  <a:lnTo>
                    <a:pt x="109" y="79"/>
                  </a:lnTo>
                  <a:lnTo>
                    <a:pt x="102" y="12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62" name="Freeform 35"/>
            <p:cNvSpPr>
              <a:spLocks/>
            </p:cNvSpPr>
            <p:nvPr/>
          </p:nvSpPr>
          <p:spPr bwMode="auto">
            <a:xfrm>
              <a:off x="1283" y="3159"/>
              <a:ext cx="146" cy="121"/>
            </a:xfrm>
            <a:custGeom>
              <a:avLst/>
              <a:gdLst>
                <a:gd name="T0" fmla="*/ 63 w 146"/>
                <a:gd name="T1" fmla="*/ 0 h 121"/>
                <a:gd name="T2" fmla="*/ 88 w 146"/>
                <a:gd name="T3" fmla="*/ 0 h 121"/>
                <a:gd name="T4" fmla="*/ 111 w 146"/>
                <a:gd name="T5" fmla="*/ 21 h 121"/>
                <a:gd name="T6" fmla="*/ 119 w 146"/>
                <a:gd name="T7" fmla="*/ 15 h 121"/>
                <a:gd name="T8" fmla="*/ 127 w 146"/>
                <a:gd name="T9" fmla="*/ 25 h 121"/>
                <a:gd name="T10" fmla="*/ 127 w 146"/>
                <a:gd name="T11" fmla="*/ 52 h 121"/>
                <a:gd name="T12" fmla="*/ 146 w 146"/>
                <a:gd name="T13" fmla="*/ 71 h 121"/>
                <a:gd name="T14" fmla="*/ 144 w 146"/>
                <a:gd name="T15" fmla="*/ 84 h 121"/>
                <a:gd name="T16" fmla="*/ 129 w 146"/>
                <a:gd name="T17" fmla="*/ 84 h 121"/>
                <a:gd name="T18" fmla="*/ 125 w 146"/>
                <a:gd name="T19" fmla="*/ 94 h 121"/>
                <a:gd name="T20" fmla="*/ 117 w 146"/>
                <a:gd name="T21" fmla="*/ 92 h 121"/>
                <a:gd name="T22" fmla="*/ 102 w 146"/>
                <a:gd name="T23" fmla="*/ 109 h 121"/>
                <a:gd name="T24" fmla="*/ 92 w 146"/>
                <a:gd name="T25" fmla="*/ 109 h 121"/>
                <a:gd name="T26" fmla="*/ 90 w 146"/>
                <a:gd name="T27" fmla="*/ 117 h 121"/>
                <a:gd name="T28" fmla="*/ 75 w 146"/>
                <a:gd name="T29" fmla="*/ 115 h 121"/>
                <a:gd name="T30" fmla="*/ 71 w 146"/>
                <a:gd name="T31" fmla="*/ 109 h 121"/>
                <a:gd name="T32" fmla="*/ 50 w 146"/>
                <a:gd name="T33" fmla="*/ 109 h 121"/>
                <a:gd name="T34" fmla="*/ 40 w 146"/>
                <a:gd name="T35" fmla="*/ 117 h 121"/>
                <a:gd name="T36" fmla="*/ 23 w 146"/>
                <a:gd name="T37" fmla="*/ 121 h 121"/>
                <a:gd name="T38" fmla="*/ 0 w 146"/>
                <a:gd name="T39" fmla="*/ 105 h 121"/>
                <a:gd name="T40" fmla="*/ 2 w 146"/>
                <a:gd name="T41" fmla="*/ 100 h 121"/>
                <a:gd name="T42" fmla="*/ 6 w 146"/>
                <a:gd name="T43" fmla="*/ 86 h 121"/>
                <a:gd name="T44" fmla="*/ 29 w 146"/>
                <a:gd name="T45" fmla="*/ 71 h 121"/>
                <a:gd name="T46" fmla="*/ 23 w 146"/>
                <a:gd name="T47" fmla="*/ 55 h 121"/>
                <a:gd name="T48" fmla="*/ 31 w 146"/>
                <a:gd name="T49" fmla="*/ 48 h 121"/>
                <a:gd name="T50" fmla="*/ 29 w 146"/>
                <a:gd name="T51" fmla="*/ 30 h 121"/>
                <a:gd name="T52" fmla="*/ 40 w 146"/>
                <a:gd name="T53" fmla="*/ 23 h 121"/>
                <a:gd name="T54" fmla="*/ 44 w 146"/>
                <a:gd name="T55" fmla="*/ 23 h 121"/>
                <a:gd name="T56" fmla="*/ 50 w 146"/>
                <a:gd name="T57" fmla="*/ 9 h 121"/>
                <a:gd name="T58" fmla="*/ 63 w 146"/>
                <a:gd name="T59"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6" h="121">
                  <a:moveTo>
                    <a:pt x="63" y="0"/>
                  </a:moveTo>
                  <a:lnTo>
                    <a:pt x="88" y="0"/>
                  </a:lnTo>
                  <a:lnTo>
                    <a:pt x="111" y="21"/>
                  </a:lnTo>
                  <a:lnTo>
                    <a:pt x="119" y="15"/>
                  </a:lnTo>
                  <a:lnTo>
                    <a:pt x="127" y="25"/>
                  </a:lnTo>
                  <a:lnTo>
                    <a:pt x="127" y="52"/>
                  </a:lnTo>
                  <a:lnTo>
                    <a:pt x="146" y="71"/>
                  </a:lnTo>
                  <a:lnTo>
                    <a:pt x="144" y="84"/>
                  </a:lnTo>
                  <a:lnTo>
                    <a:pt x="129" y="84"/>
                  </a:lnTo>
                  <a:lnTo>
                    <a:pt x="125" y="94"/>
                  </a:lnTo>
                  <a:lnTo>
                    <a:pt x="117" y="92"/>
                  </a:lnTo>
                  <a:lnTo>
                    <a:pt x="102" y="109"/>
                  </a:lnTo>
                  <a:lnTo>
                    <a:pt x="92" y="109"/>
                  </a:lnTo>
                  <a:lnTo>
                    <a:pt x="90" y="117"/>
                  </a:lnTo>
                  <a:lnTo>
                    <a:pt x="75" y="115"/>
                  </a:lnTo>
                  <a:lnTo>
                    <a:pt x="71" y="109"/>
                  </a:lnTo>
                  <a:lnTo>
                    <a:pt x="50" y="109"/>
                  </a:lnTo>
                  <a:lnTo>
                    <a:pt x="40" y="117"/>
                  </a:lnTo>
                  <a:lnTo>
                    <a:pt x="23" y="121"/>
                  </a:lnTo>
                  <a:lnTo>
                    <a:pt x="0" y="105"/>
                  </a:lnTo>
                  <a:lnTo>
                    <a:pt x="2" y="100"/>
                  </a:lnTo>
                  <a:lnTo>
                    <a:pt x="6" y="86"/>
                  </a:lnTo>
                  <a:lnTo>
                    <a:pt x="29" y="71"/>
                  </a:lnTo>
                  <a:lnTo>
                    <a:pt x="23" y="55"/>
                  </a:lnTo>
                  <a:lnTo>
                    <a:pt x="31" y="48"/>
                  </a:lnTo>
                  <a:lnTo>
                    <a:pt x="29" y="30"/>
                  </a:lnTo>
                  <a:lnTo>
                    <a:pt x="40" y="23"/>
                  </a:lnTo>
                  <a:lnTo>
                    <a:pt x="44" y="23"/>
                  </a:lnTo>
                  <a:lnTo>
                    <a:pt x="50" y="9"/>
                  </a:lnTo>
                  <a:lnTo>
                    <a:pt x="63" y="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63" name="Freeform 36"/>
            <p:cNvSpPr>
              <a:spLocks/>
            </p:cNvSpPr>
            <p:nvPr/>
          </p:nvSpPr>
          <p:spPr bwMode="auto">
            <a:xfrm>
              <a:off x="1083" y="3072"/>
              <a:ext cx="263" cy="173"/>
            </a:xfrm>
            <a:custGeom>
              <a:avLst/>
              <a:gdLst>
                <a:gd name="T0" fmla="*/ 0 w 263"/>
                <a:gd name="T1" fmla="*/ 64 h 173"/>
                <a:gd name="T2" fmla="*/ 6 w 263"/>
                <a:gd name="T3" fmla="*/ 52 h 173"/>
                <a:gd name="T4" fmla="*/ 17 w 263"/>
                <a:gd name="T5" fmla="*/ 48 h 173"/>
                <a:gd name="T6" fmla="*/ 25 w 263"/>
                <a:gd name="T7" fmla="*/ 33 h 173"/>
                <a:gd name="T8" fmla="*/ 23 w 263"/>
                <a:gd name="T9" fmla="*/ 19 h 173"/>
                <a:gd name="T10" fmla="*/ 33 w 263"/>
                <a:gd name="T11" fmla="*/ 12 h 173"/>
                <a:gd name="T12" fmla="*/ 38 w 263"/>
                <a:gd name="T13" fmla="*/ 0 h 173"/>
                <a:gd name="T14" fmla="*/ 48 w 263"/>
                <a:gd name="T15" fmla="*/ 8 h 173"/>
                <a:gd name="T16" fmla="*/ 69 w 263"/>
                <a:gd name="T17" fmla="*/ 12 h 173"/>
                <a:gd name="T18" fmla="*/ 75 w 263"/>
                <a:gd name="T19" fmla="*/ 19 h 173"/>
                <a:gd name="T20" fmla="*/ 88 w 263"/>
                <a:gd name="T21" fmla="*/ 19 h 173"/>
                <a:gd name="T22" fmla="*/ 90 w 263"/>
                <a:gd name="T23" fmla="*/ 25 h 173"/>
                <a:gd name="T24" fmla="*/ 106 w 263"/>
                <a:gd name="T25" fmla="*/ 25 h 173"/>
                <a:gd name="T26" fmla="*/ 117 w 263"/>
                <a:gd name="T27" fmla="*/ 31 h 173"/>
                <a:gd name="T28" fmla="*/ 123 w 263"/>
                <a:gd name="T29" fmla="*/ 31 h 173"/>
                <a:gd name="T30" fmla="*/ 131 w 263"/>
                <a:gd name="T31" fmla="*/ 23 h 173"/>
                <a:gd name="T32" fmla="*/ 144 w 263"/>
                <a:gd name="T33" fmla="*/ 25 h 173"/>
                <a:gd name="T34" fmla="*/ 152 w 263"/>
                <a:gd name="T35" fmla="*/ 16 h 173"/>
                <a:gd name="T36" fmla="*/ 167 w 263"/>
                <a:gd name="T37" fmla="*/ 19 h 173"/>
                <a:gd name="T38" fmla="*/ 169 w 263"/>
                <a:gd name="T39" fmla="*/ 29 h 173"/>
                <a:gd name="T40" fmla="*/ 175 w 263"/>
                <a:gd name="T41" fmla="*/ 39 h 173"/>
                <a:gd name="T42" fmla="*/ 186 w 263"/>
                <a:gd name="T43" fmla="*/ 39 h 173"/>
                <a:gd name="T44" fmla="*/ 196 w 263"/>
                <a:gd name="T45" fmla="*/ 50 h 173"/>
                <a:gd name="T46" fmla="*/ 202 w 263"/>
                <a:gd name="T47" fmla="*/ 46 h 173"/>
                <a:gd name="T48" fmla="*/ 202 w 263"/>
                <a:gd name="T49" fmla="*/ 42 h 173"/>
                <a:gd name="T50" fmla="*/ 234 w 263"/>
                <a:gd name="T51" fmla="*/ 60 h 173"/>
                <a:gd name="T52" fmla="*/ 261 w 263"/>
                <a:gd name="T53" fmla="*/ 60 h 173"/>
                <a:gd name="T54" fmla="*/ 263 w 263"/>
                <a:gd name="T55" fmla="*/ 87 h 173"/>
                <a:gd name="T56" fmla="*/ 250 w 263"/>
                <a:gd name="T57" fmla="*/ 96 h 173"/>
                <a:gd name="T58" fmla="*/ 244 w 263"/>
                <a:gd name="T59" fmla="*/ 110 h 173"/>
                <a:gd name="T60" fmla="*/ 240 w 263"/>
                <a:gd name="T61" fmla="*/ 110 h 173"/>
                <a:gd name="T62" fmla="*/ 229 w 263"/>
                <a:gd name="T63" fmla="*/ 117 h 173"/>
                <a:gd name="T64" fmla="*/ 231 w 263"/>
                <a:gd name="T65" fmla="*/ 135 h 173"/>
                <a:gd name="T66" fmla="*/ 223 w 263"/>
                <a:gd name="T67" fmla="*/ 142 h 173"/>
                <a:gd name="T68" fmla="*/ 229 w 263"/>
                <a:gd name="T69" fmla="*/ 158 h 173"/>
                <a:gd name="T70" fmla="*/ 206 w 263"/>
                <a:gd name="T71" fmla="*/ 173 h 173"/>
                <a:gd name="T72" fmla="*/ 190 w 263"/>
                <a:gd name="T73" fmla="*/ 169 h 173"/>
                <a:gd name="T74" fmla="*/ 171 w 263"/>
                <a:gd name="T75" fmla="*/ 160 h 173"/>
                <a:gd name="T76" fmla="*/ 163 w 263"/>
                <a:gd name="T77" fmla="*/ 160 h 173"/>
                <a:gd name="T78" fmla="*/ 146 w 263"/>
                <a:gd name="T79" fmla="*/ 152 h 173"/>
                <a:gd name="T80" fmla="*/ 133 w 263"/>
                <a:gd name="T81" fmla="*/ 150 h 173"/>
                <a:gd name="T82" fmla="*/ 125 w 263"/>
                <a:gd name="T83" fmla="*/ 133 h 173"/>
                <a:gd name="T84" fmla="*/ 113 w 263"/>
                <a:gd name="T85" fmla="*/ 144 h 173"/>
                <a:gd name="T86" fmla="*/ 100 w 263"/>
                <a:gd name="T87" fmla="*/ 144 h 173"/>
                <a:gd name="T88" fmla="*/ 100 w 263"/>
                <a:gd name="T89" fmla="*/ 146 h 173"/>
                <a:gd name="T90" fmla="*/ 90 w 263"/>
                <a:gd name="T91" fmla="*/ 131 h 173"/>
                <a:gd name="T92" fmla="*/ 77 w 263"/>
                <a:gd name="T93" fmla="*/ 121 h 173"/>
                <a:gd name="T94" fmla="*/ 75 w 263"/>
                <a:gd name="T95" fmla="*/ 110 h 173"/>
                <a:gd name="T96" fmla="*/ 69 w 263"/>
                <a:gd name="T97" fmla="*/ 108 h 173"/>
                <a:gd name="T98" fmla="*/ 58 w 263"/>
                <a:gd name="T99" fmla="*/ 110 h 173"/>
                <a:gd name="T100" fmla="*/ 46 w 263"/>
                <a:gd name="T101" fmla="*/ 112 h 173"/>
                <a:gd name="T102" fmla="*/ 15 w 263"/>
                <a:gd name="T103" fmla="*/ 87 h 173"/>
                <a:gd name="T104" fmla="*/ 15 w 263"/>
                <a:gd name="T105" fmla="*/ 75 h 173"/>
                <a:gd name="T106" fmla="*/ 0 w 263"/>
                <a:gd name="T107" fmla="*/ 64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3" h="173">
                  <a:moveTo>
                    <a:pt x="0" y="64"/>
                  </a:moveTo>
                  <a:lnTo>
                    <a:pt x="6" y="52"/>
                  </a:lnTo>
                  <a:lnTo>
                    <a:pt x="17" y="48"/>
                  </a:lnTo>
                  <a:lnTo>
                    <a:pt x="25" y="33"/>
                  </a:lnTo>
                  <a:lnTo>
                    <a:pt x="23" y="19"/>
                  </a:lnTo>
                  <a:lnTo>
                    <a:pt x="33" y="12"/>
                  </a:lnTo>
                  <a:lnTo>
                    <a:pt x="38" y="0"/>
                  </a:lnTo>
                  <a:lnTo>
                    <a:pt x="48" y="8"/>
                  </a:lnTo>
                  <a:lnTo>
                    <a:pt x="69" y="12"/>
                  </a:lnTo>
                  <a:lnTo>
                    <a:pt x="75" y="19"/>
                  </a:lnTo>
                  <a:lnTo>
                    <a:pt x="88" y="19"/>
                  </a:lnTo>
                  <a:lnTo>
                    <a:pt x="90" y="25"/>
                  </a:lnTo>
                  <a:lnTo>
                    <a:pt x="106" y="25"/>
                  </a:lnTo>
                  <a:lnTo>
                    <a:pt x="117" y="31"/>
                  </a:lnTo>
                  <a:lnTo>
                    <a:pt x="123" y="31"/>
                  </a:lnTo>
                  <a:lnTo>
                    <a:pt x="131" y="23"/>
                  </a:lnTo>
                  <a:lnTo>
                    <a:pt x="144" y="25"/>
                  </a:lnTo>
                  <a:lnTo>
                    <a:pt x="152" y="16"/>
                  </a:lnTo>
                  <a:lnTo>
                    <a:pt x="167" y="19"/>
                  </a:lnTo>
                  <a:lnTo>
                    <a:pt x="169" y="29"/>
                  </a:lnTo>
                  <a:lnTo>
                    <a:pt x="175" y="39"/>
                  </a:lnTo>
                  <a:lnTo>
                    <a:pt x="186" y="39"/>
                  </a:lnTo>
                  <a:lnTo>
                    <a:pt x="196" y="50"/>
                  </a:lnTo>
                  <a:lnTo>
                    <a:pt x="202" y="46"/>
                  </a:lnTo>
                  <a:lnTo>
                    <a:pt x="202" y="42"/>
                  </a:lnTo>
                  <a:lnTo>
                    <a:pt x="234" y="60"/>
                  </a:lnTo>
                  <a:lnTo>
                    <a:pt x="261" y="60"/>
                  </a:lnTo>
                  <a:lnTo>
                    <a:pt x="263" y="87"/>
                  </a:lnTo>
                  <a:lnTo>
                    <a:pt x="250" y="96"/>
                  </a:lnTo>
                  <a:lnTo>
                    <a:pt x="244" y="110"/>
                  </a:lnTo>
                  <a:lnTo>
                    <a:pt x="240" y="110"/>
                  </a:lnTo>
                  <a:lnTo>
                    <a:pt x="229" y="117"/>
                  </a:lnTo>
                  <a:lnTo>
                    <a:pt x="231" y="135"/>
                  </a:lnTo>
                  <a:lnTo>
                    <a:pt x="223" y="142"/>
                  </a:lnTo>
                  <a:lnTo>
                    <a:pt x="229" y="158"/>
                  </a:lnTo>
                  <a:lnTo>
                    <a:pt x="206" y="173"/>
                  </a:lnTo>
                  <a:lnTo>
                    <a:pt x="190" y="169"/>
                  </a:lnTo>
                  <a:lnTo>
                    <a:pt x="171" y="160"/>
                  </a:lnTo>
                  <a:lnTo>
                    <a:pt x="163" y="160"/>
                  </a:lnTo>
                  <a:lnTo>
                    <a:pt x="146" y="152"/>
                  </a:lnTo>
                  <a:lnTo>
                    <a:pt x="133" y="150"/>
                  </a:lnTo>
                  <a:lnTo>
                    <a:pt x="125" y="133"/>
                  </a:lnTo>
                  <a:lnTo>
                    <a:pt x="113" y="144"/>
                  </a:lnTo>
                  <a:lnTo>
                    <a:pt x="100" y="144"/>
                  </a:lnTo>
                  <a:lnTo>
                    <a:pt x="100" y="146"/>
                  </a:lnTo>
                  <a:lnTo>
                    <a:pt x="90" y="131"/>
                  </a:lnTo>
                  <a:lnTo>
                    <a:pt x="77" y="121"/>
                  </a:lnTo>
                  <a:lnTo>
                    <a:pt x="75" y="110"/>
                  </a:lnTo>
                  <a:lnTo>
                    <a:pt x="69" y="108"/>
                  </a:lnTo>
                  <a:lnTo>
                    <a:pt x="58" y="110"/>
                  </a:lnTo>
                  <a:lnTo>
                    <a:pt x="46" y="112"/>
                  </a:lnTo>
                  <a:lnTo>
                    <a:pt x="15" y="87"/>
                  </a:lnTo>
                  <a:lnTo>
                    <a:pt x="15" y="75"/>
                  </a:lnTo>
                  <a:lnTo>
                    <a:pt x="0" y="64"/>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64" name="Freeform 37"/>
            <p:cNvSpPr>
              <a:spLocks/>
            </p:cNvSpPr>
            <p:nvPr/>
          </p:nvSpPr>
          <p:spPr bwMode="auto">
            <a:xfrm>
              <a:off x="1006" y="3124"/>
              <a:ext cx="177" cy="156"/>
            </a:xfrm>
            <a:custGeom>
              <a:avLst/>
              <a:gdLst>
                <a:gd name="T0" fmla="*/ 3 w 85"/>
                <a:gd name="T1" fmla="*/ 66 h 75"/>
                <a:gd name="T2" fmla="*/ 5 w 85"/>
                <a:gd name="T3" fmla="*/ 61 h 75"/>
                <a:gd name="T4" fmla="*/ 6 w 85"/>
                <a:gd name="T5" fmla="*/ 54 h 75"/>
                <a:gd name="T6" fmla="*/ 1 w 85"/>
                <a:gd name="T7" fmla="*/ 47 h 75"/>
                <a:gd name="T8" fmla="*/ 5 w 85"/>
                <a:gd name="T9" fmla="*/ 41 h 75"/>
                <a:gd name="T10" fmla="*/ 4 w 85"/>
                <a:gd name="T11" fmla="*/ 34 h 75"/>
                <a:gd name="T12" fmla="*/ 10 w 85"/>
                <a:gd name="T13" fmla="*/ 25 h 75"/>
                <a:gd name="T14" fmla="*/ 10 w 85"/>
                <a:gd name="T15" fmla="*/ 16 h 75"/>
                <a:gd name="T16" fmla="*/ 20 w 85"/>
                <a:gd name="T17" fmla="*/ 12 h 75"/>
                <a:gd name="T18" fmla="*/ 26 w 85"/>
                <a:gd name="T19" fmla="*/ 4 h 75"/>
                <a:gd name="T20" fmla="*/ 29 w 85"/>
                <a:gd name="T21" fmla="*/ 0 h 75"/>
                <a:gd name="T22" fmla="*/ 34 w 85"/>
                <a:gd name="T23" fmla="*/ 0 h 75"/>
                <a:gd name="T24" fmla="*/ 37 w 85"/>
                <a:gd name="T25" fmla="*/ 6 h 75"/>
                <a:gd name="T26" fmla="*/ 44 w 85"/>
                <a:gd name="T27" fmla="*/ 11 h 75"/>
                <a:gd name="T28" fmla="*/ 44 w 85"/>
                <a:gd name="T29" fmla="*/ 17 h 75"/>
                <a:gd name="T30" fmla="*/ 59 w 85"/>
                <a:gd name="T31" fmla="*/ 29 h 75"/>
                <a:gd name="T32" fmla="*/ 65 w 85"/>
                <a:gd name="T33" fmla="*/ 28 h 75"/>
                <a:gd name="T34" fmla="*/ 70 w 85"/>
                <a:gd name="T35" fmla="*/ 27 h 75"/>
                <a:gd name="T36" fmla="*/ 73 w 85"/>
                <a:gd name="T37" fmla="*/ 28 h 75"/>
                <a:gd name="T38" fmla="*/ 74 w 85"/>
                <a:gd name="T39" fmla="*/ 33 h 75"/>
                <a:gd name="T40" fmla="*/ 80 w 85"/>
                <a:gd name="T41" fmla="*/ 38 h 75"/>
                <a:gd name="T42" fmla="*/ 85 w 85"/>
                <a:gd name="T43" fmla="*/ 45 h 75"/>
                <a:gd name="T44" fmla="*/ 84 w 85"/>
                <a:gd name="T45" fmla="*/ 53 h 75"/>
                <a:gd name="T46" fmla="*/ 77 w 85"/>
                <a:gd name="T47" fmla="*/ 55 h 75"/>
                <a:gd name="T48" fmla="*/ 70 w 85"/>
                <a:gd name="T49" fmla="*/ 65 h 75"/>
                <a:gd name="T50" fmla="*/ 62 w 85"/>
                <a:gd name="T51" fmla="*/ 64 h 75"/>
                <a:gd name="T52" fmla="*/ 54 w 85"/>
                <a:gd name="T53" fmla="*/ 69 h 75"/>
                <a:gd name="T54" fmla="*/ 47 w 85"/>
                <a:gd name="T55" fmla="*/ 63 h 75"/>
                <a:gd name="T56" fmla="*/ 42 w 85"/>
                <a:gd name="T57" fmla="*/ 65 h 75"/>
                <a:gd name="T58" fmla="*/ 38 w 85"/>
                <a:gd name="T59" fmla="*/ 57 h 75"/>
                <a:gd name="T60" fmla="*/ 32 w 85"/>
                <a:gd name="T61" fmla="*/ 57 h 75"/>
                <a:gd name="T62" fmla="*/ 29 w 85"/>
                <a:gd name="T63" fmla="*/ 61 h 75"/>
                <a:gd name="T64" fmla="*/ 25 w 85"/>
                <a:gd name="T65" fmla="*/ 62 h 75"/>
                <a:gd name="T66" fmla="*/ 23 w 85"/>
                <a:gd name="T67" fmla="*/ 64 h 75"/>
                <a:gd name="T68" fmla="*/ 23 w 85"/>
                <a:gd name="T69" fmla="*/ 63 h 75"/>
                <a:gd name="T70" fmla="*/ 13 w 85"/>
                <a:gd name="T71" fmla="*/ 67 h 75"/>
                <a:gd name="T72" fmla="*/ 7 w 85"/>
                <a:gd name="T73" fmla="*/ 75 h 75"/>
                <a:gd name="T74" fmla="*/ 5 w 85"/>
                <a:gd name="T75" fmla="*/ 68 h 75"/>
                <a:gd name="T76" fmla="*/ 3 w 85"/>
                <a:gd name="T77" fmla="*/ 6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75">
                  <a:moveTo>
                    <a:pt x="3" y="66"/>
                  </a:moveTo>
                  <a:cubicBezTo>
                    <a:pt x="4" y="65"/>
                    <a:pt x="4" y="64"/>
                    <a:pt x="5" y="61"/>
                  </a:cubicBezTo>
                  <a:cubicBezTo>
                    <a:pt x="5" y="56"/>
                    <a:pt x="6" y="57"/>
                    <a:pt x="6" y="54"/>
                  </a:cubicBezTo>
                  <a:cubicBezTo>
                    <a:pt x="6" y="51"/>
                    <a:pt x="2" y="50"/>
                    <a:pt x="1" y="47"/>
                  </a:cubicBezTo>
                  <a:cubicBezTo>
                    <a:pt x="0" y="43"/>
                    <a:pt x="5" y="43"/>
                    <a:pt x="5" y="41"/>
                  </a:cubicBezTo>
                  <a:cubicBezTo>
                    <a:pt x="6" y="39"/>
                    <a:pt x="4" y="36"/>
                    <a:pt x="4" y="34"/>
                  </a:cubicBezTo>
                  <a:cubicBezTo>
                    <a:pt x="3" y="31"/>
                    <a:pt x="8" y="27"/>
                    <a:pt x="10" y="25"/>
                  </a:cubicBezTo>
                  <a:cubicBezTo>
                    <a:pt x="11" y="23"/>
                    <a:pt x="10" y="18"/>
                    <a:pt x="10" y="16"/>
                  </a:cubicBezTo>
                  <a:cubicBezTo>
                    <a:pt x="11" y="13"/>
                    <a:pt x="17" y="13"/>
                    <a:pt x="20" y="12"/>
                  </a:cubicBezTo>
                  <a:cubicBezTo>
                    <a:pt x="24" y="11"/>
                    <a:pt x="21" y="6"/>
                    <a:pt x="26" y="4"/>
                  </a:cubicBezTo>
                  <a:cubicBezTo>
                    <a:pt x="28" y="3"/>
                    <a:pt x="29" y="2"/>
                    <a:pt x="29" y="0"/>
                  </a:cubicBezTo>
                  <a:cubicBezTo>
                    <a:pt x="34" y="0"/>
                    <a:pt x="34" y="0"/>
                    <a:pt x="34" y="0"/>
                  </a:cubicBezTo>
                  <a:cubicBezTo>
                    <a:pt x="37" y="6"/>
                    <a:pt x="37" y="6"/>
                    <a:pt x="37" y="6"/>
                  </a:cubicBezTo>
                  <a:cubicBezTo>
                    <a:pt x="44" y="11"/>
                    <a:pt x="44" y="11"/>
                    <a:pt x="44" y="11"/>
                  </a:cubicBezTo>
                  <a:cubicBezTo>
                    <a:pt x="44" y="17"/>
                    <a:pt x="44" y="17"/>
                    <a:pt x="44" y="17"/>
                  </a:cubicBezTo>
                  <a:cubicBezTo>
                    <a:pt x="59" y="29"/>
                    <a:pt x="59" y="29"/>
                    <a:pt x="59" y="29"/>
                  </a:cubicBezTo>
                  <a:cubicBezTo>
                    <a:pt x="65" y="28"/>
                    <a:pt x="65" y="28"/>
                    <a:pt x="65" y="28"/>
                  </a:cubicBezTo>
                  <a:cubicBezTo>
                    <a:pt x="70" y="27"/>
                    <a:pt x="70" y="27"/>
                    <a:pt x="70" y="27"/>
                  </a:cubicBezTo>
                  <a:cubicBezTo>
                    <a:pt x="73" y="28"/>
                    <a:pt x="73" y="28"/>
                    <a:pt x="73" y="28"/>
                  </a:cubicBezTo>
                  <a:cubicBezTo>
                    <a:pt x="74" y="33"/>
                    <a:pt x="74" y="33"/>
                    <a:pt x="74" y="33"/>
                  </a:cubicBezTo>
                  <a:cubicBezTo>
                    <a:pt x="80" y="38"/>
                    <a:pt x="80" y="38"/>
                    <a:pt x="80" y="38"/>
                  </a:cubicBezTo>
                  <a:cubicBezTo>
                    <a:pt x="85" y="45"/>
                    <a:pt x="85" y="45"/>
                    <a:pt x="85" y="45"/>
                  </a:cubicBezTo>
                  <a:cubicBezTo>
                    <a:pt x="84" y="53"/>
                    <a:pt x="84" y="53"/>
                    <a:pt x="84" y="53"/>
                  </a:cubicBezTo>
                  <a:cubicBezTo>
                    <a:pt x="77" y="55"/>
                    <a:pt x="77" y="55"/>
                    <a:pt x="77" y="55"/>
                  </a:cubicBezTo>
                  <a:cubicBezTo>
                    <a:pt x="70" y="65"/>
                    <a:pt x="70" y="65"/>
                    <a:pt x="70" y="65"/>
                  </a:cubicBezTo>
                  <a:cubicBezTo>
                    <a:pt x="62" y="64"/>
                    <a:pt x="62" y="64"/>
                    <a:pt x="62" y="64"/>
                  </a:cubicBezTo>
                  <a:cubicBezTo>
                    <a:pt x="54" y="69"/>
                    <a:pt x="54" y="69"/>
                    <a:pt x="54" y="69"/>
                  </a:cubicBezTo>
                  <a:cubicBezTo>
                    <a:pt x="47" y="63"/>
                    <a:pt x="47" y="63"/>
                    <a:pt x="47" y="63"/>
                  </a:cubicBezTo>
                  <a:cubicBezTo>
                    <a:pt x="42" y="65"/>
                    <a:pt x="42" y="65"/>
                    <a:pt x="42" y="65"/>
                  </a:cubicBezTo>
                  <a:cubicBezTo>
                    <a:pt x="38" y="57"/>
                    <a:pt x="38" y="57"/>
                    <a:pt x="38" y="57"/>
                  </a:cubicBezTo>
                  <a:cubicBezTo>
                    <a:pt x="32" y="57"/>
                    <a:pt x="32" y="57"/>
                    <a:pt x="32" y="57"/>
                  </a:cubicBezTo>
                  <a:cubicBezTo>
                    <a:pt x="29" y="61"/>
                    <a:pt x="29" y="61"/>
                    <a:pt x="29" y="61"/>
                  </a:cubicBezTo>
                  <a:cubicBezTo>
                    <a:pt x="25" y="62"/>
                    <a:pt x="25" y="62"/>
                    <a:pt x="25" y="62"/>
                  </a:cubicBezTo>
                  <a:cubicBezTo>
                    <a:pt x="23" y="64"/>
                    <a:pt x="23" y="64"/>
                    <a:pt x="23" y="64"/>
                  </a:cubicBezTo>
                  <a:cubicBezTo>
                    <a:pt x="23" y="63"/>
                    <a:pt x="23" y="63"/>
                    <a:pt x="23" y="63"/>
                  </a:cubicBezTo>
                  <a:cubicBezTo>
                    <a:pt x="13" y="67"/>
                    <a:pt x="13" y="67"/>
                    <a:pt x="13" y="67"/>
                  </a:cubicBezTo>
                  <a:cubicBezTo>
                    <a:pt x="7" y="75"/>
                    <a:pt x="7" y="75"/>
                    <a:pt x="7" y="75"/>
                  </a:cubicBezTo>
                  <a:cubicBezTo>
                    <a:pt x="5" y="68"/>
                    <a:pt x="5" y="68"/>
                    <a:pt x="5" y="68"/>
                  </a:cubicBezTo>
                  <a:lnTo>
                    <a:pt x="3" y="66"/>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65" name="Freeform 38"/>
            <p:cNvSpPr>
              <a:spLocks/>
            </p:cNvSpPr>
            <p:nvPr/>
          </p:nvSpPr>
          <p:spPr bwMode="auto">
            <a:xfrm>
              <a:off x="931" y="3236"/>
              <a:ext cx="135" cy="132"/>
            </a:xfrm>
            <a:custGeom>
              <a:avLst/>
              <a:gdLst>
                <a:gd name="T0" fmla="*/ 28 w 65"/>
                <a:gd name="T1" fmla="*/ 59 h 63"/>
                <a:gd name="T2" fmla="*/ 29 w 65"/>
                <a:gd name="T3" fmla="*/ 47 h 63"/>
                <a:gd name="T4" fmla="*/ 23 w 65"/>
                <a:gd name="T5" fmla="*/ 40 h 63"/>
                <a:gd name="T6" fmla="*/ 14 w 65"/>
                <a:gd name="T7" fmla="*/ 37 h 63"/>
                <a:gd name="T8" fmla="*/ 11 w 65"/>
                <a:gd name="T9" fmla="*/ 31 h 63"/>
                <a:gd name="T10" fmla="*/ 5 w 65"/>
                <a:gd name="T11" fmla="*/ 31 h 63"/>
                <a:gd name="T12" fmla="*/ 1 w 65"/>
                <a:gd name="T13" fmla="*/ 27 h 63"/>
                <a:gd name="T14" fmla="*/ 5 w 65"/>
                <a:gd name="T15" fmla="*/ 18 h 63"/>
                <a:gd name="T16" fmla="*/ 12 w 65"/>
                <a:gd name="T17" fmla="*/ 7 h 63"/>
                <a:gd name="T18" fmla="*/ 18 w 65"/>
                <a:gd name="T19" fmla="*/ 1 h 63"/>
                <a:gd name="T20" fmla="*/ 23 w 65"/>
                <a:gd name="T21" fmla="*/ 8 h 63"/>
                <a:gd name="T22" fmla="*/ 34 w 65"/>
                <a:gd name="T23" fmla="*/ 13 h 63"/>
                <a:gd name="T24" fmla="*/ 39 w 65"/>
                <a:gd name="T25" fmla="*/ 12 h 63"/>
                <a:gd name="T26" fmla="*/ 41 w 65"/>
                <a:gd name="T27" fmla="*/ 14 h 63"/>
                <a:gd name="T28" fmla="*/ 43 w 65"/>
                <a:gd name="T29" fmla="*/ 21 h 63"/>
                <a:gd name="T30" fmla="*/ 49 w 65"/>
                <a:gd name="T31" fmla="*/ 13 h 63"/>
                <a:gd name="T32" fmla="*/ 59 w 65"/>
                <a:gd name="T33" fmla="*/ 9 h 63"/>
                <a:gd name="T34" fmla="*/ 61 w 65"/>
                <a:gd name="T35" fmla="*/ 10 h 63"/>
                <a:gd name="T36" fmla="*/ 62 w 65"/>
                <a:gd name="T37" fmla="*/ 18 h 63"/>
                <a:gd name="T38" fmla="*/ 63 w 65"/>
                <a:gd name="T39" fmla="*/ 23 h 63"/>
                <a:gd name="T40" fmla="*/ 63 w 65"/>
                <a:gd name="T41" fmla="*/ 29 h 63"/>
                <a:gd name="T42" fmla="*/ 59 w 65"/>
                <a:gd name="T43" fmla="*/ 32 h 63"/>
                <a:gd name="T44" fmla="*/ 60 w 65"/>
                <a:gd name="T45" fmla="*/ 36 h 63"/>
                <a:gd name="T46" fmla="*/ 65 w 65"/>
                <a:gd name="T47" fmla="*/ 41 h 63"/>
                <a:gd name="T48" fmla="*/ 65 w 65"/>
                <a:gd name="T49" fmla="*/ 45 h 63"/>
                <a:gd name="T50" fmla="*/ 62 w 65"/>
                <a:gd name="T51" fmla="*/ 46 h 63"/>
                <a:gd name="T52" fmla="*/ 62 w 65"/>
                <a:gd name="T53" fmla="*/ 51 h 63"/>
                <a:gd name="T54" fmla="*/ 59 w 65"/>
                <a:gd name="T55" fmla="*/ 53 h 63"/>
                <a:gd name="T56" fmla="*/ 56 w 65"/>
                <a:gd name="T57" fmla="*/ 49 h 63"/>
                <a:gd name="T58" fmla="*/ 50 w 65"/>
                <a:gd name="T59" fmla="*/ 51 h 63"/>
                <a:gd name="T60" fmla="*/ 50 w 65"/>
                <a:gd name="T61" fmla="*/ 57 h 63"/>
                <a:gd name="T62" fmla="*/ 44 w 65"/>
                <a:gd name="T63" fmla="*/ 59 h 63"/>
                <a:gd name="T64" fmla="*/ 43 w 65"/>
                <a:gd name="T65" fmla="*/ 63 h 63"/>
                <a:gd name="T66" fmla="*/ 38 w 65"/>
                <a:gd name="T67" fmla="*/ 61 h 63"/>
                <a:gd name="T68" fmla="*/ 32 w 65"/>
                <a:gd name="T69" fmla="*/ 60 h 63"/>
                <a:gd name="T70" fmla="*/ 27 w 65"/>
                <a:gd name="T71" fmla="*/ 60 h 63"/>
                <a:gd name="T72" fmla="*/ 28 w 65"/>
                <a:gd name="T73" fmla="*/ 5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3">
                  <a:moveTo>
                    <a:pt x="28" y="59"/>
                  </a:moveTo>
                  <a:cubicBezTo>
                    <a:pt x="30" y="56"/>
                    <a:pt x="30" y="51"/>
                    <a:pt x="29" y="47"/>
                  </a:cubicBezTo>
                  <a:cubicBezTo>
                    <a:pt x="29" y="43"/>
                    <a:pt x="25" y="43"/>
                    <a:pt x="23" y="40"/>
                  </a:cubicBezTo>
                  <a:cubicBezTo>
                    <a:pt x="21" y="37"/>
                    <a:pt x="15" y="40"/>
                    <a:pt x="14" y="37"/>
                  </a:cubicBezTo>
                  <a:cubicBezTo>
                    <a:pt x="14" y="34"/>
                    <a:pt x="12" y="31"/>
                    <a:pt x="11" y="31"/>
                  </a:cubicBezTo>
                  <a:cubicBezTo>
                    <a:pt x="10" y="31"/>
                    <a:pt x="8" y="31"/>
                    <a:pt x="5" y="31"/>
                  </a:cubicBezTo>
                  <a:cubicBezTo>
                    <a:pt x="2" y="32"/>
                    <a:pt x="0" y="31"/>
                    <a:pt x="1" y="27"/>
                  </a:cubicBezTo>
                  <a:cubicBezTo>
                    <a:pt x="1" y="23"/>
                    <a:pt x="4" y="21"/>
                    <a:pt x="5" y="18"/>
                  </a:cubicBezTo>
                  <a:cubicBezTo>
                    <a:pt x="5" y="15"/>
                    <a:pt x="12" y="14"/>
                    <a:pt x="12" y="7"/>
                  </a:cubicBezTo>
                  <a:cubicBezTo>
                    <a:pt x="12" y="0"/>
                    <a:pt x="15" y="1"/>
                    <a:pt x="18" y="1"/>
                  </a:cubicBezTo>
                  <a:cubicBezTo>
                    <a:pt x="21" y="1"/>
                    <a:pt x="23" y="2"/>
                    <a:pt x="23" y="8"/>
                  </a:cubicBezTo>
                  <a:cubicBezTo>
                    <a:pt x="23" y="14"/>
                    <a:pt x="29" y="13"/>
                    <a:pt x="34" y="13"/>
                  </a:cubicBezTo>
                  <a:cubicBezTo>
                    <a:pt x="36" y="13"/>
                    <a:pt x="38" y="13"/>
                    <a:pt x="39" y="12"/>
                  </a:cubicBezTo>
                  <a:cubicBezTo>
                    <a:pt x="41" y="14"/>
                    <a:pt x="41" y="14"/>
                    <a:pt x="41" y="14"/>
                  </a:cubicBezTo>
                  <a:cubicBezTo>
                    <a:pt x="43" y="21"/>
                    <a:pt x="43" y="21"/>
                    <a:pt x="43" y="21"/>
                  </a:cubicBezTo>
                  <a:cubicBezTo>
                    <a:pt x="49" y="13"/>
                    <a:pt x="49" y="13"/>
                    <a:pt x="49" y="13"/>
                  </a:cubicBezTo>
                  <a:cubicBezTo>
                    <a:pt x="59" y="9"/>
                    <a:pt x="59" y="9"/>
                    <a:pt x="59" y="9"/>
                  </a:cubicBezTo>
                  <a:cubicBezTo>
                    <a:pt x="61" y="10"/>
                    <a:pt x="61" y="10"/>
                    <a:pt x="61" y="10"/>
                  </a:cubicBezTo>
                  <a:cubicBezTo>
                    <a:pt x="62" y="18"/>
                    <a:pt x="62" y="18"/>
                    <a:pt x="62" y="18"/>
                  </a:cubicBezTo>
                  <a:cubicBezTo>
                    <a:pt x="63" y="23"/>
                    <a:pt x="63" y="23"/>
                    <a:pt x="63" y="23"/>
                  </a:cubicBezTo>
                  <a:cubicBezTo>
                    <a:pt x="63" y="29"/>
                    <a:pt x="63" y="29"/>
                    <a:pt x="63" y="29"/>
                  </a:cubicBezTo>
                  <a:cubicBezTo>
                    <a:pt x="59" y="32"/>
                    <a:pt x="59" y="32"/>
                    <a:pt x="59" y="32"/>
                  </a:cubicBezTo>
                  <a:cubicBezTo>
                    <a:pt x="60" y="36"/>
                    <a:pt x="60" y="36"/>
                    <a:pt x="60" y="36"/>
                  </a:cubicBezTo>
                  <a:cubicBezTo>
                    <a:pt x="65" y="41"/>
                    <a:pt x="65" y="41"/>
                    <a:pt x="65" y="41"/>
                  </a:cubicBezTo>
                  <a:cubicBezTo>
                    <a:pt x="65" y="45"/>
                    <a:pt x="65" y="45"/>
                    <a:pt x="65" y="45"/>
                  </a:cubicBezTo>
                  <a:cubicBezTo>
                    <a:pt x="62" y="46"/>
                    <a:pt x="62" y="46"/>
                    <a:pt x="62" y="46"/>
                  </a:cubicBezTo>
                  <a:cubicBezTo>
                    <a:pt x="62" y="51"/>
                    <a:pt x="62" y="51"/>
                    <a:pt x="62" y="51"/>
                  </a:cubicBezTo>
                  <a:cubicBezTo>
                    <a:pt x="59" y="53"/>
                    <a:pt x="59" y="53"/>
                    <a:pt x="59" y="53"/>
                  </a:cubicBezTo>
                  <a:cubicBezTo>
                    <a:pt x="56" y="49"/>
                    <a:pt x="56" y="49"/>
                    <a:pt x="56" y="49"/>
                  </a:cubicBezTo>
                  <a:cubicBezTo>
                    <a:pt x="50" y="51"/>
                    <a:pt x="50" y="51"/>
                    <a:pt x="50" y="51"/>
                  </a:cubicBezTo>
                  <a:cubicBezTo>
                    <a:pt x="50" y="57"/>
                    <a:pt x="50" y="57"/>
                    <a:pt x="50" y="57"/>
                  </a:cubicBezTo>
                  <a:cubicBezTo>
                    <a:pt x="44" y="59"/>
                    <a:pt x="44" y="59"/>
                    <a:pt x="44" y="59"/>
                  </a:cubicBezTo>
                  <a:cubicBezTo>
                    <a:pt x="43" y="63"/>
                    <a:pt x="43" y="63"/>
                    <a:pt x="43" y="63"/>
                  </a:cubicBezTo>
                  <a:cubicBezTo>
                    <a:pt x="38" y="61"/>
                    <a:pt x="38" y="61"/>
                    <a:pt x="38" y="61"/>
                  </a:cubicBezTo>
                  <a:cubicBezTo>
                    <a:pt x="32" y="60"/>
                    <a:pt x="32" y="60"/>
                    <a:pt x="32" y="60"/>
                  </a:cubicBezTo>
                  <a:cubicBezTo>
                    <a:pt x="27" y="60"/>
                    <a:pt x="27" y="60"/>
                    <a:pt x="27" y="60"/>
                  </a:cubicBezTo>
                  <a:lnTo>
                    <a:pt x="28" y="5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66" name="Freeform 39"/>
            <p:cNvSpPr>
              <a:spLocks/>
            </p:cNvSpPr>
            <p:nvPr/>
          </p:nvSpPr>
          <p:spPr bwMode="auto">
            <a:xfrm>
              <a:off x="958" y="3361"/>
              <a:ext cx="138" cy="138"/>
            </a:xfrm>
            <a:custGeom>
              <a:avLst/>
              <a:gdLst>
                <a:gd name="T0" fmla="*/ 4 w 66"/>
                <a:gd name="T1" fmla="*/ 42 h 66"/>
                <a:gd name="T2" fmla="*/ 6 w 66"/>
                <a:gd name="T3" fmla="*/ 40 h 66"/>
                <a:gd name="T4" fmla="*/ 8 w 66"/>
                <a:gd name="T5" fmla="*/ 28 h 66"/>
                <a:gd name="T6" fmla="*/ 2 w 66"/>
                <a:gd name="T7" fmla="*/ 20 h 66"/>
                <a:gd name="T8" fmla="*/ 5 w 66"/>
                <a:gd name="T9" fmla="*/ 8 h 66"/>
                <a:gd name="T10" fmla="*/ 11 w 66"/>
                <a:gd name="T11" fmla="*/ 7 h 66"/>
                <a:gd name="T12" fmla="*/ 14 w 66"/>
                <a:gd name="T13" fmla="*/ 0 h 66"/>
                <a:gd name="T14" fmla="*/ 19 w 66"/>
                <a:gd name="T15" fmla="*/ 0 h 66"/>
                <a:gd name="T16" fmla="*/ 25 w 66"/>
                <a:gd name="T17" fmla="*/ 1 h 66"/>
                <a:gd name="T18" fmla="*/ 30 w 66"/>
                <a:gd name="T19" fmla="*/ 3 h 66"/>
                <a:gd name="T20" fmla="*/ 37 w 66"/>
                <a:gd name="T21" fmla="*/ 7 h 66"/>
                <a:gd name="T22" fmla="*/ 39 w 66"/>
                <a:gd name="T23" fmla="*/ 15 h 66"/>
                <a:gd name="T24" fmla="*/ 43 w 66"/>
                <a:gd name="T25" fmla="*/ 15 h 66"/>
                <a:gd name="T26" fmla="*/ 46 w 66"/>
                <a:gd name="T27" fmla="*/ 22 h 66"/>
                <a:gd name="T28" fmla="*/ 50 w 66"/>
                <a:gd name="T29" fmla="*/ 31 h 66"/>
                <a:gd name="T30" fmla="*/ 51 w 66"/>
                <a:gd name="T31" fmla="*/ 38 h 66"/>
                <a:gd name="T32" fmla="*/ 59 w 66"/>
                <a:gd name="T33" fmla="*/ 43 h 66"/>
                <a:gd name="T34" fmla="*/ 58 w 66"/>
                <a:gd name="T35" fmla="*/ 48 h 66"/>
                <a:gd name="T36" fmla="*/ 66 w 66"/>
                <a:gd name="T37" fmla="*/ 55 h 66"/>
                <a:gd name="T38" fmla="*/ 62 w 66"/>
                <a:gd name="T39" fmla="*/ 57 h 66"/>
                <a:gd name="T40" fmla="*/ 58 w 66"/>
                <a:gd name="T41" fmla="*/ 56 h 66"/>
                <a:gd name="T42" fmla="*/ 55 w 66"/>
                <a:gd name="T43" fmla="*/ 58 h 66"/>
                <a:gd name="T44" fmla="*/ 54 w 66"/>
                <a:gd name="T45" fmla="*/ 64 h 66"/>
                <a:gd name="T46" fmla="*/ 52 w 66"/>
                <a:gd name="T47" fmla="*/ 64 h 66"/>
                <a:gd name="T48" fmla="*/ 51 w 66"/>
                <a:gd name="T49" fmla="*/ 66 h 66"/>
                <a:gd name="T50" fmla="*/ 45 w 66"/>
                <a:gd name="T51" fmla="*/ 57 h 66"/>
                <a:gd name="T52" fmla="*/ 34 w 66"/>
                <a:gd name="T53" fmla="*/ 50 h 66"/>
                <a:gd name="T54" fmla="*/ 24 w 66"/>
                <a:gd name="T55" fmla="*/ 50 h 66"/>
                <a:gd name="T56" fmla="*/ 22 w 66"/>
                <a:gd name="T57" fmla="*/ 44 h 66"/>
                <a:gd name="T58" fmla="*/ 17 w 66"/>
                <a:gd name="T59" fmla="*/ 39 h 66"/>
                <a:gd name="T60" fmla="*/ 16 w 66"/>
                <a:gd name="T61" fmla="*/ 43 h 66"/>
                <a:gd name="T62" fmla="*/ 10 w 66"/>
                <a:gd name="T63" fmla="*/ 43 h 66"/>
                <a:gd name="T64" fmla="*/ 4 w 66"/>
                <a:gd name="T65" fmla="*/ 4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6" h="66">
                  <a:moveTo>
                    <a:pt x="4" y="42"/>
                  </a:moveTo>
                  <a:cubicBezTo>
                    <a:pt x="5" y="41"/>
                    <a:pt x="6" y="40"/>
                    <a:pt x="6" y="40"/>
                  </a:cubicBezTo>
                  <a:cubicBezTo>
                    <a:pt x="8" y="38"/>
                    <a:pt x="8" y="31"/>
                    <a:pt x="8" y="28"/>
                  </a:cubicBezTo>
                  <a:cubicBezTo>
                    <a:pt x="8" y="25"/>
                    <a:pt x="4" y="22"/>
                    <a:pt x="2" y="20"/>
                  </a:cubicBezTo>
                  <a:cubicBezTo>
                    <a:pt x="0" y="18"/>
                    <a:pt x="3" y="12"/>
                    <a:pt x="5" y="8"/>
                  </a:cubicBezTo>
                  <a:cubicBezTo>
                    <a:pt x="7" y="4"/>
                    <a:pt x="8" y="5"/>
                    <a:pt x="11" y="7"/>
                  </a:cubicBezTo>
                  <a:cubicBezTo>
                    <a:pt x="14" y="9"/>
                    <a:pt x="12" y="3"/>
                    <a:pt x="14" y="0"/>
                  </a:cubicBezTo>
                  <a:cubicBezTo>
                    <a:pt x="19" y="0"/>
                    <a:pt x="19" y="0"/>
                    <a:pt x="19" y="0"/>
                  </a:cubicBezTo>
                  <a:cubicBezTo>
                    <a:pt x="25" y="1"/>
                    <a:pt x="25" y="1"/>
                    <a:pt x="25" y="1"/>
                  </a:cubicBezTo>
                  <a:cubicBezTo>
                    <a:pt x="30" y="3"/>
                    <a:pt x="30" y="3"/>
                    <a:pt x="30" y="3"/>
                  </a:cubicBezTo>
                  <a:cubicBezTo>
                    <a:pt x="37" y="7"/>
                    <a:pt x="37" y="7"/>
                    <a:pt x="37" y="7"/>
                  </a:cubicBezTo>
                  <a:cubicBezTo>
                    <a:pt x="39" y="15"/>
                    <a:pt x="39" y="15"/>
                    <a:pt x="39" y="15"/>
                  </a:cubicBezTo>
                  <a:cubicBezTo>
                    <a:pt x="43" y="15"/>
                    <a:pt x="43" y="15"/>
                    <a:pt x="43" y="15"/>
                  </a:cubicBezTo>
                  <a:cubicBezTo>
                    <a:pt x="46" y="22"/>
                    <a:pt x="46" y="22"/>
                    <a:pt x="46" y="22"/>
                  </a:cubicBezTo>
                  <a:cubicBezTo>
                    <a:pt x="50" y="31"/>
                    <a:pt x="50" y="31"/>
                    <a:pt x="50" y="31"/>
                  </a:cubicBezTo>
                  <a:cubicBezTo>
                    <a:pt x="51" y="38"/>
                    <a:pt x="51" y="38"/>
                    <a:pt x="51" y="38"/>
                  </a:cubicBezTo>
                  <a:cubicBezTo>
                    <a:pt x="59" y="43"/>
                    <a:pt x="59" y="43"/>
                    <a:pt x="59" y="43"/>
                  </a:cubicBezTo>
                  <a:cubicBezTo>
                    <a:pt x="58" y="48"/>
                    <a:pt x="58" y="48"/>
                    <a:pt x="58" y="48"/>
                  </a:cubicBezTo>
                  <a:cubicBezTo>
                    <a:pt x="66" y="55"/>
                    <a:pt x="66" y="55"/>
                    <a:pt x="66" y="55"/>
                  </a:cubicBezTo>
                  <a:cubicBezTo>
                    <a:pt x="62" y="57"/>
                    <a:pt x="62" y="57"/>
                    <a:pt x="62" y="57"/>
                  </a:cubicBezTo>
                  <a:cubicBezTo>
                    <a:pt x="58" y="56"/>
                    <a:pt x="58" y="56"/>
                    <a:pt x="58" y="56"/>
                  </a:cubicBezTo>
                  <a:cubicBezTo>
                    <a:pt x="55" y="58"/>
                    <a:pt x="55" y="58"/>
                    <a:pt x="55" y="58"/>
                  </a:cubicBezTo>
                  <a:cubicBezTo>
                    <a:pt x="54" y="64"/>
                    <a:pt x="54" y="64"/>
                    <a:pt x="54" y="64"/>
                  </a:cubicBezTo>
                  <a:cubicBezTo>
                    <a:pt x="52" y="64"/>
                    <a:pt x="52" y="64"/>
                    <a:pt x="52" y="64"/>
                  </a:cubicBezTo>
                  <a:cubicBezTo>
                    <a:pt x="51" y="66"/>
                    <a:pt x="51" y="66"/>
                    <a:pt x="51" y="66"/>
                  </a:cubicBezTo>
                  <a:cubicBezTo>
                    <a:pt x="45" y="57"/>
                    <a:pt x="45" y="57"/>
                    <a:pt x="45" y="57"/>
                  </a:cubicBezTo>
                  <a:cubicBezTo>
                    <a:pt x="34" y="50"/>
                    <a:pt x="34" y="50"/>
                    <a:pt x="34" y="50"/>
                  </a:cubicBezTo>
                  <a:cubicBezTo>
                    <a:pt x="24" y="50"/>
                    <a:pt x="24" y="50"/>
                    <a:pt x="24" y="50"/>
                  </a:cubicBezTo>
                  <a:cubicBezTo>
                    <a:pt x="22" y="44"/>
                    <a:pt x="22" y="44"/>
                    <a:pt x="22" y="44"/>
                  </a:cubicBezTo>
                  <a:cubicBezTo>
                    <a:pt x="17" y="39"/>
                    <a:pt x="17" y="39"/>
                    <a:pt x="17" y="39"/>
                  </a:cubicBezTo>
                  <a:cubicBezTo>
                    <a:pt x="16" y="43"/>
                    <a:pt x="16" y="43"/>
                    <a:pt x="16" y="43"/>
                  </a:cubicBezTo>
                  <a:cubicBezTo>
                    <a:pt x="10" y="43"/>
                    <a:pt x="10" y="43"/>
                    <a:pt x="10" y="43"/>
                  </a:cubicBezTo>
                  <a:lnTo>
                    <a:pt x="4" y="42"/>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67" name="Freeform 40"/>
            <p:cNvSpPr>
              <a:spLocks/>
            </p:cNvSpPr>
            <p:nvPr/>
          </p:nvSpPr>
          <p:spPr bwMode="auto">
            <a:xfrm>
              <a:off x="1152" y="3455"/>
              <a:ext cx="123" cy="136"/>
            </a:xfrm>
            <a:custGeom>
              <a:avLst/>
              <a:gdLst>
                <a:gd name="T0" fmla="*/ 123 w 123"/>
                <a:gd name="T1" fmla="*/ 23 h 136"/>
                <a:gd name="T2" fmla="*/ 121 w 123"/>
                <a:gd name="T3" fmla="*/ 23 h 136"/>
                <a:gd name="T4" fmla="*/ 108 w 123"/>
                <a:gd name="T5" fmla="*/ 36 h 136"/>
                <a:gd name="T6" fmla="*/ 110 w 123"/>
                <a:gd name="T7" fmla="*/ 48 h 136"/>
                <a:gd name="T8" fmla="*/ 106 w 123"/>
                <a:gd name="T9" fmla="*/ 69 h 136"/>
                <a:gd name="T10" fmla="*/ 112 w 123"/>
                <a:gd name="T11" fmla="*/ 79 h 136"/>
                <a:gd name="T12" fmla="*/ 112 w 123"/>
                <a:gd name="T13" fmla="*/ 100 h 136"/>
                <a:gd name="T14" fmla="*/ 96 w 123"/>
                <a:gd name="T15" fmla="*/ 98 h 136"/>
                <a:gd name="T16" fmla="*/ 92 w 123"/>
                <a:gd name="T17" fmla="*/ 109 h 136"/>
                <a:gd name="T18" fmla="*/ 60 w 123"/>
                <a:gd name="T19" fmla="*/ 132 h 136"/>
                <a:gd name="T20" fmla="*/ 46 w 123"/>
                <a:gd name="T21" fmla="*/ 136 h 136"/>
                <a:gd name="T22" fmla="*/ 52 w 123"/>
                <a:gd name="T23" fmla="*/ 134 h 136"/>
                <a:gd name="T24" fmla="*/ 27 w 123"/>
                <a:gd name="T25" fmla="*/ 102 h 136"/>
                <a:gd name="T26" fmla="*/ 6 w 123"/>
                <a:gd name="T27" fmla="*/ 86 h 136"/>
                <a:gd name="T28" fmla="*/ 8 w 123"/>
                <a:gd name="T29" fmla="*/ 79 h 136"/>
                <a:gd name="T30" fmla="*/ 0 w 123"/>
                <a:gd name="T31" fmla="*/ 67 h 136"/>
                <a:gd name="T32" fmla="*/ 21 w 123"/>
                <a:gd name="T33" fmla="*/ 67 h 136"/>
                <a:gd name="T34" fmla="*/ 23 w 123"/>
                <a:gd name="T35" fmla="*/ 54 h 136"/>
                <a:gd name="T36" fmla="*/ 19 w 123"/>
                <a:gd name="T37" fmla="*/ 50 h 136"/>
                <a:gd name="T38" fmla="*/ 19 w 123"/>
                <a:gd name="T39" fmla="*/ 34 h 136"/>
                <a:gd name="T40" fmla="*/ 14 w 123"/>
                <a:gd name="T41" fmla="*/ 27 h 136"/>
                <a:gd name="T42" fmla="*/ 27 w 123"/>
                <a:gd name="T43" fmla="*/ 19 h 136"/>
                <a:gd name="T44" fmla="*/ 48 w 123"/>
                <a:gd name="T45" fmla="*/ 0 h 136"/>
                <a:gd name="T46" fmla="*/ 69 w 123"/>
                <a:gd name="T47" fmla="*/ 2 h 136"/>
                <a:gd name="T48" fmla="*/ 79 w 123"/>
                <a:gd name="T49" fmla="*/ 13 h 136"/>
                <a:gd name="T50" fmla="*/ 92 w 123"/>
                <a:gd name="T51" fmla="*/ 15 h 136"/>
                <a:gd name="T52" fmla="*/ 98 w 123"/>
                <a:gd name="T53" fmla="*/ 7 h 136"/>
                <a:gd name="T54" fmla="*/ 104 w 123"/>
                <a:gd name="T55" fmla="*/ 13 h 136"/>
                <a:gd name="T56" fmla="*/ 119 w 123"/>
                <a:gd name="T57" fmla="*/ 15 h 136"/>
                <a:gd name="T58" fmla="*/ 123 w 123"/>
                <a:gd name="T59" fmla="*/ 2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36">
                  <a:moveTo>
                    <a:pt x="123" y="23"/>
                  </a:moveTo>
                  <a:lnTo>
                    <a:pt x="121" y="23"/>
                  </a:lnTo>
                  <a:lnTo>
                    <a:pt x="108" y="36"/>
                  </a:lnTo>
                  <a:lnTo>
                    <a:pt x="110" y="48"/>
                  </a:lnTo>
                  <a:lnTo>
                    <a:pt x="106" y="69"/>
                  </a:lnTo>
                  <a:lnTo>
                    <a:pt x="112" y="79"/>
                  </a:lnTo>
                  <a:lnTo>
                    <a:pt x="112" y="100"/>
                  </a:lnTo>
                  <a:lnTo>
                    <a:pt x="96" y="98"/>
                  </a:lnTo>
                  <a:lnTo>
                    <a:pt x="92" y="109"/>
                  </a:lnTo>
                  <a:lnTo>
                    <a:pt x="60" y="132"/>
                  </a:lnTo>
                  <a:lnTo>
                    <a:pt x="46" y="136"/>
                  </a:lnTo>
                  <a:lnTo>
                    <a:pt x="52" y="134"/>
                  </a:lnTo>
                  <a:lnTo>
                    <a:pt x="27" y="102"/>
                  </a:lnTo>
                  <a:lnTo>
                    <a:pt x="6" y="86"/>
                  </a:lnTo>
                  <a:lnTo>
                    <a:pt x="8" y="79"/>
                  </a:lnTo>
                  <a:lnTo>
                    <a:pt x="0" y="67"/>
                  </a:lnTo>
                  <a:lnTo>
                    <a:pt x="21" y="67"/>
                  </a:lnTo>
                  <a:lnTo>
                    <a:pt x="23" y="54"/>
                  </a:lnTo>
                  <a:lnTo>
                    <a:pt x="19" y="50"/>
                  </a:lnTo>
                  <a:lnTo>
                    <a:pt x="19" y="34"/>
                  </a:lnTo>
                  <a:lnTo>
                    <a:pt x="14" y="27"/>
                  </a:lnTo>
                  <a:lnTo>
                    <a:pt x="27" y="19"/>
                  </a:lnTo>
                  <a:lnTo>
                    <a:pt x="48" y="0"/>
                  </a:lnTo>
                  <a:lnTo>
                    <a:pt x="69" y="2"/>
                  </a:lnTo>
                  <a:lnTo>
                    <a:pt x="79" y="13"/>
                  </a:lnTo>
                  <a:lnTo>
                    <a:pt x="92" y="15"/>
                  </a:lnTo>
                  <a:lnTo>
                    <a:pt x="98" y="7"/>
                  </a:lnTo>
                  <a:lnTo>
                    <a:pt x="104" y="13"/>
                  </a:lnTo>
                  <a:lnTo>
                    <a:pt x="119" y="15"/>
                  </a:lnTo>
                  <a:lnTo>
                    <a:pt x="123" y="23"/>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68" name="Freeform 41"/>
            <p:cNvSpPr>
              <a:spLocks/>
            </p:cNvSpPr>
            <p:nvPr/>
          </p:nvSpPr>
          <p:spPr bwMode="auto">
            <a:xfrm>
              <a:off x="960" y="3443"/>
              <a:ext cx="109" cy="146"/>
            </a:xfrm>
            <a:custGeom>
              <a:avLst/>
              <a:gdLst>
                <a:gd name="T0" fmla="*/ 36 w 52"/>
                <a:gd name="T1" fmla="*/ 70 h 70"/>
                <a:gd name="T2" fmla="*/ 31 w 52"/>
                <a:gd name="T3" fmla="*/ 64 h 70"/>
                <a:gd name="T4" fmla="*/ 29 w 52"/>
                <a:gd name="T5" fmla="*/ 56 h 70"/>
                <a:gd name="T6" fmla="*/ 22 w 52"/>
                <a:gd name="T7" fmla="*/ 53 h 70"/>
                <a:gd name="T8" fmla="*/ 20 w 52"/>
                <a:gd name="T9" fmla="*/ 46 h 70"/>
                <a:gd name="T10" fmla="*/ 24 w 52"/>
                <a:gd name="T11" fmla="*/ 36 h 70"/>
                <a:gd name="T12" fmla="*/ 14 w 52"/>
                <a:gd name="T13" fmla="*/ 31 h 70"/>
                <a:gd name="T14" fmla="*/ 6 w 52"/>
                <a:gd name="T15" fmla="*/ 23 h 70"/>
                <a:gd name="T16" fmla="*/ 3 w 52"/>
                <a:gd name="T17" fmla="*/ 14 h 70"/>
                <a:gd name="T18" fmla="*/ 0 w 52"/>
                <a:gd name="T19" fmla="*/ 8 h 70"/>
                <a:gd name="T20" fmla="*/ 3 w 52"/>
                <a:gd name="T21" fmla="*/ 3 h 70"/>
                <a:gd name="T22" fmla="*/ 9 w 52"/>
                <a:gd name="T23" fmla="*/ 4 h 70"/>
                <a:gd name="T24" fmla="*/ 15 w 52"/>
                <a:gd name="T25" fmla="*/ 4 h 70"/>
                <a:gd name="T26" fmla="*/ 16 w 52"/>
                <a:gd name="T27" fmla="*/ 0 h 70"/>
                <a:gd name="T28" fmla="*/ 21 w 52"/>
                <a:gd name="T29" fmla="*/ 5 h 70"/>
                <a:gd name="T30" fmla="*/ 23 w 52"/>
                <a:gd name="T31" fmla="*/ 11 h 70"/>
                <a:gd name="T32" fmla="*/ 33 w 52"/>
                <a:gd name="T33" fmla="*/ 11 h 70"/>
                <a:gd name="T34" fmla="*/ 44 w 52"/>
                <a:gd name="T35" fmla="*/ 18 h 70"/>
                <a:gd name="T36" fmla="*/ 50 w 52"/>
                <a:gd name="T37" fmla="*/ 27 h 70"/>
                <a:gd name="T38" fmla="*/ 50 w 52"/>
                <a:gd name="T39" fmla="*/ 31 h 70"/>
                <a:gd name="T40" fmla="*/ 49 w 52"/>
                <a:gd name="T41" fmla="*/ 36 h 70"/>
                <a:gd name="T42" fmla="*/ 52 w 52"/>
                <a:gd name="T43" fmla="*/ 41 h 70"/>
                <a:gd name="T44" fmla="*/ 46 w 52"/>
                <a:gd name="T45" fmla="*/ 44 h 70"/>
                <a:gd name="T46" fmla="*/ 47 w 52"/>
                <a:gd name="T47" fmla="*/ 55 h 70"/>
                <a:gd name="T48" fmla="*/ 42 w 52"/>
                <a:gd name="T49" fmla="*/ 58 h 70"/>
                <a:gd name="T50" fmla="*/ 42 w 52"/>
                <a:gd name="T51" fmla="*/ 62 h 70"/>
                <a:gd name="T52" fmla="*/ 40 w 52"/>
                <a:gd name="T53" fmla="*/ 63 h 70"/>
                <a:gd name="T54" fmla="*/ 40 w 52"/>
                <a:gd name="T55" fmla="*/ 67 h 70"/>
                <a:gd name="T56" fmla="*/ 36 w 52"/>
                <a:gd name="T5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 h="70">
                  <a:moveTo>
                    <a:pt x="36" y="70"/>
                  </a:moveTo>
                  <a:cubicBezTo>
                    <a:pt x="34" y="69"/>
                    <a:pt x="32" y="67"/>
                    <a:pt x="31" y="64"/>
                  </a:cubicBezTo>
                  <a:cubicBezTo>
                    <a:pt x="30" y="60"/>
                    <a:pt x="29" y="60"/>
                    <a:pt x="29" y="56"/>
                  </a:cubicBezTo>
                  <a:cubicBezTo>
                    <a:pt x="29" y="53"/>
                    <a:pt x="25" y="55"/>
                    <a:pt x="22" y="53"/>
                  </a:cubicBezTo>
                  <a:cubicBezTo>
                    <a:pt x="19" y="50"/>
                    <a:pt x="20" y="49"/>
                    <a:pt x="20" y="46"/>
                  </a:cubicBezTo>
                  <a:cubicBezTo>
                    <a:pt x="20" y="43"/>
                    <a:pt x="23" y="41"/>
                    <a:pt x="24" y="36"/>
                  </a:cubicBezTo>
                  <a:cubicBezTo>
                    <a:pt x="24" y="32"/>
                    <a:pt x="18" y="33"/>
                    <a:pt x="14" y="31"/>
                  </a:cubicBezTo>
                  <a:cubicBezTo>
                    <a:pt x="10" y="29"/>
                    <a:pt x="6" y="27"/>
                    <a:pt x="6" y="23"/>
                  </a:cubicBezTo>
                  <a:cubicBezTo>
                    <a:pt x="6" y="19"/>
                    <a:pt x="6" y="14"/>
                    <a:pt x="3" y="14"/>
                  </a:cubicBezTo>
                  <a:cubicBezTo>
                    <a:pt x="1" y="14"/>
                    <a:pt x="0" y="11"/>
                    <a:pt x="0" y="8"/>
                  </a:cubicBezTo>
                  <a:cubicBezTo>
                    <a:pt x="0" y="6"/>
                    <a:pt x="2" y="4"/>
                    <a:pt x="3" y="3"/>
                  </a:cubicBezTo>
                  <a:cubicBezTo>
                    <a:pt x="9" y="4"/>
                    <a:pt x="9" y="4"/>
                    <a:pt x="9" y="4"/>
                  </a:cubicBezTo>
                  <a:cubicBezTo>
                    <a:pt x="15" y="4"/>
                    <a:pt x="15" y="4"/>
                    <a:pt x="15" y="4"/>
                  </a:cubicBezTo>
                  <a:cubicBezTo>
                    <a:pt x="16" y="0"/>
                    <a:pt x="16" y="0"/>
                    <a:pt x="16" y="0"/>
                  </a:cubicBezTo>
                  <a:cubicBezTo>
                    <a:pt x="21" y="5"/>
                    <a:pt x="21" y="5"/>
                    <a:pt x="21" y="5"/>
                  </a:cubicBezTo>
                  <a:cubicBezTo>
                    <a:pt x="23" y="11"/>
                    <a:pt x="23" y="11"/>
                    <a:pt x="23" y="11"/>
                  </a:cubicBezTo>
                  <a:cubicBezTo>
                    <a:pt x="33" y="11"/>
                    <a:pt x="33" y="11"/>
                    <a:pt x="33" y="11"/>
                  </a:cubicBezTo>
                  <a:cubicBezTo>
                    <a:pt x="44" y="18"/>
                    <a:pt x="44" y="18"/>
                    <a:pt x="44" y="18"/>
                  </a:cubicBezTo>
                  <a:cubicBezTo>
                    <a:pt x="50" y="27"/>
                    <a:pt x="50" y="27"/>
                    <a:pt x="50" y="27"/>
                  </a:cubicBezTo>
                  <a:cubicBezTo>
                    <a:pt x="50" y="31"/>
                    <a:pt x="50" y="31"/>
                    <a:pt x="50" y="31"/>
                  </a:cubicBezTo>
                  <a:cubicBezTo>
                    <a:pt x="49" y="36"/>
                    <a:pt x="49" y="36"/>
                    <a:pt x="49" y="36"/>
                  </a:cubicBezTo>
                  <a:cubicBezTo>
                    <a:pt x="52" y="41"/>
                    <a:pt x="52" y="41"/>
                    <a:pt x="52" y="41"/>
                  </a:cubicBezTo>
                  <a:cubicBezTo>
                    <a:pt x="46" y="44"/>
                    <a:pt x="46" y="44"/>
                    <a:pt x="46" y="44"/>
                  </a:cubicBezTo>
                  <a:cubicBezTo>
                    <a:pt x="47" y="55"/>
                    <a:pt x="47" y="55"/>
                    <a:pt x="47" y="55"/>
                  </a:cubicBezTo>
                  <a:cubicBezTo>
                    <a:pt x="42" y="58"/>
                    <a:pt x="42" y="58"/>
                    <a:pt x="42" y="58"/>
                  </a:cubicBezTo>
                  <a:cubicBezTo>
                    <a:pt x="42" y="62"/>
                    <a:pt x="42" y="62"/>
                    <a:pt x="42" y="62"/>
                  </a:cubicBezTo>
                  <a:cubicBezTo>
                    <a:pt x="40" y="63"/>
                    <a:pt x="40" y="63"/>
                    <a:pt x="40" y="63"/>
                  </a:cubicBezTo>
                  <a:cubicBezTo>
                    <a:pt x="40" y="67"/>
                    <a:pt x="40" y="67"/>
                    <a:pt x="40" y="67"/>
                  </a:cubicBezTo>
                  <a:lnTo>
                    <a:pt x="36" y="7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69" name="Freeform 42"/>
            <p:cNvSpPr>
              <a:spLocks/>
            </p:cNvSpPr>
            <p:nvPr/>
          </p:nvSpPr>
          <p:spPr bwMode="auto">
            <a:xfrm>
              <a:off x="1035" y="3474"/>
              <a:ext cx="169" cy="169"/>
            </a:xfrm>
            <a:custGeom>
              <a:avLst/>
              <a:gdLst>
                <a:gd name="T0" fmla="*/ 7 w 81"/>
                <a:gd name="T1" fmla="*/ 72 h 81"/>
                <a:gd name="T2" fmla="*/ 4 w 81"/>
                <a:gd name="T3" fmla="*/ 65 h 81"/>
                <a:gd name="T4" fmla="*/ 0 w 81"/>
                <a:gd name="T5" fmla="*/ 55 h 81"/>
                <a:gd name="T6" fmla="*/ 0 w 81"/>
                <a:gd name="T7" fmla="*/ 55 h 81"/>
                <a:gd name="T8" fmla="*/ 4 w 81"/>
                <a:gd name="T9" fmla="*/ 52 h 81"/>
                <a:gd name="T10" fmla="*/ 4 w 81"/>
                <a:gd name="T11" fmla="*/ 48 h 81"/>
                <a:gd name="T12" fmla="*/ 6 w 81"/>
                <a:gd name="T13" fmla="*/ 47 h 81"/>
                <a:gd name="T14" fmla="*/ 6 w 81"/>
                <a:gd name="T15" fmla="*/ 43 h 81"/>
                <a:gd name="T16" fmla="*/ 11 w 81"/>
                <a:gd name="T17" fmla="*/ 40 h 81"/>
                <a:gd name="T18" fmla="*/ 10 w 81"/>
                <a:gd name="T19" fmla="*/ 29 h 81"/>
                <a:gd name="T20" fmla="*/ 16 w 81"/>
                <a:gd name="T21" fmla="*/ 26 h 81"/>
                <a:gd name="T22" fmla="*/ 13 w 81"/>
                <a:gd name="T23" fmla="*/ 21 h 81"/>
                <a:gd name="T24" fmla="*/ 14 w 81"/>
                <a:gd name="T25" fmla="*/ 16 h 81"/>
                <a:gd name="T26" fmla="*/ 15 w 81"/>
                <a:gd name="T27" fmla="*/ 10 h 81"/>
                <a:gd name="T28" fmla="*/ 17 w 81"/>
                <a:gd name="T29" fmla="*/ 10 h 81"/>
                <a:gd name="T30" fmla="*/ 18 w 81"/>
                <a:gd name="T31" fmla="*/ 4 h 81"/>
                <a:gd name="T32" fmla="*/ 21 w 81"/>
                <a:gd name="T33" fmla="*/ 2 h 81"/>
                <a:gd name="T34" fmla="*/ 25 w 81"/>
                <a:gd name="T35" fmla="*/ 3 h 81"/>
                <a:gd name="T36" fmla="*/ 29 w 81"/>
                <a:gd name="T37" fmla="*/ 1 h 81"/>
                <a:gd name="T38" fmla="*/ 35 w 81"/>
                <a:gd name="T39" fmla="*/ 0 h 81"/>
                <a:gd name="T40" fmla="*/ 38 w 81"/>
                <a:gd name="T41" fmla="*/ 6 h 81"/>
                <a:gd name="T42" fmla="*/ 45 w 81"/>
                <a:gd name="T43" fmla="*/ 8 h 81"/>
                <a:gd name="T44" fmla="*/ 44 w 81"/>
                <a:gd name="T45" fmla="*/ 15 h 81"/>
                <a:gd name="T46" fmla="*/ 47 w 81"/>
                <a:gd name="T47" fmla="*/ 16 h 81"/>
                <a:gd name="T48" fmla="*/ 53 w 81"/>
                <a:gd name="T49" fmla="*/ 18 h 81"/>
                <a:gd name="T50" fmla="*/ 60 w 81"/>
                <a:gd name="T51" fmla="*/ 29 h 81"/>
                <a:gd name="T52" fmla="*/ 59 w 81"/>
                <a:gd name="T53" fmla="*/ 32 h 81"/>
                <a:gd name="T54" fmla="*/ 69 w 81"/>
                <a:gd name="T55" fmla="*/ 40 h 81"/>
                <a:gd name="T56" fmla="*/ 81 w 81"/>
                <a:gd name="T57" fmla="*/ 55 h 81"/>
                <a:gd name="T58" fmla="*/ 78 w 81"/>
                <a:gd name="T59" fmla="*/ 56 h 81"/>
                <a:gd name="T60" fmla="*/ 81 w 81"/>
                <a:gd name="T61" fmla="*/ 62 h 81"/>
                <a:gd name="T62" fmla="*/ 78 w 81"/>
                <a:gd name="T63" fmla="*/ 65 h 81"/>
                <a:gd name="T64" fmla="*/ 72 w 81"/>
                <a:gd name="T65" fmla="*/ 64 h 81"/>
                <a:gd name="T66" fmla="*/ 67 w 81"/>
                <a:gd name="T67" fmla="*/ 61 h 81"/>
                <a:gd name="T68" fmla="*/ 61 w 81"/>
                <a:gd name="T69" fmla="*/ 58 h 81"/>
                <a:gd name="T70" fmla="*/ 56 w 81"/>
                <a:gd name="T71" fmla="*/ 61 h 81"/>
                <a:gd name="T72" fmla="*/ 45 w 81"/>
                <a:gd name="T73" fmla="*/ 61 h 81"/>
                <a:gd name="T74" fmla="*/ 45 w 81"/>
                <a:gd name="T75" fmla="*/ 66 h 81"/>
                <a:gd name="T76" fmla="*/ 36 w 81"/>
                <a:gd name="T77" fmla="*/ 77 h 81"/>
                <a:gd name="T78" fmla="*/ 27 w 81"/>
                <a:gd name="T79" fmla="*/ 77 h 81"/>
                <a:gd name="T80" fmla="*/ 25 w 81"/>
                <a:gd name="T81" fmla="*/ 79 h 81"/>
                <a:gd name="T82" fmla="*/ 20 w 81"/>
                <a:gd name="T83" fmla="*/ 81 h 81"/>
                <a:gd name="T84" fmla="*/ 17 w 81"/>
                <a:gd name="T85" fmla="*/ 77 h 81"/>
                <a:gd name="T86" fmla="*/ 11 w 81"/>
                <a:gd name="T87" fmla="*/ 76 h 81"/>
                <a:gd name="T88" fmla="*/ 10 w 81"/>
                <a:gd name="T89" fmla="*/ 71 h 81"/>
                <a:gd name="T90" fmla="*/ 7 w 81"/>
                <a:gd name="T91" fmla="*/ 7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81">
                  <a:moveTo>
                    <a:pt x="7" y="72"/>
                  </a:moveTo>
                  <a:cubicBezTo>
                    <a:pt x="6" y="69"/>
                    <a:pt x="3" y="68"/>
                    <a:pt x="4" y="65"/>
                  </a:cubicBezTo>
                  <a:cubicBezTo>
                    <a:pt x="4" y="62"/>
                    <a:pt x="1" y="57"/>
                    <a:pt x="0" y="55"/>
                  </a:cubicBezTo>
                  <a:cubicBezTo>
                    <a:pt x="0" y="55"/>
                    <a:pt x="0" y="55"/>
                    <a:pt x="0" y="55"/>
                  </a:cubicBezTo>
                  <a:cubicBezTo>
                    <a:pt x="4" y="52"/>
                    <a:pt x="4" y="52"/>
                    <a:pt x="4" y="52"/>
                  </a:cubicBezTo>
                  <a:cubicBezTo>
                    <a:pt x="4" y="48"/>
                    <a:pt x="4" y="48"/>
                    <a:pt x="4" y="48"/>
                  </a:cubicBezTo>
                  <a:cubicBezTo>
                    <a:pt x="6" y="47"/>
                    <a:pt x="6" y="47"/>
                    <a:pt x="6" y="47"/>
                  </a:cubicBezTo>
                  <a:cubicBezTo>
                    <a:pt x="6" y="43"/>
                    <a:pt x="6" y="43"/>
                    <a:pt x="6" y="43"/>
                  </a:cubicBezTo>
                  <a:cubicBezTo>
                    <a:pt x="11" y="40"/>
                    <a:pt x="11" y="40"/>
                    <a:pt x="11" y="40"/>
                  </a:cubicBezTo>
                  <a:cubicBezTo>
                    <a:pt x="10" y="29"/>
                    <a:pt x="10" y="29"/>
                    <a:pt x="10" y="29"/>
                  </a:cubicBezTo>
                  <a:cubicBezTo>
                    <a:pt x="16" y="26"/>
                    <a:pt x="16" y="26"/>
                    <a:pt x="16" y="26"/>
                  </a:cubicBezTo>
                  <a:cubicBezTo>
                    <a:pt x="13" y="21"/>
                    <a:pt x="13" y="21"/>
                    <a:pt x="13" y="21"/>
                  </a:cubicBezTo>
                  <a:cubicBezTo>
                    <a:pt x="14" y="16"/>
                    <a:pt x="14" y="16"/>
                    <a:pt x="14" y="16"/>
                  </a:cubicBezTo>
                  <a:cubicBezTo>
                    <a:pt x="15" y="10"/>
                    <a:pt x="15" y="10"/>
                    <a:pt x="15" y="10"/>
                  </a:cubicBezTo>
                  <a:cubicBezTo>
                    <a:pt x="17" y="10"/>
                    <a:pt x="17" y="10"/>
                    <a:pt x="17" y="10"/>
                  </a:cubicBezTo>
                  <a:cubicBezTo>
                    <a:pt x="18" y="4"/>
                    <a:pt x="18" y="4"/>
                    <a:pt x="18" y="4"/>
                  </a:cubicBezTo>
                  <a:cubicBezTo>
                    <a:pt x="21" y="2"/>
                    <a:pt x="21" y="2"/>
                    <a:pt x="21" y="2"/>
                  </a:cubicBezTo>
                  <a:cubicBezTo>
                    <a:pt x="25" y="3"/>
                    <a:pt x="25" y="3"/>
                    <a:pt x="25" y="3"/>
                  </a:cubicBezTo>
                  <a:cubicBezTo>
                    <a:pt x="29" y="1"/>
                    <a:pt x="29" y="1"/>
                    <a:pt x="29" y="1"/>
                  </a:cubicBezTo>
                  <a:cubicBezTo>
                    <a:pt x="35" y="0"/>
                    <a:pt x="35" y="0"/>
                    <a:pt x="35" y="0"/>
                  </a:cubicBezTo>
                  <a:cubicBezTo>
                    <a:pt x="38" y="6"/>
                    <a:pt x="38" y="6"/>
                    <a:pt x="38" y="6"/>
                  </a:cubicBezTo>
                  <a:cubicBezTo>
                    <a:pt x="45" y="8"/>
                    <a:pt x="45" y="8"/>
                    <a:pt x="45" y="8"/>
                  </a:cubicBezTo>
                  <a:cubicBezTo>
                    <a:pt x="44" y="15"/>
                    <a:pt x="44" y="15"/>
                    <a:pt x="44" y="15"/>
                  </a:cubicBezTo>
                  <a:cubicBezTo>
                    <a:pt x="47" y="16"/>
                    <a:pt x="47" y="16"/>
                    <a:pt x="47" y="16"/>
                  </a:cubicBezTo>
                  <a:cubicBezTo>
                    <a:pt x="53" y="18"/>
                    <a:pt x="53" y="18"/>
                    <a:pt x="53" y="18"/>
                  </a:cubicBezTo>
                  <a:cubicBezTo>
                    <a:pt x="60" y="29"/>
                    <a:pt x="60" y="29"/>
                    <a:pt x="60" y="29"/>
                  </a:cubicBezTo>
                  <a:cubicBezTo>
                    <a:pt x="59" y="32"/>
                    <a:pt x="59" y="32"/>
                    <a:pt x="59" y="32"/>
                  </a:cubicBezTo>
                  <a:cubicBezTo>
                    <a:pt x="69" y="40"/>
                    <a:pt x="69" y="40"/>
                    <a:pt x="69" y="40"/>
                  </a:cubicBezTo>
                  <a:cubicBezTo>
                    <a:pt x="81" y="55"/>
                    <a:pt x="81" y="55"/>
                    <a:pt x="81" y="55"/>
                  </a:cubicBezTo>
                  <a:cubicBezTo>
                    <a:pt x="78" y="56"/>
                    <a:pt x="78" y="56"/>
                    <a:pt x="78" y="56"/>
                  </a:cubicBezTo>
                  <a:cubicBezTo>
                    <a:pt x="81" y="62"/>
                    <a:pt x="81" y="62"/>
                    <a:pt x="81" y="62"/>
                  </a:cubicBezTo>
                  <a:cubicBezTo>
                    <a:pt x="78" y="65"/>
                    <a:pt x="78" y="65"/>
                    <a:pt x="78" y="65"/>
                  </a:cubicBezTo>
                  <a:cubicBezTo>
                    <a:pt x="77" y="65"/>
                    <a:pt x="72" y="64"/>
                    <a:pt x="72" y="64"/>
                  </a:cubicBezTo>
                  <a:cubicBezTo>
                    <a:pt x="71" y="64"/>
                    <a:pt x="67" y="63"/>
                    <a:pt x="67" y="61"/>
                  </a:cubicBezTo>
                  <a:cubicBezTo>
                    <a:pt x="67" y="58"/>
                    <a:pt x="63" y="58"/>
                    <a:pt x="61" y="58"/>
                  </a:cubicBezTo>
                  <a:cubicBezTo>
                    <a:pt x="58" y="58"/>
                    <a:pt x="56" y="61"/>
                    <a:pt x="56" y="61"/>
                  </a:cubicBezTo>
                  <a:cubicBezTo>
                    <a:pt x="45" y="61"/>
                    <a:pt x="45" y="61"/>
                    <a:pt x="45" y="61"/>
                  </a:cubicBezTo>
                  <a:cubicBezTo>
                    <a:pt x="45" y="61"/>
                    <a:pt x="45" y="64"/>
                    <a:pt x="45" y="66"/>
                  </a:cubicBezTo>
                  <a:cubicBezTo>
                    <a:pt x="46" y="69"/>
                    <a:pt x="36" y="77"/>
                    <a:pt x="36" y="77"/>
                  </a:cubicBezTo>
                  <a:cubicBezTo>
                    <a:pt x="27" y="77"/>
                    <a:pt x="27" y="77"/>
                    <a:pt x="27" y="77"/>
                  </a:cubicBezTo>
                  <a:cubicBezTo>
                    <a:pt x="27" y="77"/>
                    <a:pt x="25" y="78"/>
                    <a:pt x="25" y="79"/>
                  </a:cubicBezTo>
                  <a:cubicBezTo>
                    <a:pt x="25" y="81"/>
                    <a:pt x="22" y="81"/>
                    <a:pt x="20" y="81"/>
                  </a:cubicBezTo>
                  <a:cubicBezTo>
                    <a:pt x="19" y="81"/>
                    <a:pt x="17" y="77"/>
                    <a:pt x="17" y="77"/>
                  </a:cubicBezTo>
                  <a:cubicBezTo>
                    <a:pt x="11" y="76"/>
                    <a:pt x="11" y="76"/>
                    <a:pt x="11" y="76"/>
                  </a:cubicBezTo>
                  <a:cubicBezTo>
                    <a:pt x="10" y="71"/>
                    <a:pt x="10" y="71"/>
                    <a:pt x="10" y="71"/>
                  </a:cubicBezTo>
                  <a:lnTo>
                    <a:pt x="7" y="72"/>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0" name="Freeform 43"/>
            <p:cNvSpPr>
              <a:spLocks/>
            </p:cNvSpPr>
            <p:nvPr/>
          </p:nvSpPr>
          <p:spPr bwMode="auto">
            <a:xfrm>
              <a:off x="1175" y="3364"/>
              <a:ext cx="154" cy="114"/>
            </a:xfrm>
            <a:custGeom>
              <a:avLst/>
              <a:gdLst>
                <a:gd name="T0" fmla="*/ 146 w 154"/>
                <a:gd name="T1" fmla="*/ 39 h 114"/>
                <a:gd name="T2" fmla="*/ 144 w 154"/>
                <a:gd name="T3" fmla="*/ 41 h 114"/>
                <a:gd name="T4" fmla="*/ 142 w 154"/>
                <a:gd name="T5" fmla="*/ 56 h 114"/>
                <a:gd name="T6" fmla="*/ 154 w 154"/>
                <a:gd name="T7" fmla="*/ 68 h 114"/>
                <a:gd name="T8" fmla="*/ 154 w 154"/>
                <a:gd name="T9" fmla="*/ 85 h 114"/>
                <a:gd name="T10" fmla="*/ 137 w 154"/>
                <a:gd name="T11" fmla="*/ 87 h 114"/>
                <a:gd name="T12" fmla="*/ 129 w 154"/>
                <a:gd name="T13" fmla="*/ 100 h 114"/>
                <a:gd name="T14" fmla="*/ 121 w 154"/>
                <a:gd name="T15" fmla="*/ 100 h 114"/>
                <a:gd name="T16" fmla="*/ 121 w 154"/>
                <a:gd name="T17" fmla="*/ 106 h 114"/>
                <a:gd name="T18" fmla="*/ 110 w 154"/>
                <a:gd name="T19" fmla="*/ 114 h 114"/>
                <a:gd name="T20" fmla="*/ 100 w 154"/>
                <a:gd name="T21" fmla="*/ 114 h 114"/>
                <a:gd name="T22" fmla="*/ 96 w 154"/>
                <a:gd name="T23" fmla="*/ 106 h 114"/>
                <a:gd name="T24" fmla="*/ 81 w 154"/>
                <a:gd name="T25" fmla="*/ 104 h 114"/>
                <a:gd name="T26" fmla="*/ 75 w 154"/>
                <a:gd name="T27" fmla="*/ 98 h 114"/>
                <a:gd name="T28" fmla="*/ 69 w 154"/>
                <a:gd name="T29" fmla="*/ 106 h 114"/>
                <a:gd name="T30" fmla="*/ 56 w 154"/>
                <a:gd name="T31" fmla="*/ 104 h 114"/>
                <a:gd name="T32" fmla="*/ 46 w 154"/>
                <a:gd name="T33" fmla="*/ 93 h 114"/>
                <a:gd name="T34" fmla="*/ 29 w 154"/>
                <a:gd name="T35" fmla="*/ 91 h 114"/>
                <a:gd name="T36" fmla="*/ 27 w 154"/>
                <a:gd name="T37" fmla="*/ 73 h 114"/>
                <a:gd name="T38" fmla="*/ 16 w 154"/>
                <a:gd name="T39" fmla="*/ 62 h 114"/>
                <a:gd name="T40" fmla="*/ 6 w 154"/>
                <a:gd name="T41" fmla="*/ 68 h 114"/>
                <a:gd name="T42" fmla="*/ 4 w 154"/>
                <a:gd name="T43" fmla="*/ 60 h 114"/>
                <a:gd name="T44" fmla="*/ 4 w 154"/>
                <a:gd name="T45" fmla="*/ 50 h 114"/>
                <a:gd name="T46" fmla="*/ 0 w 154"/>
                <a:gd name="T47" fmla="*/ 48 h 114"/>
                <a:gd name="T48" fmla="*/ 4 w 154"/>
                <a:gd name="T49" fmla="*/ 41 h 114"/>
                <a:gd name="T50" fmla="*/ 19 w 154"/>
                <a:gd name="T51" fmla="*/ 31 h 114"/>
                <a:gd name="T52" fmla="*/ 19 w 154"/>
                <a:gd name="T53" fmla="*/ 18 h 114"/>
                <a:gd name="T54" fmla="*/ 33 w 154"/>
                <a:gd name="T55" fmla="*/ 10 h 114"/>
                <a:gd name="T56" fmla="*/ 37 w 154"/>
                <a:gd name="T57" fmla="*/ 2 h 114"/>
                <a:gd name="T58" fmla="*/ 46 w 154"/>
                <a:gd name="T59" fmla="*/ 2 h 114"/>
                <a:gd name="T60" fmla="*/ 50 w 154"/>
                <a:gd name="T61" fmla="*/ 6 h 114"/>
                <a:gd name="T62" fmla="*/ 64 w 154"/>
                <a:gd name="T63" fmla="*/ 0 h 114"/>
                <a:gd name="T64" fmla="*/ 79 w 154"/>
                <a:gd name="T65" fmla="*/ 6 h 114"/>
                <a:gd name="T66" fmla="*/ 91 w 154"/>
                <a:gd name="T67" fmla="*/ 0 h 114"/>
                <a:gd name="T68" fmla="*/ 108 w 154"/>
                <a:gd name="T69" fmla="*/ 0 h 114"/>
                <a:gd name="T70" fmla="*/ 114 w 154"/>
                <a:gd name="T71" fmla="*/ 10 h 114"/>
                <a:gd name="T72" fmla="*/ 123 w 154"/>
                <a:gd name="T73" fmla="*/ 16 h 114"/>
                <a:gd name="T74" fmla="*/ 125 w 154"/>
                <a:gd name="T75" fmla="*/ 25 h 114"/>
                <a:gd name="T76" fmla="*/ 137 w 154"/>
                <a:gd name="T77" fmla="*/ 35 h 114"/>
                <a:gd name="T78" fmla="*/ 146 w 154"/>
                <a:gd name="T79" fmla="*/ 3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4" h="114">
                  <a:moveTo>
                    <a:pt x="146" y="39"/>
                  </a:moveTo>
                  <a:lnTo>
                    <a:pt x="144" y="41"/>
                  </a:lnTo>
                  <a:lnTo>
                    <a:pt x="142" y="56"/>
                  </a:lnTo>
                  <a:lnTo>
                    <a:pt x="154" y="68"/>
                  </a:lnTo>
                  <a:lnTo>
                    <a:pt x="154" y="85"/>
                  </a:lnTo>
                  <a:lnTo>
                    <a:pt x="137" y="87"/>
                  </a:lnTo>
                  <a:lnTo>
                    <a:pt x="129" y="100"/>
                  </a:lnTo>
                  <a:lnTo>
                    <a:pt x="121" y="100"/>
                  </a:lnTo>
                  <a:lnTo>
                    <a:pt x="121" y="106"/>
                  </a:lnTo>
                  <a:lnTo>
                    <a:pt x="110" y="114"/>
                  </a:lnTo>
                  <a:lnTo>
                    <a:pt x="100" y="114"/>
                  </a:lnTo>
                  <a:lnTo>
                    <a:pt x="96" y="106"/>
                  </a:lnTo>
                  <a:lnTo>
                    <a:pt x="81" y="104"/>
                  </a:lnTo>
                  <a:lnTo>
                    <a:pt x="75" y="98"/>
                  </a:lnTo>
                  <a:lnTo>
                    <a:pt x="69" y="106"/>
                  </a:lnTo>
                  <a:lnTo>
                    <a:pt x="56" y="104"/>
                  </a:lnTo>
                  <a:lnTo>
                    <a:pt x="46" y="93"/>
                  </a:lnTo>
                  <a:lnTo>
                    <a:pt x="29" y="91"/>
                  </a:lnTo>
                  <a:lnTo>
                    <a:pt x="27" y="73"/>
                  </a:lnTo>
                  <a:lnTo>
                    <a:pt x="16" y="62"/>
                  </a:lnTo>
                  <a:lnTo>
                    <a:pt x="6" y="68"/>
                  </a:lnTo>
                  <a:lnTo>
                    <a:pt x="4" y="60"/>
                  </a:lnTo>
                  <a:lnTo>
                    <a:pt x="4" y="50"/>
                  </a:lnTo>
                  <a:lnTo>
                    <a:pt x="0" y="48"/>
                  </a:lnTo>
                  <a:lnTo>
                    <a:pt x="4" y="41"/>
                  </a:lnTo>
                  <a:lnTo>
                    <a:pt x="19" y="31"/>
                  </a:lnTo>
                  <a:lnTo>
                    <a:pt x="19" y="18"/>
                  </a:lnTo>
                  <a:lnTo>
                    <a:pt x="33" y="10"/>
                  </a:lnTo>
                  <a:lnTo>
                    <a:pt x="37" y="2"/>
                  </a:lnTo>
                  <a:lnTo>
                    <a:pt x="46" y="2"/>
                  </a:lnTo>
                  <a:lnTo>
                    <a:pt x="50" y="6"/>
                  </a:lnTo>
                  <a:lnTo>
                    <a:pt x="64" y="0"/>
                  </a:lnTo>
                  <a:lnTo>
                    <a:pt x="79" y="6"/>
                  </a:lnTo>
                  <a:lnTo>
                    <a:pt x="91" y="0"/>
                  </a:lnTo>
                  <a:lnTo>
                    <a:pt x="108" y="0"/>
                  </a:lnTo>
                  <a:lnTo>
                    <a:pt x="114" y="10"/>
                  </a:lnTo>
                  <a:lnTo>
                    <a:pt x="123" y="16"/>
                  </a:lnTo>
                  <a:lnTo>
                    <a:pt x="125" y="25"/>
                  </a:lnTo>
                  <a:lnTo>
                    <a:pt x="137" y="35"/>
                  </a:lnTo>
                  <a:lnTo>
                    <a:pt x="146" y="3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3" name="Freeform 44"/>
            <p:cNvSpPr>
              <a:spLocks/>
            </p:cNvSpPr>
            <p:nvPr/>
          </p:nvSpPr>
          <p:spPr bwMode="auto">
            <a:xfrm>
              <a:off x="1079" y="3412"/>
              <a:ext cx="125" cy="110"/>
            </a:xfrm>
            <a:custGeom>
              <a:avLst/>
              <a:gdLst>
                <a:gd name="T0" fmla="*/ 2 w 125"/>
                <a:gd name="T1" fmla="*/ 39 h 110"/>
                <a:gd name="T2" fmla="*/ 21 w 125"/>
                <a:gd name="T3" fmla="*/ 33 h 110"/>
                <a:gd name="T4" fmla="*/ 25 w 125"/>
                <a:gd name="T5" fmla="*/ 29 h 110"/>
                <a:gd name="T6" fmla="*/ 21 w 125"/>
                <a:gd name="T7" fmla="*/ 22 h 110"/>
                <a:gd name="T8" fmla="*/ 31 w 125"/>
                <a:gd name="T9" fmla="*/ 14 h 110"/>
                <a:gd name="T10" fmla="*/ 37 w 125"/>
                <a:gd name="T11" fmla="*/ 2 h 110"/>
                <a:gd name="T12" fmla="*/ 52 w 125"/>
                <a:gd name="T13" fmla="*/ 0 h 110"/>
                <a:gd name="T14" fmla="*/ 60 w 125"/>
                <a:gd name="T15" fmla="*/ 14 h 110"/>
                <a:gd name="T16" fmla="*/ 71 w 125"/>
                <a:gd name="T17" fmla="*/ 14 h 110"/>
                <a:gd name="T18" fmla="*/ 75 w 125"/>
                <a:gd name="T19" fmla="*/ 4 h 110"/>
                <a:gd name="T20" fmla="*/ 87 w 125"/>
                <a:gd name="T21" fmla="*/ 4 h 110"/>
                <a:gd name="T22" fmla="*/ 94 w 125"/>
                <a:gd name="T23" fmla="*/ 0 h 110"/>
                <a:gd name="T24" fmla="*/ 100 w 125"/>
                <a:gd name="T25" fmla="*/ 2 h 110"/>
                <a:gd name="T26" fmla="*/ 100 w 125"/>
                <a:gd name="T27" fmla="*/ 12 h 110"/>
                <a:gd name="T28" fmla="*/ 102 w 125"/>
                <a:gd name="T29" fmla="*/ 20 h 110"/>
                <a:gd name="T30" fmla="*/ 112 w 125"/>
                <a:gd name="T31" fmla="*/ 14 h 110"/>
                <a:gd name="T32" fmla="*/ 123 w 125"/>
                <a:gd name="T33" fmla="*/ 25 h 110"/>
                <a:gd name="T34" fmla="*/ 125 w 125"/>
                <a:gd name="T35" fmla="*/ 43 h 110"/>
                <a:gd name="T36" fmla="*/ 121 w 125"/>
                <a:gd name="T37" fmla="*/ 43 h 110"/>
                <a:gd name="T38" fmla="*/ 100 w 125"/>
                <a:gd name="T39" fmla="*/ 62 h 110"/>
                <a:gd name="T40" fmla="*/ 87 w 125"/>
                <a:gd name="T41" fmla="*/ 70 h 110"/>
                <a:gd name="T42" fmla="*/ 92 w 125"/>
                <a:gd name="T43" fmla="*/ 77 h 110"/>
                <a:gd name="T44" fmla="*/ 92 w 125"/>
                <a:gd name="T45" fmla="*/ 93 h 110"/>
                <a:gd name="T46" fmla="*/ 96 w 125"/>
                <a:gd name="T47" fmla="*/ 97 h 110"/>
                <a:gd name="T48" fmla="*/ 94 w 125"/>
                <a:gd name="T49" fmla="*/ 110 h 110"/>
                <a:gd name="T50" fmla="*/ 73 w 125"/>
                <a:gd name="T51" fmla="*/ 110 h 110"/>
                <a:gd name="T52" fmla="*/ 67 w 125"/>
                <a:gd name="T53" fmla="*/ 100 h 110"/>
                <a:gd name="T54" fmla="*/ 54 w 125"/>
                <a:gd name="T55" fmla="*/ 95 h 110"/>
                <a:gd name="T56" fmla="*/ 48 w 125"/>
                <a:gd name="T57" fmla="*/ 93 h 110"/>
                <a:gd name="T58" fmla="*/ 50 w 125"/>
                <a:gd name="T59" fmla="*/ 79 h 110"/>
                <a:gd name="T60" fmla="*/ 35 w 125"/>
                <a:gd name="T61" fmla="*/ 75 h 110"/>
                <a:gd name="T62" fmla="*/ 29 w 125"/>
                <a:gd name="T63" fmla="*/ 62 h 110"/>
                <a:gd name="T64" fmla="*/ 17 w 125"/>
                <a:gd name="T65" fmla="*/ 64 h 110"/>
                <a:gd name="T66" fmla="*/ 17 w 125"/>
                <a:gd name="T67" fmla="*/ 64 h 110"/>
                <a:gd name="T68" fmla="*/ 0 w 125"/>
                <a:gd name="T69" fmla="*/ 50 h 110"/>
                <a:gd name="T70" fmla="*/ 2 w 125"/>
                <a:gd name="T71" fmla="*/ 3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5" h="110">
                  <a:moveTo>
                    <a:pt x="2" y="39"/>
                  </a:moveTo>
                  <a:lnTo>
                    <a:pt x="21" y="33"/>
                  </a:lnTo>
                  <a:lnTo>
                    <a:pt x="25" y="29"/>
                  </a:lnTo>
                  <a:lnTo>
                    <a:pt x="21" y="22"/>
                  </a:lnTo>
                  <a:lnTo>
                    <a:pt x="31" y="14"/>
                  </a:lnTo>
                  <a:lnTo>
                    <a:pt x="37" y="2"/>
                  </a:lnTo>
                  <a:lnTo>
                    <a:pt x="52" y="0"/>
                  </a:lnTo>
                  <a:lnTo>
                    <a:pt x="60" y="14"/>
                  </a:lnTo>
                  <a:lnTo>
                    <a:pt x="71" y="14"/>
                  </a:lnTo>
                  <a:lnTo>
                    <a:pt x="75" y="4"/>
                  </a:lnTo>
                  <a:lnTo>
                    <a:pt x="87" y="4"/>
                  </a:lnTo>
                  <a:lnTo>
                    <a:pt x="94" y="0"/>
                  </a:lnTo>
                  <a:lnTo>
                    <a:pt x="100" y="2"/>
                  </a:lnTo>
                  <a:lnTo>
                    <a:pt x="100" y="12"/>
                  </a:lnTo>
                  <a:lnTo>
                    <a:pt x="102" y="20"/>
                  </a:lnTo>
                  <a:lnTo>
                    <a:pt x="112" y="14"/>
                  </a:lnTo>
                  <a:lnTo>
                    <a:pt x="123" y="25"/>
                  </a:lnTo>
                  <a:lnTo>
                    <a:pt x="125" y="43"/>
                  </a:lnTo>
                  <a:lnTo>
                    <a:pt x="121" y="43"/>
                  </a:lnTo>
                  <a:lnTo>
                    <a:pt x="100" y="62"/>
                  </a:lnTo>
                  <a:lnTo>
                    <a:pt x="87" y="70"/>
                  </a:lnTo>
                  <a:lnTo>
                    <a:pt x="92" y="77"/>
                  </a:lnTo>
                  <a:lnTo>
                    <a:pt x="92" y="93"/>
                  </a:lnTo>
                  <a:lnTo>
                    <a:pt x="96" y="97"/>
                  </a:lnTo>
                  <a:lnTo>
                    <a:pt x="94" y="110"/>
                  </a:lnTo>
                  <a:lnTo>
                    <a:pt x="73" y="110"/>
                  </a:lnTo>
                  <a:lnTo>
                    <a:pt x="67" y="100"/>
                  </a:lnTo>
                  <a:lnTo>
                    <a:pt x="54" y="95"/>
                  </a:lnTo>
                  <a:lnTo>
                    <a:pt x="48" y="93"/>
                  </a:lnTo>
                  <a:lnTo>
                    <a:pt x="50" y="79"/>
                  </a:lnTo>
                  <a:lnTo>
                    <a:pt x="35" y="75"/>
                  </a:lnTo>
                  <a:lnTo>
                    <a:pt x="29" y="62"/>
                  </a:lnTo>
                  <a:lnTo>
                    <a:pt x="17" y="64"/>
                  </a:lnTo>
                  <a:lnTo>
                    <a:pt x="17" y="64"/>
                  </a:lnTo>
                  <a:lnTo>
                    <a:pt x="0" y="50"/>
                  </a:lnTo>
                  <a:lnTo>
                    <a:pt x="2" y="3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4" name="Freeform 45"/>
            <p:cNvSpPr>
              <a:spLocks/>
            </p:cNvSpPr>
            <p:nvPr/>
          </p:nvSpPr>
          <p:spPr bwMode="auto">
            <a:xfrm>
              <a:off x="1021" y="3330"/>
              <a:ext cx="108" cy="121"/>
            </a:xfrm>
            <a:custGeom>
              <a:avLst/>
              <a:gdLst>
                <a:gd name="T0" fmla="*/ 0 w 108"/>
                <a:gd name="T1" fmla="*/ 38 h 121"/>
                <a:gd name="T2" fmla="*/ 2 w 108"/>
                <a:gd name="T3" fmla="*/ 29 h 121"/>
                <a:gd name="T4" fmla="*/ 14 w 108"/>
                <a:gd name="T5" fmla="*/ 25 h 121"/>
                <a:gd name="T6" fmla="*/ 14 w 108"/>
                <a:gd name="T7" fmla="*/ 13 h 121"/>
                <a:gd name="T8" fmla="*/ 27 w 108"/>
                <a:gd name="T9" fmla="*/ 9 h 121"/>
                <a:gd name="T10" fmla="*/ 33 w 108"/>
                <a:gd name="T11" fmla="*/ 17 h 121"/>
                <a:gd name="T12" fmla="*/ 39 w 108"/>
                <a:gd name="T13" fmla="*/ 13 h 121"/>
                <a:gd name="T14" fmla="*/ 39 w 108"/>
                <a:gd name="T15" fmla="*/ 2 h 121"/>
                <a:gd name="T16" fmla="*/ 45 w 108"/>
                <a:gd name="T17" fmla="*/ 0 h 121"/>
                <a:gd name="T18" fmla="*/ 60 w 108"/>
                <a:gd name="T19" fmla="*/ 6 h 121"/>
                <a:gd name="T20" fmla="*/ 75 w 108"/>
                <a:gd name="T21" fmla="*/ 6 h 121"/>
                <a:gd name="T22" fmla="*/ 79 w 108"/>
                <a:gd name="T23" fmla="*/ 11 h 121"/>
                <a:gd name="T24" fmla="*/ 81 w 108"/>
                <a:gd name="T25" fmla="*/ 27 h 121"/>
                <a:gd name="T26" fmla="*/ 95 w 108"/>
                <a:gd name="T27" fmla="*/ 50 h 121"/>
                <a:gd name="T28" fmla="*/ 108 w 108"/>
                <a:gd name="T29" fmla="*/ 59 h 121"/>
                <a:gd name="T30" fmla="*/ 108 w 108"/>
                <a:gd name="T31" fmla="*/ 82 h 121"/>
                <a:gd name="T32" fmla="*/ 95 w 108"/>
                <a:gd name="T33" fmla="*/ 84 h 121"/>
                <a:gd name="T34" fmla="*/ 89 w 108"/>
                <a:gd name="T35" fmla="*/ 96 h 121"/>
                <a:gd name="T36" fmla="*/ 79 w 108"/>
                <a:gd name="T37" fmla="*/ 104 h 121"/>
                <a:gd name="T38" fmla="*/ 83 w 108"/>
                <a:gd name="T39" fmla="*/ 111 h 121"/>
                <a:gd name="T40" fmla="*/ 79 w 108"/>
                <a:gd name="T41" fmla="*/ 115 h 121"/>
                <a:gd name="T42" fmla="*/ 60 w 108"/>
                <a:gd name="T43" fmla="*/ 121 h 121"/>
                <a:gd name="T44" fmla="*/ 60 w 108"/>
                <a:gd name="T45" fmla="*/ 121 h 121"/>
                <a:gd name="T46" fmla="*/ 43 w 108"/>
                <a:gd name="T47" fmla="*/ 111 h 121"/>
                <a:gd name="T48" fmla="*/ 41 w 108"/>
                <a:gd name="T49" fmla="*/ 96 h 121"/>
                <a:gd name="T50" fmla="*/ 33 w 108"/>
                <a:gd name="T51" fmla="*/ 77 h 121"/>
                <a:gd name="T52" fmla="*/ 27 w 108"/>
                <a:gd name="T53" fmla="*/ 63 h 121"/>
                <a:gd name="T54" fmla="*/ 18 w 108"/>
                <a:gd name="T55" fmla="*/ 63 h 121"/>
                <a:gd name="T56" fmla="*/ 14 w 108"/>
                <a:gd name="T57" fmla="*/ 46 h 121"/>
                <a:gd name="T58" fmla="*/ 0 w 108"/>
                <a:gd name="T59" fmla="*/ 38 h 121"/>
                <a:gd name="T60" fmla="*/ 0 w 108"/>
                <a:gd name="T61" fmla="*/ 3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8" h="121">
                  <a:moveTo>
                    <a:pt x="0" y="38"/>
                  </a:moveTo>
                  <a:lnTo>
                    <a:pt x="2" y="29"/>
                  </a:lnTo>
                  <a:lnTo>
                    <a:pt x="14" y="25"/>
                  </a:lnTo>
                  <a:lnTo>
                    <a:pt x="14" y="13"/>
                  </a:lnTo>
                  <a:lnTo>
                    <a:pt x="27" y="9"/>
                  </a:lnTo>
                  <a:lnTo>
                    <a:pt x="33" y="17"/>
                  </a:lnTo>
                  <a:lnTo>
                    <a:pt x="39" y="13"/>
                  </a:lnTo>
                  <a:lnTo>
                    <a:pt x="39" y="2"/>
                  </a:lnTo>
                  <a:lnTo>
                    <a:pt x="45" y="0"/>
                  </a:lnTo>
                  <a:lnTo>
                    <a:pt x="60" y="6"/>
                  </a:lnTo>
                  <a:lnTo>
                    <a:pt x="75" y="6"/>
                  </a:lnTo>
                  <a:lnTo>
                    <a:pt x="79" y="11"/>
                  </a:lnTo>
                  <a:lnTo>
                    <a:pt x="81" y="27"/>
                  </a:lnTo>
                  <a:lnTo>
                    <a:pt x="95" y="50"/>
                  </a:lnTo>
                  <a:lnTo>
                    <a:pt x="108" y="59"/>
                  </a:lnTo>
                  <a:lnTo>
                    <a:pt x="108" y="82"/>
                  </a:lnTo>
                  <a:lnTo>
                    <a:pt x="95" y="84"/>
                  </a:lnTo>
                  <a:lnTo>
                    <a:pt x="89" y="96"/>
                  </a:lnTo>
                  <a:lnTo>
                    <a:pt x="79" y="104"/>
                  </a:lnTo>
                  <a:lnTo>
                    <a:pt x="83" y="111"/>
                  </a:lnTo>
                  <a:lnTo>
                    <a:pt x="79" y="115"/>
                  </a:lnTo>
                  <a:lnTo>
                    <a:pt x="60" y="121"/>
                  </a:lnTo>
                  <a:lnTo>
                    <a:pt x="60" y="121"/>
                  </a:lnTo>
                  <a:lnTo>
                    <a:pt x="43" y="111"/>
                  </a:lnTo>
                  <a:lnTo>
                    <a:pt x="41" y="96"/>
                  </a:lnTo>
                  <a:lnTo>
                    <a:pt x="33" y="77"/>
                  </a:lnTo>
                  <a:lnTo>
                    <a:pt x="27" y="63"/>
                  </a:lnTo>
                  <a:lnTo>
                    <a:pt x="18" y="63"/>
                  </a:lnTo>
                  <a:lnTo>
                    <a:pt x="14" y="46"/>
                  </a:lnTo>
                  <a:lnTo>
                    <a:pt x="0" y="38"/>
                  </a:lnTo>
                  <a:lnTo>
                    <a:pt x="0" y="38"/>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5" name="Freeform 46"/>
            <p:cNvSpPr>
              <a:spLocks noEditPoints="1"/>
            </p:cNvSpPr>
            <p:nvPr/>
          </p:nvSpPr>
          <p:spPr bwMode="auto">
            <a:xfrm>
              <a:off x="1098" y="3316"/>
              <a:ext cx="104" cy="112"/>
            </a:xfrm>
            <a:custGeom>
              <a:avLst/>
              <a:gdLst>
                <a:gd name="T0" fmla="*/ 0 w 104"/>
                <a:gd name="T1" fmla="*/ 23 h 112"/>
                <a:gd name="T2" fmla="*/ 10 w 104"/>
                <a:gd name="T3" fmla="*/ 10 h 112"/>
                <a:gd name="T4" fmla="*/ 23 w 104"/>
                <a:gd name="T5" fmla="*/ 12 h 112"/>
                <a:gd name="T6" fmla="*/ 27 w 104"/>
                <a:gd name="T7" fmla="*/ 4 h 112"/>
                <a:gd name="T8" fmla="*/ 37 w 104"/>
                <a:gd name="T9" fmla="*/ 2 h 112"/>
                <a:gd name="T10" fmla="*/ 54 w 104"/>
                <a:gd name="T11" fmla="*/ 14 h 112"/>
                <a:gd name="T12" fmla="*/ 60 w 104"/>
                <a:gd name="T13" fmla="*/ 14 h 112"/>
                <a:gd name="T14" fmla="*/ 60 w 104"/>
                <a:gd name="T15" fmla="*/ 2 h 112"/>
                <a:gd name="T16" fmla="*/ 68 w 104"/>
                <a:gd name="T17" fmla="*/ 0 h 112"/>
                <a:gd name="T18" fmla="*/ 79 w 104"/>
                <a:gd name="T19" fmla="*/ 10 h 112"/>
                <a:gd name="T20" fmla="*/ 83 w 104"/>
                <a:gd name="T21" fmla="*/ 4 h 112"/>
                <a:gd name="T22" fmla="*/ 91 w 104"/>
                <a:gd name="T23" fmla="*/ 10 h 112"/>
                <a:gd name="T24" fmla="*/ 104 w 104"/>
                <a:gd name="T25" fmla="*/ 14 h 112"/>
                <a:gd name="T26" fmla="*/ 100 w 104"/>
                <a:gd name="T27" fmla="*/ 35 h 112"/>
                <a:gd name="T28" fmla="*/ 100 w 104"/>
                <a:gd name="T29" fmla="*/ 48 h 112"/>
                <a:gd name="T30" fmla="*/ 102 w 104"/>
                <a:gd name="T31" fmla="*/ 62 h 112"/>
                <a:gd name="T32" fmla="*/ 96 w 104"/>
                <a:gd name="T33" fmla="*/ 66 h 112"/>
                <a:gd name="T34" fmla="*/ 96 w 104"/>
                <a:gd name="T35" fmla="*/ 79 h 112"/>
                <a:gd name="T36" fmla="*/ 81 w 104"/>
                <a:gd name="T37" fmla="*/ 89 h 112"/>
                <a:gd name="T38" fmla="*/ 77 w 104"/>
                <a:gd name="T39" fmla="*/ 96 h 112"/>
                <a:gd name="T40" fmla="*/ 75 w 104"/>
                <a:gd name="T41" fmla="*/ 96 h 112"/>
                <a:gd name="T42" fmla="*/ 68 w 104"/>
                <a:gd name="T43" fmla="*/ 100 h 112"/>
                <a:gd name="T44" fmla="*/ 56 w 104"/>
                <a:gd name="T45" fmla="*/ 100 h 112"/>
                <a:gd name="T46" fmla="*/ 52 w 104"/>
                <a:gd name="T47" fmla="*/ 110 h 112"/>
                <a:gd name="T48" fmla="*/ 41 w 104"/>
                <a:gd name="T49" fmla="*/ 110 h 112"/>
                <a:gd name="T50" fmla="*/ 33 w 104"/>
                <a:gd name="T51" fmla="*/ 96 h 112"/>
                <a:gd name="T52" fmla="*/ 18 w 104"/>
                <a:gd name="T53" fmla="*/ 98 h 112"/>
                <a:gd name="T54" fmla="*/ 31 w 104"/>
                <a:gd name="T55" fmla="*/ 96 h 112"/>
                <a:gd name="T56" fmla="*/ 31 w 104"/>
                <a:gd name="T57" fmla="*/ 73 h 112"/>
                <a:gd name="T58" fmla="*/ 18 w 104"/>
                <a:gd name="T59" fmla="*/ 64 h 112"/>
                <a:gd name="T60" fmla="*/ 4 w 104"/>
                <a:gd name="T61" fmla="*/ 41 h 112"/>
                <a:gd name="T62" fmla="*/ 2 w 104"/>
                <a:gd name="T63" fmla="*/ 25 h 112"/>
                <a:gd name="T64" fmla="*/ 0 w 104"/>
                <a:gd name="T65" fmla="*/ 23 h 112"/>
                <a:gd name="T66" fmla="*/ 0 w 104"/>
                <a:gd name="T67" fmla="*/ 23 h 112"/>
                <a:gd name="T68" fmla="*/ 10 w 104"/>
                <a:gd name="T69" fmla="*/ 112 h 112"/>
                <a:gd name="T70" fmla="*/ 10 w 104"/>
                <a:gd name="T71" fmla="*/ 112 h 112"/>
                <a:gd name="T72" fmla="*/ 12 w 104"/>
                <a:gd name="T73" fmla="*/ 110 h 112"/>
                <a:gd name="T74" fmla="*/ 10 w 104"/>
                <a:gd name="T7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4" h="112">
                  <a:moveTo>
                    <a:pt x="0" y="23"/>
                  </a:moveTo>
                  <a:lnTo>
                    <a:pt x="10" y="10"/>
                  </a:lnTo>
                  <a:lnTo>
                    <a:pt x="23" y="12"/>
                  </a:lnTo>
                  <a:lnTo>
                    <a:pt x="27" y="4"/>
                  </a:lnTo>
                  <a:lnTo>
                    <a:pt x="37" y="2"/>
                  </a:lnTo>
                  <a:lnTo>
                    <a:pt x="54" y="14"/>
                  </a:lnTo>
                  <a:lnTo>
                    <a:pt x="60" y="14"/>
                  </a:lnTo>
                  <a:lnTo>
                    <a:pt x="60" y="2"/>
                  </a:lnTo>
                  <a:lnTo>
                    <a:pt x="68" y="0"/>
                  </a:lnTo>
                  <a:lnTo>
                    <a:pt x="79" y="10"/>
                  </a:lnTo>
                  <a:lnTo>
                    <a:pt x="83" y="4"/>
                  </a:lnTo>
                  <a:lnTo>
                    <a:pt x="91" y="10"/>
                  </a:lnTo>
                  <a:lnTo>
                    <a:pt x="104" y="14"/>
                  </a:lnTo>
                  <a:lnTo>
                    <a:pt x="100" y="35"/>
                  </a:lnTo>
                  <a:lnTo>
                    <a:pt x="100" y="48"/>
                  </a:lnTo>
                  <a:lnTo>
                    <a:pt x="102" y="62"/>
                  </a:lnTo>
                  <a:lnTo>
                    <a:pt x="96" y="66"/>
                  </a:lnTo>
                  <a:lnTo>
                    <a:pt x="96" y="79"/>
                  </a:lnTo>
                  <a:lnTo>
                    <a:pt x="81" y="89"/>
                  </a:lnTo>
                  <a:lnTo>
                    <a:pt x="77" y="96"/>
                  </a:lnTo>
                  <a:lnTo>
                    <a:pt x="75" y="96"/>
                  </a:lnTo>
                  <a:lnTo>
                    <a:pt x="68" y="100"/>
                  </a:lnTo>
                  <a:lnTo>
                    <a:pt x="56" y="100"/>
                  </a:lnTo>
                  <a:lnTo>
                    <a:pt x="52" y="110"/>
                  </a:lnTo>
                  <a:lnTo>
                    <a:pt x="41" y="110"/>
                  </a:lnTo>
                  <a:lnTo>
                    <a:pt x="33" y="96"/>
                  </a:lnTo>
                  <a:lnTo>
                    <a:pt x="18" y="98"/>
                  </a:lnTo>
                  <a:lnTo>
                    <a:pt x="31" y="96"/>
                  </a:lnTo>
                  <a:lnTo>
                    <a:pt x="31" y="73"/>
                  </a:lnTo>
                  <a:lnTo>
                    <a:pt x="18" y="64"/>
                  </a:lnTo>
                  <a:lnTo>
                    <a:pt x="4" y="41"/>
                  </a:lnTo>
                  <a:lnTo>
                    <a:pt x="2" y="25"/>
                  </a:lnTo>
                  <a:lnTo>
                    <a:pt x="0" y="23"/>
                  </a:lnTo>
                  <a:lnTo>
                    <a:pt x="0" y="23"/>
                  </a:lnTo>
                  <a:close/>
                  <a:moveTo>
                    <a:pt x="10" y="112"/>
                  </a:moveTo>
                  <a:lnTo>
                    <a:pt x="10" y="112"/>
                  </a:lnTo>
                  <a:lnTo>
                    <a:pt x="12" y="110"/>
                  </a:lnTo>
                  <a:lnTo>
                    <a:pt x="10" y="112"/>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6" name="Freeform 47"/>
            <p:cNvSpPr>
              <a:spLocks/>
            </p:cNvSpPr>
            <p:nvPr/>
          </p:nvSpPr>
          <p:spPr bwMode="auto">
            <a:xfrm>
              <a:off x="1054" y="3243"/>
              <a:ext cx="142" cy="96"/>
            </a:xfrm>
            <a:custGeom>
              <a:avLst/>
              <a:gdLst>
                <a:gd name="T0" fmla="*/ 0 w 142"/>
                <a:gd name="T1" fmla="*/ 14 h 96"/>
                <a:gd name="T2" fmla="*/ 4 w 142"/>
                <a:gd name="T3" fmla="*/ 10 h 96"/>
                <a:gd name="T4" fmla="*/ 12 w 142"/>
                <a:gd name="T5" fmla="*/ 8 h 96"/>
                <a:gd name="T6" fmla="*/ 19 w 142"/>
                <a:gd name="T7" fmla="*/ 0 h 96"/>
                <a:gd name="T8" fmla="*/ 31 w 142"/>
                <a:gd name="T9" fmla="*/ 0 h 96"/>
                <a:gd name="T10" fmla="*/ 40 w 142"/>
                <a:gd name="T11" fmla="*/ 16 h 96"/>
                <a:gd name="T12" fmla="*/ 50 w 142"/>
                <a:gd name="T13" fmla="*/ 12 h 96"/>
                <a:gd name="T14" fmla="*/ 65 w 142"/>
                <a:gd name="T15" fmla="*/ 25 h 96"/>
                <a:gd name="T16" fmla="*/ 81 w 142"/>
                <a:gd name="T17" fmla="*/ 14 h 96"/>
                <a:gd name="T18" fmla="*/ 104 w 142"/>
                <a:gd name="T19" fmla="*/ 16 h 96"/>
                <a:gd name="T20" fmla="*/ 121 w 142"/>
                <a:gd name="T21" fmla="*/ 33 h 96"/>
                <a:gd name="T22" fmla="*/ 133 w 142"/>
                <a:gd name="T23" fmla="*/ 35 h 96"/>
                <a:gd name="T24" fmla="*/ 142 w 142"/>
                <a:gd name="T25" fmla="*/ 50 h 96"/>
                <a:gd name="T26" fmla="*/ 131 w 142"/>
                <a:gd name="T27" fmla="*/ 62 h 96"/>
                <a:gd name="T28" fmla="*/ 131 w 142"/>
                <a:gd name="T29" fmla="*/ 81 h 96"/>
                <a:gd name="T30" fmla="*/ 127 w 142"/>
                <a:gd name="T31" fmla="*/ 77 h 96"/>
                <a:gd name="T32" fmla="*/ 123 w 142"/>
                <a:gd name="T33" fmla="*/ 83 h 96"/>
                <a:gd name="T34" fmla="*/ 112 w 142"/>
                <a:gd name="T35" fmla="*/ 73 h 96"/>
                <a:gd name="T36" fmla="*/ 104 w 142"/>
                <a:gd name="T37" fmla="*/ 75 h 96"/>
                <a:gd name="T38" fmla="*/ 104 w 142"/>
                <a:gd name="T39" fmla="*/ 87 h 96"/>
                <a:gd name="T40" fmla="*/ 98 w 142"/>
                <a:gd name="T41" fmla="*/ 87 h 96"/>
                <a:gd name="T42" fmla="*/ 81 w 142"/>
                <a:gd name="T43" fmla="*/ 75 h 96"/>
                <a:gd name="T44" fmla="*/ 71 w 142"/>
                <a:gd name="T45" fmla="*/ 77 h 96"/>
                <a:gd name="T46" fmla="*/ 67 w 142"/>
                <a:gd name="T47" fmla="*/ 85 h 96"/>
                <a:gd name="T48" fmla="*/ 54 w 142"/>
                <a:gd name="T49" fmla="*/ 83 h 96"/>
                <a:gd name="T50" fmla="*/ 44 w 142"/>
                <a:gd name="T51" fmla="*/ 96 h 96"/>
                <a:gd name="T52" fmla="*/ 42 w 142"/>
                <a:gd name="T53" fmla="*/ 93 h 96"/>
                <a:gd name="T54" fmla="*/ 27 w 142"/>
                <a:gd name="T55" fmla="*/ 93 h 96"/>
                <a:gd name="T56" fmla="*/ 12 w 142"/>
                <a:gd name="T57" fmla="*/ 87 h 96"/>
                <a:gd name="T58" fmla="*/ 12 w 142"/>
                <a:gd name="T59" fmla="*/ 79 h 96"/>
                <a:gd name="T60" fmla="*/ 2 w 142"/>
                <a:gd name="T61" fmla="*/ 68 h 96"/>
                <a:gd name="T62" fmla="*/ 0 w 142"/>
                <a:gd name="T63" fmla="*/ 60 h 96"/>
                <a:gd name="T64" fmla="*/ 8 w 142"/>
                <a:gd name="T65" fmla="*/ 54 h 96"/>
                <a:gd name="T66" fmla="*/ 8 w 142"/>
                <a:gd name="T67" fmla="*/ 41 h 96"/>
                <a:gd name="T68" fmla="*/ 6 w 142"/>
                <a:gd name="T69" fmla="*/ 31 h 96"/>
                <a:gd name="T70" fmla="*/ 4 w 142"/>
                <a:gd name="T71" fmla="*/ 14 h 96"/>
                <a:gd name="T72" fmla="*/ 0 w 142"/>
                <a:gd name="T73" fmla="*/ 1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96">
                  <a:moveTo>
                    <a:pt x="0" y="14"/>
                  </a:moveTo>
                  <a:lnTo>
                    <a:pt x="4" y="10"/>
                  </a:lnTo>
                  <a:lnTo>
                    <a:pt x="12" y="8"/>
                  </a:lnTo>
                  <a:lnTo>
                    <a:pt x="19" y="0"/>
                  </a:lnTo>
                  <a:lnTo>
                    <a:pt x="31" y="0"/>
                  </a:lnTo>
                  <a:lnTo>
                    <a:pt x="40" y="16"/>
                  </a:lnTo>
                  <a:lnTo>
                    <a:pt x="50" y="12"/>
                  </a:lnTo>
                  <a:lnTo>
                    <a:pt x="65" y="25"/>
                  </a:lnTo>
                  <a:lnTo>
                    <a:pt x="81" y="14"/>
                  </a:lnTo>
                  <a:lnTo>
                    <a:pt x="104" y="16"/>
                  </a:lnTo>
                  <a:lnTo>
                    <a:pt x="121" y="33"/>
                  </a:lnTo>
                  <a:lnTo>
                    <a:pt x="133" y="35"/>
                  </a:lnTo>
                  <a:lnTo>
                    <a:pt x="142" y="50"/>
                  </a:lnTo>
                  <a:lnTo>
                    <a:pt x="131" y="62"/>
                  </a:lnTo>
                  <a:lnTo>
                    <a:pt x="131" y="81"/>
                  </a:lnTo>
                  <a:lnTo>
                    <a:pt x="127" y="77"/>
                  </a:lnTo>
                  <a:lnTo>
                    <a:pt x="123" y="83"/>
                  </a:lnTo>
                  <a:lnTo>
                    <a:pt x="112" y="73"/>
                  </a:lnTo>
                  <a:lnTo>
                    <a:pt x="104" y="75"/>
                  </a:lnTo>
                  <a:lnTo>
                    <a:pt x="104" y="87"/>
                  </a:lnTo>
                  <a:lnTo>
                    <a:pt x="98" y="87"/>
                  </a:lnTo>
                  <a:lnTo>
                    <a:pt x="81" y="75"/>
                  </a:lnTo>
                  <a:lnTo>
                    <a:pt x="71" y="77"/>
                  </a:lnTo>
                  <a:lnTo>
                    <a:pt x="67" y="85"/>
                  </a:lnTo>
                  <a:lnTo>
                    <a:pt x="54" y="83"/>
                  </a:lnTo>
                  <a:lnTo>
                    <a:pt x="44" y="96"/>
                  </a:lnTo>
                  <a:lnTo>
                    <a:pt x="42" y="93"/>
                  </a:lnTo>
                  <a:lnTo>
                    <a:pt x="27" y="93"/>
                  </a:lnTo>
                  <a:lnTo>
                    <a:pt x="12" y="87"/>
                  </a:lnTo>
                  <a:lnTo>
                    <a:pt x="12" y="79"/>
                  </a:lnTo>
                  <a:lnTo>
                    <a:pt x="2" y="68"/>
                  </a:lnTo>
                  <a:lnTo>
                    <a:pt x="0" y="60"/>
                  </a:lnTo>
                  <a:lnTo>
                    <a:pt x="8" y="54"/>
                  </a:lnTo>
                  <a:lnTo>
                    <a:pt x="8" y="41"/>
                  </a:lnTo>
                  <a:lnTo>
                    <a:pt x="6" y="31"/>
                  </a:lnTo>
                  <a:lnTo>
                    <a:pt x="4" y="14"/>
                  </a:lnTo>
                  <a:lnTo>
                    <a:pt x="0" y="14"/>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7" name="Freeform 48"/>
            <p:cNvSpPr>
              <a:spLocks noEditPoints="1"/>
            </p:cNvSpPr>
            <p:nvPr/>
          </p:nvSpPr>
          <p:spPr bwMode="auto">
            <a:xfrm>
              <a:off x="1152" y="3205"/>
              <a:ext cx="137" cy="173"/>
            </a:xfrm>
            <a:custGeom>
              <a:avLst/>
              <a:gdLst>
                <a:gd name="T0" fmla="*/ 31 w 137"/>
                <a:gd name="T1" fmla="*/ 11 h 173"/>
                <a:gd name="T2" fmla="*/ 44 w 137"/>
                <a:gd name="T3" fmla="*/ 11 h 173"/>
                <a:gd name="T4" fmla="*/ 56 w 137"/>
                <a:gd name="T5" fmla="*/ 0 h 173"/>
                <a:gd name="T6" fmla="*/ 64 w 137"/>
                <a:gd name="T7" fmla="*/ 17 h 173"/>
                <a:gd name="T8" fmla="*/ 77 w 137"/>
                <a:gd name="T9" fmla="*/ 19 h 173"/>
                <a:gd name="T10" fmla="*/ 94 w 137"/>
                <a:gd name="T11" fmla="*/ 27 h 173"/>
                <a:gd name="T12" fmla="*/ 102 w 137"/>
                <a:gd name="T13" fmla="*/ 27 h 173"/>
                <a:gd name="T14" fmla="*/ 121 w 137"/>
                <a:gd name="T15" fmla="*/ 36 h 173"/>
                <a:gd name="T16" fmla="*/ 137 w 137"/>
                <a:gd name="T17" fmla="*/ 40 h 173"/>
                <a:gd name="T18" fmla="*/ 133 w 137"/>
                <a:gd name="T19" fmla="*/ 54 h 173"/>
                <a:gd name="T20" fmla="*/ 125 w 137"/>
                <a:gd name="T21" fmla="*/ 69 h 173"/>
                <a:gd name="T22" fmla="*/ 121 w 137"/>
                <a:gd name="T23" fmla="*/ 77 h 173"/>
                <a:gd name="T24" fmla="*/ 119 w 137"/>
                <a:gd name="T25" fmla="*/ 86 h 173"/>
                <a:gd name="T26" fmla="*/ 110 w 137"/>
                <a:gd name="T27" fmla="*/ 92 h 173"/>
                <a:gd name="T28" fmla="*/ 114 w 137"/>
                <a:gd name="T29" fmla="*/ 102 h 173"/>
                <a:gd name="T30" fmla="*/ 123 w 137"/>
                <a:gd name="T31" fmla="*/ 100 h 173"/>
                <a:gd name="T32" fmla="*/ 123 w 137"/>
                <a:gd name="T33" fmla="*/ 117 h 173"/>
                <a:gd name="T34" fmla="*/ 137 w 137"/>
                <a:gd name="T35" fmla="*/ 123 h 173"/>
                <a:gd name="T36" fmla="*/ 137 w 137"/>
                <a:gd name="T37" fmla="*/ 134 h 173"/>
                <a:gd name="T38" fmla="*/ 131 w 137"/>
                <a:gd name="T39" fmla="*/ 146 h 173"/>
                <a:gd name="T40" fmla="*/ 129 w 137"/>
                <a:gd name="T41" fmla="*/ 159 h 173"/>
                <a:gd name="T42" fmla="*/ 114 w 137"/>
                <a:gd name="T43" fmla="*/ 159 h 173"/>
                <a:gd name="T44" fmla="*/ 102 w 137"/>
                <a:gd name="T45" fmla="*/ 165 h 173"/>
                <a:gd name="T46" fmla="*/ 87 w 137"/>
                <a:gd name="T47" fmla="*/ 159 h 173"/>
                <a:gd name="T48" fmla="*/ 73 w 137"/>
                <a:gd name="T49" fmla="*/ 165 h 173"/>
                <a:gd name="T50" fmla="*/ 69 w 137"/>
                <a:gd name="T51" fmla="*/ 161 h 173"/>
                <a:gd name="T52" fmla="*/ 60 w 137"/>
                <a:gd name="T53" fmla="*/ 161 h 173"/>
                <a:gd name="T54" fmla="*/ 56 w 137"/>
                <a:gd name="T55" fmla="*/ 169 h 173"/>
                <a:gd name="T56" fmla="*/ 48 w 137"/>
                <a:gd name="T57" fmla="*/ 173 h 173"/>
                <a:gd name="T58" fmla="*/ 46 w 137"/>
                <a:gd name="T59" fmla="*/ 159 h 173"/>
                <a:gd name="T60" fmla="*/ 46 w 137"/>
                <a:gd name="T61" fmla="*/ 146 h 173"/>
                <a:gd name="T62" fmla="*/ 50 w 137"/>
                <a:gd name="T63" fmla="*/ 125 h 173"/>
                <a:gd name="T64" fmla="*/ 37 w 137"/>
                <a:gd name="T65" fmla="*/ 121 h 173"/>
                <a:gd name="T66" fmla="*/ 33 w 137"/>
                <a:gd name="T67" fmla="*/ 119 h 173"/>
                <a:gd name="T68" fmla="*/ 33 w 137"/>
                <a:gd name="T69" fmla="*/ 100 h 173"/>
                <a:gd name="T70" fmla="*/ 44 w 137"/>
                <a:gd name="T71" fmla="*/ 88 h 173"/>
                <a:gd name="T72" fmla="*/ 35 w 137"/>
                <a:gd name="T73" fmla="*/ 73 h 173"/>
                <a:gd name="T74" fmla="*/ 23 w 137"/>
                <a:gd name="T75" fmla="*/ 71 h 173"/>
                <a:gd name="T76" fmla="*/ 6 w 137"/>
                <a:gd name="T77" fmla="*/ 54 h 173"/>
                <a:gd name="T78" fmla="*/ 0 w 137"/>
                <a:gd name="T79" fmla="*/ 54 h 173"/>
                <a:gd name="T80" fmla="*/ 14 w 137"/>
                <a:gd name="T81" fmla="*/ 34 h 173"/>
                <a:gd name="T82" fmla="*/ 29 w 137"/>
                <a:gd name="T83" fmla="*/ 29 h 173"/>
                <a:gd name="T84" fmla="*/ 31 w 137"/>
                <a:gd name="T85" fmla="*/ 13 h 173"/>
                <a:gd name="T86" fmla="*/ 31 w 137"/>
                <a:gd name="T87" fmla="*/ 11 h 173"/>
                <a:gd name="T88" fmla="*/ 31 w 137"/>
                <a:gd name="T89" fmla="*/ 11 h 173"/>
                <a:gd name="T90" fmla="*/ 60 w 137"/>
                <a:gd name="T91" fmla="*/ 73 h 173"/>
                <a:gd name="T92" fmla="*/ 62 w 137"/>
                <a:gd name="T93" fmla="*/ 81 h 173"/>
                <a:gd name="T94" fmla="*/ 60 w 137"/>
                <a:gd name="T95" fmla="*/ 88 h 173"/>
                <a:gd name="T96" fmla="*/ 58 w 137"/>
                <a:gd name="T97" fmla="*/ 98 h 173"/>
                <a:gd name="T98" fmla="*/ 69 w 137"/>
                <a:gd name="T99" fmla="*/ 98 h 173"/>
                <a:gd name="T100" fmla="*/ 75 w 137"/>
                <a:gd name="T101" fmla="*/ 92 h 173"/>
                <a:gd name="T102" fmla="*/ 81 w 137"/>
                <a:gd name="T103" fmla="*/ 98 h 173"/>
                <a:gd name="T104" fmla="*/ 89 w 137"/>
                <a:gd name="T105" fmla="*/ 98 h 173"/>
                <a:gd name="T106" fmla="*/ 89 w 137"/>
                <a:gd name="T107" fmla="*/ 86 h 173"/>
                <a:gd name="T108" fmla="*/ 98 w 137"/>
                <a:gd name="T109" fmla="*/ 77 h 173"/>
                <a:gd name="T110" fmla="*/ 87 w 137"/>
                <a:gd name="T111" fmla="*/ 69 h 173"/>
                <a:gd name="T112" fmla="*/ 85 w 137"/>
                <a:gd name="T113" fmla="*/ 56 h 173"/>
                <a:gd name="T114" fmla="*/ 73 w 137"/>
                <a:gd name="T115" fmla="*/ 61 h 173"/>
                <a:gd name="T116" fmla="*/ 73 w 137"/>
                <a:gd name="T117" fmla="*/ 73 h 173"/>
                <a:gd name="T118" fmla="*/ 60 w 137"/>
                <a:gd name="T119" fmla="*/ 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73">
                  <a:moveTo>
                    <a:pt x="31" y="11"/>
                  </a:moveTo>
                  <a:lnTo>
                    <a:pt x="44" y="11"/>
                  </a:lnTo>
                  <a:lnTo>
                    <a:pt x="56" y="0"/>
                  </a:lnTo>
                  <a:lnTo>
                    <a:pt x="64" y="17"/>
                  </a:lnTo>
                  <a:lnTo>
                    <a:pt x="77" y="19"/>
                  </a:lnTo>
                  <a:lnTo>
                    <a:pt x="94" y="27"/>
                  </a:lnTo>
                  <a:lnTo>
                    <a:pt x="102" y="27"/>
                  </a:lnTo>
                  <a:lnTo>
                    <a:pt x="121" y="36"/>
                  </a:lnTo>
                  <a:lnTo>
                    <a:pt x="137" y="40"/>
                  </a:lnTo>
                  <a:lnTo>
                    <a:pt x="133" y="54"/>
                  </a:lnTo>
                  <a:lnTo>
                    <a:pt x="125" y="69"/>
                  </a:lnTo>
                  <a:lnTo>
                    <a:pt x="121" y="77"/>
                  </a:lnTo>
                  <a:lnTo>
                    <a:pt x="119" y="86"/>
                  </a:lnTo>
                  <a:lnTo>
                    <a:pt x="110" y="92"/>
                  </a:lnTo>
                  <a:lnTo>
                    <a:pt x="114" y="102"/>
                  </a:lnTo>
                  <a:lnTo>
                    <a:pt x="123" y="100"/>
                  </a:lnTo>
                  <a:lnTo>
                    <a:pt x="123" y="117"/>
                  </a:lnTo>
                  <a:lnTo>
                    <a:pt x="137" y="123"/>
                  </a:lnTo>
                  <a:lnTo>
                    <a:pt x="137" y="134"/>
                  </a:lnTo>
                  <a:lnTo>
                    <a:pt x="131" y="146"/>
                  </a:lnTo>
                  <a:lnTo>
                    <a:pt x="129" y="159"/>
                  </a:lnTo>
                  <a:lnTo>
                    <a:pt x="114" y="159"/>
                  </a:lnTo>
                  <a:lnTo>
                    <a:pt x="102" y="165"/>
                  </a:lnTo>
                  <a:lnTo>
                    <a:pt x="87" y="159"/>
                  </a:lnTo>
                  <a:lnTo>
                    <a:pt x="73" y="165"/>
                  </a:lnTo>
                  <a:lnTo>
                    <a:pt x="69" y="161"/>
                  </a:lnTo>
                  <a:lnTo>
                    <a:pt x="60" y="161"/>
                  </a:lnTo>
                  <a:lnTo>
                    <a:pt x="56" y="169"/>
                  </a:lnTo>
                  <a:lnTo>
                    <a:pt x="48" y="173"/>
                  </a:lnTo>
                  <a:lnTo>
                    <a:pt x="46" y="159"/>
                  </a:lnTo>
                  <a:lnTo>
                    <a:pt x="46" y="146"/>
                  </a:lnTo>
                  <a:lnTo>
                    <a:pt x="50" y="125"/>
                  </a:lnTo>
                  <a:lnTo>
                    <a:pt x="37" y="121"/>
                  </a:lnTo>
                  <a:lnTo>
                    <a:pt x="33" y="119"/>
                  </a:lnTo>
                  <a:lnTo>
                    <a:pt x="33" y="100"/>
                  </a:lnTo>
                  <a:lnTo>
                    <a:pt x="44" y="88"/>
                  </a:lnTo>
                  <a:lnTo>
                    <a:pt x="35" y="73"/>
                  </a:lnTo>
                  <a:lnTo>
                    <a:pt x="23" y="71"/>
                  </a:lnTo>
                  <a:lnTo>
                    <a:pt x="6" y="54"/>
                  </a:lnTo>
                  <a:lnTo>
                    <a:pt x="0" y="54"/>
                  </a:lnTo>
                  <a:lnTo>
                    <a:pt x="14" y="34"/>
                  </a:lnTo>
                  <a:lnTo>
                    <a:pt x="29" y="29"/>
                  </a:lnTo>
                  <a:lnTo>
                    <a:pt x="31" y="13"/>
                  </a:lnTo>
                  <a:lnTo>
                    <a:pt x="31" y="11"/>
                  </a:lnTo>
                  <a:lnTo>
                    <a:pt x="31" y="11"/>
                  </a:lnTo>
                  <a:close/>
                  <a:moveTo>
                    <a:pt x="60" y="73"/>
                  </a:moveTo>
                  <a:lnTo>
                    <a:pt x="62" y="81"/>
                  </a:lnTo>
                  <a:lnTo>
                    <a:pt x="60" y="88"/>
                  </a:lnTo>
                  <a:lnTo>
                    <a:pt x="58" y="98"/>
                  </a:lnTo>
                  <a:lnTo>
                    <a:pt x="69" y="98"/>
                  </a:lnTo>
                  <a:lnTo>
                    <a:pt x="75" y="92"/>
                  </a:lnTo>
                  <a:lnTo>
                    <a:pt x="81" y="98"/>
                  </a:lnTo>
                  <a:lnTo>
                    <a:pt x="89" y="98"/>
                  </a:lnTo>
                  <a:lnTo>
                    <a:pt x="89" y="86"/>
                  </a:lnTo>
                  <a:lnTo>
                    <a:pt x="98" y="77"/>
                  </a:lnTo>
                  <a:lnTo>
                    <a:pt x="87" y="69"/>
                  </a:lnTo>
                  <a:lnTo>
                    <a:pt x="85" y="56"/>
                  </a:lnTo>
                  <a:lnTo>
                    <a:pt x="73" y="61"/>
                  </a:lnTo>
                  <a:lnTo>
                    <a:pt x="73" y="73"/>
                  </a:lnTo>
                  <a:lnTo>
                    <a:pt x="60" y="73"/>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8" name="Freeform 49"/>
            <p:cNvSpPr>
              <a:spLocks/>
            </p:cNvSpPr>
            <p:nvPr/>
          </p:nvSpPr>
          <p:spPr bwMode="auto">
            <a:xfrm>
              <a:off x="1210" y="3261"/>
              <a:ext cx="40" cy="42"/>
            </a:xfrm>
            <a:custGeom>
              <a:avLst/>
              <a:gdLst>
                <a:gd name="T0" fmla="*/ 2 w 40"/>
                <a:gd name="T1" fmla="*/ 17 h 42"/>
                <a:gd name="T2" fmla="*/ 15 w 40"/>
                <a:gd name="T3" fmla="*/ 17 h 42"/>
                <a:gd name="T4" fmla="*/ 15 w 40"/>
                <a:gd name="T5" fmla="*/ 5 h 42"/>
                <a:gd name="T6" fmla="*/ 27 w 40"/>
                <a:gd name="T7" fmla="*/ 0 h 42"/>
                <a:gd name="T8" fmla="*/ 29 w 40"/>
                <a:gd name="T9" fmla="*/ 13 h 42"/>
                <a:gd name="T10" fmla="*/ 40 w 40"/>
                <a:gd name="T11" fmla="*/ 21 h 42"/>
                <a:gd name="T12" fmla="*/ 31 w 40"/>
                <a:gd name="T13" fmla="*/ 30 h 42"/>
                <a:gd name="T14" fmla="*/ 31 w 40"/>
                <a:gd name="T15" fmla="*/ 42 h 42"/>
                <a:gd name="T16" fmla="*/ 23 w 40"/>
                <a:gd name="T17" fmla="*/ 42 h 42"/>
                <a:gd name="T18" fmla="*/ 17 w 40"/>
                <a:gd name="T19" fmla="*/ 36 h 42"/>
                <a:gd name="T20" fmla="*/ 11 w 40"/>
                <a:gd name="T21" fmla="*/ 42 h 42"/>
                <a:gd name="T22" fmla="*/ 0 w 40"/>
                <a:gd name="T23" fmla="*/ 42 h 42"/>
                <a:gd name="T24" fmla="*/ 2 w 40"/>
                <a:gd name="T25" fmla="*/ 32 h 42"/>
                <a:gd name="T26" fmla="*/ 4 w 40"/>
                <a:gd name="T27" fmla="*/ 25 h 42"/>
                <a:gd name="T28" fmla="*/ 2 w 40"/>
                <a:gd name="T29" fmla="*/ 1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42">
                  <a:moveTo>
                    <a:pt x="2" y="17"/>
                  </a:moveTo>
                  <a:lnTo>
                    <a:pt x="15" y="17"/>
                  </a:lnTo>
                  <a:lnTo>
                    <a:pt x="15" y="5"/>
                  </a:lnTo>
                  <a:lnTo>
                    <a:pt x="27" y="0"/>
                  </a:lnTo>
                  <a:lnTo>
                    <a:pt x="29" y="13"/>
                  </a:lnTo>
                  <a:lnTo>
                    <a:pt x="40" y="21"/>
                  </a:lnTo>
                  <a:lnTo>
                    <a:pt x="31" y="30"/>
                  </a:lnTo>
                  <a:lnTo>
                    <a:pt x="31" y="42"/>
                  </a:lnTo>
                  <a:lnTo>
                    <a:pt x="23" y="42"/>
                  </a:lnTo>
                  <a:lnTo>
                    <a:pt x="17" y="36"/>
                  </a:lnTo>
                  <a:lnTo>
                    <a:pt x="11" y="42"/>
                  </a:lnTo>
                  <a:lnTo>
                    <a:pt x="0" y="42"/>
                  </a:lnTo>
                  <a:lnTo>
                    <a:pt x="2" y="32"/>
                  </a:lnTo>
                  <a:lnTo>
                    <a:pt x="4" y="25"/>
                  </a:lnTo>
                  <a:lnTo>
                    <a:pt x="2" y="17"/>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79" name="Freeform 50"/>
            <p:cNvSpPr>
              <a:spLocks/>
            </p:cNvSpPr>
            <p:nvPr/>
          </p:nvSpPr>
          <p:spPr bwMode="auto">
            <a:xfrm>
              <a:off x="2044" y="3574"/>
              <a:ext cx="354" cy="290"/>
            </a:xfrm>
            <a:custGeom>
              <a:avLst/>
              <a:gdLst>
                <a:gd name="T0" fmla="*/ 159 w 170"/>
                <a:gd name="T1" fmla="*/ 70 h 139"/>
                <a:gd name="T2" fmla="*/ 139 w 170"/>
                <a:gd name="T3" fmla="*/ 65 h 139"/>
                <a:gd name="T4" fmla="*/ 132 w 170"/>
                <a:gd name="T5" fmla="*/ 70 h 139"/>
                <a:gd name="T6" fmla="*/ 117 w 170"/>
                <a:gd name="T7" fmla="*/ 63 h 139"/>
                <a:gd name="T8" fmla="*/ 110 w 170"/>
                <a:gd name="T9" fmla="*/ 58 h 139"/>
                <a:gd name="T10" fmla="*/ 106 w 170"/>
                <a:gd name="T11" fmla="*/ 50 h 139"/>
                <a:gd name="T12" fmla="*/ 97 w 170"/>
                <a:gd name="T13" fmla="*/ 67 h 139"/>
                <a:gd name="T14" fmla="*/ 94 w 170"/>
                <a:gd name="T15" fmla="*/ 77 h 139"/>
                <a:gd name="T16" fmla="*/ 101 w 170"/>
                <a:gd name="T17" fmla="*/ 84 h 139"/>
                <a:gd name="T18" fmla="*/ 109 w 170"/>
                <a:gd name="T19" fmla="*/ 95 h 139"/>
                <a:gd name="T20" fmla="*/ 102 w 170"/>
                <a:gd name="T21" fmla="*/ 100 h 139"/>
                <a:gd name="T22" fmla="*/ 90 w 170"/>
                <a:gd name="T23" fmla="*/ 107 h 139"/>
                <a:gd name="T24" fmla="*/ 88 w 170"/>
                <a:gd name="T25" fmla="*/ 119 h 139"/>
                <a:gd name="T26" fmla="*/ 81 w 170"/>
                <a:gd name="T27" fmla="*/ 128 h 139"/>
                <a:gd name="T28" fmla="*/ 77 w 170"/>
                <a:gd name="T29" fmla="*/ 136 h 139"/>
                <a:gd name="T30" fmla="*/ 66 w 170"/>
                <a:gd name="T31" fmla="*/ 133 h 139"/>
                <a:gd name="T32" fmla="*/ 44 w 170"/>
                <a:gd name="T33" fmla="*/ 127 h 139"/>
                <a:gd name="T34" fmla="*/ 32 w 170"/>
                <a:gd name="T35" fmla="*/ 112 h 139"/>
                <a:gd name="T36" fmla="*/ 26 w 170"/>
                <a:gd name="T37" fmla="*/ 98 h 139"/>
                <a:gd name="T38" fmla="*/ 10 w 170"/>
                <a:gd name="T39" fmla="*/ 93 h 139"/>
                <a:gd name="T40" fmla="*/ 0 w 170"/>
                <a:gd name="T41" fmla="*/ 75 h 139"/>
                <a:gd name="T42" fmla="*/ 7 w 170"/>
                <a:gd name="T43" fmla="*/ 59 h 139"/>
                <a:gd name="T44" fmla="*/ 9 w 170"/>
                <a:gd name="T45" fmla="*/ 47 h 139"/>
                <a:gd name="T46" fmla="*/ 20 w 170"/>
                <a:gd name="T47" fmla="*/ 44 h 139"/>
                <a:gd name="T48" fmla="*/ 28 w 170"/>
                <a:gd name="T49" fmla="*/ 43 h 139"/>
                <a:gd name="T50" fmla="*/ 33 w 170"/>
                <a:gd name="T51" fmla="*/ 33 h 139"/>
                <a:gd name="T52" fmla="*/ 41 w 170"/>
                <a:gd name="T53" fmla="*/ 24 h 139"/>
                <a:gd name="T54" fmla="*/ 54 w 170"/>
                <a:gd name="T55" fmla="*/ 17 h 139"/>
                <a:gd name="T56" fmla="*/ 64 w 170"/>
                <a:gd name="T57" fmla="*/ 19 h 139"/>
                <a:gd name="T58" fmla="*/ 80 w 170"/>
                <a:gd name="T59" fmla="*/ 15 h 139"/>
                <a:gd name="T60" fmla="*/ 95 w 170"/>
                <a:gd name="T61" fmla="*/ 8 h 139"/>
                <a:gd name="T62" fmla="*/ 101 w 170"/>
                <a:gd name="T63" fmla="*/ 1 h 139"/>
                <a:gd name="T64" fmla="*/ 121 w 170"/>
                <a:gd name="T65" fmla="*/ 11 h 139"/>
                <a:gd name="T66" fmla="*/ 137 w 170"/>
                <a:gd name="T67" fmla="*/ 32 h 139"/>
                <a:gd name="T68" fmla="*/ 145 w 170"/>
                <a:gd name="T69" fmla="*/ 39 h 139"/>
                <a:gd name="T70" fmla="*/ 156 w 170"/>
                <a:gd name="T71" fmla="*/ 52 h 139"/>
                <a:gd name="T72" fmla="*/ 170 w 170"/>
                <a:gd name="T73" fmla="*/ 5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0" h="139">
                  <a:moveTo>
                    <a:pt x="170" y="61"/>
                  </a:moveTo>
                  <a:cubicBezTo>
                    <a:pt x="159" y="70"/>
                    <a:pt x="159" y="70"/>
                    <a:pt x="159" y="70"/>
                  </a:cubicBezTo>
                  <a:cubicBezTo>
                    <a:pt x="145" y="69"/>
                    <a:pt x="145" y="69"/>
                    <a:pt x="145" y="69"/>
                  </a:cubicBezTo>
                  <a:cubicBezTo>
                    <a:pt x="139" y="65"/>
                    <a:pt x="139" y="65"/>
                    <a:pt x="139" y="65"/>
                  </a:cubicBezTo>
                  <a:cubicBezTo>
                    <a:pt x="136" y="69"/>
                    <a:pt x="136" y="69"/>
                    <a:pt x="136" y="69"/>
                  </a:cubicBezTo>
                  <a:cubicBezTo>
                    <a:pt x="132" y="70"/>
                    <a:pt x="132" y="70"/>
                    <a:pt x="132" y="70"/>
                  </a:cubicBezTo>
                  <a:cubicBezTo>
                    <a:pt x="126" y="67"/>
                    <a:pt x="126" y="67"/>
                    <a:pt x="126" y="67"/>
                  </a:cubicBezTo>
                  <a:cubicBezTo>
                    <a:pt x="117" y="63"/>
                    <a:pt x="117" y="63"/>
                    <a:pt x="117" y="63"/>
                  </a:cubicBezTo>
                  <a:cubicBezTo>
                    <a:pt x="111" y="62"/>
                    <a:pt x="111" y="62"/>
                    <a:pt x="111" y="62"/>
                  </a:cubicBezTo>
                  <a:cubicBezTo>
                    <a:pt x="110" y="58"/>
                    <a:pt x="110" y="58"/>
                    <a:pt x="110" y="58"/>
                  </a:cubicBezTo>
                  <a:cubicBezTo>
                    <a:pt x="114" y="53"/>
                    <a:pt x="114" y="53"/>
                    <a:pt x="114" y="53"/>
                  </a:cubicBezTo>
                  <a:cubicBezTo>
                    <a:pt x="106" y="50"/>
                    <a:pt x="106" y="50"/>
                    <a:pt x="106" y="50"/>
                  </a:cubicBezTo>
                  <a:cubicBezTo>
                    <a:pt x="97" y="62"/>
                    <a:pt x="97" y="62"/>
                    <a:pt x="97" y="62"/>
                  </a:cubicBezTo>
                  <a:cubicBezTo>
                    <a:pt x="97" y="67"/>
                    <a:pt x="97" y="67"/>
                    <a:pt x="97" y="67"/>
                  </a:cubicBezTo>
                  <a:cubicBezTo>
                    <a:pt x="98" y="73"/>
                    <a:pt x="98" y="73"/>
                    <a:pt x="98" y="73"/>
                  </a:cubicBezTo>
                  <a:cubicBezTo>
                    <a:pt x="94" y="77"/>
                    <a:pt x="94" y="77"/>
                    <a:pt x="94" y="77"/>
                  </a:cubicBezTo>
                  <a:cubicBezTo>
                    <a:pt x="93" y="79"/>
                    <a:pt x="93" y="79"/>
                    <a:pt x="93" y="79"/>
                  </a:cubicBezTo>
                  <a:cubicBezTo>
                    <a:pt x="101" y="84"/>
                    <a:pt x="101" y="84"/>
                    <a:pt x="101" y="84"/>
                  </a:cubicBezTo>
                  <a:cubicBezTo>
                    <a:pt x="104" y="89"/>
                    <a:pt x="104" y="89"/>
                    <a:pt x="104" y="89"/>
                  </a:cubicBezTo>
                  <a:cubicBezTo>
                    <a:pt x="109" y="95"/>
                    <a:pt x="109" y="95"/>
                    <a:pt x="109" y="95"/>
                  </a:cubicBezTo>
                  <a:cubicBezTo>
                    <a:pt x="106" y="98"/>
                    <a:pt x="106" y="98"/>
                    <a:pt x="106" y="98"/>
                  </a:cubicBezTo>
                  <a:cubicBezTo>
                    <a:pt x="102" y="100"/>
                    <a:pt x="102" y="100"/>
                    <a:pt x="102" y="100"/>
                  </a:cubicBezTo>
                  <a:cubicBezTo>
                    <a:pt x="98" y="101"/>
                    <a:pt x="98" y="101"/>
                    <a:pt x="98" y="101"/>
                  </a:cubicBezTo>
                  <a:cubicBezTo>
                    <a:pt x="90" y="107"/>
                    <a:pt x="90" y="107"/>
                    <a:pt x="90" y="107"/>
                  </a:cubicBezTo>
                  <a:cubicBezTo>
                    <a:pt x="90" y="116"/>
                    <a:pt x="90" y="116"/>
                    <a:pt x="90" y="116"/>
                  </a:cubicBezTo>
                  <a:cubicBezTo>
                    <a:pt x="88" y="119"/>
                    <a:pt x="88" y="119"/>
                    <a:pt x="88" y="119"/>
                  </a:cubicBezTo>
                  <a:cubicBezTo>
                    <a:pt x="82" y="122"/>
                    <a:pt x="82" y="122"/>
                    <a:pt x="82" y="122"/>
                  </a:cubicBezTo>
                  <a:cubicBezTo>
                    <a:pt x="81" y="128"/>
                    <a:pt x="81" y="128"/>
                    <a:pt x="81" y="128"/>
                  </a:cubicBezTo>
                  <a:cubicBezTo>
                    <a:pt x="77" y="131"/>
                    <a:pt x="77" y="131"/>
                    <a:pt x="77" y="131"/>
                  </a:cubicBezTo>
                  <a:cubicBezTo>
                    <a:pt x="77" y="136"/>
                    <a:pt x="77" y="136"/>
                    <a:pt x="77" y="136"/>
                  </a:cubicBezTo>
                  <a:cubicBezTo>
                    <a:pt x="75" y="136"/>
                    <a:pt x="74" y="136"/>
                    <a:pt x="72" y="137"/>
                  </a:cubicBezTo>
                  <a:cubicBezTo>
                    <a:pt x="69" y="139"/>
                    <a:pt x="67" y="136"/>
                    <a:pt x="66" y="133"/>
                  </a:cubicBezTo>
                  <a:cubicBezTo>
                    <a:pt x="65" y="131"/>
                    <a:pt x="58" y="124"/>
                    <a:pt x="52" y="124"/>
                  </a:cubicBezTo>
                  <a:cubicBezTo>
                    <a:pt x="48" y="124"/>
                    <a:pt x="47" y="127"/>
                    <a:pt x="44" y="127"/>
                  </a:cubicBezTo>
                  <a:cubicBezTo>
                    <a:pt x="45" y="117"/>
                    <a:pt x="45" y="117"/>
                    <a:pt x="45" y="117"/>
                  </a:cubicBezTo>
                  <a:cubicBezTo>
                    <a:pt x="32" y="112"/>
                    <a:pt x="32" y="112"/>
                    <a:pt x="32" y="112"/>
                  </a:cubicBezTo>
                  <a:cubicBezTo>
                    <a:pt x="32" y="104"/>
                    <a:pt x="32" y="104"/>
                    <a:pt x="32" y="104"/>
                  </a:cubicBezTo>
                  <a:cubicBezTo>
                    <a:pt x="26" y="98"/>
                    <a:pt x="26" y="98"/>
                    <a:pt x="26" y="98"/>
                  </a:cubicBezTo>
                  <a:cubicBezTo>
                    <a:pt x="18" y="96"/>
                    <a:pt x="18" y="96"/>
                    <a:pt x="18" y="96"/>
                  </a:cubicBezTo>
                  <a:cubicBezTo>
                    <a:pt x="10" y="93"/>
                    <a:pt x="10" y="93"/>
                    <a:pt x="10" y="93"/>
                  </a:cubicBezTo>
                  <a:cubicBezTo>
                    <a:pt x="8" y="84"/>
                    <a:pt x="8" y="84"/>
                    <a:pt x="8" y="84"/>
                  </a:cubicBezTo>
                  <a:cubicBezTo>
                    <a:pt x="0" y="75"/>
                    <a:pt x="0" y="75"/>
                    <a:pt x="0" y="75"/>
                  </a:cubicBezTo>
                  <a:cubicBezTo>
                    <a:pt x="5" y="67"/>
                    <a:pt x="5" y="67"/>
                    <a:pt x="5" y="67"/>
                  </a:cubicBezTo>
                  <a:cubicBezTo>
                    <a:pt x="7" y="59"/>
                    <a:pt x="7" y="59"/>
                    <a:pt x="7" y="59"/>
                  </a:cubicBezTo>
                  <a:cubicBezTo>
                    <a:pt x="9" y="52"/>
                    <a:pt x="9" y="52"/>
                    <a:pt x="9" y="52"/>
                  </a:cubicBezTo>
                  <a:cubicBezTo>
                    <a:pt x="9" y="47"/>
                    <a:pt x="9" y="47"/>
                    <a:pt x="9" y="47"/>
                  </a:cubicBezTo>
                  <a:cubicBezTo>
                    <a:pt x="14" y="42"/>
                    <a:pt x="14" y="42"/>
                    <a:pt x="14" y="42"/>
                  </a:cubicBezTo>
                  <a:cubicBezTo>
                    <a:pt x="20" y="44"/>
                    <a:pt x="20" y="44"/>
                    <a:pt x="20" y="44"/>
                  </a:cubicBezTo>
                  <a:cubicBezTo>
                    <a:pt x="22" y="40"/>
                    <a:pt x="22" y="40"/>
                    <a:pt x="22" y="40"/>
                  </a:cubicBezTo>
                  <a:cubicBezTo>
                    <a:pt x="28" y="43"/>
                    <a:pt x="28" y="43"/>
                    <a:pt x="28" y="43"/>
                  </a:cubicBezTo>
                  <a:cubicBezTo>
                    <a:pt x="35" y="39"/>
                    <a:pt x="35" y="39"/>
                    <a:pt x="35" y="39"/>
                  </a:cubicBezTo>
                  <a:cubicBezTo>
                    <a:pt x="33" y="33"/>
                    <a:pt x="33" y="33"/>
                    <a:pt x="33" y="33"/>
                  </a:cubicBezTo>
                  <a:cubicBezTo>
                    <a:pt x="35" y="22"/>
                    <a:pt x="35" y="22"/>
                    <a:pt x="35" y="22"/>
                  </a:cubicBezTo>
                  <a:cubicBezTo>
                    <a:pt x="41" y="24"/>
                    <a:pt x="41" y="24"/>
                    <a:pt x="41" y="24"/>
                  </a:cubicBezTo>
                  <a:cubicBezTo>
                    <a:pt x="53" y="24"/>
                    <a:pt x="53" y="24"/>
                    <a:pt x="53" y="24"/>
                  </a:cubicBezTo>
                  <a:cubicBezTo>
                    <a:pt x="54" y="17"/>
                    <a:pt x="54" y="17"/>
                    <a:pt x="54" y="17"/>
                  </a:cubicBezTo>
                  <a:cubicBezTo>
                    <a:pt x="57" y="16"/>
                    <a:pt x="57" y="16"/>
                    <a:pt x="57" y="16"/>
                  </a:cubicBezTo>
                  <a:cubicBezTo>
                    <a:pt x="64" y="19"/>
                    <a:pt x="64" y="19"/>
                    <a:pt x="64" y="19"/>
                  </a:cubicBezTo>
                  <a:cubicBezTo>
                    <a:pt x="69" y="15"/>
                    <a:pt x="69" y="15"/>
                    <a:pt x="69" y="15"/>
                  </a:cubicBezTo>
                  <a:cubicBezTo>
                    <a:pt x="80" y="15"/>
                    <a:pt x="80" y="15"/>
                    <a:pt x="80" y="15"/>
                  </a:cubicBezTo>
                  <a:cubicBezTo>
                    <a:pt x="86" y="10"/>
                    <a:pt x="86" y="10"/>
                    <a:pt x="86" y="10"/>
                  </a:cubicBezTo>
                  <a:cubicBezTo>
                    <a:pt x="95" y="8"/>
                    <a:pt x="95" y="8"/>
                    <a:pt x="95" y="8"/>
                  </a:cubicBezTo>
                  <a:cubicBezTo>
                    <a:pt x="95" y="0"/>
                    <a:pt x="95" y="0"/>
                    <a:pt x="95" y="0"/>
                  </a:cubicBezTo>
                  <a:cubicBezTo>
                    <a:pt x="101" y="1"/>
                    <a:pt x="101" y="1"/>
                    <a:pt x="101" y="1"/>
                  </a:cubicBezTo>
                  <a:cubicBezTo>
                    <a:pt x="110" y="9"/>
                    <a:pt x="110" y="9"/>
                    <a:pt x="110" y="9"/>
                  </a:cubicBezTo>
                  <a:cubicBezTo>
                    <a:pt x="121" y="11"/>
                    <a:pt x="121" y="11"/>
                    <a:pt x="121" y="11"/>
                  </a:cubicBezTo>
                  <a:cubicBezTo>
                    <a:pt x="133" y="22"/>
                    <a:pt x="133" y="22"/>
                    <a:pt x="133" y="22"/>
                  </a:cubicBezTo>
                  <a:cubicBezTo>
                    <a:pt x="137" y="32"/>
                    <a:pt x="137" y="32"/>
                    <a:pt x="137" y="32"/>
                  </a:cubicBezTo>
                  <a:cubicBezTo>
                    <a:pt x="137" y="39"/>
                    <a:pt x="137" y="39"/>
                    <a:pt x="137" y="39"/>
                  </a:cubicBezTo>
                  <a:cubicBezTo>
                    <a:pt x="145" y="39"/>
                    <a:pt x="145" y="39"/>
                    <a:pt x="145" y="39"/>
                  </a:cubicBezTo>
                  <a:cubicBezTo>
                    <a:pt x="145" y="46"/>
                    <a:pt x="145" y="46"/>
                    <a:pt x="145" y="46"/>
                  </a:cubicBezTo>
                  <a:cubicBezTo>
                    <a:pt x="156" y="52"/>
                    <a:pt x="156" y="52"/>
                    <a:pt x="156" y="52"/>
                  </a:cubicBezTo>
                  <a:cubicBezTo>
                    <a:pt x="163" y="54"/>
                    <a:pt x="163" y="54"/>
                    <a:pt x="163" y="54"/>
                  </a:cubicBezTo>
                  <a:cubicBezTo>
                    <a:pt x="170" y="58"/>
                    <a:pt x="170" y="58"/>
                    <a:pt x="170" y="58"/>
                  </a:cubicBezTo>
                  <a:lnTo>
                    <a:pt x="170" y="61"/>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1" name="Freeform 51"/>
            <p:cNvSpPr>
              <a:spLocks/>
            </p:cNvSpPr>
            <p:nvPr/>
          </p:nvSpPr>
          <p:spPr bwMode="auto">
            <a:xfrm>
              <a:off x="1913" y="3697"/>
              <a:ext cx="225" cy="160"/>
            </a:xfrm>
            <a:custGeom>
              <a:avLst/>
              <a:gdLst>
                <a:gd name="T0" fmla="*/ 107 w 108"/>
                <a:gd name="T1" fmla="*/ 68 h 77"/>
                <a:gd name="T2" fmla="*/ 106 w 108"/>
                <a:gd name="T3" fmla="*/ 68 h 77"/>
                <a:gd name="T4" fmla="*/ 100 w 108"/>
                <a:gd name="T5" fmla="*/ 73 h 77"/>
                <a:gd name="T6" fmla="*/ 87 w 108"/>
                <a:gd name="T7" fmla="*/ 74 h 77"/>
                <a:gd name="T8" fmla="*/ 73 w 108"/>
                <a:gd name="T9" fmla="*/ 73 h 77"/>
                <a:gd name="T10" fmla="*/ 59 w 108"/>
                <a:gd name="T11" fmla="*/ 69 h 77"/>
                <a:gd name="T12" fmla="*/ 47 w 108"/>
                <a:gd name="T13" fmla="*/ 73 h 77"/>
                <a:gd name="T14" fmla="*/ 35 w 108"/>
                <a:gd name="T15" fmla="*/ 70 h 77"/>
                <a:gd name="T16" fmla="*/ 20 w 108"/>
                <a:gd name="T17" fmla="*/ 68 h 77"/>
                <a:gd name="T18" fmla="*/ 14 w 108"/>
                <a:gd name="T19" fmla="*/ 67 h 77"/>
                <a:gd name="T20" fmla="*/ 18 w 108"/>
                <a:gd name="T21" fmla="*/ 60 h 77"/>
                <a:gd name="T22" fmla="*/ 14 w 108"/>
                <a:gd name="T23" fmla="*/ 53 h 77"/>
                <a:gd name="T24" fmla="*/ 7 w 108"/>
                <a:gd name="T25" fmla="*/ 51 h 77"/>
                <a:gd name="T26" fmla="*/ 1 w 108"/>
                <a:gd name="T27" fmla="*/ 49 h 77"/>
                <a:gd name="T28" fmla="*/ 0 w 108"/>
                <a:gd name="T29" fmla="*/ 42 h 77"/>
                <a:gd name="T30" fmla="*/ 4 w 108"/>
                <a:gd name="T31" fmla="*/ 42 h 77"/>
                <a:gd name="T32" fmla="*/ 8 w 108"/>
                <a:gd name="T33" fmla="*/ 37 h 77"/>
                <a:gd name="T34" fmla="*/ 6 w 108"/>
                <a:gd name="T35" fmla="*/ 33 h 77"/>
                <a:gd name="T36" fmla="*/ 9 w 108"/>
                <a:gd name="T37" fmla="*/ 28 h 77"/>
                <a:gd name="T38" fmla="*/ 17 w 108"/>
                <a:gd name="T39" fmla="*/ 28 h 77"/>
                <a:gd name="T40" fmla="*/ 19 w 108"/>
                <a:gd name="T41" fmla="*/ 22 h 77"/>
                <a:gd name="T42" fmla="*/ 18 w 108"/>
                <a:gd name="T43" fmla="*/ 7 h 77"/>
                <a:gd name="T44" fmla="*/ 16 w 108"/>
                <a:gd name="T45" fmla="*/ 5 h 77"/>
                <a:gd name="T46" fmla="*/ 25 w 108"/>
                <a:gd name="T47" fmla="*/ 0 h 77"/>
                <a:gd name="T48" fmla="*/ 36 w 108"/>
                <a:gd name="T49" fmla="*/ 4 h 77"/>
                <a:gd name="T50" fmla="*/ 45 w 108"/>
                <a:gd name="T51" fmla="*/ 4 h 77"/>
                <a:gd name="T52" fmla="*/ 49 w 108"/>
                <a:gd name="T53" fmla="*/ 11 h 77"/>
                <a:gd name="T54" fmla="*/ 61 w 108"/>
                <a:gd name="T55" fmla="*/ 4 h 77"/>
                <a:gd name="T56" fmla="*/ 68 w 108"/>
                <a:gd name="T57" fmla="*/ 8 h 77"/>
                <a:gd name="T58" fmla="*/ 63 w 108"/>
                <a:gd name="T59" fmla="*/ 16 h 77"/>
                <a:gd name="T60" fmla="*/ 71 w 108"/>
                <a:gd name="T61" fmla="*/ 25 h 77"/>
                <a:gd name="T62" fmla="*/ 73 w 108"/>
                <a:gd name="T63" fmla="*/ 34 h 77"/>
                <a:gd name="T64" fmla="*/ 81 w 108"/>
                <a:gd name="T65" fmla="*/ 37 h 77"/>
                <a:gd name="T66" fmla="*/ 89 w 108"/>
                <a:gd name="T67" fmla="*/ 39 h 77"/>
                <a:gd name="T68" fmla="*/ 95 w 108"/>
                <a:gd name="T69" fmla="*/ 45 h 77"/>
                <a:gd name="T70" fmla="*/ 95 w 108"/>
                <a:gd name="T71" fmla="*/ 53 h 77"/>
                <a:gd name="T72" fmla="*/ 108 w 108"/>
                <a:gd name="T73" fmla="*/ 58 h 77"/>
                <a:gd name="T74" fmla="*/ 107 w 108"/>
                <a:gd name="T75"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77">
                  <a:moveTo>
                    <a:pt x="107" y="68"/>
                  </a:moveTo>
                  <a:cubicBezTo>
                    <a:pt x="107" y="68"/>
                    <a:pt x="106" y="68"/>
                    <a:pt x="106" y="68"/>
                  </a:cubicBezTo>
                  <a:cubicBezTo>
                    <a:pt x="102" y="69"/>
                    <a:pt x="102" y="73"/>
                    <a:pt x="100" y="73"/>
                  </a:cubicBezTo>
                  <a:cubicBezTo>
                    <a:pt x="99" y="74"/>
                    <a:pt x="89" y="75"/>
                    <a:pt x="87" y="74"/>
                  </a:cubicBezTo>
                  <a:cubicBezTo>
                    <a:pt x="85" y="73"/>
                    <a:pt x="77" y="73"/>
                    <a:pt x="73" y="73"/>
                  </a:cubicBezTo>
                  <a:cubicBezTo>
                    <a:pt x="68" y="73"/>
                    <a:pt x="64" y="73"/>
                    <a:pt x="59" y="69"/>
                  </a:cubicBezTo>
                  <a:cubicBezTo>
                    <a:pt x="55" y="66"/>
                    <a:pt x="51" y="69"/>
                    <a:pt x="47" y="73"/>
                  </a:cubicBezTo>
                  <a:cubicBezTo>
                    <a:pt x="43" y="77"/>
                    <a:pt x="39" y="70"/>
                    <a:pt x="35" y="70"/>
                  </a:cubicBezTo>
                  <a:cubicBezTo>
                    <a:pt x="31" y="69"/>
                    <a:pt x="25" y="69"/>
                    <a:pt x="20" y="68"/>
                  </a:cubicBezTo>
                  <a:cubicBezTo>
                    <a:pt x="18" y="67"/>
                    <a:pt x="16" y="67"/>
                    <a:pt x="14" y="67"/>
                  </a:cubicBezTo>
                  <a:cubicBezTo>
                    <a:pt x="18" y="60"/>
                    <a:pt x="18" y="60"/>
                    <a:pt x="18" y="60"/>
                  </a:cubicBezTo>
                  <a:cubicBezTo>
                    <a:pt x="14" y="53"/>
                    <a:pt x="14" y="53"/>
                    <a:pt x="14" y="53"/>
                  </a:cubicBezTo>
                  <a:cubicBezTo>
                    <a:pt x="7" y="51"/>
                    <a:pt x="7" y="51"/>
                    <a:pt x="7" y="51"/>
                  </a:cubicBezTo>
                  <a:cubicBezTo>
                    <a:pt x="1" y="49"/>
                    <a:pt x="1" y="49"/>
                    <a:pt x="1" y="49"/>
                  </a:cubicBezTo>
                  <a:cubicBezTo>
                    <a:pt x="0" y="42"/>
                    <a:pt x="0" y="42"/>
                    <a:pt x="0" y="42"/>
                  </a:cubicBezTo>
                  <a:cubicBezTo>
                    <a:pt x="4" y="42"/>
                    <a:pt x="4" y="42"/>
                    <a:pt x="4" y="42"/>
                  </a:cubicBezTo>
                  <a:cubicBezTo>
                    <a:pt x="8" y="37"/>
                    <a:pt x="8" y="37"/>
                    <a:pt x="8" y="37"/>
                  </a:cubicBezTo>
                  <a:cubicBezTo>
                    <a:pt x="6" y="33"/>
                    <a:pt x="6" y="33"/>
                    <a:pt x="6" y="33"/>
                  </a:cubicBezTo>
                  <a:cubicBezTo>
                    <a:pt x="9" y="28"/>
                    <a:pt x="9" y="28"/>
                    <a:pt x="9" y="28"/>
                  </a:cubicBezTo>
                  <a:cubicBezTo>
                    <a:pt x="17" y="28"/>
                    <a:pt x="17" y="28"/>
                    <a:pt x="17" y="28"/>
                  </a:cubicBezTo>
                  <a:cubicBezTo>
                    <a:pt x="19" y="22"/>
                    <a:pt x="19" y="22"/>
                    <a:pt x="19" y="22"/>
                  </a:cubicBezTo>
                  <a:cubicBezTo>
                    <a:pt x="18" y="7"/>
                    <a:pt x="18" y="7"/>
                    <a:pt x="18" y="7"/>
                  </a:cubicBezTo>
                  <a:cubicBezTo>
                    <a:pt x="16" y="5"/>
                    <a:pt x="16" y="5"/>
                    <a:pt x="16" y="5"/>
                  </a:cubicBezTo>
                  <a:cubicBezTo>
                    <a:pt x="25" y="0"/>
                    <a:pt x="25" y="0"/>
                    <a:pt x="25" y="0"/>
                  </a:cubicBezTo>
                  <a:cubicBezTo>
                    <a:pt x="36" y="4"/>
                    <a:pt x="36" y="4"/>
                    <a:pt x="36" y="4"/>
                  </a:cubicBezTo>
                  <a:cubicBezTo>
                    <a:pt x="45" y="4"/>
                    <a:pt x="45" y="4"/>
                    <a:pt x="45" y="4"/>
                  </a:cubicBezTo>
                  <a:cubicBezTo>
                    <a:pt x="49" y="11"/>
                    <a:pt x="49" y="11"/>
                    <a:pt x="49" y="11"/>
                  </a:cubicBezTo>
                  <a:cubicBezTo>
                    <a:pt x="61" y="4"/>
                    <a:pt x="61" y="4"/>
                    <a:pt x="61" y="4"/>
                  </a:cubicBezTo>
                  <a:cubicBezTo>
                    <a:pt x="68" y="8"/>
                    <a:pt x="68" y="8"/>
                    <a:pt x="68" y="8"/>
                  </a:cubicBezTo>
                  <a:cubicBezTo>
                    <a:pt x="63" y="16"/>
                    <a:pt x="63" y="16"/>
                    <a:pt x="63" y="16"/>
                  </a:cubicBezTo>
                  <a:cubicBezTo>
                    <a:pt x="71" y="25"/>
                    <a:pt x="71" y="25"/>
                    <a:pt x="71" y="25"/>
                  </a:cubicBezTo>
                  <a:cubicBezTo>
                    <a:pt x="73" y="34"/>
                    <a:pt x="73" y="34"/>
                    <a:pt x="73" y="34"/>
                  </a:cubicBezTo>
                  <a:cubicBezTo>
                    <a:pt x="81" y="37"/>
                    <a:pt x="81" y="37"/>
                    <a:pt x="81" y="37"/>
                  </a:cubicBezTo>
                  <a:cubicBezTo>
                    <a:pt x="89" y="39"/>
                    <a:pt x="89" y="39"/>
                    <a:pt x="89" y="39"/>
                  </a:cubicBezTo>
                  <a:cubicBezTo>
                    <a:pt x="95" y="45"/>
                    <a:pt x="95" y="45"/>
                    <a:pt x="95" y="45"/>
                  </a:cubicBezTo>
                  <a:cubicBezTo>
                    <a:pt x="95" y="53"/>
                    <a:pt x="95" y="53"/>
                    <a:pt x="95" y="53"/>
                  </a:cubicBezTo>
                  <a:cubicBezTo>
                    <a:pt x="108" y="58"/>
                    <a:pt x="108" y="58"/>
                    <a:pt x="108" y="58"/>
                  </a:cubicBezTo>
                  <a:lnTo>
                    <a:pt x="107" y="68"/>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4" name="Freeform 52"/>
            <p:cNvSpPr>
              <a:spLocks/>
            </p:cNvSpPr>
            <p:nvPr/>
          </p:nvSpPr>
          <p:spPr bwMode="auto">
            <a:xfrm>
              <a:off x="1735" y="3664"/>
              <a:ext cx="217" cy="252"/>
            </a:xfrm>
            <a:custGeom>
              <a:avLst/>
              <a:gdLst>
                <a:gd name="T0" fmla="*/ 89 w 104"/>
                <a:gd name="T1" fmla="*/ 83 h 121"/>
                <a:gd name="T2" fmla="*/ 64 w 104"/>
                <a:gd name="T3" fmla="*/ 75 h 121"/>
                <a:gd name="T4" fmla="*/ 59 w 104"/>
                <a:gd name="T5" fmla="*/ 88 h 121"/>
                <a:gd name="T6" fmla="*/ 66 w 104"/>
                <a:gd name="T7" fmla="*/ 102 h 121"/>
                <a:gd name="T8" fmla="*/ 54 w 104"/>
                <a:gd name="T9" fmla="*/ 102 h 121"/>
                <a:gd name="T10" fmla="*/ 42 w 104"/>
                <a:gd name="T11" fmla="*/ 118 h 121"/>
                <a:gd name="T12" fmla="*/ 22 w 104"/>
                <a:gd name="T13" fmla="*/ 120 h 121"/>
                <a:gd name="T14" fmla="*/ 22 w 104"/>
                <a:gd name="T15" fmla="*/ 116 h 121"/>
                <a:gd name="T16" fmla="*/ 23 w 104"/>
                <a:gd name="T17" fmla="*/ 106 h 121"/>
                <a:gd name="T18" fmla="*/ 10 w 104"/>
                <a:gd name="T19" fmla="*/ 106 h 121"/>
                <a:gd name="T20" fmla="*/ 4 w 104"/>
                <a:gd name="T21" fmla="*/ 99 h 121"/>
                <a:gd name="T22" fmla="*/ 12 w 104"/>
                <a:gd name="T23" fmla="*/ 85 h 121"/>
                <a:gd name="T24" fmla="*/ 15 w 104"/>
                <a:gd name="T25" fmla="*/ 81 h 121"/>
                <a:gd name="T26" fmla="*/ 21 w 104"/>
                <a:gd name="T27" fmla="*/ 68 h 121"/>
                <a:gd name="T28" fmla="*/ 31 w 104"/>
                <a:gd name="T29" fmla="*/ 58 h 121"/>
                <a:gd name="T30" fmla="*/ 39 w 104"/>
                <a:gd name="T31" fmla="*/ 61 h 121"/>
                <a:gd name="T32" fmla="*/ 45 w 104"/>
                <a:gd name="T33" fmla="*/ 56 h 121"/>
                <a:gd name="T34" fmla="*/ 40 w 104"/>
                <a:gd name="T35" fmla="*/ 46 h 121"/>
                <a:gd name="T36" fmla="*/ 31 w 104"/>
                <a:gd name="T37" fmla="*/ 47 h 121"/>
                <a:gd name="T38" fmla="*/ 20 w 104"/>
                <a:gd name="T39" fmla="*/ 45 h 121"/>
                <a:gd name="T40" fmla="*/ 16 w 104"/>
                <a:gd name="T41" fmla="*/ 31 h 121"/>
                <a:gd name="T42" fmla="*/ 16 w 104"/>
                <a:gd name="T43" fmla="*/ 17 h 121"/>
                <a:gd name="T44" fmla="*/ 28 w 104"/>
                <a:gd name="T45" fmla="*/ 19 h 121"/>
                <a:gd name="T46" fmla="*/ 34 w 104"/>
                <a:gd name="T47" fmla="*/ 29 h 121"/>
                <a:gd name="T48" fmla="*/ 44 w 104"/>
                <a:gd name="T49" fmla="*/ 26 h 121"/>
                <a:gd name="T50" fmla="*/ 54 w 104"/>
                <a:gd name="T51" fmla="*/ 18 h 121"/>
                <a:gd name="T52" fmla="*/ 58 w 104"/>
                <a:gd name="T53" fmla="*/ 1 h 121"/>
                <a:gd name="T54" fmla="*/ 68 w 104"/>
                <a:gd name="T55" fmla="*/ 6 h 121"/>
                <a:gd name="T56" fmla="*/ 87 w 104"/>
                <a:gd name="T57" fmla="*/ 17 h 121"/>
                <a:gd name="T58" fmla="*/ 103 w 104"/>
                <a:gd name="T59" fmla="*/ 23 h 121"/>
                <a:gd name="T60" fmla="*/ 102 w 104"/>
                <a:gd name="T61" fmla="*/ 44 h 121"/>
                <a:gd name="T62" fmla="*/ 91 w 104"/>
                <a:gd name="T63" fmla="*/ 49 h 121"/>
                <a:gd name="T64" fmla="*/ 89 w 104"/>
                <a:gd name="T65" fmla="*/ 58 h 121"/>
                <a:gd name="T66" fmla="*/ 86 w 104"/>
                <a:gd name="T67" fmla="*/ 65 h 121"/>
                <a:gd name="T68" fmla="*/ 99 w 104"/>
                <a:gd name="T69" fmla="*/ 69 h 121"/>
                <a:gd name="T70" fmla="*/ 99 w 104"/>
                <a:gd name="T71" fmla="*/ 8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 h="121">
                  <a:moveTo>
                    <a:pt x="99" y="83"/>
                  </a:moveTo>
                  <a:cubicBezTo>
                    <a:pt x="95" y="83"/>
                    <a:pt x="92" y="83"/>
                    <a:pt x="89" y="83"/>
                  </a:cubicBezTo>
                  <a:cubicBezTo>
                    <a:pt x="85" y="83"/>
                    <a:pt x="84" y="83"/>
                    <a:pt x="79" y="80"/>
                  </a:cubicBezTo>
                  <a:cubicBezTo>
                    <a:pt x="75" y="76"/>
                    <a:pt x="65" y="74"/>
                    <a:pt x="64" y="75"/>
                  </a:cubicBezTo>
                  <a:cubicBezTo>
                    <a:pt x="63" y="76"/>
                    <a:pt x="62" y="78"/>
                    <a:pt x="59" y="81"/>
                  </a:cubicBezTo>
                  <a:cubicBezTo>
                    <a:pt x="56" y="85"/>
                    <a:pt x="58" y="86"/>
                    <a:pt x="59" y="88"/>
                  </a:cubicBezTo>
                  <a:cubicBezTo>
                    <a:pt x="60" y="90"/>
                    <a:pt x="58" y="90"/>
                    <a:pt x="56" y="93"/>
                  </a:cubicBezTo>
                  <a:cubicBezTo>
                    <a:pt x="54" y="95"/>
                    <a:pt x="59" y="97"/>
                    <a:pt x="66" y="102"/>
                  </a:cubicBezTo>
                  <a:cubicBezTo>
                    <a:pt x="73" y="108"/>
                    <a:pt x="68" y="108"/>
                    <a:pt x="65" y="109"/>
                  </a:cubicBezTo>
                  <a:cubicBezTo>
                    <a:pt x="62" y="110"/>
                    <a:pt x="57" y="105"/>
                    <a:pt x="54" y="102"/>
                  </a:cubicBezTo>
                  <a:cubicBezTo>
                    <a:pt x="51" y="99"/>
                    <a:pt x="47" y="103"/>
                    <a:pt x="43" y="105"/>
                  </a:cubicBezTo>
                  <a:cubicBezTo>
                    <a:pt x="39" y="108"/>
                    <a:pt x="41" y="115"/>
                    <a:pt x="42" y="118"/>
                  </a:cubicBezTo>
                  <a:cubicBezTo>
                    <a:pt x="42" y="121"/>
                    <a:pt x="41" y="120"/>
                    <a:pt x="35" y="120"/>
                  </a:cubicBezTo>
                  <a:cubicBezTo>
                    <a:pt x="30" y="120"/>
                    <a:pt x="25" y="118"/>
                    <a:pt x="22" y="120"/>
                  </a:cubicBezTo>
                  <a:cubicBezTo>
                    <a:pt x="19" y="118"/>
                    <a:pt x="19" y="118"/>
                    <a:pt x="19" y="118"/>
                  </a:cubicBezTo>
                  <a:cubicBezTo>
                    <a:pt x="22" y="116"/>
                    <a:pt x="22" y="116"/>
                    <a:pt x="22" y="116"/>
                  </a:cubicBezTo>
                  <a:cubicBezTo>
                    <a:pt x="25" y="110"/>
                    <a:pt x="25" y="110"/>
                    <a:pt x="25" y="110"/>
                  </a:cubicBezTo>
                  <a:cubicBezTo>
                    <a:pt x="23" y="106"/>
                    <a:pt x="23" y="106"/>
                    <a:pt x="23" y="106"/>
                  </a:cubicBezTo>
                  <a:cubicBezTo>
                    <a:pt x="16" y="104"/>
                    <a:pt x="16" y="104"/>
                    <a:pt x="16" y="104"/>
                  </a:cubicBezTo>
                  <a:cubicBezTo>
                    <a:pt x="10" y="106"/>
                    <a:pt x="10" y="106"/>
                    <a:pt x="10" y="106"/>
                  </a:cubicBezTo>
                  <a:cubicBezTo>
                    <a:pt x="0" y="104"/>
                    <a:pt x="0" y="104"/>
                    <a:pt x="0" y="104"/>
                  </a:cubicBezTo>
                  <a:cubicBezTo>
                    <a:pt x="0" y="104"/>
                    <a:pt x="4" y="100"/>
                    <a:pt x="4" y="99"/>
                  </a:cubicBezTo>
                  <a:cubicBezTo>
                    <a:pt x="5" y="99"/>
                    <a:pt x="9" y="93"/>
                    <a:pt x="9" y="93"/>
                  </a:cubicBezTo>
                  <a:cubicBezTo>
                    <a:pt x="12" y="85"/>
                    <a:pt x="12" y="85"/>
                    <a:pt x="12" y="85"/>
                  </a:cubicBezTo>
                  <a:cubicBezTo>
                    <a:pt x="15" y="85"/>
                    <a:pt x="15" y="85"/>
                    <a:pt x="15" y="85"/>
                  </a:cubicBezTo>
                  <a:cubicBezTo>
                    <a:pt x="15" y="81"/>
                    <a:pt x="15" y="81"/>
                    <a:pt x="15" y="81"/>
                  </a:cubicBezTo>
                  <a:cubicBezTo>
                    <a:pt x="20" y="75"/>
                    <a:pt x="20" y="75"/>
                    <a:pt x="20" y="75"/>
                  </a:cubicBezTo>
                  <a:cubicBezTo>
                    <a:pt x="21" y="68"/>
                    <a:pt x="21" y="68"/>
                    <a:pt x="21" y="68"/>
                  </a:cubicBezTo>
                  <a:cubicBezTo>
                    <a:pt x="28" y="62"/>
                    <a:pt x="28" y="62"/>
                    <a:pt x="28" y="62"/>
                  </a:cubicBezTo>
                  <a:cubicBezTo>
                    <a:pt x="31" y="58"/>
                    <a:pt x="31" y="58"/>
                    <a:pt x="31" y="58"/>
                  </a:cubicBezTo>
                  <a:cubicBezTo>
                    <a:pt x="36" y="57"/>
                    <a:pt x="36" y="57"/>
                    <a:pt x="36" y="57"/>
                  </a:cubicBezTo>
                  <a:cubicBezTo>
                    <a:pt x="39" y="61"/>
                    <a:pt x="39" y="61"/>
                    <a:pt x="39" y="61"/>
                  </a:cubicBezTo>
                  <a:cubicBezTo>
                    <a:pt x="44" y="62"/>
                    <a:pt x="44" y="62"/>
                    <a:pt x="44" y="62"/>
                  </a:cubicBezTo>
                  <a:cubicBezTo>
                    <a:pt x="45" y="56"/>
                    <a:pt x="45" y="56"/>
                    <a:pt x="45" y="56"/>
                  </a:cubicBezTo>
                  <a:cubicBezTo>
                    <a:pt x="43" y="50"/>
                    <a:pt x="43" y="50"/>
                    <a:pt x="43" y="50"/>
                  </a:cubicBezTo>
                  <a:cubicBezTo>
                    <a:pt x="40" y="46"/>
                    <a:pt x="40" y="46"/>
                    <a:pt x="40" y="46"/>
                  </a:cubicBezTo>
                  <a:cubicBezTo>
                    <a:pt x="33" y="45"/>
                    <a:pt x="33" y="45"/>
                    <a:pt x="33" y="45"/>
                  </a:cubicBezTo>
                  <a:cubicBezTo>
                    <a:pt x="31" y="47"/>
                    <a:pt x="31" y="47"/>
                    <a:pt x="31" y="47"/>
                  </a:cubicBezTo>
                  <a:cubicBezTo>
                    <a:pt x="26" y="47"/>
                    <a:pt x="26" y="47"/>
                    <a:pt x="26" y="47"/>
                  </a:cubicBezTo>
                  <a:cubicBezTo>
                    <a:pt x="20" y="45"/>
                    <a:pt x="20" y="45"/>
                    <a:pt x="20" y="45"/>
                  </a:cubicBezTo>
                  <a:cubicBezTo>
                    <a:pt x="16" y="39"/>
                    <a:pt x="16" y="39"/>
                    <a:pt x="16" y="39"/>
                  </a:cubicBezTo>
                  <a:cubicBezTo>
                    <a:pt x="16" y="31"/>
                    <a:pt x="16" y="31"/>
                    <a:pt x="16" y="31"/>
                  </a:cubicBezTo>
                  <a:cubicBezTo>
                    <a:pt x="12" y="22"/>
                    <a:pt x="12" y="22"/>
                    <a:pt x="12" y="22"/>
                  </a:cubicBezTo>
                  <a:cubicBezTo>
                    <a:pt x="16" y="17"/>
                    <a:pt x="16" y="17"/>
                    <a:pt x="16" y="17"/>
                  </a:cubicBezTo>
                  <a:cubicBezTo>
                    <a:pt x="22" y="15"/>
                    <a:pt x="22" y="15"/>
                    <a:pt x="22" y="15"/>
                  </a:cubicBezTo>
                  <a:cubicBezTo>
                    <a:pt x="28" y="19"/>
                    <a:pt x="28" y="19"/>
                    <a:pt x="28" y="19"/>
                  </a:cubicBezTo>
                  <a:cubicBezTo>
                    <a:pt x="34" y="23"/>
                    <a:pt x="34" y="23"/>
                    <a:pt x="34" y="23"/>
                  </a:cubicBezTo>
                  <a:cubicBezTo>
                    <a:pt x="34" y="29"/>
                    <a:pt x="34" y="29"/>
                    <a:pt x="34" y="29"/>
                  </a:cubicBezTo>
                  <a:cubicBezTo>
                    <a:pt x="41" y="31"/>
                    <a:pt x="41" y="31"/>
                    <a:pt x="41" y="31"/>
                  </a:cubicBezTo>
                  <a:cubicBezTo>
                    <a:pt x="44" y="26"/>
                    <a:pt x="44" y="26"/>
                    <a:pt x="44" y="26"/>
                  </a:cubicBezTo>
                  <a:cubicBezTo>
                    <a:pt x="52" y="24"/>
                    <a:pt x="52" y="24"/>
                    <a:pt x="52" y="24"/>
                  </a:cubicBezTo>
                  <a:cubicBezTo>
                    <a:pt x="52" y="24"/>
                    <a:pt x="54" y="18"/>
                    <a:pt x="54" y="18"/>
                  </a:cubicBezTo>
                  <a:cubicBezTo>
                    <a:pt x="55" y="17"/>
                    <a:pt x="58" y="11"/>
                    <a:pt x="58" y="11"/>
                  </a:cubicBezTo>
                  <a:cubicBezTo>
                    <a:pt x="58" y="1"/>
                    <a:pt x="58" y="1"/>
                    <a:pt x="58" y="1"/>
                  </a:cubicBezTo>
                  <a:cubicBezTo>
                    <a:pt x="63" y="0"/>
                    <a:pt x="63" y="0"/>
                    <a:pt x="63" y="0"/>
                  </a:cubicBezTo>
                  <a:cubicBezTo>
                    <a:pt x="68" y="6"/>
                    <a:pt x="68" y="6"/>
                    <a:pt x="68" y="6"/>
                  </a:cubicBezTo>
                  <a:cubicBezTo>
                    <a:pt x="78" y="11"/>
                    <a:pt x="78" y="11"/>
                    <a:pt x="78" y="11"/>
                  </a:cubicBezTo>
                  <a:cubicBezTo>
                    <a:pt x="87" y="17"/>
                    <a:pt x="87" y="17"/>
                    <a:pt x="87" y="17"/>
                  </a:cubicBezTo>
                  <a:cubicBezTo>
                    <a:pt x="92" y="12"/>
                    <a:pt x="92" y="12"/>
                    <a:pt x="92" y="12"/>
                  </a:cubicBezTo>
                  <a:cubicBezTo>
                    <a:pt x="103" y="23"/>
                    <a:pt x="103" y="23"/>
                    <a:pt x="103" y="23"/>
                  </a:cubicBezTo>
                  <a:cubicBezTo>
                    <a:pt x="104" y="38"/>
                    <a:pt x="104" y="38"/>
                    <a:pt x="104" y="38"/>
                  </a:cubicBezTo>
                  <a:cubicBezTo>
                    <a:pt x="102" y="44"/>
                    <a:pt x="102" y="44"/>
                    <a:pt x="102" y="44"/>
                  </a:cubicBezTo>
                  <a:cubicBezTo>
                    <a:pt x="94" y="44"/>
                    <a:pt x="94" y="44"/>
                    <a:pt x="94" y="44"/>
                  </a:cubicBezTo>
                  <a:cubicBezTo>
                    <a:pt x="91" y="49"/>
                    <a:pt x="91" y="49"/>
                    <a:pt x="91" y="49"/>
                  </a:cubicBezTo>
                  <a:cubicBezTo>
                    <a:pt x="93" y="53"/>
                    <a:pt x="93" y="53"/>
                    <a:pt x="93" y="53"/>
                  </a:cubicBezTo>
                  <a:cubicBezTo>
                    <a:pt x="89" y="58"/>
                    <a:pt x="89" y="58"/>
                    <a:pt x="89" y="58"/>
                  </a:cubicBezTo>
                  <a:cubicBezTo>
                    <a:pt x="85" y="58"/>
                    <a:pt x="85" y="58"/>
                    <a:pt x="85" y="58"/>
                  </a:cubicBezTo>
                  <a:cubicBezTo>
                    <a:pt x="86" y="65"/>
                    <a:pt x="86" y="65"/>
                    <a:pt x="86" y="65"/>
                  </a:cubicBezTo>
                  <a:cubicBezTo>
                    <a:pt x="92" y="67"/>
                    <a:pt x="92" y="67"/>
                    <a:pt x="92" y="67"/>
                  </a:cubicBezTo>
                  <a:cubicBezTo>
                    <a:pt x="99" y="69"/>
                    <a:pt x="99" y="69"/>
                    <a:pt x="99" y="69"/>
                  </a:cubicBezTo>
                  <a:cubicBezTo>
                    <a:pt x="103" y="76"/>
                    <a:pt x="103" y="76"/>
                    <a:pt x="103" y="76"/>
                  </a:cubicBezTo>
                  <a:lnTo>
                    <a:pt x="99" y="83"/>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5" name="Freeform 53"/>
            <p:cNvSpPr>
              <a:spLocks/>
            </p:cNvSpPr>
            <p:nvPr/>
          </p:nvSpPr>
          <p:spPr bwMode="auto">
            <a:xfrm>
              <a:off x="1802" y="3355"/>
              <a:ext cx="315" cy="365"/>
            </a:xfrm>
            <a:custGeom>
              <a:avLst/>
              <a:gdLst>
                <a:gd name="T0" fmla="*/ 225 w 315"/>
                <a:gd name="T1" fmla="*/ 9 h 365"/>
                <a:gd name="T2" fmla="*/ 261 w 315"/>
                <a:gd name="T3" fmla="*/ 50 h 365"/>
                <a:gd name="T4" fmla="*/ 279 w 315"/>
                <a:gd name="T5" fmla="*/ 77 h 365"/>
                <a:gd name="T6" fmla="*/ 273 w 315"/>
                <a:gd name="T7" fmla="*/ 109 h 365"/>
                <a:gd name="T8" fmla="*/ 271 w 315"/>
                <a:gd name="T9" fmla="*/ 146 h 365"/>
                <a:gd name="T10" fmla="*/ 279 w 315"/>
                <a:gd name="T11" fmla="*/ 171 h 365"/>
                <a:gd name="T12" fmla="*/ 275 w 315"/>
                <a:gd name="T13" fmla="*/ 196 h 365"/>
                <a:gd name="T14" fmla="*/ 296 w 315"/>
                <a:gd name="T15" fmla="*/ 223 h 365"/>
                <a:gd name="T16" fmla="*/ 306 w 315"/>
                <a:gd name="T17" fmla="*/ 242 h 365"/>
                <a:gd name="T18" fmla="*/ 315 w 315"/>
                <a:gd name="T19" fmla="*/ 265 h 365"/>
                <a:gd name="T20" fmla="*/ 315 w 315"/>
                <a:gd name="T21" fmla="*/ 300 h 365"/>
                <a:gd name="T22" fmla="*/ 288 w 315"/>
                <a:gd name="T23" fmla="*/ 302 h 365"/>
                <a:gd name="T24" fmla="*/ 271 w 315"/>
                <a:gd name="T25" fmla="*/ 307 h 365"/>
                <a:gd name="T26" fmla="*/ 261 w 315"/>
                <a:gd name="T27" fmla="*/ 327 h 365"/>
                <a:gd name="T28" fmla="*/ 252 w 315"/>
                <a:gd name="T29" fmla="*/ 359 h 365"/>
                <a:gd name="T30" fmla="*/ 213 w 315"/>
                <a:gd name="T31" fmla="*/ 365 h 365"/>
                <a:gd name="T32" fmla="*/ 186 w 315"/>
                <a:gd name="T33" fmla="*/ 350 h 365"/>
                <a:gd name="T34" fmla="*/ 144 w 315"/>
                <a:gd name="T35" fmla="*/ 352 h 365"/>
                <a:gd name="T36" fmla="*/ 115 w 315"/>
                <a:gd name="T37" fmla="*/ 344 h 365"/>
                <a:gd name="T38" fmla="*/ 75 w 315"/>
                <a:gd name="T39" fmla="*/ 321 h 365"/>
                <a:gd name="T40" fmla="*/ 54 w 315"/>
                <a:gd name="T41" fmla="*/ 311 h 365"/>
                <a:gd name="T42" fmla="*/ 36 w 315"/>
                <a:gd name="T43" fmla="*/ 309 h 365"/>
                <a:gd name="T44" fmla="*/ 0 w 315"/>
                <a:gd name="T45" fmla="*/ 284 h 365"/>
                <a:gd name="T46" fmla="*/ 19 w 315"/>
                <a:gd name="T47" fmla="*/ 248 h 365"/>
                <a:gd name="T48" fmla="*/ 50 w 315"/>
                <a:gd name="T49" fmla="*/ 244 h 365"/>
                <a:gd name="T50" fmla="*/ 67 w 315"/>
                <a:gd name="T51" fmla="*/ 221 h 365"/>
                <a:gd name="T52" fmla="*/ 92 w 315"/>
                <a:gd name="T53" fmla="*/ 221 h 365"/>
                <a:gd name="T54" fmla="*/ 98 w 315"/>
                <a:gd name="T55" fmla="*/ 200 h 365"/>
                <a:gd name="T56" fmla="*/ 127 w 315"/>
                <a:gd name="T57" fmla="*/ 186 h 365"/>
                <a:gd name="T58" fmla="*/ 129 w 315"/>
                <a:gd name="T59" fmla="*/ 161 h 365"/>
                <a:gd name="T60" fmla="*/ 121 w 315"/>
                <a:gd name="T61" fmla="*/ 136 h 365"/>
                <a:gd name="T62" fmla="*/ 131 w 315"/>
                <a:gd name="T63" fmla="*/ 107 h 365"/>
                <a:gd name="T64" fmla="*/ 177 w 315"/>
                <a:gd name="T65" fmla="*/ 67 h 365"/>
                <a:gd name="T66" fmla="*/ 188 w 315"/>
                <a:gd name="T67" fmla="*/ 36 h 365"/>
                <a:gd name="T68" fmla="*/ 200 w 315"/>
                <a:gd name="T69" fmla="*/ 15 h 365"/>
                <a:gd name="T70" fmla="*/ 213 w 315"/>
                <a:gd name="T71" fmla="*/ 0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365">
                  <a:moveTo>
                    <a:pt x="213" y="0"/>
                  </a:moveTo>
                  <a:lnTo>
                    <a:pt x="225" y="9"/>
                  </a:lnTo>
                  <a:lnTo>
                    <a:pt x="223" y="19"/>
                  </a:lnTo>
                  <a:lnTo>
                    <a:pt x="261" y="50"/>
                  </a:lnTo>
                  <a:lnTo>
                    <a:pt x="267" y="67"/>
                  </a:lnTo>
                  <a:lnTo>
                    <a:pt x="279" y="77"/>
                  </a:lnTo>
                  <a:lnTo>
                    <a:pt x="279" y="98"/>
                  </a:lnTo>
                  <a:lnTo>
                    <a:pt x="273" y="109"/>
                  </a:lnTo>
                  <a:lnTo>
                    <a:pt x="273" y="129"/>
                  </a:lnTo>
                  <a:lnTo>
                    <a:pt x="271" y="146"/>
                  </a:lnTo>
                  <a:lnTo>
                    <a:pt x="281" y="161"/>
                  </a:lnTo>
                  <a:lnTo>
                    <a:pt x="279" y="171"/>
                  </a:lnTo>
                  <a:lnTo>
                    <a:pt x="271" y="182"/>
                  </a:lnTo>
                  <a:lnTo>
                    <a:pt x="275" y="196"/>
                  </a:lnTo>
                  <a:lnTo>
                    <a:pt x="292" y="202"/>
                  </a:lnTo>
                  <a:lnTo>
                    <a:pt x="296" y="223"/>
                  </a:lnTo>
                  <a:lnTo>
                    <a:pt x="309" y="227"/>
                  </a:lnTo>
                  <a:lnTo>
                    <a:pt x="306" y="242"/>
                  </a:lnTo>
                  <a:lnTo>
                    <a:pt x="309" y="259"/>
                  </a:lnTo>
                  <a:lnTo>
                    <a:pt x="315" y="265"/>
                  </a:lnTo>
                  <a:lnTo>
                    <a:pt x="311" y="288"/>
                  </a:lnTo>
                  <a:lnTo>
                    <a:pt x="315" y="300"/>
                  </a:lnTo>
                  <a:lnTo>
                    <a:pt x="300" y="309"/>
                  </a:lnTo>
                  <a:lnTo>
                    <a:pt x="288" y="302"/>
                  </a:lnTo>
                  <a:lnTo>
                    <a:pt x="284" y="311"/>
                  </a:lnTo>
                  <a:lnTo>
                    <a:pt x="271" y="307"/>
                  </a:lnTo>
                  <a:lnTo>
                    <a:pt x="261" y="317"/>
                  </a:lnTo>
                  <a:lnTo>
                    <a:pt x="261" y="327"/>
                  </a:lnTo>
                  <a:lnTo>
                    <a:pt x="256" y="342"/>
                  </a:lnTo>
                  <a:lnTo>
                    <a:pt x="252" y="359"/>
                  </a:lnTo>
                  <a:lnTo>
                    <a:pt x="238" y="350"/>
                  </a:lnTo>
                  <a:lnTo>
                    <a:pt x="213" y="365"/>
                  </a:lnTo>
                  <a:lnTo>
                    <a:pt x="204" y="350"/>
                  </a:lnTo>
                  <a:lnTo>
                    <a:pt x="186" y="350"/>
                  </a:lnTo>
                  <a:lnTo>
                    <a:pt x="163" y="342"/>
                  </a:lnTo>
                  <a:lnTo>
                    <a:pt x="144" y="352"/>
                  </a:lnTo>
                  <a:lnTo>
                    <a:pt x="125" y="334"/>
                  </a:lnTo>
                  <a:lnTo>
                    <a:pt x="115" y="344"/>
                  </a:lnTo>
                  <a:lnTo>
                    <a:pt x="96" y="332"/>
                  </a:lnTo>
                  <a:lnTo>
                    <a:pt x="75" y="321"/>
                  </a:lnTo>
                  <a:lnTo>
                    <a:pt x="65" y="309"/>
                  </a:lnTo>
                  <a:lnTo>
                    <a:pt x="54" y="311"/>
                  </a:lnTo>
                  <a:lnTo>
                    <a:pt x="42" y="323"/>
                  </a:lnTo>
                  <a:lnTo>
                    <a:pt x="36" y="309"/>
                  </a:lnTo>
                  <a:lnTo>
                    <a:pt x="21" y="307"/>
                  </a:lnTo>
                  <a:lnTo>
                    <a:pt x="0" y="284"/>
                  </a:lnTo>
                  <a:lnTo>
                    <a:pt x="15" y="267"/>
                  </a:lnTo>
                  <a:lnTo>
                    <a:pt x="19" y="248"/>
                  </a:lnTo>
                  <a:lnTo>
                    <a:pt x="40" y="250"/>
                  </a:lnTo>
                  <a:lnTo>
                    <a:pt x="50" y="244"/>
                  </a:lnTo>
                  <a:lnTo>
                    <a:pt x="56" y="225"/>
                  </a:lnTo>
                  <a:lnTo>
                    <a:pt x="67" y="221"/>
                  </a:lnTo>
                  <a:lnTo>
                    <a:pt x="79" y="232"/>
                  </a:lnTo>
                  <a:lnTo>
                    <a:pt x="92" y="221"/>
                  </a:lnTo>
                  <a:lnTo>
                    <a:pt x="83" y="209"/>
                  </a:lnTo>
                  <a:lnTo>
                    <a:pt x="98" y="200"/>
                  </a:lnTo>
                  <a:lnTo>
                    <a:pt x="113" y="200"/>
                  </a:lnTo>
                  <a:lnTo>
                    <a:pt x="127" y="186"/>
                  </a:lnTo>
                  <a:lnTo>
                    <a:pt x="117" y="173"/>
                  </a:lnTo>
                  <a:lnTo>
                    <a:pt x="129" y="161"/>
                  </a:lnTo>
                  <a:lnTo>
                    <a:pt x="129" y="146"/>
                  </a:lnTo>
                  <a:lnTo>
                    <a:pt x="121" y="136"/>
                  </a:lnTo>
                  <a:lnTo>
                    <a:pt x="123" y="119"/>
                  </a:lnTo>
                  <a:lnTo>
                    <a:pt x="131" y="107"/>
                  </a:lnTo>
                  <a:lnTo>
                    <a:pt x="150" y="107"/>
                  </a:lnTo>
                  <a:lnTo>
                    <a:pt x="177" y="67"/>
                  </a:lnTo>
                  <a:lnTo>
                    <a:pt x="188" y="54"/>
                  </a:lnTo>
                  <a:lnTo>
                    <a:pt x="188" y="36"/>
                  </a:lnTo>
                  <a:lnTo>
                    <a:pt x="202" y="29"/>
                  </a:lnTo>
                  <a:lnTo>
                    <a:pt x="200" y="15"/>
                  </a:lnTo>
                  <a:lnTo>
                    <a:pt x="208" y="4"/>
                  </a:lnTo>
                  <a:lnTo>
                    <a:pt x="213" y="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6" name="Freeform 54"/>
            <p:cNvSpPr>
              <a:spLocks/>
            </p:cNvSpPr>
            <p:nvPr/>
          </p:nvSpPr>
          <p:spPr bwMode="auto">
            <a:xfrm>
              <a:off x="2398" y="3584"/>
              <a:ext cx="456" cy="334"/>
            </a:xfrm>
            <a:custGeom>
              <a:avLst/>
              <a:gdLst>
                <a:gd name="T0" fmla="*/ 31 w 456"/>
                <a:gd name="T1" fmla="*/ 207 h 334"/>
                <a:gd name="T2" fmla="*/ 69 w 456"/>
                <a:gd name="T3" fmla="*/ 219 h 334"/>
                <a:gd name="T4" fmla="*/ 146 w 456"/>
                <a:gd name="T5" fmla="*/ 278 h 334"/>
                <a:gd name="T6" fmla="*/ 192 w 456"/>
                <a:gd name="T7" fmla="*/ 292 h 334"/>
                <a:gd name="T8" fmla="*/ 231 w 456"/>
                <a:gd name="T9" fmla="*/ 278 h 334"/>
                <a:gd name="T10" fmla="*/ 244 w 456"/>
                <a:gd name="T11" fmla="*/ 313 h 334"/>
                <a:gd name="T12" fmla="*/ 244 w 456"/>
                <a:gd name="T13" fmla="*/ 326 h 334"/>
                <a:gd name="T14" fmla="*/ 269 w 456"/>
                <a:gd name="T15" fmla="*/ 313 h 334"/>
                <a:gd name="T16" fmla="*/ 300 w 456"/>
                <a:gd name="T17" fmla="*/ 307 h 334"/>
                <a:gd name="T18" fmla="*/ 352 w 456"/>
                <a:gd name="T19" fmla="*/ 290 h 334"/>
                <a:gd name="T20" fmla="*/ 377 w 456"/>
                <a:gd name="T21" fmla="*/ 294 h 334"/>
                <a:gd name="T22" fmla="*/ 398 w 456"/>
                <a:gd name="T23" fmla="*/ 290 h 334"/>
                <a:gd name="T24" fmla="*/ 427 w 456"/>
                <a:gd name="T25" fmla="*/ 271 h 334"/>
                <a:gd name="T26" fmla="*/ 442 w 456"/>
                <a:gd name="T27" fmla="*/ 232 h 334"/>
                <a:gd name="T28" fmla="*/ 452 w 456"/>
                <a:gd name="T29" fmla="*/ 213 h 334"/>
                <a:gd name="T30" fmla="*/ 421 w 456"/>
                <a:gd name="T31" fmla="*/ 205 h 334"/>
                <a:gd name="T32" fmla="*/ 411 w 456"/>
                <a:gd name="T33" fmla="*/ 171 h 334"/>
                <a:gd name="T34" fmla="*/ 429 w 456"/>
                <a:gd name="T35" fmla="*/ 128 h 334"/>
                <a:gd name="T36" fmla="*/ 406 w 456"/>
                <a:gd name="T37" fmla="*/ 111 h 334"/>
                <a:gd name="T38" fmla="*/ 338 w 456"/>
                <a:gd name="T39" fmla="*/ 82 h 334"/>
                <a:gd name="T40" fmla="*/ 313 w 456"/>
                <a:gd name="T41" fmla="*/ 82 h 334"/>
                <a:gd name="T42" fmla="*/ 319 w 456"/>
                <a:gd name="T43" fmla="*/ 55 h 334"/>
                <a:gd name="T44" fmla="*/ 275 w 456"/>
                <a:gd name="T45" fmla="*/ 7 h 334"/>
                <a:gd name="T46" fmla="*/ 244 w 456"/>
                <a:gd name="T47" fmla="*/ 36 h 334"/>
                <a:gd name="T48" fmla="*/ 213 w 456"/>
                <a:gd name="T49" fmla="*/ 28 h 334"/>
                <a:gd name="T50" fmla="*/ 181 w 456"/>
                <a:gd name="T51" fmla="*/ 17 h 334"/>
                <a:gd name="T52" fmla="*/ 150 w 456"/>
                <a:gd name="T53" fmla="*/ 7 h 334"/>
                <a:gd name="T54" fmla="*/ 113 w 456"/>
                <a:gd name="T55" fmla="*/ 0 h 334"/>
                <a:gd name="T56" fmla="*/ 71 w 456"/>
                <a:gd name="T57" fmla="*/ 40 h 334"/>
                <a:gd name="T58" fmla="*/ 52 w 456"/>
                <a:gd name="T59" fmla="*/ 67 h 334"/>
                <a:gd name="T60" fmla="*/ 27 w 456"/>
                <a:gd name="T61" fmla="*/ 96 h 334"/>
                <a:gd name="T62" fmla="*/ 2 w 456"/>
                <a:gd name="T63" fmla="*/ 115 h 334"/>
                <a:gd name="T64" fmla="*/ 0 w 456"/>
                <a:gd name="T65" fmla="*/ 151 h 334"/>
                <a:gd name="T66" fmla="*/ 8 w 456"/>
                <a:gd name="T67" fmla="*/ 173 h 334"/>
                <a:gd name="T68" fmla="*/ 19 w 456"/>
                <a:gd name="T69" fmla="*/ 205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6" h="334">
                  <a:moveTo>
                    <a:pt x="19" y="205"/>
                  </a:moveTo>
                  <a:lnTo>
                    <a:pt x="31" y="207"/>
                  </a:lnTo>
                  <a:lnTo>
                    <a:pt x="44" y="219"/>
                  </a:lnTo>
                  <a:lnTo>
                    <a:pt x="69" y="219"/>
                  </a:lnTo>
                  <a:lnTo>
                    <a:pt x="111" y="234"/>
                  </a:lnTo>
                  <a:lnTo>
                    <a:pt x="146" y="278"/>
                  </a:lnTo>
                  <a:lnTo>
                    <a:pt x="177" y="278"/>
                  </a:lnTo>
                  <a:lnTo>
                    <a:pt x="192" y="292"/>
                  </a:lnTo>
                  <a:lnTo>
                    <a:pt x="221" y="290"/>
                  </a:lnTo>
                  <a:lnTo>
                    <a:pt x="231" y="278"/>
                  </a:lnTo>
                  <a:lnTo>
                    <a:pt x="246" y="284"/>
                  </a:lnTo>
                  <a:lnTo>
                    <a:pt x="244" y="313"/>
                  </a:lnTo>
                  <a:lnTo>
                    <a:pt x="248" y="319"/>
                  </a:lnTo>
                  <a:lnTo>
                    <a:pt x="244" y="326"/>
                  </a:lnTo>
                  <a:lnTo>
                    <a:pt x="250" y="334"/>
                  </a:lnTo>
                  <a:lnTo>
                    <a:pt x="269" y="313"/>
                  </a:lnTo>
                  <a:lnTo>
                    <a:pt x="288" y="317"/>
                  </a:lnTo>
                  <a:lnTo>
                    <a:pt x="300" y="307"/>
                  </a:lnTo>
                  <a:lnTo>
                    <a:pt x="327" y="309"/>
                  </a:lnTo>
                  <a:lnTo>
                    <a:pt x="352" y="290"/>
                  </a:lnTo>
                  <a:lnTo>
                    <a:pt x="373" y="290"/>
                  </a:lnTo>
                  <a:lnTo>
                    <a:pt x="377" y="294"/>
                  </a:lnTo>
                  <a:lnTo>
                    <a:pt x="390" y="284"/>
                  </a:lnTo>
                  <a:lnTo>
                    <a:pt x="398" y="290"/>
                  </a:lnTo>
                  <a:lnTo>
                    <a:pt x="423" y="271"/>
                  </a:lnTo>
                  <a:lnTo>
                    <a:pt x="427" y="271"/>
                  </a:lnTo>
                  <a:lnTo>
                    <a:pt x="431" y="248"/>
                  </a:lnTo>
                  <a:lnTo>
                    <a:pt x="442" y="232"/>
                  </a:lnTo>
                  <a:lnTo>
                    <a:pt x="456" y="228"/>
                  </a:lnTo>
                  <a:lnTo>
                    <a:pt x="452" y="213"/>
                  </a:lnTo>
                  <a:lnTo>
                    <a:pt x="440" y="205"/>
                  </a:lnTo>
                  <a:lnTo>
                    <a:pt x="421" y="205"/>
                  </a:lnTo>
                  <a:lnTo>
                    <a:pt x="417" y="194"/>
                  </a:lnTo>
                  <a:lnTo>
                    <a:pt x="411" y="171"/>
                  </a:lnTo>
                  <a:lnTo>
                    <a:pt x="438" y="136"/>
                  </a:lnTo>
                  <a:lnTo>
                    <a:pt x="429" y="128"/>
                  </a:lnTo>
                  <a:lnTo>
                    <a:pt x="409" y="128"/>
                  </a:lnTo>
                  <a:lnTo>
                    <a:pt x="406" y="111"/>
                  </a:lnTo>
                  <a:lnTo>
                    <a:pt x="381" y="80"/>
                  </a:lnTo>
                  <a:lnTo>
                    <a:pt x="338" y="82"/>
                  </a:lnTo>
                  <a:lnTo>
                    <a:pt x="327" y="86"/>
                  </a:lnTo>
                  <a:lnTo>
                    <a:pt x="313" y="82"/>
                  </a:lnTo>
                  <a:lnTo>
                    <a:pt x="306" y="67"/>
                  </a:lnTo>
                  <a:lnTo>
                    <a:pt x="319" y="55"/>
                  </a:lnTo>
                  <a:lnTo>
                    <a:pt x="304" y="23"/>
                  </a:lnTo>
                  <a:lnTo>
                    <a:pt x="275" y="7"/>
                  </a:lnTo>
                  <a:lnTo>
                    <a:pt x="248" y="21"/>
                  </a:lnTo>
                  <a:lnTo>
                    <a:pt x="244" y="36"/>
                  </a:lnTo>
                  <a:lnTo>
                    <a:pt x="225" y="23"/>
                  </a:lnTo>
                  <a:lnTo>
                    <a:pt x="213" y="28"/>
                  </a:lnTo>
                  <a:lnTo>
                    <a:pt x="196" y="11"/>
                  </a:lnTo>
                  <a:lnTo>
                    <a:pt x="181" y="17"/>
                  </a:lnTo>
                  <a:lnTo>
                    <a:pt x="156" y="15"/>
                  </a:lnTo>
                  <a:lnTo>
                    <a:pt x="150" y="7"/>
                  </a:lnTo>
                  <a:lnTo>
                    <a:pt x="125" y="7"/>
                  </a:lnTo>
                  <a:lnTo>
                    <a:pt x="113" y="0"/>
                  </a:lnTo>
                  <a:lnTo>
                    <a:pt x="86" y="5"/>
                  </a:lnTo>
                  <a:lnTo>
                    <a:pt x="71" y="40"/>
                  </a:lnTo>
                  <a:lnTo>
                    <a:pt x="71" y="63"/>
                  </a:lnTo>
                  <a:lnTo>
                    <a:pt x="52" y="67"/>
                  </a:lnTo>
                  <a:lnTo>
                    <a:pt x="29" y="84"/>
                  </a:lnTo>
                  <a:lnTo>
                    <a:pt x="27" y="96"/>
                  </a:lnTo>
                  <a:lnTo>
                    <a:pt x="6" y="113"/>
                  </a:lnTo>
                  <a:lnTo>
                    <a:pt x="2" y="115"/>
                  </a:lnTo>
                  <a:lnTo>
                    <a:pt x="0" y="134"/>
                  </a:lnTo>
                  <a:lnTo>
                    <a:pt x="0" y="151"/>
                  </a:lnTo>
                  <a:lnTo>
                    <a:pt x="8" y="155"/>
                  </a:lnTo>
                  <a:lnTo>
                    <a:pt x="8" y="173"/>
                  </a:lnTo>
                  <a:lnTo>
                    <a:pt x="19" y="198"/>
                  </a:lnTo>
                  <a:lnTo>
                    <a:pt x="19" y="205"/>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7" name="Freeform 55"/>
            <p:cNvSpPr>
              <a:spLocks/>
            </p:cNvSpPr>
            <p:nvPr/>
          </p:nvSpPr>
          <p:spPr bwMode="auto">
            <a:xfrm>
              <a:off x="3073" y="3349"/>
              <a:ext cx="715" cy="802"/>
            </a:xfrm>
            <a:custGeom>
              <a:avLst/>
              <a:gdLst>
                <a:gd name="T0" fmla="*/ 130 w 343"/>
                <a:gd name="T1" fmla="*/ 6 h 385"/>
                <a:gd name="T2" fmla="*/ 122 w 343"/>
                <a:gd name="T3" fmla="*/ 28 h 385"/>
                <a:gd name="T4" fmla="*/ 130 w 343"/>
                <a:gd name="T5" fmla="*/ 52 h 385"/>
                <a:gd name="T6" fmla="*/ 125 w 343"/>
                <a:gd name="T7" fmla="*/ 69 h 385"/>
                <a:gd name="T8" fmla="*/ 112 w 343"/>
                <a:gd name="T9" fmla="*/ 91 h 385"/>
                <a:gd name="T10" fmla="*/ 121 w 343"/>
                <a:gd name="T11" fmla="*/ 120 h 385"/>
                <a:gd name="T12" fmla="*/ 126 w 343"/>
                <a:gd name="T13" fmla="*/ 134 h 385"/>
                <a:gd name="T14" fmla="*/ 135 w 343"/>
                <a:gd name="T15" fmla="*/ 155 h 385"/>
                <a:gd name="T16" fmla="*/ 117 w 343"/>
                <a:gd name="T17" fmla="*/ 166 h 385"/>
                <a:gd name="T18" fmla="*/ 101 w 343"/>
                <a:gd name="T19" fmla="*/ 156 h 385"/>
                <a:gd name="T20" fmla="*/ 93 w 343"/>
                <a:gd name="T21" fmla="*/ 172 h 385"/>
                <a:gd name="T22" fmla="*/ 76 w 343"/>
                <a:gd name="T23" fmla="*/ 211 h 385"/>
                <a:gd name="T24" fmla="*/ 61 w 343"/>
                <a:gd name="T25" fmla="*/ 202 h 385"/>
                <a:gd name="T26" fmla="*/ 47 w 343"/>
                <a:gd name="T27" fmla="*/ 209 h 385"/>
                <a:gd name="T28" fmla="*/ 28 w 343"/>
                <a:gd name="T29" fmla="*/ 221 h 385"/>
                <a:gd name="T30" fmla="*/ 30 w 343"/>
                <a:gd name="T31" fmla="*/ 240 h 385"/>
                <a:gd name="T32" fmla="*/ 21 w 343"/>
                <a:gd name="T33" fmla="*/ 260 h 385"/>
                <a:gd name="T34" fmla="*/ 19 w 343"/>
                <a:gd name="T35" fmla="*/ 279 h 385"/>
                <a:gd name="T36" fmla="*/ 16 w 343"/>
                <a:gd name="T37" fmla="*/ 301 h 385"/>
                <a:gd name="T38" fmla="*/ 4 w 343"/>
                <a:gd name="T39" fmla="*/ 310 h 385"/>
                <a:gd name="T40" fmla="*/ 21 w 343"/>
                <a:gd name="T41" fmla="*/ 331 h 385"/>
                <a:gd name="T42" fmla="*/ 50 w 343"/>
                <a:gd name="T43" fmla="*/ 343 h 385"/>
                <a:gd name="T44" fmla="*/ 81 w 343"/>
                <a:gd name="T45" fmla="*/ 335 h 385"/>
                <a:gd name="T46" fmla="*/ 94 w 343"/>
                <a:gd name="T47" fmla="*/ 348 h 385"/>
                <a:gd name="T48" fmla="*/ 125 w 343"/>
                <a:gd name="T49" fmla="*/ 359 h 385"/>
                <a:gd name="T50" fmla="*/ 146 w 343"/>
                <a:gd name="T51" fmla="*/ 378 h 385"/>
                <a:gd name="T52" fmla="*/ 165 w 343"/>
                <a:gd name="T53" fmla="*/ 380 h 385"/>
                <a:gd name="T54" fmla="*/ 188 w 343"/>
                <a:gd name="T55" fmla="*/ 351 h 385"/>
                <a:gd name="T56" fmla="*/ 219 w 343"/>
                <a:gd name="T57" fmla="*/ 286 h 385"/>
                <a:gd name="T58" fmla="*/ 210 w 343"/>
                <a:gd name="T59" fmla="*/ 235 h 385"/>
                <a:gd name="T60" fmla="*/ 204 w 343"/>
                <a:gd name="T61" fmla="*/ 208 h 385"/>
                <a:gd name="T62" fmla="*/ 220 w 343"/>
                <a:gd name="T63" fmla="*/ 196 h 385"/>
                <a:gd name="T64" fmla="*/ 240 w 343"/>
                <a:gd name="T65" fmla="*/ 194 h 385"/>
                <a:gd name="T66" fmla="*/ 246 w 343"/>
                <a:gd name="T67" fmla="*/ 189 h 385"/>
                <a:gd name="T68" fmla="*/ 264 w 343"/>
                <a:gd name="T69" fmla="*/ 189 h 385"/>
                <a:gd name="T70" fmla="*/ 284 w 343"/>
                <a:gd name="T71" fmla="*/ 188 h 385"/>
                <a:gd name="T72" fmla="*/ 294 w 343"/>
                <a:gd name="T73" fmla="*/ 170 h 385"/>
                <a:gd name="T74" fmla="*/ 315 w 343"/>
                <a:gd name="T75" fmla="*/ 161 h 385"/>
                <a:gd name="T76" fmla="*/ 319 w 343"/>
                <a:gd name="T77" fmla="*/ 165 h 385"/>
                <a:gd name="T78" fmla="*/ 337 w 343"/>
                <a:gd name="T79" fmla="*/ 152 h 385"/>
                <a:gd name="T80" fmla="*/ 318 w 343"/>
                <a:gd name="T81" fmla="*/ 136 h 385"/>
                <a:gd name="T82" fmla="*/ 320 w 343"/>
                <a:gd name="T83" fmla="*/ 126 h 385"/>
                <a:gd name="T84" fmla="*/ 331 w 343"/>
                <a:gd name="T85" fmla="*/ 116 h 385"/>
                <a:gd name="T86" fmla="*/ 343 w 343"/>
                <a:gd name="T87" fmla="*/ 109 h 385"/>
                <a:gd name="T88" fmla="*/ 326 w 343"/>
                <a:gd name="T89" fmla="*/ 93 h 385"/>
                <a:gd name="T90" fmla="*/ 312 w 343"/>
                <a:gd name="T91" fmla="*/ 81 h 385"/>
                <a:gd name="T92" fmla="*/ 298 w 343"/>
                <a:gd name="T93" fmla="*/ 82 h 385"/>
                <a:gd name="T94" fmla="*/ 282 w 343"/>
                <a:gd name="T95" fmla="*/ 70 h 385"/>
                <a:gd name="T96" fmla="*/ 260 w 343"/>
                <a:gd name="T97" fmla="*/ 82 h 385"/>
                <a:gd name="T98" fmla="*/ 255 w 343"/>
                <a:gd name="T99" fmla="*/ 98 h 385"/>
                <a:gd name="T100" fmla="*/ 242 w 343"/>
                <a:gd name="T101" fmla="*/ 123 h 385"/>
                <a:gd name="T102" fmla="*/ 237 w 343"/>
                <a:gd name="T103" fmla="*/ 120 h 385"/>
                <a:gd name="T104" fmla="*/ 224 w 343"/>
                <a:gd name="T105" fmla="*/ 124 h 385"/>
                <a:gd name="T106" fmla="*/ 199 w 343"/>
                <a:gd name="T107" fmla="*/ 139 h 385"/>
                <a:gd name="T108" fmla="*/ 191 w 343"/>
                <a:gd name="T109" fmla="*/ 91 h 385"/>
                <a:gd name="T110" fmla="*/ 181 w 343"/>
                <a:gd name="T111" fmla="*/ 68 h 385"/>
                <a:gd name="T112" fmla="*/ 175 w 343"/>
                <a:gd name="T113" fmla="*/ 56 h 385"/>
                <a:gd name="T114" fmla="*/ 173 w 343"/>
                <a:gd name="T115" fmla="*/ 44 h 385"/>
                <a:gd name="T116" fmla="*/ 163 w 343"/>
                <a:gd name="T117" fmla="*/ 28 h 385"/>
                <a:gd name="T118" fmla="*/ 144 w 343"/>
                <a:gd name="T119" fmla="*/ 16 h 385"/>
                <a:gd name="T120" fmla="*/ 143 w 343"/>
                <a:gd name="T121"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3" h="385">
                  <a:moveTo>
                    <a:pt x="143" y="0"/>
                  </a:moveTo>
                  <a:cubicBezTo>
                    <a:pt x="136" y="5"/>
                    <a:pt x="136" y="5"/>
                    <a:pt x="136" y="5"/>
                  </a:cubicBezTo>
                  <a:cubicBezTo>
                    <a:pt x="130" y="6"/>
                    <a:pt x="130" y="6"/>
                    <a:pt x="130" y="6"/>
                  </a:cubicBezTo>
                  <a:cubicBezTo>
                    <a:pt x="120" y="13"/>
                    <a:pt x="120" y="13"/>
                    <a:pt x="120" y="13"/>
                  </a:cubicBezTo>
                  <a:cubicBezTo>
                    <a:pt x="119" y="21"/>
                    <a:pt x="119" y="21"/>
                    <a:pt x="119" y="21"/>
                  </a:cubicBezTo>
                  <a:cubicBezTo>
                    <a:pt x="122" y="28"/>
                    <a:pt x="122" y="28"/>
                    <a:pt x="122" y="28"/>
                  </a:cubicBezTo>
                  <a:cubicBezTo>
                    <a:pt x="121" y="35"/>
                    <a:pt x="121" y="35"/>
                    <a:pt x="121" y="35"/>
                  </a:cubicBezTo>
                  <a:cubicBezTo>
                    <a:pt x="121" y="42"/>
                    <a:pt x="121" y="42"/>
                    <a:pt x="121" y="42"/>
                  </a:cubicBezTo>
                  <a:cubicBezTo>
                    <a:pt x="130" y="52"/>
                    <a:pt x="130" y="52"/>
                    <a:pt x="130" y="52"/>
                  </a:cubicBezTo>
                  <a:cubicBezTo>
                    <a:pt x="128" y="57"/>
                    <a:pt x="128" y="57"/>
                    <a:pt x="128" y="57"/>
                  </a:cubicBezTo>
                  <a:cubicBezTo>
                    <a:pt x="131" y="63"/>
                    <a:pt x="131" y="63"/>
                    <a:pt x="131" y="63"/>
                  </a:cubicBezTo>
                  <a:cubicBezTo>
                    <a:pt x="125" y="69"/>
                    <a:pt x="125" y="69"/>
                    <a:pt x="125" y="69"/>
                  </a:cubicBezTo>
                  <a:cubicBezTo>
                    <a:pt x="125" y="79"/>
                    <a:pt x="125" y="79"/>
                    <a:pt x="125" y="79"/>
                  </a:cubicBezTo>
                  <a:cubicBezTo>
                    <a:pt x="121" y="84"/>
                    <a:pt x="121" y="84"/>
                    <a:pt x="121" y="84"/>
                  </a:cubicBezTo>
                  <a:cubicBezTo>
                    <a:pt x="112" y="91"/>
                    <a:pt x="112" y="91"/>
                    <a:pt x="112" y="91"/>
                  </a:cubicBezTo>
                  <a:cubicBezTo>
                    <a:pt x="113" y="104"/>
                    <a:pt x="113" y="104"/>
                    <a:pt x="113" y="104"/>
                  </a:cubicBezTo>
                  <a:cubicBezTo>
                    <a:pt x="111" y="113"/>
                    <a:pt x="111" y="113"/>
                    <a:pt x="111" y="113"/>
                  </a:cubicBezTo>
                  <a:cubicBezTo>
                    <a:pt x="121" y="120"/>
                    <a:pt x="121" y="120"/>
                    <a:pt x="121" y="120"/>
                  </a:cubicBezTo>
                  <a:cubicBezTo>
                    <a:pt x="127" y="119"/>
                    <a:pt x="127" y="119"/>
                    <a:pt x="127" y="119"/>
                  </a:cubicBezTo>
                  <a:cubicBezTo>
                    <a:pt x="131" y="132"/>
                    <a:pt x="131" y="132"/>
                    <a:pt x="131" y="132"/>
                  </a:cubicBezTo>
                  <a:cubicBezTo>
                    <a:pt x="126" y="134"/>
                    <a:pt x="126" y="134"/>
                    <a:pt x="126" y="134"/>
                  </a:cubicBezTo>
                  <a:cubicBezTo>
                    <a:pt x="126" y="141"/>
                    <a:pt x="126" y="141"/>
                    <a:pt x="126" y="141"/>
                  </a:cubicBezTo>
                  <a:cubicBezTo>
                    <a:pt x="132" y="142"/>
                    <a:pt x="132" y="142"/>
                    <a:pt x="132" y="142"/>
                  </a:cubicBezTo>
                  <a:cubicBezTo>
                    <a:pt x="135" y="155"/>
                    <a:pt x="135" y="155"/>
                    <a:pt x="135" y="155"/>
                  </a:cubicBezTo>
                  <a:cubicBezTo>
                    <a:pt x="129" y="161"/>
                    <a:pt x="129" y="161"/>
                    <a:pt x="129" y="161"/>
                  </a:cubicBezTo>
                  <a:cubicBezTo>
                    <a:pt x="125" y="167"/>
                    <a:pt x="125" y="167"/>
                    <a:pt x="125" y="167"/>
                  </a:cubicBezTo>
                  <a:cubicBezTo>
                    <a:pt x="117" y="166"/>
                    <a:pt x="117" y="166"/>
                    <a:pt x="117" y="166"/>
                  </a:cubicBezTo>
                  <a:cubicBezTo>
                    <a:pt x="113" y="163"/>
                    <a:pt x="113" y="163"/>
                    <a:pt x="113" y="163"/>
                  </a:cubicBezTo>
                  <a:cubicBezTo>
                    <a:pt x="106" y="162"/>
                    <a:pt x="106" y="162"/>
                    <a:pt x="106" y="162"/>
                  </a:cubicBezTo>
                  <a:cubicBezTo>
                    <a:pt x="101" y="156"/>
                    <a:pt x="101" y="156"/>
                    <a:pt x="101" y="156"/>
                  </a:cubicBezTo>
                  <a:cubicBezTo>
                    <a:pt x="95" y="158"/>
                    <a:pt x="95" y="158"/>
                    <a:pt x="95" y="158"/>
                  </a:cubicBezTo>
                  <a:cubicBezTo>
                    <a:pt x="91" y="163"/>
                    <a:pt x="91" y="163"/>
                    <a:pt x="91" y="163"/>
                  </a:cubicBezTo>
                  <a:cubicBezTo>
                    <a:pt x="93" y="172"/>
                    <a:pt x="93" y="172"/>
                    <a:pt x="93" y="172"/>
                  </a:cubicBezTo>
                  <a:cubicBezTo>
                    <a:pt x="77" y="191"/>
                    <a:pt x="77" y="191"/>
                    <a:pt x="77" y="191"/>
                  </a:cubicBezTo>
                  <a:cubicBezTo>
                    <a:pt x="73" y="205"/>
                    <a:pt x="73" y="205"/>
                    <a:pt x="73" y="205"/>
                  </a:cubicBezTo>
                  <a:cubicBezTo>
                    <a:pt x="76" y="211"/>
                    <a:pt x="76" y="211"/>
                    <a:pt x="76" y="211"/>
                  </a:cubicBezTo>
                  <a:cubicBezTo>
                    <a:pt x="74" y="216"/>
                    <a:pt x="74" y="216"/>
                    <a:pt x="74" y="216"/>
                  </a:cubicBezTo>
                  <a:cubicBezTo>
                    <a:pt x="67" y="212"/>
                    <a:pt x="67" y="212"/>
                    <a:pt x="67" y="212"/>
                  </a:cubicBezTo>
                  <a:cubicBezTo>
                    <a:pt x="61" y="202"/>
                    <a:pt x="61" y="202"/>
                    <a:pt x="61" y="202"/>
                  </a:cubicBezTo>
                  <a:cubicBezTo>
                    <a:pt x="56" y="198"/>
                    <a:pt x="56" y="198"/>
                    <a:pt x="56" y="198"/>
                  </a:cubicBezTo>
                  <a:cubicBezTo>
                    <a:pt x="53" y="201"/>
                    <a:pt x="53" y="201"/>
                    <a:pt x="53" y="201"/>
                  </a:cubicBezTo>
                  <a:cubicBezTo>
                    <a:pt x="47" y="209"/>
                    <a:pt x="47" y="209"/>
                    <a:pt x="47" y="209"/>
                  </a:cubicBezTo>
                  <a:cubicBezTo>
                    <a:pt x="36" y="210"/>
                    <a:pt x="36" y="210"/>
                    <a:pt x="36" y="210"/>
                  </a:cubicBezTo>
                  <a:cubicBezTo>
                    <a:pt x="29" y="211"/>
                    <a:pt x="29" y="211"/>
                    <a:pt x="29" y="211"/>
                  </a:cubicBezTo>
                  <a:cubicBezTo>
                    <a:pt x="28" y="221"/>
                    <a:pt x="28" y="221"/>
                    <a:pt x="28" y="221"/>
                  </a:cubicBezTo>
                  <a:cubicBezTo>
                    <a:pt x="23" y="225"/>
                    <a:pt x="23" y="225"/>
                    <a:pt x="23" y="225"/>
                  </a:cubicBezTo>
                  <a:cubicBezTo>
                    <a:pt x="24" y="232"/>
                    <a:pt x="24" y="232"/>
                    <a:pt x="24" y="232"/>
                  </a:cubicBezTo>
                  <a:cubicBezTo>
                    <a:pt x="30" y="240"/>
                    <a:pt x="30" y="240"/>
                    <a:pt x="30" y="240"/>
                  </a:cubicBezTo>
                  <a:cubicBezTo>
                    <a:pt x="32" y="250"/>
                    <a:pt x="32" y="250"/>
                    <a:pt x="32" y="250"/>
                  </a:cubicBezTo>
                  <a:cubicBezTo>
                    <a:pt x="26" y="256"/>
                    <a:pt x="26" y="256"/>
                    <a:pt x="26" y="256"/>
                  </a:cubicBezTo>
                  <a:cubicBezTo>
                    <a:pt x="21" y="260"/>
                    <a:pt x="21" y="260"/>
                    <a:pt x="21" y="260"/>
                  </a:cubicBezTo>
                  <a:cubicBezTo>
                    <a:pt x="16" y="261"/>
                    <a:pt x="16" y="261"/>
                    <a:pt x="16" y="261"/>
                  </a:cubicBezTo>
                  <a:cubicBezTo>
                    <a:pt x="14" y="271"/>
                    <a:pt x="14" y="271"/>
                    <a:pt x="14" y="271"/>
                  </a:cubicBezTo>
                  <a:cubicBezTo>
                    <a:pt x="19" y="279"/>
                    <a:pt x="19" y="279"/>
                    <a:pt x="19" y="279"/>
                  </a:cubicBezTo>
                  <a:cubicBezTo>
                    <a:pt x="16" y="286"/>
                    <a:pt x="16" y="286"/>
                    <a:pt x="16" y="286"/>
                  </a:cubicBezTo>
                  <a:cubicBezTo>
                    <a:pt x="18" y="297"/>
                    <a:pt x="18" y="297"/>
                    <a:pt x="18" y="297"/>
                  </a:cubicBezTo>
                  <a:cubicBezTo>
                    <a:pt x="16" y="301"/>
                    <a:pt x="16" y="301"/>
                    <a:pt x="16" y="301"/>
                  </a:cubicBezTo>
                  <a:cubicBezTo>
                    <a:pt x="16" y="306"/>
                    <a:pt x="16" y="306"/>
                    <a:pt x="16" y="306"/>
                  </a:cubicBezTo>
                  <a:cubicBezTo>
                    <a:pt x="9" y="307"/>
                    <a:pt x="9" y="307"/>
                    <a:pt x="9" y="307"/>
                  </a:cubicBezTo>
                  <a:cubicBezTo>
                    <a:pt x="4" y="310"/>
                    <a:pt x="4" y="310"/>
                    <a:pt x="4" y="310"/>
                  </a:cubicBezTo>
                  <a:cubicBezTo>
                    <a:pt x="0" y="312"/>
                    <a:pt x="0" y="312"/>
                    <a:pt x="0" y="312"/>
                  </a:cubicBezTo>
                  <a:cubicBezTo>
                    <a:pt x="2" y="321"/>
                    <a:pt x="2" y="321"/>
                    <a:pt x="2" y="321"/>
                  </a:cubicBezTo>
                  <a:cubicBezTo>
                    <a:pt x="21" y="331"/>
                    <a:pt x="21" y="331"/>
                    <a:pt x="21" y="331"/>
                  </a:cubicBezTo>
                  <a:cubicBezTo>
                    <a:pt x="30" y="333"/>
                    <a:pt x="30" y="333"/>
                    <a:pt x="30" y="333"/>
                  </a:cubicBezTo>
                  <a:cubicBezTo>
                    <a:pt x="41" y="336"/>
                    <a:pt x="41" y="336"/>
                    <a:pt x="41" y="336"/>
                  </a:cubicBezTo>
                  <a:cubicBezTo>
                    <a:pt x="50" y="343"/>
                    <a:pt x="50" y="343"/>
                    <a:pt x="50" y="343"/>
                  </a:cubicBezTo>
                  <a:cubicBezTo>
                    <a:pt x="62" y="341"/>
                    <a:pt x="62" y="341"/>
                    <a:pt x="62" y="341"/>
                  </a:cubicBezTo>
                  <a:cubicBezTo>
                    <a:pt x="67" y="348"/>
                    <a:pt x="67" y="348"/>
                    <a:pt x="67" y="348"/>
                  </a:cubicBezTo>
                  <a:cubicBezTo>
                    <a:pt x="81" y="335"/>
                    <a:pt x="81" y="335"/>
                    <a:pt x="81" y="335"/>
                  </a:cubicBezTo>
                  <a:cubicBezTo>
                    <a:pt x="87" y="339"/>
                    <a:pt x="87" y="339"/>
                    <a:pt x="87" y="339"/>
                  </a:cubicBezTo>
                  <a:cubicBezTo>
                    <a:pt x="86" y="342"/>
                    <a:pt x="86" y="342"/>
                    <a:pt x="86" y="342"/>
                  </a:cubicBezTo>
                  <a:cubicBezTo>
                    <a:pt x="94" y="348"/>
                    <a:pt x="94" y="348"/>
                    <a:pt x="94" y="348"/>
                  </a:cubicBezTo>
                  <a:cubicBezTo>
                    <a:pt x="103" y="349"/>
                    <a:pt x="103" y="349"/>
                    <a:pt x="103" y="349"/>
                  </a:cubicBezTo>
                  <a:cubicBezTo>
                    <a:pt x="118" y="361"/>
                    <a:pt x="118" y="361"/>
                    <a:pt x="118" y="361"/>
                  </a:cubicBezTo>
                  <a:cubicBezTo>
                    <a:pt x="125" y="359"/>
                    <a:pt x="125" y="359"/>
                    <a:pt x="125" y="359"/>
                  </a:cubicBezTo>
                  <a:cubicBezTo>
                    <a:pt x="135" y="368"/>
                    <a:pt x="135" y="368"/>
                    <a:pt x="135" y="368"/>
                  </a:cubicBezTo>
                  <a:cubicBezTo>
                    <a:pt x="143" y="367"/>
                    <a:pt x="143" y="367"/>
                    <a:pt x="143" y="367"/>
                  </a:cubicBezTo>
                  <a:cubicBezTo>
                    <a:pt x="146" y="378"/>
                    <a:pt x="146" y="378"/>
                    <a:pt x="146" y="378"/>
                  </a:cubicBezTo>
                  <a:cubicBezTo>
                    <a:pt x="155" y="379"/>
                    <a:pt x="155" y="379"/>
                    <a:pt x="155" y="379"/>
                  </a:cubicBezTo>
                  <a:cubicBezTo>
                    <a:pt x="160" y="385"/>
                    <a:pt x="160" y="385"/>
                    <a:pt x="160" y="385"/>
                  </a:cubicBezTo>
                  <a:cubicBezTo>
                    <a:pt x="165" y="380"/>
                    <a:pt x="165" y="380"/>
                    <a:pt x="165" y="380"/>
                  </a:cubicBezTo>
                  <a:cubicBezTo>
                    <a:pt x="170" y="380"/>
                    <a:pt x="170" y="380"/>
                    <a:pt x="170" y="380"/>
                  </a:cubicBezTo>
                  <a:cubicBezTo>
                    <a:pt x="171" y="369"/>
                    <a:pt x="171" y="369"/>
                    <a:pt x="171" y="369"/>
                  </a:cubicBezTo>
                  <a:cubicBezTo>
                    <a:pt x="188" y="351"/>
                    <a:pt x="188" y="351"/>
                    <a:pt x="188" y="351"/>
                  </a:cubicBezTo>
                  <a:cubicBezTo>
                    <a:pt x="191" y="341"/>
                    <a:pt x="191" y="341"/>
                    <a:pt x="191" y="341"/>
                  </a:cubicBezTo>
                  <a:cubicBezTo>
                    <a:pt x="217" y="313"/>
                    <a:pt x="217" y="313"/>
                    <a:pt x="217" y="313"/>
                  </a:cubicBezTo>
                  <a:cubicBezTo>
                    <a:pt x="219" y="286"/>
                    <a:pt x="219" y="286"/>
                    <a:pt x="219" y="286"/>
                  </a:cubicBezTo>
                  <a:cubicBezTo>
                    <a:pt x="224" y="270"/>
                    <a:pt x="224" y="270"/>
                    <a:pt x="224" y="270"/>
                  </a:cubicBezTo>
                  <a:cubicBezTo>
                    <a:pt x="215" y="267"/>
                    <a:pt x="215" y="267"/>
                    <a:pt x="215" y="267"/>
                  </a:cubicBezTo>
                  <a:cubicBezTo>
                    <a:pt x="210" y="235"/>
                    <a:pt x="210" y="235"/>
                    <a:pt x="210" y="235"/>
                  </a:cubicBezTo>
                  <a:cubicBezTo>
                    <a:pt x="216" y="226"/>
                    <a:pt x="216" y="226"/>
                    <a:pt x="216" y="226"/>
                  </a:cubicBezTo>
                  <a:cubicBezTo>
                    <a:pt x="207" y="220"/>
                    <a:pt x="207" y="220"/>
                    <a:pt x="207" y="220"/>
                  </a:cubicBezTo>
                  <a:cubicBezTo>
                    <a:pt x="204" y="208"/>
                    <a:pt x="204" y="208"/>
                    <a:pt x="204" y="208"/>
                  </a:cubicBezTo>
                  <a:cubicBezTo>
                    <a:pt x="212" y="203"/>
                    <a:pt x="212" y="203"/>
                    <a:pt x="212" y="203"/>
                  </a:cubicBezTo>
                  <a:cubicBezTo>
                    <a:pt x="219" y="205"/>
                    <a:pt x="219" y="205"/>
                    <a:pt x="219" y="205"/>
                  </a:cubicBezTo>
                  <a:cubicBezTo>
                    <a:pt x="220" y="196"/>
                    <a:pt x="220" y="196"/>
                    <a:pt x="220" y="196"/>
                  </a:cubicBezTo>
                  <a:cubicBezTo>
                    <a:pt x="224" y="195"/>
                    <a:pt x="224" y="195"/>
                    <a:pt x="224" y="195"/>
                  </a:cubicBezTo>
                  <a:cubicBezTo>
                    <a:pt x="232" y="197"/>
                    <a:pt x="232" y="197"/>
                    <a:pt x="232" y="197"/>
                  </a:cubicBezTo>
                  <a:cubicBezTo>
                    <a:pt x="240" y="194"/>
                    <a:pt x="240" y="194"/>
                    <a:pt x="240" y="194"/>
                  </a:cubicBezTo>
                  <a:cubicBezTo>
                    <a:pt x="239" y="188"/>
                    <a:pt x="239" y="188"/>
                    <a:pt x="239" y="188"/>
                  </a:cubicBezTo>
                  <a:cubicBezTo>
                    <a:pt x="244" y="182"/>
                    <a:pt x="244" y="182"/>
                    <a:pt x="244" y="182"/>
                  </a:cubicBezTo>
                  <a:cubicBezTo>
                    <a:pt x="246" y="189"/>
                    <a:pt x="246" y="189"/>
                    <a:pt x="246" y="189"/>
                  </a:cubicBezTo>
                  <a:cubicBezTo>
                    <a:pt x="256" y="189"/>
                    <a:pt x="256" y="189"/>
                    <a:pt x="256" y="189"/>
                  </a:cubicBezTo>
                  <a:cubicBezTo>
                    <a:pt x="261" y="184"/>
                    <a:pt x="261" y="184"/>
                    <a:pt x="261" y="184"/>
                  </a:cubicBezTo>
                  <a:cubicBezTo>
                    <a:pt x="264" y="189"/>
                    <a:pt x="264" y="189"/>
                    <a:pt x="264" y="189"/>
                  </a:cubicBezTo>
                  <a:cubicBezTo>
                    <a:pt x="274" y="189"/>
                    <a:pt x="274" y="189"/>
                    <a:pt x="274" y="189"/>
                  </a:cubicBezTo>
                  <a:cubicBezTo>
                    <a:pt x="277" y="183"/>
                    <a:pt x="277" y="183"/>
                    <a:pt x="277" y="183"/>
                  </a:cubicBezTo>
                  <a:cubicBezTo>
                    <a:pt x="284" y="188"/>
                    <a:pt x="284" y="188"/>
                    <a:pt x="284" y="188"/>
                  </a:cubicBezTo>
                  <a:cubicBezTo>
                    <a:pt x="290" y="182"/>
                    <a:pt x="290" y="182"/>
                    <a:pt x="290" y="182"/>
                  </a:cubicBezTo>
                  <a:cubicBezTo>
                    <a:pt x="296" y="182"/>
                    <a:pt x="296" y="182"/>
                    <a:pt x="296" y="182"/>
                  </a:cubicBezTo>
                  <a:cubicBezTo>
                    <a:pt x="294" y="170"/>
                    <a:pt x="294" y="170"/>
                    <a:pt x="294" y="170"/>
                  </a:cubicBezTo>
                  <a:cubicBezTo>
                    <a:pt x="302" y="163"/>
                    <a:pt x="302" y="163"/>
                    <a:pt x="302" y="163"/>
                  </a:cubicBezTo>
                  <a:cubicBezTo>
                    <a:pt x="307" y="157"/>
                    <a:pt x="307" y="157"/>
                    <a:pt x="307" y="157"/>
                  </a:cubicBezTo>
                  <a:cubicBezTo>
                    <a:pt x="315" y="161"/>
                    <a:pt x="315" y="161"/>
                    <a:pt x="315" y="161"/>
                  </a:cubicBezTo>
                  <a:cubicBezTo>
                    <a:pt x="308" y="168"/>
                    <a:pt x="308" y="168"/>
                    <a:pt x="308" y="168"/>
                  </a:cubicBezTo>
                  <a:cubicBezTo>
                    <a:pt x="312" y="168"/>
                    <a:pt x="312" y="168"/>
                    <a:pt x="312" y="168"/>
                  </a:cubicBezTo>
                  <a:cubicBezTo>
                    <a:pt x="319" y="165"/>
                    <a:pt x="319" y="165"/>
                    <a:pt x="319" y="165"/>
                  </a:cubicBezTo>
                  <a:cubicBezTo>
                    <a:pt x="326" y="168"/>
                    <a:pt x="326" y="168"/>
                    <a:pt x="326" y="168"/>
                  </a:cubicBezTo>
                  <a:cubicBezTo>
                    <a:pt x="335" y="156"/>
                    <a:pt x="335" y="156"/>
                    <a:pt x="335" y="156"/>
                  </a:cubicBezTo>
                  <a:cubicBezTo>
                    <a:pt x="337" y="152"/>
                    <a:pt x="337" y="152"/>
                    <a:pt x="337" y="152"/>
                  </a:cubicBezTo>
                  <a:cubicBezTo>
                    <a:pt x="334" y="146"/>
                    <a:pt x="334" y="146"/>
                    <a:pt x="334" y="146"/>
                  </a:cubicBezTo>
                  <a:cubicBezTo>
                    <a:pt x="328" y="149"/>
                    <a:pt x="328" y="149"/>
                    <a:pt x="328" y="149"/>
                  </a:cubicBezTo>
                  <a:cubicBezTo>
                    <a:pt x="318" y="136"/>
                    <a:pt x="318" y="136"/>
                    <a:pt x="318" y="136"/>
                  </a:cubicBezTo>
                  <a:cubicBezTo>
                    <a:pt x="321" y="132"/>
                    <a:pt x="321" y="132"/>
                    <a:pt x="321" y="132"/>
                  </a:cubicBezTo>
                  <a:cubicBezTo>
                    <a:pt x="317" y="128"/>
                    <a:pt x="317" y="128"/>
                    <a:pt x="317" y="128"/>
                  </a:cubicBezTo>
                  <a:cubicBezTo>
                    <a:pt x="320" y="126"/>
                    <a:pt x="320" y="126"/>
                    <a:pt x="320" y="126"/>
                  </a:cubicBezTo>
                  <a:cubicBezTo>
                    <a:pt x="319" y="118"/>
                    <a:pt x="319" y="118"/>
                    <a:pt x="319" y="118"/>
                  </a:cubicBezTo>
                  <a:cubicBezTo>
                    <a:pt x="326" y="113"/>
                    <a:pt x="326" y="113"/>
                    <a:pt x="326" y="113"/>
                  </a:cubicBezTo>
                  <a:cubicBezTo>
                    <a:pt x="331" y="116"/>
                    <a:pt x="331" y="116"/>
                    <a:pt x="331" y="116"/>
                  </a:cubicBezTo>
                  <a:cubicBezTo>
                    <a:pt x="336" y="117"/>
                    <a:pt x="336" y="117"/>
                    <a:pt x="336" y="117"/>
                  </a:cubicBezTo>
                  <a:cubicBezTo>
                    <a:pt x="342" y="115"/>
                    <a:pt x="342" y="115"/>
                    <a:pt x="342" y="115"/>
                  </a:cubicBezTo>
                  <a:cubicBezTo>
                    <a:pt x="343" y="109"/>
                    <a:pt x="343" y="109"/>
                    <a:pt x="343" y="109"/>
                  </a:cubicBezTo>
                  <a:cubicBezTo>
                    <a:pt x="331" y="96"/>
                    <a:pt x="331" y="96"/>
                    <a:pt x="331" y="96"/>
                  </a:cubicBezTo>
                  <a:cubicBezTo>
                    <a:pt x="330" y="93"/>
                    <a:pt x="330" y="93"/>
                    <a:pt x="330" y="93"/>
                  </a:cubicBezTo>
                  <a:cubicBezTo>
                    <a:pt x="326" y="93"/>
                    <a:pt x="326" y="93"/>
                    <a:pt x="326" y="93"/>
                  </a:cubicBezTo>
                  <a:cubicBezTo>
                    <a:pt x="326" y="87"/>
                    <a:pt x="326" y="87"/>
                    <a:pt x="326" y="87"/>
                  </a:cubicBezTo>
                  <a:cubicBezTo>
                    <a:pt x="316" y="77"/>
                    <a:pt x="316" y="77"/>
                    <a:pt x="316" y="77"/>
                  </a:cubicBezTo>
                  <a:cubicBezTo>
                    <a:pt x="312" y="81"/>
                    <a:pt x="312" y="81"/>
                    <a:pt x="312" y="81"/>
                  </a:cubicBezTo>
                  <a:cubicBezTo>
                    <a:pt x="309" y="85"/>
                    <a:pt x="309" y="85"/>
                    <a:pt x="309" y="85"/>
                  </a:cubicBezTo>
                  <a:cubicBezTo>
                    <a:pt x="303" y="88"/>
                    <a:pt x="303" y="88"/>
                    <a:pt x="303" y="88"/>
                  </a:cubicBezTo>
                  <a:cubicBezTo>
                    <a:pt x="298" y="82"/>
                    <a:pt x="298" y="82"/>
                    <a:pt x="298" y="82"/>
                  </a:cubicBezTo>
                  <a:cubicBezTo>
                    <a:pt x="297" y="76"/>
                    <a:pt x="297" y="76"/>
                    <a:pt x="297" y="76"/>
                  </a:cubicBezTo>
                  <a:cubicBezTo>
                    <a:pt x="289" y="73"/>
                    <a:pt x="289" y="73"/>
                    <a:pt x="289" y="73"/>
                  </a:cubicBezTo>
                  <a:cubicBezTo>
                    <a:pt x="289" y="73"/>
                    <a:pt x="282" y="70"/>
                    <a:pt x="282" y="70"/>
                  </a:cubicBezTo>
                  <a:cubicBezTo>
                    <a:pt x="281" y="70"/>
                    <a:pt x="267" y="70"/>
                    <a:pt x="267" y="70"/>
                  </a:cubicBezTo>
                  <a:cubicBezTo>
                    <a:pt x="262" y="76"/>
                    <a:pt x="262" y="76"/>
                    <a:pt x="262" y="76"/>
                  </a:cubicBezTo>
                  <a:cubicBezTo>
                    <a:pt x="260" y="82"/>
                    <a:pt x="260" y="82"/>
                    <a:pt x="260" y="82"/>
                  </a:cubicBezTo>
                  <a:cubicBezTo>
                    <a:pt x="256" y="85"/>
                    <a:pt x="256" y="85"/>
                    <a:pt x="256" y="85"/>
                  </a:cubicBezTo>
                  <a:cubicBezTo>
                    <a:pt x="261" y="92"/>
                    <a:pt x="261" y="92"/>
                    <a:pt x="261" y="92"/>
                  </a:cubicBezTo>
                  <a:cubicBezTo>
                    <a:pt x="255" y="98"/>
                    <a:pt x="255" y="98"/>
                    <a:pt x="255" y="98"/>
                  </a:cubicBezTo>
                  <a:cubicBezTo>
                    <a:pt x="250" y="106"/>
                    <a:pt x="250" y="106"/>
                    <a:pt x="250" y="106"/>
                  </a:cubicBezTo>
                  <a:cubicBezTo>
                    <a:pt x="251" y="118"/>
                    <a:pt x="251" y="118"/>
                    <a:pt x="251" y="118"/>
                  </a:cubicBezTo>
                  <a:cubicBezTo>
                    <a:pt x="242" y="123"/>
                    <a:pt x="242" y="123"/>
                    <a:pt x="242" y="123"/>
                  </a:cubicBezTo>
                  <a:cubicBezTo>
                    <a:pt x="242" y="131"/>
                    <a:pt x="242" y="131"/>
                    <a:pt x="242" y="131"/>
                  </a:cubicBezTo>
                  <a:cubicBezTo>
                    <a:pt x="238" y="127"/>
                    <a:pt x="238" y="127"/>
                    <a:pt x="238" y="127"/>
                  </a:cubicBezTo>
                  <a:cubicBezTo>
                    <a:pt x="237" y="120"/>
                    <a:pt x="237" y="120"/>
                    <a:pt x="237" y="120"/>
                  </a:cubicBezTo>
                  <a:cubicBezTo>
                    <a:pt x="234" y="117"/>
                    <a:pt x="234" y="117"/>
                    <a:pt x="234" y="117"/>
                  </a:cubicBezTo>
                  <a:cubicBezTo>
                    <a:pt x="229" y="122"/>
                    <a:pt x="229" y="122"/>
                    <a:pt x="229" y="122"/>
                  </a:cubicBezTo>
                  <a:cubicBezTo>
                    <a:pt x="224" y="124"/>
                    <a:pt x="224" y="124"/>
                    <a:pt x="224" y="124"/>
                  </a:cubicBezTo>
                  <a:cubicBezTo>
                    <a:pt x="214" y="127"/>
                    <a:pt x="214" y="127"/>
                    <a:pt x="214" y="127"/>
                  </a:cubicBezTo>
                  <a:cubicBezTo>
                    <a:pt x="207" y="138"/>
                    <a:pt x="207" y="138"/>
                    <a:pt x="207" y="138"/>
                  </a:cubicBezTo>
                  <a:cubicBezTo>
                    <a:pt x="199" y="139"/>
                    <a:pt x="199" y="139"/>
                    <a:pt x="199" y="139"/>
                  </a:cubicBezTo>
                  <a:cubicBezTo>
                    <a:pt x="190" y="131"/>
                    <a:pt x="190" y="131"/>
                    <a:pt x="190" y="131"/>
                  </a:cubicBezTo>
                  <a:cubicBezTo>
                    <a:pt x="190" y="103"/>
                    <a:pt x="190" y="103"/>
                    <a:pt x="190" y="103"/>
                  </a:cubicBezTo>
                  <a:cubicBezTo>
                    <a:pt x="191" y="91"/>
                    <a:pt x="191" y="91"/>
                    <a:pt x="191" y="91"/>
                  </a:cubicBezTo>
                  <a:cubicBezTo>
                    <a:pt x="192" y="79"/>
                    <a:pt x="192" y="79"/>
                    <a:pt x="192" y="79"/>
                  </a:cubicBezTo>
                  <a:cubicBezTo>
                    <a:pt x="182" y="73"/>
                    <a:pt x="182" y="73"/>
                    <a:pt x="182" y="73"/>
                  </a:cubicBezTo>
                  <a:cubicBezTo>
                    <a:pt x="181" y="68"/>
                    <a:pt x="181" y="68"/>
                    <a:pt x="181" y="68"/>
                  </a:cubicBezTo>
                  <a:cubicBezTo>
                    <a:pt x="178" y="63"/>
                    <a:pt x="178" y="63"/>
                    <a:pt x="178" y="63"/>
                  </a:cubicBezTo>
                  <a:cubicBezTo>
                    <a:pt x="175" y="61"/>
                    <a:pt x="175" y="61"/>
                    <a:pt x="175" y="61"/>
                  </a:cubicBezTo>
                  <a:cubicBezTo>
                    <a:pt x="175" y="56"/>
                    <a:pt x="175" y="56"/>
                    <a:pt x="175" y="56"/>
                  </a:cubicBezTo>
                  <a:cubicBezTo>
                    <a:pt x="178" y="53"/>
                    <a:pt x="178" y="53"/>
                    <a:pt x="178" y="53"/>
                  </a:cubicBezTo>
                  <a:cubicBezTo>
                    <a:pt x="178" y="47"/>
                    <a:pt x="178" y="47"/>
                    <a:pt x="178" y="47"/>
                  </a:cubicBezTo>
                  <a:cubicBezTo>
                    <a:pt x="173" y="44"/>
                    <a:pt x="173" y="44"/>
                    <a:pt x="173" y="44"/>
                  </a:cubicBezTo>
                  <a:cubicBezTo>
                    <a:pt x="164" y="41"/>
                    <a:pt x="164" y="41"/>
                    <a:pt x="164" y="41"/>
                  </a:cubicBezTo>
                  <a:cubicBezTo>
                    <a:pt x="166" y="34"/>
                    <a:pt x="166" y="34"/>
                    <a:pt x="166" y="34"/>
                  </a:cubicBezTo>
                  <a:cubicBezTo>
                    <a:pt x="163" y="28"/>
                    <a:pt x="163" y="28"/>
                    <a:pt x="163" y="28"/>
                  </a:cubicBezTo>
                  <a:cubicBezTo>
                    <a:pt x="159" y="20"/>
                    <a:pt x="159" y="20"/>
                    <a:pt x="159" y="20"/>
                  </a:cubicBezTo>
                  <a:cubicBezTo>
                    <a:pt x="154" y="14"/>
                    <a:pt x="154" y="14"/>
                    <a:pt x="154" y="14"/>
                  </a:cubicBezTo>
                  <a:cubicBezTo>
                    <a:pt x="144" y="16"/>
                    <a:pt x="144" y="16"/>
                    <a:pt x="144" y="16"/>
                  </a:cubicBezTo>
                  <a:cubicBezTo>
                    <a:pt x="141" y="10"/>
                    <a:pt x="141" y="10"/>
                    <a:pt x="141" y="10"/>
                  </a:cubicBezTo>
                  <a:cubicBezTo>
                    <a:pt x="148" y="6"/>
                    <a:pt x="148" y="6"/>
                    <a:pt x="148" y="6"/>
                  </a:cubicBezTo>
                  <a:lnTo>
                    <a:pt x="143" y="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8" name="Freeform 56"/>
            <p:cNvSpPr>
              <a:spLocks/>
            </p:cNvSpPr>
            <p:nvPr/>
          </p:nvSpPr>
          <p:spPr bwMode="auto">
            <a:xfrm>
              <a:off x="2202" y="3678"/>
              <a:ext cx="215" cy="315"/>
            </a:xfrm>
            <a:custGeom>
              <a:avLst/>
              <a:gdLst>
                <a:gd name="T0" fmla="*/ 94 w 103"/>
                <a:gd name="T1" fmla="*/ 19 h 151"/>
                <a:gd name="T2" fmla="*/ 98 w 103"/>
                <a:gd name="T3" fmla="*/ 29 h 151"/>
                <a:gd name="T4" fmla="*/ 103 w 103"/>
                <a:gd name="T5" fmla="*/ 50 h 151"/>
                <a:gd name="T6" fmla="*/ 98 w 103"/>
                <a:gd name="T7" fmla="*/ 72 h 151"/>
                <a:gd name="T8" fmla="*/ 89 w 103"/>
                <a:gd name="T9" fmla="*/ 86 h 151"/>
                <a:gd name="T10" fmla="*/ 77 w 103"/>
                <a:gd name="T11" fmla="*/ 103 h 151"/>
                <a:gd name="T12" fmla="*/ 81 w 103"/>
                <a:gd name="T13" fmla="*/ 126 h 151"/>
                <a:gd name="T14" fmla="*/ 76 w 103"/>
                <a:gd name="T15" fmla="*/ 139 h 151"/>
                <a:gd name="T16" fmla="*/ 65 w 103"/>
                <a:gd name="T17" fmla="*/ 146 h 151"/>
                <a:gd name="T18" fmla="*/ 49 w 103"/>
                <a:gd name="T19" fmla="*/ 149 h 151"/>
                <a:gd name="T20" fmla="*/ 35 w 103"/>
                <a:gd name="T21" fmla="*/ 147 h 151"/>
                <a:gd name="T22" fmla="*/ 40 w 103"/>
                <a:gd name="T23" fmla="*/ 136 h 151"/>
                <a:gd name="T24" fmla="*/ 26 w 103"/>
                <a:gd name="T25" fmla="*/ 132 h 151"/>
                <a:gd name="T26" fmla="*/ 18 w 103"/>
                <a:gd name="T27" fmla="*/ 121 h 151"/>
                <a:gd name="T28" fmla="*/ 2 w 103"/>
                <a:gd name="T29" fmla="*/ 117 h 151"/>
                <a:gd name="T30" fmla="*/ 7 w 103"/>
                <a:gd name="T31" fmla="*/ 104 h 151"/>
                <a:gd name="T32" fmla="*/ 5 w 103"/>
                <a:gd name="T33" fmla="*/ 89 h 151"/>
                <a:gd name="T34" fmla="*/ 1 w 103"/>
                <a:gd name="T35" fmla="*/ 81 h 151"/>
                <a:gd name="T36" fmla="*/ 6 w 103"/>
                <a:gd name="T37" fmla="*/ 72 h 151"/>
                <a:gd name="T38" fmla="*/ 14 w 103"/>
                <a:gd name="T39" fmla="*/ 66 h 151"/>
                <a:gd name="T40" fmla="*/ 22 w 103"/>
                <a:gd name="T41" fmla="*/ 51 h 151"/>
                <a:gd name="T42" fmla="*/ 30 w 103"/>
                <a:gd name="T43" fmla="*/ 48 h 151"/>
                <a:gd name="T44" fmla="*/ 28 w 103"/>
                <a:gd name="T45" fmla="*/ 39 h 151"/>
                <a:gd name="T46" fmla="*/ 17 w 103"/>
                <a:gd name="T47" fmla="*/ 29 h 151"/>
                <a:gd name="T48" fmla="*/ 22 w 103"/>
                <a:gd name="T49" fmla="*/ 23 h 151"/>
                <a:gd name="T50" fmla="*/ 21 w 103"/>
                <a:gd name="T51" fmla="*/ 12 h 151"/>
                <a:gd name="T52" fmla="*/ 38 w 103"/>
                <a:gd name="T53" fmla="*/ 3 h 151"/>
                <a:gd name="T54" fmla="*/ 35 w 103"/>
                <a:gd name="T55" fmla="*/ 12 h 151"/>
                <a:gd name="T56" fmla="*/ 50 w 103"/>
                <a:gd name="T57" fmla="*/ 17 h 151"/>
                <a:gd name="T58" fmla="*/ 60 w 103"/>
                <a:gd name="T59" fmla="*/ 19 h 151"/>
                <a:gd name="T60" fmla="*/ 69 w 103"/>
                <a:gd name="T61" fmla="*/ 19 h 151"/>
                <a:gd name="T62" fmla="*/ 95 w 103"/>
                <a:gd name="T63" fmla="*/ 1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151">
                  <a:moveTo>
                    <a:pt x="95" y="10"/>
                  </a:moveTo>
                  <a:cubicBezTo>
                    <a:pt x="94" y="19"/>
                    <a:pt x="94" y="19"/>
                    <a:pt x="94" y="19"/>
                  </a:cubicBezTo>
                  <a:cubicBezTo>
                    <a:pt x="94" y="27"/>
                    <a:pt x="94" y="27"/>
                    <a:pt x="94" y="27"/>
                  </a:cubicBezTo>
                  <a:cubicBezTo>
                    <a:pt x="98" y="29"/>
                    <a:pt x="98" y="29"/>
                    <a:pt x="98" y="29"/>
                  </a:cubicBezTo>
                  <a:cubicBezTo>
                    <a:pt x="98" y="38"/>
                    <a:pt x="98" y="38"/>
                    <a:pt x="98" y="38"/>
                  </a:cubicBezTo>
                  <a:cubicBezTo>
                    <a:pt x="103" y="50"/>
                    <a:pt x="103" y="50"/>
                    <a:pt x="103" y="50"/>
                  </a:cubicBezTo>
                  <a:cubicBezTo>
                    <a:pt x="103" y="67"/>
                    <a:pt x="103" y="67"/>
                    <a:pt x="103" y="67"/>
                  </a:cubicBezTo>
                  <a:cubicBezTo>
                    <a:pt x="98" y="72"/>
                    <a:pt x="98" y="72"/>
                    <a:pt x="98" y="72"/>
                  </a:cubicBezTo>
                  <a:cubicBezTo>
                    <a:pt x="96" y="82"/>
                    <a:pt x="96" y="82"/>
                    <a:pt x="96" y="82"/>
                  </a:cubicBezTo>
                  <a:cubicBezTo>
                    <a:pt x="89" y="86"/>
                    <a:pt x="89" y="86"/>
                    <a:pt x="89" y="86"/>
                  </a:cubicBezTo>
                  <a:cubicBezTo>
                    <a:pt x="80" y="91"/>
                    <a:pt x="80" y="91"/>
                    <a:pt x="80" y="91"/>
                  </a:cubicBezTo>
                  <a:cubicBezTo>
                    <a:pt x="77" y="103"/>
                    <a:pt x="77" y="103"/>
                    <a:pt x="77" y="103"/>
                  </a:cubicBezTo>
                  <a:cubicBezTo>
                    <a:pt x="78" y="120"/>
                    <a:pt x="78" y="120"/>
                    <a:pt x="78" y="120"/>
                  </a:cubicBezTo>
                  <a:cubicBezTo>
                    <a:pt x="81" y="126"/>
                    <a:pt x="81" y="126"/>
                    <a:pt x="81" y="126"/>
                  </a:cubicBezTo>
                  <a:cubicBezTo>
                    <a:pt x="77" y="134"/>
                    <a:pt x="77" y="134"/>
                    <a:pt x="77" y="134"/>
                  </a:cubicBezTo>
                  <a:cubicBezTo>
                    <a:pt x="76" y="139"/>
                    <a:pt x="76" y="139"/>
                    <a:pt x="76" y="139"/>
                  </a:cubicBezTo>
                  <a:cubicBezTo>
                    <a:pt x="74" y="139"/>
                    <a:pt x="72" y="140"/>
                    <a:pt x="71" y="141"/>
                  </a:cubicBezTo>
                  <a:cubicBezTo>
                    <a:pt x="69" y="144"/>
                    <a:pt x="65" y="146"/>
                    <a:pt x="65" y="146"/>
                  </a:cubicBezTo>
                  <a:cubicBezTo>
                    <a:pt x="64" y="146"/>
                    <a:pt x="58" y="146"/>
                    <a:pt x="56" y="149"/>
                  </a:cubicBezTo>
                  <a:cubicBezTo>
                    <a:pt x="53" y="151"/>
                    <a:pt x="49" y="151"/>
                    <a:pt x="49" y="149"/>
                  </a:cubicBezTo>
                  <a:cubicBezTo>
                    <a:pt x="48" y="147"/>
                    <a:pt x="45" y="146"/>
                    <a:pt x="43" y="148"/>
                  </a:cubicBezTo>
                  <a:cubicBezTo>
                    <a:pt x="41" y="150"/>
                    <a:pt x="36" y="149"/>
                    <a:pt x="35" y="147"/>
                  </a:cubicBezTo>
                  <a:cubicBezTo>
                    <a:pt x="35" y="145"/>
                    <a:pt x="33" y="143"/>
                    <a:pt x="35" y="141"/>
                  </a:cubicBezTo>
                  <a:cubicBezTo>
                    <a:pt x="36" y="139"/>
                    <a:pt x="40" y="136"/>
                    <a:pt x="40" y="136"/>
                  </a:cubicBezTo>
                  <a:cubicBezTo>
                    <a:pt x="40" y="136"/>
                    <a:pt x="35" y="133"/>
                    <a:pt x="33" y="131"/>
                  </a:cubicBezTo>
                  <a:cubicBezTo>
                    <a:pt x="31" y="129"/>
                    <a:pt x="28" y="130"/>
                    <a:pt x="26" y="132"/>
                  </a:cubicBezTo>
                  <a:cubicBezTo>
                    <a:pt x="23" y="134"/>
                    <a:pt x="23" y="126"/>
                    <a:pt x="23" y="124"/>
                  </a:cubicBezTo>
                  <a:cubicBezTo>
                    <a:pt x="23" y="122"/>
                    <a:pt x="20" y="118"/>
                    <a:pt x="18" y="121"/>
                  </a:cubicBezTo>
                  <a:cubicBezTo>
                    <a:pt x="16" y="124"/>
                    <a:pt x="9" y="123"/>
                    <a:pt x="9" y="122"/>
                  </a:cubicBezTo>
                  <a:cubicBezTo>
                    <a:pt x="8" y="120"/>
                    <a:pt x="4" y="120"/>
                    <a:pt x="2" y="117"/>
                  </a:cubicBezTo>
                  <a:cubicBezTo>
                    <a:pt x="0" y="115"/>
                    <a:pt x="3" y="115"/>
                    <a:pt x="4" y="112"/>
                  </a:cubicBezTo>
                  <a:cubicBezTo>
                    <a:pt x="6" y="110"/>
                    <a:pt x="7" y="108"/>
                    <a:pt x="7" y="104"/>
                  </a:cubicBezTo>
                  <a:cubicBezTo>
                    <a:pt x="8" y="101"/>
                    <a:pt x="6" y="99"/>
                    <a:pt x="7" y="97"/>
                  </a:cubicBezTo>
                  <a:cubicBezTo>
                    <a:pt x="8" y="95"/>
                    <a:pt x="6" y="92"/>
                    <a:pt x="5" y="89"/>
                  </a:cubicBezTo>
                  <a:cubicBezTo>
                    <a:pt x="5" y="88"/>
                    <a:pt x="3" y="86"/>
                    <a:pt x="1" y="86"/>
                  </a:cubicBezTo>
                  <a:cubicBezTo>
                    <a:pt x="1" y="81"/>
                    <a:pt x="1" y="81"/>
                    <a:pt x="1" y="81"/>
                  </a:cubicBezTo>
                  <a:cubicBezTo>
                    <a:pt x="5" y="78"/>
                    <a:pt x="5" y="78"/>
                    <a:pt x="5" y="78"/>
                  </a:cubicBezTo>
                  <a:cubicBezTo>
                    <a:pt x="6" y="72"/>
                    <a:pt x="6" y="72"/>
                    <a:pt x="6" y="72"/>
                  </a:cubicBezTo>
                  <a:cubicBezTo>
                    <a:pt x="12" y="69"/>
                    <a:pt x="12" y="69"/>
                    <a:pt x="12" y="69"/>
                  </a:cubicBezTo>
                  <a:cubicBezTo>
                    <a:pt x="14" y="66"/>
                    <a:pt x="14" y="66"/>
                    <a:pt x="14" y="66"/>
                  </a:cubicBezTo>
                  <a:cubicBezTo>
                    <a:pt x="14" y="57"/>
                    <a:pt x="14" y="57"/>
                    <a:pt x="14" y="57"/>
                  </a:cubicBezTo>
                  <a:cubicBezTo>
                    <a:pt x="22" y="51"/>
                    <a:pt x="22" y="51"/>
                    <a:pt x="22" y="51"/>
                  </a:cubicBezTo>
                  <a:cubicBezTo>
                    <a:pt x="26" y="50"/>
                    <a:pt x="26" y="50"/>
                    <a:pt x="26" y="50"/>
                  </a:cubicBezTo>
                  <a:cubicBezTo>
                    <a:pt x="30" y="48"/>
                    <a:pt x="30" y="48"/>
                    <a:pt x="30" y="48"/>
                  </a:cubicBezTo>
                  <a:cubicBezTo>
                    <a:pt x="33" y="45"/>
                    <a:pt x="33" y="45"/>
                    <a:pt x="33" y="45"/>
                  </a:cubicBezTo>
                  <a:cubicBezTo>
                    <a:pt x="28" y="39"/>
                    <a:pt x="28" y="39"/>
                    <a:pt x="28" y="39"/>
                  </a:cubicBezTo>
                  <a:cubicBezTo>
                    <a:pt x="25" y="34"/>
                    <a:pt x="25" y="34"/>
                    <a:pt x="25" y="34"/>
                  </a:cubicBezTo>
                  <a:cubicBezTo>
                    <a:pt x="17" y="29"/>
                    <a:pt x="17" y="29"/>
                    <a:pt x="17" y="29"/>
                  </a:cubicBezTo>
                  <a:cubicBezTo>
                    <a:pt x="18" y="27"/>
                    <a:pt x="18" y="27"/>
                    <a:pt x="18" y="27"/>
                  </a:cubicBezTo>
                  <a:cubicBezTo>
                    <a:pt x="22" y="23"/>
                    <a:pt x="22" y="23"/>
                    <a:pt x="22" y="23"/>
                  </a:cubicBezTo>
                  <a:cubicBezTo>
                    <a:pt x="21" y="17"/>
                    <a:pt x="21" y="17"/>
                    <a:pt x="21" y="17"/>
                  </a:cubicBezTo>
                  <a:cubicBezTo>
                    <a:pt x="21" y="12"/>
                    <a:pt x="21" y="12"/>
                    <a:pt x="21" y="12"/>
                  </a:cubicBezTo>
                  <a:cubicBezTo>
                    <a:pt x="30" y="0"/>
                    <a:pt x="30" y="0"/>
                    <a:pt x="30" y="0"/>
                  </a:cubicBezTo>
                  <a:cubicBezTo>
                    <a:pt x="38" y="3"/>
                    <a:pt x="38" y="3"/>
                    <a:pt x="38" y="3"/>
                  </a:cubicBezTo>
                  <a:cubicBezTo>
                    <a:pt x="34" y="8"/>
                    <a:pt x="34" y="8"/>
                    <a:pt x="34" y="8"/>
                  </a:cubicBezTo>
                  <a:cubicBezTo>
                    <a:pt x="35" y="12"/>
                    <a:pt x="35" y="12"/>
                    <a:pt x="35" y="12"/>
                  </a:cubicBezTo>
                  <a:cubicBezTo>
                    <a:pt x="41" y="13"/>
                    <a:pt x="41" y="13"/>
                    <a:pt x="41" y="13"/>
                  </a:cubicBezTo>
                  <a:cubicBezTo>
                    <a:pt x="50" y="17"/>
                    <a:pt x="50" y="17"/>
                    <a:pt x="50" y="17"/>
                  </a:cubicBezTo>
                  <a:cubicBezTo>
                    <a:pt x="56" y="20"/>
                    <a:pt x="56" y="20"/>
                    <a:pt x="56" y="20"/>
                  </a:cubicBezTo>
                  <a:cubicBezTo>
                    <a:pt x="60" y="19"/>
                    <a:pt x="60" y="19"/>
                    <a:pt x="60" y="19"/>
                  </a:cubicBezTo>
                  <a:cubicBezTo>
                    <a:pt x="63" y="15"/>
                    <a:pt x="63" y="15"/>
                    <a:pt x="63" y="15"/>
                  </a:cubicBezTo>
                  <a:cubicBezTo>
                    <a:pt x="69" y="19"/>
                    <a:pt x="69" y="19"/>
                    <a:pt x="69" y="19"/>
                  </a:cubicBezTo>
                  <a:cubicBezTo>
                    <a:pt x="83" y="20"/>
                    <a:pt x="83" y="20"/>
                    <a:pt x="83" y="20"/>
                  </a:cubicBezTo>
                  <a:lnTo>
                    <a:pt x="95" y="1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89" name="Freeform 57"/>
            <p:cNvSpPr>
              <a:spLocks noEditPoints="1"/>
            </p:cNvSpPr>
            <p:nvPr/>
          </p:nvSpPr>
          <p:spPr bwMode="auto">
            <a:xfrm>
              <a:off x="4484" y="2238"/>
              <a:ext cx="640" cy="1011"/>
            </a:xfrm>
            <a:custGeom>
              <a:avLst/>
              <a:gdLst>
                <a:gd name="T0" fmla="*/ 146 w 307"/>
                <a:gd name="T1" fmla="*/ 31 h 485"/>
                <a:gd name="T2" fmla="*/ 159 w 307"/>
                <a:gd name="T3" fmla="*/ 67 h 485"/>
                <a:gd name="T4" fmla="*/ 151 w 307"/>
                <a:gd name="T5" fmla="*/ 84 h 485"/>
                <a:gd name="T6" fmla="*/ 145 w 307"/>
                <a:gd name="T7" fmla="*/ 135 h 485"/>
                <a:gd name="T8" fmla="*/ 132 w 307"/>
                <a:gd name="T9" fmla="*/ 144 h 485"/>
                <a:gd name="T10" fmla="*/ 126 w 307"/>
                <a:gd name="T11" fmla="*/ 162 h 485"/>
                <a:gd name="T12" fmla="*/ 144 w 307"/>
                <a:gd name="T13" fmla="*/ 193 h 485"/>
                <a:gd name="T14" fmla="*/ 174 w 307"/>
                <a:gd name="T15" fmla="*/ 204 h 485"/>
                <a:gd name="T16" fmla="*/ 201 w 307"/>
                <a:gd name="T17" fmla="*/ 222 h 485"/>
                <a:gd name="T18" fmla="*/ 210 w 307"/>
                <a:gd name="T19" fmla="*/ 234 h 485"/>
                <a:gd name="T20" fmla="*/ 228 w 307"/>
                <a:gd name="T21" fmla="*/ 260 h 485"/>
                <a:gd name="T22" fmla="*/ 237 w 307"/>
                <a:gd name="T23" fmla="*/ 288 h 485"/>
                <a:gd name="T24" fmla="*/ 258 w 307"/>
                <a:gd name="T25" fmla="*/ 325 h 485"/>
                <a:gd name="T26" fmla="*/ 278 w 307"/>
                <a:gd name="T27" fmla="*/ 363 h 485"/>
                <a:gd name="T28" fmla="*/ 251 w 307"/>
                <a:gd name="T29" fmla="*/ 388 h 485"/>
                <a:gd name="T30" fmla="*/ 144 w 307"/>
                <a:gd name="T31" fmla="*/ 321 h 485"/>
                <a:gd name="T32" fmla="*/ 126 w 307"/>
                <a:gd name="T33" fmla="*/ 281 h 485"/>
                <a:gd name="T34" fmla="*/ 119 w 307"/>
                <a:gd name="T35" fmla="*/ 231 h 485"/>
                <a:gd name="T36" fmla="*/ 101 w 307"/>
                <a:gd name="T37" fmla="*/ 181 h 485"/>
                <a:gd name="T38" fmla="*/ 92 w 307"/>
                <a:gd name="T39" fmla="*/ 144 h 485"/>
                <a:gd name="T40" fmla="*/ 68 w 307"/>
                <a:gd name="T41" fmla="*/ 113 h 485"/>
                <a:gd name="T42" fmla="*/ 61 w 307"/>
                <a:gd name="T43" fmla="*/ 138 h 485"/>
                <a:gd name="T44" fmla="*/ 73 w 307"/>
                <a:gd name="T45" fmla="*/ 158 h 485"/>
                <a:gd name="T46" fmla="*/ 59 w 307"/>
                <a:gd name="T47" fmla="*/ 155 h 485"/>
                <a:gd name="T48" fmla="*/ 46 w 307"/>
                <a:gd name="T49" fmla="*/ 140 h 485"/>
                <a:gd name="T50" fmla="*/ 27 w 307"/>
                <a:gd name="T51" fmla="*/ 123 h 485"/>
                <a:gd name="T52" fmla="*/ 12 w 307"/>
                <a:gd name="T53" fmla="*/ 115 h 485"/>
                <a:gd name="T54" fmla="*/ 1 w 307"/>
                <a:gd name="T55" fmla="*/ 94 h 485"/>
                <a:gd name="T56" fmla="*/ 9 w 307"/>
                <a:gd name="T57" fmla="*/ 80 h 485"/>
                <a:gd name="T58" fmla="*/ 26 w 307"/>
                <a:gd name="T59" fmla="*/ 66 h 485"/>
                <a:gd name="T60" fmla="*/ 43 w 307"/>
                <a:gd name="T61" fmla="*/ 48 h 485"/>
                <a:gd name="T62" fmla="*/ 72 w 307"/>
                <a:gd name="T63" fmla="*/ 57 h 485"/>
                <a:gd name="T64" fmla="*/ 89 w 307"/>
                <a:gd name="T65" fmla="*/ 57 h 485"/>
                <a:gd name="T66" fmla="*/ 106 w 307"/>
                <a:gd name="T67" fmla="*/ 52 h 485"/>
                <a:gd name="T68" fmla="*/ 116 w 307"/>
                <a:gd name="T69" fmla="*/ 22 h 485"/>
                <a:gd name="T70" fmla="*/ 129 w 307"/>
                <a:gd name="T71" fmla="*/ 7 h 485"/>
                <a:gd name="T72" fmla="*/ 304 w 307"/>
                <a:gd name="T73" fmla="*/ 479 h 485"/>
                <a:gd name="T74" fmla="*/ 306 w 307"/>
                <a:gd name="T75" fmla="*/ 484 h 485"/>
                <a:gd name="T76" fmla="*/ 304 w 307"/>
                <a:gd name="T77" fmla="*/ 479 h 485"/>
                <a:gd name="T78" fmla="*/ 295 w 307"/>
                <a:gd name="T79" fmla="*/ 462 h 485"/>
                <a:gd name="T80" fmla="*/ 285 w 307"/>
                <a:gd name="T81" fmla="*/ 433 h 485"/>
                <a:gd name="T82" fmla="*/ 282 w 307"/>
                <a:gd name="T83" fmla="*/ 418 h 485"/>
                <a:gd name="T84" fmla="*/ 282 w 307"/>
                <a:gd name="T85" fmla="*/ 202 h 485"/>
                <a:gd name="T86" fmla="*/ 149 w 307"/>
                <a:gd name="T87" fmla="*/ 166 h 485"/>
                <a:gd name="T88" fmla="*/ 158 w 307"/>
                <a:gd name="T89" fmla="*/ 188 h 485"/>
                <a:gd name="T90" fmla="*/ 149 w 307"/>
                <a:gd name="T91" fmla="*/ 166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7" h="485">
                  <a:moveTo>
                    <a:pt x="140" y="0"/>
                  </a:moveTo>
                  <a:cubicBezTo>
                    <a:pt x="141" y="4"/>
                    <a:pt x="143" y="7"/>
                    <a:pt x="142" y="12"/>
                  </a:cubicBezTo>
                  <a:cubicBezTo>
                    <a:pt x="142" y="17"/>
                    <a:pt x="144" y="28"/>
                    <a:pt x="146" y="31"/>
                  </a:cubicBezTo>
                  <a:cubicBezTo>
                    <a:pt x="149" y="34"/>
                    <a:pt x="152" y="39"/>
                    <a:pt x="153" y="42"/>
                  </a:cubicBezTo>
                  <a:cubicBezTo>
                    <a:pt x="154" y="46"/>
                    <a:pt x="156" y="50"/>
                    <a:pt x="157" y="54"/>
                  </a:cubicBezTo>
                  <a:cubicBezTo>
                    <a:pt x="157" y="59"/>
                    <a:pt x="158" y="65"/>
                    <a:pt x="159" y="67"/>
                  </a:cubicBezTo>
                  <a:cubicBezTo>
                    <a:pt x="160" y="69"/>
                    <a:pt x="166" y="75"/>
                    <a:pt x="169" y="76"/>
                  </a:cubicBezTo>
                  <a:cubicBezTo>
                    <a:pt x="171" y="78"/>
                    <a:pt x="169" y="81"/>
                    <a:pt x="163" y="82"/>
                  </a:cubicBezTo>
                  <a:cubicBezTo>
                    <a:pt x="157" y="82"/>
                    <a:pt x="154" y="83"/>
                    <a:pt x="151" y="84"/>
                  </a:cubicBezTo>
                  <a:cubicBezTo>
                    <a:pt x="149" y="86"/>
                    <a:pt x="143" y="88"/>
                    <a:pt x="139" y="100"/>
                  </a:cubicBezTo>
                  <a:cubicBezTo>
                    <a:pt x="136" y="113"/>
                    <a:pt x="137" y="116"/>
                    <a:pt x="140" y="122"/>
                  </a:cubicBezTo>
                  <a:cubicBezTo>
                    <a:pt x="143" y="128"/>
                    <a:pt x="145" y="135"/>
                    <a:pt x="145" y="135"/>
                  </a:cubicBezTo>
                  <a:cubicBezTo>
                    <a:pt x="145" y="135"/>
                    <a:pt x="137" y="133"/>
                    <a:pt x="136" y="131"/>
                  </a:cubicBezTo>
                  <a:cubicBezTo>
                    <a:pt x="134" y="129"/>
                    <a:pt x="128" y="126"/>
                    <a:pt x="128" y="126"/>
                  </a:cubicBezTo>
                  <a:cubicBezTo>
                    <a:pt x="128" y="126"/>
                    <a:pt x="129" y="140"/>
                    <a:pt x="132" y="144"/>
                  </a:cubicBezTo>
                  <a:cubicBezTo>
                    <a:pt x="135" y="147"/>
                    <a:pt x="137" y="147"/>
                    <a:pt x="135" y="150"/>
                  </a:cubicBezTo>
                  <a:cubicBezTo>
                    <a:pt x="132" y="152"/>
                    <a:pt x="128" y="149"/>
                    <a:pt x="127" y="155"/>
                  </a:cubicBezTo>
                  <a:cubicBezTo>
                    <a:pt x="127" y="160"/>
                    <a:pt x="128" y="160"/>
                    <a:pt x="126" y="162"/>
                  </a:cubicBezTo>
                  <a:cubicBezTo>
                    <a:pt x="123" y="163"/>
                    <a:pt x="124" y="163"/>
                    <a:pt x="126" y="168"/>
                  </a:cubicBezTo>
                  <a:cubicBezTo>
                    <a:pt x="128" y="173"/>
                    <a:pt x="135" y="175"/>
                    <a:pt x="137" y="180"/>
                  </a:cubicBezTo>
                  <a:cubicBezTo>
                    <a:pt x="138" y="184"/>
                    <a:pt x="142" y="186"/>
                    <a:pt x="144" y="193"/>
                  </a:cubicBezTo>
                  <a:cubicBezTo>
                    <a:pt x="147" y="200"/>
                    <a:pt x="152" y="213"/>
                    <a:pt x="157" y="216"/>
                  </a:cubicBezTo>
                  <a:cubicBezTo>
                    <a:pt x="161" y="220"/>
                    <a:pt x="170" y="218"/>
                    <a:pt x="169" y="214"/>
                  </a:cubicBezTo>
                  <a:cubicBezTo>
                    <a:pt x="168" y="211"/>
                    <a:pt x="169" y="205"/>
                    <a:pt x="174" y="204"/>
                  </a:cubicBezTo>
                  <a:cubicBezTo>
                    <a:pt x="178" y="203"/>
                    <a:pt x="183" y="207"/>
                    <a:pt x="183" y="211"/>
                  </a:cubicBezTo>
                  <a:cubicBezTo>
                    <a:pt x="183" y="215"/>
                    <a:pt x="186" y="217"/>
                    <a:pt x="189" y="218"/>
                  </a:cubicBezTo>
                  <a:cubicBezTo>
                    <a:pt x="192" y="220"/>
                    <a:pt x="199" y="224"/>
                    <a:pt x="201" y="222"/>
                  </a:cubicBezTo>
                  <a:cubicBezTo>
                    <a:pt x="202" y="221"/>
                    <a:pt x="207" y="219"/>
                    <a:pt x="211" y="220"/>
                  </a:cubicBezTo>
                  <a:cubicBezTo>
                    <a:pt x="214" y="222"/>
                    <a:pt x="222" y="228"/>
                    <a:pt x="218" y="231"/>
                  </a:cubicBezTo>
                  <a:cubicBezTo>
                    <a:pt x="215" y="235"/>
                    <a:pt x="211" y="234"/>
                    <a:pt x="210" y="234"/>
                  </a:cubicBezTo>
                  <a:cubicBezTo>
                    <a:pt x="209" y="234"/>
                    <a:pt x="209" y="237"/>
                    <a:pt x="210" y="241"/>
                  </a:cubicBezTo>
                  <a:cubicBezTo>
                    <a:pt x="210" y="244"/>
                    <a:pt x="213" y="245"/>
                    <a:pt x="216" y="251"/>
                  </a:cubicBezTo>
                  <a:cubicBezTo>
                    <a:pt x="219" y="256"/>
                    <a:pt x="221" y="257"/>
                    <a:pt x="228" y="260"/>
                  </a:cubicBezTo>
                  <a:cubicBezTo>
                    <a:pt x="236" y="264"/>
                    <a:pt x="243" y="260"/>
                    <a:pt x="245" y="264"/>
                  </a:cubicBezTo>
                  <a:cubicBezTo>
                    <a:pt x="246" y="268"/>
                    <a:pt x="248" y="275"/>
                    <a:pt x="245" y="278"/>
                  </a:cubicBezTo>
                  <a:cubicBezTo>
                    <a:pt x="242" y="281"/>
                    <a:pt x="237" y="278"/>
                    <a:pt x="237" y="288"/>
                  </a:cubicBezTo>
                  <a:cubicBezTo>
                    <a:pt x="238" y="297"/>
                    <a:pt x="237" y="301"/>
                    <a:pt x="240" y="305"/>
                  </a:cubicBezTo>
                  <a:cubicBezTo>
                    <a:pt x="243" y="309"/>
                    <a:pt x="264" y="317"/>
                    <a:pt x="264" y="319"/>
                  </a:cubicBezTo>
                  <a:cubicBezTo>
                    <a:pt x="265" y="322"/>
                    <a:pt x="258" y="320"/>
                    <a:pt x="258" y="325"/>
                  </a:cubicBezTo>
                  <a:cubicBezTo>
                    <a:pt x="258" y="329"/>
                    <a:pt x="258" y="331"/>
                    <a:pt x="258" y="336"/>
                  </a:cubicBezTo>
                  <a:cubicBezTo>
                    <a:pt x="258" y="342"/>
                    <a:pt x="260" y="344"/>
                    <a:pt x="263" y="348"/>
                  </a:cubicBezTo>
                  <a:cubicBezTo>
                    <a:pt x="266" y="352"/>
                    <a:pt x="276" y="357"/>
                    <a:pt x="278" y="363"/>
                  </a:cubicBezTo>
                  <a:cubicBezTo>
                    <a:pt x="280" y="370"/>
                    <a:pt x="283" y="404"/>
                    <a:pt x="283" y="404"/>
                  </a:cubicBezTo>
                  <a:cubicBezTo>
                    <a:pt x="283" y="404"/>
                    <a:pt x="276" y="400"/>
                    <a:pt x="271" y="399"/>
                  </a:cubicBezTo>
                  <a:cubicBezTo>
                    <a:pt x="266" y="398"/>
                    <a:pt x="258" y="393"/>
                    <a:pt x="251" y="388"/>
                  </a:cubicBezTo>
                  <a:cubicBezTo>
                    <a:pt x="244" y="383"/>
                    <a:pt x="240" y="387"/>
                    <a:pt x="226" y="378"/>
                  </a:cubicBezTo>
                  <a:cubicBezTo>
                    <a:pt x="212" y="369"/>
                    <a:pt x="193" y="359"/>
                    <a:pt x="182" y="353"/>
                  </a:cubicBezTo>
                  <a:cubicBezTo>
                    <a:pt x="170" y="347"/>
                    <a:pt x="151" y="329"/>
                    <a:pt x="144" y="321"/>
                  </a:cubicBezTo>
                  <a:cubicBezTo>
                    <a:pt x="137" y="313"/>
                    <a:pt x="139" y="302"/>
                    <a:pt x="135" y="297"/>
                  </a:cubicBezTo>
                  <a:cubicBezTo>
                    <a:pt x="131" y="292"/>
                    <a:pt x="124" y="290"/>
                    <a:pt x="122" y="288"/>
                  </a:cubicBezTo>
                  <a:cubicBezTo>
                    <a:pt x="120" y="285"/>
                    <a:pt x="125" y="285"/>
                    <a:pt x="126" y="281"/>
                  </a:cubicBezTo>
                  <a:cubicBezTo>
                    <a:pt x="126" y="277"/>
                    <a:pt x="122" y="274"/>
                    <a:pt x="125" y="270"/>
                  </a:cubicBezTo>
                  <a:cubicBezTo>
                    <a:pt x="128" y="266"/>
                    <a:pt x="130" y="261"/>
                    <a:pt x="128" y="258"/>
                  </a:cubicBezTo>
                  <a:cubicBezTo>
                    <a:pt x="126" y="255"/>
                    <a:pt x="125" y="237"/>
                    <a:pt x="119" y="231"/>
                  </a:cubicBezTo>
                  <a:cubicBezTo>
                    <a:pt x="113" y="226"/>
                    <a:pt x="111" y="218"/>
                    <a:pt x="111" y="212"/>
                  </a:cubicBezTo>
                  <a:cubicBezTo>
                    <a:pt x="111" y="206"/>
                    <a:pt x="110" y="201"/>
                    <a:pt x="107" y="197"/>
                  </a:cubicBezTo>
                  <a:cubicBezTo>
                    <a:pt x="104" y="192"/>
                    <a:pt x="105" y="184"/>
                    <a:pt x="101" y="181"/>
                  </a:cubicBezTo>
                  <a:cubicBezTo>
                    <a:pt x="97" y="178"/>
                    <a:pt x="98" y="176"/>
                    <a:pt x="97" y="170"/>
                  </a:cubicBezTo>
                  <a:cubicBezTo>
                    <a:pt x="97" y="163"/>
                    <a:pt x="102" y="159"/>
                    <a:pt x="98" y="155"/>
                  </a:cubicBezTo>
                  <a:cubicBezTo>
                    <a:pt x="95" y="150"/>
                    <a:pt x="92" y="147"/>
                    <a:pt x="92" y="144"/>
                  </a:cubicBezTo>
                  <a:cubicBezTo>
                    <a:pt x="91" y="140"/>
                    <a:pt x="88" y="143"/>
                    <a:pt x="83" y="139"/>
                  </a:cubicBezTo>
                  <a:cubicBezTo>
                    <a:pt x="77" y="134"/>
                    <a:pt x="69" y="128"/>
                    <a:pt x="67" y="124"/>
                  </a:cubicBezTo>
                  <a:cubicBezTo>
                    <a:pt x="66" y="120"/>
                    <a:pt x="66" y="115"/>
                    <a:pt x="68" y="113"/>
                  </a:cubicBezTo>
                  <a:cubicBezTo>
                    <a:pt x="70" y="111"/>
                    <a:pt x="70" y="107"/>
                    <a:pt x="66" y="110"/>
                  </a:cubicBezTo>
                  <a:cubicBezTo>
                    <a:pt x="62" y="113"/>
                    <a:pt x="57" y="121"/>
                    <a:pt x="56" y="125"/>
                  </a:cubicBezTo>
                  <a:cubicBezTo>
                    <a:pt x="55" y="130"/>
                    <a:pt x="56" y="133"/>
                    <a:pt x="61" y="138"/>
                  </a:cubicBezTo>
                  <a:cubicBezTo>
                    <a:pt x="66" y="143"/>
                    <a:pt x="67" y="147"/>
                    <a:pt x="72" y="145"/>
                  </a:cubicBezTo>
                  <a:cubicBezTo>
                    <a:pt x="78" y="143"/>
                    <a:pt x="80" y="149"/>
                    <a:pt x="78" y="152"/>
                  </a:cubicBezTo>
                  <a:cubicBezTo>
                    <a:pt x="75" y="154"/>
                    <a:pt x="73" y="156"/>
                    <a:pt x="73" y="158"/>
                  </a:cubicBezTo>
                  <a:cubicBezTo>
                    <a:pt x="67" y="157"/>
                    <a:pt x="67" y="157"/>
                    <a:pt x="67" y="157"/>
                  </a:cubicBezTo>
                  <a:cubicBezTo>
                    <a:pt x="67" y="153"/>
                    <a:pt x="67" y="153"/>
                    <a:pt x="67" y="153"/>
                  </a:cubicBezTo>
                  <a:cubicBezTo>
                    <a:pt x="59" y="155"/>
                    <a:pt x="59" y="155"/>
                    <a:pt x="59" y="155"/>
                  </a:cubicBezTo>
                  <a:cubicBezTo>
                    <a:pt x="57" y="144"/>
                    <a:pt x="57" y="144"/>
                    <a:pt x="57" y="144"/>
                  </a:cubicBezTo>
                  <a:cubicBezTo>
                    <a:pt x="54" y="138"/>
                    <a:pt x="54" y="138"/>
                    <a:pt x="54" y="138"/>
                  </a:cubicBezTo>
                  <a:cubicBezTo>
                    <a:pt x="46" y="140"/>
                    <a:pt x="46" y="140"/>
                    <a:pt x="46" y="140"/>
                  </a:cubicBezTo>
                  <a:cubicBezTo>
                    <a:pt x="37" y="135"/>
                    <a:pt x="37" y="135"/>
                    <a:pt x="37" y="135"/>
                  </a:cubicBezTo>
                  <a:cubicBezTo>
                    <a:pt x="34" y="130"/>
                    <a:pt x="34" y="130"/>
                    <a:pt x="34" y="130"/>
                  </a:cubicBezTo>
                  <a:cubicBezTo>
                    <a:pt x="27" y="123"/>
                    <a:pt x="27" y="123"/>
                    <a:pt x="27" y="123"/>
                  </a:cubicBezTo>
                  <a:cubicBezTo>
                    <a:pt x="20" y="123"/>
                    <a:pt x="20" y="123"/>
                    <a:pt x="20" y="123"/>
                  </a:cubicBezTo>
                  <a:cubicBezTo>
                    <a:pt x="19" y="119"/>
                    <a:pt x="19" y="119"/>
                    <a:pt x="19" y="119"/>
                  </a:cubicBezTo>
                  <a:cubicBezTo>
                    <a:pt x="12" y="115"/>
                    <a:pt x="12" y="115"/>
                    <a:pt x="12" y="115"/>
                  </a:cubicBezTo>
                  <a:cubicBezTo>
                    <a:pt x="11" y="105"/>
                    <a:pt x="11" y="105"/>
                    <a:pt x="11" y="105"/>
                  </a:cubicBezTo>
                  <a:cubicBezTo>
                    <a:pt x="0" y="104"/>
                    <a:pt x="0" y="104"/>
                    <a:pt x="0" y="104"/>
                  </a:cubicBezTo>
                  <a:cubicBezTo>
                    <a:pt x="1" y="94"/>
                    <a:pt x="1" y="94"/>
                    <a:pt x="1" y="94"/>
                  </a:cubicBezTo>
                  <a:cubicBezTo>
                    <a:pt x="5" y="89"/>
                    <a:pt x="5" y="89"/>
                    <a:pt x="5" y="89"/>
                  </a:cubicBezTo>
                  <a:cubicBezTo>
                    <a:pt x="14" y="82"/>
                    <a:pt x="14" y="82"/>
                    <a:pt x="14" y="82"/>
                  </a:cubicBezTo>
                  <a:cubicBezTo>
                    <a:pt x="9" y="80"/>
                    <a:pt x="9" y="80"/>
                    <a:pt x="9" y="80"/>
                  </a:cubicBezTo>
                  <a:cubicBezTo>
                    <a:pt x="14" y="76"/>
                    <a:pt x="14" y="76"/>
                    <a:pt x="14" y="76"/>
                  </a:cubicBezTo>
                  <a:cubicBezTo>
                    <a:pt x="23" y="75"/>
                    <a:pt x="23" y="75"/>
                    <a:pt x="23" y="75"/>
                  </a:cubicBezTo>
                  <a:cubicBezTo>
                    <a:pt x="26" y="66"/>
                    <a:pt x="26" y="66"/>
                    <a:pt x="26" y="66"/>
                  </a:cubicBezTo>
                  <a:cubicBezTo>
                    <a:pt x="27" y="59"/>
                    <a:pt x="27" y="59"/>
                    <a:pt x="27" y="59"/>
                  </a:cubicBezTo>
                  <a:cubicBezTo>
                    <a:pt x="40" y="56"/>
                    <a:pt x="40" y="56"/>
                    <a:pt x="40" y="56"/>
                  </a:cubicBezTo>
                  <a:cubicBezTo>
                    <a:pt x="43" y="48"/>
                    <a:pt x="43" y="48"/>
                    <a:pt x="43" y="48"/>
                  </a:cubicBezTo>
                  <a:cubicBezTo>
                    <a:pt x="55" y="49"/>
                    <a:pt x="55" y="49"/>
                    <a:pt x="55" y="49"/>
                  </a:cubicBezTo>
                  <a:cubicBezTo>
                    <a:pt x="67" y="45"/>
                    <a:pt x="67" y="45"/>
                    <a:pt x="67" y="45"/>
                  </a:cubicBezTo>
                  <a:cubicBezTo>
                    <a:pt x="72" y="57"/>
                    <a:pt x="72" y="57"/>
                    <a:pt x="72" y="57"/>
                  </a:cubicBezTo>
                  <a:cubicBezTo>
                    <a:pt x="78" y="65"/>
                    <a:pt x="78" y="65"/>
                    <a:pt x="78" y="65"/>
                  </a:cubicBezTo>
                  <a:cubicBezTo>
                    <a:pt x="85" y="58"/>
                    <a:pt x="85" y="58"/>
                    <a:pt x="85" y="58"/>
                  </a:cubicBezTo>
                  <a:cubicBezTo>
                    <a:pt x="89" y="57"/>
                    <a:pt x="89" y="57"/>
                    <a:pt x="89" y="57"/>
                  </a:cubicBezTo>
                  <a:cubicBezTo>
                    <a:pt x="98" y="51"/>
                    <a:pt x="98" y="51"/>
                    <a:pt x="98" y="51"/>
                  </a:cubicBezTo>
                  <a:cubicBezTo>
                    <a:pt x="101" y="54"/>
                    <a:pt x="101" y="54"/>
                    <a:pt x="101" y="54"/>
                  </a:cubicBezTo>
                  <a:cubicBezTo>
                    <a:pt x="106" y="52"/>
                    <a:pt x="106" y="52"/>
                    <a:pt x="106" y="52"/>
                  </a:cubicBezTo>
                  <a:cubicBezTo>
                    <a:pt x="114" y="35"/>
                    <a:pt x="114" y="35"/>
                    <a:pt x="114" y="35"/>
                  </a:cubicBezTo>
                  <a:cubicBezTo>
                    <a:pt x="110" y="30"/>
                    <a:pt x="110" y="30"/>
                    <a:pt x="110" y="30"/>
                  </a:cubicBezTo>
                  <a:cubicBezTo>
                    <a:pt x="116" y="22"/>
                    <a:pt x="116" y="22"/>
                    <a:pt x="116" y="22"/>
                  </a:cubicBezTo>
                  <a:cubicBezTo>
                    <a:pt x="119" y="4"/>
                    <a:pt x="119" y="4"/>
                    <a:pt x="119" y="4"/>
                  </a:cubicBezTo>
                  <a:cubicBezTo>
                    <a:pt x="125" y="3"/>
                    <a:pt x="125" y="3"/>
                    <a:pt x="125" y="3"/>
                  </a:cubicBezTo>
                  <a:cubicBezTo>
                    <a:pt x="129" y="7"/>
                    <a:pt x="129" y="7"/>
                    <a:pt x="129" y="7"/>
                  </a:cubicBezTo>
                  <a:cubicBezTo>
                    <a:pt x="136" y="5"/>
                    <a:pt x="136" y="5"/>
                    <a:pt x="136" y="5"/>
                  </a:cubicBezTo>
                  <a:cubicBezTo>
                    <a:pt x="140" y="0"/>
                    <a:pt x="140" y="0"/>
                    <a:pt x="140" y="0"/>
                  </a:cubicBezTo>
                  <a:close/>
                  <a:moveTo>
                    <a:pt x="304" y="479"/>
                  </a:moveTo>
                  <a:cubicBezTo>
                    <a:pt x="304" y="478"/>
                    <a:pt x="304" y="478"/>
                    <a:pt x="305" y="478"/>
                  </a:cubicBezTo>
                  <a:cubicBezTo>
                    <a:pt x="306" y="478"/>
                    <a:pt x="306" y="478"/>
                    <a:pt x="306" y="479"/>
                  </a:cubicBezTo>
                  <a:cubicBezTo>
                    <a:pt x="307" y="481"/>
                    <a:pt x="306" y="484"/>
                    <a:pt x="306" y="484"/>
                  </a:cubicBezTo>
                  <a:cubicBezTo>
                    <a:pt x="306" y="485"/>
                    <a:pt x="306" y="485"/>
                    <a:pt x="305" y="485"/>
                  </a:cubicBezTo>
                  <a:cubicBezTo>
                    <a:pt x="305" y="485"/>
                    <a:pt x="304" y="484"/>
                    <a:pt x="304" y="484"/>
                  </a:cubicBezTo>
                  <a:cubicBezTo>
                    <a:pt x="304" y="484"/>
                    <a:pt x="305" y="481"/>
                    <a:pt x="304" y="479"/>
                  </a:cubicBezTo>
                  <a:close/>
                  <a:moveTo>
                    <a:pt x="295" y="455"/>
                  </a:moveTo>
                  <a:cubicBezTo>
                    <a:pt x="298" y="456"/>
                    <a:pt x="306" y="462"/>
                    <a:pt x="302" y="463"/>
                  </a:cubicBezTo>
                  <a:cubicBezTo>
                    <a:pt x="299" y="464"/>
                    <a:pt x="296" y="465"/>
                    <a:pt x="295" y="462"/>
                  </a:cubicBezTo>
                  <a:cubicBezTo>
                    <a:pt x="294" y="458"/>
                    <a:pt x="295" y="455"/>
                    <a:pt x="295" y="455"/>
                  </a:cubicBezTo>
                  <a:close/>
                  <a:moveTo>
                    <a:pt x="282" y="418"/>
                  </a:moveTo>
                  <a:cubicBezTo>
                    <a:pt x="282" y="422"/>
                    <a:pt x="287" y="427"/>
                    <a:pt x="285" y="433"/>
                  </a:cubicBezTo>
                  <a:cubicBezTo>
                    <a:pt x="283" y="440"/>
                    <a:pt x="289" y="443"/>
                    <a:pt x="290" y="437"/>
                  </a:cubicBezTo>
                  <a:cubicBezTo>
                    <a:pt x="292" y="431"/>
                    <a:pt x="294" y="426"/>
                    <a:pt x="289" y="421"/>
                  </a:cubicBezTo>
                  <a:cubicBezTo>
                    <a:pt x="285" y="415"/>
                    <a:pt x="282" y="418"/>
                    <a:pt x="282" y="418"/>
                  </a:cubicBezTo>
                  <a:close/>
                  <a:moveTo>
                    <a:pt x="263" y="195"/>
                  </a:moveTo>
                  <a:cubicBezTo>
                    <a:pt x="263" y="195"/>
                    <a:pt x="260" y="198"/>
                    <a:pt x="261" y="201"/>
                  </a:cubicBezTo>
                  <a:cubicBezTo>
                    <a:pt x="261" y="204"/>
                    <a:pt x="278" y="203"/>
                    <a:pt x="282" y="202"/>
                  </a:cubicBezTo>
                  <a:cubicBezTo>
                    <a:pt x="286" y="200"/>
                    <a:pt x="280" y="195"/>
                    <a:pt x="278" y="196"/>
                  </a:cubicBezTo>
                  <a:cubicBezTo>
                    <a:pt x="275" y="196"/>
                    <a:pt x="265" y="195"/>
                    <a:pt x="263" y="195"/>
                  </a:cubicBezTo>
                  <a:close/>
                  <a:moveTo>
                    <a:pt x="149" y="166"/>
                  </a:moveTo>
                  <a:cubicBezTo>
                    <a:pt x="148" y="169"/>
                    <a:pt x="149" y="176"/>
                    <a:pt x="151" y="179"/>
                  </a:cubicBezTo>
                  <a:cubicBezTo>
                    <a:pt x="151" y="180"/>
                    <a:pt x="153" y="180"/>
                    <a:pt x="154" y="181"/>
                  </a:cubicBezTo>
                  <a:cubicBezTo>
                    <a:pt x="157" y="183"/>
                    <a:pt x="155" y="188"/>
                    <a:pt x="158" y="188"/>
                  </a:cubicBezTo>
                  <a:cubicBezTo>
                    <a:pt x="160" y="189"/>
                    <a:pt x="159" y="181"/>
                    <a:pt x="159" y="174"/>
                  </a:cubicBezTo>
                  <a:cubicBezTo>
                    <a:pt x="158" y="168"/>
                    <a:pt x="159" y="167"/>
                    <a:pt x="157" y="167"/>
                  </a:cubicBezTo>
                  <a:cubicBezTo>
                    <a:pt x="154" y="166"/>
                    <a:pt x="149" y="166"/>
                    <a:pt x="149" y="166"/>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0" name="Freeform 58"/>
            <p:cNvSpPr>
              <a:spLocks/>
            </p:cNvSpPr>
            <p:nvPr/>
          </p:nvSpPr>
          <p:spPr bwMode="auto">
            <a:xfrm>
              <a:off x="4565" y="3720"/>
              <a:ext cx="211" cy="488"/>
            </a:xfrm>
            <a:custGeom>
              <a:avLst/>
              <a:gdLst>
                <a:gd name="T0" fmla="*/ 92 w 101"/>
                <a:gd name="T1" fmla="*/ 20 h 234"/>
                <a:gd name="T2" fmla="*/ 100 w 101"/>
                <a:gd name="T3" fmla="*/ 54 h 234"/>
                <a:gd name="T4" fmla="*/ 99 w 101"/>
                <a:gd name="T5" fmla="*/ 114 h 234"/>
                <a:gd name="T6" fmla="*/ 99 w 101"/>
                <a:gd name="T7" fmla="*/ 150 h 234"/>
                <a:gd name="T8" fmla="*/ 89 w 101"/>
                <a:gd name="T9" fmla="*/ 180 h 234"/>
                <a:gd name="T10" fmla="*/ 77 w 101"/>
                <a:gd name="T11" fmla="*/ 198 h 234"/>
                <a:gd name="T12" fmla="*/ 64 w 101"/>
                <a:gd name="T13" fmla="*/ 201 h 234"/>
                <a:gd name="T14" fmla="*/ 53 w 101"/>
                <a:gd name="T15" fmla="*/ 197 h 234"/>
                <a:gd name="T16" fmla="*/ 43 w 101"/>
                <a:gd name="T17" fmla="*/ 206 h 234"/>
                <a:gd name="T18" fmla="*/ 43 w 101"/>
                <a:gd name="T19" fmla="*/ 223 h 234"/>
                <a:gd name="T20" fmla="*/ 38 w 101"/>
                <a:gd name="T21" fmla="*/ 234 h 234"/>
                <a:gd name="T22" fmla="*/ 36 w 101"/>
                <a:gd name="T23" fmla="*/ 218 h 234"/>
                <a:gd name="T24" fmla="*/ 28 w 101"/>
                <a:gd name="T25" fmla="*/ 198 h 234"/>
                <a:gd name="T26" fmla="*/ 3 w 101"/>
                <a:gd name="T27" fmla="*/ 172 h 234"/>
                <a:gd name="T28" fmla="*/ 9 w 101"/>
                <a:gd name="T29" fmla="*/ 150 h 234"/>
                <a:gd name="T30" fmla="*/ 31 w 101"/>
                <a:gd name="T31" fmla="*/ 135 h 234"/>
                <a:gd name="T32" fmla="*/ 30 w 101"/>
                <a:gd name="T33" fmla="*/ 116 h 234"/>
                <a:gd name="T34" fmla="*/ 26 w 101"/>
                <a:gd name="T35" fmla="*/ 97 h 234"/>
                <a:gd name="T36" fmla="*/ 31 w 101"/>
                <a:gd name="T37" fmla="*/ 89 h 234"/>
                <a:gd name="T38" fmla="*/ 31 w 101"/>
                <a:gd name="T39" fmla="*/ 73 h 234"/>
                <a:gd name="T40" fmla="*/ 43 w 101"/>
                <a:gd name="T41" fmla="*/ 71 h 234"/>
                <a:gd name="T42" fmla="*/ 56 w 101"/>
                <a:gd name="T43" fmla="*/ 70 h 234"/>
                <a:gd name="T44" fmla="*/ 67 w 101"/>
                <a:gd name="T45" fmla="*/ 60 h 234"/>
                <a:gd name="T46" fmla="*/ 63 w 101"/>
                <a:gd name="T47" fmla="*/ 50 h 234"/>
                <a:gd name="T48" fmla="*/ 74 w 101"/>
                <a:gd name="T49" fmla="*/ 39 h 234"/>
                <a:gd name="T50" fmla="*/ 74 w 101"/>
                <a:gd name="T51" fmla="*/ 21 h 234"/>
                <a:gd name="T52" fmla="*/ 68 w 101"/>
                <a:gd name="T53" fmla="*/ 26 h 234"/>
                <a:gd name="T54" fmla="*/ 59 w 101"/>
                <a:gd name="T55" fmla="*/ 21 h 234"/>
                <a:gd name="T56" fmla="*/ 53 w 101"/>
                <a:gd name="T57" fmla="*/ 16 h 234"/>
                <a:gd name="T58" fmla="*/ 62 w 101"/>
                <a:gd name="T59" fmla="*/ 1 h 234"/>
                <a:gd name="T60" fmla="*/ 74 w 101"/>
                <a:gd name="T61" fmla="*/ 6 h 234"/>
                <a:gd name="T62" fmla="*/ 81 w 101"/>
                <a:gd name="T63" fmla="*/ 15 h 234"/>
                <a:gd name="T64" fmla="*/ 92 w 101"/>
                <a:gd name="T65" fmla="*/ 17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234">
                  <a:moveTo>
                    <a:pt x="92" y="17"/>
                  </a:moveTo>
                  <a:cubicBezTo>
                    <a:pt x="92" y="18"/>
                    <a:pt x="92" y="19"/>
                    <a:pt x="92" y="20"/>
                  </a:cubicBezTo>
                  <a:cubicBezTo>
                    <a:pt x="94" y="31"/>
                    <a:pt x="91" y="32"/>
                    <a:pt x="95" y="37"/>
                  </a:cubicBezTo>
                  <a:cubicBezTo>
                    <a:pt x="99" y="43"/>
                    <a:pt x="99" y="49"/>
                    <a:pt x="100" y="54"/>
                  </a:cubicBezTo>
                  <a:cubicBezTo>
                    <a:pt x="100" y="60"/>
                    <a:pt x="97" y="83"/>
                    <a:pt x="98" y="93"/>
                  </a:cubicBezTo>
                  <a:cubicBezTo>
                    <a:pt x="99" y="103"/>
                    <a:pt x="101" y="104"/>
                    <a:pt x="99" y="114"/>
                  </a:cubicBezTo>
                  <a:cubicBezTo>
                    <a:pt x="96" y="124"/>
                    <a:pt x="95" y="123"/>
                    <a:pt x="97" y="127"/>
                  </a:cubicBezTo>
                  <a:cubicBezTo>
                    <a:pt x="99" y="131"/>
                    <a:pt x="99" y="145"/>
                    <a:pt x="99" y="150"/>
                  </a:cubicBezTo>
                  <a:cubicBezTo>
                    <a:pt x="98" y="156"/>
                    <a:pt x="96" y="165"/>
                    <a:pt x="94" y="171"/>
                  </a:cubicBezTo>
                  <a:cubicBezTo>
                    <a:pt x="91" y="177"/>
                    <a:pt x="89" y="175"/>
                    <a:pt x="89" y="180"/>
                  </a:cubicBezTo>
                  <a:cubicBezTo>
                    <a:pt x="88" y="184"/>
                    <a:pt x="84" y="189"/>
                    <a:pt x="82" y="191"/>
                  </a:cubicBezTo>
                  <a:cubicBezTo>
                    <a:pt x="81" y="193"/>
                    <a:pt x="79" y="198"/>
                    <a:pt x="77" y="198"/>
                  </a:cubicBezTo>
                  <a:cubicBezTo>
                    <a:pt x="75" y="198"/>
                    <a:pt x="71" y="197"/>
                    <a:pt x="69" y="199"/>
                  </a:cubicBezTo>
                  <a:cubicBezTo>
                    <a:pt x="67" y="201"/>
                    <a:pt x="66" y="200"/>
                    <a:pt x="64" y="201"/>
                  </a:cubicBezTo>
                  <a:cubicBezTo>
                    <a:pt x="62" y="202"/>
                    <a:pt x="60" y="204"/>
                    <a:pt x="59" y="202"/>
                  </a:cubicBezTo>
                  <a:cubicBezTo>
                    <a:pt x="58" y="199"/>
                    <a:pt x="54" y="195"/>
                    <a:pt x="53" y="197"/>
                  </a:cubicBezTo>
                  <a:cubicBezTo>
                    <a:pt x="52" y="200"/>
                    <a:pt x="50" y="202"/>
                    <a:pt x="48" y="200"/>
                  </a:cubicBezTo>
                  <a:cubicBezTo>
                    <a:pt x="46" y="199"/>
                    <a:pt x="43" y="203"/>
                    <a:pt x="43" y="206"/>
                  </a:cubicBezTo>
                  <a:cubicBezTo>
                    <a:pt x="44" y="208"/>
                    <a:pt x="44" y="212"/>
                    <a:pt x="43" y="213"/>
                  </a:cubicBezTo>
                  <a:cubicBezTo>
                    <a:pt x="41" y="215"/>
                    <a:pt x="44" y="223"/>
                    <a:pt x="43" y="223"/>
                  </a:cubicBezTo>
                  <a:cubicBezTo>
                    <a:pt x="41" y="224"/>
                    <a:pt x="39" y="225"/>
                    <a:pt x="38" y="227"/>
                  </a:cubicBezTo>
                  <a:cubicBezTo>
                    <a:pt x="38" y="228"/>
                    <a:pt x="39" y="231"/>
                    <a:pt x="38" y="234"/>
                  </a:cubicBezTo>
                  <a:cubicBezTo>
                    <a:pt x="34" y="232"/>
                    <a:pt x="31" y="230"/>
                    <a:pt x="30" y="228"/>
                  </a:cubicBezTo>
                  <a:cubicBezTo>
                    <a:pt x="29" y="225"/>
                    <a:pt x="32" y="222"/>
                    <a:pt x="36" y="218"/>
                  </a:cubicBezTo>
                  <a:cubicBezTo>
                    <a:pt x="40" y="214"/>
                    <a:pt x="36" y="214"/>
                    <a:pt x="35" y="210"/>
                  </a:cubicBezTo>
                  <a:cubicBezTo>
                    <a:pt x="33" y="207"/>
                    <a:pt x="30" y="203"/>
                    <a:pt x="28" y="198"/>
                  </a:cubicBezTo>
                  <a:cubicBezTo>
                    <a:pt x="25" y="193"/>
                    <a:pt x="21" y="187"/>
                    <a:pt x="17" y="182"/>
                  </a:cubicBezTo>
                  <a:cubicBezTo>
                    <a:pt x="14" y="176"/>
                    <a:pt x="6" y="175"/>
                    <a:pt x="3" y="172"/>
                  </a:cubicBezTo>
                  <a:cubicBezTo>
                    <a:pt x="0" y="169"/>
                    <a:pt x="4" y="166"/>
                    <a:pt x="9" y="162"/>
                  </a:cubicBezTo>
                  <a:cubicBezTo>
                    <a:pt x="13" y="158"/>
                    <a:pt x="7" y="156"/>
                    <a:pt x="9" y="150"/>
                  </a:cubicBezTo>
                  <a:cubicBezTo>
                    <a:pt x="12" y="144"/>
                    <a:pt x="26" y="147"/>
                    <a:pt x="31" y="145"/>
                  </a:cubicBezTo>
                  <a:cubicBezTo>
                    <a:pt x="37" y="142"/>
                    <a:pt x="33" y="139"/>
                    <a:pt x="31" y="135"/>
                  </a:cubicBezTo>
                  <a:cubicBezTo>
                    <a:pt x="29" y="132"/>
                    <a:pt x="30" y="129"/>
                    <a:pt x="32" y="126"/>
                  </a:cubicBezTo>
                  <a:cubicBezTo>
                    <a:pt x="34" y="124"/>
                    <a:pt x="30" y="118"/>
                    <a:pt x="30" y="116"/>
                  </a:cubicBezTo>
                  <a:cubicBezTo>
                    <a:pt x="29" y="115"/>
                    <a:pt x="29" y="110"/>
                    <a:pt x="29" y="107"/>
                  </a:cubicBezTo>
                  <a:cubicBezTo>
                    <a:pt x="29" y="104"/>
                    <a:pt x="27" y="100"/>
                    <a:pt x="26" y="97"/>
                  </a:cubicBezTo>
                  <a:cubicBezTo>
                    <a:pt x="25" y="96"/>
                    <a:pt x="24" y="94"/>
                    <a:pt x="23" y="92"/>
                  </a:cubicBezTo>
                  <a:cubicBezTo>
                    <a:pt x="31" y="89"/>
                    <a:pt x="31" y="89"/>
                    <a:pt x="31" y="89"/>
                  </a:cubicBezTo>
                  <a:cubicBezTo>
                    <a:pt x="28" y="82"/>
                    <a:pt x="28" y="82"/>
                    <a:pt x="28" y="82"/>
                  </a:cubicBezTo>
                  <a:cubicBezTo>
                    <a:pt x="31" y="73"/>
                    <a:pt x="31" y="73"/>
                    <a:pt x="31" y="73"/>
                  </a:cubicBezTo>
                  <a:cubicBezTo>
                    <a:pt x="35" y="67"/>
                    <a:pt x="35" y="67"/>
                    <a:pt x="35" y="67"/>
                  </a:cubicBezTo>
                  <a:cubicBezTo>
                    <a:pt x="43" y="71"/>
                    <a:pt x="43" y="71"/>
                    <a:pt x="43" y="71"/>
                  </a:cubicBezTo>
                  <a:cubicBezTo>
                    <a:pt x="51" y="68"/>
                    <a:pt x="51" y="68"/>
                    <a:pt x="51" y="68"/>
                  </a:cubicBezTo>
                  <a:cubicBezTo>
                    <a:pt x="56" y="70"/>
                    <a:pt x="56" y="70"/>
                    <a:pt x="56" y="70"/>
                  </a:cubicBezTo>
                  <a:cubicBezTo>
                    <a:pt x="60" y="67"/>
                    <a:pt x="60" y="67"/>
                    <a:pt x="60" y="67"/>
                  </a:cubicBezTo>
                  <a:cubicBezTo>
                    <a:pt x="67" y="60"/>
                    <a:pt x="67" y="60"/>
                    <a:pt x="67" y="60"/>
                  </a:cubicBezTo>
                  <a:cubicBezTo>
                    <a:pt x="65" y="51"/>
                    <a:pt x="65" y="51"/>
                    <a:pt x="65" y="51"/>
                  </a:cubicBezTo>
                  <a:cubicBezTo>
                    <a:pt x="63" y="50"/>
                    <a:pt x="63" y="50"/>
                    <a:pt x="63" y="50"/>
                  </a:cubicBezTo>
                  <a:cubicBezTo>
                    <a:pt x="67" y="42"/>
                    <a:pt x="67" y="42"/>
                    <a:pt x="67" y="42"/>
                  </a:cubicBezTo>
                  <a:cubicBezTo>
                    <a:pt x="74" y="39"/>
                    <a:pt x="74" y="39"/>
                    <a:pt x="74" y="39"/>
                  </a:cubicBezTo>
                  <a:cubicBezTo>
                    <a:pt x="75" y="28"/>
                    <a:pt x="75" y="28"/>
                    <a:pt x="75" y="28"/>
                  </a:cubicBezTo>
                  <a:cubicBezTo>
                    <a:pt x="74" y="21"/>
                    <a:pt x="74" y="21"/>
                    <a:pt x="74" y="21"/>
                  </a:cubicBezTo>
                  <a:cubicBezTo>
                    <a:pt x="71" y="22"/>
                    <a:pt x="71" y="22"/>
                    <a:pt x="71" y="22"/>
                  </a:cubicBezTo>
                  <a:cubicBezTo>
                    <a:pt x="68" y="26"/>
                    <a:pt x="68" y="26"/>
                    <a:pt x="68" y="26"/>
                  </a:cubicBezTo>
                  <a:cubicBezTo>
                    <a:pt x="63" y="26"/>
                    <a:pt x="63" y="26"/>
                    <a:pt x="63" y="26"/>
                  </a:cubicBezTo>
                  <a:cubicBezTo>
                    <a:pt x="59" y="21"/>
                    <a:pt x="59" y="21"/>
                    <a:pt x="59" y="21"/>
                  </a:cubicBezTo>
                  <a:cubicBezTo>
                    <a:pt x="54" y="22"/>
                    <a:pt x="54" y="22"/>
                    <a:pt x="54" y="22"/>
                  </a:cubicBezTo>
                  <a:cubicBezTo>
                    <a:pt x="53" y="16"/>
                    <a:pt x="53" y="16"/>
                    <a:pt x="53" y="16"/>
                  </a:cubicBezTo>
                  <a:cubicBezTo>
                    <a:pt x="61" y="11"/>
                    <a:pt x="61" y="11"/>
                    <a:pt x="61" y="11"/>
                  </a:cubicBezTo>
                  <a:cubicBezTo>
                    <a:pt x="62" y="1"/>
                    <a:pt x="62" y="1"/>
                    <a:pt x="62" y="1"/>
                  </a:cubicBezTo>
                  <a:cubicBezTo>
                    <a:pt x="66" y="0"/>
                    <a:pt x="66" y="0"/>
                    <a:pt x="66" y="0"/>
                  </a:cubicBezTo>
                  <a:cubicBezTo>
                    <a:pt x="74" y="6"/>
                    <a:pt x="74" y="6"/>
                    <a:pt x="74" y="6"/>
                  </a:cubicBezTo>
                  <a:cubicBezTo>
                    <a:pt x="82" y="9"/>
                    <a:pt x="82" y="9"/>
                    <a:pt x="82" y="9"/>
                  </a:cubicBezTo>
                  <a:cubicBezTo>
                    <a:pt x="81" y="15"/>
                    <a:pt x="81" y="15"/>
                    <a:pt x="81" y="15"/>
                  </a:cubicBezTo>
                  <a:cubicBezTo>
                    <a:pt x="87" y="20"/>
                    <a:pt x="87" y="20"/>
                    <a:pt x="87" y="20"/>
                  </a:cubicBezTo>
                  <a:lnTo>
                    <a:pt x="92" y="17"/>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1" name="Freeform 59"/>
            <p:cNvSpPr>
              <a:spLocks noEditPoints="1"/>
            </p:cNvSpPr>
            <p:nvPr/>
          </p:nvSpPr>
          <p:spPr bwMode="auto">
            <a:xfrm>
              <a:off x="4142" y="2930"/>
              <a:ext cx="615" cy="982"/>
            </a:xfrm>
            <a:custGeom>
              <a:avLst/>
              <a:gdLst>
                <a:gd name="T0" fmla="*/ 137 w 295"/>
                <a:gd name="T1" fmla="*/ 58 h 471"/>
                <a:gd name="T2" fmla="*/ 112 w 295"/>
                <a:gd name="T3" fmla="*/ 142 h 471"/>
                <a:gd name="T4" fmla="*/ 102 w 295"/>
                <a:gd name="T5" fmla="*/ 255 h 471"/>
                <a:gd name="T6" fmla="*/ 142 w 295"/>
                <a:gd name="T7" fmla="*/ 260 h 471"/>
                <a:gd name="T8" fmla="*/ 154 w 295"/>
                <a:gd name="T9" fmla="*/ 271 h 471"/>
                <a:gd name="T10" fmla="*/ 161 w 295"/>
                <a:gd name="T11" fmla="*/ 237 h 471"/>
                <a:gd name="T12" fmla="*/ 215 w 295"/>
                <a:gd name="T13" fmla="*/ 233 h 471"/>
                <a:gd name="T14" fmla="*/ 234 w 295"/>
                <a:gd name="T15" fmla="*/ 256 h 471"/>
                <a:gd name="T16" fmla="*/ 253 w 295"/>
                <a:gd name="T17" fmla="*/ 301 h 471"/>
                <a:gd name="T18" fmla="*/ 293 w 295"/>
                <a:gd name="T19" fmla="*/ 358 h 471"/>
                <a:gd name="T20" fmla="*/ 284 w 295"/>
                <a:gd name="T21" fmla="*/ 394 h 471"/>
                <a:gd name="T22" fmla="*/ 265 w 295"/>
                <a:gd name="T23" fmla="*/ 380 h 471"/>
                <a:gd name="T24" fmla="*/ 262 w 295"/>
                <a:gd name="T25" fmla="*/ 400 h 471"/>
                <a:gd name="T26" fmla="*/ 277 w 295"/>
                <a:gd name="T27" fmla="*/ 400 h 471"/>
                <a:gd name="T28" fmla="*/ 266 w 295"/>
                <a:gd name="T29" fmla="*/ 429 h 471"/>
                <a:gd name="T30" fmla="*/ 259 w 295"/>
                <a:gd name="T31" fmla="*/ 449 h 471"/>
                <a:gd name="T32" fmla="*/ 234 w 295"/>
                <a:gd name="T33" fmla="*/ 452 h 471"/>
                <a:gd name="T34" fmla="*/ 224 w 295"/>
                <a:gd name="T35" fmla="*/ 465 h 471"/>
                <a:gd name="T36" fmla="*/ 216 w 295"/>
                <a:gd name="T37" fmla="*/ 436 h 471"/>
                <a:gd name="T38" fmla="*/ 196 w 295"/>
                <a:gd name="T39" fmla="*/ 417 h 471"/>
                <a:gd name="T40" fmla="*/ 171 w 295"/>
                <a:gd name="T41" fmla="*/ 424 h 471"/>
                <a:gd name="T42" fmla="*/ 148 w 295"/>
                <a:gd name="T43" fmla="*/ 442 h 471"/>
                <a:gd name="T44" fmla="*/ 134 w 295"/>
                <a:gd name="T45" fmla="*/ 427 h 471"/>
                <a:gd name="T46" fmla="*/ 119 w 295"/>
                <a:gd name="T47" fmla="*/ 419 h 471"/>
                <a:gd name="T48" fmla="*/ 106 w 295"/>
                <a:gd name="T49" fmla="*/ 389 h 471"/>
                <a:gd name="T50" fmla="*/ 116 w 295"/>
                <a:gd name="T51" fmla="*/ 367 h 471"/>
                <a:gd name="T52" fmla="*/ 114 w 295"/>
                <a:gd name="T53" fmla="*/ 339 h 471"/>
                <a:gd name="T54" fmla="*/ 135 w 295"/>
                <a:gd name="T55" fmla="*/ 323 h 471"/>
                <a:gd name="T56" fmla="*/ 111 w 295"/>
                <a:gd name="T57" fmla="*/ 313 h 471"/>
                <a:gd name="T58" fmla="*/ 96 w 295"/>
                <a:gd name="T59" fmla="*/ 330 h 471"/>
                <a:gd name="T60" fmla="*/ 62 w 295"/>
                <a:gd name="T61" fmla="*/ 336 h 471"/>
                <a:gd name="T62" fmla="*/ 52 w 295"/>
                <a:gd name="T63" fmla="*/ 311 h 471"/>
                <a:gd name="T64" fmla="*/ 62 w 295"/>
                <a:gd name="T65" fmla="*/ 278 h 471"/>
                <a:gd name="T66" fmla="*/ 39 w 295"/>
                <a:gd name="T67" fmla="*/ 284 h 471"/>
                <a:gd name="T68" fmla="*/ 26 w 295"/>
                <a:gd name="T69" fmla="*/ 273 h 471"/>
                <a:gd name="T70" fmla="*/ 18 w 295"/>
                <a:gd name="T71" fmla="*/ 251 h 471"/>
                <a:gd name="T72" fmla="*/ 10 w 295"/>
                <a:gd name="T73" fmla="*/ 238 h 471"/>
                <a:gd name="T74" fmla="*/ 6 w 295"/>
                <a:gd name="T75" fmla="*/ 221 h 471"/>
                <a:gd name="T76" fmla="*/ 0 w 295"/>
                <a:gd name="T77" fmla="*/ 196 h 471"/>
                <a:gd name="T78" fmla="*/ 10 w 295"/>
                <a:gd name="T79" fmla="*/ 174 h 471"/>
                <a:gd name="T80" fmla="*/ 26 w 295"/>
                <a:gd name="T81" fmla="*/ 158 h 471"/>
                <a:gd name="T82" fmla="*/ 43 w 295"/>
                <a:gd name="T83" fmla="*/ 129 h 471"/>
                <a:gd name="T84" fmla="*/ 38 w 295"/>
                <a:gd name="T85" fmla="*/ 105 h 471"/>
                <a:gd name="T86" fmla="*/ 32 w 295"/>
                <a:gd name="T87" fmla="*/ 75 h 471"/>
                <a:gd name="T88" fmla="*/ 24 w 295"/>
                <a:gd name="T89" fmla="*/ 36 h 471"/>
                <a:gd name="T90" fmla="*/ 57 w 295"/>
                <a:gd name="T91" fmla="*/ 32 h 471"/>
                <a:gd name="T92" fmla="*/ 74 w 295"/>
                <a:gd name="T93" fmla="*/ 9 h 471"/>
                <a:gd name="T94" fmla="*/ 119 w 295"/>
                <a:gd name="T95" fmla="*/ 11 h 471"/>
                <a:gd name="T96" fmla="*/ 116 w 295"/>
                <a:gd name="T97" fmla="*/ 30 h 471"/>
                <a:gd name="T98" fmla="*/ 142 w 295"/>
                <a:gd name="T99" fmla="*/ 35 h 471"/>
                <a:gd name="T100" fmla="*/ 130 w 295"/>
                <a:gd name="T101" fmla="*/ 24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5" h="471">
                  <a:moveTo>
                    <a:pt x="152" y="42"/>
                  </a:moveTo>
                  <a:cubicBezTo>
                    <a:pt x="149" y="44"/>
                    <a:pt x="147" y="45"/>
                    <a:pt x="148" y="47"/>
                  </a:cubicBezTo>
                  <a:cubicBezTo>
                    <a:pt x="149" y="50"/>
                    <a:pt x="153" y="53"/>
                    <a:pt x="149" y="55"/>
                  </a:cubicBezTo>
                  <a:cubicBezTo>
                    <a:pt x="144" y="56"/>
                    <a:pt x="141" y="56"/>
                    <a:pt x="137" y="58"/>
                  </a:cubicBezTo>
                  <a:cubicBezTo>
                    <a:pt x="134" y="60"/>
                    <a:pt x="117" y="73"/>
                    <a:pt x="111" y="84"/>
                  </a:cubicBezTo>
                  <a:cubicBezTo>
                    <a:pt x="106" y="95"/>
                    <a:pt x="106" y="100"/>
                    <a:pt x="108" y="106"/>
                  </a:cubicBezTo>
                  <a:cubicBezTo>
                    <a:pt x="110" y="112"/>
                    <a:pt x="110" y="120"/>
                    <a:pt x="108" y="124"/>
                  </a:cubicBezTo>
                  <a:cubicBezTo>
                    <a:pt x="106" y="128"/>
                    <a:pt x="115" y="136"/>
                    <a:pt x="112" y="142"/>
                  </a:cubicBezTo>
                  <a:cubicBezTo>
                    <a:pt x="110" y="149"/>
                    <a:pt x="112" y="164"/>
                    <a:pt x="112" y="171"/>
                  </a:cubicBezTo>
                  <a:cubicBezTo>
                    <a:pt x="112" y="178"/>
                    <a:pt x="111" y="196"/>
                    <a:pt x="112" y="205"/>
                  </a:cubicBezTo>
                  <a:cubicBezTo>
                    <a:pt x="114" y="215"/>
                    <a:pt x="105" y="225"/>
                    <a:pt x="104" y="234"/>
                  </a:cubicBezTo>
                  <a:cubicBezTo>
                    <a:pt x="102" y="243"/>
                    <a:pt x="106" y="250"/>
                    <a:pt x="102" y="255"/>
                  </a:cubicBezTo>
                  <a:cubicBezTo>
                    <a:pt x="98" y="260"/>
                    <a:pt x="108" y="272"/>
                    <a:pt x="118" y="261"/>
                  </a:cubicBezTo>
                  <a:cubicBezTo>
                    <a:pt x="128" y="251"/>
                    <a:pt x="129" y="249"/>
                    <a:pt x="133" y="259"/>
                  </a:cubicBezTo>
                  <a:cubicBezTo>
                    <a:pt x="137" y="269"/>
                    <a:pt x="142" y="272"/>
                    <a:pt x="144" y="268"/>
                  </a:cubicBezTo>
                  <a:cubicBezTo>
                    <a:pt x="145" y="264"/>
                    <a:pt x="146" y="265"/>
                    <a:pt x="142" y="260"/>
                  </a:cubicBezTo>
                  <a:cubicBezTo>
                    <a:pt x="139" y="256"/>
                    <a:pt x="140" y="248"/>
                    <a:pt x="143" y="253"/>
                  </a:cubicBezTo>
                  <a:cubicBezTo>
                    <a:pt x="147" y="258"/>
                    <a:pt x="149" y="260"/>
                    <a:pt x="150" y="259"/>
                  </a:cubicBezTo>
                  <a:cubicBezTo>
                    <a:pt x="151" y="258"/>
                    <a:pt x="155" y="256"/>
                    <a:pt x="155" y="260"/>
                  </a:cubicBezTo>
                  <a:cubicBezTo>
                    <a:pt x="155" y="263"/>
                    <a:pt x="151" y="270"/>
                    <a:pt x="154" y="271"/>
                  </a:cubicBezTo>
                  <a:cubicBezTo>
                    <a:pt x="156" y="272"/>
                    <a:pt x="164" y="265"/>
                    <a:pt x="163" y="262"/>
                  </a:cubicBezTo>
                  <a:cubicBezTo>
                    <a:pt x="163" y="260"/>
                    <a:pt x="163" y="257"/>
                    <a:pt x="164" y="254"/>
                  </a:cubicBezTo>
                  <a:cubicBezTo>
                    <a:pt x="165" y="252"/>
                    <a:pt x="164" y="246"/>
                    <a:pt x="160" y="244"/>
                  </a:cubicBezTo>
                  <a:cubicBezTo>
                    <a:pt x="157" y="241"/>
                    <a:pt x="158" y="238"/>
                    <a:pt x="161" y="237"/>
                  </a:cubicBezTo>
                  <a:cubicBezTo>
                    <a:pt x="164" y="237"/>
                    <a:pt x="170" y="234"/>
                    <a:pt x="170" y="232"/>
                  </a:cubicBezTo>
                  <a:cubicBezTo>
                    <a:pt x="171" y="230"/>
                    <a:pt x="178" y="227"/>
                    <a:pt x="183" y="229"/>
                  </a:cubicBezTo>
                  <a:cubicBezTo>
                    <a:pt x="188" y="231"/>
                    <a:pt x="191" y="232"/>
                    <a:pt x="197" y="232"/>
                  </a:cubicBezTo>
                  <a:cubicBezTo>
                    <a:pt x="203" y="231"/>
                    <a:pt x="215" y="229"/>
                    <a:pt x="215" y="233"/>
                  </a:cubicBezTo>
                  <a:cubicBezTo>
                    <a:pt x="215" y="237"/>
                    <a:pt x="217" y="240"/>
                    <a:pt x="215" y="241"/>
                  </a:cubicBezTo>
                  <a:cubicBezTo>
                    <a:pt x="214" y="243"/>
                    <a:pt x="222" y="246"/>
                    <a:pt x="225" y="247"/>
                  </a:cubicBezTo>
                  <a:cubicBezTo>
                    <a:pt x="228" y="248"/>
                    <a:pt x="229" y="250"/>
                    <a:pt x="230" y="252"/>
                  </a:cubicBezTo>
                  <a:cubicBezTo>
                    <a:pt x="231" y="255"/>
                    <a:pt x="233" y="254"/>
                    <a:pt x="234" y="256"/>
                  </a:cubicBezTo>
                  <a:cubicBezTo>
                    <a:pt x="236" y="257"/>
                    <a:pt x="238" y="254"/>
                    <a:pt x="239" y="260"/>
                  </a:cubicBezTo>
                  <a:cubicBezTo>
                    <a:pt x="240" y="266"/>
                    <a:pt x="241" y="267"/>
                    <a:pt x="241" y="272"/>
                  </a:cubicBezTo>
                  <a:cubicBezTo>
                    <a:pt x="242" y="276"/>
                    <a:pt x="244" y="280"/>
                    <a:pt x="244" y="281"/>
                  </a:cubicBezTo>
                  <a:cubicBezTo>
                    <a:pt x="244" y="282"/>
                    <a:pt x="248" y="295"/>
                    <a:pt x="253" y="301"/>
                  </a:cubicBezTo>
                  <a:cubicBezTo>
                    <a:pt x="259" y="308"/>
                    <a:pt x="266" y="307"/>
                    <a:pt x="268" y="313"/>
                  </a:cubicBezTo>
                  <a:cubicBezTo>
                    <a:pt x="269" y="319"/>
                    <a:pt x="271" y="318"/>
                    <a:pt x="273" y="322"/>
                  </a:cubicBezTo>
                  <a:cubicBezTo>
                    <a:pt x="275" y="325"/>
                    <a:pt x="276" y="328"/>
                    <a:pt x="279" y="334"/>
                  </a:cubicBezTo>
                  <a:cubicBezTo>
                    <a:pt x="281" y="340"/>
                    <a:pt x="292" y="353"/>
                    <a:pt x="293" y="358"/>
                  </a:cubicBezTo>
                  <a:cubicBezTo>
                    <a:pt x="293" y="362"/>
                    <a:pt x="289" y="370"/>
                    <a:pt x="291" y="380"/>
                  </a:cubicBezTo>
                  <a:cubicBezTo>
                    <a:pt x="292" y="390"/>
                    <a:pt x="293" y="388"/>
                    <a:pt x="295" y="396"/>
                  </a:cubicBezTo>
                  <a:cubicBezTo>
                    <a:pt x="290" y="399"/>
                    <a:pt x="290" y="399"/>
                    <a:pt x="290" y="399"/>
                  </a:cubicBezTo>
                  <a:cubicBezTo>
                    <a:pt x="284" y="394"/>
                    <a:pt x="284" y="394"/>
                    <a:pt x="284" y="394"/>
                  </a:cubicBezTo>
                  <a:cubicBezTo>
                    <a:pt x="285" y="388"/>
                    <a:pt x="285" y="388"/>
                    <a:pt x="285" y="388"/>
                  </a:cubicBezTo>
                  <a:cubicBezTo>
                    <a:pt x="277" y="385"/>
                    <a:pt x="277" y="385"/>
                    <a:pt x="277" y="385"/>
                  </a:cubicBezTo>
                  <a:cubicBezTo>
                    <a:pt x="269" y="379"/>
                    <a:pt x="269" y="379"/>
                    <a:pt x="269" y="379"/>
                  </a:cubicBezTo>
                  <a:cubicBezTo>
                    <a:pt x="265" y="380"/>
                    <a:pt x="265" y="380"/>
                    <a:pt x="265" y="380"/>
                  </a:cubicBezTo>
                  <a:cubicBezTo>
                    <a:pt x="264" y="390"/>
                    <a:pt x="264" y="390"/>
                    <a:pt x="264" y="390"/>
                  </a:cubicBezTo>
                  <a:cubicBezTo>
                    <a:pt x="256" y="395"/>
                    <a:pt x="256" y="395"/>
                    <a:pt x="256" y="395"/>
                  </a:cubicBezTo>
                  <a:cubicBezTo>
                    <a:pt x="257" y="401"/>
                    <a:pt x="257" y="401"/>
                    <a:pt x="257" y="401"/>
                  </a:cubicBezTo>
                  <a:cubicBezTo>
                    <a:pt x="262" y="400"/>
                    <a:pt x="262" y="400"/>
                    <a:pt x="262" y="400"/>
                  </a:cubicBezTo>
                  <a:cubicBezTo>
                    <a:pt x="266" y="405"/>
                    <a:pt x="266" y="405"/>
                    <a:pt x="266" y="405"/>
                  </a:cubicBezTo>
                  <a:cubicBezTo>
                    <a:pt x="271" y="405"/>
                    <a:pt x="271" y="405"/>
                    <a:pt x="271" y="405"/>
                  </a:cubicBezTo>
                  <a:cubicBezTo>
                    <a:pt x="274" y="401"/>
                    <a:pt x="274" y="401"/>
                    <a:pt x="274" y="401"/>
                  </a:cubicBezTo>
                  <a:cubicBezTo>
                    <a:pt x="277" y="400"/>
                    <a:pt x="277" y="400"/>
                    <a:pt x="277" y="400"/>
                  </a:cubicBezTo>
                  <a:cubicBezTo>
                    <a:pt x="278" y="407"/>
                    <a:pt x="278" y="407"/>
                    <a:pt x="278" y="407"/>
                  </a:cubicBezTo>
                  <a:cubicBezTo>
                    <a:pt x="277" y="418"/>
                    <a:pt x="277" y="418"/>
                    <a:pt x="277" y="418"/>
                  </a:cubicBezTo>
                  <a:cubicBezTo>
                    <a:pt x="270" y="421"/>
                    <a:pt x="270" y="421"/>
                    <a:pt x="270" y="421"/>
                  </a:cubicBezTo>
                  <a:cubicBezTo>
                    <a:pt x="266" y="429"/>
                    <a:pt x="266" y="429"/>
                    <a:pt x="266" y="429"/>
                  </a:cubicBezTo>
                  <a:cubicBezTo>
                    <a:pt x="268" y="430"/>
                    <a:pt x="268" y="430"/>
                    <a:pt x="268" y="430"/>
                  </a:cubicBezTo>
                  <a:cubicBezTo>
                    <a:pt x="270" y="439"/>
                    <a:pt x="270" y="439"/>
                    <a:pt x="270" y="439"/>
                  </a:cubicBezTo>
                  <a:cubicBezTo>
                    <a:pt x="263" y="446"/>
                    <a:pt x="263" y="446"/>
                    <a:pt x="263" y="446"/>
                  </a:cubicBezTo>
                  <a:cubicBezTo>
                    <a:pt x="259" y="449"/>
                    <a:pt x="259" y="449"/>
                    <a:pt x="259" y="449"/>
                  </a:cubicBezTo>
                  <a:cubicBezTo>
                    <a:pt x="254" y="447"/>
                    <a:pt x="254" y="447"/>
                    <a:pt x="254" y="447"/>
                  </a:cubicBezTo>
                  <a:cubicBezTo>
                    <a:pt x="246" y="450"/>
                    <a:pt x="246" y="450"/>
                    <a:pt x="246" y="450"/>
                  </a:cubicBezTo>
                  <a:cubicBezTo>
                    <a:pt x="238" y="446"/>
                    <a:pt x="238" y="446"/>
                    <a:pt x="238" y="446"/>
                  </a:cubicBezTo>
                  <a:cubicBezTo>
                    <a:pt x="234" y="452"/>
                    <a:pt x="234" y="452"/>
                    <a:pt x="234" y="452"/>
                  </a:cubicBezTo>
                  <a:cubicBezTo>
                    <a:pt x="231" y="461"/>
                    <a:pt x="231" y="461"/>
                    <a:pt x="231" y="461"/>
                  </a:cubicBezTo>
                  <a:cubicBezTo>
                    <a:pt x="234" y="468"/>
                    <a:pt x="234" y="468"/>
                    <a:pt x="234" y="468"/>
                  </a:cubicBezTo>
                  <a:cubicBezTo>
                    <a:pt x="226" y="471"/>
                    <a:pt x="226" y="471"/>
                    <a:pt x="226" y="471"/>
                  </a:cubicBezTo>
                  <a:cubicBezTo>
                    <a:pt x="225" y="470"/>
                    <a:pt x="225" y="467"/>
                    <a:pt x="224" y="465"/>
                  </a:cubicBezTo>
                  <a:cubicBezTo>
                    <a:pt x="222" y="459"/>
                    <a:pt x="224" y="460"/>
                    <a:pt x="221" y="454"/>
                  </a:cubicBezTo>
                  <a:cubicBezTo>
                    <a:pt x="218" y="449"/>
                    <a:pt x="221" y="450"/>
                    <a:pt x="222" y="445"/>
                  </a:cubicBezTo>
                  <a:cubicBezTo>
                    <a:pt x="222" y="439"/>
                    <a:pt x="222" y="436"/>
                    <a:pt x="218" y="436"/>
                  </a:cubicBezTo>
                  <a:cubicBezTo>
                    <a:pt x="217" y="436"/>
                    <a:pt x="217" y="436"/>
                    <a:pt x="216" y="436"/>
                  </a:cubicBezTo>
                  <a:cubicBezTo>
                    <a:pt x="217" y="410"/>
                    <a:pt x="217" y="410"/>
                    <a:pt x="217" y="410"/>
                  </a:cubicBezTo>
                  <a:cubicBezTo>
                    <a:pt x="214" y="409"/>
                    <a:pt x="214" y="409"/>
                    <a:pt x="214" y="409"/>
                  </a:cubicBezTo>
                  <a:cubicBezTo>
                    <a:pt x="208" y="415"/>
                    <a:pt x="208" y="415"/>
                    <a:pt x="208" y="415"/>
                  </a:cubicBezTo>
                  <a:cubicBezTo>
                    <a:pt x="196" y="417"/>
                    <a:pt x="196" y="417"/>
                    <a:pt x="196" y="417"/>
                  </a:cubicBezTo>
                  <a:cubicBezTo>
                    <a:pt x="191" y="424"/>
                    <a:pt x="191" y="424"/>
                    <a:pt x="191" y="424"/>
                  </a:cubicBezTo>
                  <a:cubicBezTo>
                    <a:pt x="186" y="425"/>
                    <a:pt x="186" y="425"/>
                    <a:pt x="186" y="425"/>
                  </a:cubicBezTo>
                  <a:cubicBezTo>
                    <a:pt x="180" y="429"/>
                    <a:pt x="180" y="429"/>
                    <a:pt x="180" y="429"/>
                  </a:cubicBezTo>
                  <a:cubicBezTo>
                    <a:pt x="171" y="424"/>
                    <a:pt x="171" y="424"/>
                    <a:pt x="171" y="424"/>
                  </a:cubicBezTo>
                  <a:cubicBezTo>
                    <a:pt x="165" y="427"/>
                    <a:pt x="165" y="427"/>
                    <a:pt x="165" y="427"/>
                  </a:cubicBezTo>
                  <a:cubicBezTo>
                    <a:pt x="154" y="426"/>
                    <a:pt x="154" y="426"/>
                    <a:pt x="154" y="426"/>
                  </a:cubicBezTo>
                  <a:cubicBezTo>
                    <a:pt x="154" y="436"/>
                    <a:pt x="154" y="436"/>
                    <a:pt x="154" y="436"/>
                  </a:cubicBezTo>
                  <a:cubicBezTo>
                    <a:pt x="148" y="442"/>
                    <a:pt x="148" y="442"/>
                    <a:pt x="148" y="442"/>
                  </a:cubicBezTo>
                  <a:cubicBezTo>
                    <a:pt x="142" y="443"/>
                    <a:pt x="142" y="443"/>
                    <a:pt x="142" y="443"/>
                  </a:cubicBezTo>
                  <a:cubicBezTo>
                    <a:pt x="143" y="434"/>
                    <a:pt x="143" y="434"/>
                    <a:pt x="143" y="434"/>
                  </a:cubicBezTo>
                  <a:cubicBezTo>
                    <a:pt x="136" y="432"/>
                    <a:pt x="136" y="432"/>
                    <a:pt x="136" y="432"/>
                  </a:cubicBezTo>
                  <a:cubicBezTo>
                    <a:pt x="134" y="427"/>
                    <a:pt x="134" y="427"/>
                    <a:pt x="134" y="427"/>
                  </a:cubicBezTo>
                  <a:cubicBezTo>
                    <a:pt x="130" y="422"/>
                    <a:pt x="130" y="422"/>
                    <a:pt x="130" y="422"/>
                  </a:cubicBezTo>
                  <a:cubicBezTo>
                    <a:pt x="129" y="417"/>
                    <a:pt x="129" y="417"/>
                    <a:pt x="129" y="417"/>
                  </a:cubicBezTo>
                  <a:cubicBezTo>
                    <a:pt x="124" y="415"/>
                    <a:pt x="124" y="415"/>
                    <a:pt x="124" y="415"/>
                  </a:cubicBezTo>
                  <a:cubicBezTo>
                    <a:pt x="119" y="419"/>
                    <a:pt x="119" y="419"/>
                    <a:pt x="119" y="419"/>
                  </a:cubicBezTo>
                  <a:cubicBezTo>
                    <a:pt x="115" y="413"/>
                    <a:pt x="115" y="413"/>
                    <a:pt x="115" y="413"/>
                  </a:cubicBezTo>
                  <a:cubicBezTo>
                    <a:pt x="107" y="409"/>
                    <a:pt x="107" y="409"/>
                    <a:pt x="107" y="409"/>
                  </a:cubicBezTo>
                  <a:cubicBezTo>
                    <a:pt x="104" y="397"/>
                    <a:pt x="104" y="397"/>
                    <a:pt x="104" y="397"/>
                  </a:cubicBezTo>
                  <a:cubicBezTo>
                    <a:pt x="106" y="389"/>
                    <a:pt x="106" y="389"/>
                    <a:pt x="106" y="389"/>
                  </a:cubicBezTo>
                  <a:cubicBezTo>
                    <a:pt x="104" y="383"/>
                    <a:pt x="104" y="383"/>
                    <a:pt x="104" y="383"/>
                  </a:cubicBezTo>
                  <a:cubicBezTo>
                    <a:pt x="109" y="378"/>
                    <a:pt x="109" y="378"/>
                    <a:pt x="109" y="378"/>
                  </a:cubicBezTo>
                  <a:cubicBezTo>
                    <a:pt x="109" y="372"/>
                    <a:pt x="109" y="372"/>
                    <a:pt x="109" y="372"/>
                  </a:cubicBezTo>
                  <a:cubicBezTo>
                    <a:pt x="116" y="367"/>
                    <a:pt x="116" y="367"/>
                    <a:pt x="116" y="367"/>
                  </a:cubicBezTo>
                  <a:cubicBezTo>
                    <a:pt x="115" y="356"/>
                    <a:pt x="115" y="356"/>
                    <a:pt x="115" y="356"/>
                  </a:cubicBezTo>
                  <a:cubicBezTo>
                    <a:pt x="122" y="352"/>
                    <a:pt x="122" y="352"/>
                    <a:pt x="122" y="352"/>
                  </a:cubicBezTo>
                  <a:cubicBezTo>
                    <a:pt x="122" y="347"/>
                    <a:pt x="122" y="347"/>
                    <a:pt x="122" y="347"/>
                  </a:cubicBezTo>
                  <a:cubicBezTo>
                    <a:pt x="114" y="339"/>
                    <a:pt x="114" y="339"/>
                    <a:pt x="114" y="339"/>
                  </a:cubicBezTo>
                  <a:cubicBezTo>
                    <a:pt x="117" y="335"/>
                    <a:pt x="117" y="335"/>
                    <a:pt x="117" y="335"/>
                  </a:cubicBezTo>
                  <a:cubicBezTo>
                    <a:pt x="124" y="336"/>
                    <a:pt x="124" y="336"/>
                    <a:pt x="124" y="336"/>
                  </a:cubicBezTo>
                  <a:cubicBezTo>
                    <a:pt x="134" y="332"/>
                    <a:pt x="134" y="332"/>
                    <a:pt x="134" y="332"/>
                  </a:cubicBezTo>
                  <a:cubicBezTo>
                    <a:pt x="135" y="323"/>
                    <a:pt x="135" y="323"/>
                    <a:pt x="135" y="323"/>
                  </a:cubicBezTo>
                  <a:cubicBezTo>
                    <a:pt x="130" y="314"/>
                    <a:pt x="130" y="314"/>
                    <a:pt x="130" y="314"/>
                  </a:cubicBezTo>
                  <a:cubicBezTo>
                    <a:pt x="124" y="305"/>
                    <a:pt x="124" y="305"/>
                    <a:pt x="124" y="305"/>
                  </a:cubicBezTo>
                  <a:cubicBezTo>
                    <a:pt x="116" y="305"/>
                    <a:pt x="116" y="305"/>
                    <a:pt x="116" y="305"/>
                  </a:cubicBezTo>
                  <a:cubicBezTo>
                    <a:pt x="111" y="313"/>
                    <a:pt x="111" y="313"/>
                    <a:pt x="111" y="313"/>
                  </a:cubicBezTo>
                  <a:cubicBezTo>
                    <a:pt x="106" y="314"/>
                    <a:pt x="106" y="314"/>
                    <a:pt x="106" y="314"/>
                  </a:cubicBezTo>
                  <a:cubicBezTo>
                    <a:pt x="103" y="320"/>
                    <a:pt x="103" y="320"/>
                    <a:pt x="103" y="320"/>
                  </a:cubicBezTo>
                  <a:cubicBezTo>
                    <a:pt x="102" y="329"/>
                    <a:pt x="102" y="329"/>
                    <a:pt x="102" y="329"/>
                  </a:cubicBezTo>
                  <a:cubicBezTo>
                    <a:pt x="96" y="330"/>
                    <a:pt x="96" y="330"/>
                    <a:pt x="96" y="330"/>
                  </a:cubicBezTo>
                  <a:cubicBezTo>
                    <a:pt x="88" y="341"/>
                    <a:pt x="88" y="341"/>
                    <a:pt x="88" y="341"/>
                  </a:cubicBezTo>
                  <a:cubicBezTo>
                    <a:pt x="81" y="346"/>
                    <a:pt x="81" y="346"/>
                    <a:pt x="81" y="346"/>
                  </a:cubicBezTo>
                  <a:cubicBezTo>
                    <a:pt x="72" y="331"/>
                    <a:pt x="72" y="331"/>
                    <a:pt x="72" y="331"/>
                  </a:cubicBezTo>
                  <a:cubicBezTo>
                    <a:pt x="62" y="336"/>
                    <a:pt x="62" y="336"/>
                    <a:pt x="62" y="336"/>
                  </a:cubicBezTo>
                  <a:cubicBezTo>
                    <a:pt x="54" y="334"/>
                    <a:pt x="54" y="334"/>
                    <a:pt x="54" y="334"/>
                  </a:cubicBezTo>
                  <a:cubicBezTo>
                    <a:pt x="49" y="328"/>
                    <a:pt x="49" y="328"/>
                    <a:pt x="49" y="328"/>
                  </a:cubicBezTo>
                  <a:cubicBezTo>
                    <a:pt x="56" y="318"/>
                    <a:pt x="56" y="318"/>
                    <a:pt x="56" y="318"/>
                  </a:cubicBezTo>
                  <a:cubicBezTo>
                    <a:pt x="52" y="311"/>
                    <a:pt x="52" y="311"/>
                    <a:pt x="52" y="311"/>
                  </a:cubicBezTo>
                  <a:cubicBezTo>
                    <a:pt x="57" y="306"/>
                    <a:pt x="57" y="306"/>
                    <a:pt x="57" y="306"/>
                  </a:cubicBezTo>
                  <a:cubicBezTo>
                    <a:pt x="56" y="296"/>
                    <a:pt x="56" y="296"/>
                    <a:pt x="56" y="296"/>
                  </a:cubicBezTo>
                  <a:cubicBezTo>
                    <a:pt x="59" y="292"/>
                    <a:pt x="59" y="292"/>
                    <a:pt x="59" y="292"/>
                  </a:cubicBezTo>
                  <a:cubicBezTo>
                    <a:pt x="62" y="278"/>
                    <a:pt x="62" y="278"/>
                    <a:pt x="62" y="278"/>
                  </a:cubicBezTo>
                  <a:cubicBezTo>
                    <a:pt x="59" y="276"/>
                    <a:pt x="59" y="276"/>
                    <a:pt x="59" y="276"/>
                  </a:cubicBezTo>
                  <a:cubicBezTo>
                    <a:pt x="52" y="277"/>
                    <a:pt x="52" y="277"/>
                    <a:pt x="52" y="277"/>
                  </a:cubicBezTo>
                  <a:cubicBezTo>
                    <a:pt x="45" y="282"/>
                    <a:pt x="45" y="282"/>
                    <a:pt x="45" y="282"/>
                  </a:cubicBezTo>
                  <a:cubicBezTo>
                    <a:pt x="39" y="284"/>
                    <a:pt x="39" y="284"/>
                    <a:pt x="39" y="284"/>
                  </a:cubicBezTo>
                  <a:cubicBezTo>
                    <a:pt x="33" y="288"/>
                    <a:pt x="33" y="288"/>
                    <a:pt x="33" y="288"/>
                  </a:cubicBezTo>
                  <a:cubicBezTo>
                    <a:pt x="29" y="289"/>
                    <a:pt x="29" y="289"/>
                    <a:pt x="29" y="289"/>
                  </a:cubicBezTo>
                  <a:cubicBezTo>
                    <a:pt x="25" y="282"/>
                    <a:pt x="25" y="282"/>
                    <a:pt x="25" y="282"/>
                  </a:cubicBezTo>
                  <a:cubicBezTo>
                    <a:pt x="26" y="273"/>
                    <a:pt x="26" y="273"/>
                    <a:pt x="26" y="273"/>
                  </a:cubicBezTo>
                  <a:cubicBezTo>
                    <a:pt x="21" y="269"/>
                    <a:pt x="21" y="269"/>
                    <a:pt x="21" y="269"/>
                  </a:cubicBezTo>
                  <a:cubicBezTo>
                    <a:pt x="27" y="263"/>
                    <a:pt x="27" y="263"/>
                    <a:pt x="27" y="263"/>
                  </a:cubicBezTo>
                  <a:cubicBezTo>
                    <a:pt x="27" y="254"/>
                    <a:pt x="27" y="254"/>
                    <a:pt x="27" y="254"/>
                  </a:cubicBezTo>
                  <a:cubicBezTo>
                    <a:pt x="18" y="251"/>
                    <a:pt x="18" y="251"/>
                    <a:pt x="18" y="251"/>
                  </a:cubicBezTo>
                  <a:cubicBezTo>
                    <a:pt x="8" y="253"/>
                    <a:pt x="8" y="253"/>
                    <a:pt x="8" y="253"/>
                  </a:cubicBezTo>
                  <a:cubicBezTo>
                    <a:pt x="7" y="248"/>
                    <a:pt x="7" y="248"/>
                    <a:pt x="7" y="248"/>
                  </a:cubicBezTo>
                  <a:cubicBezTo>
                    <a:pt x="13" y="243"/>
                    <a:pt x="13" y="243"/>
                    <a:pt x="13" y="243"/>
                  </a:cubicBezTo>
                  <a:cubicBezTo>
                    <a:pt x="10" y="238"/>
                    <a:pt x="10" y="238"/>
                    <a:pt x="10" y="238"/>
                  </a:cubicBezTo>
                  <a:cubicBezTo>
                    <a:pt x="13" y="229"/>
                    <a:pt x="13" y="229"/>
                    <a:pt x="13" y="229"/>
                  </a:cubicBezTo>
                  <a:cubicBezTo>
                    <a:pt x="7" y="228"/>
                    <a:pt x="7" y="228"/>
                    <a:pt x="7" y="228"/>
                  </a:cubicBezTo>
                  <a:cubicBezTo>
                    <a:pt x="0" y="221"/>
                    <a:pt x="0" y="221"/>
                    <a:pt x="0" y="221"/>
                  </a:cubicBezTo>
                  <a:cubicBezTo>
                    <a:pt x="6" y="221"/>
                    <a:pt x="6" y="221"/>
                    <a:pt x="6" y="221"/>
                  </a:cubicBezTo>
                  <a:cubicBezTo>
                    <a:pt x="6" y="213"/>
                    <a:pt x="6" y="213"/>
                    <a:pt x="6" y="213"/>
                  </a:cubicBezTo>
                  <a:cubicBezTo>
                    <a:pt x="1" y="206"/>
                    <a:pt x="1" y="206"/>
                    <a:pt x="1" y="206"/>
                  </a:cubicBezTo>
                  <a:cubicBezTo>
                    <a:pt x="5" y="201"/>
                    <a:pt x="5" y="201"/>
                    <a:pt x="5" y="201"/>
                  </a:cubicBezTo>
                  <a:cubicBezTo>
                    <a:pt x="0" y="196"/>
                    <a:pt x="0" y="196"/>
                    <a:pt x="0" y="196"/>
                  </a:cubicBezTo>
                  <a:cubicBezTo>
                    <a:pt x="4" y="191"/>
                    <a:pt x="4" y="191"/>
                    <a:pt x="4" y="191"/>
                  </a:cubicBezTo>
                  <a:cubicBezTo>
                    <a:pt x="1" y="189"/>
                    <a:pt x="1" y="189"/>
                    <a:pt x="1" y="189"/>
                  </a:cubicBezTo>
                  <a:cubicBezTo>
                    <a:pt x="2" y="180"/>
                    <a:pt x="2" y="180"/>
                    <a:pt x="2" y="180"/>
                  </a:cubicBezTo>
                  <a:cubicBezTo>
                    <a:pt x="10" y="174"/>
                    <a:pt x="10" y="174"/>
                    <a:pt x="10" y="174"/>
                  </a:cubicBezTo>
                  <a:cubicBezTo>
                    <a:pt x="17" y="174"/>
                    <a:pt x="17" y="174"/>
                    <a:pt x="17" y="174"/>
                  </a:cubicBezTo>
                  <a:cubicBezTo>
                    <a:pt x="26" y="170"/>
                    <a:pt x="26" y="170"/>
                    <a:pt x="26" y="170"/>
                  </a:cubicBezTo>
                  <a:cubicBezTo>
                    <a:pt x="29" y="163"/>
                    <a:pt x="29" y="163"/>
                    <a:pt x="29" y="163"/>
                  </a:cubicBezTo>
                  <a:cubicBezTo>
                    <a:pt x="26" y="158"/>
                    <a:pt x="26" y="158"/>
                    <a:pt x="26" y="158"/>
                  </a:cubicBezTo>
                  <a:cubicBezTo>
                    <a:pt x="27" y="152"/>
                    <a:pt x="27" y="152"/>
                    <a:pt x="27" y="152"/>
                  </a:cubicBezTo>
                  <a:cubicBezTo>
                    <a:pt x="34" y="152"/>
                    <a:pt x="34" y="152"/>
                    <a:pt x="34" y="152"/>
                  </a:cubicBezTo>
                  <a:cubicBezTo>
                    <a:pt x="44" y="143"/>
                    <a:pt x="44" y="143"/>
                    <a:pt x="44" y="143"/>
                  </a:cubicBezTo>
                  <a:cubicBezTo>
                    <a:pt x="43" y="129"/>
                    <a:pt x="43" y="129"/>
                    <a:pt x="43" y="129"/>
                  </a:cubicBezTo>
                  <a:cubicBezTo>
                    <a:pt x="51" y="127"/>
                    <a:pt x="51" y="127"/>
                    <a:pt x="51" y="127"/>
                  </a:cubicBezTo>
                  <a:cubicBezTo>
                    <a:pt x="51" y="123"/>
                    <a:pt x="51" y="123"/>
                    <a:pt x="51" y="123"/>
                  </a:cubicBezTo>
                  <a:cubicBezTo>
                    <a:pt x="44" y="114"/>
                    <a:pt x="44" y="114"/>
                    <a:pt x="44" y="114"/>
                  </a:cubicBezTo>
                  <a:cubicBezTo>
                    <a:pt x="38" y="105"/>
                    <a:pt x="38" y="105"/>
                    <a:pt x="38" y="105"/>
                  </a:cubicBezTo>
                  <a:cubicBezTo>
                    <a:pt x="28" y="102"/>
                    <a:pt x="28" y="102"/>
                    <a:pt x="28" y="102"/>
                  </a:cubicBezTo>
                  <a:cubicBezTo>
                    <a:pt x="28" y="88"/>
                    <a:pt x="28" y="88"/>
                    <a:pt x="28" y="88"/>
                  </a:cubicBezTo>
                  <a:cubicBezTo>
                    <a:pt x="25" y="82"/>
                    <a:pt x="25" y="82"/>
                    <a:pt x="25" y="82"/>
                  </a:cubicBezTo>
                  <a:cubicBezTo>
                    <a:pt x="32" y="75"/>
                    <a:pt x="32" y="75"/>
                    <a:pt x="32" y="75"/>
                  </a:cubicBezTo>
                  <a:cubicBezTo>
                    <a:pt x="30" y="57"/>
                    <a:pt x="30" y="57"/>
                    <a:pt x="30" y="57"/>
                  </a:cubicBezTo>
                  <a:cubicBezTo>
                    <a:pt x="27" y="49"/>
                    <a:pt x="27" y="49"/>
                    <a:pt x="27" y="49"/>
                  </a:cubicBezTo>
                  <a:cubicBezTo>
                    <a:pt x="22" y="44"/>
                    <a:pt x="22" y="44"/>
                    <a:pt x="22" y="44"/>
                  </a:cubicBezTo>
                  <a:cubicBezTo>
                    <a:pt x="24" y="36"/>
                    <a:pt x="24" y="36"/>
                    <a:pt x="24" y="36"/>
                  </a:cubicBezTo>
                  <a:cubicBezTo>
                    <a:pt x="32" y="36"/>
                    <a:pt x="32" y="36"/>
                    <a:pt x="32" y="36"/>
                  </a:cubicBezTo>
                  <a:cubicBezTo>
                    <a:pt x="43" y="41"/>
                    <a:pt x="43" y="41"/>
                    <a:pt x="43" y="41"/>
                  </a:cubicBezTo>
                  <a:cubicBezTo>
                    <a:pt x="49" y="39"/>
                    <a:pt x="49" y="39"/>
                    <a:pt x="49" y="39"/>
                  </a:cubicBezTo>
                  <a:cubicBezTo>
                    <a:pt x="57" y="32"/>
                    <a:pt x="57" y="32"/>
                    <a:pt x="57" y="32"/>
                  </a:cubicBezTo>
                  <a:cubicBezTo>
                    <a:pt x="64" y="24"/>
                    <a:pt x="64" y="24"/>
                    <a:pt x="64" y="24"/>
                  </a:cubicBezTo>
                  <a:cubicBezTo>
                    <a:pt x="69" y="23"/>
                    <a:pt x="69" y="23"/>
                    <a:pt x="69" y="23"/>
                  </a:cubicBezTo>
                  <a:cubicBezTo>
                    <a:pt x="77" y="27"/>
                    <a:pt x="77" y="27"/>
                    <a:pt x="77" y="27"/>
                  </a:cubicBezTo>
                  <a:cubicBezTo>
                    <a:pt x="74" y="9"/>
                    <a:pt x="74" y="9"/>
                    <a:pt x="74" y="9"/>
                  </a:cubicBezTo>
                  <a:cubicBezTo>
                    <a:pt x="80" y="9"/>
                    <a:pt x="80" y="9"/>
                    <a:pt x="80" y="9"/>
                  </a:cubicBezTo>
                  <a:cubicBezTo>
                    <a:pt x="88" y="0"/>
                    <a:pt x="88" y="0"/>
                    <a:pt x="88" y="0"/>
                  </a:cubicBezTo>
                  <a:cubicBezTo>
                    <a:pt x="103" y="1"/>
                    <a:pt x="103" y="1"/>
                    <a:pt x="103" y="1"/>
                  </a:cubicBezTo>
                  <a:cubicBezTo>
                    <a:pt x="119" y="11"/>
                    <a:pt x="119" y="11"/>
                    <a:pt x="119" y="11"/>
                  </a:cubicBezTo>
                  <a:cubicBezTo>
                    <a:pt x="119" y="16"/>
                    <a:pt x="119" y="16"/>
                    <a:pt x="119" y="16"/>
                  </a:cubicBezTo>
                  <a:cubicBezTo>
                    <a:pt x="124" y="22"/>
                    <a:pt x="124" y="22"/>
                    <a:pt x="124" y="22"/>
                  </a:cubicBezTo>
                  <a:cubicBezTo>
                    <a:pt x="119" y="24"/>
                    <a:pt x="119" y="24"/>
                    <a:pt x="119" y="24"/>
                  </a:cubicBezTo>
                  <a:cubicBezTo>
                    <a:pt x="116" y="30"/>
                    <a:pt x="116" y="30"/>
                    <a:pt x="116" y="30"/>
                  </a:cubicBezTo>
                  <a:cubicBezTo>
                    <a:pt x="118" y="37"/>
                    <a:pt x="118" y="37"/>
                    <a:pt x="118" y="37"/>
                  </a:cubicBezTo>
                  <a:cubicBezTo>
                    <a:pt x="125" y="39"/>
                    <a:pt x="125" y="39"/>
                    <a:pt x="125" y="39"/>
                  </a:cubicBezTo>
                  <a:cubicBezTo>
                    <a:pt x="133" y="31"/>
                    <a:pt x="133" y="31"/>
                    <a:pt x="133" y="31"/>
                  </a:cubicBezTo>
                  <a:cubicBezTo>
                    <a:pt x="142" y="35"/>
                    <a:pt x="142" y="35"/>
                    <a:pt x="142" y="35"/>
                  </a:cubicBezTo>
                  <a:cubicBezTo>
                    <a:pt x="147" y="31"/>
                    <a:pt x="147" y="31"/>
                    <a:pt x="147" y="31"/>
                  </a:cubicBezTo>
                  <a:cubicBezTo>
                    <a:pt x="152" y="42"/>
                    <a:pt x="152" y="42"/>
                    <a:pt x="152" y="42"/>
                  </a:cubicBezTo>
                  <a:close/>
                  <a:moveTo>
                    <a:pt x="130" y="232"/>
                  </a:moveTo>
                  <a:cubicBezTo>
                    <a:pt x="129" y="236"/>
                    <a:pt x="128" y="238"/>
                    <a:pt x="130" y="240"/>
                  </a:cubicBezTo>
                  <a:cubicBezTo>
                    <a:pt x="133" y="243"/>
                    <a:pt x="135" y="239"/>
                    <a:pt x="137" y="241"/>
                  </a:cubicBezTo>
                  <a:cubicBezTo>
                    <a:pt x="139" y="244"/>
                    <a:pt x="141" y="239"/>
                    <a:pt x="139" y="235"/>
                  </a:cubicBezTo>
                  <a:cubicBezTo>
                    <a:pt x="136" y="229"/>
                    <a:pt x="136" y="227"/>
                    <a:pt x="130" y="232"/>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2" name="Freeform 60"/>
            <p:cNvSpPr>
              <a:spLocks/>
            </p:cNvSpPr>
            <p:nvPr/>
          </p:nvSpPr>
          <p:spPr bwMode="auto">
            <a:xfrm>
              <a:off x="898" y="3826"/>
              <a:ext cx="160" cy="213"/>
            </a:xfrm>
            <a:custGeom>
              <a:avLst/>
              <a:gdLst>
                <a:gd name="T0" fmla="*/ 4 w 77"/>
                <a:gd name="T1" fmla="*/ 70 h 102"/>
                <a:gd name="T2" fmla="*/ 6 w 77"/>
                <a:gd name="T3" fmla="*/ 70 h 102"/>
                <a:gd name="T4" fmla="*/ 12 w 77"/>
                <a:gd name="T5" fmla="*/ 71 h 102"/>
                <a:gd name="T6" fmla="*/ 16 w 77"/>
                <a:gd name="T7" fmla="*/ 73 h 102"/>
                <a:gd name="T8" fmla="*/ 22 w 77"/>
                <a:gd name="T9" fmla="*/ 82 h 102"/>
                <a:gd name="T10" fmla="*/ 27 w 77"/>
                <a:gd name="T11" fmla="*/ 81 h 102"/>
                <a:gd name="T12" fmla="*/ 33 w 77"/>
                <a:gd name="T13" fmla="*/ 85 h 102"/>
                <a:gd name="T14" fmla="*/ 33 w 77"/>
                <a:gd name="T15" fmla="*/ 89 h 102"/>
                <a:gd name="T16" fmla="*/ 33 w 77"/>
                <a:gd name="T17" fmla="*/ 90 h 102"/>
                <a:gd name="T18" fmla="*/ 32 w 77"/>
                <a:gd name="T19" fmla="*/ 90 h 102"/>
                <a:gd name="T20" fmla="*/ 36 w 77"/>
                <a:gd name="T21" fmla="*/ 92 h 102"/>
                <a:gd name="T22" fmla="*/ 39 w 77"/>
                <a:gd name="T23" fmla="*/ 95 h 102"/>
                <a:gd name="T24" fmla="*/ 39 w 77"/>
                <a:gd name="T25" fmla="*/ 101 h 102"/>
                <a:gd name="T26" fmla="*/ 41 w 77"/>
                <a:gd name="T27" fmla="*/ 101 h 102"/>
                <a:gd name="T28" fmla="*/ 45 w 77"/>
                <a:gd name="T29" fmla="*/ 96 h 102"/>
                <a:gd name="T30" fmla="*/ 51 w 77"/>
                <a:gd name="T31" fmla="*/ 102 h 102"/>
                <a:gd name="T32" fmla="*/ 56 w 77"/>
                <a:gd name="T33" fmla="*/ 102 h 102"/>
                <a:gd name="T34" fmla="*/ 56 w 77"/>
                <a:gd name="T35" fmla="*/ 102 h 102"/>
                <a:gd name="T36" fmla="*/ 57 w 77"/>
                <a:gd name="T37" fmla="*/ 98 h 102"/>
                <a:gd name="T38" fmla="*/ 56 w 77"/>
                <a:gd name="T39" fmla="*/ 92 h 102"/>
                <a:gd name="T40" fmla="*/ 61 w 77"/>
                <a:gd name="T41" fmla="*/ 91 h 102"/>
                <a:gd name="T42" fmla="*/ 63 w 77"/>
                <a:gd name="T43" fmla="*/ 84 h 102"/>
                <a:gd name="T44" fmla="*/ 71 w 77"/>
                <a:gd name="T45" fmla="*/ 85 h 102"/>
                <a:gd name="T46" fmla="*/ 77 w 77"/>
                <a:gd name="T47" fmla="*/ 81 h 102"/>
                <a:gd name="T48" fmla="*/ 77 w 77"/>
                <a:gd name="T49" fmla="*/ 80 h 102"/>
                <a:gd name="T50" fmla="*/ 76 w 77"/>
                <a:gd name="T51" fmla="*/ 71 h 102"/>
                <a:gd name="T52" fmla="*/ 74 w 77"/>
                <a:gd name="T53" fmla="*/ 64 h 102"/>
                <a:gd name="T54" fmla="*/ 69 w 77"/>
                <a:gd name="T55" fmla="*/ 55 h 102"/>
                <a:gd name="T56" fmla="*/ 61 w 77"/>
                <a:gd name="T57" fmla="*/ 44 h 102"/>
                <a:gd name="T58" fmla="*/ 62 w 77"/>
                <a:gd name="T59" fmla="*/ 34 h 102"/>
                <a:gd name="T60" fmla="*/ 56 w 77"/>
                <a:gd name="T61" fmla="*/ 27 h 102"/>
                <a:gd name="T62" fmla="*/ 51 w 77"/>
                <a:gd name="T63" fmla="*/ 17 h 102"/>
                <a:gd name="T64" fmla="*/ 42 w 77"/>
                <a:gd name="T65" fmla="*/ 16 h 102"/>
                <a:gd name="T66" fmla="*/ 36 w 77"/>
                <a:gd name="T67" fmla="*/ 10 h 102"/>
                <a:gd name="T68" fmla="*/ 30 w 77"/>
                <a:gd name="T69" fmla="*/ 7 h 102"/>
                <a:gd name="T70" fmla="*/ 23 w 77"/>
                <a:gd name="T71" fmla="*/ 1 h 102"/>
                <a:gd name="T72" fmla="*/ 15 w 77"/>
                <a:gd name="T73" fmla="*/ 5 h 102"/>
                <a:gd name="T74" fmla="*/ 6 w 77"/>
                <a:gd name="T75" fmla="*/ 3 h 102"/>
                <a:gd name="T76" fmla="*/ 5 w 77"/>
                <a:gd name="T77" fmla="*/ 10 h 102"/>
                <a:gd name="T78" fmla="*/ 7 w 77"/>
                <a:gd name="T79" fmla="*/ 16 h 102"/>
                <a:gd name="T80" fmla="*/ 7 w 77"/>
                <a:gd name="T81" fmla="*/ 21 h 102"/>
                <a:gd name="T82" fmla="*/ 9 w 77"/>
                <a:gd name="T83" fmla="*/ 27 h 102"/>
                <a:gd name="T84" fmla="*/ 0 w 77"/>
                <a:gd name="T85" fmla="*/ 32 h 102"/>
                <a:gd name="T86" fmla="*/ 0 w 77"/>
                <a:gd name="T87" fmla="*/ 40 h 102"/>
                <a:gd name="T88" fmla="*/ 2 w 77"/>
                <a:gd name="T89" fmla="*/ 41 h 102"/>
                <a:gd name="T90" fmla="*/ 3 w 77"/>
                <a:gd name="T91" fmla="*/ 44 h 102"/>
                <a:gd name="T92" fmla="*/ 5 w 77"/>
                <a:gd name="T93" fmla="*/ 49 h 102"/>
                <a:gd name="T94" fmla="*/ 9 w 77"/>
                <a:gd name="T95" fmla="*/ 55 h 102"/>
                <a:gd name="T96" fmla="*/ 3 w 77"/>
                <a:gd name="T97" fmla="*/ 57 h 102"/>
                <a:gd name="T98" fmla="*/ 3 w 77"/>
                <a:gd name="T99" fmla="*/ 60 h 102"/>
                <a:gd name="T100" fmla="*/ 6 w 77"/>
                <a:gd name="T101" fmla="*/ 64 h 102"/>
                <a:gd name="T102" fmla="*/ 5 w 77"/>
                <a:gd name="T103" fmla="*/ 68 h 102"/>
                <a:gd name="T104" fmla="*/ 4 w 77"/>
                <a:gd name="T105" fmla="*/ 7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7" h="102">
                  <a:moveTo>
                    <a:pt x="4" y="70"/>
                  </a:moveTo>
                  <a:cubicBezTo>
                    <a:pt x="6" y="70"/>
                    <a:pt x="6" y="70"/>
                    <a:pt x="6" y="70"/>
                  </a:cubicBezTo>
                  <a:cubicBezTo>
                    <a:pt x="12" y="71"/>
                    <a:pt x="12" y="71"/>
                    <a:pt x="12" y="71"/>
                  </a:cubicBezTo>
                  <a:cubicBezTo>
                    <a:pt x="16" y="73"/>
                    <a:pt x="16" y="73"/>
                    <a:pt x="16" y="73"/>
                  </a:cubicBezTo>
                  <a:cubicBezTo>
                    <a:pt x="22" y="82"/>
                    <a:pt x="22" y="82"/>
                    <a:pt x="22" y="82"/>
                  </a:cubicBezTo>
                  <a:cubicBezTo>
                    <a:pt x="27" y="81"/>
                    <a:pt x="27" y="81"/>
                    <a:pt x="27" y="81"/>
                  </a:cubicBezTo>
                  <a:cubicBezTo>
                    <a:pt x="33" y="85"/>
                    <a:pt x="33" y="85"/>
                    <a:pt x="33" y="85"/>
                  </a:cubicBezTo>
                  <a:cubicBezTo>
                    <a:pt x="33" y="89"/>
                    <a:pt x="33" y="89"/>
                    <a:pt x="33" y="89"/>
                  </a:cubicBezTo>
                  <a:cubicBezTo>
                    <a:pt x="33" y="90"/>
                    <a:pt x="33" y="90"/>
                    <a:pt x="33" y="90"/>
                  </a:cubicBezTo>
                  <a:cubicBezTo>
                    <a:pt x="32" y="90"/>
                    <a:pt x="32" y="90"/>
                    <a:pt x="32" y="90"/>
                  </a:cubicBezTo>
                  <a:cubicBezTo>
                    <a:pt x="36" y="92"/>
                    <a:pt x="36" y="92"/>
                    <a:pt x="36" y="92"/>
                  </a:cubicBezTo>
                  <a:cubicBezTo>
                    <a:pt x="39" y="95"/>
                    <a:pt x="39" y="95"/>
                    <a:pt x="39" y="95"/>
                  </a:cubicBezTo>
                  <a:cubicBezTo>
                    <a:pt x="39" y="101"/>
                    <a:pt x="39" y="101"/>
                    <a:pt x="39" y="101"/>
                  </a:cubicBezTo>
                  <a:cubicBezTo>
                    <a:pt x="40" y="101"/>
                    <a:pt x="40" y="101"/>
                    <a:pt x="41" y="101"/>
                  </a:cubicBezTo>
                  <a:cubicBezTo>
                    <a:pt x="42" y="100"/>
                    <a:pt x="45" y="96"/>
                    <a:pt x="45" y="96"/>
                  </a:cubicBezTo>
                  <a:cubicBezTo>
                    <a:pt x="45" y="96"/>
                    <a:pt x="50" y="102"/>
                    <a:pt x="51" y="102"/>
                  </a:cubicBezTo>
                  <a:cubicBezTo>
                    <a:pt x="51" y="102"/>
                    <a:pt x="53" y="102"/>
                    <a:pt x="56" y="102"/>
                  </a:cubicBezTo>
                  <a:cubicBezTo>
                    <a:pt x="56" y="102"/>
                    <a:pt x="56" y="102"/>
                    <a:pt x="56" y="102"/>
                  </a:cubicBezTo>
                  <a:cubicBezTo>
                    <a:pt x="56" y="102"/>
                    <a:pt x="59" y="100"/>
                    <a:pt x="57" y="98"/>
                  </a:cubicBezTo>
                  <a:cubicBezTo>
                    <a:pt x="56" y="95"/>
                    <a:pt x="55" y="92"/>
                    <a:pt x="56" y="92"/>
                  </a:cubicBezTo>
                  <a:cubicBezTo>
                    <a:pt x="57" y="92"/>
                    <a:pt x="61" y="92"/>
                    <a:pt x="61" y="91"/>
                  </a:cubicBezTo>
                  <a:cubicBezTo>
                    <a:pt x="61" y="89"/>
                    <a:pt x="62" y="84"/>
                    <a:pt x="63" y="84"/>
                  </a:cubicBezTo>
                  <a:cubicBezTo>
                    <a:pt x="65" y="84"/>
                    <a:pt x="68" y="87"/>
                    <a:pt x="71" y="85"/>
                  </a:cubicBezTo>
                  <a:cubicBezTo>
                    <a:pt x="72" y="84"/>
                    <a:pt x="74" y="82"/>
                    <a:pt x="77" y="81"/>
                  </a:cubicBezTo>
                  <a:cubicBezTo>
                    <a:pt x="77" y="80"/>
                    <a:pt x="77" y="80"/>
                    <a:pt x="77" y="80"/>
                  </a:cubicBezTo>
                  <a:cubicBezTo>
                    <a:pt x="77" y="80"/>
                    <a:pt x="77" y="73"/>
                    <a:pt x="76" y="71"/>
                  </a:cubicBezTo>
                  <a:cubicBezTo>
                    <a:pt x="76" y="70"/>
                    <a:pt x="74" y="67"/>
                    <a:pt x="74" y="64"/>
                  </a:cubicBezTo>
                  <a:cubicBezTo>
                    <a:pt x="74" y="61"/>
                    <a:pt x="70" y="60"/>
                    <a:pt x="69" y="55"/>
                  </a:cubicBezTo>
                  <a:cubicBezTo>
                    <a:pt x="68" y="50"/>
                    <a:pt x="61" y="48"/>
                    <a:pt x="61" y="44"/>
                  </a:cubicBezTo>
                  <a:cubicBezTo>
                    <a:pt x="62" y="41"/>
                    <a:pt x="65" y="37"/>
                    <a:pt x="62" y="34"/>
                  </a:cubicBezTo>
                  <a:cubicBezTo>
                    <a:pt x="59" y="30"/>
                    <a:pt x="58" y="33"/>
                    <a:pt x="56" y="27"/>
                  </a:cubicBezTo>
                  <a:cubicBezTo>
                    <a:pt x="54" y="21"/>
                    <a:pt x="54" y="19"/>
                    <a:pt x="51" y="17"/>
                  </a:cubicBezTo>
                  <a:cubicBezTo>
                    <a:pt x="49" y="16"/>
                    <a:pt x="45" y="18"/>
                    <a:pt x="42" y="16"/>
                  </a:cubicBezTo>
                  <a:cubicBezTo>
                    <a:pt x="40" y="13"/>
                    <a:pt x="39" y="10"/>
                    <a:pt x="36" y="10"/>
                  </a:cubicBezTo>
                  <a:cubicBezTo>
                    <a:pt x="33" y="11"/>
                    <a:pt x="32" y="12"/>
                    <a:pt x="30" y="7"/>
                  </a:cubicBezTo>
                  <a:cubicBezTo>
                    <a:pt x="27" y="3"/>
                    <a:pt x="27" y="1"/>
                    <a:pt x="23" y="1"/>
                  </a:cubicBezTo>
                  <a:cubicBezTo>
                    <a:pt x="20" y="2"/>
                    <a:pt x="18" y="6"/>
                    <a:pt x="15" y="5"/>
                  </a:cubicBezTo>
                  <a:cubicBezTo>
                    <a:pt x="12" y="4"/>
                    <a:pt x="9" y="0"/>
                    <a:pt x="6" y="3"/>
                  </a:cubicBezTo>
                  <a:cubicBezTo>
                    <a:pt x="3" y="6"/>
                    <a:pt x="7" y="9"/>
                    <a:pt x="5" y="10"/>
                  </a:cubicBezTo>
                  <a:cubicBezTo>
                    <a:pt x="3" y="12"/>
                    <a:pt x="6" y="15"/>
                    <a:pt x="7" y="16"/>
                  </a:cubicBezTo>
                  <a:cubicBezTo>
                    <a:pt x="8" y="17"/>
                    <a:pt x="8" y="20"/>
                    <a:pt x="7" y="21"/>
                  </a:cubicBezTo>
                  <a:cubicBezTo>
                    <a:pt x="6" y="23"/>
                    <a:pt x="10" y="26"/>
                    <a:pt x="9" y="27"/>
                  </a:cubicBezTo>
                  <a:cubicBezTo>
                    <a:pt x="8" y="28"/>
                    <a:pt x="0" y="32"/>
                    <a:pt x="0" y="32"/>
                  </a:cubicBezTo>
                  <a:cubicBezTo>
                    <a:pt x="0" y="32"/>
                    <a:pt x="0" y="37"/>
                    <a:pt x="0" y="40"/>
                  </a:cubicBezTo>
                  <a:cubicBezTo>
                    <a:pt x="2" y="41"/>
                    <a:pt x="2" y="41"/>
                    <a:pt x="2" y="41"/>
                  </a:cubicBezTo>
                  <a:cubicBezTo>
                    <a:pt x="3" y="44"/>
                    <a:pt x="3" y="44"/>
                    <a:pt x="3" y="44"/>
                  </a:cubicBezTo>
                  <a:cubicBezTo>
                    <a:pt x="5" y="49"/>
                    <a:pt x="5" y="49"/>
                    <a:pt x="5" y="49"/>
                  </a:cubicBezTo>
                  <a:cubicBezTo>
                    <a:pt x="9" y="55"/>
                    <a:pt x="9" y="55"/>
                    <a:pt x="9" y="55"/>
                  </a:cubicBezTo>
                  <a:cubicBezTo>
                    <a:pt x="9" y="55"/>
                    <a:pt x="3" y="56"/>
                    <a:pt x="3" y="57"/>
                  </a:cubicBezTo>
                  <a:cubicBezTo>
                    <a:pt x="2" y="58"/>
                    <a:pt x="3" y="60"/>
                    <a:pt x="3" y="60"/>
                  </a:cubicBezTo>
                  <a:cubicBezTo>
                    <a:pt x="3" y="60"/>
                    <a:pt x="6" y="64"/>
                    <a:pt x="6" y="64"/>
                  </a:cubicBezTo>
                  <a:cubicBezTo>
                    <a:pt x="5" y="68"/>
                    <a:pt x="5" y="68"/>
                    <a:pt x="5" y="68"/>
                  </a:cubicBezTo>
                  <a:lnTo>
                    <a:pt x="4" y="7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3" name="Freeform 61"/>
            <p:cNvSpPr>
              <a:spLocks noEditPoints="1"/>
            </p:cNvSpPr>
            <p:nvPr/>
          </p:nvSpPr>
          <p:spPr bwMode="auto">
            <a:xfrm>
              <a:off x="762" y="3691"/>
              <a:ext cx="186" cy="231"/>
            </a:xfrm>
            <a:custGeom>
              <a:avLst/>
              <a:gdLst>
                <a:gd name="T0" fmla="*/ 88 w 89"/>
                <a:gd name="T1" fmla="*/ 67 h 111"/>
                <a:gd name="T2" fmla="*/ 80 w 89"/>
                <a:gd name="T3" fmla="*/ 70 h 111"/>
                <a:gd name="T4" fmla="*/ 71 w 89"/>
                <a:gd name="T5" fmla="*/ 68 h 111"/>
                <a:gd name="T6" fmla="*/ 70 w 89"/>
                <a:gd name="T7" fmla="*/ 75 h 111"/>
                <a:gd name="T8" fmla="*/ 72 w 89"/>
                <a:gd name="T9" fmla="*/ 81 h 111"/>
                <a:gd name="T10" fmla="*/ 72 w 89"/>
                <a:gd name="T11" fmla="*/ 86 h 111"/>
                <a:gd name="T12" fmla="*/ 74 w 89"/>
                <a:gd name="T13" fmla="*/ 92 h 111"/>
                <a:gd name="T14" fmla="*/ 65 w 89"/>
                <a:gd name="T15" fmla="*/ 97 h 111"/>
                <a:gd name="T16" fmla="*/ 64 w 89"/>
                <a:gd name="T17" fmla="*/ 106 h 111"/>
                <a:gd name="T18" fmla="*/ 59 w 89"/>
                <a:gd name="T19" fmla="*/ 111 h 111"/>
                <a:gd name="T20" fmla="*/ 51 w 89"/>
                <a:gd name="T21" fmla="*/ 109 h 111"/>
                <a:gd name="T22" fmla="*/ 46 w 89"/>
                <a:gd name="T23" fmla="*/ 103 h 111"/>
                <a:gd name="T24" fmla="*/ 39 w 89"/>
                <a:gd name="T25" fmla="*/ 107 h 111"/>
                <a:gd name="T26" fmla="*/ 33 w 89"/>
                <a:gd name="T27" fmla="*/ 110 h 111"/>
                <a:gd name="T28" fmla="*/ 31 w 89"/>
                <a:gd name="T29" fmla="*/ 111 h 111"/>
                <a:gd name="T30" fmla="*/ 22 w 89"/>
                <a:gd name="T31" fmla="*/ 103 h 111"/>
                <a:gd name="T32" fmla="*/ 18 w 89"/>
                <a:gd name="T33" fmla="*/ 104 h 111"/>
                <a:gd name="T34" fmla="*/ 18 w 89"/>
                <a:gd name="T35" fmla="*/ 98 h 111"/>
                <a:gd name="T36" fmla="*/ 17 w 89"/>
                <a:gd name="T37" fmla="*/ 74 h 111"/>
                <a:gd name="T38" fmla="*/ 8 w 89"/>
                <a:gd name="T39" fmla="*/ 55 h 111"/>
                <a:gd name="T40" fmla="*/ 7 w 89"/>
                <a:gd name="T41" fmla="*/ 42 h 111"/>
                <a:gd name="T42" fmla="*/ 2 w 89"/>
                <a:gd name="T43" fmla="*/ 32 h 111"/>
                <a:gd name="T44" fmla="*/ 3 w 89"/>
                <a:gd name="T45" fmla="*/ 22 h 111"/>
                <a:gd name="T46" fmla="*/ 6 w 89"/>
                <a:gd name="T47" fmla="*/ 14 h 111"/>
                <a:gd name="T48" fmla="*/ 13 w 89"/>
                <a:gd name="T49" fmla="*/ 21 h 111"/>
                <a:gd name="T50" fmla="*/ 21 w 89"/>
                <a:gd name="T51" fmla="*/ 25 h 111"/>
                <a:gd name="T52" fmla="*/ 26 w 89"/>
                <a:gd name="T53" fmla="*/ 19 h 111"/>
                <a:gd name="T54" fmla="*/ 38 w 89"/>
                <a:gd name="T55" fmla="*/ 18 h 111"/>
                <a:gd name="T56" fmla="*/ 47 w 89"/>
                <a:gd name="T57" fmla="*/ 18 h 111"/>
                <a:gd name="T58" fmla="*/ 43 w 89"/>
                <a:gd name="T59" fmla="*/ 4 h 111"/>
                <a:gd name="T60" fmla="*/ 54 w 89"/>
                <a:gd name="T61" fmla="*/ 5 h 111"/>
                <a:gd name="T62" fmla="*/ 61 w 89"/>
                <a:gd name="T63" fmla="*/ 3 h 111"/>
                <a:gd name="T64" fmla="*/ 61 w 89"/>
                <a:gd name="T65" fmla="*/ 3 h 111"/>
                <a:gd name="T66" fmla="*/ 64 w 89"/>
                <a:gd name="T67" fmla="*/ 20 h 111"/>
                <a:gd name="T68" fmla="*/ 72 w 89"/>
                <a:gd name="T69" fmla="*/ 21 h 111"/>
                <a:gd name="T70" fmla="*/ 82 w 89"/>
                <a:gd name="T71" fmla="*/ 31 h 111"/>
                <a:gd name="T72" fmla="*/ 80 w 89"/>
                <a:gd name="T73" fmla="*/ 35 h 111"/>
                <a:gd name="T74" fmla="*/ 78 w 89"/>
                <a:gd name="T75" fmla="*/ 43 h 111"/>
                <a:gd name="T76" fmla="*/ 89 w 89"/>
                <a:gd name="T77" fmla="*/ 55 h 111"/>
                <a:gd name="T78" fmla="*/ 88 w 89"/>
                <a:gd name="T79" fmla="*/ 67 h 111"/>
                <a:gd name="T80" fmla="*/ 28 w 89"/>
                <a:gd name="T81" fmla="*/ 53 h 111"/>
                <a:gd name="T82" fmla="*/ 29 w 89"/>
                <a:gd name="T83" fmla="*/ 62 h 111"/>
                <a:gd name="T84" fmla="*/ 36 w 89"/>
                <a:gd name="T85" fmla="*/ 67 h 111"/>
                <a:gd name="T86" fmla="*/ 44 w 89"/>
                <a:gd name="T87" fmla="*/ 71 h 111"/>
                <a:gd name="T88" fmla="*/ 38 w 89"/>
                <a:gd name="T89" fmla="*/ 76 h 111"/>
                <a:gd name="T90" fmla="*/ 36 w 89"/>
                <a:gd name="T91" fmla="*/ 84 h 111"/>
                <a:gd name="T92" fmla="*/ 34 w 89"/>
                <a:gd name="T93" fmla="*/ 90 h 111"/>
                <a:gd name="T94" fmla="*/ 24 w 89"/>
                <a:gd name="T95" fmla="*/ 91 h 111"/>
                <a:gd name="T96" fmla="*/ 30 w 89"/>
                <a:gd name="T97" fmla="*/ 101 h 111"/>
                <a:gd name="T98" fmla="*/ 39 w 89"/>
                <a:gd name="T99" fmla="*/ 94 h 111"/>
                <a:gd name="T100" fmla="*/ 50 w 89"/>
                <a:gd name="T101" fmla="*/ 85 h 111"/>
                <a:gd name="T102" fmla="*/ 54 w 89"/>
                <a:gd name="T103" fmla="*/ 79 h 111"/>
                <a:gd name="T104" fmla="*/ 50 w 89"/>
                <a:gd name="T105" fmla="*/ 67 h 111"/>
                <a:gd name="T106" fmla="*/ 43 w 89"/>
                <a:gd name="T107" fmla="*/ 60 h 111"/>
                <a:gd name="T108" fmla="*/ 34 w 89"/>
                <a:gd name="T109" fmla="*/ 55 h 111"/>
                <a:gd name="T110" fmla="*/ 28 w 89"/>
                <a:gd name="T111" fmla="*/ 5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 h="111">
                  <a:moveTo>
                    <a:pt x="88" y="67"/>
                  </a:moveTo>
                  <a:cubicBezTo>
                    <a:pt x="85" y="68"/>
                    <a:pt x="82" y="71"/>
                    <a:pt x="80" y="70"/>
                  </a:cubicBezTo>
                  <a:cubicBezTo>
                    <a:pt x="77" y="69"/>
                    <a:pt x="74" y="65"/>
                    <a:pt x="71" y="68"/>
                  </a:cubicBezTo>
                  <a:cubicBezTo>
                    <a:pt x="68" y="71"/>
                    <a:pt x="72" y="74"/>
                    <a:pt x="70" y="75"/>
                  </a:cubicBezTo>
                  <a:cubicBezTo>
                    <a:pt x="68" y="77"/>
                    <a:pt x="71" y="80"/>
                    <a:pt x="72" y="81"/>
                  </a:cubicBezTo>
                  <a:cubicBezTo>
                    <a:pt x="73" y="82"/>
                    <a:pt x="73" y="85"/>
                    <a:pt x="72" y="86"/>
                  </a:cubicBezTo>
                  <a:cubicBezTo>
                    <a:pt x="71" y="88"/>
                    <a:pt x="75" y="91"/>
                    <a:pt x="74" y="92"/>
                  </a:cubicBezTo>
                  <a:cubicBezTo>
                    <a:pt x="73" y="93"/>
                    <a:pt x="65" y="97"/>
                    <a:pt x="65" y="97"/>
                  </a:cubicBezTo>
                  <a:cubicBezTo>
                    <a:pt x="65" y="97"/>
                    <a:pt x="66" y="104"/>
                    <a:pt x="64" y="106"/>
                  </a:cubicBezTo>
                  <a:cubicBezTo>
                    <a:pt x="63" y="109"/>
                    <a:pt x="60" y="111"/>
                    <a:pt x="59" y="111"/>
                  </a:cubicBezTo>
                  <a:cubicBezTo>
                    <a:pt x="57" y="111"/>
                    <a:pt x="52" y="111"/>
                    <a:pt x="51" y="109"/>
                  </a:cubicBezTo>
                  <a:cubicBezTo>
                    <a:pt x="50" y="108"/>
                    <a:pt x="48" y="103"/>
                    <a:pt x="46" y="103"/>
                  </a:cubicBezTo>
                  <a:cubicBezTo>
                    <a:pt x="44" y="104"/>
                    <a:pt x="40" y="106"/>
                    <a:pt x="39" y="107"/>
                  </a:cubicBezTo>
                  <a:cubicBezTo>
                    <a:pt x="38" y="107"/>
                    <a:pt x="34" y="108"/>
                    <a:pt x="33" y="110"/>
                  </a:cubicBezTo>
                  <a:cubicBezTo>
                    <a:pt x="32" y="110"/>
                    <a:pt x="32" y="111"/>
                    <a:pt x="31" y="111"/>
                  </a:cubicBezTo>
                  <a:cubicBezTo>
                    <a:pt x="28" y="108"/>
                    <a:pt x="24" y="105"/>
                    <a:pt x="22" y="103"/>
                  </a:cubicBezTo>
                  <a:cubicBezTo>
                    <a:pt x="22" y="102"/>
                    <a:pt x="20" y="103"/>
                    <a:pt x="18" y="104"/>
                  </a:cubicBezTo>
                  <a:cubicBezTo>
                    <a:pt x="18" y="102"/>
                    <a:pt x="18" y="100"/>
                    <a:pt x="18" y="98"/>
                  </a:cubicBezTo>
                  <a:cubicBezTo>
                    <a:pt x="18" y="93"/>
                    <a:pt x="18" y="80"/>
                    <a:pt x="17" y="74"/>
                  </a:cubicBezTo>
                  <a:cubicBezTo>
                    <a:pt x="17" y="69"/>
                    <a:pt x="9" y="58"/>
                    <a:pt x="8" y="55"/>
                  </a:cubicBezTo>
                  <a:cubicBezTo>
                    <a:pt x="8" y="51"/>
                    <a:pt x="11" y="46"/>
                    <a:pt x="7" y="42"/>
                  </a:cubicBezTo>
                  <a:cubicBezTo>
                    <a:pt x="4" y="39"/>
                    <a:pt x="0" y="36"/>
                    <a:pt x="2" y="32"/>
                  </a:cubicBezTo>
                  <a:cubicBezTo>
                    <a:pt x="4" y="28"/>
                    <a:pt x="6" y="25"/>
                    <a:pt x="3" y="22"/>
                  </a:cubicBezTo>
                  <a:cubicBezTo>
                    <a:pt x="0" y="19"/>
                    <a:pt x="4" y="14"/>
                    <a:pt x="6" y="14"/>
                  </a:cubicBezTo>
                  <a:cubicBezTo>
                    <a:pt x="9" y="14"/>
                    <a:pt x="12" y="17"/>
                    <a:pt x="13" y="21"/>
                  </a:cubicBezTo>
                  <a:cubicBezTo>
                    <a:pt x="14" y="26"/>
                    <a:pt x="21" y="29"/>
                    <a:pt x="21" y="25"/>
                  </a:cubicBezTo>
                  <a:cubicBezTo>
                    <a:pt x="22" y="21"/>
                    <a:pt x="22" y="19"/>
                    <a:pt x="26" y="19"/>
                  </a:cubicBezTo>
                  <a:cubicBezTo>
                    <a:pt x="30" y="19"/>
                    <a:pt x="35" y="20"/>
                    <a:pt x="38" y="18"/>
                  </a:cubicBezTo>
                  <a:cubicBezTo>
                    <a:pt x="41" y="16"/>
                    <a:pt x="48" y="25"/>
                    <a:pt x="47" y="18"/>
                  </a:cubicBezTo>
                  <a:cubicBezTo>
                    <a:pt x="45" y="11"/>
                    <a:pt x="41" y="7"/>
                    <a:pt x="43" y="4"/>
                  </a:cubicBezTo>
                  <a:cubicBezTo>
                    <a:pt x="46" y="1"/>
                    <a:pt x="54" y="0"/>
                    <a:pt x="54" y="5"/>
                  </a:cubicBezTo>
                  <a:cubicBezTo>
                    <a:pt x="55" y="9"/>
                    <a:pt x="59" y="4"/>
                    <a:pt x="61" y="3"/>
                  </a:cubicBezTo>
                  <a:cubicBezTo>
                    <a:pt x="61" y="3"/>
                    <a:pt x="61" y="3"/>
                    <a:pt x="61" y="3"/>
                  </a:cubicBezTo>
                  <a:cubicBezTo>
                    <a:pt x="62" y="8"/>
                    <a:pt x="64" y="19"/>
                    <a:pt x="64" y="20"/>
                  </a:cubicBezTo>
                  <a:cubicBezTo>
                    <a:pt x="65" y="22"/>
                    <a:pt x="70" y="22"/>
                    <a:pt x="72" y="21"/>
                  </a:cubicBezTo>
                  <a:cubicBezTo>
                    <a:pt x="75" y="20"/>
                    <a:pt x="82" y="31"/>
                    <a:pt x="82" y="31"/>
                  </a:cubicBezTo>
                  <a:cubicBezTo>
                    <a:pt x="82" y="31"/>
                    <a:pt x="80" y="34"/>
                    <a:pt x="80" y="35"/>
                  </a:cubicBezTo>
                  <a:cubicBezTo>
                    <a:pt x="80" y="36"/>
                    <a:pt x="80" y="43"/>
                    <a:pt x="78" y="43"/>
                  </a:cubicBezTo>
                  <a:cubicBezTo>
                    <a:pt x="77" y="43"/>
                    <a:pt x="89" y="55"/>
                    <a:pt x="89" y="55"/>
                  </a:cubicBezTo>
                  <a:cubicBezTo>
                    <a:pt x="88" y="67"/>
                    <a:pt x="88" y="67"/>
                    <a:pt x="88" y="67"/>
                  </a:cubicBezTo>
                  <a:close/>
                  <a:moveTo>
                    <a:pt x="28" y="53"/>
                  </a:moveTo>
                  <a:cubicBezTo>
                    <a:pt x="27" y="59"/>
                    <a:pt x="28" y="60"/>
                    <a:pt x="29" y="62"/>
                  </a:cubicBezTo>
                  <a:cubicBezTo>
                    <a:pt x="30" y="65"/>
                    <a:pt x="32" y="66"/>
                    <a:pt x="36" y="67"/>
                  </a:cubicBezTo>
                  <a:cubicBezTo>
                    <a:pt x="40" y="68"/>
                    <a:pt x="45" y="67"/>
                    <a:pt x="44" y="71"/>
                  </a:cubicBezTo>
                  <a:cubicBezTo>
                    <a:pt x="43" y="75"/>
                    <a:pt x="41" y="73"/>
                    <a:pt x="38" y="76"/>
                  </a:cubicBezTo>
                  <a:cubicBezTo>
                    <a:pt x="36" y="79"/>
                    <a:pt x="36" y="83"/>
                    <a:pt x="36" y="84"/>
                  </a:cubicBezTo>
                  <a:cubicBezTo>
                    <a:pt x="37" y="85"/>
                    <a:pt x="39" y="90"/>
                    <a:pt x="34" y="90"/>
                  </a:cubicBezTo>
                  <a:cubicBezTo>
                    <a:pt x="29" y="90"/>
                    <a:pt x="24" y="88"/>
                    <a:pt x="24" y="91"/>
                  </a:cubicBezTo>
                  <a:cubicBezTo>
                    <a:pt x="24" y="93"/>
                    <a:pt x="30" y="101"/>
                    <a:pt x="30" y="101"/>
                  </a:cubicBezTo>
                  <a:cubicBezTo>
                    <a:pt x="30" y="101"/>
                    <a:pt x="37" y="98"/>
                    <a:pt x="39" y="94"/>
                  </a:cubicBezTo>
                  <a:cubicBezTo>
                    <a:pt x="41" y="89"/>
                    <a:pt x="49" y="81"/>
                    <a:pt x="50" y="85"/>
                  </a:cubicBezTo>
                  <a:cubicBezTo>
                    <a:pt x="51" y="88"/>
                    <a:pt x="54" y="84"/>
                    <a:pt x="54" y="79"/>
                  </a:cubicBezTo>
                  <a:cubicBezTo>
                    <a:pt x="55" y="73"/>
                    <a:pt x="55" y="72"/>
                    <a:pt x="50" y="67"/>
                  </a:cubicBezTo>
                  <a:cubicBezTo>
                    <a:pt x="45" y="62"/>
                    <a:pt x="49" y="61"/>
                    <a:pt x="43" y="60"/>
                  </a:cubicBezTo>
                  <a:cubicBezTo>
                    <a:pt x="38" y="59"/>
                    <a:pt x="34" y="57"/>
                    <a:pt x="34" y="55"/>
                  </a:cubicBezTo>
                  <a:cubicBezTo>
                    <a:pt x="34" y="53"/>
                    <a:pt x="28" y="53"/>
                    <a:pt x="28" y="53"/>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4" name="Freeform 62"/>
            <p:cNvSpPr>
              <a:spLocks/>
            </p:cNvSpPr>
            <p:nvPr/>
          </p:nvSpPr>
          <p:spPr bwMode="auto">
            <a:xfrm>
              <a:off x="1715" y="3311"/>
              <a:ext cx="289" cy="330"/>
            </a:xfrm>
            <a:custGeom>
              <a:avLst/>
              <a:gdLst>
                <a:gd name="T0" fmla="*/ 64 w 289"/>
                <a:gd name="T1" fmla="*/ 32 h 330"/>
                <a:gd name="T2" fmla="*/ 68 w 289"/>
                <a:gd name="T3" fmla="*/ 19 h 330"/>
                <a:gd name="T4" fmla="*/ 68 w 289"/>
                <a:gd name="T5" fmla="*/ 3 h 330"/>
                <a:gd name="T6" fmla="*/ 89 w 289"/>
                <a:gd name="T7" fmla="*/ 5 h 330"/>
                <a:gd name="T8" fmla="*/ 100 w 289"/>
                <a:gd name="T9" fmla="*/ 0 h 330"/>
                <a:gd name="T10" fmla="*/ 110 w 289"/>
                <a:gd name="T11" fmla="*/ 23 h 330"/>
                <a:gd name="T12" fmla="*/ 131 w 289"/>
                <a:gd name="T13" fmla="*/ 25 h 330"/>
                <a:gd name="T14" fmla="*/ 162 w 289"/>
                <a:gd name="T15" fmla="*/ 36 h 330"/>
                <a:gd name="T16" fmla="*/ 183 w 289"/>
                <a:gd name="T17" fmla="*/ 34 h 330"/>
                <a:gd name="T18" fmla="*/ 198 w 289"/>
                <a:gd name="T19" fmla="*/ 42 h 330"/>
                <a:gd name="T20" fmla="*/ 225 w 289"/>
                <a:gd name="T21" fmla="*/ 36 h 330"/>
                <a:gd name="T22" fmla="*/ 287 w 289"/>
                <a:gd name="T23" fmla="*/ 59 h 330"/>
                <a:gd name="T24" fmla="*/ 275 w 289"/>
                <a:gd name="T25" fmla="*/ 80 h 330"/>
                <a:gd name="T26" fmla="*/ 264 w 289"/>
                <a:gd name="T27" fmla="*/ 111 h 330"/>
                <a:gd name="T28" fmla="*/ 218 w 289"/>
                <a:gd name="T29" fmla="*/ 151 h 330"/>
                <a:gd name="T30" fmla="*/ 208 w 289"/>
                <a:gd name="T31" fmla="*/ 180 h 330"/>
                <a:gd name="T32" fmla="*/ 216 w 289"/>
                <a:gd name="T33" fmla="*/ 205 h 330"/>
                <a:gd name="T34" fmla="*/ 214 w 289"/>
                <a:gd name="T35" fmla="*/ 230 h 330"/>
                <a:gd name="T36" fmla="*/ 185 w 289"/>
                <a:gd name="T37" fmla="*/ 244 h 330"/>
                <a:gd name="T38" fmla="*/ 179 w 289"/>
                <a:gd name="T39" fmla="*/ 265 h 330"/>
                <a:gd name="T40" fmla="*/ 154 w 289"/>
                <a:gd name="T41" fmla="*/ 265 h 330"/>
                <a:gd name="T42" fmla="*/ 137 w 289"/>
                <a:gd name="T43" fmla="*/ 288 h 330"/>
                <a:gd name="T44" fmla="*/ 106 w 289"/>
                <a:gd name="T45" fmla="*/ 292 h 330"/>
                <a:gd name="T46" fmla="*/ 87 w 289"/>
                <a:gd name="T47" fmla="*/ 328 h 330"/>
                <a:gd name="T48" fmla="*/ 68 w 289"/>
                <a:gd name="T49" fmla="*/ 328 h 330"/>
                <a:gd name="T50" fmla="*/ 50 w 289"/>
                <a:gd name="T51" fmla="*/ 307 h 330"/>
                <a:gd name="T52" fmla="*/ 31 w 289"/>
                <a:gd name="T53" fmla="*/ 294 h 330"/>
                <a:gd name="T54" fmla="*/ 16 w 289"/>
                <a:gd name="T55" fmla="*/ 273 h 330"/>
                <a:gd name="T56" fmla="*/ 6 w 289"/>
                <a:gd name="T57" fmla="*/ 276 h 330"/>
                <a:gd name="T58" fmla="*/ 0 w 289"/>
                <a:gd name="T59" fmla="*/ 248 h 330"/>
                <a:gd name="T60" fmla="*/ 29 w 289"/>
                <a:gd name="T61" fmla="*/ 213 h 330"/>
                <a:gd name="T62" fmla="*/ 41 w 289"/>
                <a:gd name="T63" fmla="*/ 186 h 330"/>
                <a:gd name="T64" fmla="*/ 31 w 289"/>
                <a:gd name="T65" fmla="*/ 151 h 330"/>
                <a:gd name="T66" fmla="*/ 60 w 289"/>
                <a:gd name="T67" fmla="*/ 142 h 330"/>
                <a:gd name="T68" fmla="*/ 62 w 289"/>
                <a:gd name="T69" fmla="*/ 117 h 330"/>
                <a:gd name="T70" fmla="*/ 66 w 289"/>
                <a:gd name="T71" fmla="*/ 96 h 330"/>
                <a:gd name="T72" fmla="*/ 91 w 289"/>
                <a:gd name="T73" fmla="*/ 61 h 330"/>
                <a:gd name="T74" fmla="*/ 56 w 289"/>
                <a:gd name="T75" fmla="*/ 3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9" h="330">
                  <a:moveTo>
                    <a:pt x="56" y="34"/>
                  </a:moveTo>
                  <a:lnTo>
                    <a:pt x="64" y="32"/>
                  </a:lnTo>
                  <a:lnTo>
                    <a:pt x="68" y="28"/>
                  </a:lnTo>
                  <a:lnTo>
                    <a:pt x="68" y="19"/>
                  </a:lnTo>
                  <a:lnTo>
                    <a:pt x="62" y="15"/>
                  </a:lnTo>
                  <a:lnTo>
                    <a:pt x="68" y="3"/>
                  </a:lnTo>
                  <a:lnTo>
                    <a:pt x="85" y="9"/>
                  </a:lnTo>
                  <a:lnTo>
                    <a:pt x="89" y="5"/>
                  </a:lnTo>
                  <a:lnTo>
                    <a:pt x="93" y="7"/>
                  </a:lnTo>
                  <a:lnTo>
                    <a:pt x="100" y="0"/>
                  </a:lnTo>
                  <a:lnTo>
                    <a:pt x="112" y="9"/>
                  </a:lnTo>
                  <a:lnTo>
                    <a:pt x="110" y="23"/>
                  </a:lnTo>
                  <a:lnTo>
                    <a:pt x="120" y="30"/>
                  </a:lnTo>
                  <a:lnTo>
                    <a:pt x="131" y="25"/>
                  </a:lnTo>
                  <a:lnTo>
                    <a:pt x="152" y="42"/>
                  </a:lnTo>
                  <a:lnTo>
                    <a:pt x="162" y="36"/>
                  </a:lnTo>
                  <a:lnTo>
                    <a:pt x="177" y="44"/>
                  </a:lnTo>
                  <a:lnTo>
                    <a:pt x="183" y="34"/>
                  </a:lnTo>
                  <a:lnTo>
                    <a:pt x="191" y="38"/>
                  </a:lnTo>
                  <a:lnTo>
                    <a:pt x="198" y="42"/>
                  </a:lnTo>
                  <a:lnTo>
                    <a:pt x="208" y="30"/>
                  </a:lnTo>
                  <a:lnTo>
                    <a:pt x="225" y="36"/>
                  </a:lnTo>
                  <a:lnTo>
                    <a:pt x="262" y="57"/>
                  </a:lnTo>
                  <a:lnTo>
                    <a:pt x="287" y="59"/>
                  </a:lnTo>
                  <a:lnTo>
                    <a:pt x="289" y="73"/>
                  </a:lnTo>
                  <a:lnTo>
                    <a:pt x="275" y="80"/>
                  </a:lnTo>
                  <a:lnTo>
                    <a:pt x="275" y="98"/>
                  </a:lnTo>
                  <a:lnTo>
                    <a:pt x="264" y="111"/>
                  </a:lnTo>
                  <a:lnTo>
                    <a:pt x="237" y="151"/>
                  </a:lnTo>
                  <a:lnTo>
                    <a:pt x="218" y="151"/>
                  </a:lnTo>
                  <a:lnTo>
                    <a:pt x="210" y="163"/>
                  </a:lnTo>
                  <a:lnTo>
                    <a:pt x="208" y="180"/>
                  </a:lnTo>
                  <a:lnTo>
                    <a:pt x="216" y="190"/>
                  </a:lnTo>
                  <a:lnTo>
                    <a:pt x="216" y="205"/>
                  </a:lnTo>
                  <a:lnTo>
                    <a:pt x="204" y="217"/>
                  </a:lnTo>
                  <a:lnTo>
                    <a:pt x="214" y="230"/>
                  </a:lnTo>
                  <a:lnTo>
                    <a:pt x="200" y="244"/>
                  </a:lnTo>
                  <a:lnTo>
                    <a:pt x="185" y="244"/>
                  </a:lnTo>
                  <a:lnTo>
                    <a:pt x="170" y="253"/>
                  </a:lnTo>
                  <a:lnTo>
                    <a:pt x="179" y="265"/>
                  </a:lnTo>
                  <a:lnTo>
                    <a:pt x="166" y="276"/>
                  </a:lnTo>
                  <a:lnTo>
                    <a:pt x="154" y="265"/>
                  </a:lnTo>
                  <a:lnTo>
                    <a:pt x="143" y="269"/>
                  </a:lnTo>
                  <a:lnTo>
                    <a:pt x="137" y="288"/>
                  </a:lnTo>
                  <a:lnTo>
                    <a:pt x="127" y="294"/>
                  </a:lnTo>
                  <a:lnTo>
                    <a:pt x="106" y="292"/>
                  </a:lnTo>
                  <a:lnTo>
                    <a:pt x="102" y="311"/>
                  </a:lnTo>
                  <a:lnTo>
                    <a:pt x="87" y="328"/>
                  </a:lnTo>
                  <a:lnTo>
                    <a:pt x="87" y="330"/>
                  </a:lnTo>
                  <a:lnTo>
                    <a:pt x="68" y="328"/>
                  </a:lnTo>
                  <a:lnTo>
                    <a:pt x="62" y="307"/>
                  </a:lnTo>
                  <a:lnTo>
                    <a:pt x="50" y="307"/>
                  </a:lnTo>
                  <a:lnTo>
                    <a:pt x="43" y="292"/>
                  </a:lnTo>
                  <a:lnTo>
                    <a:pt x="31" y="294"/>
                  </a:lnTo>
                  <a:lnTo>
                    <a:pt x="16" y="284"/>
                  </a:lnTo>
                  <a:lnTo>
                    <a:pt x="16" y="273"/>
                  </a:lnTo>
                  <a:lnTo>
                    <a:pt x="8" y="273"/>
                  </a:lnTo>
                  <a:lnTo>
                    <a:pt x="6" y="276"/>
                  </a:lnTo>
                  <a:lnTo>
                    <a:pt x="0" y="261"/>
                  </a:lnTo>
                  <a:lnTo>
                    <a:pt x="0" y="248"/>
                  </a:lnTo>
                  <a:lnTo>
                    <a:pt x="25" y="240"/>
                  </a:lnTo>
                  <a:lnTo>
                    <a:pt x="29" y="213"/>
                  </a:lnTo>
                  <a:lnTo>
                    <a:pt x="31" y="196"/>
                  </a:lnTo>
                  <a:lnTo>
                    <a:pt x="41" y="186"/>
                  </a:lnTo>
                  <a:lnTo>
                    <a:pt x="43" y="153"/>
                  </a:lnTo>
                  <a:lnTo>
                    <a:pt x="31" y="151"/>
                  </a:lnTo>
                  <a:lnTo>
                    <a:pt x="47" y="155"/>
                  </a:lnTo>
                  <a:lnTo>
                    <a:pt x="60" y="142"/>
                  </a:lnTo>
                  <a:lnTo>
                    <a:pt x="62" y="126"/>
                  </a:lnTo>
                  <a:lnTo>
                    <a:pt x="62" y="117"/>
                  </a:lnTo>
                  <a:lnTo>
                    <a:pt x="58" y="109"/>
                  </a:lnTo>
                  <a:lnTo>
                    <a:pt x="66" y="96"/>
                  </a:lnTo>
                  <a:lnTo>
                    <a:pt x="91" y="75"/>
                  </a:lnTo>
                  <a:lnTo>
                    <a:pt x="91" y="61"/>
                  </a:lnTo>
                  <a:lnTo>
                    <a:pt x="79" y="50"/>
                  </a:lnTo>
                  <a:lnTo>
                    <a:pt x="56" y="34"/>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5" name="Freeform 63"/>
            <p:cNvSpPr>
              <a:spLocks noEditPoints="1"/>
            </p:cNvSpPr>
            <p:nvPr/>
          </p:nvSpPr>
          <p:spPr bwMode="auto">
            <a:xfrm>
              <a:off x="2632" y="2276"/>
              <a:ext cx="739" cy="1888"/>
            </a:xfrm>
            <a:custGeom>
              <a:avLst/>
              <a:gdLst>
                <a:gd name="T0" fmla="*/ 94 w 355"/>
                <a:gd name="T1" fmla="*/ 769 h 906"/>
                <a:gd name="T2" fmla="*/ 111 w 355"/>
                <a:gd name="T3" fmla="*/ 813 h 906"/>
                <a:gd name="T4" fmla="*/ 139 w 355"/>
                <a:gd name="T5" fmla="*/ 829 h 906"/>
                <a:gd name="T6" fmla="*/ 142 w 355"/>
                <a:gd name="T7" fmla="*/ 873 h 906"/>
                <a:gd name="T8" fmla="*/ 176 w 355"/>
                <a:gd name="T9" fmla="*/ 896 h 906"/>
                <a:gd name="T10" fmla="*/ 198 w 355"/>
                <a:gd name="T11" fmla="*/ 859 h 906"/>
                <a:gd name="T12" fmla="*/ 233 w 355"/>
                <a:gd name="T13" fmla="*/ 846 h 906"/>
                <a:gd name="T14" fmla="*/ 228 w 355"/>
                <a:gd name="T15" fmla="*/ 816 h 906"/>
                <a:gd name="T16" fmla="*/ 233 w 355"/>
                <a:gd name="T17" fmla="*/ 775 h 906"/>
                <a:gd name="T18" fmla="*/ 240 w 355"/>
                <a:gd name="T19" fmla="*/ 736 h 906"/>
                <a:gd name="T20" fmla="*/ 273 w 355"/>
                <a:gd name="T21" fmla="*/ 717 h 906"/>
                <a:gd name="T22" fmla="*/ 305 w 355"/>
                <a:gd name="T23" fmla="*/ 687 h 906"/>
                <a:gd name="T24" fmla="*/ 329 w 355"/>
                <a:gd name="T25" fmla="*/ 681 h 906"/>
                <a:gd name="T26" fmla="*/ 338 w 355"/>
                <a:gd name="T27" fmla="*/ 649 h 906"/>
                <a:gd name="T28" fmla="*/ 324 w 355"/>
                <a:gd name="T29" fmla="*/ 606 h 906"/>
                <a:gd name="T30" fmla="*/ 342 w 355"/>
                <a:gd name="T31" fmla="*/ 567 h 906"/>
                <a:gd name="T32" fmla="*/ 342 w 355"/>
                <a:gd name="T33" fmla="*/ 521 h 906"/>
                <a:gd name="T34" fmla="*/ 340 w 355"/>
                <a:gd name="T35" fmla="*/ 510 h 906"/>
                <a:gd name="T36" fmla="*/ 318 w 355"/>
                <a:gd name="T37" fmla="*/ 501 h 906"/>
                <a:gd name="T38" fmla="*/ 307 w 355"/>
                <a:gd name="T39" fmla="*/ 454 h 906"/>
                <a:gd name="T40" fmla="*/ 304 w 355"/>
                <a:gd name="T41" fmla="*/ 431 h 906"/>
                <a:gd name="T42" fmla="*/ 291 w 355"/>
                <a:gd name="T43" fmla="*/ 361 h 906"/>
                <a:gd name="T44" fmla="*/ 315 w 355"/>
                <a:gd name="T45" fmla="*/ 335 h 906"/>
                <a:gd name="T46" fmla="*/ 336 w 355"/>
                <a:gd name="T47" fmla="*/ 300 h 906"/>
                <a:gd name="T48" fmla="*/ 313 w 355"/>
                <a:gd name="T49" fmla="*/ 261 h 906"/>
                <a:gd name="T50" fmla="*/ 296 w 355"/>
                <a:gd name="T51" fmla="*/ 220 h 906"/>
                <a:gd name="T52" fmla="*/ 269 w 355"/>
                <a:gd name="T53" fmla="*/ 248 h 906"/>
                <a:gd name="T54" fmla="*/ 284 w 355"/>
                <a:gd name="T55" fmla="*/ 210 h 906"/>
                <a:gd name="T56" fmla="*/ 298 w 355"/>
                <a:gd name="T57" fmla="*/ 150 h 906"/>
                <a:gd name="T58" fmla="*/ 238 w 355"/>
                <a:gd name="T59" fmla="*/ 145 h 906"/>
                <a:gd name="T60" fmla="*/ 196 w 355"/>
                <a:gd name="T61" fmla="*/ 138 h 906"/>
                <a:gd name="T62" fmla="*/ 159 w 355"/>
                <a:gd name="T63" fmla="*/ 172 h 906"/>
                <a:gd name="T64" fmla="*/ 91 w 355"/>
                <a:gd name="T65" fmla="*/ 213 h 906"/>
                <a:gd name="T66" fmla="*/ 63 w 355"/>
                <a:gd name="T67" fmla="*/ 250 h 906"/>
                <a:gd name="T68" fmla="*/ 48 w 355"/>
                <a:gd name="T69" fmla="*/ 330 h 906"/>
                <a:gd name="T70" fmla="*/ 47 w 355"/>
                <a:gd name="T71" fmla="*/ 309 h 906"/>
                <a:gd name="T72" fmla="*/ 22 w 355"/>
                <a:gd name="T73" fmla="*/ 304 h 906"/>
                <a:gd name="T74" fmla="*/ 21 w 355"/>
                <a:gd name="T75" fmla="*/ 348 h 906"/>
                <a:gd name="T76" fmla="*/ 15 w 355"/>
                <a:gd name="T77" fmla="*/ 382 h 906"/>
                <a:gd name="T78" fmla="*/ 33 w 355"/>
                <a:gd name="T79" fmla="*/ 388 h 906"/>
                <a:gd name="T80" fmla="*/ 24 w 355"/>
                <a:gd name="T81" fmla="*/ 426 h 906"/>
                <a:gd name="T82" fmla="*/ 34 w 355"/>
                <a:gd name="T83" fmla="*/ 458 h 906"/>
                <a:gd name="T84" fmla="*/ 35 w 355"/>
                <a:gd name="T85" fmla="*/ 492 h 906"/>
                <a:gd name="T86" fmla="*/ 53 w 355"/>
                <a:gd name="T87" fmla="*/ 520 h 906"/>
                <a:gd name="T88" fmla="*/ 51 w 355"/>
                <a:gd name="T89" fmla="*/ 559 h 906"/>
                <a:gd name="T90" fmla="*/ 41 w 355"/>
                <a:gd name="T91" fmla="*/ 608 h 906"/>
                <a:gd name="T92" fmla="*/ 35 w 355"/>
                <a:gd name="T93" fmla="*/ 660 h 906"/>
                <a:gd name="T94" fmla="*/ 84 w 355"/>
                <a:gd name="T95" fmla="*/ 689 h 906"/>
                <a:gd name="T96" fmla="*/ 99 w 355"/>
                <a:gd name="T97" fmla="*/ 726 h 906"/>
                <a:gd name="T98" fmla="*/ 188 w 355"/>
                <a:gd name="T99" fmla="*/ 63 h 906"/>
                <a:gd name="T100" fmla="*/ 216 w 355"/>
                <a:gd name="T101" fmla="*/ 87 h 906"/>
                <a:gd name="T102" fmla="*/ 138 w 355"/>
                <a:gd name="T103" fmla="*/ 50 h 906"/>
                <a:gd name="T104" fmla="*/ 130 w 355"/>
                <a:gd name="T105" fmla="*/ 16 h 906"/>
                <a:gd name="T106" fmla="*/ 145 w 355"/>
                <a:gd name="T107" fmla="*/ 40 h 906"/>
                <a:gd name="T108" fmla="*/ 178 w 355"/>
                <a:gd name="T109" fmla="*/ 76 h 906"/>
                <a:gd name="T110" fmla="*/ 138 w 355"/>
                <a:gd name="T111" fmla="*/ 50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5" h="906">
                  <a:moveTo>
                    <a:pt x="0" y="326"/>
                  </a:moveTo>
                  <a:cubicBezTo>
                    <a:pt x="0" y="326"/>
                    <a:pt x="0" y="326"/>
                    <a:pt x="0" y="326"/>
                  </a:cubicBezTo>
                  <a:cubicBezTo>
                    <a:pt x="0" y="326"/>
                    <a:pt x="0" y="326"/>
                    <a:pt x="0" y="326"/>
                  </a:cubicBezTo>
                  <a:cubicBezTo>
                    <a:pt x="0" y="326"/>
                    <a:pt x="0" y="326"/>
                    <a:pt x="0" y="326"/>
                  </a:cubicBezTo>
                  <a:close/>
                  <a:moveTo>
                    <a:pt x="93" y="758"/>
                  </a:moveTo>
                  <a:cubicBezTo>
                    <a:pt x="94" y="769"/>
                    <a:pt x="94" y="769"/>
                    <a:pt x="94" y="769"/>
                  </a:cubicBezTo>
                  <a:cubicBezTo>
                    <a:pt x="101" y="775"/>
                    <a:pt x="101" y="775"/>
                    <a:pt x="101" y="775"/>
                  </a:cubicBezTo>
                  <a:cubicBezTo>
                    <a:pt x="105" y="781"/>
                    <a:pt x="105" y="781"/>
                    <a:pt x="105" y="781"/>
                  </a:cubicBezTo>
                  <a:cubicBezTo>
                    <a:pt x="105" y="792"/>
                    <a:pt x="105" y="792"/>
                    <a:pt x="105" y="792"/>
                  </a:cubicBezTo>
                  <a:cubicBezTo>
                    <a:pt x="97" y="799"/>
                    <a:pt x="97" y="799"/>
                    <a:pt x="97" y="799"/>
                  </a:cubicBezTo>
                  <a:cubicBezTo>
                    <a:pt x="105" y="813"/>
                    <a:pt x="105" y="813"/>
                    <a:pt x="105" y="813"/>
                  </a:cubicBezTo>
                  <a:cubicBezTo>
                    <a:pt x="111" y="813"/>
                    <a:pt x="111" y="813"/>
                    <a:pt x="111" y="813"/>
                  </a:cubicBezTo>
                  <a:cubicBezTo>
                    <a:pt x="115" y="810"/>
                    <a:pt x="115" y="810"/>
                    <a:pt x="115" y="810"/>
                  </a:cubicBezTo>
                  <a:cubicBezTo>
                    <a:pt x="128" y="813"/>
                    <a:pt x="128" y="813"/>
                    <a:pt x="128" y="813"/>
                  </a:cubicBezTo>
                  <a:cubicBezTo>
                    <a:pt x="132" y="811"/>
                    <a:pt x="132" y="811"/>
                    <a:pt x="132" y="811"/>
                  </a:cubicBezTo>
                  <a:cubicBezTo>
                    <a:pt x="135" y="816"/>
                    <a:pt x="135" y="816"/>
                    <a:pt x="135" y="816"/>
                  </a:cubicBezTo>
                  <a:cubicBezTo>
                    <a:pt x="132" y="822"/>
                    <a:pt x="132" y="822"/>
                    <a:pt x="132" y="822"/>
                  </a:cubicBezTo>
                  <a:cubicBezTo>
                    <a:pt x="139" y="829"/>
                    <a:pt x="139" y="829"/>
                    <a:pt x="139" y="829"/>
                  </a:cubicBezTo>
                  <a:cubicBezTo>
                    <a:pt x="139" y="838"/>
                    <a:pt x="139" y="838"/>
                    <a:pt x="139" y="838"/>
                  </a:cubicBezTo>
                  <a:cubicBezTo>
                    <a:pt x="148" y="845"/>
                    <a:pt x="148" y="845"/>
                    <a:pt x="148" y="845"/>
                  </a:cubicBezTo>
                  <a:cubicBezTo>
                    <a:pt x="147" y="854"/>
                    <a:pt x="147" y="854"/>
                    <a:pt x="147" y="854"/>
                  </a:cubicBezTo>
                  <a:cubicBezTo>
                    <a:pt x="150" y="860"/>
                    <a:pt x="150" y="860"/>
                    <a:pt x="150" y="860"/>
                  </a:cubicBezTo>
                  <a:cubicBezTo>
                    <a:pt x="141" y="868"/>
                    <a:pt x="141" y="868"/>
                    <a:pt x="141" y="868"/>
                  </a:cubicBezTo>
                  <a:cubicBezTo>
                    <a:pt x="142" y="873"/>
                    <a:pt x="142" y="873"/>
                    <a:pt x="142" y="873"/>
                  </a:cubicBezTo>
                  <a:cubicBezTo>
                    <a:pt x="130" y="884"/>
                    <a:pt x="130" y="884"/>
                    <a:pt x="130" y="884"/>
                  </a:cubicBezTo>
                  <a:cubicBezTo>
                    <a:pt x="125" y="898"/>
                    <a:pt x="125" y="898"/>
                    <a:pt x="125" y="898"/>
                  </a:cubicBezTo>
                  <a:cubicBezTo>
                    <a:pt x="137" y="905"/>
                    <a:pt x="137" y="905"/>
                    <a:pt x="137" y="905"/>
                  </a:cubicBezTo>
                  <a:cubicBezTo>
                    <a:pt x="151" y="906"/>
                    <a:pt x="151" y="906"/>
                    <a:pt x="151" y="906"/>
                  </a:cubicBezTo>
                  <a:cubicBezTo>
                    <a:pt x="164" y="905"/>
                    <a:pt x="164" y="905"/>
                    <a:pt x="164" y="905"/>
                  </a:cubicBezTo>
                  <a:cubicBezTo>
                    <a:pt x="176" y="896"/>
                    <a:pt x="176" y="896"/>
                    <a:pt x="176" y="896"/>
                  </a:cubicBezTo>
                  <a:cubicBezTo>
                    <a:pt x="183" y="896"/>
                    <a:pt x="183" y="896"/>
                    <a:pt x="183" y="896"/>
                  </a:cubicBezTo>
                  <a:cubicBezTo>
                    <a:pt x="183" y="886"/>
                    <a:pt x="183" y="886"/>
                    <a:pt x="183" y="886"/>
                  </a:cubicBezTo>
                  <a:cubicBezTo>
                    <a:pt x="189" y="881"/>
                    <a:pt x="189" y="881"/>
                    <a:pt x="189" y="881"/>
                  </a:cubicBezTo>
                  <a:cubicBezTo>
                    <a:pt x="188" y="875"/>
                    <a:pt x="188" y="875"/>
                    <a:pt x="188" y="875"/>
                  </a:cubicBezTo>
                  <a:cubicBezTo>
                    <a:pt x="196" y="872"/>
                    <a:pt x="196" y="872"/>
                    <a:pt x="196" y="872"/>
                  </a:cubicBezTo>
                  <a:cubicBezTo>
                    <a:pt x="198" y="859"/>
                    <a:pt x="198" y="859"/>
                    <a:pt x="198" y="859"/>
                  </a:cubicBezTo>
                  <a:cubicBezTo>
                    <a:pt x="206" y="857"/>
                    <a:pt x="206" y="857"/>
                    <a:pt x="206" y="857"/>
                  </a:cubicBezTo>
                  <a:cubicBezTo>
                    <a:pt x="212" y="857"/>
                    <a:pt x="212" y="857"/>
                    <a:pt x="212" y="857"/>
                  </a:cubicBezTo>
                  <a:cubicBezTo>
                    <a:pt x="215" y="854"/>
                    <a:pt x="215" y="854"/>
                    <a:pt x="215" y="854"/>
                  </a:cubicBezTo>
                  <a:cubicBezTo>
                    <a:pt x="225" y="852"/>
                    <a:pt x="225" y="852"/>
                    <a:pt x="225" y="852"/>
                  </a:cubicBezTo>
                  <a:cubicBezTo>
                    <a:pt x="231" y="850"/>
                    <a:pt x="231" y="850"/>
                    <a:pt x="231" y="850"/>
                  </a:cubicBezTo>
                  <a:cubicBezTo>
                    <a:pt x="233" y="846"/>
                    <a:pt x="233" y="846"/>
                    <a:pt x="233" y="846"/>
                  </a:cubicBezTo>
                  <a:cubicBezTo>
                    <a:pt x="214" y="836"/>
                    <a:pt x="214" y="836"/>
                    <a:pt x="214" y="836"/>
                  </a:cubicBezTo>
                  <a:cubicBezTo>
                    <a:pt x="212" y="827"/>
                    <a:pt x="212" y="827"/>
                    <a:pt x="212" y="827"/>
                  </a:cubicBezTo>
                  <a:cubicBezTo>
                    <a:pt x="216" y="825"/>
                    <a:pt x="216" y="825"/>
                    <a:pt x="216" y="825"/>
                  </a:cubicBezTo>
                  <a:cubicBezTo>
                    <a:pt x="221" y="822"/>
                    <a:pt x="221" y="822"/>
                    <a:pt x="221" y="822"/>
                  </a:cubicBezTo>
                  <a:cubicBezTo>
                    <a:pt x="228" y="821"/>
                    <a:pt x="228" y="821"/>
                    <a:pt x="228" y="821"/>
                  </a:cubicBezTo>
                  <a:cubicBezTo>
                    <a:pt x="228" y="816"/>
                    <a:pt x="228" y="816"/>
                    <a:pt x="228" y="816"/>
                  </a:cubicBezTo>
                  <a:cubicBezTo>
                    <a:pt x="230" y="812"/>
                    <a:pt x="230" y="812"/>
                    <a:pt x="230" y="812"/>
                  </a:cubicBezTo>
                  <a:cubicBezTo>
                    <a:pt x="228" y="801"/>
                    <a:pt x="228" y="801"/>
                    <a:pt x="228" y="801"/>
                  </a:cubicBezTo>
                  <a:cubicBezTo>
                    <a:pt x="231" y="794"/>
                    <a:pt x="231" y="794"/>
                    <a:pt x="231" y="794"/>
                  </a:cubicBezTo>
                  <a:cubicBezTo>
                    <a:pt x="226" y="786"/>
                    <a:pt x="226" y="786"/>
                    <a:pt x="226" y="786"/>
                  </a:cubicBezTo>
                  <a:cubicBezTo>
                    <a:pt x="228" y="776"/>
                    <a:pt x="228" y="776"/>
                    <a:pt x="228" y="776"/>
                  </a:cubicBezTo>
                  <a:cubicBezTo>
                    <a:pt x="233" y="775"/>
                    <a:pt x="233" y="775"/>
                    <a:pt x="233" y="775"/>
                  </a:cubicBezTo>
                  <a:cubicBezTo>
                    <a:pt x="238" y="771"/>
                    <a:pt x="238" y="771"/>
                    <a:pt x="238" y="771"/>
                  </a:cubicBezTo>
                  <a:cubicBezTo>
                    <a:pt x="244" y="765"/>
                    <a:pt x="244" y="765"/>
                    <a:pt x="244" y="765"/>
                  </a:cubicBezTo>
                  <a:cubicBezTo>
                    <a:pt x="242" y="755"/>
                    <a:pt x="242" y="755"/>
                    <a:pt x="242" y="755"/>
                  </a:cubicBezTo>
                  <a:cubicBezTo>
                    <a:pt x="236" y="747"/>
                    <a:pt x="236" y="747"/>
                    <a:pt x="236" y="747"/>
                  </a:cubicBezTo>
                  <a:cubicBezTo>
                    <a:pt x="235" y="740"/>
                    <a:pt x="235" y="740"/>
                    <a:pt x="235" y="740"/>
                  </a:cubicBezTo>
                  <a:cubicBezTo>
                    <a:pt x="240" y="736"/>
                    <a:pt x="240" y="736"/>
                    <a:pt x="240" y="736"/>
                  </a:cubicBezTo>
                  <a:cubicBezTo>
                    <a:pt x="241" y="726"/>
                    <a:pt x="241" y="726"/>
                    <a:pt x="241" y="726"/>
                  </a:cubicBezTo>
                  <a:cubicBezTo>
                    <a:pt x="248" y="725"/>
                    <a:pt x="248" y="725"/>
                    <a:pt x="248" y="725"/>
                  </a:cubicBezTo>
                  <a:cubicBezTo>
                    <a:pt x="259" y="724"/>
                    <a:pt x="259" y="724"/>
                    <a:pt x="259" y="724"/>
                  </a:cubicBezTo>
                  <a:cubicBezTo>
                    <a:pt x="265" y="716"/>
                    <a:pt x="265" y="716"/>
                    <a:pt x="265" y="716"/>
                  </a:cubicBezTo>
                  <a:cubicBezTo>
                    <a:pt x="268" y="713"/>
                    <a:pt x="268" y="713"/>
                    <a:pt x="268" y="713"/>
                  </a:cubicBezTo>
                  <a:cubicBezTo>
                    <a:pt x="273" y="717"/>
                    <a:pt x="273" y="717"/>
                    <a:pt x="273" y="717"/>
                  </a:cubicBezTo>
                  <a:cubicBezTo>
                    <a:pt x="279" y="727"/>
                    <a:pt x="279" y="727"/>
                    <a:pt x="279" y="727"/>
                  </a:cubicBezTo>
                  <a:cubicBezTo>
                    <a:pt x="286" y="731"/>
                    <a:pt x="286" y="731"/>
                    <a:pt x="286" y="731"/>
                  </a:cubicBezTo>
                  <a:cubicBezTo>
                    <a:pt x="288" y="726"/>
                    <a:pt x="288" y="726"/>
                    <a:pt x="288" y="726"/>
                  </a:cubicBezTo>
                  <a:cubicBezTo>
                    <a:pt x="285" y="720"/>
                    <a:pt x="285" y="720"/>
                    <a:pt x="285" y="720"/>
                  </a:cubicBezTo>
                  <a:cubicBezTo>
                    <a:pt x="289" y="706"/>
                    <a:pt x="289" y="706"/>
                    <a:pt x="289" y="706"/>
                  </a:cubicBezTo>
                  <a:cubicBezTo>
                    <a:pt x="305" y="687"/>
                    <a:pt x="305" y="687"/>
                    <a:pt x="305" y="687"/>
                  </a:cubicBezTo>
                  <a:cubicBezTo>
                    <a:pt x="303" y="678"/>
                    <a:pt x="303" y="678"/>
                    <a:pt x="303" y="678"/>
                  </a:cubicBezTo>
                  <a:cubicBezTo>
                    <a:pt x="307" y="673"/>
                    <a:pt x="307" y="673"/>
                    <a:pt x="307" y="673"/>
                  </a:cubicBezTo>
                  <a:cubicBezTo>
                    <a:pt x="313" y="671"/>
                    <a:pt x="313" y="671"/>
                    <a:pt x="313" y="671"/>
                  </a:cubicBezTo>
                  <a:cubicBezTo>
                    <a:pt x="318" y="677"/>
                    <a:pt x="318" y="677"/>
                    <a:pt x="318" y="677"/>
                  </a:cubicBezTo>
                  <a:cubicBezTo>
                    <a:pt x="325" y="678"/>
                    <a:pt x="325" y="678"/>
                    <a:pt x="325" y="678"/>
                  </a:cubicBezTo>
                  <a:cubicBezTo>
                    <a:pt x="329" y="681"/>
                    <a:pt x="329" y="681"/>
                    <a:pt x="329" y="681"/>
                  </a:cubicBezTo>
                  <a:cubicBezTo>
                    <a:pt x="337" y="682"/>
                    <a:pt x="337" y="682"/>
                    <a:pt x="337" y="682"/>
                  </a:cubicBezTo>
                  <a:cubicBezTo>
                    <a:pt x="341" y="676"/>
                    <a:pt x="341" y="676"/>
                    <a:pt x="341" y="676"/>
                  </a:cubicBezTo>
                  <a:cubicBezTo>
                    <a:pt x="347" y="670"/>
                    <a:pt x="347" y="670"/>
                    <a:pt x="347" y="670"/>
                  </a:cubicBezTo>
                  <a:cubicBezTo>
                    <a:pt x="344" y="657"/>
                    <a:pt x="344" y="657"/>
                    <a:pt x="344" y="657"/>
                  </a:cubicBezTo>
                  <a:cubicBezTo>
                    <a:pt x="338" y="656"/>
                    <a:pt x="338" y="656"/>
                    <a:pt x="338" y="656"/>
                  </a:cubicBezTo>
                  <a:cubicBezTo>
                    <a:pt x="338" y="649"/>
                    <a:pt x="338" y="649"/>
                    <a:pt x="338" y="649"/>
                  </a:cubicBezTo>
                  <a:cubicBezTo>
                    <a:pt x="343" y="647"/>
                    <a:pt x="343" y="647"/>
                    <a:pt x="343" y="647"/>
                  </a:cubicBezTo>
                  <a:cubicBezTo>
                    <a:pt x="339" y="634"/>
                    <a:pt x="339" y="634"/>
                    <a:pt x="339" y="634"/>
                  </a:cubicBezTo>
                  <a:cubicBezTo>
                    <a:pt x="333" y="635"/>
                    <a:pt x="333" y="635"/>
                    <a:pt x="333" y="635"/>
                  </a:cubicBezTo>
                  <a:cubicBezTo>
                    <a:pt x="323" y="628"/>
                    <a:pt x="323" y="628"/>
                    <a:pt x="323" y="628"/>
                  </a:cubicBezTo>
                  <a:cubicBezTo>
                    <a:pt x="325" y="619"/>
                    <a:pt x="325" y="619"/>
                    <a:pt x="325" y="619"/>
                  </a:cubicBezTo>
                  <a:cubicBezTo>
                    <a:pt x="324" y="606"/>
                    <a:pt x="324" y="606"/>
                    <a:pt x="324" y="606"/>
                  </a:cubicBezTo>
                  <a:cubicBezTo>
                    <a:pt x="333" y="599"/>
                    <a:pt x="333" y="599"/>
                    <a:pt x="333" y="599"/>
                  </a:cubicBezTo>
                  <a:cubicBezTo>
                    <a:pt x="337" y="594"/>
                    <a:pt x="337" y="594"/>
                    <a:pt x="337" y="594"/>
                  </a:cubicBezTo>
                  <a:cubicBezTo>
                    <a:pt x="337" y="584"/>
                    <a:pt x="337" y="584"/>
                    <a:pt x="337" y="584"/>
                  </a:cubicBezTo>
                  <a:cubicBezTo>
                    <a:pt x="343" y="578"/>
                    <a:pt x="343" y="578"/>
                    <a:pt x="343" y="578"/>
                  </a:cubicBezTo>
                  <a:cubicBezTo>
                    <a:pt x="340" y="572"/>
                    <a:pt x="340" y="572"/>
                    <a:pt x="340" y="572"/>
                  </a:cubicBezTo>
                  <a:cubicBezTo>
                    <a:pt x="342" y="567"/>
                    <a:pt x="342" y="567"/>
                    <a:pt x="342" y="567"/>
                  </a:cubicBezTo>
                  <a:cubicBezTo>
                    <a:pt x="333" y="557"/>
                    <a:pt x="333" y="557"/>
                    <a:pt x="333" y="557"/>
                  </a:cubicBezTo>
                  <a:cubicBezTo>
                    <a:pt x="333" y="550"/>
                    <a:pt x="333" y="550"/>
                    <a:pt x="333" y="550"/>
                  </a:cubicBezTo>
                  <a:cubicBezTo>
                    <a:pt x="334" y="543"/>
                    <a:pt x="334" y="543"/>
                    <a:pt x="334" y="543"/>
                  </a:cubicBezTo>
                  <a:cubicBezTo>
                    <a:pt x="331" y="536"/>
                    <a:pt x="331" y="536"/>
                    <a:pt x="331" y="536"/>
                  </a:cubicBezTo>
                  <a:cubicBezTo>
                    <a:pt x="332" y="528"/>
                    <a:pt x="332" y="528"/>
                    <a:pt x="332" y="528"/>
                  </a:cubicBezTo>
                  <a:cubicBezTo>
                    <a:pt x="342" y="521"/>
                    <a:pt x="342" y="521"/>
                    <a:pt x="342" y="521"/>
                  </a:cubicBezTo>
                  <a:cubicBezTo>
                    <a:pt x="348" y="520"/>
                    <a:pt x="348" y="520"/>
                    <a:pt x="348" y="520"/>
                  </a:cubicBezTo>
                  <a:cubicBezTo>
                    <a:pt x="355" y="515"/>
                    <a:pt x="355" y="515"/>
                    <a:pt x="355" y="515"/>
                  </a:cubicBezTo>
                  <a:cubicBezTo>
                    <a:pt x="354" y="509"/>
                    <a:pt x="354" y="509"/>
                    <a:pt x="354" y="509"/>
                  </a:cubicBezTo>
                  <a:cubicBezTo>
                    <a:pt x="350" y="509"/>
                    <a:pt x="350" y="509"/>
                    <a:pt x="350" y="509"/>
                  </a:cubicBezTo>
                  <a:cubicBezTo>
                    <a:pt x="346" y="512"/>
                    <a:pt x="346" y="512"/>
                    <a:pt x="346" y="512"/>
                  </a:cubicBezTo>
                  <a:cubicBezTo>
                    <a:pt x="340" y="510"/>
                    <a:pt x="340" y="510"/>
                    <a:pt x="340" y="510"/>
                  </a:cubicBezTo>
                  <a:cubicBezTo>
                    <a:pt x="335" y="513"/>
                    <a:pt x="335" y="513"/>
                    <a:pt x="335" y="513"/>
                  </a:cubicBezTo>
                  <a:cubicBezTo>
                    <a:pt x="331" y="510"/>
                    <a:pt x="331" y="510"/>
                    <a:pt x="331" y="510"/>
                  </a:cubicBezTo>
                  <a:cubicBezTo>
                    <a:pt x="324" y="513"/>
                    <a:pt x="324" y="513"/>
                    <a:pt x="324" y="513"/>
                  </a:cubicBezTo>
                  <a:cubicBezTo>
                    <a:pt x="317" y="512"/>
                    <a:pt x="317" y="512"/>
                    <a:pt x="317" y="512"/>
                  </a:cubicBezTo>
                  <a:cubicBezTo>
                    <a:pt x="317" y="503"/>
                    <a:pt x="317" y="503"/>
                    <a:pt x="317" y="503"/>
                  </a:cubicBezTo>
                  <a:cubicBezTo>
                    <a:pt x="318" y="501"/>
                    <a:pt x="318" y="501"/>
                    <a:pt x="318" y="501"/>
                  </a:cubicBezTo>
                  <a:cubicBezTo>
                    <a:pt x="318" y="494"/>
                    <a:pt x="318" y="494"/>
                    <a:pt x="318" y="494"/>
                  </a:cubicBezTo>
                  <a:cubicBezTo>
                    <a:pt x="322" y="480"/>
                    <a:pt x="322" y="480"/>
                    <a:pt x="322" y="480"/>
                  </a:cubicBezTo>
                  <a:cubicBezTo>
                    <a:pt x="315" y="472"/>
                    <a:pt x="315" y="472"/>
                    <a:pt x="315" y="472"/>
                  </a:cubicBezTo>
                  <a:cubicBezTo>
                    <a:pt x="314" y="463"/>
                    <a:pt x="314" y="463"/>
                    <a:pt x="314" y="463"/>
                  </a:cubicBezTo>
                  <a:cubicBezTo>
                    <a:pt x="308" y="459"/>
                    <a:pt x="308" y="459"/>
                    <a:pt x="308" y="459"/>
                  </a:cubicBezTo>
                  <a:cubicBezTo>
                    <a:pt x="307" y="454"/>
                    <a:pt x="307" y="454"/>
                    <a:pt x="307" y="454"/>
                  </a:cubicBezTo>
                  <a:cubicBezTo>
                    <a:pt x="310" y="451"/>
                    <a:pt x="310" y="451"/>
                    <a:pt x="310" y="451"/>
                  </a:cubicBezTo>
                  <a:cubicBezTo>
                    <a:pt x="307" y="447"/>
                    <a:pt x="307" y="447"/>
                    <a:pt x="307" y="447"/>
                  </a:cubicBezTo>
                  <a:cubicBezTo>
                    <a:pt x="307" y="442"/>
                    <a:pt x="307" y="442"/>
                    <a:pt x="307" y="442"/>
                  </a:cubicBezTo>
                  <a:cubicBezTo>
                    <a:pt x="298" y="442"/>
                    <a:pt x="298" y="442"/>
                    <a:pt x="298" y="442"/>
                  </a:cubicBezTo>
                  <a:cubicBezTo>
                    <a:pt x="297" y="438"/>
                    <a:pt x="297" y="438"/>
                    <a:pt x="297" y="438"/>
                  </a:cubicBezTo>
                  <a:cubicBezTo>
                    <a:pt x="304" y="431"/>
                    <a:pt x="304" y="431"/>
                    <a:pt x="304" y="431"/>
                  </a:cubicBezTo>
                  <a:cubicBezTo>
                    <a:pt x="309" y="429"/>
                    <a:pt x="309" y="429"/>
                    <a:pt x="309" y="429"/>
                  </a:cubicBezTo>
                  <a:cubicBezTo>
                    <a:pt x="305" y="400"/>
                    <a:pt x="305" y="400"/>
                    <a:pt x="305" y="400"/>
                  </a:cubicBezTo>
                  <a:cubicBezTo>
                    <a:pt x="301" y="390"/>
                    <a:pt x="301" y="390"/>
                    <a:pt x="301" y="390"/>
                  </a:cubicBezTo>
                  <a:cubicBezTo>
                    <a:pt x="299" y="379"/>
                    <a:pt x="299" y="379"/>
                    <a:pt x="299" y="379"/>
                  </a:cubicBezTo>
                  <a:cubicBezTo>
                    <a:pt x="290" y="367"/>
                    <a:pt x="290" y="367"/>
                    <a:pt x="290" y="367"/>
                  </a:cubicBezTo>
                  <a:cubicBezTo>
                    <a:pt x="291" y="361"/>
                    <a:pt x="291" y="361"/>
                    <a:pt x="291" y="361"/>
                  </a:cubicBezTo>
                  <a:cubicBezTo>
                    <a:pt x="295" y="360"/>
                    <a:pt x="295" y="360"/>
                    <a:pt x="295" y="360"/>
                  </a:cubicBezTo>
                  <a:cubicBezTo>
                    <a:pt x="304" y="347"/>
                    <a:pt x="304" y="347"/>
                    <a:pt x="304" y="347"/>
                  </a:cubicBezTo>
                  <a:cubicBezTo>
                    <a:pt x="311" y="349"/>
                    <a:pt x="311" y="349"/>
                    <a:pt x="311" y="349"/>
                  </a:cubicBezTo>
                  <a:cubicBezTo>
                    <a:pt x="316" y="349"/>
                    <a:pt x="316" y="349"/>
                    <a:pt x="316" y="349"/>
                  </a:cubicBezTo>
                  <a:cubicBezTo>
                    <a:pt x="319" y="340"/>
                    <a:pt x="319" y="340"/>
                    <a:pt x="319" y="340"/>
                  </a:cubicBezTo>
                  <a:cubicBezTo>
                    <a:pt x="315" y="335"/>
                    <a:pt x="315" y="335"/>
                    <a:pt x="315" y="335"/>
                  </a:cubicBezTo>
                  <a:cubicBezTo>
                    <a:pt x="317" y="327"/>
                    <a:pt x="317" y="327"/>
                    <a:pt x="317" y="327"/>
                  </a:cubicBezTo>
                  <a:cubicBezTo>
                    <a:pt x="321" y="327"/>
                    <a:pt x="321" y="327"/>
                    <a:pt x="321" y="327"/>
                  </a:cubicBezTo>
                  <a:cubicBezTo>
                    <a:pt x="321" y="316"/>
                    <a:pt x="321" y="316"/>
                    <a:pt x="321" y="316"/>
                  </a:cubicBezTo>
                  <a:cubicBezTo>
                    <a:pt x="332" y="305"/>
                    <a:pt x="332" y="305"/>
                    <a:pt x="332" y="305"/>
                  </a:cubicBezTo>
                  <a:cubicBezTo>
                    <a:pt x="333" y="300"/>
                    <a:pt x="333" y="300"/>
                    <a:pt x="333" y="300"/>
                  </a:cubicBezTo>
                  <a:cubicBezTo>
                    <a:pt x="336" y="300"/>
                    <a:pt x="336" y="300"/>
                    <a:pt x="336" y="300"/>
                  </a:cubicBezTo>
                  <a:cubicBezTo>
                    <a:pt x="337" y="291"/>
                    <a:pt x="337" y="291"/>
                    <a:pt x="337" y="291"/>
                  </a:cubicBezTo>
                  <a:cubicBezTo>
                    <a:pt x="330" y="293"/>
                    <a:pt x="330" y="293"/>
                    <a:pt x="330" y="293"/>
                  </a:cubicBezTo>
                  <a:cubicBezTo>
                    <a:pt x="327" y="285"/>
                    <a:pt x="327" y="285"/>
                    <a:pt x="327" y="285"/>
                  </a:cubicBezTo>
                  <a:cubicBezTo>
                    <a:pt x="325" y="275"/>
                    <a:pt x="325" y="275"/>
                    <a:pt x="325" y="275"/>
                  </a:cubicBezTo>
                  <a:cubicBezTo>
                    <a:pt x="314" y="265"/>
                    <a:pt x="314" y="265"/>
                    <a:pt x="314" y="265"/>
                  </a:cubicBezTo>
                  <a:cubicBezTo>
                    <a:pt x="313" y="261"/>
                    <a:pt x="313" y="261"/>
                    <a:pt x="313" y="261"/>
                  </a:cubicBezTo>
                  <a:cubicBezTo>
                    <a:pt x="306" y="260"/>
                    <a:pt x="306" y="260"/>
                    <a:pt x="306" y="260"/>
                  </a:cubicBezTo>
                  <a:cubicBezTo>
                    <a:pt x="303" y="254"/>
                    <a:pt x="303" y="254"/>
                    <a:pt x="303" y="254"/>
                  </a:cubicBezTo>
                  <a:cubicBezTo>
                    <a:pt x="304" y="245"/>
                    <a:pt x="304" y="245"/>
                    <a:pt x="304" y="245"/>
                  </a:cubicBezTo>
                  <a:cubicBezTo>
                    <a:pt x="297" y="236"/>
                    <a:pt x="297" y="236"/>
                    <a:pt x="297" y="236"/>
                  </a:cubicBezTo>
                  <a:cubicBezTo>
                    <a:pt x="301" y="229"/>
                    <a:pt x="301" y="229"/>
                    <a:pt x="301" y="229"/>
                  </a:cubicBezTo>
                  <a:cubicBezTo>
                    <a:pt x="296" y="220"/>
                    <a:pt x="296" y="220"/>
                    <a:pt x="296" y="220"/>
                  </a:cubicBezTo>
                  <a:cubicBezTo>
                    <a:pt x="294" y="216"/>
                    <a:pt x="294" y="216"/>
                    <a:pt x="294" y="216"/>
                  </a:cubicBezTo>
                  <a:cubicBezTo>
                    <a:pt x="291" y="218"/>
                    <a:pt x="287" y="217"/>
                    <a:pt x="286" y="219"/>
                  </a:cubicBezTo>
                  <a:cubicBezTo>
                    <a:pt x="285" y="221"/>
                    <a:pt x="285" y="227"/>
                    <a:pt x="288" y="228"/>
                  </a:cubicBezTo>
                  <a:cubicBezTo>
                    <a:pt x="290" y="228"/>
                    <a:pt x="296" y="226"/>
                    <a:pt x="293" y="230"/>
                  </a:cubicBezTo>
                  <a:cubicBezTo>
                    <a:pt x="290" y="233"/>
                    <a:pt x="282" y="240"/>
                    <a:pt x="279" y="241"/>
                  </a:cubicBezTo>
                  <a:cubicBezTo>
                    <a:pt x="276" y="243"/>
                    <a:pt x="273" y="245"/>
                    <a:pt x="269" y="248"/>
                  </a:cubicBezTo>
                  <a:cubicBezTo>
                    <a:pt x="266" y="250"/>
                    <a:pt x="259" y="253"/>
                    <a:pt x="260" y="251"/>
                  </a:cubicBezTo>
                  <a:cubicBezTo>
                    <a:pt x="262" y="249"/>
                    <a:pt x="263" y="248"/>
                    <a:pt x="264" y="245"/>
                  </a:cubicBezTo>
                  <a:cubicBezTo>
                    <a:pt x="265" y="243"/>
                    <a:pt x="267" y="241"/>
                    <a:pt x="269" y="238"/>
                  </a:cubicBezTo>
                  <a:cubicBezTo>
                    <a:pt x="271" y="235"/>
                    <a:pt x="273" y="232"/>
                    <a:pt x="276" y="229"/>
                  </a:cubicBezTo>
                  <a:cubicBezTo>
                    <a:pt x="278" y="226"/>
                    <a:pt x="279" y="223"/>
                    <a:pt x="280" y="221"/>
                  </a:cubicBezTo>
                  <a:cubicBezTo>
                    <a:pt x="281" y="219"/>
                    <a:pt x="283" y="215"/>
                    <a:pt x="284" y="210"/>
                  </a:cubicBezTo>
                  <a:cubicBezTo>
                    <a:pt x="286" y="205"/>
                    <a:pt x="285" y="204"/>
                    <a:pt x="289" y="198"/>
                  </a:cubicBezTo>
                  <a:cubicBezTo>
                    <a:pt x="292" y="193"/>
                    <a:pt x="294" y="195"/>
                    <a:pt x="295" y="191"/>
                  </a:cubicBezTo>
                  <a:cubicBezTo>
                    <a:pt x="297" y="187"/>
                    <a:pt x="296" y="185"/>
                    <a:pt x="300" y="182"/>
                  </a:cubicBezTo>
                  <a:cubicBezTo>
                    <a:pt x="303" y="179"/>
                    <a:pt x="304" y="175"/>
                    <a:pt x="304" y="167"/>
                  </a:cubicBezTo>
                  <a:cubicBezTo>
                    <a:pt x="303" y="159"/>
                    <a:pt x="301" y="162"/>
                    <a:pt x="301" y="158"/>
                  </a:cubicBezTo>
                  <a:cubicBezTo>
                    <a:pt x="300" y="154"/>
                    <a:pt x="299" y="152"/>
                    <a:pt x="298" y="150"/>
                  </a:cubicBezTo>
                  <a:cubicBezTo>
                    <a:pt x="297" y="148"/>
                    <a:pt x="292" y="143"/>
                    <a:pt x="290" y="142"/>
                  </a:cubicBezTo>
                  <a:cubicBezTo>
                    <a:pt x="287" y="142"/>
                    <a:pt x="283" y="140"/>
                    <a:pt x="278" y="135"/>
                  </a:cubicBezTo>
                  <a:cubicBezTo>
                    <a:pt x="273" y="130"/>
                    <a:pt x="271" y="129"/>
                    <a:pt x="268" y="132"/>
                  </a:cubicBezTo>
                  <a:cubicBezTo>
                    <a:pt x="265" y="135"/>
                    <a:pt x="258" y="134"/>
                    <a:pt x="252" y="136"/>
                  </a:cubicBezTo>
                  <a:cubicBezTo>
                    <a:pt x="247" y="137"/>
                    <a:pt x="250" y="140"/>
                    <a:pt x="246" y="145"/>
                  </a:cubicBezTo>
                  <a:cubicBezTo>
                    <a:pt x="242" y="149"/>
                    <a:pt x="236" y="147"/>
                    <a:pt x="238" y="145"/>
                  </a:cubicBezTo>
                  <a:cubicBezTo>
                    <a:pt x="240" y="142"/>
                    <a:pt x="243" y="131"/>
                    <a:pt x="241" y="131"/>
                  </a:cubicBezTo>
                  <a:cubicBezTo>
                    <a:pt x="240" y="130"/>
                    <a:pt x="232" y="129"/>
                    <a:pt x="229" y="130"/>
                  </a:cubicBezTo>
                  <a:cubicBezTo>
                    <a:pt x="227" y="131"/>
                    <a:pt x="219" y="131"/>
                    <a:pt x="224" y="126"/>
                  </a:cubicBezTo>
                  <a:cubicBezTo>
                    <a:pt x="230" y="121"/>
                    <a:pt x="230" y="120"/>
                    <a:pt x="224" y="117"/>
                  </a:cubicBezTo>
                  <a:cubicBezTo>
                    <a:pt x="219" y="113"/>
                    <a:pt x="213" y="113"/>
                    <a:pt x="207" y="118"/>
                  </a:cubicBezTo>
                  <a:cubicBezTo>
                    <a:pt x="201" y="122"/>
                    <a:pt x="201" y="129"/>
                    <a:pt x="196" y="138"/>
                  </a:cubicBezTo>
                  <a:cubicBezTo>
                    <a:pt x="192" y="147"/>
                    <a:pt x="194" y="147"/>
                    <a:pt x="196" y="151"/>
                  </a:cubicBezTo>
                  <a:cubicBezTo>
                    <a:pt x="199" y="155"/>
                    <a:pt x="193" y="156"/>
                    <a:pt x="190" y="157"/>
                  </a:cubicBezTo>
                  <a:cubicBezTo>
                    <a:pt x="187" y="157"/>
                    <a:pt x="183" y="158"/>
                    <a:pt x="183" y="162"/>
                  </a:cubicBezTo>
                  <a:cubicBezTo>
                    <a:pt x="184" y="166"/>
                    <a:pt x="183" y="167"/>
                    <a:pt x="180" y="168"/>
                  </a:cubicBezTo>
                  <a:cubicBezTo>
                    <a:pt x="177" y="169"/>
                    <a:pt x="174" y="174"/>
                    <a:pt x="170" y="177"/>
                  </a:cubicBezTo>
                  <a:cubicBezTo>
                    <a:pt x="167" y="180"/>
                    <a:pt x="161" y="176"/>
                    <a:pt x="159" y="172"/>
                  </a:cubicBezTo>
                  <a:cubicBezTo>
                    <a:pt x="156" y="168"/>
                    <a:pt x="141" y="173"/>
                    <a:pt x="136" y="176"/>
                  </a:cubicBezTo>
                  <a:cubicBezTo>
                    <a:pt x="132" y="180"/>
                    <a:pt x="139" y="184"/>
                    <a:pt x="135" y="185"/>
                  </a:cubicBezTo>
                  <a:cubicBezTo>
                    <a:pt x="131" y="186"/>
                    <a:pt x="123" y="191"/>
                    <a:pt x="118" y="191"/>
                  </a:cubicBezTo>
                  <a:cubicBezTo>
                    <a:pt x="113" y="190"/>
                    <a:pt x="107" y="197"/>
                    <a:pt x="103" y="202"/>
                  </a:cubicBezTo>
                  <a:cubicBezTo>
                    <a:pt x="99" y="207"/>
                    <a:pt x="97" y="203"/>
                    <a:pt x="92" y="203"/>
                  </a:cubicBezTo>
                  <a:cubicBezTo>
                    <a:pt x="86" y="203"/>
                    <a:pt x="91" y="209"/>
                    <a:pt x="91" y="213"/>
                  </a:cubicBezTo>
                  <a:cubicBezTo>
                    <a:pt x="92" y="217"/>
                    <a:pt x="85" y="218"/>
                    <a:pt x="83" y="216"/>
                  </a:cubicBezTo>
                  <a:cubicBezTo>
                    <a:pt x="81" y="214"/>
                    <a:pt x="77" y="219"/>
                    <a:pt x="80" y="222"/>
                  </a:cubicBezTo>
                  <a:cubicBezTo>
                    <a:pt x="84" y="225"/>
                    <a:pt x="85" y="228"/>
                    <a:pt x="81" y="228"/>
                  </a:cubicBezTo>
                  <a:cubicBezTo>
                    <a:pt x="77" y="228"/>
                    <a:pt x="83" y="235"/>
                    <a:pt x="85" y="236"/>
                  </a:cubicBezTo>
                  <a:cubicBezTo>
                    <a:pt x="87" y="236"/>
                    <a:pt x="96" y="244"/>
                    <a:pt x="84" y="245"/>
                  </a:cubicBezTo>
                  <a:cubicBezTo>
                    <a:pt x="71" y="247"/>
                    <a:pt x="68" y="249"/>
                    <a:pt x="63" y="250"/>
                  </a:cubicBezTo>
                  <a:cubicBezTo>
                    <a:pt x="58" y="250"/>
                    <a:pt x="47" y="249"/>
                    <a:pt x="37" y="249"/>
                  </a:cubicBezTo>
                  <a:cubicBezTo>
                    <a:pt x="27" y="248"/>
                    <a:pt x="25" y="257"/>
                    <a:pt x="29" y="265"/>
                  </a:cubicBezTo>
                  <a:cubicBezTo>
                    <a:pt x="34" y="272"/>
                    <a:pt x="27" y="275"/>
                    <a:pt x="29" y="282"/>
                  </a:cubicBezTo>
                  <a:cubicBezTo>
                    <a:pt x="31" y="288"/>
                    <a:pt x="39" y="292"/>
                    <a:pt x="43" y="297"/>
                  </a:cubicBezTo>
                  <a:cubicBezTo>
                    <a:pt x="47" y="301"/>
                    <a:pt x="56" y="311"/>
                    <a:pt x="52" y="316"/>
                  </a:cubicBezTo>
                  <a:cubicBezTo>
                    <a:pt x="49" y="321"/>
                    <a:pt x="47" y="325"/>
                    <a:pt x="48" y="330"/>
                  </a:cubicBezTo>
                  <a:cubicBezTo>
                    <a:pt x="48" y="335"/>
                    <a:pt x="51" y="347"/>
                    <a:pt x="48" y="348"/>
                  </a:cubicBezTo>
                  <a:cubicBezTo>
                    <a:pt x="46" y="350"/>
                    <a:pt x="44" y="361"/>
                    <a:pt x="42" y="357"/>
                  </a:cubicBezTo>
                  <a:cubicBezTo>
                    <a:pt x="40" y="353"/>
                    <a:pt x="43" y="348"/>
                    <a:pt x="44" y="339"/>
                  </a:cubicBezTo>
                  <a:cubicBezTo>
                    <a:pt x="46" y="330"/>
                    <a:pt x="42" y="335"/>
                    <a:pt x="40" y="332"/>
                  </a:cubicBezTo>
                  <a:cubicBezTo>
                    <a:pt x="39" y="330"/>
                    <a:pt x="40" y="327"/>
                    <a:pt x="45" y="320"/>
                  </a:cubicBezTo>
                  <a:cubicBezTo>
                    <a:pt x="49" y="313"/>
                    <a:pt x="49" y="312"/>
                    <a:pt x="47" y="309"/>
                  </a:cubicBezTo>
                  <a:cubicBezTo>
                    <a:pt x="44" y="305"/>
                    <a:pt x="35" y="309"/>
                    <a:pt x="32" y="306"/>
                  </a:cubicBezTo>
                  <a:cubicBezTo>
                    <a:pt x="28" y="303"/>
                    <a:pt x="24" y="296"/>
                    <a:pt x="21" y="289"/>
                  </a:cubicBezTo>
                  <a:cubicBezTo>
                    <a:pt x="19" y="285"/>
                    <a:pt x="12" y="284"/>
                    <a:pt x="6" y="285"/>
                  </a:cubicBezTo>
                  <a:cubicBezTo>
                    <a:pt x="5" y="293"/>
                    <a:pt x="5" y="293"/>
                    <a:pt x="5" y="293"/>
                  </a:cubicBezTo>
                  <a:cubicBezTo>
                    <a:pt x="15" y="298"/>
                    <a:pt x="15" y="298"/>
                    <a:pt x="15" y="298"/>
                  </a:cubicBezTo>
                  <a:cubicBezTo>
                    <a:pt x="22" y="304"/>
                    <a:pt x="22" y="304"/>
                    <a:pt x="22" y="304"/>
                  </a:cubicBezTo>
                  <a:cubicBezTo>
                    <a:pt x="19" y="312"/>
                    <a:pt x="19" y="312"/>
                    <a:pt x="19" y="312"/>
                  </a:cubicBezTo>
                  <a:cubicBezTo>
                    <a:pt x="15" y="311"/>
                    <a:pt x="15" y="311"/>
                    <a:pt x="15" y="311"/>
                  </a:cubicBezTo>
                  <a:cubicBezTo>
                    <a:pt x="9" y="319"/>
                    <a:pt x="9" y="319"/>
                    <a:pt x="9" y="319"/>
                  </a:cubicBezTo>
                  <a:cubicBezTo>
                    <a:pt x="13" y="324"/>
                    <a:pt x="13" y="324"/>
                    <a:pt x="13" y="324"/>
                  </a:cubicBezTo>
                  <a:cubicBezTo>
                    <a:pt x="21" y="329"/>
                    <a:pt x="21" y="329"/>
                    <a:pt x="21" y="329"/>
                  </a:cubicBezTo>
                  <a:cubicBezTo>
                    <a:pt x="21" y="348"/>
                    <a:pt x="21" y="348"/>
                    <a:pt x="21" y="348"/>
                  </a:cubicBezTo>
                  <a:cubicBezTo>
                    <a:pt x="14" y="349"/>
                    <a:pt x="14" y="349"/>
                    <a:pt x="14" y="349"/>
                  </a:cubicBezTo>
                  <a:cubicBezTo>
                    <a:pt x="0" y="364"/>
                    <a:pt x="0" y="364"/>
                    <a:pt x="0" y="364"/>
                  </a:cubicBezTo>
                  <a:cubicBezTo>
                    <a:pt x="0" y="369"/>
                    <a:pt x="0" y="369"/>
                    <a:pt x="0" y="369"/>
                  </a:cubicBezTo>
                  <a:cubicBezTo>
                    <a:pt x="8" y="380"/>
                    <a:pt x="8" y="380"/>
                    <a:pt x="8" y="380"/>
                  </a:cubicBezTo>
                  <a:cubicBezTo>
                    <a:pt x="14" y="380"/>
                    <a:pt x="14" y="380"/>
                    <a:pt x="14" y="380"/>
                  </a:cubicBezTo>
                  <a:cubicBezTo>
                    <a:pt x="15" y="382"/>
                    <a:pt x="15" y="382"/>
                    <a:pt x="15" y="382"/>
                  </a:cubicBezTo>
                  <a:cubicBezTo>
                    <a:pt x="18" y="387"/>
                    <a:pt x="18" y="387"/>
                    <a:pt x="18" y="387"/>
                  </a:cubicBezTo>
                  <a:cubicBezTo>
                    <a:pt x="21" y="383"/>
                    <a:pt x="21" y="383"/>
                    <a:pt x="21" y="383"/>
                  </a:cubicBezTo>
                  <a:cubicBezTo>
                    <a:pt x="26" y="384"/>
                    <a:pt x="26" y="384"/>
                    <a:pt x="26" y="384"/>
                  </a:cubicBezTo>
                  <a:cubicBezTo>
                    <a:pt x="31" y="381"/>
                    <a:pt x="31" y="381"/>
                    <a:pt x="31" y="381"/>
                  </a:cubicBezTo>
                  <a:cubicBezTo>
                    <a:pt x="31" y="381"/>
                    <a:pt x="31" y="386"/>
                    <a:pt x="31" y="387"/>
                  </a:cubicBezTo>
                  <a:cubicBezTo>
                    <a:pt x="31" y="388"/>
                    <a:pt x="33" y="388"/>
                    <a:pt x="33" y="388"/>
                  </a:cubicBezTo>
                  <a:cubicBezTo>
                    <a:pt x="34" y="393"/>
                    <a:pt x="34" y="393"/>
                    <a:pt x="34" y="393"/>
                  </a:cubicBezTo>
                  <a:cubicBezTo>
                    <a:pt x="37" y="403"/>
                    <a:pt x="37" y="403"/>
                    <a:pt x="37" y="403"/>
                  </a:cubicBezTo>
                  <a:cubicBezTo>
                    <a:pt x="33" y="407"/>
                    <a:pt x="33" y="407"/>
                    <a:pt x="33" y="407"/>
                  </a:cubicBezTo>
                  <a:cubicBezTo>
                    <a:pt x="35" y="416"/>
                    <a:pt x="35" y="416"/>
                    <a:pt x="35" y="416"/>
                  </a:cubicBezTo>
                  <a:cubicBezTo>
                    <a:pt x="29" y="426"/>
                    <a:pt x="29" y="426"/>
                    <a:pt x="29" y="426"/>
                  </a:cubicBezTo>
                  <a:cubicBezTo>
                    <a:pt x="24" y="426"/>
                    <a:pt x="24" y="426"/>
                    <a:pt x="24" y="426"/>
                  </a:cubicBezTo>
                  <a:cubicBezTo>
                    <a:pt x="24" y="434"/>
                    <a:pt x="24" y="434"/>
                    <a:pt x="24" y="434"/>
                  </a:cubicBezTo>
                  <a:cubicBezTo>
                    <a:pt x="30" y="439"/>
                    <a:pt x="30" y="439"/>
                    <a:pt x="30" y="439"/>
                  </a:cubicBezTo>
                  <a:cubicBezTo>
                    <a:pt x="24" y="446"/>
                    <a:pt x="24" y="446"/>
                    <a:pt x="24" y="446"/>
                  </a:cubicBezTo>
                  <a:cubicBezTo>
                    <a:pt x="27" y="449"/>
                    <a:pt x="27" y="449"/>
                    <a:pt x="27" y="449"/>
                  </a:cubicBezTo>
                  <a:cubicBezTo>
                    <a:pt x="28" y="455"/>
                    <a:pt x="28" y="455"/>
                    <a:pt x="28" y="455"/>
                  </a:cubicBezTo>
                  <a:cubicBezTo>
                    <a:pt x="34" y="458"/>
                    <a:pt x="34" y="458"/>
                    <a:pt x="34" y="458"/>
                  </a:cubicBezTo>
                  <a:cubicBezTo>
                    <a:pt x="38" y="463"/>
                    <a:pt x="38" y="463"/>
                    <a:pt x="38" y="463"/>
                  </a:cubicBezTo>
                  <a:cubicBezTo>
                    <a:pt x="33" y="470"/>
                    <a:pt x="33" y="470"/>
                    <a:pt x="33" y="470"/>
                  </a:cubicBezTo>
                  <a:cubicBezTo>
                    <a:pt x="36" y="474"/>
                    <a:pt x="36" y="474"/>
                    <a:pt x="36" y="474"/>
                  </a:cubicBezTo>
                  <a:cubicBezTo>
                    <a:pt x="37" y="482"/>
                    <a:pt x="37" y="482"/>
                    <a:pt x="37" y="482"/>
                  </a:cubicBezTo>
                  <a:cubicBezTo>
                    <a:pt x="32" y="484"/>
                    <a:pt x="32" y="484"/>
                    <a:pt x="32" y="484"/>
                  </a:cubicBezTo>
                  <a:cubicBezTo>
                    <a:pt x="35" y="492"/>
                    <a:pt x="35" y="492"/>
                    <a:pt x="35" y="492"/>
                  </a:cubicBezTo>
                  <a:cubicBezTo>
                    <a:pt x="41" y="491"/>
                    <a:pt x="41" y="491"/>
                    <a:pt x="41" y="491"/>
                  </a:cubicBezTo>
                  <a:cubicBezTo>
                    <a:pt x="47" y="497"/>
                    <a:pt x="47" y="497"/>
                    <a:pt x="47" y="497"/>
                  </a:cubicBezTo>
                  <a:cubicBezTo>
                    <a:pt x="50" y="508"/>
                    <a:pt x="50" y="508"/>
                    <a:pt x="50" y="508"/>
                  </a:cubicBezTo>
                  <a:cubicBezTo>
                    <a:pt x="44" y="514"/>
                    <a:pt x="44" y="514"/>
                    <a:pt x="44" y="514"/>
                  </a:cubicBezTo>
                  <a:cubicBezTo>
                    <a:pt x="47" y="520"/>
                    <a:pt x="47" y="520"/>
                    <a:pt x="47" y="520"/>
                  </a:cubicBezTo>
                  <a:cubicBezTo>
                    <a:pt x="53" y="520"/>
                    <a:pt x="53" y="520"/>
                    <a:pt x="53" y="520"/>
                  </a:cubicBezTo>
                  <a:cubicBezTo>
                    <a:pt x="59" y="525"/>
                    <a:pt x="59" y="525"/>
                    <a:pt x="59" y="525"/>
                  </a:cubicBezTo>
                  <a:cubicBezTo>
                    <a:pt x="63" y="521"/>
                    <a:pt x="63" y="521"/>
                    <a:pt x="63" y="521"/>
                  </a:cubicBezTo>
                  <a:cubicBezTo>
                    <a:pt x="63" y="536"/>
                    <a:pt x="63" y="536"/>
                    <a:pt x="63" y="536"/>
                  </a:cubicBezTo>
                  <a:cubicBezTo>
                    <a:pt x="66" y="542"/>
                    <a:pt x="66" y="542"/>
                    <a:pt x="66" y="542"/>
                  </a:cubicBezTo>
                  <a:cubicBezTo>
                    <a:pt x="57" y="550"/>
                    <a:pt x="57" y="550"/>
                    <a:pt x="57" y="550"/>
                  </a:cubicBezTo>
                  <a:cubicBezTo>
                    <a:pt x="51" y="559"/>
                    <a:pt x="51" y="559"/>
                    <a:pt x="51" y="559"/>
                  </a:cubicBezTo>
                  <a:cubicBezTo>
                    <a:pt x="57" y="566"/>
                    <a:pt x="57" y="566"/>
                    <a:pt x="57" y="566"/>
                  </a:cubicBezTo>
                  <a:cubicBezTo>
                    <a:pt x="58" y="575"/>
                    <a:pt x="58" y="575"/>
                    <a:pt x="58" y="575"/>
                  </a:cubicBezTo>
                  <a:cubicBezTo>
                    <a:pt x="52" y="579"/>
                    <a:pt x="52" y="579"/>
                    <a:pt x="52" y="579"/>
                  </a:cubicBezTo>
                  <a:cubicBezTo>
                    <a:pt x="51" y="587"/>
                    <a:pt x="51" y="587"/>
                    <a:pt x="51" y="587"/>
                  </a:cubicBezTo>
                  <a:cubicBezTo>
                    <a:pt x="41" y="597"/>
                    <a:pt x="41" y="597"/>
                    <a:pt x="41" y="597"/>
                  </a:cubicBezTo>
                  <a:cubicBezTo>
                    <a:pt x="41" y="608"/>
                    <a:pt x="41" y="608"/>
                    <a:pt x="41" y="608"/>
                  </a:cubicBezTo>
                  <a:cubicBezTo>
                    <a:pt x="58" y="619"/>
                    <a:pt x="58" y="619"/>
                    <a:pt x="58" y="619"/>
                  </a:cubicBezTo>
                  <a:cubicBezTo>
                    <a:pt x="51" y="629"/>
                    <a:pt x="51" y="629"/>
                    <a:pt x="51" y="629"/>
                  </a:cubicBezTo>
                  <a:cubicBezTo>
                    <a:pt x="44" y="631"/>
                    <a:pt x="44" y="631"/>
                    <a:pt x="44" y="631"/>
                  </a:cubicBezTo>
                  <a:cubicBezTo>
                    <a:pt x="34" y="639"/>
                    <a:pt x="34" y="639"/>
                    <a:pt x="34" y="639"/>
                  </a:cubicBezTo>
                  <a:cubicBezTo>
                    <a:pt x="41" y="654"/>
                    <a:pt x="41" y="654"/>
                    <a:pt x="41" y="654"/>
                  </a:cubicBezTo>
                  <a:cubicBezTo>
                    <a:pt x="35" y="660"/>
                    <a:pt x="35" y="660"/>
                    <a:pt x="35" y="660"/>
                  </a:cubicBezTo>
                  <a:cubicBezTo>
                    <a:pt x="38" y="667"/>
                    <a:pt x="38" y="667"/>
                    <a:pt x="38" y="667"/>
                  </a:cubicBezTo>
                  <a:cubicBezTo>
                    <a:pt x="45" y="669"/>
                    <a:pt x="45" y="669"/>
                    <a:pt x="45" y="669"/>
                  </a:cubicBezTo>
                  <a:cubicBezTo>
                    <a:pt x="50" y="667"/>
                    <a:pt x="50" y="667"/>
                    <a:pt x="50" y="667"/>
                  </a:cubicBezTo>
                  <a:cubicBezTo>
                    <a:pt x="71" y="666"/>
                    <a:pt x="71" y="666"/>
                    <a:pt x="71" y="666"/>
                  </a:cubicBezTo>
                  <a:cubicBezTo>
                    <a:pt x="83" y="681"/>
                    <a:pt x="83" y="681"/>
                    <a:pt x="83" y="681"/>
                  </a:cubicBezTo>
                  <a:cubicBezTo>
                    <a:pt x="84" y="689"/>
                    <a:pt x="84" y="689"/>
                    <a:pt x="84" y="689"/>
                  </a:cubicBezTo>
                  <a:cubicBezTo>
                    <a:pt x="94" y="689"/>
                    <a:pt x="94" y="689"/>
                    <a:pt x="94" y="689"/>
                  </a:cubicBezTo>
                  <a:cubicBezTo>
                    <a:pt x="98" y="693"/>
                    <a:pt x="98" y="693"/>
                    <a:pt x="98" y="693"/>
                  </a:cubicBezTo>
                  <a:cubicBezTo>
                    <a:pt x="85" y="710"/>
                    <a:pt x="85" y="710"/>
                    <a:pt x="85" y="710"/>
                  </a:cubicBezTo>
                  <a:cubicBezTo>
                    <a:pt x="88" y="721"/>
                    <a:pt x="88" y="721"/>
                    <a:pt x="88" y="721"/>
                  </a:cubicBezTo>
                  <a:cubicBezTo>
                    <a:pt x="90" y="726"/>
                    <a:pt x="90" y="726"/>
                    <a:pt x="90" y="726"/>
                  </a:cubicBezTo>
                  <a:cubicBezTo>
                    <a:pt x="99" y="726"/>
                    <a:pt x="99" y="726"/>
                    <a:pt x="99" y="726"/>
                  </a:cubicBezTo>
                  <a:cubicBezTo>
                    <a:pt x="105" y="730"/>
                    <a:pt x="105" y="730"/>
                    <a:pt x="105" y="730"/>
                  </a:cubicBezTo>
                  <a:cubicBezTo>
                    <a:pt x="107" y="737"/>
                    <a:pt x="107" y="737"/>
                    <a:pt x="107" y="737"/>
                  </a:cubicBezTo>
                  <a:cubicBezTo>
                    <a:pt x="100" y="739"/>
                    <a:pt x="100" y="739"/>
                    <a:pt x="100" y="739"/>
                  </a:cubicBezTo>
                  <a:cubicBezTo>
                    <a:pt x="95" y="747"/>
                    <a:pt x="95" y="747"/>
                    <a:pt x="95" y="747"/>
                  </a:cubicBezTo>
                  <a:cubicBezTo>
                    <a:pt x="93" y="758"/>
                    <a:pt x="93" y="758"/>
                    <a:pt x="93" y="758"/>
                  </a:cubicBezTo>
                  <a:close/>
                  <a:moveTo>
                    <a:pt x="188" y="63"/>
                  </a:moveTo>
                  <a:cubicBezTo>
                    <a:pt x="184" y="67"/>
                    <a:pt x="185" y="71"/>
                    <a:pt x="185" y="74"/>
                  </a:cubicBezTo>
                  <a:cubicBezTo>
                    <a:pt x="185" y="76"/>
                    <a:pt x="184" y="86"/>
                    <a:pt x="182" y="91"/>
                  </a:cubicBezTo>
                  <a:cubicBezTo>
                    <a:pt x="180" y="97"/>
                    <a:pt x="179" y="105"/>
                    <a:pt x="179" y="109"/>
                  </a:cubicBezTo>
                  <a:cubicBezTo>
                    <a:pt x="179" y="112"/>
                    <a:pt x="186" y="111"/>
                    <a:pt x="190" y="106"/>
                  </a:cubicBezTo>
                  <a:cubicBezTo>
                    <a:pt x="194" y="101"/>
                    <a:pt x="198" y="100"/>
                    <a:pt x="203" y="100"/>
                  </a:cubicBezTo>
                  <a:cubicBezTo>
                    <a:pt x="207" y="100"/>
                    <a:pt x="216" y="90"/>
                    <a:pt x="216" y="87"/>
                  </a:cubicBezTo>
                  <a:cubicBezTo>
                    <a:pt x="217" y="83"/>
                    <a:pt x="209" y="73"/>
                    <a:pt x="206" y="70"/>
                  </a:cubicBezTo>
                  <a:cubicBezTo>
                    <a:pt x="203" y="66"/>
                    <a:pt x="199" y="68"/>
                    <a:pt x="198" y="68"/>
                  </a:cubicBezTo>
                  <a:cubicBezTo>
                    <a:pt x="198" y="69"/>
                    <a:pt x="196" y="69"/>
                    <a:pt x="196" y="66"/>
                  </a:cubicBezTo>
                  <a:cubicBezTo>
                    <a:pt x="195" y="63"/>
                    <a:pt x="193" y="62"/>
                    <a:pt x="191" y="62"/>
                  </a:cubicBezTo>
                  <a:cubicBezTo>
                    <a:pt x="189" y="61"/>
                    <a:pt x="188" y="63"/>
                    <a:pt x="188" y="63"/>
                  </a:cubicBezTo>
                  <a:close/>
                  <a:moveTo>
                    <a:pt x="138" y="50"/>
                  </a:moveTo>
                  <a:cubicBezTo>
                    <a:pt x="136" y="51"/>
                    <a:pt x="135" y="58"/>
                    <a:pt x="132" y="57"/>
                  </a:cubicBezTo>
                  <a:cubicBezTo>
                    <a:pt x="130" y="56"/>
                    <a:pt x="122" y="53"/>
                    <a:pt x="120" y="51"/>
                  </a:cubicBezTo>
                  <a:cubicBezTo>
                    <a:pt x="118" y="49"/>
                    <a:pt x="120" y="44"/>
                    <a:pt x="124" y="45"/>
                  </a:cubicBezTo>
                  <a:cubicBezTo>
                    <a:pt x="128" y="45"/>
                    <a:pt x="133" y="45"/>
                    <a:pt x="128" y="39"/>
                  </a:cubicBezTo>
                  <a:cubicBezTo>
                    <a:pt x="124" y="34"/>
                    <a:pt x="123" y="35"/>
                    <a:pt x="128" y="29"/>
                  </a:cubicBezTo>
                  <a:cubicBezTo>
                    <a:pt x="132" y="24"/>
                    <a:pt x="131" y="20"/>
                    <a:pt x="130" y="16"/>
                  </a:cubicBezTo>
                  <a:cubicBezTo>
                    <a:pt x="130" y="12"/>
                    <a:pt x="141" y="12"/>
                    <a:pt x="141" y="9"/>
                  </a:cubicBezTo>
                  <a:cubicBezTo>
                    <a:pt x="142" y="5"/>
                    <a:pt x="143" y="0"/>
                    <a:pt x="148" y="7"/>
                  </a:cubicBezTo>
                  <a:cubicBezTo>
                    <a:pt x="152" y="13"/>
                    <a:pt x="154" y="16"/>
                    <a:pt x="157" y="17"/>
                  </a:cubicBezTo>
                  <a:cubicBezTo>
                    <a:pt x="160" y="18"/>
                    <a:pt x="156" y="21"/>
                    <a:pt x="155" y="24"/>
                  </a:cubicBezTo>
                  <a:cubicBezTo>
                    <a:pt x="154" y="27"/>
                    <a:pt x="157" y="33"/>
                    <a:pt x="156" y="34"/>
                  </a:cubicBezTo>
                  <a:cubicBezTo>
                    <a:pt x="156" y="36"/>
                    <a:pt x="146" y="39"/>
                    <a:pt x="145" y="40"/>
                  </a:cubicBezTo>
                  <a:cubicBezTo>
                    <a:pt x="145" y="41"/>
                    <a:pt x="153" y="41"/>
                    <a:pt x="156" y="39"/>
                  </a:cubicBezTo>
                  <a:cubicBezTo>
                    <a:pt x="160" y="37"/>
                    <a:pt x="160" y="38"/>
                    <a:pt x="160" y="42"/>
                  </a:cubicBezTo>
                  <a:cubicBezTo>
                    <a:pt x="160" y="45"/>
                    <a:pt x="166" y="48"/>
                    <a:pt x="167" y="45"/>
                  </a:cubicBezTo>
                  <a:cubicBezTo>
                    <a:pt x="167" y="42"/>
                    <a:pt x="173" y="44"/>
                    <a:pt x="175" y="50"/>
                  </a:cubicBezTo>
                  <a:cubicBezTo>
                    <a:pt x="177" y="57"/>
                    <a:pt x="175" y="63"/>
                    <a:pt x="175" y="66"/>
                  </a:cubicBezTo>
                  <a:cubicBezTo>
                    <a:pt x="175" y="69"/>
                    <a:pt x="178" y="72"/>
                    <a:pt x="178" y="76"/>
                  </a:cubicBezTo>
                  <a:cubicBezTo>
                    <a:pt x="178" y="80"/>
                    <a:pt x="170" y="84"/>
                    <a:pt x="166" y="85"/>
                  </a:cubicBezTo>
                  <a:cubicBezTo>
                    <a:pt x="163" y="85"/>
                    <a:pt x="153" y="75"/>
                    <a:pt x="148" y="76"/>
                  </a:cubicBezTo>
                  <a:cubicBezTo>
                    <a:pt x="143" y="77"/>
                    <a:pt x="142" y="71"/>
                    <a:pt x="140" y="68"/>
                  </a:cubicBezTo>
                  <a:cubicBezTo>
                    <a:pt x="138" y="64"/>
                    <a:pt x="136" y="66"/>
                    <a:pt x="136" y="61"/>
                  </a:cubicBezTo>
                  <a:cubicBezTo>
                    <a:pt x="137" y="57"/>
                    <a:pt x="141" y="54"/>
                    <a:pt x="141" y="52"/>
                  </a:cubicBezTo>
                  <a:cubicBezTo>
                    <a:pt x="140" y="50"/>
                    <a:pt x="138" y="50"/>
                    <a:pt x="138" y="50"/>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6" name="Freeform 64"/>
            <p:cNvSpPr>
              <a:spLocks/>
            </p:cNvSpPr>
            <p:nvPr/>
          </p:nvSpPr>
          <p:spPr bwMode="auto">
            <a:xfrm>
              <a:off x="3571" y="3584"/>
              <a:ext cx="428" cy="630"/>
            </a:xfrm>
            <a:custGeom>
              <a:avLst/>
              <a:gdLst>
                <a:gd name="T0" fmla="*/ 97 w 205"/>
                <a:gd name="T1" fmla="*/ 4 h 302"/>
                <a:gd name="T2" fmla="*/ 87 w 205"/>
                <a:gd name="T3" fmla="*/ 0 h 302"/>
                <a:gd name="T4" fmla="*/ 81 w 205"/>
                <a:gd name="T5" fmla="*/ 13 h 302"/>
                <a:gd name="T6" fmla="*/ 82 w 205"/>
                <a:gd name="T7" fmla="*/ 19 h 302"/>
                <a:gd name="T8" fmla="*/ 89 w 205"/>
                <a:gd name="T9" fmla="*/ 36 h 302"/>
                <a:gd name="T10" fmla="*/ 98 w 205"/>
                <a:gd name="T11" fmla="*/ 39 h 302"/>
                <a:gd name="T12" fmla="*/ 87 w 205"/>
                <a:gd name="T13" fmla="*/ 55 h 302"/>
                <a:gd name="T14" fmla="*/ 73 w 205"/>
                <a:gd name="T15" fmla="*/ 55 h 302"/>
                <a:gd name="T16" fmla="*/ 67 w 205"/>
                <a:gd name="T17" fmla="*/ 63 h 302"/>
                <a:gd name="T18" fmla="*/ 77 w 205"/>
                <a:gd name="T19" fmla="*/ 77 h 302"/>
                <a:gd name="T20" fmla="*/ 86 w 205"/>
                <a:gd name="T21" fmla="*/ 94 h 302"/>
                <a:gd name="T22" fmla="*/ 97 w 205"/>
                <a:gd name="T23" fmla="*/ 93 h 302"/>
                <a:gd name="T24" fmla="*/ 109 w 205"/>
                <a:gd name="T25" fmla="*/ 114 h 302"/>
                <a:gd name="T26" fmla="*/ 98 w 205"/>
                <a:gd name="T27" fmla="*/ 121 h 302"/>
                <a:gd name="T28" fmla="*/ 76 w 205"/>
                <a:gd name="T29" fmla="*/ 150 h 302"/>
                <a:gd name="T30" fmla="*/ 80 w 205"/>
                <a:gd name="T31" fmla="*/ 167 h 302"/>
                <a:gd name="T32" fmla="*/ 84 w 205"/>
                <a:gd name="T33" fmla="*/ 183 h 302"/>
                <a:gd name="T34" fmla="*/ 54 w 205"/>
                <a:gd name="T35" fmla="*/ 204 h 302"/>
                <a:gd name="T36" fmla="*/ 43 w 205"/>
                <a:gd name="T37" fmla="*/ 222 h 302"/>
                <a:gd name="T38" fmla="*/ 28 w 205"/>
                <a:gd name="T39" fmla="*/ 233 h 302"/>
                <a:gd name="T40" fmla="*/ 3 w 205"/>
                <a:gd name="T41" fmla="*/ 244 h 302"/>
                <a:gd name="T42" fmla="*/ 2 w 205"/>
                <a:gd name="T43" fmla="*/ 258 h 302"/>
                <a:gd name="T44" fmla="*/ 10 w 205"/>
                <a:gd name="T45" fmla="*/ 273 h 302"/>
                <a:gd name="T46" fmla="*/ 0 w 205"/>
                <a:gd name="T47" fmla="*/ 288 h 302"/>
                <a:gd name="T48" fmla="*/ 10 w 205"/>
                <a:gd name="T49" fmla="*/ 299 h 302"/>
                <a:gd name="T50" fmla="*/ 34 w 205"/>
                <a:gd name="T51" fmla="*/ 299 h 302"/>
                <a:gd name="T52" fmla="*/ 55 w 205"/>
                <a:gd name="T53" fmla="*/ 295 h 302"/>
                <a:gd name="T54" fmla="*/ 89 w 205"/>
                <a:gd name="T55" fmla="*/ 274 h 302"/>
                <a:gd name="T56" fmla="*/ 104 w 205"/>
                <a:gd name="T57" fmla="*/ 253 h 302"/>
                <a:gd name="T58" fmla="*/ 131 w 205"/>
                <a:gd name="T59" fmla="*/ 244 h 302"/>
                <a:gd name="T60" fmla="*/ 155 w 205"/>
                <a:gd name="T61" fmla="*/ 237 h 302"/>
                <a:gd name="T62" fmla="*/ 178 w 205"/>
                <a:gd name="T63" fmla="*/ 239 h 302"/>
                <a:gd name="T64" fmla="*/ 198 w 205"/>
                <a:gd name="T65" fmla="*/ 218 h 302"/>
                <a:gd name="T66" fmla="*/ 196 w 205"/>
                <a:gd name="T67" fmla="*/ 199 h 302"/>
                <a:gd name="T68" fmla="*/ 197 w 205"/>
                <a:gd name="T69" fmla="*/ 176 h 302"/>
                <a:gd name="T70" fmla="*/ 199 w 205"/>
                <a:gd name="T71" fmla="*/ 145 h 302"/>
                <a:gd name="T72" fmla="*/ 187 w 205"/>
                <a:gd name="T73" fmla="*/ 141 h 302"/>
                <a:gd name="T74" fmla="*/ 186 w 205"/>
                <a:gd name="T75" fmla="*/ 120 h 302"/>
                <a:gd name="T76" fmla="*/ 205 w 205"/>
                <a:gd name="T77" fmla="*/ 104 h 302"/>
                <a:gd name="T78" fmla="*/ 193 w 205"/>
                <a:gd name="T79" fmla="*/ 93 h 302"/>
                <a:gd name="T80" fmla="*/ 193 w 205"/>
                <a:gd name="T81" fmla="*/ 81 h 302"/>
                <a:gd name="T82" fmla="*/ 183 w 205"/>
                <a:gd name="T83" fmla="*/ 73 h 302"/>
                <a:gd name="T84" fmla="*/ 178 w 205"/>
                <a:gd name="T85" fmla="*/ 54 h 302"/>
                <a:gd name="T86" fmla="*/ 170 w 205"/>
                <a:gd name="T87" fmla="*/ 55 h 302"/>
                <a:gd name="T88" fmla="*/ 164 w 205"/>
                <a:gd name="T89" fmla="*/ 48 h 302"/>
                <a:gd name="T90" fmla="*/ 152 w 205"/>
                <a:gd name="T91" fmla="*/ 51 h 302"/>
                <a:gd name="T92" fmla="*/ 143 w 205"/>
                <a:gd name="T93" fmla="*/ 49 h 302"/>
                <a:gd name="T94" fmla="*/ 145 w 205"/>
                <a:gd name="T95" fmla="*/ 39 h 302"/>
                <a:gd name="T96" fmla="*/ 134 w 205"/>
                <a:gd name="T97" fmla="*/ 38 h 302"/>
                <a:gd name="T98" fmla="*/ 129 w 205"/>
                <a:gd name="T99" fmla="*/ 31 h 302"/>
                <a:gd name="T100" fmla="*/ 125 w 205"/>
                <a:gd name="T101" fmla="*/ 24 h 302"/>
                <a:gd name="T102" fmla="*/ 114 w 205"/>
                <a:gd name="T103" fmla="*/ 14 h 302"/>
                <a:gd name="T104" fmla="*/ 106 w 205"/>
                <a:gd name="T105" fmla="*/ 5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5" h="302">
                  <a:moveTo>
                    <a:pt x="103" y="2"/>
                  </a:moveTo>
                  <a:cubicBezTo>
                    <a:pt x="97" y="4"/>
                    <a:pt x="97" y="4"/>
                    <a:pt x="97" y="4"/>
                  </a:cubicBezTo>
                  <a:cubicBezTo>
                    <a:pt x="92" y="3"/>
                    <a:pt x="92" y="3"/>
                    <a:pt x="92" y="3"/>
                  </a:cubicBezTo>
                  <a:cubicBezTo>
                    <a:pt x="87" y="0"/>
                    <a:pt x="87" y="0"/>
                    <a:pt x="87" y="0"/>
                  </a:cubicBezTo>
                  <a:cubicBezTo>
                    <a:pt x="80" y="5"/>
                    <a:pt x="80" y="5"/>
                    <a:pt x="80" y="5"/>
                  </a:cubicBezTo>
                  <a:cubicBezTo>
                    <a:pt x="81" y="13"/>
                    <a:pt x="81" y="13"/>
                    <a:pt x="81" y="13"/>
                  </a:cubicBezTo>
                  <a:cubicBezTo>
                    <a:pt x="78" y="15"/>
                    <a:pt x="78" y="15"/>
                    <a:pt x="78" y="15"/>
                  </a:cubicBezTo>
                  <a:cubicBezTo>
                    <a:pt x="82" y="19"/>
                    <a:pt x="82" y="19"/>
                    <a:pt x="82" y="19"/>
                  </a:cubicBezTo>
                  <a:cubicBezTo>
                    <a:pt x="79" y="23"/>
                    <a:pt x="79" y="23"/>
                    <a:pt x="79" y="23"/>
                  </a:cubicBezTo>
                  <a:cubicBezTo>
                    <a:pt x="89" y="36"/>
                    <a:pt x="89" y="36"/>
                    <a:pt x="89" y="36"/>
                  </a:cubicBezTo>
                  <a:cubicBezTo>
                    <a:pt x="95" y="33"/>
                    <a:pt x="95" y="33"/>
                    <a:pt x="95" y="33"/>
                  </a:cubicBezTo>
                  <a:cubicBezTo>
                    <a:pt x="98" y="39"/>
                    <a:pt x="98" y="39"/>
                    <a:pt x="98" y="39"/>
                  </a:cubicBezTo>
                  <a:cubicBezTo>
                    <a:pt x="96" y="43"/>
                    <a:pt x="96" y="43"/>
                    <a:pt x="96" y="43"/>
                  </a:cubicBezTo>
                  <a:cubicBezTo>
                    <a:pt x="87" y="55"/>
                    <a:pt x="87" y="55"/>
                    <a:pt x="87" y="55"/>
                  </a:cubicBezTo>
                  <a:cubicBezTo>
                    <a:pt x="80" y="52"/>
                    <a:pt x="80" y="52"/>
                    <a:pt x="80" y="52"/>
                  </a:cubicBezTo>
                  <a:cubicBezTo>
                    <a:pt x="73" y="55"/>
                    <a:pt x="73" y="55"/>
                    <a:pt x="73" y="55"/>
                  </a:cubicBezTo>
                  <a:cubicBezTo>
                    <a:pt x="69" y="55"/>
                    <a:pt x="69" y="55"/>
                    <a:pt x="69" y="55"/>
                  </a:cubicBezTo>
                  <a:cubicBezTo>
                    <a:pt x="67" y="63"/>
                    <a:pt x="67" y="63"/>
                    <a:pt x="67" y="63"/>
                  </a:cubicBezTo>
                  <a:cubicBezTo>
                    <a:pt x="74" y="67"/>
                    <a:pt x="74" y="67"/>
                    <a:pt x="74" y="67"/>
                  </a:cubicBezTo>
                  <a:cubicBezTo>
                    <a:pt x="77" y="77"/>
                    <a:pt x="77" y="77"/>
                    <a:pt x="77" y="77"/>
                  </a:cubicBezTo>
                  <a:cubicBezTo>
                    <a:pt x="84" y="84"/>
                    <a:pt x="84" y="84"/>
                    <a:pt x="84" y="84"/>
                  </a:cubicBezTo>
                  <a:cubicBezTo>
                    <a:pt x="86" y="94"/>
                    <a:pt x="86" y="94"/>
                    <a:pt x="86" y="94"/>
                  </a:cubicBezTo>
                  <a:cubicBezTo>
                    <a:pt x="92" y="94"/>
                    <a:pt x="92" y="94"/>
                    <a:pt x="92" y="94"/>
                  </a:cubicBezTo>
                  <a:cubicBezTo>
                    <a:pt x="97" y="93"/>
                    <a:pt x="97" y="93"/>
                    <a:pt x="97" y="93"/>
                  </a:cubicBezTo>
                  <a:cubicBezTo>
                    <a:pt x="108" y="103"/>
                    <a:pt x="108" y="103"/>
                    <a:pt x="108" y="103"/>
                  </a:cubicBezTo>
                  <a:cubicBezTo>
                    <a:pt x="109" y="114"/>
                    <a:pt x="109" y="114"/>
                    <a:pt x="109" y="114"/>
                  </a:cubicBezTo>
                  <a:cubicBezTo>
                    <a:pt x="107" y="119"/>
                    <a:pt x="107" y="119"/>
                    <a:pt x="107" y="119"/>
                  </a:cubicBezTo>
                  <a:cubicBezTo>
                    <a:pt x="98" y="121"/>
                    <a:pt x="98" y="121"/>
                    <a:pt x="98" y="121"/>
                  </a:cubicBezTo>
                  <a:cubicBezTo>
                    <a:pt x="84" y="143"/>
                    <a:pt x="84" y="143"/>
                    <a:pt x="84" y="143"/>
                  </a:cubicBezTo>
                  <a:cubicBezTo>
                    <a:pt x="76" y="150"/>
                    <a:pt x="76" y="150"/>
                    <a:pt x="76" y="150"/>
                  </a:cubicBezTo>
                  <a:cubicBezTo>
                    <a:pt x="74" y="158"/>
                    <a:pt x="74" y="158"/>
                    <a:pt x="74" y="158"/>
                  </a:cubicBezTo>
                  <a:cubicBezTo>
                    <a:pt x="80" y="167"/>
                    <a:pt x="80" y="167"/>
                    <a:pt x="80" y="167"/>
                  </a:cubicBezTo>
                  <a:cubicBezTo>
                    <a:pt x="85" y="173"/>
                    <a:pt x="85" y="173"/>
                    <a:pt x="85" y="173"/>
                  </a:cubicBezTo>
                  <a:cubicBezTo>
                    <a:pt x="84" y="183"/>
                    <a:pt x="84" y="183"/>
                    <a:pt x="84" y="183"/>
                  </a:cubicBezTo>
                  <a:cubicBezTo>
                    <a:pt x="71" y="197"/>
                    <a:pt x="71" y="197"/>
                    <a:pt x="71" y="197"/>
                  </a:cubicBezTo>
                  <a:cubicBezTo>
                    <a:pt x="54" y="204"/>
                    <a:pt x="54" y="204"/>
                    <a:pt x="54" y="204"/>
                  </a:cubicBezTo>
                  <a:cubicBezTo>
                    <a:pt x="52" y="214"/>
                    <a:pt x="52" y="214"/>
                    <a:pt x="52" y="214"/>
                  </a:cubicBezTo>
                  <a:cubicBezTo>
                    <a:pt x="43" y="222"/>
                    <a:pt x="43" y="222"/>
                    <a:pt x="43" y="222"/>
                  </a:cubicBezTo>
                  <a:cubicBezTo>
                    <a:pt x="40" y="234"/>
                    <a:pt x="40" y="234"/>
                    <a:pt x="40" y="234"/>
                  </a:cubicBezTo>
                  <a:cubicBezTo>
                    <a:pt x="28" y="233"/>
                    <a:pt x="28" y="233"/>
                    <a:pt x="28" y="233"/>
                  </a:cubicBezTo>
                  <a:cubicBezTo>
                    <a:pt x="14" y="244"/>
                    <a:pt x="14" y="244"/>
                    <a:pt x="14" y="244"/>
                  </a:cubicBezTo>
                  <a:cubicBezTo>
                    <a:pt x="3" y="244"/>
                    <a:pt x="3" y="244"/>
                    <a:pt x="3" y="244"/>
                  </a:cubicBezTo>
                  <a:cubicBezTo>
                    <a:pt x="3" y="252"/>
                    <a:pt x="3" y="252"/>
                    <a:pt x="3" y="252"/>
                  </a:cubicBezTo>
                  <a:cubicBezTo>
                    <a:pt x="2" y="258"/>
                    <a:pt x="2" y="258"/>
                    <a:pt x="2" y="258"/>
                  </a:cubicBezTo>
                  <a:cubicBezTo>
                    <a:pt x="3" y="273"/>
                    <a:pt x="3" y="273"/>
                    <a:pt x="3" y="273"/>
                  </a:cubicBezTo>
                  <a:cubicBezTo>
                    <a:pt x="10" y="273"/>
                    <a:pt x="10" y="273"/>
                    <a:pt x="10" y="273"/>
                  </a:cubicBezTo>
                  <a:cubicBezTo>
                    <a:pt x="1" y="281"/>
                    <a:pt x="1" y="281"/>
                    <a:pt x="1" y="281"/>
                  </a:cubicBezTo>
                  <a:cubicBezTo>
                    <a:pt x="0" y="288"/>
                    <a:pt x="0" y="288"/>
                    <a:pt x="0" y="288"/>
                  </a:cubicBezTo>
                  <a:cubicBezTo>
                    <a:pt x="1" y="288"/>
                    <a:pt x="1" y="289"/>
                    <a:pt x="1" y="290"/>
                  </a:cubicBezTo>
                  <a:cubicBezTo>
                    <a:pt x="1" y="295"/>
                    <a:pt x="7" y="296"/>
                    <a:pt x="10" y="299"/>
                  </a:cubicBezTo>
                  <a:cubicBezTo>
                    <a:pt x="13" y="302"/>
                    <a:pt x="20" y="302"/>
                    <a:pt x="24" y="300"/>
                  </a:cubicBezTo>
                  <a:cubicBezTo>
                    <a:pt x="27" y="298"/>
                    <a:pt x="30" y="296"/>
                    <a:pt x="34" y="299"/>
                  </a:cubicBezTo>
                  <a:cubicBezTo>
                    <a:pt x="37" y="301"/>
                    <a:pt x="41" y="299"/>
                    <a:pt x="45" y="298"/>
                  </a:cubicBezTo>
                  <a:cubicBezTo>
                    <a:pt x="49" y="298"/>
                    <a:pt x="52" y="294"/>
                    <a:pt x="55" y="295"/>
                  </a:cubicBezTo>
                  <a:cubicBezTo>
                    <a:pt x="58" y="297"/>
                    <a:pt x="62" y="292"/>
                    <a:pt x="64" y="289"/>
                  </a:cubicBezTo>
                  <a:cubicBezTo>
                    <a:pt x="66" y="286"/>
                    <a:pt x="82" y="274"/>
                    <a:pt x="89" y="274"/>
                  </a:cubicBezTo>
                  <a:cubicBezTo>
                    <a:pt x="95" y="274"/>
                    <a:pt x="96" y="271"/>
                    <a:pt x="97" y="265"/>
                  </a:cubicBezTo>
                  <a:cubicBezTo>
                    <a:pt x="98" y="259"/>
                    <a:pt x="101" y="258"/>
                    <a:pt x="104" y="253"/>
                  </a:cubicBezTo>
                  <a:cubicBezTo>
                    <a:pt x="107" y="248"/>
                    <a:pt x="112" y="242"/>
                    <a:pt x="116" y="242"/>
                  </a:cubicBezTo>
                  <a:cubicBezTo>
                    <a:pt x="120" y="242"/>
                    <a:pt x="127" y="240"/>
                    <a:pt x="131" y="244"/>
                  </a:cubicBezTo>
                  <a:cubicBezTo>
                    <a:pt x="134" y="247"/>
                    <a:pt x="142" y="242"/>
                    <a:pt x="145" y="239"/>
                  </a:cubicBezTo>
                  <a:cubicBezTo>
                    <a:pt x="149" y="236"/>
                    <a:pt x="154" y="235"/>
                    <a:pt x="155" y="237"/>
                  </a:cubicBezTo>
                  <a:cubicBezTo>
                    <a:pt x="157" y="239"/>
                    <a:pt x="160" y="239"/>
                    <a:pt x="164" y="239"/>
                  </a:cubicBezTo>
                  <a:cubicBezTo>
                    <a:pt x="168" y="239"/>
                    <a:pt x="173" y="240"/>
                    <a:pt x="178" y="239"/>
                  </a:cubicBezTo>
                  <a:cubicBezTo>
                    <a:pt x="182" y="239"/>
                    <a:pt x="187" y="235"/>
                    <a:pt x="188" y="231"/>
                  </a:cubicBezTo>
                  <a:cubicBezTo>
                    <a:pt x="189" y="227"/>
                    <a:pt x="193" y="220"/>
                    <a:pt x="198" y="218"/>
                  </a:cubicBezTo>
                  <a:cubicBezTo>
                    <a:pt x="202" y="216"/>
                    <a:pt x="204" y="212"/>
                    <a:pt x="201" y="209"/>
                  </a:cubicBezTo>
                  <a:cubicBezTo>
                    <a:pt x="198" y="205"/>
                    <a:pt x="195" y="202"/>
                    <a:pt x="196" y="199"/>
                  </a:cubicBezTo>
                  <a:cubicBezTo>
                    <a:pt x="197" y="196"/>
                    <a:pt x="197" y="193"/>
                    <a:pt x="197" y="190"/>
                  </a:cubicBezTo>
                  <a:cubicBezTo>
                    <a:pt x="196" y="186"/>
                    <a:pt x="197" y="181"/>
                    <a:pt x="197" y="176"/>
                  </a:cubicBezTo>
                  <a:cubicBezTo>
                    <a:pt x="197" y="170"/>
                    <a:pt x="196" y="166"/>
                    <a:pt x="198" y="163"/>
                  </a:cubicBezTo>
                  <a:cubicBezTo>
                    <a:pt x="200" y="159"/>
                    <a:pt x="202" y="149"/>
                    <a:pt x="199" y="145"/>
                  </a:cubicBezTo>
                  <a:cubicBezTo>
                    <a:pt x="196" y="142"/>
                    <a:pt x="199" y="139"/>
                    <a:pt x="195" y="137"/>
                  </a:cubicBezTo>
                  <a:cubicBezTo>
                    <a:pt x="192" y="135"/>
                    <a:pt x="189" y="139"/>
                    <a:pt x="187" y="141"/>
                  </a:cubicBezTo>
                  <a:cubicBezTo>
                    <a:pt x="184" y="143"/>
                    <a:pt x="180" y="143"/>
                    <a:pt x="182" y="137"/>
                  </a:cubicBezTo>
                  <a:cubicBezTo>
                    <a:pt x="183" y="130"/>
                    <a:pt x="186" y="123"/>
                    <a:pt x="186" y="120"/>
                  </a:cubicBezTo>
                  <a:cubicBezTo>
                    <a:pt x="186" y="117"/>
                    <a:pt x="198" y="111"/>
                    <a:pt x="202" y="107"/>
                  </a:cubicBezTo>
                  <a:cubicBezTo>
                    <a:pt x="203" y="105"/>
                    <a:pt x="204" y="104"/>
                    <a:pt x="205" y="104"/>
                  </a:cubicBezTo>
                  <a:cubicBezTo>
                    <a:pt x="200" y="95"/>
                    <a:pt x="200" y="95"/>
                    <a:pt x="200" y="95"/>
                  </a:cubicBezTo>
                  <a:cubicBezTo>
                    <a:pt x="193" y="93"/>
                    <a:pt x="193" y="93"/>
                    <a:pt x="193" y="93"/>
                  </a:cubicBezTo>
                  <a:cubicBezTo>
                    <a:pt x="187" y="84"/>
                    <a:pt x="187" y="84"/>
                    <a:pt x="187" y="84"/>
                  </a:cubicBezTo>
                  <a:cubicBezTo>
                    <a:pt x="193" y="81"/>
                    <a:pt x="193" y="81"/>
                    <a:pt x="193" y="81"/>
                  </a:cubicBezTo>
                  <a:cubicBezTo>
                    <a:pt x="188" y="74"/>
                    <a:pt x="188" y="74"/>
                    <a:pt x="188" y="74"/>
                  </a:cubicBezTo>
                  <a:cubicBezTo>
                    <a:pt x="183" y="73"/>
                    <a:pt x="183" y="73"/>
                    <a:pt x="183" y="73"/>
                  </a:cubicBezTo>
                  <a:cubicBezTo>
                    <a:pt x="183" y="62"/>
                    <a:pt x="183" y="62"/>
                    <a:pt x="183" y="62"/>
                  </a:cubicBezTo>
                  <a:cubicBezTo>
                    <a:pt x="178" y="54"/>
                    <a:pt x="178" y="54"/>
                    <a:pt x="178" y="54"/>
                  </a:cubicBezTo>
                  <a:cubicBezTo>
                    <a:pt x="174" y="51"/>
                    <a:pt x="174" y="51"/>
                    <a:pt x="174" y="51"/>
                  </a:cubicBezTo>
                  <a:cubicBezTo>
                    <a:pt x="170" y="55"/>
                    <a:pt x="170" y="55"/>
                    <a:pt x="170" y="55"/>
                  </a:cubicBezTo>
                  <a:cubicBezTo>
                    <a:pt x="166" y="54"/>
                    <a:pt x="166" y="54"/>
                    <a:pt x="166" y="54"/>
                  </a:cubicBezTo>
                  <a:cubicBezTo>
                    <a:pt x="164" y="48"/>
                    <a:pt x="164" y="48"/>
                    <a:pt x="164" y="48"/>
                  </a:cubicBezTo>
                  <a:cubicBezTo>
                    <a:pt x="159" y="45"/>
                    <a:pt x="159" y="45"/>
                    <a:pt x="159" y="45"/>
                  </a:cubicBezTo>
                  <a:cubicBezTo>
                    <a:pt x="152" y="51"/>
                    <a:pt x="152" y="51"/>
                    <a:pt x="152" y="51"/>
                  </a:cubicBezTo>
                  <a:cubicBezTo>
                    <a:pt x="151" y="54"/>
                    <a:pt x="151" y="54"/>
                    <a:pt x="151" y="54"/>
                  </a:cubicBezTo>
                  <a:cubicBezTo>
                    <a:pt x="143" y="49"/>
                    <a:pt x="143" y="49"/>
                    <a:pt x="143" y="49"/>
                  </a:cubicBezTo>
                  <a:cubicBezTo>
                    <a:pt x="148" y="43"/>
                    <a:pt x="148" y="43"/>
                    <a:pt x="148" y="43"/>
                  </a:cubicBezTo>
                  <a:cubicBezTo>
                    <a:pt x="145" y="39"/>
                    <a:pt x="145" y="39"/>
                    <a:pt x="145" y="39"/>
                  </a:cubicBezTo>
                  <a:cubicBezTo>
                    <a:pt x="139" y="40"/>
                    <a:pt x="139" y="40"/>
                    <a:pt x="139" y="40"/>
                  </a:cubicBezTo>
                  <a:cubicBezTo>
                    <a:pt x="134" y="38"/>
                    <a:pt x="134" y="38"/>
                    <a:pt x="134" y="38"/>
                  </a:cubicBezTo>
                  <a:cubicBezTo>
                    <a:pt x="130" y="34"/>
                    <a:pt x="130" y="34"/>
                    <a:pt x="130" y="34"/>
                  </a:cubicBezTo>
                  <a:cubicBezTo>
                    <a:pt x="129" y="31"/>
                    <a:pt x="129" y="31"/>
                    <a:pt x="129" y="31"/>
                  </a:cubicBezTo>
                  <a:cubicBezTo>
                    <a:pt x="126" y="30"/>
                    <a:pt x="126" y="30"/>
                    <a:pt x="126" y="30"/>
                  </a:cubicBezTo>
                  <a:cubicBezTo>
                    <a:pt x="125" y="24"/>
                    <a:pt x="125" y="24"/>
                    <a:pt x="125" y="24"/>
                  </a:cubicBezTo>
                  <a:cubicBezTo>
                    <a:pt x="120" y="20"/>
                    <a:pt x="120" y="20"/>
                    <a:pt x="120" y="20"/>
                  </a:cubicBezTo>
                  <a:cubicBezTo>
                    <a:pt x="114" y="14"/>
                    <a:pt x="114" y="14"/>
                    <a:pt x="114" y="14"/>
                  </a:cubicBezTo>
                  <a:cubicBezTo>
                    <a:pt x="108" y="13"/>
                    <a:pt x="108" y="13"/>
                    <a:pt x="108" y="13"/>
                  </a:cubicBezTo>
                  <a:cubicBezTo>
                    <a:pt x="106" y="5"/>
                    <a:pt x="106" y="5"/>
                    <a:pt x="106" y="5"/>
                  </a:cubicBezTo>
                  <a:lnTo>
                    <a:pt x="103" y="2"/>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7" name="Freeform 65"/>
            <p:cNvSpPr>
              <a:spLocks/>
            </p:cNvSpPr>
            <p:nvPr/>
          </p:nvSpPr>
          <p:spPr bwMode="auto">
            <a:xfrm>
              <a:off x="2429" y="3995"/>
              <a:ext cx="340" cy="233"/>
            </a:xfrm>
            <a:custGeom>
              <a:avLst/>
              <a:gdLst>
                <a:gd name="T0" fmla="*/ 132 w 163"/>
                <a:gd name="T1" fmla="*/ 0 h 112"/>
                <a:gd name="T2" fmla="*/ 135 w 163"/>
                <a:gd name="T3" fmla="*/ 8 h 112"/>
                <a:gd name="T4" fmla="*/ 143 w 163"/>
                <a:gd name="T5" fmla="*/ 10 h 112"/>
                <a:gd name="T6" fmla="*/ 146 w 163"/>
                <a:gd name="T7" fmla="*/ 18 h 112"/>
                <a:gd name="T8" fmla="*/ 150 w 163"/>
                <a:gd name="T9" fmla="*/ 27 h 112"/>
                <a:gd name="T10" fmla="*/ 163 w 163"/>
                <a:gd name="T11" fmla="*/ 31 h 112"/>
                <a:gd name="T12" fmla="*/ 161 w 163"/>
                <a:gd name="T13" fmla="*/ 36 h 112"/>
                <a:gd name="T14" fmla="*/ 154 w 163"/>
                <a:gd name="T15" fmla="*/ 37 h 112"/>
                <a:gd name="T16" fmla="*/ 159 w 163"/>
                <a:gd name="T17" fmla="*/ 47 h 112"/>
                <a:gd name="T18" fmla="*/ 161 w 163"/>
                <a:gd name="T19" fmla="*/ 55 h 112"/>
                <a:gd name="T20" fmla="*/ 154 w 163"/>
                <a:gd name="T21" fmla="*/ 60 h 112"/>
                <a:gd name="T22" fmla="*/ 158 w 163"/>
                <a:gd name="T23" fmla="*/ 66 h 112"/>
                <a:gd name="T24" fmla="*/ 152 w 163"/>
                <a:gd name="T25" fmla="*/ 73 h 112"/>
                <a:gd name="T26" fmla="*/ 147 w 163"/>
                <a:gd name="T27" fmla="*/ 75 h 112"/>
                <a:gd name="T28" fmla="*/ 142 w 163"/>
                <a:gd name="T29" fmla="*/ 71 h 112"/>
                <a:gd name="T30" fmla="*/ 138 w 163"/>
                <a:gd name="T31" fmla="*/ 74 h 112"/>
                <a:gd name="T32" fmla="*/ 137 w 163"/>
                <a:gd name="T33" fmla="*/ 81 h 112"/>
                <a:gd name="T34" fmla="*/ 128 w 163"/>
                <a:gd name="T35" fmla="*/ 89 h 112"/>
                <a:gd name="T36" fmla="*/ 121 w 163"/>
                <a:gd name="T37" fmla="*/ 89 h 112"/>
                <a:gd name="T38" fmla="*/ 104 w 163"/>
                <a:gd name="T39" fmla="*/ 96 h 112"/>
                <a:gd name="T40" fmla="*/ 111 w 163"/>
                <a:gd name="T41" fmla="*/ 104 h 112"/>
                <a:gd name="T42" fmla="*/ 113 w 163"/>
                <a:gd name="T43" fmla="*/ 111 h 112"/>
                <a:gd name="T44" fmla="*/ 105 w 163"/>
                <a:gd name="T45" fmla="*/ 112 h 112"/>
                <a:gd name="T46" fmla="*/ 100 w 163"/>
                <a:gd name="T47" fmla="*/ 104 h 112"/>
                <a:gd name="T48" fmla="*/ 84 w 163"/>
                <a:gd name="T49" fmla="*/ 99 h 112"/>
                <a:gd name="T50" fmla="*/ 71 w 163"/>
                <a:gd name="T51" fmla="*/ 104 h 112"/>
                <a:gd name="T52" fmla="*/ 59 w 163"/>
                <a:gd name="T53" fmla="*/ 101 h 112"/>
                <a:gd name="T54" fmla="*/ 50 w 163"/>
                <a:gd name="T55" fmla="*/ 96 h 112"/>
                <a:gd name="T56" fmla="*/ 49 w 163"/>
                <a:gd name="T57" fmla="*/ 87 h 112"/>
                <a:gd name="T58" fmla="*/ 41 w 163"/>
                <a:gd name="T59" fmla="*/ 85 h 112"/>
                <a:gd name="T60" fmla="*/ 38 w 163"/>
                <a:gd name="T61" fmla="*/ 93 h 112"/>
                <a:gd name="T62" fmla="*/ 29 w 163"/>
                <a:gd name="T63" fmla="*/ 96 h 112"/>
                <a:gd name="T64" fmla="*/ 9 w 163"/>
                <a:gd name="T65" fmla="*/ 40 h 112"/>
                <a:gd name="T66" fmla="*/ 0 w 163"/>
                <a:gd name="T67" fmla="*/ 17 h 112"/>
                <a:gd name="T68" fmla="*/ 7 w 163"/>
                <a:gd name="T69" fmla="*/ 10 h 112"/>
                <a:gd name="T70" fmla="*/ 12 w 163"/>
                <a:gd name="T71" fmla="*/ 15 h 112"/>
                <a:gd name="T72" fmla="*/ 17 w 163"/>
                <a:gd name="T73" fmla="*/ 13 h 112"/>
                <a:gd name="T74" fmla="*/ 23 w 163"/>
                <a:gd name="T75" fmla="*/ 11 h 112"/>
                <a:gd name="T76" fmla="*/ 34 w 163"/>
                <a:gd name="T77" fmla="*/ 11 h 112"/>
                <a:gd name="T78" fmla="*/ 42 w 163"/>
                <a:gd name="T79" fmla="*/ 4 h 112"/>
                <a:gd name="T80" fmla="*/ 53 w 163"/>
                <a:gd name="T81" fmla="*/ 0 h 112"/>
                <a:gd name="T82" fmla="*/ 62 w 163"/>
                <a:gd name="T83" fmla="*/ 0 h 112"/>
                <a:gd name="T84" fmla="*/ 70 w 163"/>
                <a:gd name="T85" fmla="*/ 9 h 112"/>
                <a:gd name="T86" fmla="*/ 70 w 163"/>
                <a:gd name="T87" fmla="*/ 16 h 112"/>
                <a:gd name="T88" fmla="*/ 84 w 163"/>
                <a:gd name="T89" fmla="*/ 26 h 112"/>
                <a:gd name="T90" fmla="*/ 88 w 163"/>
                <a:gd name="T91" fmla="*/ 18 h 112"/>
                <a:gd name="T92" fmla="*/ 95 w 163"/>
                <a:gd name="T93" fmla="*/ 8 h 112"/>
                <a:gd name="T94" fmla="*/ 100 w 163"/>
                <a:gd name="T95" fmla="*/ 13 h 112"/>
                <a:gd name="T96" fmla="*/ 104 w 163"/>
                <a:gd name="T97" fmla="*/ 8 h 112"/>
                <a:gd name="T98" fmla="*/ 109 w 163"/>
                <a:gd name="T99" fmla="*/ 11 h 112"/>
                <a:gd name="T100" fmla="*/ 114 w 163"/>
                <a:gd name="T101" fmla="*/ 7 h 112"/>
                <a:gd name="T102" fmla="*/ 123 w 163"/>
                <a:gd name="T103" fmla="*/ 7 h 112"/>
                <a:gd name="T104" fmla="*/ 132 w 163"/>
                <a:gd name="T10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3" h="112">
                  <a:moveTo>
                    <a:pt x="132" y="0"/>
                  </a:moveTo>
                  <a:cubicBezTo>
                    <a:pt x="135" y="8"/>
                    <a:pt x="135" y="8"/>
                    <a:pt x="135" y="8"/>
                  </a:cubicBezTo>
                  <a:cubicBezTo>
                    <a:pt x="143" y="10"/>
                    <a:pt x="143" y="10"/>
                    <a:pt x="143" y="10"/>
                  </a:cubicBezTo>
                  <a:cubicBezTo>
                    <a:pt x="146" y="18"/>
                    <a:pt x="146" y="18"/>
                    <a:pt x="146" y="18"/>
                  </a:cubicBezTo>
                  <a:cubicBezTo>
                    <a:pt x="150" y="27"/>
                    <a:pt x="150" y="27"/>
                    <a:pt x="150" y="27"/>
                  </a:cubicBezTo>
                  <a:cubicBezTo>
                    <a:pt x="163" y="31"/>
                    <a:pt x="163" y="31"/>
                    <a:pt x="163" y="31"/>
                  </a:cubicBezTo>
                  <a:cubicBezTo>
                    <a:pt x="161" y="36"/>
                    <a:pt x="161" y="36"/>
                    <a:pt x="161" y="36"/>
                  </a:cubicBezTo>
                  <a:cubicBezTo>
                    <a:pt x="154" y="37"/>
                    <a:pt x="154" y="37"/>
                    <a:pt x="154" y="37"/>
                  </a:cubicBezTo>
                  <a:cubicBezTo>
                    <a:pt x="159" y="47"/>
                    <a:pt x="159" y="47"/>
                    <a:pt x="159" y="47"/>
                  </a:cubicBezTo>
                  <a:cubicBezTo>
                    <a:pt x="161" y="55"/>
                    <a:pt x="161" y="55"/>
                    <a:pt x="161" y="55"/>
                  </a:cubicBezTo>
                  <a:cubicBezTo>
                    <a:pt x="154" y="60"/>
                    <a:pt x="154" y="60"/>
                    <a:pt x="154" y="60"/>
                  </a:cubicBezTo>
                  <a:cubicBezTo>
                    <a:pt x="158" y="66"/>
                    <a:pt x="158" y="66"/>
                    <a:pt x="158" y="66"/>
                  </a:cubicBezTo>
                  <a:cubicBezTo>
                    <a:pt x="152" y="73"/>
                    <a:pt x="152" y="73"/>
                    <a:pt x="152" y="73"/>
                  </a:cubicBezTo>
                  <a:cubicBezTo>
                    <a:pt x="147" y="75"/>
                    <a:pt x="147" y="75"/>
                    <a:pt x="147" y="75"/>
                  </a:cubicBezTo>
                  <a:cubicBezTo>
                    <a:pt x="142" y="71"/>
                    <a:pt x="142" y="71"/>
                    <a:pt x="142" y="71"/>
                  </a:cubicBezTo>
                  <a:cubicBezTo>
                    <a:pt x="138" y="74"/>
                    <a:pt x="138" y="74"/>
                    <a:pt x="138" y="74"/>
                  </a:cubicBezTo>
                  <a:cubicBezTo>
                    <a:pt x="137" y="81"/>
                    <a:pt x="137" y="81"/>
                    <a:pt x="137" y="81"/>
                  </a:cubicBezTo>
                  <a:cubicBezTo>
                    <a:pt x="128" y="89"/>
                    <a:pt x="128" y="89"/>
                    <a:pt x="128" y="89"/>
                  </a:cubicBezTo>
                  <a:cubicBezTo>
                    <a:pt x="121" y="89"/>
                    <a:pt x="121" y="89"/>
                    <a:pt x="121" y="89"/>
                  </a:cubicBezTo>
                  <a:cubicBezTo>
                    <a:pt x="104" y="96"/>
                    <a:pt x="104" y="96"/>
                    <a:pt x="104" y="96"/>
                  </a:cubicBezTo>
                  <a:cubicBezTo>
                    <a:pt x="111" y="104"/>
                    <a:pt x="111" y="104"/>
                    <a:pt x="111" y="104"/>
                  </a:cubicBezTo>
                  <a:cubicBezTo>
                    <a:pt x="113" y="111"/>
                    <a:pt x="113" y="111"/>
                    <a:pt x="113" y="111"/>
                  </a:cubicBezTo>
                  <a:cubicBezTo>
                    <a:pt x="105" y="112"/>
                    <a:pt x="105" y="112"/>
                    <a:pt x="105" y="112"/>
                  </a:cubicBezTo>
                  <a:cubicBezTo>
                    <a:pt x="104" y="110"/>
                    <a:pt x="103" y="107"/>
                    <a:pt x="100" y="104"/>
                  </a:cubicBezTo>
                  <a:cubicBezTo>
                    <a:pt x="93" y="98"/>
                    <a:pt x="86" y="96"/>
                    <a:pt x="84" y="99"/>
                  </a:cubicBezTo>
                  <a:cubicBezTo>
                    <a:pt x="82" y="101"/>
                    <a:pt x="75" y="105"/>
                    <a:pt x="71" y="104"/>
                  </a:cubicBezTo>
                  <a:cubicBezTo>
                    <a:pt x="67" y="102"/>
                    <a:pt x="63" y="105"/>
                    <a:pt x="59" y="101"/>
                  </a:cubicBezTo>
                  <a:cubicBezTo>
                    <a:pt x="55" y="98"/>
                    <a:pt x="52" y="99"/>
                    <a:pt x="50" y="96"/>
                  </a:cubicBezTo>
                  <a:cubicBezTo>
                    <a:pt x="49" y="93"/>
                    <a:pt x="49" y="90"/>
                    <a:pt x="49" y="87"/>
                  </a:cubicBezTo>
                  <a:cubicBezTo>
                    <a:pt x="50" y="84"/>
                    <a:pt x="45" y="84"/>
                    <a:pt x="41" y="85"/>
                  </a:cubicBezTo>
                  <a:cubicBezTo>
                    <a:pt x="37" y="85"/>
                    <a:pt x="38" y="93"/>
                    <a:pt x="38" y="93"/>
                  </a:cubicBezTo>
                  <a:cubicBezTo>
                    <a:pt x="29" y="96"/>
                    <a:pt x="29" y="96"/>
                    <a:pt x="29" y="96"/>
                  </a:cubicBezTo>
                  <a:cubicBezTo>
                    <a:pt x="29" y="96"/>
                    <a:pt x="11" y="50"/>
                    <a:pt x="9" y="40"/>
                  </a:cubicBezTo>
                  <a:cubicBezTo>
                    <a:pt x="7" y="33"/>
                    <a:pt x="3" y="23"/>
                    <a:pt x="0" y="17"/>
                  </a:cubicBezTo>
                  <a:cubicBezTo>
                    <a:pt x="7" y="10"/>
                    <a:pt x="7" y="10"/>
                    <a:pt x="7" y="10"/>
                  </a:cubicBezTo>
                  <a:cubicBezTo>
                    <a:pt x="12" y="15"/>
                    <a:pt x="12" y="15"/>
                    <a:pt x="12" y="15"/>
                  </a:cubicBezTo>
                  <a:cubicBezTo>
                    <a:pt x="17" y="13"/>
                    <a:pt x="17" y="13"/>
                    <a:pt x="17" y="13"/>
                  </a:cubicBezTo>
                  <a:cubicBezTo>
                    <a:pt x="23" y="11"/>
                    <a:pt x="23" y="11"/>
                    <a:pt x="23" y="11"/>
                  </a:cubicBezTo>
                  <a:cubicBezTo>
                    <a:pt x="34" y="11"/>
                    <a:pt x="34" y="11"/>
                    <a:pt x="34" y="11"/>
                  </a:cubicBezTo>
                  <a:cubicBezTo>
                    <a:pt x="42" y="4"/>
                    <a:pt x="42" y="4"/>
                    <a:pt x="42" y="4"/>
                  </a:cubicBezTo>
                  <a:cubicBezTo>
                    <a:pt x="53" y="0"/>
                    <a:pt x="53" y="0"/>
                    <a:pt x="53" y="0"/>
                  </a:cubicBezTo>
                  <a:cubicBezTo>
                    <a:pt x="62" y="0"/>
                    <a:pt x="62" y="0"/>
                    <a:pt x="62" y="0"/>
                  </a:cubicBezTo>
                  <a:cubicBezTo>
                    <a:pt x="70" y="9"/>
                    <a:pt x="70" y="9"/>
                    <a:pt x="70" y="9"/>
                  </a:cubicBezTo>
                  <a:cubicBezTo>
                    <a:pt x="70" y="16"/>
                    <a:pt x="70" y="16"/>
                    <a:pt x="70" y="16"/>
                  </a:cubicBezTo>
                  <a:cubicBezTo>
                    <a:pt x="84" y="26"/>
                    <a:pt x="84" y="26"/>
                    <a:pt x="84" y="26"/>
                  </a:cubicBezTo>
                  <a:cubicBezTo>
                    <a:pt x="88" y="18"/>
                    <a:pt x="88" y="18"/>
                    <a:pt x="88" y="18"/>
                  </a:cubicBezTo>
                  <a:cubicBezTo>
                    <a:pt x="95" y="8"/>
                    <a:pt x="95" y="8"/>
                    <a:pt x="95" y="8"/>
                  </a:cubicBezTo>
                  <a:cubicBezTo>
                    <a:pt x="100" y="13"/>
                    <a:pt x="100" y="13"/>
                    <a:pt x="100" y="13"/>
                  </a:cubicBezTo>
                  <a:cubicBezTo>
                    <a:pt x="104" y="8"/>
                    <a:pt x="104" y="8"/>
                    <a:pt x="104" y="8"/>
                  </a:cubicBezTo>
                  <a:cubicBezTo>
                    <a:pt x="109" y="11"/>
                    <a:pt x="109" y="11"/>
                    <a:pt x="109" y="11"/>
                  </a:cubicBezTo>
                  <a:cubicBezTo>
                    <a:pt x="114" y="7"/>
                    <a:pt x="114" y="7"/>
                    <a:pt x="114" y="7"/>
                  </a:cubicBezTo>
                  <a:cubicBezTo>
                    <a:pt x="123" y="7"/>
                    <a:pt x="123" y="7"/>
                    <a:pt x="123" y="7"/>
                  </a:cubicBezTo>
                  <a:lnTo>
                    <a:pt x="132" y="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8" name="Freeform 66"/>
            <p:cNvSpPr>
              <a:spLocks/>
            </p:cNvSpPr>
            <p:nvPr/>
          </p:nvSpPr>
          <p:spPr bwMode="auto">
            <a:xfrm>
              <a:off x="2361" y="3789"/>
              <a:ext cx="343" cy="260"/>
            </a:xfrm>
            <a:custGeom>
              <a:avLst/>
              <a:gdLst>
                <a:gd name="T0" fmla="*/ 27 w 165"/>
                <a:gd name="T1" fmla="*/ 0 h 125"/>
                <a:gd name="T2" fmla="*/ 33 w 165"/>
                <a:gd name="T3" fmla="*/ 1 h 125"/>
                <a:gd name="T4" fmla="*/ 39 w 165"/>
                <a:gd name="T5" fmla="*/ 7 h 125"/>
                <a:gd name="T6" fmla="*/ 51 w 165"/>
                <a:gd name="T7" fmla="*/ 7 h 125"/>
                <a:gd name="T8" fmla="*/ 71 w 165"/>
                <a:gd name="T9" fmla="*/ 14 h 125"/>
                <a:gd name="T10" fmla="*/ 88 w 165"/>
                <a:gd name="T11" fmla="*/ 35 h 125"/>
                <a:gd name="T12" fmla="*/ 103 w 165"/>
                <a:gd name="T13" fmla="*/ 35 h 125"/>
                <a:gd name="T14" fmla="*/ 110 w 165"/>
                <a:gd name="T15" fmla="*/ 42 h 125"/>
                <a:gd name="T16" fmla="*/ 124 w 165"/>
                <a:gd name="T17" fmla="*/ 41 h 125"/>
                <a:gd name="T18" fmla="*/ 129 w 165"/>
                <a:gd name="T19" fmla="*/ 35 h 125"/>
                <a:gd name="T20" fmla="*/ 136 w 165"/>
                <a:gd name="T21" fmla="*/ 38 h 125"/>
                <a:gd name="T22" fmla="*/ 135 w 165"/>
                <a:gd name="T23" fmla="*/ 52 h 125"/>
                <a:gd name="T24" fmla="*/ 137 w 165"/>
                <a:gd name="T25" fmla="*/ 55 h 125"/>
                <a:gd name="T26" fmla="*/ 135 w 165"/>
                <a:gd name="T27" fmla="*/ 58 h 125"/>
                <a:gd name="T28" fmla="*/ 138 w 165"/>
                <a:gd name="T29" fmla="*/ 62 h 125"/>
                <a:gd name="T30" fmla="*/ 147 w 165"/>
                <a:gd name="T31" fmla="*/ 52 h 125"/>
                <a:gd name="T32" fmla="*/ 156 w 165"/>
                <a:gd name="T33" fmla="*/ 54 h 125"/>
                <a:gd name="T34" fmla="*/ 158 w 165"/>
                <a:gd name="T35" fmla="*/ 64 h 125"/>
                <a:gd name="T36" fmla="*/ 161 w 165"/>
                <a:gd name="T37" fmla="*/ 76 h 125"/>
                <a:gd name="T38" fmla="*/ 159 w 165"/>
                <a:gd name="T39" fmla="*/ 88 h 125"/>
                <a:gd name="T40" fmla="*/ 165 w 165"/>
                <a:gd name="T41" fmla="*/ 99 h 125"/>
                <a:gd name="T42" fmla="*/ 156 w 165"/>
                <a:gd name="T43" fmla="*/ 106 h 125"/>
                <a:gd name="T44" fmla="*/ 147 w 165"/>
                <a:gd name="T45" fmla="*/ 106 h 125"/>
                <a:gd name="T46" fmla="*/ 142 w 165"/>
                <a:gd name="T47" fmla="*/ 110 h 125"/>
                <a:gd name="T48" fmla="*/ 137 w 165"/>
                <a:gd name="T49" fmla="*/ 107 h 125"/>
                <a:gd name="T50" fmla="*/ 133 w 165"/>
                <a:gd name="T51" fmla="*/ 112 h 125"/>
                <a:gd name="T52" fmla="*/ 128 w 165"/>
                <a:gd name="T53" fmla="*/ 107 h 125"/>
                <a:gd name="T54" fmla="*/ 121 w 165"/>
                <a:gd name="T55" fmla="*/ 117 h 125"/>
                <a:gd name="T56" fmla="*/ 117 w 165"/>
                <a:gd name="T57" fmla="*/ 125 h 125"/>
                <a:gd name="T58" fmla="*/ 103 w 165"/>
                <a:gd name="T59" fmla="*/ 115 h 125"/>
                <a:gd name="T60" fmla="*/ 103 w 165"/>
                <a:gd name="T61" fmla="*/ 108 h 125"/>
                <a:gd name="T62" fmla="*/ 95 w 165"/>
                <a:gd name="T63" fmla="*/ 99 h 125"/>
                <a:gd name="T64" fmla="*/ 86 w 165"/>
                <a:gd name="T65" fmla="*/ 99 h 125"/>
                <a:gd name="T66" fmla="*/ 75 w 165"/>
                <a:gd name="T67" fmla="*/ 103 h 125"/>
                <a:gd name="T68" fmla="*/ 67 w 165"/>
                <a:gd name="T69" fmla="*/ 110 h 125"/>
                <a:gd name="T70" fmla="*/ 56 w 165"/>
                <a:gd name="T71" fmla="*/ 110 h 125"/>
                <a:gd name="T72" fmla="*/ 50 w 165"/>
                <a:gd name="T73" fmla="*/ 112 h 125"/>
                <a:gd name="T74" fmla="*/ 45 w 165"/>
                <a:gd name="T75" fmla="*/ 114 h 125"/>
                <a:gd name="T76" fmla="*/ 40 w 165"/>
                <a:gd name="T77" fmla="*/ 109 h 125"/>
                <a:gd name="T78" fmla="*/ 33 w 165"/>
                <a:gd name="T79" fmla="*/ 116 h 125"/>
                <a:gd name="T80" fmla="*/ 28 w 165"/>
                <a:gd name="T81" fmla="*/ 109 h 125"/>
                <a:gd name="T82" fmla="*/ 16 w 165"/>
                <a:gd name="T83" fmla="*/ 91 h 125"/>
                <a:gd name="T84" fmla="*/ 21 w 165"/>
                <a:gd name="T85" fmla="*/ 87 h 125"/>
                <a:gd name="T86" fmla="*/ 20 w 165"/>
                <a:gd name="T87" fmla="*/ 82 h 125"/>
                <a:gd name="T88" fmla="*/ 11 w 165"/>
                <a:gd name="T89" fmla="*/ 84 h 125"/>
                <a:gd name="T90" fmla="*/ 3 w 165"/>
                <a:gd name="T91" fmla="*/ 86 h 125"/>
                <a:gd name="T92" fmla="*/ 0 w 165"/>
                <a:gd name="T93" fmla="*/ 86 h 125"/>
                <a:gd name="T94" fmla="*/ 1 w 165"/>
                <a:gd name="T95" fmla="*/ 81 h 125"/>
                <a:gd name="T96" fmla="*/ 5 w 165"/>
                <a:gd name="T97" fmla="*/ 73 h 125"/>
                <a:gd name="T98" fmla="*/ 2 w 165"/>
                <a:gd name="T99" fmla="*/ 67 h 125"/>
                <a:gd name="T100" fmla="*/ 1 w 165"/>
                <a:gd name="T101" fmla="*/ 50 h 125"/>
                <a:gd name="T102" fmla="*/ 4 w 165"/>
                <a:gd name="T103" fmla="*/ 38 h 125"/>
                <a:gd name="T104" fmla="*/ 13 w 165"/>
                <a:gd name="T105" fmla="*/ 33 h 125"/>
                <a:gd name="T106" fmla="*/ 20 w 165"/>
                <a:gd name="T107" fmla="*/ 29 h 125"/>
                <a:gd name="T108" fmla="*/ 22 w 165"/>
                <a:gd name="T109" fmla="*/ 19 h 125"/>
                <a:gd name="T110" fmla="*/ 27 w 165"/>
                <a:gd name="T111" fmla="*/ 14 h 125"/>
                <a:gd name="T112" fmla="*/ 27 w 165"/>
                <a:gd name="T113"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5" h="125">
                  <a:moveTo>
                    <a:pt x="27" y="0"/>
                  </a:moveTo>
                  <a:cubicBezTo>
                    <a:pt x="33" y="1"/>
                    <a:pt x="33" y="1"/>
                    <a:pt x="33" y="1"/>
                  </a:cubicBezTo>
                  <a:cubicBezTo>
                    <a:pt x="39" y="7"/>
                    <a:pt x="39" y="7"/>
                    <a:pt x="39" y="7"/>
                  </a:cubicBezTo>
                  <a:cubicBezTo>
                    <a:pt x="51" y="7"/>
                    <a:pt x="51" y="7"/>
                    <a:pt x="51" y="7"/>
                  </a:cubicBezTo>
                  <a:cubicBezTo>
                    <a:pt x="71" y="14"/>
                    <a:pt x="71" y="14"/>
                    <a:pt x="71" y="14"/>
                  </a:cubicBezTo>
                  <a:cubicBezTo>
                    <a:pt x="88" y="35"/>
                    <a:pt x="88" y="35"/>
                    <a:pt x="88" y="35"/>
                  </a:cubicBezTo>
                  <a:cubicBezTo>
                    <a:pt x="103" y="35"/>
                    <a:pt x="103" y="35"/>
                    <a:pt x="103" y="35"/>
                  </a:cubicBezTo>
                  <a:cubicBezTo>
                    <a:pt x="110" y="42"/>
                    <a:pt x="110" y="42"/>
                    <a:pt x="110" y="42"/>
                  </a:cubicBezTo>
                  <a:cubicBezTo>
                    <a:pt x="124" y="41"/>
                    <a:pt x="124" y="41"/>
                    <a:pt x="124" y="41"/>
                  </a:cubicBezTo>
                  <a:cubicBezTo>
                    <a:pt x="129" y="35"/>
                    <a:pt x="129" y="35"/>
                    <a:pt x="129" y="35"/>
                  </a:cubicBezTo>
                  <a:cubicBezTo>
                    <a:pt x="136" y="38"/>
                    <a:pt x="136" y="38"/>
                    <a:pt x="136" y="38"/>
                  </a:cubicBezTo>
                  <a:cubicBezTo>
                    <a:pt x="135" y="52"/>
                    <a:pt x="135" y="52"/>
                    <a:pt x="135" y="52"/>
                  </a:cubicBezTo>
                  <a:cubicBezTo>
                    <a:pt x="137" y="55"/>
                    <a:pt x="137" y="55"/>
                    <a:pt x="137" y="55"/>
                  </a:cubicBezTo>
                  <a:cubicBezTo>
                    <a:pt x="135" y="58"/>
                    <a:pt x="135" y="58"/>
                    <a:pt x="135" y="58"/>
                  </a:cubicBezTo>
                  <a:cubicBezTo>
                    <a:pt x="138" y="62"/>
                    <a:pt x="138" y="62"/>
                    <a:pt x="138" y="62"/>
                  </a:cubicBezTo>
                  <a:cubicBezTo>
                    <a:pt x="147" y="52"/>
                    <a:pt x="147" y="52"/>
                    <a:pt x="147" y="52"/>
                  </a:cubicBezTo>
                  <a:cubicBezTo>
                    <a:pt x="156" y="54"/>
                    <a:pt x="156" y="54"/>
                    <a:pt x="156" y="54"/>
                  </a:cubicBezTo>
                  <a:cubicBezTo>
                    <a:pt x="158" y="64"/>
                    <a:pt x="158" y="64"/>
                    <a:pt x="158" y="64"/>
                  </a:cubicBezTo>
                  <a:cubicBezTo>
                    <a:pt x="158" y="64"/>
                    <a:pt x="161" y="76"/>
                    <a:pt x="161" y="76"/>
                  </a:cubicBezTo>
                  <a:cubicBezTo>
                    <a:pt x="161" y="77"/>
                    <a:pt x="159" y="88"/>
                    <a:pt x="159" y="88"/>
                  </a:cubicBezTo>
                  <a:cubicBezTo>
                    <a:pt x="165" y="99"/>
                    <a:pt x="165" y="99"/>
                    <a:pt x="165" y="99"/>
                  </a:cubicBezTo>
                  <a:cubicBezTo>
                    <a:pt x="156" y="106"/>
                    <a:pt x="156" y="106"/>
                    <a:pt x="156" y="106"/>
                  </a:cubicBezTo>
                  <a:cubicBezTo>
                    <a:pt x="147" y="106"/>
                    <a:pt x="147" y="106"/>
                    <a:pt x="147" y="106"/>
                  </a:cubicBezTo>
                  <a:cubicBezTo>
                    <a:pt x="142" y="110"/>
                    <a:pt x="142" y="110"/>
                    <a:pt x="142" y="110"/>
                  </a:cubicBezTo>
                  <a:cubicBezTo>
                    <a:pt x="137" y="107"/>
                    <a:pt x="137" y="107"/>
                    <a:pt x="137" y="107"/>
                  </a:cubicBezTo>
                  <a:cubicBezTo>
                    <a:pt x="133" y="112"/>
                    <a:pt x="133" y="112"/>
                    <a:pt x="133" y="112"/>
                  </a:cubicBezTo>
                  <a:cubicBezTo>
                    <a:pt x="128" y="107"/>
                    <a:pt x="128" y="107"/>
                    <a:pt x="128" y="107"/>
                  </a:cubicBezTo>
                  <a:cubicBezTo>
                    <a:pt x="121" y="117"/>
                    <a:pt x="121" y="117"/>
                    <a:pt x="121" y="117"/>
                  </a:cubicBezTo>
                  <a:cubicBezTo>
                    <a:pt x="117" y="125"/>
                    <a:pt x="117" y="125"/>
                    <a:pt x="117" y="125"/>
                  </a:cubicBezTo>
                  <a:cubicBezTo>
                    <a:pt x="103" y="115"/>
                    <a:pt x="103" y="115"/>
                    <a:pt x="103" y="115"/>
                  </a:cubicBezTo>
                  <a:cubicBezTo>
                    <a:pt x="103" y="108"/>
                    <a:pt x="103" y="108"/>
                    <a:pt x="103" y="108"/>
                  </a:cubicBezTo>
                  <a:cubicBezTo>
                    <a:pt x="95" y="99"/>
                    <a:pt x="95" y="99"/>
                    <a:pt x="95" y="99"/>
                  </a:cubicBezTo>
                  <a:cubicBezTo>
                    <a:pt x="86" y="99"/>
                    <a:pt x="86" y="99"/>
                    <a:pt x="86" y="99"/>
                  </a:cubicBezTo>
                  <a:cubicBezTo>
                    <a:pt x="75" y="103"/>
                    <a:pt x="75" y="103"/>
                    <a:pt x="75" y="103"/>
                  </a:cubicBezTo>
                  <a:cubicBezTo>
                    <a:pt x="67" y="110"/>
                    <a:pt x="67" y="110"/>
                    <a:pt x="67" y="110"/>
                  </a:cubicBezTo>
                  <a:cubicBezTo>
                    <a:pt x="56" y="110"/>
                    <a:pt x="56" y="110"/>
                    <a:pt x="56" y="110"/>
                  </a:cubicBezTo>
                  <a:cubicBezTo>
                    <a:pt x="50" y="112"/>
                    <a:pt x="50" y="112"/>
                    <a:pt x="50" y="112"/>
                  </a:cubicBezTo>
                  <a:cubicBezTo>
                    <a:pt x="45" y="114"/>
                    <a:pt x="45" y="114"/>
                    <a:pt x="45" y="114"/>
                  </a:cubicBezTo>
                  <a:cubicBezTo>
                    <a:pt x="40" y="109"/>
                    <a:pt x="40" y="109"/>
                    <a:pt x="40" y="109"/>
                  </a:cubicBezTo>
                  <a:cubicBezTo>
                    <a:pt x="33" y="116"/>
                    <a:pt x="33" y="116"/>
                    <a:pt x="33" y="116"/>
                  </a:cubicBezTo>
                  <a:cubicBezTo>
                    <a:pt x="31" y="113"/>
                    <a:pt x="29" y="110"/>
                    <a:pt x="28" y="109"/>
                  </a:cubicBezTo>
                  <a:cubicBezTo>
                    <a:pt x="23" y="105"/>
                    <a:pt x="16" y="94"/>
                    <a:pt x="16" y="91"/>
                  </a:cubicBezTo>
                  <a:cubicBezTo>
                    <a:pt x="16" y="87"/>
                    <a:pt x="18" y="88"/>
                    <a:pt x="21" y="87"/>
                  </a:cubicBezTo>
                  <a:cubicBezTo>
                    <a:pt x="23" y="85"/>
                    <a:pt x="21" y="82"/>
                    <a:pt x="20" y="82"/>
                  </a:cubicBezTo>
                  <a:cubicBezTo>
                    <a:pt x="18" y="82"/>
                    <a:pt x="13" y="83"/>
                    <a:pt x="11" y="84"/>
                  </a:cubicBezTo>
                  <a:cubicBezTo>
                    <a:pt x="9" y="84"/>
                    <a:pt x="6" y="86"/>
                    <a:pt x="3" y="86"/>
                  </a:cubicBezTo>
                  <a:cubicBezTo>
                    <a:pt x="2" y="85"/>
                    <a:pt x="1" y="85"/>
                    <a:pt x="0" y="86"/>
                  </a:cubicBezTo>
                  <a:cubicBezTo>
                    <a:pt x="1" y="81"/>
                    <a:pt x="1" y="81"/>
                    <a:pt x="1" y="81"/>
                  </a:cubicBezTo>
                  <a:cubicBezTo>
                    <a:pt x="5" y="73"/>
                    <a:pt x="5" y="73"/>
                    <a:pt x="5" y="73"/>
                  </a:cubicBezTo>
                  <a:cubicBezTo>
                    <a:pt x="2" y="67"/>
                    <a:pt x="2" y="67"/>
                    <a:pt x="2" y="67"/>
                  </a:cubicBezTo>
                  <a:cubicBezTo>
                    <a:pt x="1" y="50"/>
                    <a:pt x="1" y="50"/>
                    <a:pt x="1" y="50"/>
                  </a:cubicBezTo>
                  <a:cubicBezTo>
                    <a:pt x="4" y="38"/>
                    <a:pt x="4" y="38"/>
                    <a:pt x="4" y="38"/>
                  </a:cubicBezTo>
                  <a:cubicBezTo>
                    <a:pt x="13" y="33"/>
                    <a:pt x="13" y="33"/>
                    <a:pt x="13" y="33"/>
                  </a:cubicBezTo>
                  <a:cubicBezTo>
                    <a:pt x="20" y="29"/>
                    <a:pt x="20" y="29"/>
                    <a:pt x="20" y="29"/>
                  </a:cubicBezTo>
                  <a:cubicBezTo>
                    <a:pt x="22" y="19"/>
                    <a:pt x="22" y="19"/>
                    <a:pt x="22" y="19"/>
                  </a:cubicBezTo>
                  <a:cubicBezTo>
                    <a:pt x="27" y="14"/>
                    <a:pt x="27" y="14"/>
                    <a:pt x="27" y="14"/>
                  </a:cubicBezTo>
                  <a:lnTo>
                    <a:pt x="27" y="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99" name="Freeform 67"/>
            <p:cNvSpPr>
              <a:spLocks/>
            </p:cNvSpPr>
            <p:nvPr/>
          </p:nvSpPr>
          <p:spPr bwMode="auto">
            <a:xfrm>
              <a:off x="2686" y="3855"/>
              <a:ext cx="164" cy="288"/>
            </a:xfrm>
            <a:custGeom>
              <a:avLst/>
              <a:gdLst>
                <a:gd name="T0" fmla="*/ 0 w 79"/>
                <a:gd name="T1" fmla="*/ 22 h 138"/>
                <a:gd name="T2" fmla="*/ 6 w 79"/>
                <a:gd name="T3" fmla="*/ 17 h 138"/>
                <a:gd name="T4" fmla="*/ 19 w 79"/>
                <a:gd name="T5" fmla="*/ 18 h 138"/>
                <a:gd name="T6" fmla="*/ 31 w 79"/>
                <a:gd name="T7" fmla="*/ 9 h 138"/>
                <a:gd name="T8" fmla="*/ 41 w 79"/>
                <a:gd name="T9" fmla="*/ 9 h 138"/>
                <a:gd name="T10" fmla="*/ 43 w 79"/>
                <a:gd name="T11" fmla="*/ 11 h 138"/>
                <a:gd name="T12" fmla="*/ 49 w 79"/>
                <a:gd name="T13" fmla="*/ 6 h 138"/>
                <a:gd name="T14" fmla="*/ 53 w 79"/>
                <a:gd name="T15" fmla="*/ 9 h 138"/>
                <a:gd name="T16" fmla="*/ 65 w 79"/>
                <a:gd name="T17" fmla="*/ 0 h 138"/>
                <a:gd name="T18" fmla="*/ 67 w 79"/>
                <a:gd name="T19" fmla="*/ 0 h 138"/>
                <a:gd name="T20" fmla="*/ 68 w 79"/>
                <a:gd name="T21" fmla="*/ 11 h 138"/>
                <a:gd name="T22" fmla="*/ 75 w 79"/>
                <a:gd name="T23" fmla="*/ 17 h 138"/>
                <a:gd name="T24" fmla="*/ 79 w 79"/>
                <a:gd name="T25" fmla="*/ 23 h 138"/>
                <a:gd name="T26" fmla="*/ 79 w 79"/>
                <a:gd name="T27" fmla="*/ 34 h 138"/>
                <a:gd name="T28" fmla="*/ 65 w 79"/>
                <a:gd name="T29" fmla="*/ 45 h 138"/>
                <a:gd name="T30" fmla="*/ 69 w 79"/>
                <a:gd name="T31" fmla="*/ 57 h 138"/>
                <a:gd name="T32" fmla="*/ 69 w 79"/>
                <a:gd name="T33" fmla="*/ 69 h 138"/>
                <a:gd name="T34" fmla="*/ 62 w 79"/>
                <a:gd name="T35" fmla="*/ 74 h 138"/>
                <a:gd name="T36" fmla="*/ 65 w 79"/>
                <a:gd name="T37" fmla="*/ 76 h 138"/>
                <a:gd name="T38" fmla="*/ 71 w 79"/>
                <a:gd name="T39" fmla="*/ 74 h 138"/>
                <a:gd name="T40" fmla="*/ 79 w 79"/>
                <a:gd name="T41" fmla="*/ 75 h 138"/>
                <a:gd name="T42" fmla="*/ 75 w 79"/>
                <a:gd name="T43" fmla="*/ 80 h 138"/>
                <a:gd name="T44" fmla="*/ 75 w 79"/>
                <a:gd name="T45" fmla="*/ 91 h 138"/>
                <a:gd name="T46" fmla="*/ 68 w 79"/>
                <a:gd name="T47" fmla="*/ 100 h 138"/>
                <a:gd name="T48" fmla="*/ 75 w 79"/>
                <a:gd name="T49" fmla="*/ 107 h 138"/>
                <a:gd name="T50" fmla="*/ 72 w 79"/>
                <a:gd name="T51" fmla="*/ 114 h 138"/>
                <a:gd name="T52" fmla="*/ 77 w 79"/>
                <a:gd name="T53" fmla="*/ 122 h 138"/>
                <a:gd name="T54" fmla="*/ 67 w 79"/>
                <a:gd name="T55" fmla="*/ 130 h 138"/>
                <a:gd name="T56" fmla="*/ 67 w 79"/>
                <a:gd name="T57" fmla="*/ 138 h 138"/>
                <a:gd name="T58" fmla="*/ 62 w 79"/>
                <a:gd name="T59" fmla="*/ 136 h 138"/>
                <a:gd name="T60" fmla="*/ 62 w 79"/>
                <a:gd name="T61" fmla="*/ 131 h 138"/>
                <a:gd name="T62" fmla="*/ 57 w 79"/>
                <a:gd name="T63" fmla="*/ 130 h 138"/>
                <a:gd name="T64" fmla="*/ 50 w 79"/>
                <a:gd name="T65" fmla="*/ 126 h 138"/>
                <a:gd name="T66" fmla="*/ 44 w 79"/>
                <a:gd name="T67" fmla="*/ 127 h 138"/>
                <a:gd name="T68" fmla="*/ 38 w 79"/>
                <a:gd name="T69" fmla="*/ 122 h 138"/>
                <a:gd name="T70" fmla="*/ 36 w 79"/>
                <a:gd name="T71" fmla="*/ 114 h 138"/>
                <a:gd name="T72" fmla="*/ 31 w 79"/>
                <a:gd name="T73" fmla="*/ 104 h 138"/>
                <a:gd name="T74" fmla="*/ 38 w 79"/>
                <a:gd name="T75" fmla="*/ 103 h 138"/>
                <a:gd name="T76" fmla="*/ 40 w 79"/>
                <a:gd name="T77" fmla="*/ 98 h 138"/>
                <a:gd name="T78" fmla="*/ 27 w 79"/>
                <a:gd name="T79" fmla="*/ 94 h 138"/>
                <a:gd name="T80" fmla="*/ 23 w 79"/>
                <a:gd name="T81" fmla="*/ 85 h 138"/>
                <a:gd name="T82" fmla="*/ 20 w 79"/>
                <a:gd name="T83" fmla="*/ 77 h 138"/>
                <a:gd name="T84" fmla="*/ 12 w 79"/>
                <a:gd name="T85" fmla="*/ 75 h 138"/>
                <a:gd name="T86" fmla="*/ 9 w 79"/>
                <a:gd name="T87" fmla="*/ 67 h 138"/>
                <a:gd name="T88" fmla="*/ 3 w 79"/>
                <a:gd name="T89" fmla="*/ 56 h 138"/>
                <a:gd name="T90" fmla="*/ 5 w 79"/>
                <a:gd name="T91" fmla="*/ 44 h 138"/>
                <a:gd name="T92" fmla="*/ 2 w 79"/>
                <a:gd name="T93" fmla="*/ 32 h 138"/>
                <a:gd name="T94" fmla="*/ 0 w 79"/>
                <a:gd name="T95" fmla="*/ 2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138">
                  <a:moveTo>
                    <a:pt x="0" y="22"/>
                  </a:moveTo>
                  <a:cubicBezTo>
                    <a:pt x="6" y="17"/>
                    <a:pt x="6" y="17"/>
                    <a:pt x="6" y="17"/>
                  </a:cubicBezTo>
                  <a:cubicBezTo>
                    <a:pt x="19" y="18"/>
                    <a:pt x="19" y="18"/>
                    <a:pt x="19" y="18"/>
                  </a:cubicBezTo>
                  <a:cubicBezTo>
                    <a:pt x="31" y="9"/>
                    <a:pt x="31" y="9"/>
                    <a:pt x="31" y="9"/>
                  </a:cubicBezTo>
                  <a:cubicBezTo>
                    <a:pt x="41" y="9"/>
                    <a:pt x="41" y="9"/>
                    <a:pt x="41" y="9"/>
                  </a:cubicBezTo>
                  <a:cubicBezTo>
                    <a:pt x="43" y="11"/>
                    <a:pt x="43" y="11"/>
                    <a:pt x="43" y="11"/>
                  </a:cubicBezTo>
                  <a:cubicBezTo>
                    <a:pt x="49" y="6"/>
                    <a:pt x="49" y="6"/>
                    <a:pt x="49" y="6"/>
                  </a:cubicBezTo>
                  <a:cubicBezTo>
                    <a:pt x="53" y="9"/>
                    <a:pt x="53" y="9"/>
                    <a:pt x="53" y="9"/>
                  </a:cubicBezTo>
                  <a:cubicBezTo>
                    <a:pt x="65" y="0"/>
                    <a:pt x="65" y="0"/>
                    <a:pt x="65" y="0"/>
                  </a:cubicBezTo>
                  <a:cubicBezTo>
                    <a:pt x="67" y="0"/>
                    <a:pt x="67" y="0"/>
                    <a:pt x="67" y="0"/>
                  </a:cubicBezTo>
                  <a:cubicBezTo>
                    <a:pt x="68" y="11"/>
                    <a:pt x="68" y="11"/>
                    <a:pt x="68" y="11"/>
                  </a:cubicBezTo>
                  <a:cubicBezTo>
                    <a:pt x="75" y="17"/>
                    <a:pt x="75" y="17"/>
                    <a:pt x="75" y="17"/>
                  </a:cubicBezTo>
                  <a:cubicBezTo>
                    <a:pt x="79" y="23"/>
                    <a:pt x="79" y="23"/>
                    <a:pt x="79" y="23"/>
                  </a:cubicBezTo>
                  <a:cubicBezTo>
                    <a:pt x="79" y="34"/>
                    <a:pt x="79" y="34"/>
                    <a:pt x="79" y="34"/>
                  </a:cubicBezTo>
                  <a:cubicBezTo>
                    <a:pt x="65" y="45"/>
                    <a:pt x="65" y="45"/>
                    <a:pt x="65" y="45"/>
                  </a:cubicBezTo>
                  <a:cubicBezTo>
                    <a:pt x="69" y="57"/>
                    <a:pt x="69" y="57"/>
                    <a:pt x="69" y="57"/>
                  </a:cubicBezTo>
                  <a:cubicBezTo>
                    <a:pt x="69" y="69"/>
                    <a:pt x="69" y="69"/>
                    <a:pt x="69" y="69"/>
                  </a:cubicBezTo>
                  <a:cubicBezTo>
                    <a:pt x="62" y="74"/>
                    <a:pt x="62" y="74"/>
                    <a:pt x="62" y="74"/>
                  </a:cubicBezTo>
                  <a:cubicBezTo>
                    <a:pt x="65" y="76"/>
                    <a:pt x="65" y="76"/>
                    <a:pt x="65" y="76"/>
                  </a:cubicBezTo>
                  <a:cubicBezTo>
                    <a:pt x="71" y="74"/>
                    <a:pt x="71" y="74"/>
                    <a:pt x="71" y="74"/>
                  </a:cubicBezTo>
                  <a:cubicBezTo>
                    <a:pt x="79" y="75"/>
                    <a:pt x="79" y="75"/>
                    <a:pt x="79" y="75"/>
                  </a:cubicBezTo>
                  <a:cubicBezTo>
                    <a:pt x="75" y="80"/>
                    <a:pt x="75" y="80"/>
                    <a:pt x="75" y="80"/>
                  </a:cubicBezTo>
                  <a:cubicBezTo>
                    <a:pt x="75" y="91"/>
                    <a:pt x="75" y="91"/>
                    <a:pt x="75" y="91"/>
                  </a:cubicBezTo>
                  <a:cubicBezTo>
                    <a:pt x="68" y="100"/>
                    <a:pt x="68" y="100"/>
                    <a:pt x="68" y="100"/>
                  </a:cubicBezTo>
                  <a:cubicBezTo>
                    <a:pt x="75" y="107"/>
                    <a:pt x="75" y="107"/>
                    <a:pt x="75" y="107"/>
                  </a:cubicBezTo>
                  <a:cubicBezTo>
                    <a:pt x="72" y="114"/>
                    <a:pt x="72" y="114"/>
                    <a:pt x="72" y="114"/>
                  </a:cubicBezTo>
                  <a:cubicBezTo>
                    <a:pt x="77" y="122"/>
                    <a:pt x="77" y="122"/>
                    <a:pt x="77" y="122"/>
                  </a:cubicBezTo>
                  <a:cubicBezTo>
                    <a:pt x="67" y="130"/>
                    <a:pt x="67" y="130"/>
                    <a:pt x="67" y="130"/>
                  </a:cubicBezTo>
                  <a:cubicBezTo>
                    <a:pt x="67" y="138"/>
                    <a:pt x="67" y="138"/>
                    <a:pt x="67" y="138"/>
                  </a:cubicBezTo>
                  <a:cubicBezTo>
                    <a:pt x="62" y="136"/>
                    <a:pt x="62" y="136"/>
                    <a:pt x="62" y="136"/>
                  </a:cubicBezTo>
                  <a:cubicBezTo>
                    <a:pt x="62" y="131"/>
                    <a:pt x="62" y="131"/>
                    <a:pt x="62" y="131"/>
                  </a:cubicBezTo>
                  <a:cubicBezTo>
                    <a:pt x="57" y="130"/>
                    <a:pt x="57" y="130"/>
                    <a:pt x="57" y="130"/>
                  </a:cubicBezTo>
                  <a:cubicBezTo>
                    <a:pt x="50" y="126"/>
                    <a:pt x="50" y="126"/>
                    <a:pt x="50" y="126"/>
                  </a:cubicBezTo>
                  <a:cubicBezTo>
                    <a:pt x="44" y="127"/>
                    <a:pt x="44" y="127"/>
                    <a:pt x="44" y="127"/>
                  </a:cubicBezTo>
                  <a:cubicBezTo>
                    <a:pt x="38" y="122"/>
                    <a:pt x="38" y="122"/>
                    <a:pt x="38" y="122"/>
                  </a:cubicBezTo>
                  <a:cubicBezTo>
                    <a:pt x="36" y="114"/>
                    <a:pt x="36" y="114"/>
                    <a:pt x="36" y="114"/>
                  </a:cubicBezTo>
                  <a:cubicBezTo>
                    <a:pt x="31" y="104"/>
                    <a:pt x="31" y="104"/>
                    <a:pt x="31" y="104"/>
                  </a:cubicBezTo>
                  <a:cubicBezTo>
                    <a:pt x="38" y="103"/>
                    <a:pt x="38" y="103"/>
                    <a:pt x="38" y="103"/>
                  </a:cubicBezTo>
                  <a:cubicBezTo>
                    <a:pt x="40" y="98"/>
                    <a:pt x="40" y="98"/>
                    <a:pt x="40" y="98"/>
                  </a:cubicBezTo>
                  <a:cubicBezTo>
                    <a:pt x="27" y="94"/>
                    <a:pt x="27" y="94"/>
                    <a:pt x="27" y="94"/>
                  </a:cubicBezTo>
                  <a:cubicBezTo>
                    <a:pt x="23" y="85"/>
                    <a:pt x="23" y="85"/>
                    <a:pt x="23" y="85"/>
                  </a:cubicBezTo>
                  <a:cubicBezTo>
                    <a:pt x="20" y="77"/>
                    <a:pt x="20" y="77"/>
                    <a:pt x="20" y="77"/>
                  </a:cubicBezTo>
                  <a:cubicBezTo>
                    <a:pt x="12" y="75"/>
                    <a:pt x="12" y="75"/>
                    <a:pt x="12" y="75"/>
                  </a:cubicBezTo>
                  <a:cubicBezTo>
                    <a:pt x="9" y="67"/>
                    <a:pt x="9" y="67"/>
                    <a:pt x="9" y="67"/>
                  </a:cubicBezTo>
                  <a:cubicBezTo>
                    <a:pt x="3" y="56"/>
                    <a:pt x="3" y="56"/>
                    <a:pt x="3" y="56"/>
                  </a:cubicBezTo>
                  <a:cubicBezTo>
                    <a:pt x="3" y="56"/>
                    <a:pt x="5" y="45"/>
                    <a:pt x="5" y="44"/>
                  </a:cubicBezTo>
                  <a:cubicBezTo>
                    <a:pt x="5" y="44"/>
                    <a:pt x="2" y="32"/>
                    <a:pt x="2" y="32"/>
                  </a:cubicBezTo>
                  <a:lnTo>
                    <a:pt x="0" y="22"/>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0" name="Freeform 68"/>
            <p:cNvSpPr>
              <a:spLocks noEditPoints="1"/>
            </p:cNvSpPr>
            <p:nvPr/>
          </p:nvSpPr>
          <p:spPr bwMode="auto">
            <a:xfrm>
              <a:off x="3236" y="2286"/>
              <a:ext cx="1104" cy="1363"/>
            </a:xfrm>
            <a:custGeom>
              <a:avLst/>
              <a:gdLst>
                <a:gd name="T0" fmla="*/ 30 w 530"/>
                <a:gd name="T1" fmla="*/ 215 h 654"/>
                <a:gd name="T2" fmla="*/ 118 w 530"/>
                <a:gd name="T3" fmla="*/ 199 h 654"/>
                <a:gd name="T4" fmla="*/ 163 w 530"/>
                <a:gd name="T5" fmla="*/ 171 h 654"/>
                <a:gd name="T6" fmla="*/ 171 w 530"/>
                <a:gd name="T7" fmla="*/ 197 h 654"/>
                <a:gd name="T8" fmla="*/ 222 w 530"/>
                <a:gd name="T9" fmla="*/ 187 h 654"/>
                <a:gd name="T10" fmla="*/ 272 w 530"/>
                <a:gd name="T11" fmla="*/ 151 h 654"/>
                <a:gd name="T12" fmla="*/ 251 w 530"/>
                <a:gd name="T13" fmla="*/ 113 h 654"/>
                <a:gd name="T14" fmla="*/ 302 w 530"/>
                <a:gd name="T15" fmla="*/ 92 h 654"/>
                <a:gd name="T16" fmla="*/ 336 w 530"/>
                <a:gd name="T17" fmla="*/ 79 h 654"/>
                <a:gd name="T18" fmla="*/ 407 w 530"/>
                <a:gd name="T19" fmla="*/ 23 h 654"/>
                <a:gd name="T20" fmla="*/ 465 w 530"/>
                <a:gd name="T21" fmla="*/ 20 h 654"/>
                <a:gd name="T22" fmla="*/ 490 w 530"/>
                <a:gd name="T23" fmla="*/ 46 h 654"/>
                <a:gd name="T24" fmla="*/ 490 w 530"/>
                <a:gd name="T25" fmla="*/ 91 h 654"/>
                <a:gd name="T26" fmla="*/ 529 w 530"/>
                <a:gd name="T27" fmla="*/ 123 h 654"/>
                <a:gd name="T28" fmla="*/ 504 w 530"/>
                <a:gd name="T29" fmla="*/ 149 h 654"/>
                <a:gd name="T30" fmla="*/ 527 w 530"/>
                <a:gd name="T31" fmla="*/ 199 h 654"/>
                <a:gd name="T32" fmla="*/ 501 w 530"/>
                <a:gd name="T33" fmla="*/ 229 h 654"/>
                <a:gd name="T34" fmla="*/ 486 w 530"/>
                <a:gd name="T35" fmla="*/ 256 h 654"/>
                <a:gd name="T36" fmla="*/ 509 w 530"/>
                <a:gd name="T37" fmla="*/ 307 h 654"/>
                <a:gd name="T38" fmla="*/ 492 w 530"/>
                <a:gd name="T39" fmla="*/ 341 h 654"/>
                <a:gd name="T40" fmla="*/ 462 w 530"/>
                <a:gd name="T41" fmla="*/ 358 h 654"/>
                <a:gd name="T42" fmla="*/ 473 w 530"/>
                <a:gd name="T43" fmla="*/ 414 h 654"/>
                <a:gd name="T44" fmla="*/ 469 w 530"/>
                <a:gd name="T45" fmla="*/ 461 h 654"/>
                <a:gd name="T46" fmla="*/ 445 w 530"/>
                <a:gd name="T47" fmla="*/ 483 h 654"/>
                <a:gd name="T48" fmla="*/ 436 w 530"/>
                <a:gd name="T49" fmla="*/ 515 h 654"/>
                <a:gd name="T50" fmla="*/ 445 w 530"/>
                <a:gd name="T51" fmla="*/ 547 h 654"/>
                <a:gd name="T52" fmla="*/ 462 w 530"/>
                <a:gd name="T53" fmla="*/ 572 h 654"/>
                <a:gd name="T54" fmla="*/ 462 w 530"/>
                <a:gd name="T55" fmla="*/ 598 h 654"/>
                <a:gd name="T56" fmla="*/ 421 w 530"/>
                <a:gd name="T57" fmla="*/ 630 h 654"/>
                <a:gd name="T58" fmla="*/ 382 w 530"/>
                <a:gd name="T59" fmla="*/ 643 h 654"/>
                <a:gd name="T60" fmla="*/ 334 w 530"/>
                <a:gd name="T61" fmla="*/ 645 h 654"/>
                <a:gd name="T62" fmla="*/ 290 w 530"/>
                <a:gd name="T63" fmla="*/ 654 h 654"/>
                <a:gd name="T64" fmla="*/ 267 w 530"/>
                <a:gd name="T65" fmla="*/ 628 h 654"/>
                <a:gd name="T66" fmla="*/ 248 w 530"/>
                <a:gd name="T67" fmla="*/ 597 h 654"/>
                <a:gd name="T68" fmla="*/ 219 w 530"/>
                <a:gd name="T69" fmla="*/ 586 h 654"/>
                <a:gd name="T70" fmla="*/ 178 w 530"/>
                <a:gd name="T71" fmla="*/ 595 h 654"/>
                <a:gd name="T72" fmla="*/ 164 w 530"/>
                <a:gd name="T73" fmla="*/ 641 h 654"/>
                <a:gd name="T74" fmla="*/ 136 w 530"/>
                <a:gd name="T75" fmla="*/ 637 h 654"/>
                <a:gd name="T76" fmla="*/ 114 w 530"/>
                <a:gd name="T77" fmla="*/ 589 h 654"/>
                <a:gd name="T78" fmla="*/ 100 w 530"/>
                <a:gd name="T79" fmla="*/ 563 h 654"/>
                <a:gd name="T80" fmla="*/ 81 w 530"/>
                <a:gd name="T81" fmla="*/ 530 h 654"/>
                <a:gd name="T82" fmla="*/ 64 w 530"/>
                <a:gd name="T83" fmla="*/ 504 h 654"/>
                <a:gd name="T84" fmla="*/ 34 w 530"/>
                <a:gd name="T85" fmla="*/ 508 h 654"/>
                <a:gd name="T86" fmla="*/ 25 w 530"/>
                <a:gd name="T87" fmla="*/ 467 h 654"/>
                <a:gd name="T88" fmla="*/ 17 w 530"/>
                <a:gd name="T89" fmla="*/ 437 h 654"/>
                <a:gd name="T90" fmla="*/ 11 w 530"/>
                <a:gd name="T91" fmla="*/ 385 h 654"/>
                <a:gd name="T92" fmla="*/ 21 w 530"/>
                <a:gd name="T93" fmla="*/ 344 h 654"/>
                <a:gd name="T94" fmla="*/ 31 w 530"/>
                <a:gd name="T95" fmla="*/ 311 h 654"/>
                <a:gd name="T96" fmla="*/ 37 w 530"/>
                <a:gd name="T97" fmla="*/ 280 h 654"/>
                <a:gd name="T98" fmla="*/ 14 w 530"/>
                <a:gd name="T99" fmla="*/ 240 h 654"/>
                <a:gd name="T100" fmla="*/ 234 w 530"/>
                <a:gd name="T101" fmla="*/ 26 h 654"/>
                <a:gd name="T102" fmla="*/ 251 w 530"/>
                <a:gd name="T103" fmla="*/ 6 h 654"/>
                <a:gd name="T104" fmla="*/ 223 w 530"/>
                <a:gd name="T105" fmla="*/ 53 h 654"/>
                <a:gd name="T106" fmla="*/ 203 w 530"/>
                <a:gd name="T107" fmla="*/ 27 h 654"/>
                <a:gd name="T108" fmla="*/ 169 w 530"/>
                <a:gd name="T109" fmla="*/ 47 h 654"/>
                <a:gd name="T110" fmla="*/ 217 w 530"/>
                <a:gd name="T111" fmla="*/ 54 h 654"/>
                <a:gd name="T112" fmla="*/ 235 w 530"/>
                <a:gd name="T113" fmla="*/ 98 h 654"/>
                <a:gd name="T114" fmla="*/ 234 w 530"/>
                <a:gd name="T115" fmla="*/ 90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30" h="654">
                  <a:moveTo>
                    <a:pt x="4" y="211"/>
                  </a:moveTo>
                  <a:cubicBezTo>
                    <a:pt x="4" y="211"/>
                    <a:pt x="4" y="211"/>
                    <a:pt x="4" y="211"/>
                  </a:cubicBezTo>
                  <a:cubicBezTo>
                    <a:pt x="7" y="209"/>
                    <a:pt x="10" y="207"/>
                    <a:pt x="11" y="211"/>
                  </a:cubicBezTo>
                  <a:cubicBezTo>
                    <a:pt x="12" y="215"/>
                    <a:pt x="16" y="217"/>
                    <a:pt x="19" y="214"/>
                  </a:cubicBezTo>
                  <a:cubicBezTo>
                    <a:pt x="22" y="211"/>
                    <a:pt x="22" y="206"/>
                    <a:pt x="25" y="207"/>
                  </a:cubicBezTo>
                  <a:cubicBezTo>
                    <a:pt x="28" y="209"/>
                    <a:pt x="29" y="215"/>
                    <a:pt x="30" y="215"/>
                  </a:cubicBezTo>
                  <a:cubicBezTo>
                    <a:pt x="32" y="215"/>
                    <a:pt x="38" y="212"/>
                    <a:pt x="41" y="209"/>
                  </a:cubicBezTo>
                  <a:cubicBezTo>
                    <a:pt x="43" y="206"/>
                    <a:pt x="52" y="204"/>
                    <a:pt x="61" y="203"/>
                  </a:cubicBezTo>
                  <a:cubicBezTo>
                    <a:pt x="70" y="201"/>
                    <a:pt x="74" y="197"/>
                    <a:pt x="74" y="201"/>
                  </a:cubicBezTo>
                  <a:cubicBezTo>
                    <a:pt x="74" y="205"/>
                    <a:pt x="75" y="207"/>
                    <a:pt x="81" y="210"/>
                  </a:cubicBezTo>
                  <a:cubicBezTo>
                    <a:pt x="87" y="212"/>
                    <a:pt x="99" y="207"/>
                    <a:pt x="103" y="204"/>
                  </a:cubicBezTo>
                  <a:cubicBezTo>
                    <a:pt x="107" y="201"/>
                    <a:pt x="116" y="202"/>
                    <a:pt x="118" y="199"/>
                  </a:cubicBezTo>
                  <a:cubicBezTo>
                    <a:pt x="119" y="195"/>
                    <a:pt x="117" y="191"/>
                    <a:pt x="114" y="189"/>
                  </a:cubicBezTo>
                  <a:cubicBezTo>
                    <a:pt x="111" y="187"/>
                    <a:pt x="108" y="182"/>
                    <a:pt x="110" y="178"/>
                  </a:cubicBezTo>
                  <a:cubicBezTo>
                    <a:pt x="111" y="174"/>
                    <a:pt x="116" y="169"/>
                    <a:pt x="120" y="172"/>
                  </a:cubicBezTo>
                  <a:cubicBezTo>
                    <a:pt x="124" y="174"/>
                    <a:pt x="132" y="174"/>
                    <a:pt x="135" y="171"/>
                  </a:cubicBezTo>
                  <a:cubicBezTo>
                    <a:pt x="138" y="169"/>
                    <a:pt x="144" y="165"/>
                    <a:pt x="148" y="166"/>
                  </a:cubicBezTo>
                  <a:cubicBezTo>
                    <a:pt x="151" y="167"/>
                    <a:pt x="162" y="168"/>
                    <a:pt x="163" y="171"/>
                  </a:cubicBezTo>
                  <a:cubicBezTo>
                    <a:pt x="164" y="174"/>
                    <a:pt x="165" y="176"/>
                    <a:pt x="164" y="177"/>
                  </a:cubicBezTo>
                  <a:cubicBezTo>
                    <a:pt x="162" y="179"/>
                    <a:pt x="170" y="178"/>
                    <a:pt x="171" y="178"/>
                  </a:cubicBezTo>
                  <a:cubicBezTo>
                    <a:pt x="172" y="179"/>
                    <a:pt x="168" y="185"/>
                    <a:pt x="165" y="187"/>
                  </a:cubicBezTo>
                  <a:cubicBezTo>
                    <a:pt x="163" y="188"/>
                    <a:pt x="172" y="183"/>
                    <a:pt x="176" y="186"/>
                  </a:cubicBezTo>
                  <a:cubicBezTo>
                    <a:pt x="180" y="190"/>
                    <a:pt x="183" y="190"/>
                    <a:pt x="181" y="193"/>
                  </a:cubicBezTo>
                  <a:cubicBezTo>
                    <a:pt x="179" y="195"/>
                    <a:pt x="173" y="195"/>
                    <a:pt x="171" y="197"/>
                  </a:cubicBezTo>
                  <a:cubicBezTo>
                    <a:pt x="170" y="198"/>
                    <a:pt x="175" y="198"/>
                    <a:pt x="182" y="203"/>
                  </a:cubicBezTo>
                  <a:cubicBezTo>
                    <a:pt x="189" y="208"/>
                    <a:pt x="201" y="217"/>
                    <a:pt x="203" y="218"/>
                  </a:cubicBezTo>
                  <a:cubicBezTo>
                    <a:pt x="205" y="219"/>
                    <a:pt x="219" y="223"/>
                    <a:pt x="218" y="216"/>
                  </a:cubicBezTo>
                  <a:cubicBezTo>
                    <a:pt x="218" y="210"/>
                    <a:pt x="215" y="202"/>
                    <a:pt x="212" y="196"/>
                  </a:cubicBezTo>
                  <a:cubicBezTo>
                    <a:pt x="209" y="191"/>
                    <a:pt x="208" y="183"/>
                    <a:pt x="210" y="183"/>
                  </a:cubicBezTo>
                  <a:cubicBezTo>
                    <a:pt x="212" y="182"/>
                    <a:pt x="218" y="186"/>
                    <a:pt x="222" y="187"/>
                  </a:cubicBezTo>
                  <a:cubicBezTo>
                    <a:pt x="226" y="189"/>
                    <a:pt x="236" y="186"/>
                    <a:pt x="236" y="184"/>
                  </a:cubicBezTo>
                  <a:cubicBezTo>
                    <a:pt x="237" y="182"/>
                    <a:pt x="236" y="174"/>
                    <a:pt x="243" y="171"/>
                  </a:cubicBezTo>
                  <a:cubicBezTo>
                    <a:pt x="249" y="167"/>
                    <a:pt x="251" y="166"/>
                    <a:pt x="257" y="168"/>
                  </a:cubicBezTo>
                  <a:cubicBezTo>
                    <a:pt x="263" y="170"/>
                    <a:pt x="265" y="164"/>
                    <a:pt x="261" y="163"/>
                  </a:cubicBezTo>
                  <a:cubicBezTo>
                    <a:pt x="258" y="162"/>
                    <a:pt x="258" y="159"/>
                    <a:pt x="261" y="156"/>
                  </a:cubicBezTo>
                  <a:cubicBezTo>
                    <a:pt x="265" y="154"/>
                    <a:pt x="273" y="154"/>
                    <a:pt x="272" y="151"/>
                  </a:cubicBezTo>
                  <a:cubicBezTo>
                    <a:pt x="271" y="148"/>
                    <a:pt x="262" y="142"/>
                    <a:pt x="261" y="139"/>
                  </a:cubicBezTo>
                  <a:cubicBezTo>
                    <a:pt x="261" y="136"/>
                    <a:pt x="262" y="131"/>
                    <a:pt x="260" y="132"/>
                  </a:cubicBezTo>
                  <a:cubicBezTo>
                    <a:pt x="258" y="134"/>
                    <a:pt x="255" y="139"/>
                    <a:pt x="252" y="134"/>
                  </a:cubicBezTo>
                  <a:cubicBezTo>
                    <a:pt x="248" y="129"/>
                    <a:pt x="252" y="127"/>
                    <a:pt x="255" y="126"/>
                  </a:cubicBezTo>
                  <a:cubicBezTo>
                    <a:pt x="259" y="125"/>
                    <a:pt x="259" y="120"/>
                    <a:pt x="258" y="118"/>
                  </a:cubicBezTo>
                  <a:cubicBezTo>
                    <a:pt x="257" y="117"/>
                    <a:pt x="250" y="114"/>
                    <a:pt x="251" y="113"/>
                  </a:cubicBezTo>
                  <a:cubicBezTo>
                    <a:pt x="252" y="112"/>
                    <a:pt x="253" y="109"/>
                    <a:pt x="257" y="109"/>
                  </a:cubicBezTo>
                  <a:cubicBezTo>
                    <a:pt x="260" y="110"/>
                    <a:pt x="267" y="105"/>
                    <a:pt x="271" y="102"/>
                  </a:cubicBezTo>
                  <a:cubicBezTo>
                    <a:pt x="275" y="98"/>
                    <a:pt x="281" y="96"/>
                    <a:pt x="286" y="92"/>
                  </a:cubicBezTo>
                  <a:cubicBezTo>
                    <a:pt x="290" y="89"/>
                    <a:pt x="298" y="83"/>
                    <a:pt x="299" y="86"/>
                  </a:cubicBezTo>
                  <a:cubicBezTo>
                    <a:pt x="301" y="88"/>
                    <a:pt x="295" y="92"/>
                    <a:pt x="294" y="95"/>
                  </a:cubicBezTo>
                  <a:cubicBezTo>
                    <a:pt x="293" y="98"/>
                    <a:pt x="300" y="94"/>
                    <a:pt x="302" y="92"/>
                  </a:cubicBezTo>
                  <a:cubicBezTo>
                    <a:pt x="304" y="90"/>
                    <a:pt x="305" y="95"/>
                    <a:pt x="306" y="97"/>
                  </a:cubicBezTo>
                  <a:cubicBezTo>
                    <a:pt x="307" y="99"/>
                    <a:pt x="310" y="95"/>
                    <a:pt x="307" y="90"/>
                  </a:cubicBezTo>
                  <a:cubicBezTo>
                    <a:pt x="304" y="85"/>
                    <a:pt x="305" y="82"/>
                    <a:pt x="308" y="78"/>
                  </a:cubicBezTo>
                  <a:cubicBezTo>
                    <a:pt x="312" y="75"/>
                    <a:pt x="319" y="71"/>
                    <a:pt x="325" y="69"/>
                  </a:cubicBezTo>
                  <a:cubicBezTo>
                    <a:pt x="331" y="67"/>
                    <a:pt x="336" y="69"/>
                    <a:pt x="335" y="72"/>
                  </a:cubicBezTo>
                  <a:cubicBezTo>
                    <a:pt x="333" y="75"/>
                    <a:pt x="331" y="81"/>
                    <a:pt x="336" y="79"/>
                  </a:cubicBezTo>
                  <a:cubicBezTo>
                    <a:pt x="341" y="78"/>
                    <a:pt x="345" y="74"/>
                    <a:pt x="347" y="76"/>
                  </a:cubicBezTo>
                  <a:cubicBezTo>
                    <a:pt x="349" y="78"/>
                    <a:pt x="353" y="78"/>
                    <a:pt x="356" y="74"/>
                  </a:cubicBezTo>
                  <a:cubicBezTo>
                    <a:pt x="359" y="70"/>
                    <a:pt x="366" y="69"/>
                    <a:pt x="368" y="72"/>
                  </a:cubicBezTo>
                  <a:cubicBezTo>
                    <a:pt x="370" y="75"/>
                    <a:pt x="381" y="71"/>
                    <a:pt x="383" y="64"/>
                  </a:cubicBezTo>
                  <a:cubicBezTo>
                    <a:pt x="385" y="56"/>
                    <a:pt x="385" y="49"/>
                    <a:pt x="391" y="43"/>
                  </a:cubicBezTo>
                  <a:cubicBezTo>
                    <a:pt x="396" y="37"/>
                    <a:pt x="399" y="30"/>
                    <a:pt x="407" y="23"/>
                  </a:cubicBezTo>
                  <a:cubicBezTo>
                    <a:pt x="415" y="15"/>
                    <a:pt x="428" y="16"/>
                    <a:pt x="434" y="19"/>
                  </a:cubicBezTo>
                  <a:cubicBezTo>
                    <a:pt x="440" y="22"/>
                    <a:pt x="438" y="25"/>
                    <a:pt x="443" y="29"/>
                  </a:cubicBezTo>
                  <a:cubicBezTo>
                    <a:pt x="447" y="32"/>
                    <a:pt x="452" y="26"/>
                    <a:pt x="453" y="23"/>
                  </a:cubicBezTo>
                  <a:cubicBezTo>
                    <a:pt x="455" y="20"/>
                    <a:pt x="460" y="24"/>
                    <a:pt x="464" y="27"/>
                  </a:cubicBezTo>
                  <a:cubicBezTo>
                    <a:pt x="468" y="31"/>
                    <a:pt x="474" y="32"/>
                    <a:pt x="474" y="30"/>
                  </a:cubicBezTo>
                  <a:cubicBezTo>
                    <a:pt x="474" y="28"/>
                    <a:pt x="468" y="26"/>
                    <a:pt x="465" y="20"/>
                  </a:cubicBezTo>
                  <a:cubicBezTo>
                    <a:pt x="462" y="15"/>
                    <a:pt x="462" y="14"/>
                    <a:pt x="464" y="9"/>
                  </a:cubicBezTo>
                  <a:cubicBezTo>
                    <a:pt x="476" y="16"/>
                    <a:pt x="476" y="16"/>
                    <a:pt x="476" y="16"/>
                  </a:cubicBezTo>
                  <a:cubicBezTo>
                    <a:pt x="489" y="23"/>
                    <a:pt x="489" y="23"/>
                    <a:pt x="489" y="23"/>
                  </a:cubicBezTo>
                  <a:cubicBezTo>
                    <a:pt x="494" y="27"/>
                    <a:pt x="494" y="27"/>
                    <a:pt x="494" y="27"/>
                  </a:cubicBezTo>
                  <a:cubicBezTo>
                    <a:pt x="501" y="36"/>
                    <a:pt x="501" y="36"/>
                    <a:pt x="501" y="36"/>
                  </a:cubicBezTo>
                  <a:cubicBezTo>
                    <a:pt x="490" y="46"/>
                    <a:pt x="490" y="46"/>
                    <a:pt x="490" y="46"/>
                  </a:cubicBezTo>
                  <a:cubicBezTo>
                    <a:pt x="490" y="53"/>
                    <a:pt x="490" y="53"/>
                    <a:pt x="490" y="53"/>
                  </a:cubicBezTo>
                  <a:cubicBezTo>
                    <a:pt x="486" y="62"/>
                    <a:pt x="486" y="62"/>
                    <a:pt x="486" y="62"/>
                  </a:cubicBezTo>
                  <a:cubicBezTo>
                    <a:pt x="484" y="67"/>
                    <a:pt x="484" y="67"/>
                    <a:pt x="484" y="67"/>
                  </a:cubicBezTo>
                  <a:cubicBezTo>
                    <a:pt x="483" y="75"/>
                    <a:pt x="483" y="75"/>
                    <a:pt x="483" y="75"/>
                  </a:cubicBezTo>
                  <a:cubicBezTo>
                    <a:pt x="490" y="83"/>
                    <a:pt x="490" y="83"/>
                    <a:pt x="490" y="83"/>
                  </a:cubicBezTo>
                  <a:cubicBezTo>
                    <a:pt x="490" y="91"/>
                    <a:pt x="490" y="91"/>
                    <a:pt x="490" y="91"/>
                  </a:cubicBezTo>
                  <a:cubicBezTo>
                    <a:pt x="503" y="91"/>
                    <a:pt x="503" y="91"/>
                    <a:pt x="503" y="91"/>
                  </a:cubicBezTo>
                  <a:cubicBezTo>
                    <a:pt x="513" y="90"/>
                    <a:pt x="513" y="90"/>
                    <a:pt x="513" y="90"/>
                  </a:cubicBezTo>
                  <a:cubicBezTo>
                    <a:pt x="523" y="99"/>
                    <a:pt x="523" y="99"/>
                    <a:pt x="523" y="99"/>
                  </a:cubicBezTo>
                  <a:cubicBezTo>
                    <a:pt x="529" y="106"/>
                    <a:pt x="529" y="106"/>
                    <a:pt x="529" y="106"/>
                  </a:cubicBezTo>
                  <a:cubicBezTo>
                    <a:pt x="530" y="116"/>
                    <a:pt x="530" y="116"/>
                    <a:pt x="530" y="116"/>
                  </a:cubicBezTo>
                  <a:cubicBezTo>
                    <a:pt x="529" y="123"/>
                    <a:pt x="529" y="123"/>
                    <a:pt x="529" y="123"/>
                  </a:cubicBezTo>
                  <a:cubicBezTo>
                    <a:pt x="517" y="123"/>
                    <a:pt x="517" y="123"/>
                    <a:pt x="517" y="123"/>
                  </a:cubicBezTo>
                  <a:cubicBezTo>
                    <a:pt x="517" y="131"/>
                    <a:pt x="517" y="131"/>
                    <a:pt x="517" y="131"/>
                  </a:cubicBezTo>
                  <a:cubicBezTo>
                    <a:pt x="509" y="131"/>
                    <a:pt x="509" y="131"/>
                    <a:pt x="509" y="131"/>
                  </a:cubicBezTo>
                  <a:cubicBezTo>
                    <a:pt x="508" y="141"/>
                    <a:pt x="508" y="141"/>
                    <a:pt x="508" y="141"/>
                  </a:cubicBezTo>
                  <a:cubicBezTo>
                    <a:pt x="502" y="144"/>
                    <a:pt x="502" y="144"/>
                    <a:pt x="502" y="144"/>
                  </a:cubicBezTo>
                  <a:cubicBezTo>
                    <a:pt x="504" y="149"/>
                    <a:pt x="504" y="149"/>
                    <a:pt x="504" y="149"/>
                  </a:cubicBezTo>
                  <a:cubicBezTo>
                    <a:pt x="512" y="153"/>
                    <a:pt x="512" y="153"/>
                    <a:pt x="512" y="153"/>
                  </a:cubicBezTo>
                  <a:cubicBezTo>
                    <a:pt x="504" y="159"/>
                    <a:pt x="504" y="159"/>
                    <a:pt x="504" y="159"/>
                  </a:cubicBezTo>
                  <a:cubicBezTo>
                    <a:pt x="514" y="168"/>
                    <a:pt x="514" y="168"/>
                    <a:pt x="514" y="168"/>
                  </a:cubicBezTo>
                  <a:cubicBezTo>
                    <a:pt x="513" y="181"/>
                    <a:pt x="513" y="181"/>
                    <a:pt x="513" y="181"/>
                  </a:cubicBezTo>
                  <a:cubicBezTo>
                    <a:pt x="525" y="191"/>
                    <a:pt x="525" y="191"/>
                    <a:pt x="525" y="191"/>
                  </a:cubicBezTo>
                  <a:cubicBezTo>
                    <a:pt x="527" y="199"/>
                    <a:pt x="527" y="199"/>
                    <a:pt x="527" y="199"/>
                  </a:cubicBezTo>
                  <a:cubicBezTo>
                    <a:pt x="521" y="202"/>
                    <a:pt x="521" y="202"/>
                    <a:pt x="521" y="202"/>
                  </a:cubicBezTo>
                  <a:cubicBezTo>
                    <a:pt x="518" y="211"/>
                    <a:pt x="518" y="211"/>
                    <a:pt x="518" y="211"/>
                  </a:cubicBezTo>
                  <a:cubicBezTo>
                    <a:pt x="516" y="222"/>
                    <a:pt x="516" y="222"/>
                    <a:pt x="516" y="222"/>
                  </a:cubicBezTo>
                  <a:cubicBezTo>
                    <a:pt x="509" y="222"/>
                    <a:pt x="509" y="222"/>
                    <a:pt x="509" y="222"/>
                  </a:cubicBezTo>
                  <a:cubicBezTo>
                    <a:pt x="502" y="221"/>
                    <a:pt x="502" y="221"/>
                    <a:pt x="502" y="221"/>
                  </a:cubicBezTo>
                  <a:cubicBezTo>
                    <a:pt x="501" y="229"/>
                    <a:pt x="501" y="229"/>
                    <a:pt x="501" y="229"/>
                  </a:cubicBezTo>
                  <a:cubicBezTo>
                    <a:pt x="494" y="234"/>
                    <a:pt x="494" y="234"/>
                    <a:pt x="494" y="234"/>
                  </a:cubicBezTo>
                  <a:cubicBezTo>
                    <a:pt x="488" y="239"/>
                    <a:pt x="488" y="239"/>
                    <a:pt x="488" y="239"/>
                  </a:cubicBezTo>
                  <a:cubicBezTo>
                    <a:pt x="501" y="245"/>
                    <a:pt x="501" y="245"/>
                    <a:pt x="501" y="245"/>
                  </a:cubicBezTo>
                  <a:cubicBezTo>
                    <a:pt x="497" y="251"/>
                    <a:pt x="497" y="251"/>
                    <a:pt x="497" y="251"/>
                  </a:cubicBezTo>
                  <a:cubicBezTo>
                    <a:pt x="494" y="252"/>
                    <a:pt x="494" y="252"/>
                    <a:pt x="494" y="252"/>
                  </a:cubicBezTo>
                  <a:cubicBezTo>
                    <a:pt x="486" y="256"/>
                    <a:pt x="486" y="256"/>
                    <a:pt x="486" y="256"/>
                  </a:cubicBezTo>
                  <a:cubicBezTo>
                    <a:pt x="479" y="263"/>
                    <a:pt x="479" y="263"/>
                    <a:pt x="479" y="263"/>
                  </a:cubicBezTo>
                  <a:cubicBezTo>
                    <a:pt x="483" y="269"/>
                    <a:pt x="483" y="269"/>
                    <a:pt x="483" y="269"/>
                  </a:cubicBezTo>
                  <a:cubicBezTo>
                    <a:pt x="484" y="277"/>
                    <a:pt x="484" y="277"/>
                    <a:pt x="484" y="277"/>
                  </a:cubicBezTo>
                  <a:cubicBezTo>
                    <a:pt x="489" y="288"/>
                    <a:pt x="489" y="288"/>
                    <a:pt x="489" y="288"/>
                  </a:cubicBezTo>
                  <a:cubicBezTo>
                    <a:pt x="500" y="300"/>
                    <a:pt x="500" y="300"/>
                    <a:pt x="500" y="300"/>
                  </a:cubicBezTo>
                  <a:cubicBezTo>
                    <a:pt x="509" y="307"/>
                    <a:pt x="509" y="307"/>
                    <a:pt x="509" y="307"/>
                  </a:cubicBezTo>
                  <a:cubicBezTo>
                    <a:pt x="511" y="318"/>
                    <a:pt x="511" y="318"/>
                    <a:pt x="511" y="318"/>
                  </a:cubicBezTo>
                  <a:cubicBezTo>
                    <a:pt x="509" y="318"/>
                    <a:pt x="509" y="318"/>
                    <a:pt x="509" y="318"/>
                  </a:cubicBezTo>
                  <a:cubicBezTo>
                    <a:pt x="512" y="336"/>
                    <a:pt x="512" y="336"/>
                    <a:pt x="512" y="336"/>
                  </a:cubicBezTo>
                  <a:cubicBezTo>
                    <a:pt x="504" y="332"/>
                    <a:pt x="504" y="332"/>
                    <a:pt x="504" y="332"/>
                  </a:cubicBezTo>
                  <a:cubicBezTo>
                    <a:pt x="499" y="333"/>
                    <a:pt x="499" y="333"/>
                    <a:pt x="499" y="333"/>
                  </a:cubicBezTo>
                  <a:cubicBezTo>
                    <a:pt x="492" y="341"/>
                    <a:pt x="492" y="341"/>
                    <a:pt x="492" y="341"/>
                  </a:cubicBezTo>
                  <a:cubicBezTo>
                    <a:pt x="484" y="348"/>
                    <a:pt x="484" y="348"/>
                    <a:pt x="484" y="348"/>
                  </a:cubicBezTo>
                  <a:cubicBezTo>
                    <a:pt x="478" y="350"/>
                    <a:pt x="478" y="350"/>
                    <a:pt x="478" y="350"/>
                  </a:cubicBezTo>
                  <a:cubicBezTo>
                    <a:pt x="467" y="345"/>
                    <a:pt x="467" y="345"/>
                    <a:pt x="467" y="345"/>
                  </a:cubicBezTo>
                  <a:cubicBezTo>
                    <a:pt x="459" y="345"/>
                    <a:pt x="459" y="345"/>
                    <a:pt x="459" y="345"/>
                  </a:cubicBezTo>
                  <a:cubicBezTo>
                    <a:pt x="457" y="353"/>
                    <a:pt x="457" y="353"/>
                    <a:pt x="457" y="353"/>
                  </a:cubicBezTo>
                  <a:cubicBezTo>
                    <a:pt x="462" y="358"/>
                    <a:pt x="462" y="358"/>
                    <a:pt x="462" y="358"/>
                  </a:cubicBezTo>
                  <a:cubicBezTo>
                    <a:pt x="465" y="366"/>
                    <a:pt x="465" y="366"/>
                    <a:pt x="465" y="366"/>
                  </a:cubicBezTo>
                  <a:cubicBezTo>
                    <a:pt x="467" y="384"/>
                    <a:pt x="467" y="384"/>
                    <a:pt x="467" y="384"/>
                  </a:cubicBezTo>
                  <a:cubicBezTo>
                    <a:pt x="460" y="391"/>
                    <a:pt x="460" y="391"/>
                    <a:pt x="460" y="391"/>
                  </a:cubicBezTo>
                  <a:cubicBezTo>
                    <a:pt x="463" y="397"/>
                    <a:pt x="463" y="397"/>
                    <a:pt x="463" y="397"/>
                  </a:cubicBezTo>
                  <a:cubicBezTo>
                    <a:pt x="463" y="411"/>
                    <a:pt x="463" y="411"/>
                    <a:pt x="463" y="411"/>
                  </a:cubicBezTo>
                  <a:cubicBezTo>
                    <a:pt x="473" y="414"/>
                    <a:pt x="473" y="414"/>
                    <a:pt x="473" y="414"/>
                  </a:cubicBezTo>
                  <a:cubicBezTo>
                    <a:pt x="479" y="423"/>
                    <a:pt x="479" y="423"/>
                    <a:pt x="479" y="423"/>
                  </a:cubicBezTo>
                  <a:cubicBezTo>
                    <a:pt x="486" y="432"/>
                    <a:pt x="486" y="432"/>
                    <a:pt x="486" y="432"/>
                  </a:cubicBezTo>
                  <a:cubicBezTo>
                    <a:pt x="486" y="436"/>
                    <a:pt x="486" y="436"/>
                    <a:pt x="486" y="436"/>
                  </a:cubicBezTo>
                  <a:cubicBezTo>
                    <a:pt x="478" y="438"/>
                    <a:pt x="478" y="438"/>
                    <a:pt x="478" y="438"/>
                  </a:cubicBezTo>
                  <a:cubicBezTo>
                    <a:pt x="479" y="452"/>
                    <a:pt x="479" y="452"/>
                    <a:pt x="479" y="452"/>
                  </a:cubicBezTo>
                  <a:cubicBezTo>
                    <a:pt x="469" y="461"/>
                    <a:pt x="469" y="461"/>
                    <a:pt x="469" y="461"/>
                  </a:cubicBezTo>
                  <a:cubicBezTo>
                    <a:pt x="462" y="461"/>
                    <a:pt x="462" y="461"/>
                    <a:pt x="462" y="461"/>
                  </a:cubicBezTo>
                  <a:cubicBezTo>
                    <a:pt x="461" y="467"/>
                    <a:pt x="461" y="467"/>
                    <a:pt x="461" y="467"/>
                  </a:cubicBezTo>
                  <a:cubicBezTo>
                    <a:pt x="464" y="472"/>
                    <a:pt x="464" y="472"/>
                    <a:pt x="464" y="472"/>
                  </a:cubicBezTo>
                  <a:cubicBezTo>
                    <a:pt x="461" y="479"/>
                    <a:pt x="461" y="479"/>
                    <a:pt x="461" y="479"/>
                  </a:cubicBezTo>
                  <a:cubicBezTo>
                    <a:pt x="452" y="483"/>
                    <a:pt x="452" y="483"/>
                    <a:pt x="452" y="483"/>
                  </a:cubicBezTo>
                  <a:cubicBezTo>
                    <a:pt x="445" y="483"/>
                    <a:pt x="445" y="483"/>
                    <a:pt x="445" y="483"/>
                  </a:cubicBezTo>
                  <a:cubicBezTo>
                    <a:pt x="437" y="489"/>
                    <a:pt x="437" y="489"/>
                    <a:pt x="437" y="489"/>
                  </a:cubicBezTo>
                  <a:cubicBezTo>
                    <a:pt x="436" y="498"/>
                    <a:pt x="436" y="498"/>
                    <a:pt x="436" y="498"/>
                  </a:cubicBezTo>
                  <a:cubicBezTo>
                    <a:pt x="439" y="500"/>
                    <a:pt x="439" y="500"/>
                    <a:pt x="439" y="500"/>
                  </a:cubicBezTo>
                  <a:cubicBezTo>
                    <a:pt x="435" y="505"/>
                    <a:pt x="435" y="505"/>
                    <a:pt x="435" y="505"/>
                  </a:cubicBezTo>
                  <a:cubicBezTo>
                    <a:pt x="440" y="510"/>
                    <a:pt x="440" y="510"/>
                    <a:pt x="440" y="510"/>
                  </a:cubicBezTo>
                  <a:cubicBezTo>
                    <a:pt x="436" y="515"/>
                    <a:pt x="436" y="515"/>
                    <a:pt x="436" y="515"/>
                  </a:cubicBezTo>
                  <a:cubicBezTo>
                    <a:pt x="441" y="522"/>
                    <a:pt x="441" y="522"/>
                    <a:pt x="441" y="522"/>
                  </a:cubicBezTo>
                  <a:cubicBezTo>
                    <a:pt x="441" y="530"/>
                    <a:pt x="441" y="530"/>
                    <a:pt x="441" y="530"/>
                  </a:cubicBezTo>
                  <a:cubicBezTo>
                    <a:pt x="435" y="530"/>
                    <a:pt x="435" y="530"/>
                    <a:pt x="435" y="530"/>
                  </a:cubicBezTo>
                  <a:cubicBezTo>
                    <a:pt x="442" y="537"/>
                    <a:pt x="442" y="537"/>
                    <a:pt x="442" y="537"/>
                  </a:cubicBezTo>
                  <a:cubicBezTo>
                    <a:pt x="448" y="538"/>
                    <a:pt x="448" y="538"/>
                    <a:pt x="448" y="538"/>
                  </a:cubicBezTo>
                  <a:cubicBezTo>
                    <a:pt x="445" y="547"/>
                    <a:pt x="445" y="547"/>
                    <a:pt x="445" y="547"/>
                  </a:cubicBezTo>
                  <a:cubicBezTo>
                    <a:pt x="448" y="552"/>
                    <a:pt x="448" y="552"/>
                    <a:pt x="448" y="552"/>
                  </a:cubicBezTo>
                  <a:cubicBezTo>
                    <a:pt x="442" y="557"/>
                    <a:pt x="442" y="557"/>
                    <a:pt x="442" y="557"/>
                  </a:cubicBezTo>
                  <a:cubicBezTo>
                    <a:pt x="443" y="562"/>
                    <a:pt x="443" y="562"/>
                    <a:pt x="443" y="562"/>
                  </a:cubicBezTo>
                  <a:cubicBezTo>
                    <a:pt x="453" y="560"/>
                    <a:pt x="453" y="560"/>
                    <a:pt x="453" y="560"/>
                  </a:cubicBezTo>
                  <a:cubicBezTo>
                    <a:pt x="462" y="563"/>
                    <a:pt x="462" y="563"/>
                    <a:pt x="462" y="563"/>
                  </a:cubicBezTo>
                  <a:cubicBezTo>
                    <a:pt x="462" y="572"/>
                    <a:pt x="462" y="572"/>
                    <a:pt x="462" y="572"/>
                  </a:cubicBezTo>
                  <a:cubicBezTo>
                    <a:pt x="456" y="578"/>
                    <a:pt x="456" y="578"/>
                    <a:pt x="456" y="578"/>
                  </a:cubicBezTo>
                  <a:cubicBezTo>
                    <a:pt x="461" y="582"/>
                    <a:pt x="461" y="582"/>
                    <a:pt x="461" y="582"/>
                  </a:cubicBezTo>
                  <a:cubicBezTo>
                    <a:pt x="460" y="591"/>
                    <a:pt x="460" y="591"/>
                    <a:pt x="460" y="591"/>
                  </a:cubicBezTo>
                  <a:cubicBezTo>
                    <a:pt x="464" y="598"/>
                    <a:pt x="464" y="598"/>
                    <a:pt x="464" y="598"/>
                  </a:cubicBezTo>
                  <a:cubicBezTo>
                    <a:pt x="468" y="597"/>
                    <a:pt x="468" y="597"/>
                    <a:pt x="468" y="597"/>
                  </a:cubicBezTo>
                  <a:cubicBezTo>
                    <a:pt x="462" y="598"/>
                    <a:pt x="462" y="598"/>
                    <a:pt x="462" y="598"/>
                  </a:cubicBezTo>
                  <a:cubicBezTo>
                    <a:pt x="442" y="613"/>
                    <a:pt x="442" y="613"/>
                    <a:pt x="442" y="613"/>
                  </a:cubicBezTo>
                  <a:cubicBezTo>
                    <a:pt x="443" y="618"/>
                    <a:pt x="443" y="618"/>
                    <a:pt x="443" y="618"/>
                  </a:cubicBezTo>
                  <a:cubicBezTo>
                    <a:pt x="435" y="623"/>
                    <a:pt x="435" y="623"/>
                    <a:pt x="435" y="623"/>
                  </a:cubicBezTo>
                  <a:cubicBezTo>
                    <a:pt x="427" y="623"/>
                    <a:pt x="427" y="623"/>
                    <a:pt x="427" y="623"/>
                  </a:cubicBezTo>
                  <a:cubicBezTo>
                    <a:pt x="422" y="625"/>
                    <a:pt x="422" y="625"/>
                    <a:pt x="422" y="625"/>
                  </a:cubicBezTo>
                  <a:cubicBezTo>
                    <a:pt x="421" y="630"/>
                    <a:pt x="421" y="630"/>
                    <a:pt x="421" y="630"/>
                  </a:cubicBezTo>
                  <a:cubicBezTo>
                    <a:pt x="411" y="628"/>
                    <a:pt x="411" y="628"/>
                    <a:pt x="411" y="628"/>
                  </a:cubicBezTo>
                  <a:cubicBezTo>
                    <a:pt x="399" y="642"/>
                    <a:pt x="399" y="642"/>
                    <a:pt x="399" y="642"/>
                  </a:cubicBezTo>
                  <a:cubicBezTo>
                    <a:pt x="393" y="638"/>
                    <a:pt x="393" y="638"/>
                    <a:pt x="393" y="638"/>
                  </a:cubicBezTo>
                  <a:cubicBezTo>
                    <a:pt x="389" y="642"/>
                    <a:pt x="389" y="642"/>
                    <a:pt x="389" y="642"/>
                  </a:cubicBezTo>
                  <a:cubicBezTo>
                    <a:pt x="385" y="639"/>
                    <a:pt x="385" y="639"/>
                    <a:pt x="385" y="639"/>
                  </a:cubicBezTo>
                  <a:cubicBezTo>
                    <a:pt x="382" y="643"/>
                    <a:pt x="382" y="643"/>
                    <a:pt x="382" y="643"/>
                  </a:cubicBezTo>
                  <a:cubicBezTo>
                    <a:pt x="372" y="648"/>
                    <a:pt x="372" y="648"/>
                    <a:pt x="372" y="648"/>
                  </a:cubicBezTo>
                  <a:cubicBezTo>
                    <a:pt x="361" y="639"/>
                    <a:pt x="361" y="639"/>
                    <a:pt x="361" y="639"/>
                  </a:cubicBezTo>
                  <a:cubicBezTo>
                    <a:pt x="353" y="638"/>
                    <a:pt x="353" y="638"/>
                    <a:pt x="353" y="638"/>
                  </a:cubicBezTo>
                  <a:cubicBezTo>
                    <a:pt x="350" y="643"/>
                    <a:pt x="350" y="643"/>
                    <a:pt x="350" y="643"/>
                  </a:cubicBezTo>
                  <a:cubicBezTo>
                    <a:pt x="339" y="639"/>
                    <a:pt x="339" y="639"/>
                    <a:pt x="339" y="639"/>
                  </a:cubicBezTo>
                  <a:cubicBezTo>
                    <a:pt x="334" y="645"/>
                    <a:pt x="334" y="645"/>
                    <a:pt x="334" y="645"/>
                  </a:cubicBezTo>
                  <a:cubicBezTo>
                    <a:pt x="325" y="641"/>
                    <a:pt x="325" y="641"/>
                    <a:pt x="325" y="641"/>
                  </a:cubicBezTo>
                  <a:cubicBezTo>
                    <a:pt x="319" y="644"/>
                    <a:pt x="319" y="644"/>
                    <a:pt x="319" y="644"/>
                  </a:cubicBezTo>
                  <a:cubicBezTo>
                    <a:pt x="312" y="638"/>
                    <a:pt x="312" y="638"/>
                    <a:pt x="312" y="638"/>
                  </a:cubicBezTo>
                  <a:cubicBezTo>
                    <a:pt x="309" y="643"/>
                    <a:pt x="309" y="643"/>
                    <a:pt x="309" y="643"/>
                  </a:cubicBezTo>
                  <a:cubicBezTo>
                    <a:pt x="301" y="643"/>
                    <a:pt x="301" y="643"/>
                    <a:pt x="301" y="643"/>
                  </a:cubicBezTo>
                  <a:cubicBezTo>
                    <a:pt x="290" y="654"/>
                    <a:pt x="290" y="654"/>
                    <a:pt x="290" y="654"/>
                  </a:cubicBezTo>
                  <a:cubicBezTo>
                    <a:pt x="287" y="653"/>
                    <a:pt x="287" y="653"/>
                    <a:pt x="287" y="653"/>
                  </a:cubicBezTo>
                  <a:cubicBezTo>
                    <a:pt x="286" y="647"/>
                    <a:pt x="286" y="647"/>
                    <a:pt x="286" y="647"/>
                  </a:cubicBezTo>
                  <a:cubicBezTo>
                    <a:pt x="281" y="643"/>
                    <a:pt x="281" y="643"/>
                    <a:pt x="281" y="643"/>
                  </a:cubicBezTo>
                  <a:cubicBezTo>
                    <a:pt x="275" y="637"/>
                    <a:pt x="275" y="637"/>
                    <a:pt x="275" y="637"/>
                  </a:cubicBezTo>
                  <a:cubicBezTo>
                    <a:pt x="269" y="636"/>
                    <a:pt x="269" y="636"/>
                    <a:pt x="269" y="636"/>
                  </a:cubicBezTo>
                  <a:cubicBezTo>
                    <a:pt x="267" y="628"/>
                    <a:pt x="267" y="628"/>
                    <a:pt x="267" y="628"/>
                  </a:cubicBezTo>
                  <a:cubicBezTo>
                    <a:pt x="264" y="625"/>
                    <a:pt x="264" y="625"/>
                    <a:pt x="264" y="625"/>
                  </a:cubicBezTo>
                  <a:cubicBezTo>
                    <a:pt x="265" y="619"/>
                    <a:pt x="265" y="619"/>
                    <a:pt x="265" y="619"/>
                  </a:cubicBezTo>
                  <a:cubicBezTo>
                    <a:pt x="253" y="606"/>
                    <a:pt x="253" y="606"/>
                    <a:pt x="253" y="606"/>
                  </a:cubicBezTo>
                  <a:cubicBezTo>
                    <a:pt x="252" y="603"/>
                    <a:pt x="252" y="603"/>
                    <a:pt x="252" y="603"/>
                  </a:cubicBezTo>
                  <a:cubicBezTo>
                    <a:pt x="248" y="603"/>
                    <a:pt x="248" y="603"/>
                    <a:pt x="248" y="603"/>
                  </a:cubicBezTo>
                  <a:cubicBezTo>
                    <a:pt x="248" y="597"/>
                    <a:pt x="248" y="597"/>
                    <a:pt x="248" y="597"/>
                  </a:cubicBezTo>
                  <a:cubicBezTo>
                    <a:pt x="238" y="587"/>
                    <a:pt x="238" y="587"/>
                    <a:pt x="238" y="587"/>
                  </a:cubicBezTo>
                  <a:cubicBezTo>
                    <a:pt x="234" y="591"/>
                    <a:pt x="234" y="591"/>
                    <a:pt x="234" y="591"/>
                  </a:cubicBezTo>
                  <a:cubicBezTo>
                    <a:pt x="231" y="595"/>
                    <a:pt x="231" y="595"/>
                    <a:pt x="231" y="595"/>
                  </a:cubicBezTo>
                  <a:cubicBezTo>
                    <a:pt x="225" y="598"/>
                    <a:pt x="225" y="598"/>
                    <a:pt x="225" y="598"/>
                  </a:cubicBezTo>
                  <a:cubicBezTo>
                    <a:pt x="220" y="592"/>
                    <a:pt x="220" y="592"/>
                    <a:pt x="220" y="592"/>
                  </a:cubicBezTo>
                  <a:cubicBezTo>
                    <a:pt x="219" y="586"/>
                    <a:pt x="219" y="586"/>
                    <a:pt x="219" y="586"/>
                  </a:cubicBezTo>
                  <a:cubicBezTo>
                    <a:pt x="211" y="583"/>
                    <a:pt x="211" y="583"/>
                    <a:pt x="211" y="583"/>
                  </a:cubicBezTo>
                  <a:cubicBezTo>
                    <a:pt x="211" y="583"/>
                    <a:pt x="204" y="580"/>
                    <a:pt x="204" y="580"/>
                  </a:cubicBezTo>
                  <a:cubicBezTo>
                    <a:pt x="203" y="580"/>
                    <a:pt x="189" y="580"/>
                    <a:pt x="189" y="580"/>
                  </a:cubicBezTo>
                  <a:cubicBezTo>
                    <a:pt x="184" y="586"/>
                    <a:pt x="184" y="586"/>
                    <a:pt x="184" y="586"/>
                  </a:cubicBezTo>
                  <a:cubicBezTo>
                    <a:pt x="182" y="592"/>
                    <a:pt x="182" y="592"/>
                    <a:pt x="182" y="592"/>
                  </a:cubicBezTo>
                  <a:cubicBezTo>
                    <a:pt x="178" y="595"/>
                    <a:pt x="178" y="595"/>
                    <a:pt x="178" y="595"/>
                  </a:cubicBezTo>
                  <a:cubicBezTo>
                    <a:pt x="183" y="602"/>
                    <a:pt x="183" y="602"/>
                    <a:pt x="183" y="602"/>
                  </a:cubicBezTo>
                  <a:cubicBezTo>
                    <a:pt x="177" y="608"/>
                    <a:pt x="177" y="608"/>
                    <a:pt x="177" y="608"/>
                  </a:cubicBezTo>
                  <a:cubicBezTo>
                    <a:pt x="172" y="616"/>
                    <a:pt x="172" y="616"/>
                    <a:pt x="172" y="616"/>
                  </a:cubicBezTo>
                  <a:cubicBezTo>
                    <a:pt x="173" y="628"/>
                    <a:pt x="173" y="628"/>
                    <a:pt x="173" y="628"/>
                  </a:cubicBezTo>
                  <a:cubicBezTo>
                    <a:pt x="164" y="633"/>
                    <a:pt x="164" y="633"/>
                    <a:pt x="164" y="633"/>
                  </a:cubicBezTo>
                  <a:cubicBezTo>
                    <a:pt x="164" y="641"/>
                    <a:pt x="164" y="641"/>
                    <a:pt x="164" y="641"/>
                  </a:cubicBezTo>
                  <a:cubicBezTo>
                    <a:pt x="160" y="637"/>
                    <a:pt x="160" y="637"/>
                    <a:pt x="160" y="637"/>
                  </a:cubicBezTo>
                  <a:cubicBezTo>
                    <a:pt x="159" y="630"/>
                    <a:pt x="159" y="630"/>
                    <a:pt x="159" y="630"/>
                  </a:cubicBezTo>
                  <a:cubicBezTo>
                    <a:pt x="156" y="627"/>
                    <a:pt x="156" y="627"/>
                    <a:pt x="156" y="627"/>
                  </a:cubicBezTo>
                  <a:cubicBezTo>
                    <a:pt x="151" y="632"/>
                    <a:pt x="151" y="632"/>
                    <a:pt x="151" y="632"/>
                  </a:cubicBezTo>
                  <a:cubicBezTo>
                    <a:pt x="146" y="634"/>
                    <a:pt x="146" y="634"/>
                    <a:pt x="146" y="634"/>
                  </a:cubicBezTo>
                  <a:cubicBezTo>
                    <a:pt x="136" y="637"/>
                    <a:pt x="136" y="637"/>
                    <a:pt x="136" y="637"/>
                  </a:cubicBezTo>
                  <a:cubicBezTo>
                    <a:pt x="129" y="648"/>
                    <a:pt x="129" y="648"/>
                    <a:pt x="129" y="648"/>
                  </a:cubicBezTo>
                  <a:cubicBezTo>
                    <a:pt x="121" y="649"/>
                    <a:pt x="121" y="649"/>
                    <a:pt x="121" y="649"/>
                  </a:cubicBezTo>
                  <a:cubicBezTo>
                    <a:pt x="112" y="641"/>
                    <a:pt x="112" y="641"/>
                    <a:pt x="112" y="641"/>
                  </a:cubicBezTo>
                  <a:cubicBezTo>
                    <a:pt x="112" y="613"/>
                    <a:pt x="112" y="613"/>
                    <a:pt x="112" y="613"/>
                  </a:cubicBezTo>
                  <a:cubicBezTo>
                    <a:pt x="113" y="601"/>
                    <a:pt x="113" y="601"/>
                    <a:pt x="113" y="601"/>
                  </a:cubicBezTo>
                  <a:cubicBezTo>
                    <a:pt x="114" y="589"/>
                    <a:pt x="114" y="589"/>
                    <a:pt x="114" y="589"/>
                  </a:cubicBezTo>
                  <a:cubicBezTo>
                    <a:pt x="104" y="583"/>
                    <a:pt x="104" y="583"/>
                    <a:pt x="104" y="583"/>
                  </a:cubicBezTo>
                  <a:cubicBezTo>
                    <a:pt x="103" y="578"/>
                    <a:pt x="103" y="578"/>
                    <a:pt x="103" y="578"/>
                  </a:cubicBezTo>
                  <a:cubicBezTo>
                    <a:pt x="100" y="573"/>
                    <a:pt x="100" y="573"/>
                    <a:pt x="100" y="573"/>
                  </a:cubicBezTo>
                  <a:cubicBezTo>
                    <a:pt x="97" y="571"/>
                    <a:pt x="97" y="571"/>
                    <a:pt x="97" y="571"/>
                  </a:cubicBezTo>
                  <a:cubicBezTo>
                    <a:pt x="97" y="566"/>
                    <a:pt x="97" y="566"/>
                    <a:pt x="97" y="566"/>
                  </a:cubicBezTo>
                  <a:cubicBezTo>
                    <a:pt x="100" y="563"/>
                    <a:pt x="100" y="563"/>
                    <a:pt x="100" y="563"/>
                  </a:cubicBezTo>
                  <a:cubicBezTo>
                    <a:pt x="100" y="557"/>
                    <a:pt x="100" y="557"/>
                    <a:pt x="100" y="557"/>
                  </a:cubicBezTo>
                  <a:cubicBezTo>
                    <a:pt x="95" y="554"/>
                    <a:pt x="95" y="554"/>
                    <a:pt x="95" y="554"/>
                  </a:cubicBezTo>
                  <a:cubicBezTo>
                    <a:pt x="86" y="551"/>
                    <a:pt x="86" y="551"/>
                    <a:pt x="86" y="551"/>
                  </a:cubicBezTo>
                  <a:cubicBezTo>
                    <a:pt x="88" y="544"/>
                    <a:pt x="88" y="544"/>
                    <a:pt x="88" y="544"/>
                  </a:cubicBezTo>
                  <a:cubicBezTo>
                    <a:pt x="85" y="538"/>
                    <a:pt x="85" y="538"/>
                    <a:pt x="85" y="538"/>
                  </a:cubicBezTo>
                  <a:cubicBezTo>
                    <a:pt x="81" y="530"/>
                    <a:pt x="81" y="530"/>
                    <a:pt x="81" y="530"/>
                  </a:cubicBezTo>
                  <a:cubicBezTo>
                    <a:pt x="76" y="524"/>
                    <a:pt x="76" y="524"/>
                    <a:pt x="76" y="524"/>
                  </a:cubicBezTo>
                  <a:cubicBezTo>
                    <a:pt x="66" y="526"/>
                    <a:pt x="66" y="526"/>
                    <a:pt x="66" y="526"/>
                  </a:cubicBezTo>
                  <a:cubicBezTo>
                    <a:pt x="63" y="520"/>
                    <a:pt x="63" y="520"/>
                    <a:pt x="63" y="520"/>
                  </a:cubicBezTo>
                  <a:cubicBezTo>
                    <a:pt x="70" y="516"/>
                    <a:pt x="70" y="516"/>
                    <a:pt x="70" y="516"/>
                  </a:cubicBezTo>
                  <a:cubicBezTo>
                    <a:pt x="65" y="510"/>
                    <a:pt x="65" y="510"/>
                    <a:pt x="65" y="510"/>
                  </a:cubicBezTo>
                  <a:cubicBezTo>
                    <a:pt x="64" y="504"/>
                    <a:pt x="64" y="504"/>
                    <a:pt x="64" y="504"/>
                  </a:cubicBezTo>
                  <a:cubicBezTo>
                    <a:pt x="60" y="504"/>
                    <a:pt x="60" y="504"/>
                    <a:pt x="60" y="504"/>
                  </a:cubicBezTo>
                  <a:cubicBezTo>
                    <a:pt x="56" y="507"/>
                    <a:pt x="56" y="507"/>
                    <a:pt x="56" y="507"/>
                  </a:cubicBezTo>
                  <a:cubicBezTo>
                    <a:pt x="50" y="505"/>
                    <a:pt x="50" y="505"/>
                    <a:pt x="50" y="505"/>
                  </a:cubicBezTo>
                  <a:cubicBezTo>
                    <a:pt x="45" y="508"/>
                    <a:pt x="45" y="508"/>
                    <a:pt x="45" y="508"/>
                  </a:cubicBezTo>
                  <a:cubicBezTo>
                    <a:pt x="41" y="505"/>
                    <a:pt x="41" y="505"/>
                    <a:pt x="41" y="505"/>
                  </a:cubicBezTo>
                  <a:cubicBezTo>
                    <a:pt x="34" y="508"/>
                    <a:pt x="34" y="508"/>
                    <a:pt x="34" y="508"/>
                  </a:cubicBezTo>
                  <a:cubicBezTo>
                    <a:pt x="27" y="507"/>
                    <a:pt x="27" y="507"/>
                    <a:pt x="27" y="507"/>
                  </a:cubicBezTo>
                  <a:cubicBezTo>
                    <a:pt x="27" y="498"/>
                    <a:pt x="27" y="498"/>
                    <a:pt x="27" y="498"/>
                  </a:cubicBezTo>
                  <a:cubicBezTo>
                    <a:pt x="28" y="496"/>
                    <a:pt x="28" y="496"/>
                    <a:pt x="28" y="496"/>
                  </a:cubicBezTo>
                  <a:cubicBezTo>
                    <a:pt x="28" y="489"/>
                    <a:pt x="28" y="489"/>
                    <a:pt x="28" y="489"/>
                  </a:cubicBezTo>
                  <a:cubicBezTo>
                    <a:pt x="32" y="475"/>
                    <a:pt x="32" y="475"/>
                    <a:pt x="32" y="475"/>
                  </a:cubicBezTo>
                  <a:cubicBezTo>
                    <a:pt x="25" y="467"/>
                    <a:pt x="25" y="467"/>
                    <a:pt x="25" y="467"/>
                  </a:cubicBezTo>
                  <a:cubicBezTo>
                    <a:pt x="24" y="458"/>
                    <a:pt x="24" y="458"/>
                    <a:pt x="24" y="458"/>
                  </a:cubicBezTo>
                  <a:cubicBezTo>
                    <a:pt x="18" y="454"/>
                    <a:pt x="18" y="454"/>
                    <a:pt x="18" y="454"/>
                  </a:cubicBezTo>
                  <a:cubicBezTo>
                    <a:pt x="17" y="449"/>
                    <a:pt x="17" y="449"/>
                    <a:pt x="17" y="449"/>
                  </a:cubicBezTo>
                  <a:cubicBezTo>
                    <a:pt x="20" y="446"/>
                    <a:pt x="20" y="446"/>
                    <a:pt x="20" y="446"/>
                  </a:cubicBezTo>
                  <a:cubicBezTo>
                    <a:pt x="17" y="442"/>
                    <a:pt x="17" y="442"/>
                    <a:pt x="17" y="442"/>
                  </a:cubicBezTo>
                  <a:cubicBezTo>
                    <a:pt x="17" y="437"/>
                    <a:pt x="17" y="437"/>
                    <a:pt x="17" y="437"/>
                  </a:cubicBezTo>
                  <a:cubicBezTo>
                    <a:pt x="8" y="437"/>
                    <a:pt x="8" y="437"/>
                    <a:pt x="8" y="437"/>
                  </a:cubicBezTo>
                  <a:cubicBezTo>
                    <a:pt x="7" y="433"/>
                    <a:pt x="7" y="433"/>
                    <a:pt x="7" y="433"/>
                  </a:cubicBezTo>
                  <a:cubicBezTo>
                    <a:pt x="14" y="426"/>
                    <a:pt x="14" y="426"/>
                    <a:pt x="14" y="426"/>
                  </a:cubicBezTo>
                  <a:cubicBezTo>
                    <a:pt x="19" y="424"/>
                    <a:pt x="19" y="424"/>
                    <a:pt x="19" y="424"/>
                  </a:cubicBezTo>
                  <a:cubicBezTo>
                    <a:pt x="15" y="395"/>
                    <a:pt x="15" y="395"/>
                    <a:pt x="15" y="395"/>
                  </a:cubicBezTo>
                  <a:cubicBezTo>
                    <a:pt x="11" y="385"/>
                    <a:pt x="11" y="385"/>
                    <a:pt x="11" y="385"/>
                  </a:cubicBezTo>
                  <a:cubicBezTo>
                    <a:pt x="9" y="374"/>
                    <a:pt x="9" y="374"/>
                    <a:pt x="9" y="374"/>
                  </a:cubicBezTo>
                  <a:cubicBezTo>
                    <a:pt x="0" y="362"/>
                    <a:pt x="0" y="362"/>
                    <a:pt x="0" y="362"/>
                  </a:cubicBezTo>
                  <a:cubicBezTo>
                    <a:pt x="1" y="356"/>
                    <a:pt x="1" y="356"/>
                    <a:pt x="1" y="356"/>
                  </a:cubicBezTo>
                  <a:cubicBezTo>
                    <a:pt x="5" y="355"/>
                    <a:pt x="5" y="355"/>
                    <a:pt x="5" y="355"/>
                  </a:cubicBezTo>
                  <a:cubicBezTo>
                    <a:pt x="14" y="342"/>
                    <a:pt x="14" y="342"/>
                    <a:pt x="14" y="342"/>
                  </a:cubicBezTo>
                  <a:cubicBezTo>
                    <a:pt x="21" y="344"/>
                    <a:pt x="21" y="344"/>
                    <a:pt x="21" y="344"/>
                  </a:cubicBezTo>
                  <a:cubicBezTo>
                    <a:pt x="26" y="344"/>
                    <a:pt x="26" y="344"/>
                    <a:pt x="26" y="344"/>
                  </a:cubicBezTo>
                  <a:cubicBezTo>
                    <a:pt x="29" y="335"/>
                    <a:pt x="29" y="335"/>
                    <a:pt x="29" y="335"/>
                  </a:cubicBezTo>
                  <a:cubicBezTo>
                    <a:pt x="25" y="330"/>
                    <a:pt x="25" y="330"/>
                    <a:pt x="25" y="330"/>
                  </a:cubicBezTo>
                  <a:cubicBezTo>
                    <a:pt x="27" y="322"/>
                    <a:pt x="27" y="322"/>
                    <a:pt x="27" y="322"/>
                  </a:cubicBezTo>
                  <a:cubicBezTo>
                    <a:pt x="31" y="322"/>
                    <a:pt x="31" y="322"/>
                    <a:pt x="31" y="322"/>
                  </a:cubicBezTo>
                  <a:cubicBezTo>
                    <a:pt x="31" y="311"/>
                    <a:pt x="31" y="311"/>
                    <a:pt x="31" y="311"/>
                  </a:cubicBezTo>
                  <a:cubicBezTo>
                    <a:pt x="42" y="300"/>
                    <a:pt x="42" y="300"/>
                    <a:pt x="42" y="300"/>
                  </a:cubicBezTo>
                  <a:cubicBezTo>
                    <a:pt x="43" y="295"/>
                    <a:pt x="43" y="295"/>
                    <a:pt x="43" y="295"/>
                  </a:cubicBezTo>
                  <a:cubicBezTo>
                    <a:pt x="46" y="295"/>
                    <a:pt x="46" y="295"/>
                    <a:pt x="46" y="295"/>
                  </a:cubicBezTo>
                  <a:cubicBezTo>
                    <a:pt x="47" y="286"/>
                    <a:pt x="47" y="286"/>
                    <a:pt x="47" y="286"/>
                  </a:cubicBezTo>
                  <a:cubicBezTo>
                    <a:pt x="40" y="288"/>
                    <a:pt x="40" y="288"/>
                    <a:pt x="40" y="288"/>
                  </a:cubicBezTo>
                  <a:cubicBezTo>
                    <a:pt x="37" y="280"/>
                    <a:pt x="37" y="280"/>
                    <a:pt x="37" y="280"/>
                  </a:cubicBezTo>
                  <a:cubicBezTo>
                    <a:pt x="35" y="270"/>
                    <a:pt x="35" y="270"/>
                    <a:pt x="35" y="270"/>
                  </a:cubicBezTo>
                  <a:cubicBezTo>
                    <a:pt x="24" y="260"/>
                    <a:pt x="24" y="260"/>
                    <a:pt x="24" y="260"/>
                  </a:cubicBezTo>
                  <a:cubicBezTo>
                    <a:pt x="23" y="256"/>
                    <a:pt x="23" y="256"/>
                    <a:pt x="23" y="256"/>
                  </a:cubicBezTo>
                  <a:cubicBezTo>
                    <a:pt x="16" y="255"/>
                    <a:pt x="16" y="255"/>
                    <a:pt x="16" y="255"/>
                  </a:cubicBezTo>
                  <a:cubicBezTo>
                    <a:pt x="13" y="249"/>
                    <a:pt x="13" y="249"/>
                    <a:pt x="13" y="249"/>
                  </a:cubicBezTo>
                  <a:cubicBezTo>
                    <a:pt x="14" y="240"/>
                    <a:pt x="14" y="240"/>
                    <a:pt x="14" y="240"/>
                  </a:cubicBezTo>
                  <a:cubicBezTo>
                    <a:pt x="7" y="231"/>
                    <a:pt x="7" y="231"/>
                    <a:pt x="7" y="231"/>
                  </a:cubicBezTo>
                  <a:cubicBezTo>
                    <a:pt x="11" y="224"/>
                    <a:pt x="11" y="224"/>
                    <a:pt x="11" y="224"/>
                  </a:cubicBezTo>
                  <a:cubicBezTo>
                    <a:pt x="6" y="215"/>
                    <a:pt x="6" y="215"/>
                    <a:pt x="6" y="215"/>
                  </a:cubicBezTo>
                  <a:cubicBezTo>
                    <a:pt x="4" y="211"/>
                    <a:pt x="4" y="211"/>
                    <a:pt x="4" y="211"/>
                  </a:cubicBezTo>
                  <a:close/>
                  <a:moveTo>
                    <a:pt x="229" y="18"/>
                  </a:moveTo>
                  <a:cubicBezTo>
                    <a:pt x="229" y="18"/>
                    <a:pt x="230" y="22"/>
                    <a:pt x="234" y="26"/>
                  </a:cubicBezTo>
                  <a:cubicBezTo>
                    <a:pt x="238" y="30"/>
                    <a:pt x="242" y="26"/>
                    <a:pt x="245" y="26"/>
                  </a:cubicBezTo>
                  <a:cubicBezTo>
                    <a:pt x="248" y="27"/>
                    <a:pt x="252" y="25"/>
                    <a:pt x="256" y="23"/>
                  </a:cubicBezTo>
                  <a:cubicBezTo>
                    <a:pt x="259" y="22"/>
                    <a:pt x="263" y="17"/>
                    <a:pt x="265" y="13"/>
                  </a:cubicBezTo>
                  <a:cubicBezTo>
                    <a:pt x="267" y="9"/>
                    <a:pt x="268" y="7"/>
                    <a:pt x="266" y="3"/>
                  </a:cubicBezTo>
                  <a:cubicBezTo>
                    <a:pt x="263" y="0"/>
                    <a:pt x="260" y="0"/>
                    <a:pt x="259" y="1"/>
                  </a:cubicBezTo>
                  <a:cubicBezTo>
                    <a:pt x="257" y="2"/>
                    <a:pt x="251" y="3"/>
                    <a:pt x="251" y="6"/>
                  </a:cubicBezTo>
                  <a:cubicBezTo>
                    <a:pt x="250" y="9"/>
                    <a:pt x="247" y="10"/>
                    <a:pt x="246" y="9"/>
                  </a:cubicBezTo>
                  <a:cubicBezTo>
                    <a:pt x="244" y="8"/>
                    <a:pt x="241" y="9"/>
                    <a:pt x="239" y="11"/>
                  </a:cubicBezTo>
                  <a:cubicBezTo>
                    <a:pt x="237" y="14"/>
                    <a:pt x="239" y="16"/>
                    <a:pt x="236" y="17"/>
                  </a:cubicBezTo>
                  <a:cubicBezTo>
                    <a:pt x="233" y="17"/>
                    <a:pt x="229" y="18"/>
                    <a:pt x="229" y="18"/>
                  </a:cubicBezTo>
                  <a:close/>
                  <a:moveTo>
                    <a:pt x="217" y="54"/>
                  </a:moveTo>
                  <a:cubicBezTo>
                    <a:pt x="217" y="54"/>
                    <a:pt x="221" y="54"/>
                    <a:pt x="223" y="53"/>
                  </a:cubicBezTo>
                  <a:cubicBezTo>
                    <a:pt x="224" y="53"/>
                    <a:pt x="225" y="49"/>
                    <a:pt x="225" y="48"/>
                  </a:cubicBezTo>
                  <a:cubicBezTo>
                    <a:pt x="224" y="46"/>
                    <a:pt x="220" y="45"/>
                    <a:pt x="222" y="45"/>
                  </a:cubicBezTo>
                  <a:cubicBezTo>
                    <a:pt x="224" y="45"/>
                    <a:pt x="226" y="44"/>
                    <a:pt x="228" y="41"/>
                  </a:cubicBezTo>
                  <a:cubicBezTo>
                    <a:pt x="230" y="38"/>
                    <a:pt x="227" y="36"/>
                    <a:pt x="225" y="32"/>
                  </a:cubicBezTo>
                  <a:cubicBezTo>
                    <a:pt x="223" y="29"/>
                    <a:pt x="221" y="24"/>
                    <a:pt x="217" y="23"/>
                  </a:cubicBezTo>
                  <a:cubicBezTo>
                    <a:pt x="213" y="21"/>
                    <a:pt x="205" y="25"/>
                    <a:pt x="203" y="27"/>
                  </a:cubicBezTo>
                  <a:cubicBezTo>
                    <a:pt x="201" y="29"/>
                    <a:pt x="199" y="32"/>
                    <a:pt x="197" y="31"/>
                  </a:cubicBezTo>
                  <a:cubicBezTo>
                    <a:pt x="195" y="30"/>
                    <a:pt x="189" y="30"/>
                    <a:pt x="188" y="32"/>
                  </a:cubicBezTo>
                  <a:cubicBezTo>
                    <a:pt x="187" y="35"/>
                    <a:pt x="192" y="40"/>
                    <a:pt x="193" y="42"/>
                  </a:cubicBezTo>
                  <a:cubicBezTo>
                    <a:pt x="193" y="43"/>
                    <a:pt x="190" y="46"/>
                    <a:pt x="188" y="44"/>
                  </a:cubicBezTo>
                  <a:cubicBezTo>
                    <a:pt x="186" y="42"/>
                    <a:pt x="183" y="49"/>
                    <a:pt x="179" y="45"/>
                  </a:cubicBezTo>
                  <a:cubicBezTo>
                    <a:pt x="175" y="40"/>
                    <a:pt x="169" y="44"/>
                    <a:pt x="169" y="47"/>
                  </a:cubicBezTo>
                  <a:cubicBezTo>
                    <a:pt x="168" y="50"/>
                    <a:pt x="168" y="62"/>
                    <a:pt x="173" y="67"/>
                  </a:cubicBezTo>
                  <a:cubicBezTo>
                    <a:pt x="178" y="71"/>
                    <a:pt x="177" y="74"/>
                    <a:pt x="180" y="76"/>
                  </a:cubicBezTo>
                  <a:cubicBezTo>
                    <a:pt x="183" y="78"/>
                    <a:pt x="202" y="79"/>
                    <a:pt x="204" y="79"/>
                  </a:cubicBezTo>
                  <a:cubicBezTo>
                    <a:pt x="207" y="78"/>
                    <a:pt x="201" y="72"/>
                    <a:pt x="202" y="68"/>
                  </a:cubicBezTo>
                  <a:cubicBezTo>
                    <a:pt x="202" y="64"/>
                    <a:pt x="206" y="66"/>
                    <a:pt x="208" y="63"/>
                  </a:cubicBezTo>
                  <a:cubicBezTo>
                    <a:pt x="210" y="60"/>
                    <a:pt x="217" y="54"/>
                    <a:pt x="217" y="54"/>
                  </a:cubicBezTo>
                  <a:close/>
                  <a:moveTo>
                    <a:pt x="222" y="79"/>
                  </a:moveTo>
                  <a:cubicBezTo>
                    <a:pt x="221" y="82"/>
                    <a:pt x="220" y="88"/>
                    <a:pt x="224" y="89"/>
                  </a:cubicBezTo>
                  <a:cubicBezTo>
                    <a:pt x="227" y="90"/>
                    <a:pt x="232" y="84"/>
                    <a:pt x="230" y="81"/>
                  </a:cubicBezTo>
                  <a:cubicBezTo>
                    <a:pt x="228" y="77"/>
                    <a:pt x="222" y="79"/>
                    <a:pt x="222" y="79"/>
                  </a:cubicBezTo>
                  <a:close/>
                  <a:moveTo>
                    <a:pt x="234" y="90"/>
                  </a:moveTo>
                  <a:cubicBezTo>
                    <a:pt x="234" y="90"/>
                    <a:pt x="237" y="95"/>
                    <a:pt x="235" y="98"/>
                  </a:cubicBezTo>
                  <a:cubicBezTo>
                    <a:pt x="233" y="100"/>
                    <a:pt x="235" y="107"/>
                    <a:pt x="237" y="103"/>
                  </a:cubicBezTo>
                  <a:cubicBezTo>
                    <a:pt x="239" y="100"/>
                    <a:pt x="244" y="98"/>
                    <a:pt x="246" y="98"/>
                  </a:cubicBezTo>
                  <a:cubicBezTo>
                    <a:pt x="248" y="98"/>
                    <a:pt x="262" y="91"/>
                    <a:pt x="261" y="86"/>
                  </a:cubicBezTo>
                  <a:cubicBezTo>
                    <a:pt x="261" y="82"/>
                    <a:pt x="258" y="81"/>
                    <a:pt x="250" y="80"/>
                  </a:cubicBezTo>
                  <a:cubicBezTo>
                    <a:pt x="243" y="79"/>
                    <a:pt x="239" y="80"/>
                    <a:pt x="236" y="82"/>
                  </a:cubicBezTo>
                  <a:cubicBezTo>
                    <a:pt x="234" y="83"/>
                    <a:pt x="234" y="90"/>
                    <a:pt x="234" y="90"/>
                  </a:cubicBezTo>
                  <a:close/>
                  <a:moveTo>
                    <a:pt x="15" y="190"/>
                  </a:moveTo>
                  <a:cubicBezTo>
                    <a:pt x="11" y="191"/>
                    <a:pt x="8" y="198"/>
                    <a:pt x="5" y="199"/>
                  </a:cubicBezTo>
                  <a:cubicBezTo>
                    <a:pt x="1" y="200"/>
                    <a:pt x="11" y="204"/>
                    <a:pt x="16" y="204"/>
                  </a:cubicBezTo>
                  <a:cubicBezTo>
                    <a:pt x="20" y="204"/>
                    <a:pt x="23" y="198"/>
                    <a:pt x="22" y="194"/>
                  </a:cubicBezTo>
                  <a:cubicBezTo>
                    <a:pt x="21" y="190"/>
                    <a:pt x="15" y="190"/>
                    <a:pt x="15" y="190"/>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1" name="Freeform 69"/>
            <p:cNvSpPr>
              <a:spLocks/>
            </p:cNvSpPr>
            <p:nvPr/>
          </p:nvSpPr>
          <p:spPr bwMode="auto">
            <a:xfrm>
              <a:off x="1665" y="2986"/>
              <a:ext cx="654" cy="384"/>
            </a:xfrm>
            <a:custGeom>
              <a:avLst/>
              <a:gdLst>
                <a:gd name="T0" fmla="*/ 639 w 654"/>
                <a:gd name="T1" fmla="*/ 84 h 384"/>
                <a:gd name="T2" fmla="*/ 650 w 654"/>
                <a:gd name="T3" fmla="*/ 115 h 384"/>
                <a:gd name="T4" fmla="*/ 608 w 654"/>
                <a:gd name="T5" fmla="*/ 136 h 384"/>
                <a:gd name="T6" fmla="*/ 533 w 654"/>
                <a:gd name="T7" fmla="*/ 169 h 384"/>
                <a:gd name="T8" fmla="*/ 468 w 654"/>
                <a:gd name="T9" fmla="*/ 215 h 384"/>
                <a:gd name="T10" fmla="*/ 446 w 654"/>
                <a:gd name="T11" fmla="*/ 205 h 384"/>
                <a:gd name="T12" fmla="*/ 400 w 654"/>
                <a:gd name="T13" fmla="*/ 261 h 384"/>
                <a:gd name="T14" fmla="*/ 373 w 654"/>
                <a:gd name="T15" fmla="*/ 307 h 384"/>
                <a:gd name="T16" fmla="*/ 368 w 654"/>
                <a:gd name="T17" fmla="*/ 340 h 384"/>
                <a:gd name="T18" fmla="*/ 345 w 654"/>
                <a:gd name="T19" fmla="*/ 373 h 384"/>
                <a:gd name="T20" fmla="*/ 275 w 654"/>
                <a:gd name="T21" fmla="*/ 361 h 384"/>
                <a:gd name="T22" fmla="*/ 241 w 654"/>
                <a:gd name="T23" fmla="*/ 363 h 384"/>
                <a:gd name="T24" fmla="*/ 212 w 654"/>
                <a:gd name="T25" fmla="*/ 361 h 384"/>
                <a:gd name="T26" fmla="*/ 170 w 654"/>
                <a:gd name="T27" fmla="*/ 355 h 384"/>
                <a:gd name="T28" fmla="*/ 150 w 654"/>
                <a:gd name="T29" fmla="*/ 325 h 384"/>
                <a:gd name="T30" fmla="*/ 135 w 654"/>
                <a:gd name="T31" fmla="*/ 334 h 384"/>
                <a:gd name="T32" fmla="*/ 118 w 654"/>
                <a:gd name="T33" fmla="*/ 344 h 384"/>
                <a:gd name="T34" fmla="*/ 95 w 654"/>
                <a:gd name="T35" fmla="*/ 359 h 384"/>
                <a:gd name="T36" fmla="*/ 72 w 654"/>
                <a:gd name="T37" fmla="*/ 353 h 384"/>
                <a:gd name="T38" fmla="*/ 39 w 654"/>
                <a:gd name="T39" fmla="*/ 348 h 384"/>
                <a:gd name="T40" fmla="*/ 14 w 654"/>
                <a:gd name="T41" fmla="*/ 375 h 384"/>
                <a:gd name="T42" fmla="*/ 10 w 654"/>
                <a:gd name="T43" fmla="*/ 342 h 384"/>
                <a:gd name="T44" fmla="*/ 8 w 654"/>
                <a:gd name="T45" fmla="*/ 313 h 384"/>
                <a:gd name="T46" fmla="*/ 27 w 654"/>
                <a:gd name="T47" fmla="*/ 284 h 384"/>
                <a:gd name="T48" fmla="*/ 31 w 654"/>
                <a:gd name="T49" fmla="*/ 267 h 384"/>
                <a:gd name="T50" fmla="*/ 85 w 654"/>
                <a:gd name="T51" fmla="*/ 244 h 384"/>
                <a:gd name="T52" fmla="*/ 116 w 654"/>
                <a:gd name="T53" fmla="*/ 178 h 384"/>
                <a:gd name="T54" fmla="*/ 77 w 654"/>
                <a:gd name="T55" fmla="*/ 192 h 384"/>
                <a:gd name="T56" fmla="*/ 64 w 654"/>
                <a:gd name="T57" fmla="*/ 163 h 384"/>
                <a:gd name="T58" fmla="*/ 89 w 654"/>
                <a:gd name="T59" fmla="*/ 134 h 384"/>
                <a:gd name="T60" fmla="*/ 95 w 654"/>
                <a:gd name="T61" fmla="*/ 109 h 384"/>
                <a:gd name="T62" fmla="*/ 83 w 654"/>
                <a:gd name="T63" fmla="*/ 55 h 384"/>
                <a:gd name="T64" fmla="*/ 122 w 654"/>
                <a:gd name="T65" fmla="*/ 73 h 384"/>
                <a:gd name="T66" fmla="*/ 173 w 654"/>
                <a:gd name="T67" fmla="*/ 94 h 384"/>
                <a:gd name="T68" fmla="*/ 208 w 654"/>
                <a:gd name="T69" fmla="*/ 80 h 384"/>
                <a:gd name="T70" fmla="*/ 214 w 654"/>
                <a:gd name="T71" fmla="*/ 25 h 384"/>
                <a:gd name="T72" fmla="*/ 308 w 654"/>
                <a:gd name="T73" fmla="*/ 0 h 384"/>
                <a:gd name="T74" fmla="*/ 364 w 654"/>
                <a:gd name="T75" fmla="*/ 21 h 384"/>
                <a:gd name="T76" fmla="*/ 425 w 654"/>
                <a:gd name="T77" fmla="*/ 65 h 384"/>
                <a:gd name="T78" fmla="*/ 518 w 654"/>
                <a:gd name="T79" fmla="*/ 102 h 384"/>
                <a:gd name="T80" fmla="*/ 579 w 654"/>
                <a:gd name="T81" fmla="*/ 77 h 384"/>
                <a:gd name="T82" fmla="*/ 621 w 654"/>
                <a:gd name="T83" fmla="*/ 6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4" h="384">
                  <a:moveTo>
                    <a:pt x="654" y="61"/>
                  </a:moveTo>
                  <a:lnTo>
                    <a:pt x="643" y="67"/>
                  </a:lnTo>
                  <a:lnTo>
                    <a:pt x="639" y="84"/>
                  </a:lnTo>
                  <a:lnTo>
                    <a:pt x="652" y="96"/>
                  </a:lnTo>
                  <a:lnTo>
                    <a:pt x="637" y="107"/>
                  </a:lnTo>
                  <a:lnTo>
                    <a:pt x="650" y="115"/>
                  </a:lnTo>
                  <a:lnTo>
                    <a:pt x="633" y="123"/>
                  </a:lnTo>
                  <a:lnTo>
                    <a:pt x="618" y="136"/>
                  </a:lnTo>
                  <a:lnTo>
                    <a:pt x="608" y="136"/>
                  </a:lnTo>
                  <a:lnTo>
                    <a:pt x="604" y="153"/>
                  </a:lnTo>
                  <a:lnTo>
                    <a:pt x="566" y="153"/>
                  </a:lnTo>
                  <a:lnTo>
                    <a:pt x="533" y="169"/>
                  </a:lnTo>
                  <a:lnTo>
                    <a:pt x="531" y="184"/>
                  </a:lnTo>
                  <a:lnTo>
                    <a:pt x="502" y="184"/>
                  </a:lnTo>
                  <a:lnTo>
                    <a:pt x="468" y="215"/>
                  </a:lnTo>
                  <a:lnTo>
                    <a:pt x="454" y="217"/>
                  </a:lnTo>
                  <a:lnTo>
                    <a:pt x="458" y="209"/>
                  </a:lnTo>
                  <a:lnTo>
                    <a:pt x="446" y="205"/>
                  </a:lnTo>
                  <a:lnTo>
                    <a:pt x="414" y="236"/>
                  </a:lnTo>
                  <a:lnTo>
                    <a:pt x="416" y="255"/>
                  </a:lnTo>
                  <a:lnTo>
                    <a:pt x="400" y="261"/>
                  </a:lnTo>
                  <a:lnTo>
                    <a:pt x="400" y="280"/>
                  </a:lnTo>
                  <a:lnTo>
                    <a:pt x="379" y="288"/>
                  </a:lnTo>
                  <a:lnTo>
                    <a:pt x="373" y="307"/>
                  </a:lnTo>
                  <a:lnTo>
                    <a:pt x="375" y="321"/>
                  </a:lnTo>
                  <a:lnTo>
                    <a:pt x="373" y="325"/>
                  </a:lnTo>
                  <a:lnTo>
                    <a:pt x="368" y="340"/>
                  </a:lnTo>
                  <a:lnTo>
                    <a:pt x="350" y="359"/>
                  </a:lnTo>
                  <a:lnTo>
                    <a:pt x="352" y="369"/>
                  </a:lnTo>
                  <a:lnTo>
                    <a:pt x="345" y="373"/>
                  </a:lnTo>
                  <a:lnTo>
                    <a:pt x="337" y="384"/>
                  </a:lnTo>
                  <a:lnTo>
                    <a:pt x="312" y="382"/>
                  </a:lnTo>
                  <a:lnTo>
                    <a:pt x="275" y="361"/>
                  </a:lnTo>
                  <a:lnTo>
                    <a:pt x="258" y="355"/>
                  </a:lnTo>
                  <a:lnTo>
                    <a:pt x="248" y="367"/>
                  </a:lnTo>
                  <a:lnTo>
                    <a:pt x="241" y="363"/>
                  </a:lnTo>
                  <a:lnTo>
                    <a:pt x="233" y="359"/>
                  </a:lnTo>
                  <a:lnTo>
                    <a:pt x="227" y="369"/>
                  </a:lnTo>
                  <a:lnTo>
                    <a:pt x="212" y="361"/>
                  </a:lnTo>
                  <a:lnTo>
                    <a:pt x="202" y="367"/>
                  </a:lnTo>
                  <a:lnTo>
                    <a:pt x="181" y="350"/>
                  </a:lnTo>
                  <a:lnTo>
                    <a:pt x="170" y="355"/>
                  </a:lnTo>
                  <a:lnTo>
                    <a:pt x="160" y="348"/>
                  </a:lnTo>
                  <a:lnTo>
                    <a:pt x="162" y="334"/>
                  </a:lnTo>
                  <a:lnTo>
                    <a:pt x="150" y="325"/>
                  </a:lnTo>
                  <a:lnTo>
                    <a:pt x="143" y="332"/>
                  </a:lnTo>
                  <a:lnTo>
                    <a:pt x="139" y="330"/>
                  </a:lnTo>
                  <a:lnTo>
                    <a:pt x="135" y="334"/>
                  </a:lnTo>
                  <a:lnTo>
                    <a:pt x="118" y="328"/>
                  </a:lnTo>
                  <a:lnTo>
                    <a:pt x="112" y="340"/>
                  </a:lnTo>
                  <a:lnTo>
                    <a:pt x="118" y="344"/>
                  </a:lnTo>
                  <a:lnTo>
                    <a:pt x="118" y="353"/>
                  </a:lnTo>
                  <a:lnTo>
                    <a:pt x="114" y="357"/>
                  </a:lnTo>
                  <a:lnTo>
                    <a:pt x="95" y="359"/>
                  </a:lnTo>
                  <a:lnTo>
                    <a:pt x="89" y="367"/>
                  </a:lnTo>
                  <a:lnTo>
                    <a:pt x="81" y="367"/>
                  </a:lnTo>
                  <a:lnTo>
                    <a:pt x="72" y="353"/>
                  </a:lnTo>
                  <a:lnTo>
                    <a:pt x="60" y="363"/>
                  </a:lnTo>
                  <a:lnTo>
                    <a:pt x="54" y="359"/>
                  </a:lnTo>
                  <a:lnTo>
                    <a:pt x="39" y="348"/>
                  </a:lnTo>
                  <a:lnTo>
                    <a:pt x="27" y="353"/>
                  </a:lnTo>
                  <a:lnTo>
                    <a:pt x="25" y="365"/>
                  </a:lnTo>
                  <a:lnTo>
                    <a:pt x="14" y="375"/>
                  </a:lnTo>
                  <a:lnTo>
                    <a:pt x="8" y="371"/>
                  </a:lnTo>
                  <a:lnTo>
                    <a:pt x="10" y="363"/>
                  </a:lnTo>
                  <a:lnTo>
                    <a:pt x="10" y="342"/>
                  </a:lnTo>
                  <a:lnTo>
                    <a:pt x="0" y="334"/>
                  </a:lnTo>
                  <a:lnTo>
                    <a:pt x="2" y="323"/>
                  </a:lnTo>
                  <a:lnTo>
                    <a:pt x="8" y="313"/>
                  </a:lnTo>
                  <a:lnTo>
                    <a:pt x="12" y="300"/>
                  </a:lnTo>
                  <a:lnTo>
                    <a:pt x="25" y="300"/>
                  </a:lnTo>
                  <a:lnTo>
                    <a:pt x="27" y="284"/>
                  </a:lnTo>
                  <a:lnTo>
                    <a:pt x="35" y="271"/>
                  </a:lnTo>
                  <a:lnTo>
                    <a:pt x="27" y="265"/>
                  </a:lnTo>
                  <a:lnTo>
                    <a:pt x="31" y="267"/>
                  </a:lnTo>
                  <a:lnTo>
                    <a:pt x="54" y="259"/>
                  </a:lnTo>
                  <a:lnTo>
                    <a:pt x="64" y="267"/>
                  </a:lnTo>
                  <a:lnTo>
                    <a:pt x="85" y="244"/>
                  </a:lnTo>
                  <a:lnTo>
                    <a:pt x="77" y="236"/>
                  </a:lnTo>
                  <a:lnTo>
                    <a:pt x="127" y="192"/>
                  </a:lnTo>
                  <a:lnTo>
                    <a:pt x="116" y="178"/>
                  </a:lnTo>
                  <a:lnTo>
                    <a:pt x="97" y="175"/>
                  </a:lnTo>
                  <a:lnTo>
                    <a:pt x="87" y="182"/>
                  </a:lnTo>
                  <a:lnTo>
                    <a:pt x="77" y="192"/>
                  </a:lnTo>
                  <a:lnTo>
                    <a:pt x="58" y="186"/>
                  </a:lnTo>
                  <a:lnTo>
                    <a:pt x="56" y="173"/>
                  </a:lnTo>
                  <a:lnTo>
                    <a:pt x="64" y="163"/>
                  </a:lnTo>
                  <a:lnTo>
                    <a:pt x="70" y="148"/>
                  </a:lnTo>
                  <a:lnTo>
                    <a:pt x="89" y="146"/>
                  </a:lnTo>
                  <a:lnTo>
                    <a:pt x="89" y="134"/>
                  </a:lnTo>
                  <a:lnTo>
                    <a:pt x="83" y="125"/>
                  </a:lnTo>
                  <a:lnTo>
                    <a:pt x="83" y="117"/>
                  </a:lnTo>
                  <a:lnTo>
                    <a:pt x="95" y="109"/>
                  </a:lnTo>
                  <a:lnTo>
                    <a:pt x="97" y="86"/>
                  </a:lnTo>
                  <a:lnTo>
                    <a:pt x="85" y="75"/>
                  </a:lnTo>
                  <a:lnTo>
                    <a:pt x="83" y="55"/>
                  </a:lnTo>
                  <a:lnTo>
                    <a:pt x="89" y="55"/>
                  </a:lnTo>
                  <a:lnTo>
                    <a:pt x="104" y="61"/>
                  </a:lnTo>
                  <a:lnTo>
                    <a:pt x="122" y="73"/>
                  </a:lnTo>
                  <a:lnTo>
                    <a:pt x="143" y="84"/>
                  </a:lnTo>
                  <a:lnTo>
                    <a:pt x="152" y="102"/>
                  </a:lnTo>
                  <a:lnTo>
                    <a:pt x="173" y="94"/>
                  </a:lnTo>
                  <a:lnTo>
                    <a:pt x="202" y="111"/>
                  </a:lnTo>
                  <a:lnTo>
                    <a:pt x="216" y="94"/>
                  </a:lnTo>
                  <a:lnTo>
                    <a:pt x="208" y="80"/>
                  </a:lnTo>
                  <a:lnTo>
                    <a:pt x="212" y="65"/>
                  </a:lnTo>
                  <a:lnTo>
                    <a:pt x="202" y="46"/>
                  </a:lnTo>
                  <a:lnTo>
                    <a:pt x="214" y="25"/>
                  </a:lnTo>
                  <a:lnTo>
                    <a:pt x="227" y="7"/>
                  </a:lnTo>
                  <a:lnTo>
                    <a:pt x="302" y="9"/>
                  </a:lnTo>
                  <a:lnTo>
                    <a:pt x="308" y="0"/>
                  </a:lnTo>
                  <a:lnTo>
                    <a:pt x="335" y="2"/>
                  </a:lnTo>
                  <a:lnTo>
                    <a:pt x="348" y="17"/>
                  </a:lnTo>
                  <a:lnTo>
                    <a:pt x="364" y="21"/>
                  </a:lnTo>
                  <a:lnTo>
                    <a:pt x="395" y="44"/>
                  </a:lnTo>
                  <a:lnTo>
                    <a:pt x="412" y="50"/>
                  </a:lnTo>
                  <a:lnTo>
                    <a:pt x="425" y="65"/>
                  </a:lnTo>
                  <a:lnTo>
                    <a:pt x="452" y="69"/>
                  </a:lnTo>
                  <a:lnTo>
                    <a:pt x="500" y="102"/>
                  </a:lnTo>
                  <a:lnTo>
                    <a:pt x="518" y="102"/>
                  </a:lnTo>
                  <a:lnTo>
                    <a:pt x="527" y="109"/>
                  </a:lnTo>
                  <a:lnTo>
                    <a:pt x="560" y="100"/>
                  </a:lnTo>
                  <a:lnTo>
                    <a:pt x="579" y="77"/>
                  </a:lnTo>
                  <a:lnTo>
                    <a:pt x="600" y="82"/>
                  </a:lnTo>
                  <a:lnTo>
                    <a:pt x="606" y="67"/>
                  </a:lnTo>
                  <a:lnTo>
                    <a:pt x="621" y="65"/>
                  </a:lnTo>
                  <a:lnTo>
                    <a:pt x="637" y="52"/>
                  </a:lnTo>
                  <a:lnTo>
                    <a:pt x="654" y="61"/>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2" name="Freeform 70"/>
            <p:cNvSpPr>
              <a:spLocks/>
            </p:cNvSpPr>
            <p:nvPr/>
          </p:nvSpPr>
          <p:spPr bwMode="auto">
            <a:xfrm>
              <a:off x="1294" y="2651"/>
              <a:ext cx="323" cy="381"/>
            </a:xfrm>
            <a:custGeom>
              <a:avLst/>
              <a:gdLst>
                <a:gd name="T0" fmla="*/ 0 w 155"/>
                <a:gd name="T1" fmla="*/ 98 h 183"/>
                <a:gd name="T2" fmla="*/ 32 w 155"/>
                <a:gd name="T3" fmla="*/ 98 h 183"/>
                <a:gd name="T4" fmla="*/ 55 w 155"/>
                <a:gd name="T5" fmla="*/ 94 h 183"/>
                <a:gd name="T6" fmla="*/ 60 w 155"/>
                <a:gd name="T7" fmla="*/ 81 h 183"/>
                <a:gd name="T8" fmla="*/ 61 w 155"/>
                <a:gd name="T9" fmla="*/ 62 h 183"/>
                <a:gd name="T10" fmla="*/ 71 w 155"/>
                <a:gd name="T11" fmla="*/ 59 h 183"/>
                <a:gd name="T12" fmla="*/ 77 w 155"/>
                <a:gd name="T13" fmla="*/ 49 h 183"/>
                <a:gd name="T14" fmla="*/ 81 w 155"/>
                <a:gd name="T15" fmla="*/ 41 h 183"/>
                <a:gd name="T16" fmla="*/ 83 w 155"/>
                <a:gd name="T17" fmla="*/ 36 h 183"/>
                <a:gd name="T18" fmla="*/ 91 w 155"/>
                <a:gd name="T19" fmla="*/ 30 h 183"/>
                <a:gd name="T20" fmla="*/ 101 w 155"/>
                <a:gd name="T21" fmla="*/ 21 h 183"/>
                <a:gd name="T22" fmla="*/ 108 w 155"/>
                <a:gd name="T23" fmla="*/ 22 h 183"/>
                <a:gd name="T24" fmla="*/ 120 w 155"/>
                <a:gd name="T25" fmla="*/ 0 h 183"/>
                <a:gd name="T26" fmla="*/ 135 w 155"/>
                <a:gd name="T27" fmla="*/ 12 h 183"/>
                <a:gd name="T28" fmla="*/ 133 w 155"/>
                <a:gd name="T29" fmla="*/ 23 h 183"/>
                <a:gd name="T30" fmla="*/ 137 w 155"/>
                <a:gd name="T31" fmla="*/ 28 h 183"/>
                <a:gd name="T32" fmla="*/ 152 w 155"/>
                <a:gd name="T33" fmla="*/ 33 h 183"/>
                <a:gd name="T34" fmla="*/ 151 w 155"/>
                <a:gd name="T35" fmla="*/ 43 h 183"/>
                <a:gd name="T36" fmla="*/ 151 w 155"/>
                <a:gd name="T37" fmla="*/ 58 h 183"/>
                <a:gd name="T38" fmla="*/ 140 w 155"/>
                <a:gd name="T39" fmla="*/ 65 h 183"/>
                <a:gd name="T40" fmla="*/ 133 w 155"/>
                <a:gd name="T41" fmla="*/ 70 h 183"/>
                <a:gd name="T42" fmla="*/ 126 w 155"/>
                <a:gd name="T43" fmla="*/ 85 h 183"/>
                <a:gd name="T44" fmla="*/ 121 w 155"/>
                <a:gd name="T45" fmla="*/ 93 h 183"/>
                <a:gd name="T46" fmla="*/ 126 w 155"/>
                <a:gd name="T47" fmla="*/ 103 h 183"/>
                <a:gd name="T48" fmla="*/ 125 w 155"/>
                <a:gd name="T49" fmla="*/ 113 h 183"/>
                <a:gd name="T50" fmla="*/ 126 w 155"/>
                <a:gd name="T51" fmla="*/ 116 h 183"/>
                <a:gd name="T52" fmla="*/ 118 w 155"/>
                <a:gd name="T53" fmla="*/ 124 h 183"/>
                <a:gd name="T54" fmla="*/ 109 w 155"/>
                <a:gd name="T55" fmla="*/ 120 h 183"/>
                <a:gd name="T56" fmla="*/ 110 w 155"/>
                <a:gd name="T57" fmla="*/ 130 h 183"/>
                <a:gd name="T58" fmla="*/ 101 w 155"/>
                <a:gd name="T59" fmla="*/ 137 h 183"/>
                <a:gd name="T60" fmla="*/ 102 w 155"/>
                <a:gd name="T61" fmla="*/ 147 h 183"/>
                <a:gd name="T62" fmla="*/ 108 w 155"/>
                <a:gd name="T63" fmla="*/ 152 h 183"/>
                <a:gd name="T64" fmla="*/ 105 w 155"/>
                <a:gd name="T65" fmla="*/ 157 h 183"/>
                <a:gd name="T66" fmla="*/ 98 w 155"/>
                <a:gd name="T67" fmla="*/ 161 h 183"/>
                <a:gd name="T68" fmla="*/ 99 w 155"/>
                <a:gd name="T69" fmla="*/ 170 h 183"/>
                <a:gd name="T70" fmla="*/ 86 w 155"/>
                <a:gd name="T71" fmla="*/ 179 h 183"/>
                <a:gd name="T72" fmla="*/ 82 w 155"/>
                <a:gd name="T73" fmla="*/ 171 h 183"/>
                <a:gd name="T74" fmla="*/ 74 w 155"/>
                <a:gd name="T75" fmla="*/ 170 h 183"/>
                <a:gd name="T76" fmla="*/ 69 w 155"/>
                <a:gd name="T77" fmla="*/ 171 h 183"/>
                <a:gd name="T78" fmla="*/ 65 w 155"/>
                <a:gd name="T79" fmla="*/ 167 h 183"/>
                <a:gd name="T80" fmla="*/ 56 w 155"/>
                <a:gd name="T81" fmla="*/ 169 h 183"/>
                <a:gd name="T82" fmla="*/ 50 w 155"/>
                <a:gd name="T83" fmla="*/ 173 h 183"/>
                <a:gd name="T84" fmla="*/ 45 w 155"/>
                <a:gd name="T85" fmla="*/ 171 h 183"/>
                <a:gd name="T86" fmla="*/ 41 w 155"/>
                <a:gd name="T87" fmla="*/ 178 h 183"/>
                <a:gd name="T88" fmla="*/ 32 w 155"/>
                <a:gd name="T89" fmla="*/ 183 h 183"/>
                <a:gd name="T90" fmla="*/ 24 w 155"/>
                <a:gd name="T91" fmla="*/ 160 h 183"/>
                <a:gd name="T92" fmla="*/ 15 w 155"/>
                <a:gd name="T93" fmla="*/ 156 h 183"/>
                <a:gd name="T94" fmla="*/ 0 w 155"/>
                <a:gd name="T95" fmla="*/ 111 h 183"/>
                <a:gd name="T96" fmla="*/ 0 w 155"/>
                <a:gd name="T97" fmla="*/ 98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 h="183">
                  <a:moveTo>
                    <a:pt x="0" y="98"/>
                  </a:moveTo>
                  <a:cubicBezTo>
                    <a:pt x="32" y="98"/>
                    <a:pt x="32" y="98"/>
                    <a:pt x="32" y="98"/>
                  </a:cubicBezTo>
                  <a:cubicBezTo>
                    <a:pt x="43" y="98"/>
                    <a:pt x="47" y="95"/>
                    <a:pt x="55" y="94"/>
                  </a:cubicBezTo>
                  <a:cubicBezTo>
                    <a:pt x="62" y="93"/>
                    <a:pt x="59" y="87"/>
                    <a:pt x="60" y="81"/>
                  </a:cubicBezTo>
                  <a:cubicBezTo>
                    <a:pt x="60" y="75"/>
                    <a:pt x="61" y="65"/>
                    <a:pt x="61" y="62"/>
                  </a:cubicBezTo>
                  <a:cubicBezTo>
                    <a:pt x="61" y="59"/>
                    <a:pt x="65" y="59"/>
                    <a:pt x="71" y="59"/>
                  </a:cubicBezTo>
                  <a:cubicBezTo>
                    <a:pt x="77" y="59"/>
                    <a:pt x="77" y="56"/>
                    <a:pt x="77" y="49"/>
                  </a:cubicBezTo>
                  <a:cubicBezTo>
                    <a:pt x="77" y="42"/>
                    <a:pt x="77" y="41"/>
                    <a:pt x="81" y="41"/>
                  </a:cubicBezTo>
                  <a:cubicBezTo>
                    <a:pt x="86" y="42"/>
                    <a:pt x="84" y="40"/>
                    <a:pt x="83" y="36"/>
                  </a:cubicBezTo>
                  <a:cubicBezTo>
                    <a:pt x="83" y="33"/>
                    <a:pt x="89" y="33"/>
                    <a:pt x="91" y="30"/>
                  </a:cubicBezTo>
                  <a:cubicBezTo>
                    <a:pt x="93" y="28"/>
                    <a:pt x="98" y="23"/>
                    <a:pt x="101" y="21"/>
                  </a:cubicBezTo>
                  <a:cubicBezTo>
                    <a:pt x="105" y="19"/>
                    <a:pt x="106" y="23"/>
                    <a:pt x="108" y="22"/>
                  </a:cubicBezTo>
                  <a:cubicBezTo>
                    <a:pt x="109" y="21"/>
                    <a:pt x="115" y="9"/>
                    <a:pt x="120" y="0"/>
                  </a:cubicBezTo>
                  <a:cubicBezTo>
                    <a:pt x="135" y="12"/>
                    <a:pt x="135" y="12"/>
                    <a:pt x="135" y="12"/>
                  </a:cubicBezTo>
                  <a:cubicBezTo>
                    <a:pt x="133" y="23"/>
                    <a:pt x="133" y="23"/>
                    <a:pt x="133" y="23"/>
                  </a:cubicBezTo>
                  <a:cubicBezTo>
                    <a:pt x="137" y="28"/>
                    <a:pt x="137" y="28"/>
                    <a:pt x="137" y="28"/>
                  </a:cubicBezTo>
                  <a:cubicBezTo>
                    <a:pt x="152" y="33"/>
                    <a:pt x="152" y="33"/>
                    <a:pt x="152" y="33"/>
                  </a:cubicBezTo>
                  <a:cubicBezTo>
                    <a:pt x="150" y="37"/>
                    <a:pt x="148" y="35"/>
                    <a:pt x="151" y="43"/>
                  </a:cubicBezTo>
                  <a:cubicBezTo>
                    <a:pt x="155" y="53"/>
                    <a:pt x="153" y="56"/>
                    <a:pt x="151" y="58"/>
                  </a:cubicBezTo>
                  <a:cubicBezTo>
                    <a:pt x="149" y="60"/>
                    <a:pt x="143" y="65"/>
                    <a:pt x="140" y="65"/>
                  </a:cubicBezTo>
                  <a:cubicBezTo>
                    <a:pt x="137" y="66"/>
                    <a:pt x="133" y="66"/>
                    <a:pt x="133" y="70"/>
                  </a:cubicBezTo>
                  <a:cubicBezTo>
                    <a:pt x="133" y="75"/>
                    <a:pt x="130" y="83"/>
                    <a:pt x="126" y="85"/>
                  </a:cubicBezTo>
                  <a:cubicBezTo>
                    <a:pt x="121" y="87"/>
                    <a:pt x="122" y="91"/>
                    <a:pt x="121" y="93"/>
                  </a:cubicBezTo>
                  <a:cubicBezTo>
                    <a:pt x="120" y="95"/>
                    <a:pt x="126" y="98"/>
                    <a:pt x="126" y="103"/>
                  </a:cubicBezTo>
                  <a:cubicBezTo>
                    <a:pt x="126" y="107"/>
                    <a:pt x="124" y="109"/>
                    <a:pt x="125" y="113"/>
                  </a:cubicBezTo>
                  <a:cubicBezTo>
                    <a:pt x="125" y="115"/>
                    <a:pt x="125" y="115"/>
                    <a:pt x="126" y="116"/>
                  </a:cubicBezTo>
                  <a:cubicBezTo>
                    <a:pt x="118" y="124"/>
                    <a:pt x="118" y="124"/>
                    <a:pt x="118" y="124"/>
                  </a:cubicBezTo>
                  <a:cubicBezTo>
                    <a:pt x="109" y="120"/>
                    <a:pt x="109" y="120"/>
                    <a:pt x="109" y="120"/>
                  </a:cubicBezTo>
                  <a:cubicBezTo>
                    <a:pt x="110" y="130"/>
                    <a:pt x="110" y="130"/>
                    <a:pt x="110" y="130"/>
                  </a:cubicBezTo>
                  <a:cubicBezTo>
                    <a:pt x="101" y="137"/>
                    <a:pt x="101" y="137"/>
                    <a:pt x="101" y="137"/>
                  </a:cubicBezTo>
                  <a:cubicBezTo>
                    <a:pt x="102" y="147"/>
                    <a:pt x="102" y="147"/>
                    <a:pt x="102" y="147"/>
                  </a:cubicBezTo>
                  <a:cubicBezTo>
                    <a:pt x="108" y="152"/>
                    <a:pt x="108" y="152"/>
                    <a:pt x="108" y="152"/>
                  </a:cubicBezTo>
                  <a:cubicBezTo>
                    <a:pt x="105" y="157"/>
                    <a:pt x="105" y="157"/>
                    <a:pt x="105" y="157"/>
                  </a:cubicBezTo>
                  <a:cubicBezTo>
                    <a:pt x="98" y="161"/>
                    <a:pt x="98" y="161"/>
                    <a:pt x="98" y="161"/>
                  </a:cubicBezTo>
                  <a:cubicBezTo>
                    <a:pt x="99" y="170"/>
                    <a:pt x="99" y="170"/>
                    <a:pt x="99" y="170"/>
                  </a:cubicBezTo>
                  <a:cubicBezTo>
                    <a:pt x="86" y="179"/>
                    <a:pt x="86" y="179"/>
                    <a:pt x="86" y="179"/>
                  </a:cubicBezTo>
                  <a:cubicBezTo>
                    <a:pt x="82" y="171"/>
                    <a:pt x="82" y="171"/>
                    <a:pt x="82" y="171"/>
                  </a:cubicBezTo>
                  <a:cubicBezTo>
                    <a:pt x="74" y="170"/>
                    <a:pt x="74" y="170"/>
                    <a:pt x="74" y="170"/>
                  </a:cubicBezTo>
                  <a:cubicBezTo>
                    <a:pt x="69" y="171"/>
                    <a:pt x="69" y="171"/>
                    <a:pt x="69" y="171"/>
                  </a:cubicBezTo>
                  <a:cubicBezTo>
                    <a:pt x="65" y="167"/>
                    <a:pt x="65" y="167"/>
                    <a:pt x="65" y="167"/>
                  </a:cubicBezTo>
                  <a:cubicBezTo>
                    <a:pt x="56" y="169"/>
                    <a:pt x="56" y="169"/>
                    <a:pt x="56" y="169"/>
                  </a:cubicBezTo>
                  <a:cubicBezTo>
                    <a:pt x="50" y="173"/>
                    <a:pt x="50" y="173"/>
                    <a:pt x="50" y="173"/>
                  </a:cubicBezTo>
                  <a:cubicBezTo>
                    <a:pt x="45" y="171"/>
                    <a:pt x="45" y="171"/>
                    <a:pt x="45" y="171"/>
                  </a:cubicBezTo>
                  <a:cubicBezTo>
                    <a:pt x="41" y="178"/>
                    <a:pt x="41" y="178"/>
                    <a:pt x="41" y="178"/>
                  </a:cubicBezTo>
                  <a:cubicBezTo>
                    <a:pt x="32" y="183"/>
                    <a:pt x="32" y="183"/>
                    <a:pt x="32" y="183"/>
                  </a:cubicBezTo>
                  <a:cubicBezTo>
                    <a:pt x="24" y="160"/>
                    <a:pt x="24" y="160"/>
                    <a:pt x="24" y="160"/>
                  </a:cubicBezTo>
                  <a:cubicBezTo>
                    <a:pt x="15" y="156"/>
                    <a:pt x="15" y="156"/>
                    <a:pt x="15" y="156"/>
                  </a:cubicBezTo>
                  <a:cubicBezTo>
                    <a:pt x="0" y="111"/>
                    <a:pt x="0" y="111"/>
                    <a:pt x="0" y="111"/>
                  </a:cubicBezTo>
                  <a:lnTo>
                    <a:pt x="0" y="98"/>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03" name="Freeform 71"/>
            <p:cNvSpPr>
              <a:spLocks/>
            </p:cNvSpPr>
            <p:nvPr/>
          </p:nvSpPr>
          <p:spPr bwMode="auto">
            <a:xfrm>
              <a:off x="827" y="3905"/>
              <a:ext cx="89" cy="77"/>
            </a:xfrm>
            <a:custGeom>
              <a:avLst/>
              <a:gdLst>
                <a:gd name="T0" fmla="*/ 34 w 43"/>
                <a:gd name="T1" fmla="*/ 2 h 37"/>
                <a:gd name="T2" fmla="*/ 36 w 43"/>
                <a:gd name="T3" fmla="*/ 3 h 37"/>
                <a:gd name="T4" fmla="*/ 37 w 43"/>
                <a:gd name="T5" fmla="*/ 6 h 37"/>
                <a:gd name="T6" fmla="*/ 39 w 43"/>
                <a:gd name="T7" fmla="*/ 11 h 37"/>
                <a:gd name="T8" fmla="*/ 43 w 43"/>
                <a:gd name="T9" fmla="*/ 17 h 37"/>
                <a:gd name="T10" fmla="*/ 37 w 43"/>
                <a:gd name="T11" fmla="*/ 19 h 37"/>
                <a:gd name="T12" fmla="*/ 37 w 43"/>
                <a:gd name="T13" fmla="*/ 22 h 37"/>
                <a:gd name="T14" fmla="*/ 40 w 43"/>
                <a:gd name="T15" fmla="*/ 26 h 37"/>
                <a:gd name="T16" fmla="*/ 39 w 43"/>
                <a:gd name="T17" fmla="*/ 30 h 37"/>
                <a:gd name="T18" fmla="*/ 38 w 43"/>
                <a:gd name="T19" fmla="*/ 32 h 37"/>
                <a:gd name="T20" fmla="*/ 37 w 43"/>
                <a:gd name="T21" fmla="*/ 32 h 37"/>
                <a:gd name="T22" fmla="*/ 29 w 43"/>
                <a:gd name="T23" fmla="*/ 35 h 37"/>
                <a:gd name="T24" fmla="*/ 24 w 43"/>
                <a:gd name="T25" fmla="*/ 37 h 37"/>
                <a:gd name="T26" fmla="*/ 24 w 43"/>
                <a:gd name="T27" fmla="*/ 37 h 37"/>
                <a:gd name="T28" fmla="*/ 14 w 43"/>
                <a:gd name="T29" fmla="*/ 31 h 37"/>
                <a:gd name="T30" fmla="*/ 5 w 43"/>
                <a:gd name="T31" fmla="*/ 15 h 37"/>
                <a:gd name="T32" fmla="*/ 0 w 43"/>
                <a:gd name="T33" fmla="*/ 8 h 37"/>
                <a:gd name="T34" fmla="*/ 2 w 43"/>
                <a:gd name="T35" fmla="*/ 7 h 37"/>
                <a:gd name="T36" fmla="*/ 8 w 43"/>
                <a:gd name="T37" fmla="*/ 4 h 37"/>
                <a:gd name="T38" fmla="*/ 15 w 43"/>
                <a:gd name="T39" fmla="*/ 0 h 37"/>
                <a:gd name="T40" fmla="*/ 20 w 43"/>
                <a:gd name="T41" fmla="*/ 6 h 37"/>
                <a:gd name="T42" fmla="*/ 28 w 43"/>
                <a:gd name="T43" fmla="*/ 8 h 37"/>
                <a:gd name="T44" fmla="*/ 33 w 43"/>
                <a:gd name="T45" fmla="*/ 3 h 37"/>
                <a:gd name="T46" fmla="*/ 34 w 43"/>
                <a:gd name="T47"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37">
                  <a:moveTo>
                    <a:pt x="34" y="2"/>
                  </a:moveTo>
                  <a:cubicBezTo>
                    <a:pt x="36" y="3"/>
                    <a:pt x="36" y="3"/>
                    <a:pt x="36" y="3"/>
                  </a:cubicBezTo>
                  <a:cubicBezTo>
                    <a:pt x="37" y="6"/>
                    <a:pt x="37" y="6"/>
                    <a:pt x="37" y="6"/>
                  </a:cubicBezTo>
                  <a:cubicBezTo>
                    <a:pt x="39" y="11"/>
                    <a:pt x="39" y="11"/>
                    <a:pt x="39" y="11"/>
                  </a:cubicBezTo>
                  <a:cubicBezTo>
                    <a:pt x="43" y="17"/>
                    <a:pt x="43" y="17"/>
                    <a:pt x="43" y="17"/>
                  </a:cubicBezTo>
                  <a:cubicBezTo>
                    <a:pt x="43" y="17"/>
                    <a:pt x="37" y="18"/>
                    <a:pt x="37" y="19"/>
                  </a:cubicBezTo>
                  <a:cubicBezTo>
                    <a:pt x="36" y="20"/>
                    <a:pt x="37" y="22"/>
                    <a:pt x="37" y="22"/>
                  </a:cubicBezTo>
                  <a:cubicBezTo>
                    <a:pt x="37" y="22"/>
                    <a:pt x="40" y="26"/>
                    <a:pt x="40" y="26"/>
                  </a:cubicBezTo>
                  <a:cubicBezTo>
                    <a:pt x="39" y="30"/>
                    <a:pt x="39" y="30"/>
                    <a:pt x="39" y="30"/>
                  </a:cubicBezTo>
                  <a:cubicBezTo>
                    <a:pt x="38" y="32"/>
                    <a:pt x="38" y="32"/>
                    <a:pt x="38" y="32"/>
                  </a:cubicBezTo>
                  <a:cubicBezTo>
                    <a:pt x="37" y="32"/>
                    <a:pt x="37" y="32"/>
                    <a:pt x="37" y="32"/>
                  </a:cubicBezTo>
                  <a:cubicBezTo>
                    <a:pt x="29" y="35"/>
                    <a:pt x="29" y="35"/>
                    <a:pt x="29" y="35"/>
                  </a:cubicBezTo>
                  <a:cubicBezTo>
                    <a:pt x="29" y="35"/>
                    <a:pt x="27" y="36"/>
                    <a:pt x="24" y="37"/>
                  </a:cubicBezTo>
                  <a:cubicBezTo>
                    <a:pt x="24" y="37"/>
                    <a:pt x="24" y="37"/>
                    <a:pt x="24" y="37"/>
                  </a:cubicBezTo>
                  <a:cubicBezTo>
                    <a:pt x="21" y="34"/>
                    <a:pt x="17" y="34"/>
                    <a:pt x="14" y="31"/>
                  </a:cubicBezTo>
                  <a:cubicBezTo>
                    <a:pt x="11" y="28"/>
                    <a:pt x="7" y="22"/>
                    <a:pt x="5" y="15"/>
                  </a:cubicBezTo>
                  <a:cubicBezTo>
                    <a:pt x="4" y="12"/>
                    <a:pt x="2" y="10"/>
                    <a:pt x="0" y="8"/>
                  </a:cubicBezTo>
                  <a:cubicBezTo>
                    <a:pt x="1" y="8"/>
                    <a:pt x="1" y="7"/>
                    <a:pt x="2" y="7"/>
                  </a:cubicBezTo>
                  <a:cubicBezTo>
                    <a:pt x="3" y="5"/>
                    <a:pt x="7" y="4"/>
                    <a:pt x="8" y="4"/>
                  </a:cubicBezTo>
                  <a:cubicBezTo>
                    <a:pt x="9" y="3"/>
                    <a:pt x="13" y="1"/>
                    <a:pt x="15" y="0"/>
                  </a:cubicBezTo>
                  <a:cubicBezTo>
                    <a:pt x="17" y="0"/>
                    <a:pt x="19" y="5"/>
                    <a:pt x="20" y="6"/>
                  </a:cubicBezTo>
                  <a:cubicBezTo>
                    <a:pt x="21" y="8"/>
                    <a:pt x="26" y="8"/>
                    <a:pt x="28" y="8"/>
                  </a:cubicBezTo>
                  <a:cubicBezTo>
                    <a:pt x="29" y="8"/>
                    <a:pt x="32" y="6"/>
                    <a:pt x="33" y="3"/>
                  </a:cubicBezTo>
                  <a:cubicBezTo>
                    <a:pt x="34" y="3"/>
                    <a:pt x="34" y="2"/>
                    <a:pt x="34" y="2"/>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4" name="Freeform 72"/>
            <p:cNvSpPr>
              <a:spLocks/>
            </p:cNvSpPr>
            <p:nvPr/>
          </p:nvSpPr>
          <p:spPr bwMode="auto">
            <a:xfrm>
              <a:off x="877" y="3972"/>
              <a:ext cx="89" cy="63"/>
            </a:xfrm>
            <a:custGeom>
              <a:avLst/>
              <a:gdLst>
                <a:gd name="T0" fmla="*/ 0 w 43"/>
                <a:gd name="T1" fmla="*/ 5 h 30"/>
                <a:gd name="T2" fmla="*/ 5 w 43"/>
                <a:gd name="T3" fmla="*/ 3 h 30"/>
                <a:gd name="T4" fmla="*/ 13 w 43"/>
                <a:gd name="T5" fmla="*/ 0 h 30"/>
                <a:gd name="T6" fmla="*/ 16 w 43"/>
                <a:gd name="T7" fmla="*/ 0 h 30"/>
                <a:gd name="T8" fmla="*/ 22 w 43"/>
                <a:gd name="T9" fmla="*/ 1 h 30"/>
                <a:gd name="T10" fmla="*/ 26 w 43"/>
                <a:gd name="T11" fmla="*/ 3 h 30"/>
                <a:gd name="T12" fmla="*/ 32 w 43"/>
                <a:gd name="T13" fmla="*/ 12 h 30"/>
                <a:gd name="T14" fmla="*/ 37 w 43"/>
                <a:gd name="T15" fmla="*/ 11 h 30"/>
                <a:gd name="T16" fmla="*/ 43 w 43"/>
                <a:gd name="T17" fmla="*/ 15 h 30"/>
                <a:gd name="T18" fmla="*/ 43 w 43"/>
                <a:gd name="T19" fmla="*/ 19 h 30"/>
                <a:gd name="T20" fmla="*/ 43 w 43"/>
                <a:gd name="T21" fmla="*/ 20 h 30"/>
                <a:gd name="T22" fmla="*/ 42 w 43"/>
                <a:gd name="T23" fmla="*/ 20 h 30"/>
                <a:gd name="T24" fmla="*/ 38 w 43"/>
                <a:gd name="T25" fmla="*/ 21 h 30"/>
                <a:gd name="T26" fmla="*/ 38 w 43"/>
                <a:gd name="T27" fmla="*/ 27 h 30"/>
                <a:gd name="T28" fmla="*/ 35 w 43"/>
                <a:gd name="T29" fmla="*/ 27 h 30"/>
                <a:gd name="T30" fmla="*/ 29 w 43"/>
                <a:gd name="T31" fmla="*/ 30 h 30"/>
                <a:gd name="T32" fmla="*/ 26 w 43"/>
                <a:gd name="T33" fmla="*/ 28 h 30"/>
                <a:gd name="T34" fmla="*/ 20 w 43"/>
                <a:gd name="T35" fmla="*/ 27 h 30"/>
                <a:gd name="T36" fmla="*/ 12 w 43"/>
                <a:gd name="T37" fmla="*/ 29 h 30"/>
                <a:gd name="T38" fmla="*/ 11 w 43"/>
                <a:gd name="T39" fmla="*/ 26 h 30"/>
                <a:gd name="T40" fmla="*/ 10 w 43"/>
                <a:gd name="T41" fmla="*/ 18 h 30"/>
                <a:gd name="T42" fmla="*/ 0 w 43"/>
                <a:gd name="T43"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 h="30">
                  <a:moveTo>
                    <a:pt x="0" y="5"/>
                  </a:moveTo>
                  <a:cubicBezTo>
                    <a:pt x="3" y="4"/>
                    <a:pt x="5" y="3"/>
                    <a:pt x="5" y="3"/>
                  </a:cubicBezTo>
                  <a:cubicBezTo>
                    <a:pt x="13" y="0"/>
                    <a:pt x="13" y="0"/>
                    <a:pt x="13" y="0"/>
                  </a:cubicBezTo>
                  <a:cubicBezTo>
                    <a:pt x="16" y="0"/>
                    <a:pt x="16" y="0"/>
                    <a:pt x="16" y="0"/>
                  </a:cubicBezTo>
                  <a:cubicBezTo>
                    <a:pt x="22" y="1"/>
                    <a:pt x="22" y="1"/>
                    <a:pt x="22" y="1"/>
                  </a:cubicBezTo>
                  <a:cubicBezTo>
                    <a:pt x="26" y="3"/>
                    <a:pt x="26" y="3"/>
                    <a:pt x="26" y="3"/>
                  </a:cubicBezTo>
                  <a:cubicBezTo>
                    <a:pt x="32" y="12"/>
                    <a:pt x="32" y="12"/>
                    <a:pt x="32" y="12"/>
                  </a:cubicBezTo>
                  <a:cubicBezTo>
                    <a:pt x="37" y="11"/>
                    <a:pt x="37" y="11"/>
                    <a:pt x="37" y="11"/>
                  </a:cubicBezTo>
                  <a:cubicBezTo>
                    <a:pt x="43" y="15"/>
                    <a:pt x="43" y="15"/>
                    <a:pt x="43" y="15"/>
                  </a:cubicBezTo>
                  <a:cubicBezTo>
                    <a:pt x="43" y="19"/>
                    <a:pt x="43" y="19"/>
                    <a:pt x="43" y="19"/>
                  </a:cubicBezTo>
                  <a:cubicBezTo>
                    <a:pt x="43" y="20"/>
                    <a:pt x="43" y="20"/>
                    <a:pt x="43" y="20"/>
                  </a:cubicBezTo>
                  <a:cubicBezTo>
                    <a:pt x="42" y="20"/>
                    <a:pt x="42" y="20"/>
                    <a:pt x="42" y="20"/>
                  </a:cubicBezTo>
                  <a:cubicBezTo>
                    <a:pt x="38" y="21"/>
                    <a:pt x="38" y="21"/>
                    <a:pt x="38" y="21"/>
                  </a:cubicBezTo>
                  <a:cubicBezTo>
                    <a:pt x="38" y="27"/>
                    <a:pt x="38" y="27"/>
                    <a:pt x="38" y="27"/>
                  </a:cubicBezTo>
                  <a:cubicBezTo>
                    <a:pt x="35" y="27"/>
                    <a:pt x="35" y="27"/>
                    <a:pt x="35" y="27"/>
                  </a:cubicBezTo>
                  <a:cubicBezTo>
                    <a:pt x="29" y="30"/>
                    <a:pt x="29" y="30"/>
                    <a:pt x="29" y="30"/>
                  </a:cubicBezTo>
                  <a:cubicBezTo>
                    <a:pt x="26" y="28"/>
                    <a:pt x="26" y="28"/>
                    <a:pt x="26" y="28"/>
                  </a:cubicBezTo>
                  <a:cubicBezTo>
                    <a:pt x="20" y="27"/>
                    <a:pt x="20" y="27"/>
                    <a:pt x="20" y="27"/>
                  </a:cubicBezTo>
                  <a:cubicBezTo>
                    <a:pt x="12" y="29"/>
                    <a:pt x="12" y="29"/>
                    <a:pt x="12" y="29"/>
                  </a:cubicBezTo>
                  <a:cubicBezTo>
                    <a:pt x="12" y="28"/>
                    <a:pt x="11" y="27"/>
                    <a:pt x="11" y="26"/>
                  </a:cubicBezTo>
                  <a:cubicBezTo>
                    <a:pt x="8" y="23"/>
                    <a:pt x="8" y="22"/>
                    <a:pt x="10" y="18"/>
                  </a:cubicBezTo>
                  <a:cubicBezTo>
                    <a:pt x="11" y="13"/>
                    <a:pt x="2" y="9"/>
                    <a:pt x="0" y="5"/>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5" name="Freeform 73"/>
            <p:cNvSpPr>
              <a:spLocks/>
            </p:cNvSpPr>
            <p:nvPr/>
          </p:nvSpPr>
          <p:spPr bwMode="auto">
            <a:xfrm>
              <a:off x="902" y="4014"/>
              <a:ext cx="77" cy="62"/>
            </a:xfrm>
            <a:custGeom>
              <a:avLst/>
              <a:gdLst>
                <a:gd name="T0" fmla="*/ 0 w 37"/>
                <a:gd name="T1" fmla="*/ 9 h 30"/>
                <a:gd name="T2" fmla="*/ 8 w 37"/>
                <a:gd name="T3" fmla="*/ 7 h 30"/>
                <a:gd name="T4" fmla="*/ 14 w 37"/>
                <a:gd name="T5" fmla="*/ 8 h 30"/>
                <a:gd name="T6" fmla="*/ 17 w 37"/>
                <a:gd name="T7" fmla="*/ 10 h 30"/>
                <a:gd name="T8" fmla="*/ 23 w 37"/>
                <a:gd name="T9" fmla="*/ 7 h 30"/>
                <a:gd name="T10" fmla="*/ 26 w 37"/>
                <a:gd name="T11" fmla="*/ 7 h 30"/>
                <a:gd name="T12" fmla="*/ 26 w 37"/>
                <a:gd name="T13" fmla="*/ 1 h 30"/>
                <a:gd name="T14" fmla="*/ 30 w 37"/>
                <a:gd name="T15" fmla="*/ 0 h 30"/>
                <a:gd name="T16" fmla="*/ 34 w 37"/>
                <a:gd name="T17" fmla="*/ 2 h 30"/>
                <a:gd name="T18" fmla="*/ 37 w 37"/>
                <a:gd name="T19" fmla="*/ 5 h 30"/>
                <a:gd name="T20" fmla="*/ 37 w 37"/>
                <a:gd name="T21" fmla="*/ 11 h 30"/>
                <a:gd name="T22" fmla="*/ 32 w 37"/>
                <a:gd name="T23" fmla="*/ 12 h 30"/>
                <a:gd name="T24" fmla="*/ 32 w 37"/>
                <a:gd name="T25" fmla="*/ 13 h 30"/>
                <a:gd name="T26" fmla="*/ 27 w 37"/>
                <a:gd name="T27" fmla="*/ 11 h 30"/>
                <a:gd name="T28" fmla="*/ 25 w 37"/>
                <a:gd name="T29" fmla="*/ 17 h 30"/>
                <a:gd name="T30" fmla="*/ 25 w 37"/>
                <a:gd name="T31" fmla="*/ 24 h 30"/>
                <a:gd name="T32" fmla="*/ 23 w 37"/>
                <a:gd name="T33" fmla="*/ 28 h 30"/>
                <a:gd name="T34" fmla="*/ 20 w 37"/>
                <a:gd name="T35" fmla="*/ 30 h 30"/>
                <a:gd name="T36" fmla="*/ 15 w 37"/>
                <a:gd name="T37" fmla="*/ 26 h 30"/>
                <a:gd name="T38" fmla="*/ 3 w 37"/>
                <a:gd name="T39" fmla="*/ 22 h 30"/>
                <a:gd name="T40" fmla="*/ 4 w 37"/>
                <a:gd name="T41" fmla="*/ 15 h 30"/>
                <a:gd name="T42" fmla="*/ 0 w 37"/>
                <a:gd name="T4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30">
                  <a:moveTo>
                    <a:pt x="0" y="9"/>
                  </a:moveTo>
                  <a:cubicBezTo>
                    <a:pt x="8" y="7"/>
                    <a:pt x="8" y="7"/>
                    <a:pt x="8" y="7"/>
                  </a:cubicBezTo>
                  <a:cubicBezTo>
                    <a:pt x="14" y="8"/>
                    <a:pt x="14" y="8"/>
                    <a:pt x="14" y="8"/>
                  </a:cubicBezTo>
                  <a:cubicBezTo>
                    <a:pt x="17" y="10"/>
                    <a:pt x="17" y="10"/>
                    <a:pt x="17" y="10"/>
                  </a:cubicBezTo>
                  <a:cubicBezTo>
                    <a:pt x="23" y="7"/>
                    <a:pt x="23" y="7"/>
                    <a:pt x="23" y="7"/>
                  </a:cubicBezTo>
                  <a:cubicBezTo>
                    <a:pt x="26" y="7"/>
                    <a:pt x="26" y="7"/>
                    <a:pt x="26" y="7"/>
                  </a:cubicBezTo>
                  <a:cubicBezTo>
                    <a:pt x="26" y="1"/>
                    <a:pt x="26" y="1"/>
                    <a:pt x="26" y="1"/>
                  </a:cubicBezTo>
                  <a:cubicBezTo>
                    <a:pt x="30" y="0"/>
                    <a:pt x="30" y="0"/>
                    <a:pt x="30" y="0"/>
                  </a:cubicBezTo>
                  <a:cubicBezTo>
                    <a:pt x="34" y="2"/>
                    <a:pt x="34" y="2"/>
                    <a:pt x="34" y="2"/>
                  </a:cubicBezTo>
                  <a:cubicBezTo>
                    <a:pt x="37" y="5"/>
                    <a:pt x="37" y="5"/>
                    <a:pt x="37" y="5"/>
                  </a:cubicBezTo>
                  <a:cubicBezTo>
                    <a:pt x="37" y="11"/>
                    <a:pt x="37" y="11"/>
                    <a:pt x="37" y="11"/>
                  </a:cubicBezTo>
                  <a:cubicBezTo>
                    <a:pt x="35" y="11"/>
                    <a:pt x="32" y="11"/>
                    <a:pt x="32" y="12"/>
                  </a:cubicBezTo>
                  <a:cubicBezTo>
                    <a:pt x="32" y="12"/>
                    <a:pt x="32" y="13"/>
                    <a:pt x="32" y="13"/>
                  </a:cubicBezTo>
                  <a:cubicBezTo>
                    <a:pt x="27" y="11"/>
                    <a:pt x="27" y="11"/>
                    <a:pt x="27" y="11"/>
                  </a:cubicBezTo>
                  <a:cubicBezTo>
                    <a:pt x="27" y="11"/>
                    <a:pt x="25" y="16"/>
                    <a:pt x="25" y="17"/>
                  </a:cubicBezTo>
                  <a:cubicBezTo>
                    <a:pt x="25" y="18"/>
                    <a:pt x="25" y="24"/>
                    <a:pt x="25" y="24"/>
                  </a:cubicBezTo>
                  <a:cubicBezTo>
                    <a:pt x="25" y="24"/>
                    <a:pt x="24" y="28"/>
                    <a:pt x="23" y="28"/>
                  </a:cubicBezTo>
                  <a:cubicBezTo>
                    <a:pt x="23" y="28"/>
                    <a:pt x="21" y="29"/>
                    <a:pt x="20" y="30"/>
                  </a:cubicBezTo>
                  <a:cubicBezTo>
                    <a:pt x="18" y="28"/>
                    <a:pt x="16" y="27"/>
                    <a:pt x="15" y="26"/>
                  </a:cubicBezTo>
                  <a:cubicBezTo>
                    <a:pt x="12" y="24"/>
                    <a:pt x="5" y="25"/>
                    <a:pt x="3" y="22"/>
                  </a:cubicBezTo>
                  <a:cubicBezTo>
                    <a:pt x="2" y="19"/>
                    <a:pt x="3" y="18"/>
                    <a:pt x="4" y="15"/>
                  </a:cubicBezTo>
                  <a:cubicBezTo>
                    <a:pt x="4" y="13"/>
                    <a:pt x="2" y="11"/>
                    <a:pt x="0" y="9"/>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6" name="Freeform 74"/>
            <p:cNvSpPr>
              <a:spLocks/>
            </p:cNvSpPr>
            <p:nvPr/>
          </p:nvSpPr>
          <p:spPr bwMode="auto">
            <a:xfrm>
              <a:off x="943" y="4037"/>
              <a:ext cx="40" cy="64"/>
            </a:xfrm>
            <a:custGeom>
              <a:avLst/>
              <a:gdLst>
                <a:gd name="T0" fmla="*/ 12 w 19"/>
                <a:gd name="T1" fmla="*/ 2 h 31"/>
                <a:gd name="T2" fmla="*/ 7 w 19"/>
                <a:gd name="T3" fmla="*/ 0 h 31"/>
                <a:gd name="T4" fmla="*/ 5 w 19"/>
                <a:gd name="T5" fmla="*/ 6 h 31"/>
                <a:gd name="T6" fmla="*/ 5 w 19"/>
                <a:gd name="T7" fmla="*/ 13 h 31"/>
                <a:gd name="T8" fmla="*/ 3 w 19"/>
                <a:gd name="T9" fmla="*/ 17 h 31"/>
                <a:gd name="T10" fmla="*/ 0 w 19"/>
                <a:gd name="T11" fmla="*/ 19 h 31"/>
                <a:gd name="T12" fmla="*/ 1 w 19"/>
                <a:gd name="T13" fmla="*/ 20 h 31"/>
                <a:gd name="T14" fmla="*/ 5 w 19"/>
                <a:gd name="T15" fmla="*/ 31 h 31"/>
                <a:gd name="T16" fmla="*/ 14 w 19"/>
                <a:gd name="T17" fmla="*/ 24 h 31"/>
                <a:gd name="T18" fmla="*/ 19 w 19"/>
                <a:gd name="T19" fmla="*/ 10 h 31"/>
                <a:gd name="T20" fmla="*/ 12 w 19"/>
                <a:gd name="T21"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31">
                  <a:moveTo>
                    <a:pt x="12" y="2"/>
                  </a:moveTo>
                  <a:cubicBezTo>
                    <a:pt x="7" y="0"/>
                    <a:pt x="7" y="0"/>
                    <a:pt x="7" y="0"/>
                  </a:cubicBezTo>
                  <a:cubicBezTo>
                    <a:pt x="7" y="0"/>
                    <a:pt x="5" y="5"/>
                    <a:pt x="5" y="6"/>
                  </a:cubicBezTo>
                  <a:cubicBezTo>
                    <a:pt x="5" y="7"/>
                    <a:pt x="5" y="13"/>
                    <a:pt x="5" y="13"/>
                  </a:cubicBezTo>
                  <a:cubicBezTo>
                    <a:pt x="5" y="13"/>
                    <a:pt x="4" y="17"/>
                    <a:pt x="3" y="17"/>
                  </a:cubicBezTo>
                  <a:cubicBezTo>
                    <a:pt x="3" y="17"/>
                    <a:pt x="1" y="18"/>
                    <a:pt x="0" y="19"/>
                  </a:cubicBezTo>
                  <a:cubicBezTo>
                    <a:pt x="0" y="19"/>
                    <a:pt x="1" y="20"/>
                    <a:pt x="1" y="20"/>
                  </a:cubicBezTo>
                  <a:cubicBezTo>
                    <a:pt x="2" y="22"/>
                    <a:pt x="4" y="26"/>
                    <a:pt x="5" y="31"/>
                  </a:cubicBezTo>
                  <a:cubicBezTo>
                    <a:pt x="9" y="29"/>
                    <a:pt x="13" y="26"/>
                    <a:pt x="14" y="24"/>
                  </a:cubicBezTo>
                  <a:cubicBezTo>
                    <a:pt x="15" y="19"/>
                    <a:pt x="19" y="10"/>
                    <a:pt x="19" y="10"/>
                  </a:cubicBezTo>
                  <a:cubicBezTo>
                    <a:pt x="19" y="10"/>
                    <a:pt x="13" y="4"/>
                    <a:pt x="12" y="2"/>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27" name="Freeform 75"/>
            <p:cNvSpPr>
              <a:spLocks/>
            </p:cNvSpPr>
            <p:nvPr/>
          </p:nvSpPr>
          <p:spPr bwMode="auto">
            <a:xfrm>
              <a:off x="956" y="3995"/>
              <a:ext cx="131" cy="246"/>
            </a:xfrm>
            <a:custGeom>
              <a:avLst/>
              <a:gdLst>
                <a:gd name="T0" fmla="*/ 0 w 63"/>
                <a:gd name="T1" fmla="*/ 65 h 118"/>
                <a:gd name="T2" fmla="*/ 7 w 63"/>
                <a:gd name="T3" fmla="*/ 61 h 118"/>
                <a:gd name="T4" fmla="*/ 17 w 63"/>
                <a:gd name="T5" fmla="*/ 58 h 118"/>
                <a:gd name="T6" fmla="*/ 21 w 63"/>
                <a:gd name="T7" fmla="*/ 55 h 118"/>
                <a:gd name="T8" fmla="*/ 26 w 63"/>
                <a:gd name="T9" fmla="*/ 60 h 118"/>
                <a:gd name="T10" fmla="*/ 29 w 63"/>
                <a:gd name="T11" fmla="*/ 50 h 118"/>
                <a:gd name="T12" fmla="*/ 44 w 63"/>
                <a:gd name="T13" fmla="*/ 40 h 118"/>
                <a:gd name="T14" fmla="*/ 44 w 63"/>
                <a:gd name="T15" fmla="*/ 31 h 118"/>
                <a:gd name="T16" fmla="*/ 37 w 63"/>
                <a:gd name="T17" fmla="*/ 31 h 118"/>
                <a:gd name="T18" fmla="*/ 34 w 63"/>
                <a:gd name="T19" fmla="*/ 27 h 118"/>
                <a:gd name="T20" fmla="*/ 28 w 63"/>
                <a:gd name="T21" fmla="*/ 21 h 118"/>
                <a:gd name="T22" fmla="*/ 29 w 63"/>
                <a:gd name="T23" fmla="*/ 17 h 118"/>
                <a:gd name="T24" fmla="*/ 28 w 63"/>
                <a:gd name="T25" fmla="*/ 11 h 118"/>
                <a:gd name="T26" fmla="*/ 33 w 63"/>
                <a:gd name="T27" fmla="*/ 10 h 118"/>
                <a:gd name="T28" fmla="*/ 35 w 63"/>
                <a:gd name="T29" fmla="*/ 3 h 118"/>
                <a:gd name="T30" fmla="*/ 43 w 63"/>
                <a:gd name="T31" fmla="*/ 4 h 118"/>
                <a:gd name="T32" fmla="*/ 49 w 63"/>
                <a:gd name="T33" fmla="*/ 0 h 118"/>
                <a:gd name="T34" fmla="*/ 60 w 63"/>
                <a:gd name="T35" fmla="*/ 8 h 118"/>
                <a:gd name="T36" fmla="*/ 61 w 63"/>
                <a:gd name="T37" fmla="*/ 14 h 118"/>
                <a:gd name="T38" fmla="*/ 62 w 63"/>
                <a:gd name="T39" fmla="*/ 17 h 118"/>
                <a:gd name="T40" fmla="*/ 60 w 63"/>
                <a:gd name="T41" fmla="*/ 24 h 118"/>
                <a:gd name="T42" fmla="*/ 61 w 63"/>
                <a:gd name="T43" fmla="*/ 43 h 118"/>
                <a:gd name="T44" fmla="*/ 57 w 63"/>
                <a:gd name="T45" fmla="*/ 52 h 118"/>
                <a:gd name="T46" fmla="*/ 49 w 63"/>
                <a:gd name="T47" fmla="*/ 68 h 118"/>
                <a:gd name="T48" fmla="*/ 45 w 63"/>
                <a:gd name="T49" fmla="*/ 83 h 118"/>
                <a:gd name="T50" fmla="*/ 48 w 63"/>
                <a:gd name="T51" fmla="*/ 102 h 118"/>
                <a:gd name="T52" fmla="*/ 49 w 63"/>
                <a:gd name="T53" fmla="*/ 112 h 118"/>
                <a:gd name="T54" fmla="*/ 41 w 63"/>
                <a:gd name="T55" fmla="*/ 113 h 118"/>
                <a:gd name="T56" fmla="*/ 29 w 63"/>
                <a:gd name="T57" fmla="*/ 115 h 118"/>
                <a:gd name="T58" fmla="*/ 18 w 63"/>
                <a:gd name="T59" fmla="*/ 111 h 118"/>
                <a:gd name="T60" fmla="*/ 14 w 63"/>
                <a:gd name="T61" fmla="*/ 97 h 118"/>
                <a:gd name="T62" fmla="*/ 12 w 63"/>
                <a:gd name="T63" fmla="*/ 84 h 118"/>
                <a:gd name="T64" fmla="*/ 2 w 63"/>
                <a:gd name="T65" fmla="*/ 70 h 118"/>
                <a:gd name="T66" fmla="*/ 0 w 63"/>
                <a:gd name="T67" fmla="*/ 6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118">
                  <a:moveTo>
                    <a:pt x="0" y="65"/>
                  </a:moveTo>
                  <a:cubicBezTo>
                    <a:pt x="2" y="63"/>
                    <a:pt x="4" y="61"/>
                    <a:pt x="7" y="61"/>
                  </a:cubicBezTo>
                  <a:cubicBezTo>
                    <a:pt x="14" y="60"/>
                    <a:pt x="16" y="58"/>
                    <a:pt x="17" y="58"/>
                  </a:cubicBezTo>
                  <a:cubicBezTo>
                    <a:pt x="17" y="57"/>
                    <a:pt x="21" y="55"/>
                    <a:pt x="21" y="55"/>
                  </a:cubicBezTo>
                  <a:cubicBezTo>
                    <a:pt x="26" y="60"/>
                    <a:pt x="26" y="60"/>
                    <a:pt x="26" y="60"/>
                  </a:cubicBezTo>
                  <a:cubicBezTo>
                    <a:pt x="26" y="60"/>
                    <a:pt x="27" y="54"/>
                    <a:pt x="29" y="50"/>
                  </a:cubicBezTo>
                  <a:cubicBezTo>
                    <a:pt x="32" y="46"/>
                    <a:pt x="44" y="40"/>
                    <a:pt x="44" y="40"/>
                  </a:cubicBezTo>
                  <a:cubicBezTo>
                    <a:pt x="44" y="31"/>
                    <a:pt x="44" y="31"/>
                    <a:pt x="44" y="31"/>
                  </a:cubicBezTo>
                  <a:cubicBezTo>
                    <a:pt x="37" y="31"/>
                    <a:pt x="37" y="31"/>
                    <a:pt x="37" y="31"/>
                  </a:cubicBezTo>
                  <a:cubicBezTo>
                    <a:pt x="37" y="31"/>
                    <a:pt x="36" y="29"/>
                    <a:pt x="34" y="27"/>
                  </a:cubicBezTo>
                  <a:cubicBezTo>
                    <a:pt x="32" y="25"/>
                    <a:pt x="28" y="21"/>
                    <a:pt x="28" y="21"/>
                  </a:cubicBezTo>
                  <a:cubicBezTo>
                    <a:pt x="28" y="21"/>
                    <a:pt x="31" y="19"/>
                    <a:pt x="29" y="17"/>
                  </a:cubicBezTo>
                  <a:cubicBezTo>
                    <a:pt x="28" y="14"/>
                    <a:pt x="27" y="11"/>
                    <a:pt x="28" y="11"/>
                  </a:cubicBezTo>
                  <a:cubicBezTo>
                    <a:pt x="29" y="11"/>
                    <a:pt x="33" y="11"/>
                    <a:pt x="33" y="10"/>
                  </a:cubicBezTo>
                  <a:cubicBezTo>
                    <a:pt x="33" y="8"/>
                    <a:pt x="34" y="3"/>
                    <a:pt x="35" y="3"/>
                  </a:cubicBezTo>
                  <a:cubicBezTo>
                    <a:pt x="37" y="3"/>
                    <a:pt x="40" y="6"/>
                    <a:pt x="43" y="4"/>
                  </a:cubicBezTo>
                  <a:cubicBezTo>
                    <a:pt x="44" y="3"/>
                    <a:pt x="46" y="1"/>
                    <a:pt x="49" y="0"/>
                  </a:cubicBezTo>
                  <a:cubicBezTo>
                    <a:pt x="60" y="8"/>
                    <a:pt x="60" y="8"/>
                    <a:pt x="60" y="8"/>
                  </a:cubicBezTo>
                  <a:cubicBezTo>
                    <a:pt x="61" y="14"/>
                    <a:pt x="61" y="14"/>
                    <a:pt x="61" y="14"/>
                  </a:cubicBezTo>
                  <a:cubicBezTo>
                    <a:pt x="62" y="17"/>
                    <a:pt x="62" y="17"/>
                    <a:pt x="62" y="17"/>
                  </a:cubicBezTo>
                  <a:cubicBezTo>
                    <a:pt x="60" y="19"/>
                    <a:pt x="60" y="20"/>
                    <a:pt x="60" y="24"/>
                  </a:cubicBezTo>
                  <a:cubicBezTo>
                    <a:pt x="61" y="29"/>
                    <a:pt x="62" y="39"/>
                    <a:pt x="61" y="43"/>
                  </a:cubicBezTo>
                  <a:cubicBezTo>
                    <a:pt x="61" y="48"/>
                    <a:pt x="63" y="48"/>
                    <a:pt x="57" y="52"/>
                  </a:cubicBezTo>
                  <a:cubicBezTo>
                    <a:pt x="50" y="56"/>
                    <a:pt x="49" y="63"/>
                    <a:pt x="49" y="68"/>
                  </a:cubicBezTo>
                  <a:cubicBezTo>
                    <a:pt x="49" y="73"/>
                    <a:pt x="45" y="78"/>
                    <a:pt x="45" y="83"/>
                  </a:cubicBezTo>
                  <a:cubicBezTo>
                    <a:pt x="45" y="87"/>
                    <a:pt x="48" y="95"/>
                    <a:pt x="48" y="102"/>
                  </a:cubicBezTo>
                  <a:cubicBezTo>
                    <a:pt x="48" y="106"/>
                    <a:pt x="49" y="109"/>
                    <a:pt x="49" y="112"/>
                  </a:cubicBezTo>
                  <a:cubicBezTo>
                    <a:pt x="46" y="113"/>
                    <a:pt x="43" y="113"/>
                    <a:pt x="41" y="113"/>
                  </a:cubicBezTo>
                  <a:cubicBezTo>
                    <a:pt x="35" y="113"/>
                    <a:pt x="31" y="113"/>
                    <a:pt x="29" y="115"/>
                  </a:cubicBezTo>
                  <a:cubicBezTo>
                    <a:pt x="26" y="118"/>
                    <a:pt x="20" y="114"/>
                    <a:pt x="18" y="111"/>
                  </a:cubicBezTo>
                  <a:cubicBezTo>
                    <a:pt x="16" y="107"/>
                    <a:pt x="14" y="100"/>
                    <a:pt x="14" y="97"/>
                  </a:cubicBezTo>
                  <a:cubicBezTo>
                    <a:pt x="14" y="94"/>
                    <a:pt x="13" y="88"/>
                    <a:pt x="12" y="84"/>
                  </a:cubicBezTo>
                  <a:cubicBezTo>
                    <a:pt x="12" y="80"/>
                    <a:pt x="3" y="74"/>
                    <a:pt x="2" y="70"/>
                  </a:cubicBezTo>
                  <a:cubicBezTo>
                    <a:pt x="1" y="68"/>
                    <a:pt x="0" y="67"/>
                    <a:pt x="0" y="65"/>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4" name="Freeform 76"/>
            <p:cNvSpPr>
              <a:spLocks/>
            </p:cNvSpPr>
            <p:nvPr/>
          </p:nvSpPr>
          <p:spPr bwMode="auto">
            <a:xfrm>
              <a:off x="954" y="4026"/>
              <a:ext cx="94" cy="104"/>
            </a:xfrm>
            <a:custGeom>
              <a:avLst/>
              <a:gdLst>
                <a:gd name="T0" fmla="*/ 0 w 45"/>
                <a:gd name="T1" fmla="*/ 36 h 50"/>
                <a:gd name="T2" fmla="*/ 9 w 45"/>
                <a:gd name="T3" fmla="*/ 29 h 50"/>
                <a:gd name="T4" fmla="*/ 14 w 45"/>
                <a:gd name="T5" fmla="*/ 15 h 50"/>
                <a:gd name="T6" fmla="*/ 7 w 45"/>
                <a:gd name="T7" fmla="*/ 6 h 50"/>
                <a:gd name="T8" fmla="*/ 14 w 45"/>
                <a:gd name="T9" fmla="*/ 5 h 50"/>
                <a:gd name="T10" fmla="*/ 18 w 45"/>
                <a:gd name="T11" fmla="*/ 0 h 50"/>
                <a:gd name="T12" fmla="*/ 24 w 45"/>
                <a:gd name="T13" fmla="*/ 6 h 50"/>
                <a:gd name="T14" fmla="*/ 29 w 45"/>
                <a:gd name="T15" fmla="*/ 6 h 50"/>
                <a:gd name="T16" fmla="*/ 35 w 45"/>
                <a:gd name="T17" fmla="*/ 12 h 50"/>
                <a:gd name="T18" fmla="*/ 38 w 45"/>
                <a:gd name="T19" fmla="*/ 16 h 50"/>
                <a:gd name="T20" fmla="*/ 45 w 45"/>
                <a:gd name="T21" fmla="*/ 16 h 50"/>
                <a:gd name="T22" fmla="*/ 45 w 45"/>
                <a:gd name="T23" fmla="*/ 25 h 50"/>
                <a:gd name="T24" fmla="*/ 30 w 45"/>
                <a:gd name="T25" fmla="*/ 35 h 50"/>
                <a:gd name="T26" fmla="*/ 27 w 45"/>
                <a:gd name="T27" fmla="*/ 45 h 50"/>
                <a:gd name="T28" fmla="*/ 22 w 45"/>
                <a:gd name="T29" fmla="*/ 40 h 50"/>
                <a:gd name="T30" fmla="*/ 18 w 45"/>
                <a:gd name="T31" fmla="*/ 43 h 50"/>
                <a:gd name="T32" fmla="*/ 8 w 45"/>
                <a:gd name="T33" fmla="*/ 46 h 50"/>
                <a:gd name="T34" fmla="*/ 1 w 45"/>
                <a:gd name="T35" fmla="*/ 50 h 50"/>
                <a:gd name="T36" fmla="*/ 1 w 45"/>
                <a:gd name="T37" fmla="*/ 43 h 50"/>
                <a:gd name="T38" fmla="*/ 0 w 45"/>
                <a:gd name="T39" fmla="*/ 3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 h="50">
                  <a:moveTo>
                    <a:pt x="0" y="36"/>
                  </a:moveTo>
                  <a:cubicBezTo>
                    <a:pt x="4" y="34"/>
                    <a:pt x="8" y="31"/>
                    <a:pt x="9" y="29"/>
                  </a:cubicBezTo>
                  <a:cubicBezTo>
                    <a:pt x="10" y="24"/>
                    <a:pt x="14" y="15"/>
                    <a:pt x="14" y="15"/>
                  </a:cubicBezTo>
                  <a:cubicBezTo>
                    <a:pt x="14" y="15"/>
                    <a:pt x="7" y="8"/>
                    <a:pt x="7" y="6"/>
                  </a:cubicBezTo>
                  <a:cubicBezTo>
                    <a:pt x="7" y="4"/>
                    <a:pt x="13" y="6"/>
                    <a:pt x="14" y="5"/>
                  </a:cubicBezTo>
                  <a:cubicBezTo>
                    <a:pt x="15" y="4"/>
                    <a:pt x="18" y="0"/>
                    <a:pt x="18" y="0"/>
                  </a:cubicBezTo>
                  <a:cubicBezTo>
                    <a:pt x="18" y="0"/>
                    <a:pt x="23" y="6"/>
                    <a:pt x="24" y="6"/>
                  </a:cubicBezTo>
                  <a:cubicBezTo>
                    <a:pt x="24" y="6"/>
                    <a:pt x="26" y="6"/>
                    <a:pt x="29" y="6"/>
                  </a:cubicBezTo>
                  <a:cubicBezTo>
                    <a:pt x="30" y="7"/>
                    <a:pt x="33" y="10"/>
                    <a:pt x="35" y="12"/>
                  </a:cubicBezTo>
                  <a:cubicBezTo>
                    <a:pt x="37" y="14"/>
                    <a:pt x="38" y="16"/>
                    <a:pt x="38" y="16"/>
                  </a:cubicBezTo>
                  <a:cubicBezTo>
                    <a:pt x="45" y="16"/>
                    <a:pt x="45" y="16"/>
                    <a:pt x="45" y="16"/>
                  </a:cubicBezTo>
                  <a:cubicBezTo>
                    <a:pt x="45" y="25"/>
                    <a:pt x="45" y="25"/>
                    <a:pt x="45" y="25"/>
                  </a:cubicBezTo>
                  <a:cubicBezTo>
                    <a:pt x="45" y="25"/>
                    <a:pt x="33" y="31"/>
                    <a:pt x="30" y="35"/>
                  </a:cubicBezTo>
                  <a:cubicBezTo>
                    <a:pt x="28" y="39"/>
                    <a:pt x="27" y="45"/>
                    <a:pt x="27" y="45"/>
                  </a:cubicBezTo>
                  <a:cubicBezTo>
                    <a:pt x="22" y="40"/>
                    <a:pt x="22" y="40"/>
                    <a:pt x="22" y="40"/>
                  </a:cubicBezTo>
                  <a:cubicBezTo>
                    <a:pt x="22" y="40"/>
                    <a:pt x="18" y="42"/>
                    <a:pt x="18" y="43"/>
                  </a:cubicBezTo>
                  <a:cubicBezTo>
                    <a:pt x="17" y="43"/>
                    <a:pt x="15" y="45"/>
                    <a:pt x="8" y="46"/>
                  </a:cubicBezTo>
                  <a:cubicBezTo>
                    <a:pt x="5" y="46"/>
                    <a:pt x="3" y="48"/>
                    <a:pt x="1" y="50"/>
                  </a:cubicBezTo>
                  <a:cubicBezTo>
                    <a:pt x="1" y="48"/>
                    <a:pt x="1" y="46"/>
                    <a:pt x="1" y="43"/>
                  </a:cubicBezTo>
                  <a:cubicBezTo>
                    <a:pt x="1" y="41"/>
                    <a:pt x="1" y="38"/>
                    <a:pt x="0" y="36"/>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5" name="Freeform 77"/>
            <p:cNvSpPr>
              <a:spLocks/>
            </p:cNvSpPr>
            <p:nvPr/>
          </p:nvSpPr>
          <p:spPr bwMode="auto">
            <a:xfrm>
              <a:off x="954" y="3795"/>
              <a:ext cx="231" cy="235"/>
            </a:xfrm>
            <a:custGeom>
              <a:avLst/>
              <a:gdLst>
                <a:gd name="T0" fmla="*/ 86 w 111"/>
                <a:gd name="T1" fmla="*/ 105 h 113"/>
                <a:gd name="T2" fmla="*/ 63 w 111"/>
                <a:gd name="T3" fmla="*/ 113 h 113"/>
                <a:gd name="T4" fmla="*/ 61 w 111"/>
                <a:gd name="T5" fmla="*/ 104 h 113"/>
                <a:gd name="T6" fmla="*/ 49 w 111"/>
                <a:gd name="T7" fmla="*/ 86 h 113"/>
                <a:gd name="T8" fmla="*/ 42 w 111"/>
                <a:gd name="T9" fmla="*/ 70 h 113"/>
                <a:gd name="T10" fmla="*/ 35 w 111"/>
                <a:gd name="T11" fmla="*/ 49 h 113"/>
                <a:gd name="T12" fmla="*/ 24 w 111"/>
                <a:gd name="T13" fmla="*/ 32 h 113"/>
                <a:gd name="T14" fmla="*/ 9 w 111"/>
                <a:gd name="T15" fmla="*/ 25 h 113"/>
                <a:gd name="T16" fmla="*/ 0 w 111"/>
                <a:gd name="T17" fmla="*/ 18 h 113"/>
                <a:gd name="T18" fmla="*/ 10 w 111"/>
                <a:gd name="T19" fmla="*/ 17 h 113"/>
                <a:gd name="T20" fmla="*/ 22 w 111"/>
                <a:gd name="T21" fmla="*/ 13 h 113"/>
                <a:gd name="T22" fmla="*/ 30 w 111"/>
                <a:gd name="T23" fmla="*/ 24 h 113"/>
                <a:gd name="T24" fmla="*/ 43 w 111"/>
                <a:gd name="T25" fmla="*/ 38 h 113"/>
                <a:gd name="T26" fmla="*/ 55 w 111"/>
                <a:gd name="T27" fmla="*/ 31 h 113"/>
                <a:gd name="T28" fmla="*/ 69 w 111"/>
                <a:gd name="T29" fmla="*/ 18 h 113"/>
                <a:gd name="T30" fmla="*/ 60 w 111"/>
                <a:gd name="T31" fmla="*/ 16 h 113"/>
                <a:gd name="T32" fmla="*/ 64 w 111"/>
                <a:gd name="T33" fmla="*/ 5 h 113"/>
                <a:gd name="T34" fmla="*/ 75 w 111"/>
                <a:gd name="T35" fmla="*/ 7 h 113"/>
                <a:gd name="T36" fmla="*/ 81 w 111"/>
                <a:gd name="T37" fmla="*/ 5 h 113"/>
                <a:gd name="T38" fmla="*/ 86 w 111"/>
                <a:gd name="T39" fmla="*/ 1 h 113"/>
                <a:gd name="T40" fmla="*/ 91 w 111"/>
                <a:gd name="T41" fmla="*/ 11 h 113"/>
                <a:gd name="T42" fmla="*/ 99 w 111"/>
                <a:gd name="T43" fmla="*/ 21 h 113"/>
                <a:gd name="T44" fmla="*/ 99 w 111"/>
                <a:gd name="T45" fmla="*/ 30 h 113"/>
                <a:gd name="T46" fmla="*/ 104 w 111"/>
                <a:gd name="T47" fmla="*/ 45 h 113"/>
                <a:gd name="T48" fmla="*/ 110 w 111"/>
                <a:gd name="T49" fmla="*/ 50 h 113"/>
                <a:gd name="T50" fmla="*/ 105 w 111"/>
                <a:gd name="T51" fmla="*/ 59 h 113"/>
                <a:gd name="T52" fmla="*/ 104 w 111"/>
                <a:gd name="T53" fmla="*/ 64 h 113"/>
                <a:gd name="T54" fmla="*/ 104 w 111"/>
                <a:gd name="T55" fmla="*/ 70 h 113"/>
                <a:gd name="T56" fmla="*/ 97 w 111"/>
                <a:gd name="T57" fmla="*/ 73 h 113"/>
                <a:gd name="T58" fmla="*/ 89 w 111"/>
                <a:gd name="T59" fmla="*/ 72 h 113"/>
                <a:gd name="T60" fmla="*/ 91 w 111"/>
                <a:gd name="T61" fmla="*/ 82 h 113"/>
                <a:gd name="T62" fmla="*/ 92 w 111"/>
                <a:gd name="T63" fmla="*/ 9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1" h="113">
                  <a:moveTo>
                    <a:pt x="92" y="99"/>
                  </a:moveTo>
                  <a:cubicBezTo>
                    <a:pt x="88" y="100"/>
                    <a:pt x="86" y="105"/>
                    <a:pt x="86" y="105"/>
                  </a:cubicBezTo>
                  <a:cubicBezTo>
                    <a:pt x="79" y="106"/>
                    <a:pt x="74" y="110"/>
                    <a:pt x="68" y="111"/>
                  </a:cubicBezTo>
                  <a:cubicBezTo>
                    <a:pt x="66" y="112"/>
                    <a:pt x="64" y="112"/>
                    <a:pt x="63" y="113"/>
                  </a:cubicBezTo>
                  <a:cubicBezTo>
                    <a:pt x="62" y="110"/>
                    <a:pt x="62" y="110"/>
                    <a:pt x="62" y="110"/>
                  </a:cubicBezTo>
                  <a:cubicBezTo>
                    <a:pt x="61" y="104"/>
                    <a:pt x="61" y="104"/>
                    <a:pt x="61" y="104"/>
                  </a:cubicBezTo>
                  <a:cubicBezTo>
                    <a:pt x="50" y="95"/>
                    <a:pt x="50" y="95"/>
                    <a:pt x="50" y="95"/>
                  </a:cubicBezTo>
                  <a:cubicBezTo>
                    <a:pt x="50" y="95"/>
                    <a:pt x="50" y="88"/>
                    <a:pt x="49" y="86"/>
                  </a:cubicBezTo>
                  <a:cubicBezTo>
                    <a:pt x="49" y="85"/>
                    <a:pt x="47" y="82"/>
                    <a:pt x="47" y="79"/>
                  </a:cubicBezTo>
                  <a:cubicBezTo>
                    <a:pt x="47" y="76"/>
                    <a:pt x="43" y="75"/>
                    <a:pt x="42" y="70"/>
                  </a:cubicBezTo>
                  <a:cubicBezTo>
                    <a:pt x="41" y="65"/>
                    <a:pt x="34" y="63"/>
                    <a:pt x="34" y="59"/>
                  </a:cubicBezTo>
                  <a:cubicBezTo>
                    <a:pt x="35" y="56"/>
                    <a:pt x="38" y="52"/>
                    <a:pt x="35" y="49"/>
                  </a:cubicBezTo>
                  <a:cubicBezTo>
                    <a:pt x="32" y="45"/>
                    <a:pt x="31" y="48"/>
                    <a:pt x="29" y="42"/>
                  </a:cubicBezTo>
                  <a:cubicBezTo>
                    <a:pt x="27" y="36"/>
                    <a:pt x="27" y="34"/>
                    <a:pt x="24" y="32"/>
                  </a:cubicBezTo>
                  <a:cubicBezTo>
                    <a:pt x="22" y="31"/>
                    <a:pt x="18" y="33"/>
                    <a:pt x="15" y="31"/>
                  </a:cubicBezTo>
                  <a:cubicBezTo>
                    <a:pt x="13" y="28"/>
                    <a:pt x="12" y="25"/>
                    <a:pt x="9" y="25"/>
                  </a:cubicBezTo>
                  <a:cubicBezTo>
                    <a:pt x="6" y="26"/>
                    <a:pt x="5" y="27"/>
                    <a:pt x="3" y="22"/>
                  </a:cubicBezTo>
                  <a:cubicBezTo>
                    <a:pt x="2" y="21"/>
                    <a:pt x="1" y="19"/>
                    <a:pt x="0" y="18"/>
                  </a:cubicBezTo>
                  <a:cubicBezTo>
                    <a:pt x="4" y="16"/>
                    <a:pt x="4" y="16"/>
                    <a:pt x="4" y="16"/>
                  </a:cubicBezTo>
                  <a:cubicBezTo>
                    <a:pt x="4" y="16"/>
                    <a:pt x="7" y="16"/>
                    <a:pt x="10" y="17"/>
                  </a:cubicBezTo>
                  <a:cubicBezTo>
                    <a:pt x="13" y="17"/>
                    <a:pt x="17" y="18"/>
                    <a:pt x="17" y="15"/>
                  </a:cubicBezTo>
                  <a:cubicBezTo>
                    <a:pt x="17" y="13"/>
                    <a:pt x="22" y="10"/>
                    <a:pt x="22" y="13"/>
                  </a:cubicBezTo>
                  <a:cubicBezTo>
                    <a:pt x="22" y="16"/>
                    <a:pt x="22" y="20"/>
                    <a:pt x="23" y="21"/>
                  </a:cubicBezTo>
                  <a:cubicBezTo>
                    <a:pt x="23" y="22"/>
                    <a:pt x="30" y="21"/>
                    <a:pt x="30" y="24"/>
                  </a:cubicBezTo>
                  <a:cubicBezTo>
                    <a:pt x="31" y="27"/>
                    <a:pt x="31" y="34"/>
                    <a:pt x="34" y="36"/>
                  </a:cubicBezTo>
                  <a:cubicBezTo>
                    <a:pt x="37" y="39"/>
                    <a:pt x="39" y="39"/>
                    <a:pt x="43" y="38"/>
                  </a:cubicBezTo>
                  <a:cubicBezTo>
                    <a:pt x="46" y="37"/>
                    <a:pt x="47" y="35"/>
                    <a:pt x="48" y="33"/>
                  </a:cubicBezTo>
                  <a:cubicBezTo>
                    <a:pt x="49" y="31"/>
                    <a:pt x="49" y="30"/>
                    <a:pt x="55" y="31"/>
                  </a:cubicBezTo>
                  <a:cubicBezTo>
                    <a:pt x="61" y="33"/>
                    <a:pt x="62" y="29"/>
                    <a:pt x="65" y="26"/>
                  </a:cubicBezTo>
                  <a:cubicBezTo>
                    <a:pt x="68" y="23"/>
                    <a:pt x="69" y="20"/>
                    <a:pt x="69" y="18"/>
                  </a:cubicBezTo>
                  <a:cubicBezTo>
                    <a:pt x="69" y="15"/>
                    <a:pt x="67" y="16"/>
                    <a:pt x="64" y="17"/>
                  </a:cubicBezTo>
                  <a:cubicBezTo>
                    <a:pt x="61" y="18"/>
                    <a:pt x="59" y="18"/>
                    <a:pt x="60" y="16"/>
                  </a:cubicBezTo>
                  <a:cubicBezTo>
                    <a:pt x="60" y="14"/>
                    <a:pt x="60" y="11"/>
                    <a:pt x="59" y="10"/>
                  </a:cubicBezTo>
                  <a:cubicBezTo>
                    <a:pt x="64" y="5"/>
                    <a:pt x="64" y="5"/>
                    <a:pt x="64" y="5"/>
                  </a:cubicBezTo>
                  <a:cubicBezTo>
                    <a:pt x="68" y="8"/>
                    <a:pt x="68" y="8"/>
                    <a:pt x="68" y="8"/>
                  </a:cubicBezTo>
                  <a:cubicBezTo>
                    <a:pt x="75" y="7"/>
                    <a:pt x="75" y="7"/>
                    <a:pt x="75" y="7"/>
                  </a:cubicBezTo>
                  <a:cubicBezTo>
                    <a:pt x="79" y="10"/>
                    <a:pt x="79" y="10"/>
                    <a:pt x="79" y="10"/>
                  </a:cubicBezTo>
                  <a:cubicBezTo>
                    <a:pt x="81" y="5"/>
                    <a:pt x="81" y="5"/>
                    <a:pt x="81" y="5"/>
                  </a:cubicBezTo>
                  <a:cubicBezTo>
                    <a:pt x="83" y="0"/>
                    <a:pt x="83" y="0"/>
                    <a:pt x="83" y="0"/>
                  </a:cubicBezTo>
                  <a:cubicBezTo>
                    <a:pt x="86" y="1"/>
                    <a:pt x="86" y="1"/>
                    <a:pt x="86" y="1"/>
                  </a:cubicBezTo>
                  <a:cubicBezTo>
                    <a:pt x="86" y="8"/>
                    <a:pt x="86" y="8"/>
                    <a:pt x="86" y="8"/>
                  </a:cubicBezTo>
                  <a:cubicBezTo>
                    <a:pt x="91" y="11"/>
                    <a:pt x="91" y="11"/>
                    <a:pt x="91" y="11"/>
                  </a:cubicBezTo>
                  <a:cubicBezTo>
                    <a:pt x="96" y="12"/>
                    <a:pt x="96" y="12"/>
                    <a:pt x="96" y="12"/>
                  </a:cubicBezTo>
                  <a:cubicBezTo>
                    <a:pt x="99" y="21"/>
                    <a:pt x="99" y="21"/>
                    <a:pt x="99" y="21"/>
                  </a:cubicBezTo>
                  <a:cubicBezTo>
                    <a:pt x="102" y="23"/>
                    <a:pt x="102" y="23"/>
                    <a:pt x="102" y="23"/>
                  </a:cubicBezTo>
                  <a:cubicBezTo>
                    <a:pt x="99" y="30"/>
                    <a:pt x="99" y="30"/>
                    <a:pt x="99" y="30"/>
                  </a:cubicBezTo>
                  <a:cubicBezTo>
                    <a:pt x="100" y="39"/>
                    <a:pt x="100" y="39"/>
                    <a:pt x="100" y="39"/>
                  </a:cubicBezTo>
                  <a:cubicBezTo>
                    <a:pt x="104" y="45"/>
                    <a:pt x="104" y="45"/>
                    <a:pt x="104" y="45"/>
                  </a:cubicBezTo>
                  <a:cubicBezTo>
                    <a:pt x="111" y="44"/>
                    <a:pt x="111" y="44"/>
                    <a:pt x="111" y="44"/>
                  </a:cubicBezTo>
                  <a:cubicBezTo>
                    <a:pt x="110" y="50"/>
                    <a:pt x="110" y="50"/>
                    <a:pt x="110" y="50"/>
                  </a:cubicBezTo>
                  <a:cubicBezTo>
                    <a:pt x="106" y="54"/>
                    <a:pt x="106" y="54"/>
                    <a:pt x="106" y="54"/>
                  </a:cubicBezTo>
                  <a:cubicBezTo>
                    <a:pt x="105" y="59"/>
                    <a:pt x="105" y="59"/>
                    <a:pt x="105" y="59"/>
                  </a:cubicBezTo>
                  <a:cubicBezTo>
                    <a:pt x="104" y="62"/>
                    <a:pt x="104" y="62"/>
                    <a:pt x="104" y="62"/>
                  </a:cubicBezTo>
                  <a:cubicBezTo>
                    <a:pt x="104" y="64"/>
                    <a:pt x="104" y="64"/>
                    <a:pt x="104" y="64"/>
                  </a:cubicBezTo>
                  <a:cubicBezTo>
                    <a:pt x="106" y="66"/>
                    <a:pt x="106" y="66"/>
                    <a:pt x="106" y="66"/>
                  </a:cubicBezTo>
                  <a:cubicBezTo>
                    <a:pt x="104" y="70"/>
                    <a:pt x="104" y="70"/>
                    <a:pt x="104" y="70"/>
                  </a:cubicBezTo>
                  <a:cubicBezTo>
                    <a:pt x="97" y="71"/>
                    <a:pt x="97" y="71"/>
                    <a:pt x="97" y="71"/>
                  </a:cubicBezTo>
                  <a:cubicBezTo>
                    <a:pt x="97" y="73"/>
                    <a:pt x="97" y="73"/>
                    <a:pt x="97" y="73"/>
                  </a:cubicBezTo>
                  <a:cubicBezTo>
                    <a:pt x="92" y="71"/>
                    <a:pt x="92" y="71"/>
                    <a:pt x="92" y="71"/>
                  </a:cubicBezTo>
                  <a:cubicBezTo>
                    <a:pt x="89" y="72"/>
                    <a:pt x="89" y="72"/>
                    <a:pt x="89" y="72"/>
                  </a:cubicBezTo>
                  <a:cubicBezTo>
                    <a:pt x="88" y="76"/>
                    <a:pt x="88" y="76"/>
                    <a:pt x="88" y="76"/>
                  </a:cubicBezTo>
                  <a:cubicBezTo>
                    <a:pt x="91" y="82"/>
                    <a:pt x="91" y="82"/>
                    <a:pt x="91" y="82"/>
                  </a:cubicBezTo>
                  <a:cubicBezTo>
                    <a:pt x="92" y="86"/>
                    <a:pt x="92" y="86"/>
                    <a:pt x="92" y="86"/>
                  </a:cubicBezTo>
                  <a:lnTo>
                    <a:pt x="92" y="9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6" name="Freeform 78"/>
            <p:cNvSpPr>
              <a:spLocks/>
            </p:cNvSpPr>
            <p:nvPr/>
          </p:nvSpPr>
          <p:spPr bwMode="auto">
            <a:xfrm>
              <a:off x="812" y="3801"/>
              <a:ext cx="65" cy="100"/>
            </a:xfrm>
            <a:custGeom>
              <a:avLst/>
              <a:gdLst>
                <a:gd name="T0" fmla="*/ 4 w 31"/>
                <a:gd name="T1" fmla="*/ 0 h 48"/>
                <a:gd name="T2" fmla="*/ 5 w 31"/>
                <a:gd name="T3" fmla="*/ 9 h 48"/>
                <a:gd name="T4" fmla="*/ 12 w 31"/>
                <a:gd name="T5" fmla="*/ 14 h 48"/>
                <a:gd name="T6" fmla="*/ 20 w 31"/>
                <a:gd name="T7" fmla="*/ 18 h 48"/>
                <a:gd name="T8" fmla="*/ 14 w 31"/>
                <a:gd name="T9" fmla="*/ 23 h 48"/>
                <a:gd name="T10" fmla="*/ 12 w 31"/>
                <a:gd name="T11" fmla="*/ 31 h 48"/>
                <a:gd name="T12" fmla="*/ 10 w 31"/>
                <a:gd name="T13" fmla="*/ 37 h 48"/>
                <a:gd name="T14" fmla="*/ 0 w 31"/>
                <a:gd name="T15" fmla="*/ 38 h 48"/>
                <a:gd name="T16" fmla="*/ 6 w 31"/>
                <a:gd name="T17" fmla="*/ 48 h 48"/>
                <a:gd name="T18" fmla="*/ 15 w 31"/>
                <a:gd name="T19" fmla="*/ 41 h 48"/>
                <a:gd name="T20" fmla="*/ 26 w 31"/>
                <a:gd name="T21" fmla="*/ 32 h 48"/>
                <a:gd name="T22" fmla="*/ 30 w 31"/>
                <a:gd name="T23" fmla="*/ 26 h 48"/>
                <a:gd name="T24" fmla="*/ 26 w 31"/>
                <a:gd name="T25" fmla="*/ 14 h 48"/>
                <a:gd name="T26" fmla="*/ 19 w 31"/>
                <a:gd name="T27" fmla="*/ 7 h 48"/>
                <a:gd name="T28" fmla="*/ 10 w 31"/>
                <a:gd name="T29" fmla="*/ 2 h 48"/>
                <a:gd name="T30" fmla="*/ 4 w 31"/>
                <a:gd name="T3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48">
                  <a:moveTo>
                    <a:pt x="4" y="0"/>
                  </a:moveTo>
                  <a:cubicBezTo>
                    <a:pt x="3" y="6"/>
                    <a:pt x="4" y="7"/>
                    <a:pt x="5" y="9"/>
                  </a:cubicBezTo>
                  <a:cubicBezTo>
                    <a:pt x="6" y="12"/>
                    <a:pt x="8" y="13"/>
                    <a:pt x="12" y="14"/>
                  </a:cubicBezTo>
                  <a:cubicBezTo>
                    <a:pt x="16" y="15"/>
                    <a:pt x="21" y="14"/>
                    <a:pt x="20" y="18"/>
                  </a:cubicBezTo>
                  <a:cubicBezTo>
                    <a:pt x="19" y="22"/>
                    <a:pt x="17" y="20"/>
                    <a:pt x="14" y="23"/>
                  </a:cubicBezTo>
                  <a:cubicBezTo>
                    <a:pt x="12" y="26"/>
                    <a:pt x="12" y="30"/>
                    <a:pt x="12" y="31"/>
                  </a:cubicBezTo>
                  <a:cubicBezTo>
                    <a:pt x="13" y="32"/>
                    <a:pt x="15" y="37"/>
                    <a:pt x="10" y="37"/>
                  </a:cubicBezTo>
                  <a:cubicBezTo>
                    <a:pt x="5" y="37"/>
                    <a:pt x="0" y="35"/>
                    <a:pt x="0" y="38"/>
                  </a:cubicBezTo>
                  <a:cubicBezTo>
                    <a:pt x="0" y="40"/>
                    <a:pt x="6" y="48"/>
                    <a:pt x="6" y="48"/>
                  </a:cubicBezTo>
                  <a:cubicBezTo>
                    <a:pt x="6" y="48"/>
                    <a:pt x="13" y="45"/>
                    <a:pt x="15" y="41"/>
                  </a:cubicBezTo>
                  <a:cubicBezTo>
                    <a:pt x="17" y="36"/>
                    <a:pt x="25" y="28"/>
                    <a:pt x="26" y="32"/>
                  </a:cubicBezTo>
                  <a:cubicBezTo>
                    <a:pt x="27" y="35"/>
                    <a:pt x="30" y="31"/>
                    <a:pt x="30" y="26"/>
                  </a:cubicBezTo>
                  <a:cubicBezTo>
                    <a:pt x="31" y="20"/>
                    <a:pt x="31" y="19"/>
                    <a:pt x="26" y="14"/>
                  </a:cubicBezTo>
                  <a:cubicBezTo>
                    <a:pt x="21" y="9"/>
                    <a:pt x="25" y="8"/>
                    <a:pt x="19" y="7"/>
                  </a:cubicBezTo>
                  <a:cubicBezTo>
                    <a:pt x="14" y="6"/>
                    <a:pt x="10" y="4"/>
                    <a:pt x="10" y="2"/>
                  </a:cubicBezTo>
                  <a:cubicBezTo>
                    <a:pt x="10" y="0"/>
                    <a:pt x="4" y="0"/>
                    <a:pt x="4" y="0"/>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7" name="Freeform 79"/>
            <p:cNvSpPr>
              <a:spLocks/>
            </p:cNvSpPr>
            <p:nvPr/>
          </p:nvSpPr>
          <p:spPr bwMode="auto">
            <a:xfrm>
              <a:off x="1615" y="3584"/>
              <a:ext cx="241" cy="319"/>
            </a:xfrm>
            <a:custGeom>
              <a:avLst/>
              <a:gdLst>
                <a:gd name="T0" fmla="*/ 100 w 116"/>
                <a:gd name="T1" fmla="*/ 37 h 153"/>
                <a:gd name="T2" fmla="*/ 110 w 116"/>
                <a:gd name="T3" fmla="*/ 45 h 153"/>
                <a:gd name="T4" fmla="*/ 116 w 116"/>
                <a:gd name="T5" fmla="*/ 49 h 153"/>
                <a:gd name="T6" fmla="*/ 110 w 116"/>
                <a:gd name="T7" fmla="*/ 62 h 153"/>
                <a:gd name="T8" fmla="*/ 99 w 116"/>
                <a:gd name="T9" fmla="*/ 69 h 153"/>
                <a:gd name="T10" fmla="*/ 92 w 116"/>
                <a:gd name="T11" fmla="*/ 61 h 153"/>
                <a:gd name="T12" fmla="*/ 80 w 116"/>
                <a:gd name="T13" fmla="*/ 53 h 153"/>
                <a:gd name="T14" fmla="*/ 70 w 116"/>
                <a:gd name="T15" fmla="*/ 60 h 153"/>
                <a:gd name="T16" fmla="*/ 74 w 116"/>
                <a:gd name="T17" fmla="*/ 77 h 153"/>
                <a:gd name="T18" fmla="*/ 84 w 116"/>
                <a:gd name="T19" fmla="*/ 85 h 153"/>
                <a:gd name="T20" fmla="*/ 91 w 116"/>
                <a:gd name="T21" fmla="*/ 83 h 153"/>
                <a:gd name="T22" fmla="*/ 101 w 116"/>
                <a:gd name="T23" fmla="*/ 88 h 153"/>
                <a:gd name="T24" fmla="*/ 102 w 116"/>
                <a:gd name="T25" fmla="*/ 100 h 153"/>
                <a:gd name="T26" fmla="*/ 94 w 116"/>
                <a:gd name="T27" fmla="*/ 95 h 153"/>
                <a:gd name="T28" fmla="*/ 86 w 116"/>
                <a:gd name="T29" fmla="*/ 100 h 153"/>
                <a:gd name="T30" fmla="*/ 78 w 116"/>
                <a:gd name="T31" fmla="*/ 113 h 153"/>
                <a:gd name="T32" fmla="*/ 73 w 116"/>
                <a:gd name="T33" fmla="*/ 123 h 153"/>
                <a:gd name="T34" fmla="*/ 67 w 116"/>
                <a:gd name="T35" fmla="*/ 131 h 153"/>
                <a:gd name="T36" fmla="*/ 59 w 116"/>
                <a:gd name="T37" fmla="*/ 141 h 153"/>
                <a:gd name="T38" fmla="*/ 48 w 116"/>
                <a:gd name="T39" fmla="*/ 153 h 153"/>
                <a:gd name="T40" fmla="*/ 33 w 116"/>
                <a:gd name="T41" fmla="*/ 149 h 153"/>
                <a:gd name="T42" fmla="*/ 23 w 116"/>
                <a:gd name="T43" fmla="*/ 143 h 153"/>
                <a:gd name="T44" fmla="*/ 21 w 116"/>
                <a:gd name="T45" fmla="*/ 135 h 153"/>
                <a:gd name="T46" fmla="*/ 19 w 116"/>
                <a:gd name="T47" fmla="*/ 128 h 153"/>
                <a:gd name="T48" fmla="*/ 27 w 116"/>
                <a:gd name="T49" fmla="*/ 121 h 153"/>
                <a:gd name="T50" fmla="*/ 21 w 116"/>
                <a:gd name="T51" fmla="*/ 115 h 153"/>
                <a:gd name="T52" fmla="*/ 12 w 116"/>
                <a:gd name="T53" fmla="*/ 114 h 153"/>
                <a:gd name="T54" fmla="*/ 15 w 116"/>
                <a:gd name="T55" fmla="*/ 103 h 153"/>
                <a:gd name="T56" fmla="*/ 13 w 116"/>
                <a:gd name="T57" fmla="*/ 88 h 153"/>
                <a:gd name="T58" fmla="*/ 1 w 116"/>
                <a:gd name="T59" fmla="*/ 73 h 153"/>
                <a:gd name="T60" fmla="*/ 4 w 116"/>
                <a:gd name="T61" fmla="*/ 66 h 153"/>
                <a:gd name="T62" fmla="*/ 0 w 116"/>
                <a:gd name="T63" fmla="*/ 52 h 153"/>
                <a:gd name="T64" fmla="*/ 6 w 116"/>
                <a:gd name="T65" fmla="*/ 41 h 153"/>
                <a:gd name="T66" fmla="*/ 17 w 116"/>
                <a:gd name="T67" fmla="*/ 35 h 153"/>
                <a:gd name="T68" fmla="*/ 24 w 116"/>
                <a:gd name="T69" fmla="*/ 24 h 153"/>
                <a:gd name="T70" fmla="*/ 36 w 116"/>
                <a:gd name="T71" fmla="*/ 17 h 153"/>
                <a:gd name="T72" fmla="*/ 33 w 116"/>
                <a:gd name="T73" fmla="*/ 9 h 153"/>
                <a:gd name="T74" fmla="*/ 56 w 116"/>
                <a:gd name="T75" fmla="*/ 0 h 153"/>
                <a:gd name="T76" fmla="*/ 63 w 116"/>
                <a:gd name="T77" fmla="*/ 10 h 153"/>
                <a:gd name="T78" fmla="*/ 72 w 116"/>
                <a:gd name="T79" fmla="*/ 16 h 153"/>
                <a:gd name="T80" fmla="*/ 81 w 116"/>
                <a:gd name="T81" fmla="*/ 2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153">
                  <a:moveTo>
                    <a:pt x="90" y="27"/>
                  </a:moveTo>
                  <a:cubicBezTo>
                    <a:pt x="100" y="37"/>
                    <a:pt x="100" y="37"/>
                    <a:pt x="100" y="37"/>
                  </a:cubicBezTo>
                  <a:cubicBezTo>
                    <a:pt x="107" y="38"/>
                    <a:pt x="107" y="38"/>
                    <a:pt x="107" y="38"/>
                  </a:cubicBezTo>
                  <a:cubicBezTo>
                    <a:pt x="110" y="45"/>
                    <a:pt x="110" y="45"/>
                    <a:pt x="110" y="45"/>
                  </a:cubicBezTo>
                  <a:cubicBezTo>
                    <a:pt x="116" y="39"/>
                    <a:pt x="116" y="39"/>
                    <a:pt x="116" y="39"/>
                  </a:cubicBezTo>
                  <a:cubicBezTo>
                    <a:pt x="116" y="49"/>
                    <a:pt x="116" y="49"/>
                    <a:pt x="116" y="49"/>
                  </a:cubicBezTo>
                  <a:cubicBezTo>
                    <a:pt x="116" y="49"/>
                    <a:pt x="113" y="55"/>
                    <a:pt x="112" y="56"/>
                  </a:cubicBezTo>
                  <a:cubicBezTo>
                    <a:pt x="112" y="56"/>
                    <a:pt x="110" y="62"/>
                    <a:pt x="110" y="62"/>
                  </a:cubicBezTo>
                  <a:cubicBezTo>
                    <a:pt x="102" y="64"/>
                    <a:pt x="102" y="64"/>
                    <a:pt x="102" y="64"/>
                  </a:cubicBezTo>
                  <a:cubicBezTo>
                    <a:pt x="99" y="69"/>
                    <a:pt x="99" y="69"/>
                    <a:pt x="99" y="69"/>
                  </a:cubicBezTo>
                  <a:cubicBezTo>
                    <a:pt x="92" y="67"/>
                    <a:pt x="92" y="67"/>
                    <a:pt x="92" y="67"/>
                  </a:cubicBezTo>
                  <a:cubicBezTo>
                    <a:pt x="92" y="61"/>
                    <a:pt x="92" y="61"/>
                    <a:pt x="92" y="61"/>
                  </a:cubicBezTo>
                  <a:cubicBezTo>
                    <a:pt x="86" y="57"/>
                    <a:pt x="86" y="57"/>
                    <a:pt x="86" y="57"/>
                  </a:cubicBezTo>
                  <a:cubicBezTo>
                    <a:pt x="80" y="53"/>
                    <a:pt x="80" y="53"/>
                    <a:pt x="80" y="53"/>
                  </a:cubicBezTo>
                  <a:cubicBezTo>
                    <a:pt x="74" y="55"/>
                    <a:pt x="74" y="55"/>
                    <a:pt x="74" y="55"/>
                  </a:cubicBezTo>
                  <a:cubicBezTo>
                    <a:pt x="70" y="60"/>
                    <a:pt x="70" y="60"/>
                    <a:pt x="70" y="60"/>
                  </a:cubicBezTo>
                  <a:cubicBezTo>
                    <a:pt x="74" y="69"/>
                    <a:pt x="74" y="69"/>
                    <a:pt x="74" y="69"/>
                  </a:cubicBezTo>
                  <a:cubicBezTo>
                    <a:pt x="74" y="77"/>
                    <a:pt x="74" y="77"/>
                    <a:pt x="74" y="77"/>
                  </a:cubicBezTo>
                  <a:cubicBezTo>
                    <a:pt x="78" y="83"/>
                    <a:pt x="78" y="83"/>
                    <a:pt x="78" y="83"/>
                  </a:cubicBezTo>
                  <a:cubicBezTo>
                    <a:pt x="84" y="85"/>
                    <a:pt x="84" y="85"/>
                    <a:pt x="84" y="85"/>
                  </a:cubicBezTo>
                  <a:cubicBezTo>
                    <a:pt x="89" y="85"/>
                    <a:pt x="89" y="85"/>
                    <a:pt x="89" y="85"/>
                  </a:cubicBezTo>
                  <a:cubicBezTo>
                    <a:pt x="91" y="83"/>
                    <a:pt x="91" y="83"/>
                    <a:pt x="91" y="83"/>
                  </a:cubicBezTo>
                  <a:cubicBezTo>
                    <a:pt x="98" y="84"/>
                    <a:pt x="98" y="84"/>
                    <a:pt x="98" y="84"/>
                  </a:cubicBezTo>
                  <a:cubicBezTo>
                    <a:pt x="101" y="88"/>
                    <a:pt x="101" y="88"/>
                    <a:pt x="101" y="88"/>
                  </a:cubicBezTo>
                  <a:cubicBezTo>
                    <a:pt x="103" y="94"/>
                    <a:pt x="103" y="94"/>
                    <a:pt x="103" y="94"/>
                  </a:cubicBezTo>
                  <a:cubicBezTo>
                    <a:pt x="102" y="100"/>
                    <a:pt x="102" y="100"/>
                    <a:pt x="102" y="100"/>
                  </a:cubicBezTo>
                  <a:cubicBezTo>
                    <a:pt x="97" y="99"/>
                    <a:pt x="97" y="99"/>
                    <a:pt x="97" y="99"/>
                  </a:cubicBezTo>
                  <a:cubicBezTo>
                    <a:pt x="94" y="95"/>
                    <a:pt x="94" y="95"/>
                    <a:pt x="94" y="95"/>
                  </a:cubicBezTo>
                  <a:cubicBezTo>
                    <a:pt x="89" y="96"/>
                    <a:pt x="89" y="96"/>
                    <a:pt x="89" y="96"/>
                  </a:cubicBezTo>
                  <a:cubicBezTo>
                    <a:pt x="86" y="100"/>
                    <a:pt x="86" y="100"/>
                    <a:pt x="86" y="100"/>
                  </a:cubicBezTo>
                  <a:cubicBezTo>
                    <a:pt x="79" y="106"/>
                    <a:pt x="79" y="106"/>
                    <a:pt x="79" y="106"/>
                  </a:cubicBezTo>
                  <a:cubicBezTo>
                    <a:pt x="78" y="113"/>
                    <a:pt x="78" y="113"/>
                    <a:pt x="78" y="113"/>
                  </a:cubicBezTo>
                  <a:cubicBezTo>
                    <a:pt x="73" y="119"/>
                    <a:pt x="73" y="119"/>
                    <a:pt x="73" y="119"/>
                  </a:cubicBezTo>
                  <a:cubicBezTo>
                    <a:pt x="73" y="123"/>
                    <a:pt x="73" y="123"/>
                    <a:pt x="73" y="123"/>
                  </a:cubicBezTo>
                  <a:cubicBezTo>
                    <a:pt x="70" y="123"/>
                    <a:pt x="70" y="123"/>
                    <a:pt x="70" y="123"/>
                  </a:cubicBezTo>
                  <a:cubicBezTo>
                    <a:pt x="67" y="131"/>
                    <a:pt x="67" y="131"/>
                    <a:pt x="67" y="131"/>
                  </a:cubicBezTo>
                  <a:cubicBezTo>
                    <a:pt x="67" y="131"/>
                    <a:pt x="63" y="137"/>
                    <a:pt x="62" y="137"/>
                  </a:cubicBezTo>
                  <a:cubicBezTo>
                    <a:pt x="62" y="138"/>
                    <a:pt x="60" y="140"/>
                    <a:pt x="59" y="141"/>
                  </a:cubicBezTo>
                  <a:cubicBezTo>
                    <a:pt x="58" y="141"/>
                    <a:pt x="58" y="141"/>
                    <a:pt x="58" y="141"/>
                  </a:cubicBezTo>
                  <a:cubicBezTo>
                    <a:pt x="48" y="153"/>
                    <a:pt x="48" y="153"/>
                    <a:pt x="48" y="153"/>
                  </a:cubicBezTo>
                  <a:cubicBezTo>
                    <a:pt x="38" y="145"/>
                    <a:pt x="38" y="145"/>
                    <a:pt x="38" y="145"/>
                  </a:cubicBezTo>
                  <a:cubicBezTo>
                    <a:pt x="33" y="149"/>
                    <a:pt x="33" y="149"/>
                    <a:pt x="33" y="149"/>
                  </a:cubicBezTo>
                  <a:cubicBezTo>
                    <a:pt x="25" y="145"/>
                    <a:pt x="25" y="145"/>
                    <a:pt x="25" y="145"/>
                  </a:cubicBezTo>
                  <a:cubicBezTo>
                    <a:pt x="23" y="143"/>
                    <a:pt x="23" y="143"/>
                    <a:pt x="23" y="143"/>
                  </a:cubicBezTo>
                  <a:cubicBezTo>
                    <a:pt x="21" y="141"/>
                    <a:pt x="21" y="141"/>
                    <a:pt x="21" y="141"/>
                  </a:cubicBezTo>
                  <a:cubicBezTo>
                    <a:pt x="21" y="135"/>
                    <a:pt x="21" y="135"/>
                    <a:pt x="21" y="135"/>
                  </a:cubicBezTo>
                  <a:cubicBezTo>
                    <a:pt x="21" y="135"/>
                    <a:pt x="25" y="131"/>
                    <a:pt x="25" y="130"/>
                  </a:cubicBezTo>
                  <a:cubicBezTo>
                    <a:pt x="26" y="129"/>
                    <a:pt x="19" y="128"/>
                    <a:pt x="19" y="128"/>
                  </a:cubicBezTo>
                  <a:cubicBezTo>
                    <a:pt x="20" y="124"/>
                    <a:pt x="20" y="124"/>
                    <a:pt x="20" y="124"/>
                  </a:cubicBezTo>
                  <a:cubicBezTo>
                    <a:pt x="27" y="121"/>
                    <a:pt x="27" y="121"/>
                    <a:pt x="27" y="121"/>
                  </a:cubicBezTo>
                  <a:cubicBezTo>
                    <a:pt x="27" y="115"/>
                    <a:pt x="27" y="115"/>
                    <a:pt x="27" y="115"/>
                  </a:cubicBezTo>
                  <a:cubicBezTo>
                    <a:pt x="21" y="115"/>
                    <a:pt x="21" y="115"/>
                    <a:pt x="21" y="115"/>
                  </a:cubicBezTo>
                  <a:cubicBezTo>
                    <a:pt x="17" y="117"/>
                    <a:pt x="17" y="117"/>
                    <a:pt x="17" y="117"/>
                  </a:cubicBezTo>
                  <a:cubicBezTo>
                    <a:pt x="12" y="114"/>
                    <a:pt x="12" y="114"/>
                    <a:pt x="12" y="114"/>
                  </a:cubicBezTo>
                  <a:cubicBezTo>
                    <a:pt x="12" y="109"/>
                    <a:pt x="12" y="109"/>
                    <a:pt x="12" y="109"/>
                  </a:cubicBezTo>
                  <a:cubicBezTo>
                    <a:pt x="15" y="103"/>
                    <a:pt x="15" y="103"/>
                    <a:pt x="15" y="103"/>
                  </a:cubicBezTo>
                  <a:cubicBezTo>
                    <a:pt x="12" y="97"/>
                    <a:pt x="12" y="97"/>
                    <a:pt x="12" y="97"/>
                  </a:cubicBezTo>
                  <a:cubicBezTo>
                    <a:pt x="13" y="88"/>
                    <a:pt x="13" y="88"/>
                    <a:pt x="13" y="88"/>
                  </a:cubicBezTo>
                  <a:cubicBezTo>
                    <a:pt x="9" y="80"/>
                    <a:pt x="9" y="80"/>
                    <a:pt x="9" y="80"/>
                  </a:cubicBezTo>
                  <a:cubicBezTo>
                    <a:pt x="1" y="73"/>
                    <a:pt x="1" y="73"/>
                    <a:pt x="1" y="73"/>
                  </a:cubicBezTo>
                  <a:cubicBezTo>
                    <a:pt x="1" y="69"/>
                    <a:pt x="1" y="69"/>
                    <a:pt x="1" y="69"/>
                  </a:cubicBezTo>
                  <a:cubicBezTo>
                    <a:pt x="4" y="66"/>
                    <a:pt x="4" y="66"/>
                    <a:pt x="4" y="66"/>
                  </a:cubicBezTo>
                  <a:cubicBezTo>
                    <a:pt x="1" y="62"/>
                    <a:pt x="1" y="62"/>
                    <a:pt x="1" y="62"/>
                  </a:cubicBezTo>
                  <a:cubicBezTo>
                    <a:pt x="0" y="52"/>
                    <a:pt x="0" y="52"/>
                    <a:pt x="0" y="52"/>
                  </a:cubicBezTo>
                  <a:cubicBezTo>
                    <a:pt x="6" y="46"/>
                    <a:pt x="6" y="46"/>
                    <a:pt x="6" y="46"/>
                  </a:cubicBezTo>
                  <a:cubicBezTo>
                    <a:pt x="6" y="41"/>
                    <a:pt x="6" y="41"/>
                    <a:pt x="6" y="41"/>
                  </a:cubicBezTo>
                  <a:cubicBezTo>
                    <a:pt x="11" y="40"/>
                    <a:pt x="11" y="40"/>
                    <a:pt x="11" y="40"/>
                  </a:cubicBezTo>
                  <a:cubicBezTo>
                    <a:pt x="17" y="35"/>
                    <a:pt x="17" y="35"/>
                    <a:pt x="17" y="35"/>
                  </a:cubicBezTo>
                  <a:cubicBezTo>
                    <a:pt x="14" y="24"/>
                    <a:pt x="14" y="24"/>
                    <a:pt x="14" y="24"/>
                  </a:cubicBezTo>
                  <a:cubicBezTo>
                    <a:pt x="24" y="24"/>
                    <a:pt x="24" y="24"/>
                    <a:pt x="24" y="24"/>
                  </a:cubicBezTo>
                  <a:cubicBezTo>
                    <a:pt x="30" y="22"/>
                    <a:pt x="30" y="22"/>
                    <a:pt x="30" y="22"/>
                  </a:cubicBezTo>
                  <a:cubicBezTo>
                    <a:pt x="36" y="17"/>
                    <a:pt x="36" y="17"/>
                    <a:pt x="36" y="17"/>
                  </a:cubicBezTo>
                  <a:cubicBezTo>
                    <a:pt x="35" y="12"/>
                    <a:pt x="35" y="12"/>
                    <a:pt x="35" y="12"/>
                  </a:cubicBezTo>
                  <a:cubicBezTo>
                    <a:pt x="33" y="9"/>
                    <a:pt x="33" y="9"/>
                    <a:pt x="33" y="9"/>
                  </a:cubicBezTo>
                  <a:cubicBezTo>
                    <a:pt x="52" y="0"/>
                    <a:pt x="52" y="0"/>
                    <a:pt x="52" y="0"/>
                  </a:cubicBezTo>
                  <a:cubicBezTo>
                    <a:pt x="56" y="0"/>
                    <a:pt x="56" y="0"/>
                    <a:pt x="56" y="0"/>
                  </a:cubicBezTo>
                  <a:cubicBezTo>
                    <a:pt x="56" y="5"/>
                    <a:pt x="56" y="5"/>
                    <a:pt x="56" y="5"/>
                  </a:cubicBezTo>
                  <a:cubicBezTo>
                    <a:pt x="63" y="10"/>
                    <a:pt x="63" y="10"/>
                    <a:pt x="63" y="10"/>
                  </a:cubicBezTo>
                  <a:cubicBezTo>
                    <a:pt x="69" y="9"/>
                    <a:pt x="69" y="9"/>
                    <a:pt x="69" y="9"/>
                  </a:cubicBezTo>
                  <a:cubicBezTo>
                    <a:pt x="72" y="16"/>
                    <a:pt x="72" y="16"/>
                    <a:pt x="72" y="16"/>
                  </a:cubicBezTo>
                  <a:cubicBezTo>
                    <a:pt x="78" y="16"/>
                    <a:pt x="78" y="16"/>
                    <a:pt x="78" y="16"/>
                  </a:cubicBezTo>
                  <a:cubicBezTo>
                    <a:pt x="81" y="26"/>
                    <a:pt x="81" y="26"/>
                    <a:pt x="81" y="26"/>
                  </a:cubicBezTo>
                  <a:lnTo>
                    <a:pt x="90" y="27"/>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8" name="Freeform 80"/>
            <p:cNvSpPr>
              <a:spLocks/>
            </p:cNvSpPr>
            <p:nvPr/>
          </p:nvSpPr>
          <p:spPr bwMode="auto">
            <a:xfrm>
              <a:off x="1281" y="3445"/>
              <a:ext cx="154" cy="106"/>
            </a:xfrm>
            <a:custGeom>
              <a:avLst/>
              <a:gdLst>
                <a:gd name="T0" fmla="*/ 0 w 154"/>
                <a:gd name="T1" fmla="*/ 33 h 106"/>
                <a:gd name="T2" fmla="*/ 4 w 154"/>
                <a:gd name="T3" fmla="*/ 33 h 106"/>
                <a:gd name="T4" fmla="*/ 15 w 154"/>
                <a:gd name="T5" fmla="*/ 25 h 106"/>
                <a:gd name="T6" fmla="*/ 15 w 154"/>
                <a:gd name="T7" fmla="*/ 19 h 106"/>
                <a:gd name="T8" fmla="*/ 23 w 154"/>
                <a:gd name="T9" fmla="*/ 19 h 106"/>
                <a:gd name="T10" fmla="*/ 31 w 154"/>
                <a:gd name="T11" fmla="*/ 6 h 106"/>
                <a:gd name="T12" fmla="*/ 48 w 154"/>
                <a:gd name="T13" fmla="*/ 4 h 106"/>
                <a:gd name="T14" fmla="*/ 48 w 154"/>
                <a:gd name="T15" fmla="*/ 0 h 106"/>
                <a:gd name="T16" fmla="*/ 56 w 154"/>
                <a:gd name="T17" fmla="*/ 4 h 106"/>
                <a:gd name="T18" fmla="*/ 71 w 154"/>
                <a:gd name="T19" fmla="*/ 4 h 106"/>
                <a:gd name="T20" fmla="*/ 71 w 154"/>
                <a:gd name="T21" fmla="*/ 14 h 106"/>
                <a:gd name="T22" fmla="*/ 81 w 154"/>
                <a:gd name="T23" fmla="*/ 23 h 106"/>
                <a:gd name="T24" fmla="*/ 81 w 154"/>
                <a:gd name="T25" fmla="*/ 37 h 106"/>
                <a:gd name="T26" fmla="*/ 92 w 154"/>
                <a:gd name="T27" fmla="*/ 48 h 106"/>
                <a:gd name="T28" fmla="*/ 92 w 154"/>
                <a:gd name="T29" fmla="*/ 56 h 106"/>
                <a:gd name="T30" fmla="*/ 104 w 154"/>
                <a:gd name="T31" fmla="*/ 56 h 106"/>
                <a:gd name="T32" fmla="*/ 115 w 154"/>
                <a:gd name="T33" fmla="*/ 50 h 106"/>
                <a:gd name="T34" fmla="*/ 127 w 154"/>
                <a:gd name="T35" fmla="*/ 52 h 106"/>
                <a:gd name="T36" fmla="*/ 131 w 154"/>
                <a:gd name="T37" fmla="*/ 44 h 106"/>
                <a:gd name="T38" fmla="*/ 144 w 154"/>
                <a:gd name="T39" fmla="*/ 46 h 106"/>
                <a:gd name="T40" fmla="*/ 144 w 154"/>
                <a:gd name="T41" fmla="*/ 58 h 106"/>
                <a:gd name="T42" fmla="*/ 154 w 154"/>
                <a:gd name="T43" fmla="*/ 62 h 106"/>
                <a:gd name="T44" fmla="*/ 154 w 154"/>
                <a:gd name="T45" fmla="*/ 75 h 106"/>
                <a:gd name="T46" fmla="*/ 150 w 154"/>
                <a:gd name="T47" fmla="*/ 77 h 106"/>
                <a:gd name="T48" fmla="*/ 152 w 154"/>
                <a:gd name="T49" fmla="*/ 87 h 106"/>
                <a:gd name="T50" fmla="*/ 146 w 154"/>
                <a:gd name="T51" fmla="*/ 92 h 106"/>
                <a:gd name="T52" fmla="*/ 148 w 154"/>
                <a:gd name="T53" fmla="*/ 104 h 106"/>
                <a:gd name="T54" fmla="*/ 127 w 154"/>
                <a:gd name="T55" fmla="*/ 106 h 106"/>
                <a:gd name="T56" fmla="*/ 115 w 154"/>
                <a:gd name="T57" fmla="*/ 96 h 106"/>
                <a:gd name="T58" fmla="*/ 104 w 154"/>
                <a:gd name="T59" fmla="*/ 106 h 106"/>
                <a:gd name="T60" fmla="*/ 96 w 154"/>
                <a:gd name="T61" fmla="*/ 104 h 106"/>
                <a:gd name="T62" fmla="*/ 83 w 154"/>
                <a:gd name="T63" fmla="*/ 92 h 106"/>
                <a:gd name="T64" fmla="*/ 69 w 154"/>
                <a:gd name="T65" fmla="*/ 89 h 106"/>
                <a:gd name="T66" fmla="*/ 61 w 154"/>
                <a:gd name="T67" fmla="*/ 92 h 106"/>
                <a:gd name="T68" fmla="*/ 48 w 154"/>
                <a:gd name="T69" fmla="*/ 79 h 106"/>
                <a:gd name="T70" fmla="*/ 48 w 154"/>
                <a:gd name="T71" fmla="*/ 62 h 106"/>
                <a:gd name="T72" fmla="*/ 38 w 154"/>
                <a:gd name="T73" fmla="*/ 54 h 106"/>
                <a:gd name="T74" fmla="*/ 23 w 154"/>
                <a:gd name="T75" fmla="*/ 52 h 106"/>
                <a:gd name="T76" fmla="*/ 13 w 154"/>
                <a:gd name="T77" fmla="*/ 44 h 106"/>
                <a:gd name="T78" fmla="*/ 4 w 154"/>
                <a:gd name="T79" fmla="*/ 44 h 106"/>
                <a:gd name="T80" fmla="*/ 0 w 154"/>
                <a:gd name="T81" fmla="*/ 3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06">
                  <a:moveTo>
                    <a:pt x="0" y="33"/>
                  </a:moveTo>
                  <a:lnTo>
                    <a:pt x="4" y="33"/>
                  </a:lnTo>
                  <a:lnTo>
                    <a:pt x="15" y="25"/>
                  </a:lnTo>
                  <a:lnTo>
                    <a:pt x="15" y="19"/>
                  </a:lnTo>
                  <a:lnTo>
                    <a:pt x="23" y="19"/>
                  </a:lnTo>
                  <a:lnTo>
                    <a:pt x="31" y="6"/>
                  </a:lnTo>
                  <a:lnTo>
                    <a:pt x="48" y="4"/>
                  </a:lnTo>
                  <a:lnTo>
                    <a:pt x="48" y="0"/>
                  </a:lnTo>
                  <a:lnTo>
                    <a:pt x="56" y="4"/>
                  </a:lnTo>
                  <a:lnTo>
                    <a:pt x="71" y="4"/>
                  </a:lnTo>
                  <a:lnTo>
                    <a:pt x="71" y="14"/>
                  </a:lnTo>
                  <a:lnTo>
                    <a:pt x="81" y="23"/>
                  </a:lnTo>
                  <a:lnTo>
                    <a:pt x="81" y="37"/>
                  </a:lnTo>
                  <a:lnTo>
                    <a:pt x="92" y="48"/>
                  </a:lnTo>
                  <a:lnTo>
                    <a:pt x="92" y="56"/>
                  </a:lnTo>
                  <a:lnTo>
                    <a:pt x="104" y="56"/>
                  </a:lnTo>
                  <a:lnTo>
                    <a:pt x="115" y="50"/>
                  </a:lnTo>
                  <a:lnTo>
                    <a:pt x="127" y="52"/>
                  </a:lnTo>
                  <a:lnTo>
                    <a:pt x="131" y="44"/>
                  </a:lnTo>
                  <a:lnTo>
                    <a:pt x="144" y="46"/>
                  </a:lnTo>
                  <a:lnTo>
                    <a:pt x="144" y="58"/>
                  </a:lnTo>
                  <a:lnTo>
                    <a:pt x="154" y="62"/>
                  </a:lnTo>
                  <a:lnTo>
                    <a:pt x="154" y="75"/>
                  </a:lnTo>
                  <a:lnTo>
                    <a:pt x="150" y="77"/>
                  </a:lnTo>
                  <a:lnTo>
                    <a:pt x="152" y="87"/>
                  </a:lnTo>
                  <a:lnTo>
                    <a:pt x="146" y="92"/>
                  </a:lnTo>
                  <a:lnTo>
                    <a:pt x="148" y="104"/>
                  </a:lnTo>
                  <a:lnTo>
                    <a:pt x="127" y="106"/>
                  </a:lnTo>
                  <a:lnTo>
                    <a:pt x="115" y="96"/>
                  </a:lnTo>
                  <a:lnTo>
                    <a:pt x="104" y="106"/>
                  </a:lnTo>
                  <a:lnTo>
                    <a:pt x="96" y="104"/>
                  </a:lnTo>
                  <a:lnTo>
                    <a:pt x="83" y="92"/>
                  </a:lnTo>
                  <a:lnTo>
                    <a:pt x="69" y="89"/>
                  </a:lnTo>
                  <a:lnTo>
                    <a:pt x="61" y="92"/>
                  </a:lnTo>
                  <a:lnTo>
                    <a:pt x="48" y="79"/>
                  </a:lnTo>
                  <a:lnTo>
                    <a:pt x="48" y="62"/>
                  </a:lnTo>
                  <a:lnTo>
                    <a:pt x="38" y="54"/>
                  </a:lnTo>
                  <a:lnTo>
                    <a:pt x="23" y="52"/>
                  </a:lnTo>
                  <a:lnTo>
                    <a:pt x="13" y="44"/>
                  </a:lnTo>
                  <a:lnTo>
                    <a:pt x="4" y="44"/>
                  </a:lnTo>
                  <a:lnTo>
                    <a:pt x="0" y="33"/>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39" name="Freeform 81"/>
            <p:cNvSpPr>
              <a:spLocks/>
            </p:cNvSpPr>
            <p:nvPr/>
          </p:nvSpPr>
          <p:spPr bwMode="auto">
            <a:xfrm>
              <a:off x="1450" y="3491"/>
              <a:ext cx="240" cy="202"/>
            </a:xfrm>
            <a:custGeom>
              <a:avLst/>
              <a:gdLst>
                <a:gd name="T0" fmla="*/ 0 w 240"/>
                <a:gd name="T1" fmla="*/ 52 h 202"/>
                <a:gd name="T2" fmla="*/ 12 w 240"/>
                <a:gd name="T3" fmla="*/ 48 h 202"/>
                <a:gd name="T4" fmla="*/ 27 w 240"/>
                <a:gd name="T5" fmla="*/ 54 h 202"/>
                <a:gd name="T6" fmla="*/ 44 w 240"/>
                <a:gd name="T7" fmla="*/ 48 h 202"/>
                <a:gd name="T8" fmla="*/ 44 w 240"/>
                <a:gd name="T9" fmla="*/ 29 h 202"/>
                <a:gd name="T10" fmla="*/ 69 w 240"/>
                <a:gd name="T11" fmla="*/ 21 h 202"/>
                <a:gd name="T12" fmla="*/ 83 w 240"/>
                <a:gd name="T13" fmla="*/ 16 h 202"/>
                <a:gd name="T14" fmla="*/ 102 w 240"/>
                <a:gd name="T15" fmla="*/ 8 h 202"/>
                <a:gd name="T16" fmla="*/ 112 w 240"/>
                <a:gd name="T17" fmla="*/ 0 h 202"/>
                <a:gd name="T18" fmla="*/ 121 w 240"/>
                <a:gd name="T19" fmla="*/ 6 h 202"/>
                <a:gd name="T20" fmla="*/ 140 w 240"/>
                <a:gd name="T21" fmla="*/ 6 h 202"/>
                <a:gd name="T22" fmla="*/ 144 w 240"/>
                <a:gd name="T23" fmla="*/ 14 h 202"/>
                <a:gd name="T24" fmla="*/ 154 w 240"/>
                <a:gd name="T25" fmla="*/ 12 h 202"/>
                <a:gd name="T26" fmla="*/ 160 w 240"/>
                <a:gd name="T27" fmla="*/ 35 h 202"/>
                <a:gd name="T28" fmla="*/ 171 w 240"/>
                <a:gd name="T29" fmla="*/ 50 h 202"/>
                <a:gd name="T30" fmla="*/ 187 w 240"/>
                <a:gd name="T31" fmla="*/ 56 h 202"/>
                <a:gd name="T32" fmla="*/ 200 w 240"/>
                <a:gd name="T33" fmla="*/ 68 h 202"/>
                <a:gd name="T34" fmla="*/ 212 w 240"/>
                <a:gd name="T35" fmla="*/ 75 h 202"/>
                <a:gd name="T36" fmla="*/ 223 w 240"/>
                <a:gd name="T37" fmla="*/ 79 h 202"/>
                <a:gd name="T38" fmla="*/ 223 w 240"/>
                <a:gd name="T39" fmla="*/ 87 h 202"/>
                <a:gd name="T40" fmla="*/ 231 w 240"/>
                <a:gd name="T41" fmla="*/ 93 h 202"/>
                <a:gd name="T42" fmla="*/ 221 w 240"/>
                <a:gd name="T43" fmla="*/ 104 h 202"/>
                <a:gd name="T44" fmla="*/ 237 w 240"/>
                <a:gd name="T45" fmla="*/ 110 h 202"/>
                <a:gd name="T46" fmla="*/ 233 w 240"/>
                <a:gd name="T47" fmla="*/ 112 h 202"/>
                <a:gd name="T48" fmla="*/ 237 w 240"/>
                <a:gd name="T49" fmla="*/ 118 h 202"/>
                <a:gd name="T50" fmla="*/ 240 w 240"/>
                <a:gd name="T51" fmla="*/ 129 h 202"/>
                <a:gd name="T52" fmla="*/ 227 w 240"/>
                <a:gd name="T53" fmla="*/ 139 h 202"/>
                <a:gd name="T54" fmla="*/ 215 w 240"/>
                <a:gd name="T55" fmla="*/ 143 h 202"/>
                <a:gd name="T56" fmla="*/ 194 w 240"/>
                <a:gd name="T57" fmla="*/ 143 h 202"/>
                <a:gd name="T58" fmla="*/ 200 w 240"/>
                <a:gd name="T59" fmla="*/ 166 h 202"/>
                <a:gd name="T60" fmla="*/ 187 w 240"/>
                <a:gd name="T61" fmla="*/ 177 h 202"/>
                <a:gd name="T62" fmla="*/ 177 w 240"/>
                <a:gd name="T63" fmla="*/ 179 h 202"/>
                <a:gd name="T64" fmla="*/ 177 w 240"/>
                <a:gd name="T65" fmla="*/ 189 h 202"/>
                <a:gd name="T66" fmla="*/ 165 w 240"/>
                <a:gd name="T67" fmla="*/ 202 h 202"/>
                <a:gd name="T68" fmla="*/ 165 w 240"/>
                <a:gd name="T69" fmla="*/ 200 h 202"/>
                <a:gd name="T70" fmla="*/ 154 w 240"/>
                <a:gd name="T71" fmla="*/ 191 h 202"/>
                <a:gd name="T72" fmla="*/ 160 w 240"/>
                <a:gd name="T73" fmla="*/ 181 h 202"/>
                <a:gd name="T74" fmla="*/ 154 w 240"/>
                <a:gd name="T75" fmla="*/ 171 h 202"/>
                <a:gd name="T76" fmla="*/ 140 w 240"/>
                <a:gd name="T77" fmla="*/ 171 h 202"/>
                <a:gd name="T78" fmla="*/ 135 w 240"/>
                <a:gd name="T79" fmla="*/ 160 h 202"/>
                <a:gd name="T80" fmla="*/ 140 w 240"/>
                <a:gd name="T81" fmla="*/ 148 h 202"/>
                <a:gd name="T82" fmla="*/ 112 w 240"/>
                <a:gd name="T83" fmla="*/ 131 h 202"/>
                <a:gd name="T84" fmla="*/ 100 w 240"/>
                <a:gd name="T85" fmla="*/ 141 h 202"/>
                <a:gd name="T86" fmla="*/ 81 w 240"/>
                <a:gd name="T87" fmla="*/ 123 h 202"/>
                <a:gd name="T88" fmla="*/ 81 w 240"/>
                <a:gd name="T89" fmla="*/ 125 h 202"/>
                <a:gd name="T90" fmla="*/ 81 w 240"/>
                <a:gd name="T91" fmla="*/ 118 h 202"/>
                <a:gd name="T92" fmla="*/ 69 w 240"/>
                <a:gd name="T93" fmla="*/ 104 h 202"/>
                <a:gd name="T94" fmla="*/ 67 w 240"/>
                <a:gd name="T95" fmla="*/ 91 h 202"/>
                <a:gd name="T96" fmla="*/ 60 w 240"/>
                <a:gd name="T97" fmla="*/ 81 h 202"/>
                <a:gd name="T98" fmla="*/ 54 w 240"/>
                <a:gd name="T99" fmla="*/ 85 h 202"/>
                <a:gd name="T100" fmla="*/ 48 w 240"/>
                <a:gd name="T101" fmla="*/ 87 h 202"/>
                <a:gd name="T102" fmla="*/ 23 w 240"/>
                <a:gd name="T103" fmla="*/ 64 h 202"/>
                <a:gd name="T104" fmla="*/ 14 w 240"/>
                <a:gd name="T105" fmla="*/ 62 h 202"/>
                <a:gd name="T106" fmla="*/ 2 w 240"/>
                <a:gd name="T107" fmla="*/ 64 h 202"/>
                <a:gd name="T108" fmla="*/ 2 w 240"/>
                <a:gd name="T109" fmla="*/ 54 h 202"/>
                <a:gd name="T110" fmla="*/ 0 w 240"/>
                <a:gd name="T111" fmla="*/ 5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 h="202">
                  <a:moveTo>
                    <a:pt x="0" y="52"/>
                  </a:moveTo>
                  <a:lnTo>
                    <a:pt x="12" y="48"/>
                  </a:lnTo>
                  <a:lnTo>
                    <a:pt x="27" y="54"/>
                  </a:lnTo>
                  <a:lnTo>
                    <a:pt x="44" y="48"/>
                  </a:lnTo>
                  <a:lnTo>
                    <a:pt x="44" y="29"/>
                  </a:lnTo>
                  <a:lnTo>
                    <a:pt x="69" y="21"/>
                  </a:lnTo>
                  <a:lnTo>
                    <a:pt x="83" y="16"/>
                  </a:lnTo>
                  <a:lnTo>
                    <a:pt x="102" y="8"/>
                  </a:lnTo>
                  <a:lnTo>
                    <a:pt x="112" y="0"/>
                  </a:lnTo>
                  <a:lnTo>
                    <a:pt x="121" y="6"/>
                  </a:lnTo>
                  <a:lnTo>
                    <a:pt x="140" y="6"/>
                  </a:lnTo>
                  <a:lnTo>
                    <a:pt x="144" y="14"/>
                  </a:lnTo>
                  <a:lnTo>
                    <a:pt x="154" y="12"/>
                  </a:lnTo>
                  <a:lnTo>
                    <a:pt x="160" y="35"/>
                  </a:lnTo>
                  <a:lnTo>
                    <a:pt x="171" y="50"/>
                  </a:lnTo>
                  <a:lnTo>
                    <a:pt x="187" y="56"/>
                  </a:lnTo>
                  <a:lnTo>
                    <a:pt x="200" y="68"/>
                  </a:lnTo>
                  <a:lnTo>
                    <a:pt x="212" y="75"/>
                  </a:lnTo>
                  <a:lnTo>
                    <a:pt x="223" y="79"/>
                  </a:lnTo>
                  <a:lnTo>
                    <a:pt x="223" y="87"/>
                  </a:lnTo>
                  <a:lnTo>
                    <a:pt x="231" y="93"/>
                  </a:lnTo>
                  <a:lnTo>
                    <a:pt x="221" y="104"/>
                  </a:lnTo>
                  <a:lnTo>
                    <a:pt x="237" y="110"/>
                  </a:lnTo>
                  <a:lnTo>
                    <a:pt x="233" y="112"/>
                  </a:lnTo>
                  <a:lnTo>
                    <a:pt x="237" y="118"/>
                  </a:lnTo>
                  <a:lnTo>
                    <a:pt x="240" y="129"/>
                  </a:lnTo>
                  <a:lnTo>
                    <a:pt x="227" y="139"/>
                  </a:lnTo>
                  <a:lnTo>
                    <a:pt x="215" y="143"/>
                  </a:lnTo>
                  <a:lnTo>
                    <a:pt x="194" y="143"/>
                  </a:lnTo>
                  <a:lnTo>
                    <a:pt x="200" y="166"/>
                  </a:lnTo>
                  <a:lnTo>
                    <a:pt x="187" y="177"/>
                  </a:lnTo>
                  <a:lnTo>
                    <a:pt x="177" y="179"/>
                  </a:lnTo>
                  <a:lnTo>
                    <a:pt x="177" y="189"/>
                  </a:lnTo>
                  <a:lnTo>
                    <a:pt x="165" y="202"/>
                  </a:lnTo>
                  <a:lnTo>
                    <a:pt x="165" y="200"/>
                  </a:lnTo>
                  <a:lnTo>
                    <a:pt x="154" y="191"/>
                  </a:lnTo>
                  <a:lnTo>
                    <a:pt x="160" y="181"/>
                  </a:lnTo>
                  <a:lnTo>
                    <a:pt x="154" y="171"/>
                  </a:lnTo>
                  <a:lnTo>
                    <a:pt x="140" y="171"/>
                  </a:lnTo>
                  <a:lnTo>
                    <a:pt x="135" y="160"/>
                  </a:lnTo>
                  <a:lnTo>
                    <a:pt x="140" y="148"/>
                  </a:lnTo>
                  <a:lnTo>
                    <a:pt x="112" y="131"/>
                  </a:lnTo>
                  <a:lnTo>
                    <a:pt x="100" y="141"/>
                  </a:lnTo>
                  <a:lnTo>
                    <a:pt x="81" y="123"/>
                  </a:lnTo>
                  <a:lnTo>
                    <a:pt x="81" y="125"/>
                  </a:lnTo>
                  <a:lnTo>
                    <a:pt x="81" y="118"/>
                  </a:lnTo>
                  <a:lnTo>
                    <a:pt x="69" y="104"/>
                  </a:lnTo>
                  <a:lnTo>
                    <a:pt x="67" y="91"/>
                  </a:lnTo>
                  <a:lnTo>
                    <a:pt x="60" y="81"/>
                  </a:lnTo>
                  <a:lnTo>
                    <a:pt x="54" y="85"/>
                  </a:lnTo>
                  <a:lnTo>
                    <a:pt x="48" y="87"/>
                  </a:lnTo>
                  <a:lnTo>
                    <a:pt x="23" y="64"/>
                  </a:lnTo>
                  <a:lnTo>
                    <a:pt x="14" y="62"/>
                  </a:lnTo>
                  <a:lnTo>
                    <a:pt x="2" y="64"/>
                  </a:lnTo>
                  <a:lnTo>
                    <a:pt x="2" y="54"/>
                  </a:lnTo>
                  <a:lnTo>
                    <a:pt x="0" y="52"/>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0" name="Freeform 82"/>
            <p:cNvSpPr>
              <a:spLocks/>
            </p:cNvSpPr>
            <p:nvPr/>
          </p:nvSpPr>
          <p:spPr bwMode="auto">
            <a:xfrm>
              <a:off x="1429" y="3455"/>
              <a:ext cx="94" cy="90"/>
            </a:xfrm>
            <a:custGeom>
              <a:avLst/>
              <a:gdLst>
                <a:gd name="T0" fmla="*/ 0 w 94"/>
                <a:gd name="T1" fmla="*/ 50 h 90"/>
                <a:gd name="T2" fmla="*/ 23 w 94"/>
                <a:gd name="T3" fmla="*/ 32 h 90"/>
                <a:gd name="T4" fmla="*/ 23 w 94"/>
                <a:gd name="T5" fmla="*/ 15 h 90"/>
                <a:gd name="T6" fmla="*/ 44 w 94"/>
                <a:gd name="T7" fmla="*/ 0 h 90"/>
                <a:gd name="T8" fmla="*/ 56 w 94"/>
                <a:gd name="T9" fmla="*/ 7 h 90"/>
                <a:gd name="T10" fmla="*/ 83 w 94"/>
                <a:gd name="T11" fmla="*/ 7 h 90"/>
                <a:gd name="T12" fmla="*/ 83 w 94"/>
                <a:gd name="T13" fmla="*/ 17 h 90"/>
                <a:gd name="T14" fmla="*/ 94 w 94"/>
                <a:gd name="T15" fmla="*/ 27 h 90"/>
                <a:gd name="T16" fmla="*/ 85 w 94"/>
                <a:gd name="T17" fmla="*/ 40 h 90"/>
                <a:gd name="T18" fmla="*/ 94 w 94"/>
                <a:gd name="T19" fmla="*/ 54 h 90"/>
                <a:gd name="T20" fmla="*/ 90 w 94"/>
                <a:gd name="T21" fmla="*/ 57 h 90"/>
                <a:gd name="T22" fmla="*/ 65 w 94"/>
                <a:gd name="T23" fmla="*/ 65 h 90"/>
                <a:gd name="T24" fmla="*/ 65 w 94"/>
                <a:gd name="T25" fmla="*/ 84 h 90"/>
                <a:gd name="T26" fmla="*/ 48 w 94"/>
                <a:gd name="T27" fmla="*/ 90 h 90"/>
                <a:gd name="T28" fmla="*/ 33 w 94"/>
                <a:gd name="T29" fmla="*/ 84 h 90"/>
                <a:gd name="T30" fmla="*/ 21 w 94"/>
                <a:gd name="T31" fmla="*/ 88 h 90"/>
                <a:gd name="T32" fmla="*/ 4 w 94"/>
                <a:gd name="T33" fmla="*/ 77 h 90"/>
                <a:gd name="T34" fmla="*/ 4 w 94"/>
                <a:gd name="T35" fmla="*/ 77 h 90"/>
                <a:gd name="T36" fmla="*/ 2 w 94"/>
                <a:gd name="T37" fmla="*/ 67 h 90"/>
                <a:gd name="T38" fmla="*/ 6 w 94"/>
                <a:gd name="T39" fmla="*/ 65 h 90"/>
                <a:gd name="T40" fmla="*/ 6 w 94"/>
                <a:gd name="T41" fmla="*/ 52 h 90"/>
                <a:gd name="T42" fmla="*/ 0 w 94"/>
                <a:gd name="T43" fmla="*/ 5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4" h="90">
                  <a:moveTo>
                    <a:pt x="0" y="50"/>
                  </a:moveTo>
                  <a:lnTo>
                    <a:pt x="23" y="32"/>
                  </a:lnTo>
                  <a:lnTo>
                    <a:pt x="23" y="15"/>
                  </a:lnTo>
                  <a:lnTo>
                    <a:pt x="44" y="0"/>
                  </a:lnTo>
                  <a:lnTo>
                    <a:pt x="56" y="7"/>
                  </a:lnTo>
                  <a:lnTo>
                    <a:pt x="83" y="7"/>
                  </a:lnTo>
                  <a:lnTo>
                    <a:pt x="83" y="17"/>
                  </a:lnTo>
                  <a:lnTo>
                    <a:pt x="94" y="27"/>
                  </a:lnTo>
                  <a:lnTo>
                    <a:pt x="85" y="40"/>
                  </a:lnTo>
                  <a:lnTo>
                    <a:pt x="94" y="54"/>
                  </a:lnTo>
                  <a:lnTo>
                    <a:pt x="90" y="57"/>
                  </a:lnTo>
                  <a:lnTo>
                    <a:pt x="65" y="65"/>
                  </a:lnTo>
                  <a:lnTo>
                    <a:pt x="65" y="84"/>
                  </a:lnTo>
                  <a:lnTo>
                    <a:pt x="48" y="90"/>
                  </a:lnTo>
                  <a:lnTo>
                    <a:pt x="33" y="84"/>
                  </a:lnTo>
                  <a:lnTo>
                    <a:pt x="21" y="88"/>
                  </a:lnTo>
                  <a:lnTo>
                    <a:pt x="4" y="77"/>
                  </a:lnTo>
                  <a:lnTo>
                    <a:pt x="4" y="77"/>
                  </a:lnTo>
                  <a:lnTo>
                    <a:pt x="2" y="67"/>
                  </a:lnTo>
                  <a:lnTo>
                    <a:pt x="6" y="65"/>
                  </a:lnTo>
                  <a:lnTo>
                    <a:pt x="6" y="52"/>
                  </a:lnTo>
                  <a:lnTo>
                    <a:pt x="0" y="5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1" name="Freeform 83"/>
            <p:cNvSpPr>
              <a:spLocks/>
            </p:cNvSpPr>
            <p:nvPr/>
          </p:nvSpPr>
          <p:spPr bwMode="auto">
            <a:xfrm>
              <a:off x="1464" y="3409"/>
              <a:ext cx="142" cy="103"/>
            </a:xfrm>
            <a:custGeom>
              <a:avLst/>
              <a:gdLst>
                <a:gd name="T0" fmla="*/ 55 w 142"/>
                <a:gd name="T1" fmla="*/ 13 h 103"/>
                <a:gd name="T2" fmla="*/ 71 w 142"/>
                <a:gd name="T3" fmla="*/ 34 h 103"/>
                <a:gd name="T4" fmla="*/ 86 w 142"/>
                <a:gd name="T5" fmla="*/ 28 h 103"/>
                <a:gd name="T6" fmla="*/ 92 w 142"/>
                <a:gd name="T7" fmla="*/ 34 h 103"/>
                <a:gd name="T8" fmla="*/ 101 w 142"/>
                <a:gd name="T9" fmla="*/ 23 h 103"/>
                <a:gd name="T10" fmla="*/ 113 w 142"/>
                <a:gd name="T11" fmla="*/ 36 h 103"/>
                <a:gd name="T12" fmla="*/ 126 w 142"/>
                <a:gd name="T13" fmla="*/ 36 h 103"/>
                <a:gd name="T14" fmla="*/ 128 w 142"/>
                <a:gd name="T15" fmla="*/ 53 h 103"/>
                <a:gd name="T16" fmla="*/ 142 w 142"/>
                <a:gd name="T17" fmla="*/ 57 h 103"/>
                <a:gd name="T18" fmla="*/ 140 w 142"/>
                <a:gd name="T19" fmla="*/ 80 h 103"/>
                <a:gd name="T20" fmla="*/ 140 w 142"/>
                <a:gd name="T21" fmla="*/ 94 h 103"/>
                <a:gd name="T22" fmla="*/ 130 w 142"/>
                <a:gd name="T23" fmla="*/ 96 h 103"/>
                <a:gd name="T24" fmla="*/ 126 w 142"/>
                <a:gd name="T25" fmla="*/ 88 h 103"/>
                <a:gd name="T26" fmla="*/ 107 w 142"/>
                <a:gd name="T27" fmla="*/ 88 h 103"/>
                <a:gd name="T28" fmla="*/ 98 w 142"/>
                <a:gd name="T29" fmla="*/ 82 h 103"/>
                <a:gd name="T30" fmla="*/ 88 w 142"/>
                <a:gd name="T31" fmla="*/ 90 h 103"/>
                <a:gd name="T32" fmla="*/ 69 w 142"/>
                <a:gd name="T33" fmla="*/ 98 h 103"/>
                <a:gd name="T34" fmla="*/ 55 w 142"/>
                <a:gd name="T35" fmla="*/ 103 h 103"/>
                <a:gd name="T36" fmla="*/ 59 w 142"/>
                <a:gd name="T37" fmla="*/ 100 h 103"/>
                <a:gd name="T38" fmla="*/ 50 w 142"/>
                <a:gd name="T39" fmla="*/ 86 h 103"/>
                <a:gd name="T40" fmla="*/ 59 w 142"/>
                <a:gd name="T41" fmla="*/ 73 h 103"/>
                <a:gd name="T42" fmla="*/ 48 w 142"/>
                <a:gd name="T43" fmla="*/ 63 h 103"/>
                <a:gd name="T44" fmla="*/ 48 w 142"/>
                <a:gd name="T45" fmla="*/ 53 h 103"/>
                <a:gd name="T46" fmla="*/ 21 w 142"/>
                <a:gd name="T47" fmla="*/ 53 h 103"/>
                <a:gd name="T48" fmla="*/ 9 w 142"/>
                <a:gd name="T49" fmla="*/ 46 h 103"/>
                <a:gd name="T50" fmla="*/ 0 w 142"/>
                <a:gd name="T51" fmla="*/ 34 h 103"/>
                <a:gd name="T52" fmla="*/ 11 w 142"/>
                <a:gd name="T53" fmla="*/ 23 h 103"/>
                <a:gd name="T54" fmla="*/ 9 w 142"/>
                <a:gd name="T55" fmla="*/ 11 h 103"/>
                <a:gd name="T56" fmla="*/ 28 w 142"/>
                <a:gd name="T57" fmla="*/ 11 h 103"/>
                <a:gd name="T58" fmla="*/ 34 w 142"/>
                <a:gd name="T59" fmla="*/ 0 h 103"/>
                <a:gd name="T60" fmla="*/ 55 w 142"/>
                <a:gd name="T61"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2" h="103">
                  <a:moveTo>
                    <a:pt x="55" y="13"/>
                  </a:moveTo>
                  <a:lnTo>
                    <a:pt x="71" y="34"/>
                  </a:lnTo>
                  <a:lnTo>
                    <a:pt x="86" y="28"/>
                  </a:lnTo>
                  <a:lnTo>
                    <a:pt x="92" y="34"/>
                  </a:lnTo>
                  <a:lnTo>
                    <a:pt x="101" y="23"/>
                  </a:lnTo>
                  <a:lnTo>
                    <a:pt x="113" y="36"/>
                  </a:lnTo>
                  <a:lnTo>
                    <a:pt x="126" y="36"/>
                  </a:lnTo>
                  <a:lnTo>
                    <a:pt x="128" y="53"/>
                  </a:lnTo>
                  <a:lnTo>
                    <a:pt x="142" y="57"/>
                  </a:lnTo>
                  <a:lnTo>
                    <a:pt x="140" y="80"/>
                  </a:lnTo>
                  <a:lnTo>
                    <a:pt x="140" y="94"/>
                  </a:lnTo>
                  <a:lnTo>
                    <a:pt x="130" y="96"/>
                  </a:lnTo>
                  <a:lnTo>
                    <a:pt x="126" y="88"/>
                  </a:lnTo>
                  <a:lnTo>
                    <a:pt x="107" y="88"/>
                  </a:lnTo>
                  <a:lnTo>
                    <a:pt x="98" y="82"/>
                  </a:lnTo>
                  <a:lnTo>
                    <a:pt x="88" y="90"/>
                  </a:lnTo>
                  <a:lnTo>
                    <a:pt x="69" y="98"/>
                  </a:lnTo>
                  <a:lnTo>
                    <a:pt x="55" y="103"/>
                  </a:lnTo>
                  <a:lnTo>
                    <a:pt x="59" y="100"/>
                  </a:lnTo>
                  <a:lnTo>
                    <a:pt x="50" y="86"/>
                  </a:lnTo>
                  <a:lnTo>
                    <a:pt x="59" y="73"/>
                  </a:lnTo>
                  <a:lnTo>
                    <a:pt x="48" y="63"/>
                  </a:lnTo>
                  <a:lnTo>
                    <a:pt x="48" y="53"/>
                  </a:lnTo>
                  <a:lnTo>
                    <a:pt x="21" y="53"/>
                  </a:lnTo>
                  <a:lnTo>
                    <a:pt x="9" y="46"/>
                  </a:lnTo>
                  <a:lnTo>
                    <a:pt x="0" y="34"/>
                  </a:lnTo>
                  <a:lnTo>
                    <a:pt x="11" y="23"/>
                  </a:lnTo>
                  <a:lnTo>
                    <a:pt x="9" y="11"/>
                  </a:lnTo>
                  <a:lnTo>
                    <a:pt x="28" y="11"/>
                  </a:lnTo>
                  <a:lnTo>
                    <a:pt x="34" y="0"/>
                  </a:lnTo>
                  <a:lnTo>
                    <a:pt x="55" y="13"/>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2" name="Freeform 84"/>
            <p:cNvSpPr>
              <a:spLocks/>
            </p:cNvSpPr>
            <p:nvPr/>
          </p:nvSpPr>
          <p:spPr bwMode="auto">
            <a:xfrm>
              <a:off x="1621" y="3434"/>
              <a:ext cx="137" cy="167"/>
            </a:xfrm>
            <a:custGeom>
              <a:avLst/>
              <a:gdLst>
                <a:gd name="T0" fmla="*/ 100 w 137"/>
                <a:gd name="T1" fmla="*/ 153 h 167"/>
                <a:gd name="T2" fmla="*/ 94 w 137"/>
                <a:gd name="T3" fmla="*/ 138 h 167"/>
                <a:gd name="T4" fmla="*/ 94 w 137"/>
                <a:gd name="T5" fmla="*/ 125 h 167"/>
                <a:gd name="T6" fmla="*/ 119 w 137"/>
                <a:gd name="T7" fmla="*/ 117 h 167"/>
                <a:gd name="T8" fmla="*/ 123 w 137"/>
                <a:gd name="T9" fmla="*/ 90 h 167"/>
                <a:gd name="T10" fmla="*/ 125 w 137"/>
                <a:gd name="T11" fmla="*/ 73 h 167"/>
                <a:gd name="T12" fmla="*/ 135 w 137"/>
                <a:gd name="T13" fmla="*/ 63 h 167"/>
                <a:gd name="T14" fmla="*/ 137 w 137"/>
                <a:gd name="T15" fmla="*/ 30 h 167"/>
                <a:gd name="T16" fmla="*/ 125 w 137"/>
                <a:gd name="T17" fmla="*/ 28 h 167"/>
                <a:gd name="T18" fmla="*/ 129 w 137"/>
                <a:gd name="T19" fmla="*/ 15 h 167"/>
                <a:gd name="T20" fmla="*/ 108 w 137"/>
                <a:gd name="T21" fmla="*/ 11 h 167"/>
                <a:gd name="T22" fmla="*/ 91 w 137"/>
                <a:gd name="T23" fmla="*/ 0 h 167"/>
                <a:gd name="T24" fmla="*/ 73 w 137"/>
                <a:gd name="T25" fmla="*/ 23 h 167"/>
                <a:gd name="T26" fmla="*/ 66 w 137"/>
                <a:gd name="T27" fmla="*/ 44 h 167"/>
                <a:gd name="T28" fmla="*/ 54 w 137"/>
                <a:gd name="T29" fmla="*/ 46 h 167"/>
                <a:gd name="T30" fmla="*/ 41 w 137"/>
                <a:gd name="T31" fmla="*/ 38 h 167"/>
                <a:gd name="T32" fmla="*/ 27 w 137"/>
                <a:gd name="T33" fmla="*/ 46 h 167"/>
                <a:gd name="T34" fmla="*/ 25 w 137"/>
                <a:gd name="T35" fmla="*/ 71 h 167"/>
                <a:gd name="T36" fmla="*/ 10 w 137"/>
                <a:gd name="T37" fmla="*/ 96 h 167"/>
                <a:gd name="T38" fmla="*/ 0 w 137"/>
                <a:gd name="T39" fmla="*/ 107 h 167"/>
                <a:gd name="T40" fmla="*/ 0 w 137"/>
                <a:gd name="T41" fmla="*/ 107 h 167"/>
                <a:gd name="T42" fmla="*/ 16 w 137"/>
                <a:gd name="T43" fmla="*/ 113 h 167"/>
                <a:gd name="T44" fmla="*/ 29 w 137"/>
                <a:gd name="T45" fmla="*/ 125 h 167"/>
                <a:gd name="T46" fmla="*/ 41 w 137"/>
                <a:gd name="T47" fmla="*/ 132 h 167"/>
                <a:gd name="T48" fmla="*/ 52 w 137"/>
                <a:gd name="T49" fmla="*/ 136 h 167"/>
                <a:gd name="T50" fmla="*/ 52 w 137"/>
                <a:gd name="T51" fmla="*/ 144 h 167"/>
                <a:gd name="T52" fmla="*/ 60 w 137"/>
                <a:gd name="T53" fmla="*/ 150 h 167"/>
                <a:gd name="T54" fmla="*/ 50 w 137"/>
                <a:gd name="T55" fmla="*/ 161 h 167"/>
                <a:gd name="T56" fmla="*/ 66 w 137"/>
                <a:gd name="T57" fmla="*/ 167 h 167"/>
                <a:gd name="T58" fmla="*/ 100 w 137"/>
                <a:gd name="T59" fmla="*/ 15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67">
                  <a:moveTo>
                    <a:pt x="100" y="153"/>
                  </a:moveTo>
                  <a:lnTo>
                    <a:pt x="94" y="138"/>
                  </a:lnTo>
                  <a:lnTo>
                    <a:pt x="94" y="125"/>
                  </a:lnTo>
                  <a:lnTo>
                    <a:pt x="119" y="117"/>
                  </a:lnTo>
                  <a:lnTo>
                    <a:pt x="123" y="90"/>
                  </a:lnTo>
                  <a:lnTo>
                    <a:pt x="125" y="73"/>
                  </a:lnTo>
                  <a:lnTo>
                    <a:pt x="135" y="63"/>
                  </a:lnTo>
                  <a:lnTo>
                    <a:pt x="137" y="30"/>
                  </a:lnTo>
                  <a:lnTo>
                    <a:pt x="125" y="28"/>
                  </a:lnTo>
                  <a:lnTo>
                    <a:pt x="129" y="15"/>
                  </a:lnTo>
                  <a:lnTo>
                    <a:pt x="108" y="11"/>
                  </a:lnTo>
                  <a:lnTo>
                    <a:pt x="91" y="0"/>
                  </a:lnTo>
                  <a:lnTo>
                    <a:pt x="73" y="23"/>
                  </a:lnTo>
                  <a:lnTo>
                    <a:pt x="66" y="44"/>
                  </a:lnTo>
                  <a:lnTo>
                    <a:pt x="54" y="46"/>
                  </a:lnTo>
                  <a:lnTo>
                    <a:pt x="41" y="38"/>
                  </a:lnTo>
                  <a:lnTo>
                    <a:pt x="27" y="46"/>
                  </a:lnTo>
                  <a:lnTo>
                    <a:pt x="25" y="71"/>
                  </a:lnTo>
                  <a:lnTo>
                    <a:pt x="10" y="96"/>
                  </a:lnTo>
                  <a:lnTo>
                    <a:pt x="0" y="107"/>
                  </a:lnTo>
                  <a:lnTo>
                    <a:pt x="0" y="107"/>
                  </a:lnTo>
                  <a:lnTo>
                    <a:pt x="16" y="113"/>
                  </a:lnTo>
                  <a:lnTo>
                    <a:pt x="29" y="125"/>
                  </a:lnTo>
                  <a:lnTo>
                    <a:pt x="41" y="132"/>
                  </a:lnTo>
                  <a:lnTo>
                    <a:pt x="52" y="136"/>
                  </a:lnTo>
                  <a:lnTo>
                    <a:pt x="52" y="144"/>
                  </a:lnTo>
                  <a:lnTo>
                    <a:pt x="60" y="150"/>
                  </a:lnTo>
                  <a:lnTo>
                    <a:pt x="50" y="161"/>
                  </a:lnTo>
                  <a:lnTo>
                    <a:pt x="66" y="167"/>
                  </a:lnTo>
                  <a:lnTo>
                    <a:pt x="100" y="153"/>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3" name="Freeform 85"/>
            <p:cNvSpPr>
              <a:spLocks/>
            </p:cNvSpPr>
            <p:nvPr/>
          </p:nvSpPr>
          <p:spPr bwMode="auto">
            <a:xfrm>
              <a:off x="3194" y="3676"/>
              <a:ext cx="605" cy="538"/>
            </a:xfrm>
            <a:custGeom>
              <a:avLst/>
              <a:gdLst>
                <a:gd name="T0" fmla="*/ 23 w 290"/>
                <a:gd name="T1" fmla="*/ 178 h 258"/>
                <a:gd name="T2" fmla="*/ 28 w 290"/>
                <a:gd name="T3" fmla="*/ 185 h 258"/>
                <a:gd name="T4" fmla="*/ 45 w 290"/>
                <a:gd name="T5" fmla="*/ 192 h 258"/>
                <a:gd name="T6" fmla="*/ 67 w 290"/>
                <a:gd name="T7" fmla="*/ 202 h 258"/>
                <a:gd name="T8" fmla="*/ 85 w 290"/>
                <a:gd name="T9" fmla="*/ 210 h 258"/>
                <a:gd name="T10" fmla="*/ 97 w 290"/>
                <a:gd name="T11" fmla="*/ 222 h 258"/>
                <a:gd name="T12" fmla="*/ 107 w 290"/>
                <a:gd name="T13" fmla="*/ 223 h 258"/>
                <a:gd name="T14" fmla="*/ 113 w 290"/>
                <a:gd name="T15" fmla="*/ 212 h 258"/>
                <a:gd name="T16" fmla="*/ 133 w 290"/>
                <a:gd name="T17" fmla="*/ 184 h 258"/>
                <a:gd name="T18" fmla="*/ 161 w 290"/>
                <a:gd name="T19" fmla="*/ 129 h 258"/>
                <a:gd name="T20" fmla="*/ 157 w 290"/>
                <a:gd name="T21" fmla="*/ 110 h 258"/>
                <a:gd name="T22" fmla="*/ 158 w 290"/>
                <a:gd name="T23" fmla="*/ 69 h 258"/>
                <a:gd name="T24" fmla="*/ 146 w 290"/>
                <a:gd name="T25" fmla="*/ 51 h 258"/>
                <a:gd name="T26" fmla="*/ 161 w 290"/>
                <a:gd name="T27" fmla="*/ 48 h 258"/>
                <a:gd name="T28" fmla="*/ 166 w 290"/>
                <a:gd name="T29" fmla="*/ 38 h 258"/>
                <a:gd name="T30" fmla="*/ 182 w 290"/>
                <a:gd name="T31" fmla="*/ 37 h 258"/>
                <a:gd name="T32" fmla="*/ 186 w 290"/>
                <a:gd name="T33" fmla="*/ 25 h 258"/>
                <a:gd name="T34" fmla="*/ 198 w 290"/>
                <a:gd name="T35" fmla="*/ 32 h 258"/>
                <a:gd name="T36" fmla="*/ 206 w 290"/>
                <a:gd name="T37" fmla="*/ 32 h 258"/>
                <a:gd name="T38" fmla="*/ 219 w 290"/>
                <a:gd name="T39" fmla="*/ 26 h 258"/>
                <a:gd name="T40" fmla="*/ 232 w 290"/>
                <a:gd name="T41" fmla="*/ 25 h 258"/>
                <a:gd name="T42" fmla="*/ 236 w 290"/>
                <a:gd name="T43" fmla="*/ 13 h 258"/>
                <a:gd name="T44" fmla="*/ 249 w 290"/>
                <a:gd name="T45" fmla="*/ 0 h 258"/>
                <a:gd name="T46" fmla="*/ 250 w 290"/>
                <a:gd name="T47" fmla="*/ 11 h 258"/>
                <a:gd name="T48" fmla="*/ 255 w 290"/>
                <a:gd name="T49" fmla="*/ 23 h 258"/>
                <a:gd name="T50" fmla="*/ 265 w 290"/>
                <a:gd name="T51" fmla="*/ 40 h 258"/>
                <a:gd name="T52" fmla="*/ 273 w 290"/>
                <a:gd name="T53" fmla="*/ 50 h 258"/>
                <a:gd name="T54" fmla="*/ 289 w 290"/>
                <a:gd name="T55" fmla="*/ 59 h 258"/>
                <a:gd name="T56" fmla="*/ 288 w 290"/>
                <a:gd name="T57" fmla="*/ 75 h 258"/>
                <a:gd name="T58" fmla="*/ 265 w 290"/>
                <a:gd name="T59" fmla="*/ 99 h 258"/>
                <a:gd name="T60" fmla="*/ 255 w 290"/>
                <a:gd name="T61" fmla="*/ 114 h 258"/>
                <a:gd name="T62" fmla="*/ 266 w 290"/>
                <a:gd name="T63" fmla="*/ 129 h 258"/>
                <a:gd name="T64" fmla="*/ 252 w 290"/>
                <a:gd name="T65" fmla="*/ 153 h 258"/>
                <a:gd name="T66" fmla="*/ 233 w 290"/>
                <a:gd name="T67" fmla="*/ 170 h 258"/>
                <a:gd name="T68" fmla="*/ 221 w 290"/>
                <a:gd name="T69" fmla="*/ 190 h 258"/>
                <a:gd name="T70" fmla="*/ 195 w 290"/>
                <a:gd name="T71" fmla="*/ 200 h 258"/>
                <a:gd name="T72" fmla="*/ 184 w 290"/>
                <a:gd name="T73" fmla="*/ 208 h 258"/>
                <a:gd name="T74" fmla="*/ 184 w 290"/>
                <a:gd name="T75" fmla="*/ 229 h 258"/>
                <a:gd name="T76" fmla="*/ 182 w 290"/>
                <a:gd name="T77" fmla="*/ 237 h 258"/>
                <a:gd name="T78" fmla="*/ 176 w 290"/>
                <a:gd name="T79" fmla="*/ 246 h 258"/>
                <a:gd name="T80" fmla="*/ 156 w 290"/>
                <a:gd name="T81" fmla="*/ 238 h 258"/>
                <a:gd name="T82" fmla="*/ 122 w 290"/>
                <a:gd name="T83" fmla="*/ 245 h 258"/>
                <a:gd name="T84" fmla="*/ 102 w 290"/>
                <a:gd name="T85" fmla="*/ 257 h 258"/>
                <a:gd name="T86" fmla="*/ 73 w 290"/>
                <a:gd name="T87" fmla="*/ 243 h 258"/>
                <a:gd name="T88" fmla="*/ 58 w 290"/>
                <a:gd name="T89" fmla="*/ 225 h 258"/>
                <a:gd name="T90" fmla="*/ 35 w 290"/>
                <a:gd name="T91" fmla="*/ 219 h 258"/>
                <a:gd name="T92" fmla="*/ 11 w 290"/>
                <a:gd name="T93" fmla="*/ 215 h 258"/>
                <a:gd name="T94" fmla="*/ 0 w 290"/>
                <a:gd name="T95" fmla="*/ 205 h 258"/>
                <a:gd name="T96" fmla="*/ 9 w 290"/>
                <a:gd name="T97" fmla="*/ 19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0" h="258">
                  <a:moveTo>
                    <a:pt x="9" y="191"/>
                  </a:moveTo>
                  <a:cubicBezTo>
                    <a:pt x="23" y="178"/>
                    <a:pt x="23" y="178"/>
                    <a:pt x="23" y="178"/>
                  </a:cubicBezTo>
                  <a:cubicBezTo>
                    <a:pt x="29" y="182"/>
                    <a:pt x="29" y="182"/>
                    <a:pt x="29" y="182"/>
                  </a:cubicBezTo>
                  <a:cubicBezTo>
                    <a:pt x="28" y="185"/>
                    <a:pt x="28" y="185"/>
                    <a:pt x="28" y="185"/>
                  </a:cubicBezTo>
                  <a:cubicBezTo>
                    <a:pt x="36" y="191"/>
                    <a:pt x="36" y="191"/>
                    <a:pt x="36" y="191"/>
                  </a:cubicBezTo>
                  <a:cubicBezTo>
                    <a:pt x="45" y="192"/>
                    <a:pt x="45" y="192"/>
                    <a:pt x="45" y="192"/>
                  </a:cubicBezTo>
                  <a:cubicBezTo>
                    <a:pt x="60" y="204"/>
                    <a:pt x="60" y="204"/>
                    <a:pt x="60" y="204"/>
                  </a:cubicBezTo>
                  <a:cubicBezTo>
                    <a:pt x="67" y="202"/>
                    <a:pt x="67" y="202"/>
                    <a:pt x="67" y="202"/>
                  </a:cubicBezTo>
                  <a:cubicBezTo>
                    <a:pt x="77" y="211"/>
                    <a:pt x="77" y="211"/>
                    <a:pt x="77" y="211"/>
                  </a:cubicBezTo>
                  <a:cubicBezTo>
                    <a:pt x="85" y="210"/>
                    <a:pt x="85" y="210"/>
                    <a:pt x="85" y="210"/>
                  </a:cubicBezTo>
                  <a:cubicBezTo>
                    <a:pt x="88" y="221"/>
                    <a:pt x="88" y="221"/>
                    <a:pt x="88" y="221"/>
                  </a:cubicBezTo>
                  <a:cubicBezTo>
                    <a:pt x="97" y="222"/>
                    <a:pt x="97" y="222"/>
                    <a:pt x="97" y="222"/>
                  </a:cubicBezTo>
                  <a:cubicBezTo>
                    <a:pt x="102" y="228"/>
                    <a:pt x="102" y="228"/>
                    <a:pt x="102" y="228"/>
                  </a:cubicBezTo>
                  <a:cubicBezTo>
                    <a:pt x="107" y="223"/>
                    <a:pt x="107" y="223"/>
                    <a:pt x="107" y="223"/>
                  </a:cubicBezTo>
                  <a:cubicBezTo>
                    <a:pt x="112" y="223"/>
                    <a:pt x="112" y="223"/>
                    <a:pt x="112" y="223"/>
                  </a:cubicBezTo>
                  <a:cubicBezTo>
                    <a:pt x="113" y="212"/>
                    <a:pt x="113" y="212"/>
                    <a:pt x="113" y="212"/>
                  </a:cubicBezTo>
                  <a:cubicBezTo>
                    <a:pt x="130" y="194"/>
                    <a:pt x="130" y="194"/>
                    <a:pt x="130" y="194"/>
                  </a:cubicBezTo>
                  <a:cubicBezTo>
                    <a:pt x="133" y="184"/>
                    <a:pt x="133" y="184"/>
                    <a:pt x="133" y="184"/>
                  </a:cubicBezTo>
                  <a:cubicBezTo>
                    <a:pt x="159" y="156"/>
                    <a:pt x="159" y="156"/>
                    <a:pt x="159" y="156"/>
                  </a:cubicBezTo>
                  <a:cubicBezTo>
                    <a:pt x="161" y="129"/>
                    <a:pt x="161" y="129"/>
                    <a:pt x="161" y="129"/>
                  </a:cubicBezTo>
                  <a:cubicBezTo>
                    <a:pt x="166" y="113"/>
                    <a:pt x="166" y="113"/>
                    <a:pt x="166" y="113"/>
                  </a:cubicBezTo>
                  <a:cubicBezTo>
                    <a:pt x="157" y="110"/>
                    <a:pt x="157" y="110"/>
                    <a:pt x="157" y="110"/>
                  </a:cubicBezTo>
                  <a:cubicBezTo>
                    <a:pt x="152" y="78"/>
                    <a:pt x="152" y="78"/>
                    <a:pt x="152" y="78"/>
                  </a:cubicBezTo>
                  <a:cubicBezTo>
                    <a:pt x="158" y="69"/>
                    <a:pt x="158" y="69"/>
                    <a:pt x="158" y="69"/>
                  </a:cubicBezTo>
                  <a:cubicBezTo>
                    <a:pt x="149" y="63"/>
                    <a:pt x="149" y="63"/>
                    <a:pt x="149" y="63"/>
                  </a:cubicBezTo>
                  <a:cubicBezTo>
                    <a:pt x="146" y="51"/>
                    <a:pt x="146" y="51"/>
                    <a:pt x="146" y="51"/>
                  </a:cubicBezTo>
                  <a:cubicBezTo>
                    <a:pt x="154" y="46"/>
                    <a:pt x="154" y="46"/>
                    <a:pt x="154" y="46"/>
                  </a:cubicBezTo>
                  <a:cubicBezTo>
                    <a:pt x="161" y="48"/>
                    <a:pt x="161" y="48"/>
                    <a:pt x="161" y="48"/>
                  </a:cubicBezTo>
                  <a:cubicBezTo>
                    <a:pt x="162" y="39"/>
                    <a:pt x="162" y="39"/>
                    <a:pt x="162" y="39"/>
                  </a:cubicBezTo>
                  <a:cubicBezTo>
                    <a:pt x="166" y="38"/>
                    <a:pt x="166" y="38"/>
                    <a:pt x="166" y="38"/>
                  </a:cubicBezTo>
                  <a:cubicBezTo>
                    <a:pt x="174" y="40"/>
                    <a:pt x="174" y="40"/>
                    <a:pt x="174" y="40"/>
                  </a:cubicBezTo>
                  <a:cubicBezTo>
                    <a:pt x="182" y="37"/>
                    <a:pt x="182" y="37"/>
                    <a:pt x="182" y="37"/>
                  </a:cubicBezTo>
                  <a:cubicBezTo>
                    <a:pt x="181" y="31"/>
                    <a:pt x="181" y="31"/>
                    <a:pt x="181" y="31"/>
                  </a:cubicBezTo>
                  <a:cubicBezTo>
                    <a:pt x="186" y="25"/>
                    <a:pt x="186" y="25"/>
                    <a:pt x="186" y="25"/>
                  </a:cubicBezTo>
                  <a:cubicBezTo>
                    <a:pt x="188" y="32"/>
                    <a:pt x="188" y="32"/>
                    <a:pt x="188" y="32"/>
                  </a:cubicBezTo>
                  <a:cubicBezTo>
                    <a:pt x="198" y="32"/>
                    <a:pt x="198" y="32"/>
                    <a:pt x="198" y="32"/>
                  </a:cubicBezTo>
                  <a:cubicBezTo>
                    <a:pt x="203" y="27"/>
                    <a:pt x="203" y="27"/>
                    <a:pt x="203" y="27"/>
                  </a:cubicBezTo>
                  <a:cubicBezTo>
                    <a:pt x="206" y="32"/>
                    <a:pt x="206" y="32"/>
                    <a:pt x="206" y="32"/>
                  </a:cubicBezTo>
                  <a:cubicBezTo>
                    <a:pt x="216" y="32"/>
                    <a:pt x="216" y="32"/>
                    <a:pt x="216" y="32"/>
                  </a:cubicBezTo>
                  <a:cubicBezTo>
                    <a:pt x="219" y="26"/>
                    <a:pt x="219" y="26"/>
                    <a:pt x="219" y="26"/>
                  </a:cubicBezTo>
                  <a:cubicBezTo>
                    <a:pt x="226" y="31"/>
                    <a:pt x="226" y="31"/>
                    <a:pt x="226" y="31"/>
                  </a:cubicBezTo>
                  <a:cubicBezTo>
                    <a:pt x="232" y="25"/>
                    <a:pt x="232" y="25"/>
                    <a:pt x="232" y="25"/>
                  </a:cubicBezTo>
                  <a:cubicBezTo>
                    <a:pt x="238" y="25"/>
                    <a:pt x="238" y="25"/>
                    <a:pt x="238" y="25"/>
                  </a:cubicBezTo>
                  <a:cubicBezTo>
                    <a:pt x="236" y="13"/>
                    <a:pt x="236" y="13"/>
                    <a:pt x="236" y="13"/>
                  </a:cubicBezTo>
                  <a:cubicBezTo>
                    <a:pt x="244" y="6"/>
                    <a:pt x="244" y="6"/>
                    <a:pt x="244" y="6"/>
                  </a:cubicBezTo>
                  <a:cubicBezTo>
                    <a:pt x="249" y="0"/>
                    <a:pt x="249" y="0"/>
                    <a:pt x="249" y="0"/>
                  </a:cubicBezTo>
                  <a:cubicBezTo>
                    <a:pt x="257" y="4"/>
                    <a:pt x="257" y="4"/>
                    <a:pt x="257" y="4"/>
                  </a:cubicBezTo>
                  <a:cubicBezTo>
                    <a:pt x="250" y="11"/>
                    <a:pt x="250" y="11"/>
                    <a:pt x="250" y="11"/>
                  </a:cubicBezTo>
                  <a:cubicBezTo>
                    <a:pt x="248" y="19"/>
                    <a:pt x="248" y="19"/>
                    <a:pt x="248" y="19"/>
                  </a:cubicBezTo>
                  <a:cubicBezTo>
                    <a:pt x="255" y="23"/>
                    <a:pt x="255" y="23"/>
                    <a:pt x="255" y="23"/>
                  </a:cubicBezTo>
                  <a:cubicBezTo>
                    <a:pt x="258" y="33"/>
                    <a:pt x="258" y="33"/>
                    <a:pt x="258" y="33"/>
                  </a:cubicBezTo>
                  <a:cubicBezTo>
                    <a:pt x="265" y="40"/>
                    <a:pt x="265" y="40"/>
                    <a:pt x="265" y="40"/>
                  </a:cubicBezTo>
                  <a:cubicBezTo>
                    <a:pt x="267" y="50"/>
                    <a:pt x="267" y="50"/>
                    <a:pt x="267" y="50"/>
                  </a:cubicBezTo>
                  <a:cubicBezTo>
                    <a:pt x="273" y="50"/>
                    <a:pt x="273" y="50"/>
                    <a:pt x="273" y="50"/>
                  </a:cubicBezTo>
                  <a:cubicBezTo>
                    <a:pt x="278" y="49"/>
                    <a:pt x="278" y="49"/>
                    <a:pt x="278" y="49"/>
                  </a:cubicBezTo>
                  <a:cubicBezTo>
                    <a:pt x="289" y="59"/>
                    <a:pt x="289" y="59"/>
                    <a:pt x="289" y="59"/>
                  </a:cubicBezTo>
                  <a:cubicBezTo>
                    <a:pt x="290" y="70"/>
                    <a:pt x="290" y="70"/>
                    <a:pt x="290" y="70"/>
                  </a:cubicBezTo>
                  <a:cubicBezTo>
                    <a:pt x="288" y="75"/>
                    <a:pt x="288" y="75"/>
                    <a:pt x="288" y="75"/>
                  </a:cubicBezTo>
                  <a:cubicBezTo>
                    <a:pt x="279" y="77"/>
                    <a:pt x="279" y="77"/>
                    <a:pt x="279" y="77"/>
                  </a:cubicBezTo>
                  <a:cubicBezTo>
                    <a:pt x="265" y="99"/>
                    <a:pt x="265" y="99"/>
                    <a:pt x="265" y="99"/>
                  </a:cubicBezTo>
                  <a:cubicBezTo>
                    <a:pt x="257" y="106"/>
                    <a:pt x="257" y="106"/>
                    <a:pt x="257" y="106"/>
                  </a:cubicBezTo>
                  <a:cubicBezTo>
                    <a:pt x="255" y="114"/>
                    <a:pt x="255" y="114"/>
                    <a:pt x="255" y="114"/>
                  </a:cubicBezTo>
                  <a:cubicBezTo>
                    <a:pt x="261" y="123"/>
                    <a:pt x="261" y="123"/>
                    <a:pt x="261" y="123"/>
                  </a:cubicBezTo>
                  <a:cubicBezTo>
                    <a:pt x="266" y="129"/>
                    <a:pt x="266" y="129"/>
                    <a:pt x="266" y="129"/>
                  </a:cubicBezTo>
                  <a:cubicBezTo>
                    <a:pt x="265" y="139"/>
                    <a:pt x="265" y="139"/>
                    <a:pt x="265" y="139"/>
                  </a:cubicBezTo>
                  <a:cubicBezTo>
                    <a:pt x="252" y="153"/>
                    <a:pt x="252" y="153"/>
                    <a:pt x="252" y="153"/>
                  </a:cubicBezTo>
                  <a:cubicBezTo>
                    <a:pt x="235" y="160"/>
                    <a:pt x="235" y="160"/>
                    <a:pt x="235" y="160"/>
                  </a:cubicBezTo>
                  <a:cubicBezTo>
                    <a:pt x="233" y="170"/>
                    <a:pt x="233" y="170"/>
                    <a:pt x="233" y="170"/>
                  </a:cubicBezTo>
                  <a:cubicBezTo>
                    <a:pt x="224" y="178"/>
                    <a:pt x="224" y="178"/>
                    <a:pt x="224" y="178"/>
                  </a:cubicBezTo>
                  <a:cubicBezTo>
                    <a:pt x="221" y="190"/>
                    <a:pt x="221" y="190"/>
                    <a:pt x="221" y="190"/>
                  </a:cubicBezTo>
                  <a:cubicBezTo>
                    <a:pt x="209" y="189"/>
                    <a:pt x="209" y="189"/>
                    <a:pt x="209" y="189"/>
                  </a:cubicBezTo>
                  <a:cubicBezTo>
                    <a:pt x="195" y="200"/>
                    <a:pt x="195" y="200"/>
                    <a:pt x="195" y="200"/>
                  </a:cubicBezTo>
                  <a:cubicBezTo>
                    <a:pt x="184" y="200"/>
                    <a:pt x="184" y="200"/>
                    <a:pt x="184" y="200"/>
                  </a:cubicBezTo>
                  <a:cubicBezTo>
                    <a:pt x="184" y="208"/>
                    <a:pt x="184" y="208"/>
                    <a:pt x="184" y="208"/>
                  </a:cubicBezTo>
                  <a:cubicBezTo>
                    <a:pt x="183" y="214"/>
                    <a:pt x="183" y="214"/>
                    <a:pt x="183" y="214"/>
                  </a:cubicBezTo>
                  <a:cubicBezTo>
                    <a:pt x="184" y="229"/>
                    <a:pt x="184" y="229"/>
                    <a:pt x="184" y="229"/>
                  </a:cubicBezTo>
                  <a:cubicBezTo>
                    <a:pt x="191" y="229"/>
                    <a:pt x="191" y="229"/>
                    <a:pt x="191" y="229"/>
                  </a:cubicBezTo>
                  <a:cubicBezTo>
                    <a:pt x="182" y="237"/>
                    <a:pt x="182" y="237"/>
                    <a:pt x="182" y="237"/>
                  </a:cubicBezTo>
                  <a:cubicBezTo>
                    <a:pt x="181" y="244"/>
                    <a:pt x="181" y="244"/>
                    <a:pt x="181" y="244"/>
                  </a:cubicBezTo>
                  <a:cubicBezTo>
                    <a:pt x="180" y="243"/>
                    <a:pt x="177" y="245"/>
                    <a:pt x="176" y="246"/>
                  </a:cubicBezTo>
                  <a:cubicBezTo>
                    <a:pt x="173" y="247"/>
                    <a:pt x="165" y="248"/>
                    <a:pt x="164" y="244"/>
                  </a:cubicBezTo>
                  <a:cubicBezTo>
                    <a:pt x="164" y="239"/>
                    <a:pt x="159" y="238"/>
                    <a:pt x="156" y="238"/>
                  </a:cubicBezTo>
                  <a:cubicBezTo>
                    <a:pt x="153" y="237"/>
                    <a:pt x="152" y="244"/>
                    <a:pt x="146" y="241"/>
                  </a:cubicBezTo>
                  <a:cubicBezTo>
                    <a:pt x="139" y="237"/>
                    <a:pt x="127" y="243"/>
                    <a:pt x="122" y="245"/>
                  </a:cubicBezTo>
                  <a:cubicBezTo>
                    <a:pt x="117" y="246"/>
                    <a:pt x="115" y="252"/>
                    <a:pt x="112" y="253"/>
                  </a:cubicBezTo>
                  <a:cubicBezTo>
                    <a:pt x="109" y="253"/>
                    <a:pt x="104" y="258"/>
                    <a:pt x="102" y="257"/>
                  </a:cubicBezTo>
                  <a:cubicBezTo>
                    <a:pt x="100" y="257"/>
                    <a:pt x="86" y="254"/>
                    <a:pt x="80" y="251"/>
                  </a:cubicBezTo>
                  <a:cubicBezTo>
                    <a:pt x="74" y="247"/>
                    <a:pt x="74" y="247"/>
                    <a:pt x="73" y="243"/>
                  </a:cubicBezTo>
                  <a:cubicBezTo>
                    <a:pt x="72" y="239"/>
                    <a:pt x="70" y="234"/>
                    <a:pt x="68" y="228"/>
                  </a:cubicBezTo>
                  <a:cubicBezTo>
                    <a:pt x="67" y="223"/>
                    <a:pt x="63" y="225"/>
                    <a:pt x="58" y="225"/>
                  </a:cubicBezTo>
                  <a:cubicBezTo>
                    <a:pt x="52" y="225"/>
                    <a:pt x="48" y="224"/>
                    <a:pt x="47" y="223"/>
                  </a:cubicBezTo>
                  <a:cubicBezTo>
                    <a:pt x="47" y="222"/>
                    <a:pt x="41" y="219"/>
                    <a:pt x="35" y="219"/>
                  </a:cubicBezTo>
                  <a:cubicBezTo>
                    <a:pt x="29" y="220"/>
                    <a:pt x="27" y="220"/>
                    <a:pt x="22" y="219"/>
                  </a:cubicBezTo>
                  <a:cubicBezTo>
                    <a:pt x="16" y="218"/>
                    <a:pt x="15" y="218"/>
                    <a:pt x="11" y="215"/>
                  </a:cubicBezTo>
                  <a:cubicBezTo>
                    <a:pt x="9" y="213"/>
                    <a:pt x="7" y="214"/>
                    <a:pt x="6" y="216"/>
                  </a:cubicBezTo>
                  <a:cubicBezTo>
                    <a:pt x="0" y="205"/>
                    <a:pt x="0" y="205"/>
                    <a:pt x="0" y="205"/>
                  </a:cubicBezTo>
                  <a:cubicBezTo>
                    <a:pt x="4" y="198"/>
                    <a:pt x="4" y="198"/>
                    <a:pt x="4" y="198"/>
                  </a:cubicBezTo>
                  <a:lnTo>
                    <a:pt x="9" y="191"/>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4" name="Freeform 86"/>
            <p:cNvSpPr>
              <a:spLocks noEditPoints="1"/>
            </p:cNvSpPr>
            <p:nvPr/>
          </p:nvSpPr>
          <p:spPr bwMode="auto">
            <a:xfrm>
              <a:off x="2836" y="4039"/>
              <a:ext cx="377" cy="248"/>
            </a:xfrm>
            <a:custGeom>
              <a:avLst/>
              <a:gdLst>
                <a:gd name="T0" fmla="*/ 0 w 181"/>
                <a:gd name="T1" fmla="*/ 67 h 119"/>
                <a:gd name="T2" fmla="*/ 13 w 181"/>
                <a:gd name="T3" fmla="*/ 68 h 119"/>
                <a:gd name="T4" fmla="*/ 21 w 181"/>
                <a:gd name="T5" fmla="*/ 62 h 119"/>
                <a:gd name="T6" fmla="*/ 21 w 181"/>
                <a:gd name="T7" fmla="*/ 53 h 119"/>
                <a:gd name="T8" fmla="*/ 27 w 181"/>
                <a:gd name="T9" fmla="*/ 52 h 119"/>
                <a:gd name="T10" fmla="*/ 39 w 181"/>
                <a:gd name="T11" fmla="*/ 59 h 119"/>
                <a:gd name="T12" fmla="*/ 53 w 181"/>
                <a:gd name="T13" fmla="*/ 60 h 119"/>
                <a:gd name="T14" fmla="*/ 66 w 181"/>
                <a:gd name="T15" fmla="*/ 59 h 119"/>
                <a:gd name="T16" fmla="*/ 78 w 181"/>
                <a:gd name="T17" fmla="*/ 50 h 119"/>
                <a:gd name="T18" fmla="*/ 85 w 181"/>
                <a:gd name="T19" fmla="*/ 50 h 119"/>
                <a:gd name="T20" fmla="*/ 85 w 181"/>
                <a:gd name="T21" fmla="*/ 40 h 119"/>
                <a:gd name="T22" fmla="*/ 91 w 181"/>
                <a:gd name="T23" fmla="*/ 35 h 119"/>
                <a:gd name="T24" fmla="*/ 90 w 181"/>
                <a:gd name="T25" fmla="*/ 29 h 119"/>
                <a:gd name="T26" fmla="*/ 98 w 181"/>
                <a:gd name="T27" fmla="*/ 26 h 119"/>
                <a:gd name="T28" fmla="*/ 100 w 181"/>
                <a:gd name="T29" fmla="*/ 13 h 119"/>
                <a:gd name="T30" fmla="*/ 108 w 181"/>
                <a:gd name="T31" fmla="*/ 11 h 119"/>
                <a:gd name="T32" fmla="*/ 114 w 181"/>
                <a:gd name="T33" fmla="*/ 11 h 119"/>
                <a:gd name="T34" fmla="*/ 117 w 181"/>
                <a:gd name="T35" fmla="*/ 8 h 119"/>
                <a:gd name="T36" fmla="*/ 127 w 181"/>
                <a:gd name="T37" fmla="*/ 6 h 119"/>
                <a:gd name="T38" fmla="*/ 133 w 181"/>
                <a:gd name="T39" fmla="*/ 4 h 119"/>
                <a:gd name="T40" fmla="*/ 135 w 181"/>
                <a:gd name="T41" fmla="*/ 0 h 119"/>
                <a:gd name="T42" fmla="*/ 144 w 181"/>
                <a:gd name="T43" fmla="*/ 2 h 119"/>
                <a:gd name="T44" fmla="*/ 155 w 181"/>
                <a:gd name="T45" fmla="*/ 5 h 119"/>
                <a:gd name="T46" fmla="*/ 164 w 181"/>
                <a:gd name="T47" fmla="*/ 12 h 119"/>
                <a:gd name="T48" fmla="*/ 176 w 181"/>
                <a:gd name="T49" fmla="*/ 10 h 119"/>
                <a:gd name="T50" fmla="*/ 181 w 181"/>
                <a:gd name="T51" fmla="*/ 17 h 119"/>
                <a:gd name="T52" fmla="*/ 176 w 181"/>
                <a:gd name="T53" fmla="*/ 24 h 119"/>
                <a:gd name="T54" fmla="*/ 172 w 181"/>
                <a:gd name="T55" fmla="*/ 31 h 119"/>
                <a:gd name="T56" fmla="*/ 178 w 181"/>
                <a:gd name="T57" fmla="*/ 42 h 119"/>
                <a:gd name="T58" fmla="*/ 178 w 181"/>
                <a:gd name="T59" fmla="*/ 45 h 119"/>
                <a:gd name="T60" fmla="*/ 172 w 181"/>
                <a:gd name="T61" fmla="*/ 51 h 119"/>
                <a:gd name="T62" fmla="*/ 167 w 181"/>
                <a:gd name="T63" fmla="*/ 59 h 119"/>
                <a:gd name="T64" fmla="*/ 162 w 181"/>
                <a:gd name="T65" fmla="*/ 72 h 119"/>
                <a:gd name="T66" fmla="*/ 169 w 181"/>
                <a:gd name="T67" fmla="*/ 85 h 119"/>
                <a:gd name="T68" fmla="*/ 171 w 181"/>
                <a:gd name="T69" fmla="*/ 99 h 119"/>
                <a:gd name="T70" fmla="*/ 163 w 181"/>
                <a:gd name="T71" fmla="*/ 107 h 119"/>
                <a:gd name="T72" fmla="*/ 152 w 181"/>
                <a:gd name="T73" fmla="*/ 109 h 119"/>
                <a:gd name="T74" fmla="*/ 144 w 181"/>
                <a:gd name="T75" fmla="*/ 108 h 119"/>
                <a:gd name="T76" fmla="*/ 135 w 181"/>
                <a:gd name="T77" fmla="*/ 106 h 119"/>
                <a:gd name="T78" fmla="*/ 126 w 181"/>
                <a:gd name="T79" fmla="*/ 109 h 119"/>
                <a:gd name="T80" fmla="*/ 114 w 181"/>
                <a:gd name="T81" fmla="*/ 108 h 119"/>
                <a:gd name="T82" fmla="*/ 101 w 181"/>
                <a:gd name="T83" fmla="*/ 101 h 119"/>
                <a:gd name="T84" fmla="*/ 99 w 181"/>
                <a:gd name="T85" fmla="*/ 92 h 119"/>
                <a:gd name="T86" fmla="*/ 88 w 181"/>
                <a:gd name="T87" fmla="*/ 91 h 119"/>
                <a:gd name="T88" fmla="*/ 80 w 181"/>
                <a:gd name="T89" fmla="*/ 92 h 119"/>
                <a:gd name="T90" fmla="*/ 69 w 181"/>
                <a:gd name="T91" fmla="*/ 88 h 119"/>
                <a:gd name="T92" fmla="*/ 61 w 181"/>
                <a:gd name="T93" fmla="*/ 87 h 119"/>
                <a:gd name="T94" fmla="*/ 55 w 181"/>
                <a:gd name="T95" fmla="*/ 90 h 119"/>
                <a:gd name="T96" fmla="*/ 47 w 181"/>
                <a:gd name="T97" fmla="*/ 94 h 119"/>
                <a:gd name="T98" fmla="*/ 41 w 181"/>
                <a:gd name="T99" fmla="*/ 97 h 119"/>
                <a:gd name="T100" fmla="*/ 34 w 181"/>
                <a:gd name="T101" fmla="*/ 102 h 119"/>
                <a:gd name="T102" fmla="*/ 24 w 181"/>
                <a:gd name="T103" fmla="*/ 107 h 119"/>
                <a:gd name="T104" fmla="*/ 16 w 181"/>
                <a:gd name="T105" fmla="*/ 112 h 119"/>
                <a:gd name="T106" fmla="*/ 13 w 181"/>
                <a:gd name="T107" fmla="*/ 114 h 119"/>
                <a:gd name="T108" fmla="*/ 11 w 181"/>
                <a:gd name="T109" fmla="*/ 112 h 119"/>
                <a:gd name="T110" fmla="*/ 5 w 181"/>
                <a:gd name="T111" fmla="*/ 105 h 119"/>
                <a:gd name="T112" fmla="*/ 14 w 181"/>
                <a:gd name="T113" fmla="*/ 101 h 119"/>
                <a:gd name="T114" fmla="*/ 14 w 181"/>
                <a:gd name="T115" fmla="*/ 96 h 119"/>
                <a:gd name="T116" fmla="*/ 2 w 181"/>
                <a:gd name="T117" fmla="*/ 83 h 119"/>
                <a:gd name="T118" fmla="*/ 0 w 181"/>
                <a:gd name="T119" fmla="*/ 67 h 119"/>
                <a:gd name="T120" fmla="*/ 13 w 181"/>
                <a:gd name="T121" fmla="*/ 119 h 119"/>
                <a:gd name="T122" fmla="*/ 13 w 181"/>
                <a:gd name="T123" fmla="*/ 119 h 119"/>
                <a:gd name="T124" fmla="*/ 13 w 181"/>
                <a:gd name="T125"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1" h="119">
                  <a:moveTo>
                    <a:pt x="0" y="67"/>
                  </a:moveTo>
                  <a:cubicBezTo>
                    <a:pt x="13" y="68"/>
                    <a:pt x="13" y="68"/>
                    <a:pt x="13" y="68"/>
                  </a:cubicBezTo>
                  <a:cubicBezTo>
                    <a:pt x="21" y="62"/>
                    <a:pt x="21" y="62"/>
                    <a:pt x="21" y="62"/>
                  </a:cubicBezTo>
                  <a:cubicBezTo>
                    <a:pt x="21" y="53"/>
                    <a:pt x="21" y="53"/>
                    <a:pt x="21" y="53"/>
                  </a:cubicBezTo>
                  <a:cubicBezTo>
                    <a:pt x="27" y="52"/>
                    <a:pt x="27" y="52"/>
                    <a:pt x="27" y="52"/>
                  </a:cubicBezTo>
                  <a:cubicBezTo>
                    <a:pt x="39" y="59"/>
                    <a:pt x="39" y="59"/>
                    <a:pt x="39" y="59"/>
                  </a:cubicBezTo>
                  <a:cubicBezTo>
                    <a:pt x="53" y="60"/>
                    <a:pt x="53" y="60"/>
                    <a:pt x="53" y="60"/>
                  </a:cubicBezTo>
                  <a:cubicBezTo>
                    <a:pt x="66" y="59"/>
                    <a:pt x="66" y="59"/>
                    <a:pt x="66" y="59"/>
                  </a:cubicBezTo>
                  <a:cubicBezTo>
                    <a:pt x="78" y="50"/>
                    <a:pt x="78" y="50"/>
                    <a:pt x="78" y="50"/>
                  </a:cubicBezTo>
                  <a:cubicBezTo>
                    <a:pt x="85" y="50"/>
                    <a:pt x="85" y="50"/>
                    <a:pt x="85" y="50"/>
                  </a:cubicBezTo>
                  <a:cubicBezTo>
                    <a:pt x="85" y="40"/>
                    <a:pt x="85" y="40"/>
                    <a:pt x="85" y="40"/>
                  </a:cubicBezTo>
                  <a:cubicBezTo>
                    <a:pt x="91" y="35"/>
                    <a:pt x="91" y="35"/>
                    <a:pt x="91" y="35"/>
                  </a:cubicBezTo>
                  <a:cubicBezTo>
                    <a:pt x="90" y="29"/>
                    <a:pt x="90" y="29"/>
                    <a:pt x="90" y="29"/>
                  </a:cubicBezTo>
                  <a:cubicBezTo>
                    <a:pt x="98" y="26"/>
                    <a:pt x="98" y="26"/>
                    <a:pt x="98" y="26"/>
                  </a:cubicBezTo>
                  <a:cubicBezTo>
                    <a:pt x="100" y="13"/>
                    <a:pt x="100" y="13"/>
                    <a:pt x="100" y="13"/>
                  </a:cubicBezTo>
                  <a:cubicBezTo>
                    <a:pt x="108" y="11"/>
                    <a:pt x="108" y="11"/>
                    <a:pt x="108" y="11"/>
                  </a:cubicBezTo>
                  <a:cubicBezTo>
                    <a:pt x="114" y="11"/>
                    <a:pt x="114" y="11"/>
                    <a:pt x="114" y="11"/>
                  </a:cubicBezTo>
                  <a:cubicBezTo>
                    <a:pt x="117" y="8"/>
                    <a:pt x="117" y="8"/>
                    <a:pt x="117" y="8"/>
                  </a:cubicBezTo>
                  <a:cubicBezTo>
                    <a:pt x="127" y="6"/>
                    <a:pt x="127" y="6"/>
                    <a:pt x="127" y="6"/>
                  </a:cubicBezTo>
                  <a:cubicBezTo>
                    <a:pt x="133" y="4"/>
                    <a:pt x="133" y="4"/>
                    <a:pt x="133" y="4"/>
                  </a:cubicBezTo>
                  <a:cubicBezTo>
                    <a:pt x="135" y="0"/>
                    <a:pt x="135" y="0"/>
                    <a:pt x="135" y="0"/>
                  </a:cubicBezTo>
                  <a:cubicBezTo>
                    <a:pt x="144" y="2"/>
                    <a:pt x="144" y="2"/>
                    <a:pt x="144" y="2"/>
                  </a:cubicBezTo>
                  <a:cubicBezTo>
                    <a:pt x="155" y="5"/>
                    <a:pt x="155" y="5"/>
                    <a:pt x="155" y="5"/>
                  </a:cubicBezTo>
                  <a:cubicBezTo>
                    <a:pt x="164" y="12"/>
                    <a:pt x="164" y="12"/>
                    <a:pt x="164" y="12"/>
                  </a:cubicBezTo>
                  <a:cubicBezTo>
                    <a:pt x="176" y="10"/>
                    <a:pt x="176" y="10"/>
                    <a:pt x="176" y="10"/>
                  </a:cubicBezTo>
                  <a:cubicBezTo>
                    <a:pt x="181" y="17"/>
                    <a:pt x="181" y="17"/>
                    <a:pt x="181" y="17"/>
                  </a:cubicBezTo>
                  <a:cubicBezTo>
                    <a:pt x="176" y="24"/>
                    <a:pt x="176" y="24"/>
                    <a:pt x="176" y="24"/>
                  </a:cubicBezTo>
                  <a:cubicBezTo>
                    <a:pt x="172" y="31"/>
                    <a:pt x="172" y="31"/>
                    <a:pt x="172" y="31"/>
                  </a:cubicBezTo>
                  <a:cubicBezTo>
                    <a:pt x="178" y="42"/>
                    <a:pt x="178" y="42"/>
                    <a:pt x="178" y="42"/>
                  </a:cubicBezTo>
                  <a:cubicBezTo>
                    <a:pt x="178" y="43"/>
                    <a:pt x="178" y="44"/>
                    <a:pt x="178" y="45"/>
                  </a:cubicBezTo>
                  <a:cubicBezTo>
                    <a:pt x="178" y="48"/>
                    <a:pt x="175" y="48"/>
                    <a:pt x="172" y="51"/>
                  </a:cubicBezTo>
                  <a:cubicBezTo>
                    <a:pt x="168" y="53"/>
                    <a:pt x="170" y="58"/>
                    <a:pt x="167" y="59"/>
                  </a:cubicBezTo>
                  <a:cubicBezTo>
                    <a:pt x="164" y="60"/>
                    <a:pt x="162" y="68"/>
                    <a:pt x="162" y="72"/>
                  </a:cubicBezTo>
                  <a:cubicBezTo>
                    <a:pt x="162" y="77"/>
                    <a:pt x="164" y="80"/>
                    <a:pt x="169" y="85"/>
                  </a:cubicBezTo>
                  <a:cubicBezTo>
                    <a:pt x="173" y="91"/>
                    <a:pt x="175" y="97"/>
                    <a:pt x="171" y="99"/>
                  </a:cubicBezTo>
                  <a:cubicBezTo>
                    <a:pt x="167" y="101"/>
                    <a:pt x="168" y="102"/>
                    <a:pt x="163" y="107"/>
                  </a:cubicBezTo>
                  <a:cubicBezTo>
                    <a:pt x="158" y="112"/>
                    <a:pt x="154" y="112"/>
                    <a:pt x="152" y="109"/>
                  </a:cubicBezTo>
                  <a:cubicBezTo>
                    <a:pt x="150" y="106"/>
                    <a:pt x="146" y="108"/>
                    <a:pt x="144" y="108"/>
                  </a:cubicBezTo>
                  <a:cubicBezTo>
                    <a:pt x="142" y="108"/>
                    <a:pt x="136" y="108"/>
                    <a:pt x="135" y="106"/>
                  </a:cubicBezTo>
                  <a:cubicBezTo>
                    <a:pt x="133" y="104"/>
                    <a:pt x="128" y="106"/>
                    <a:pt x="126" y="109"/>
                  </a:cubicBezTo>
                  <a:cubicBezTo>
                    <a:pt x="123" y="111"/>
                    <a:pt x="119" y="109"/>
                    <a:pt x="114" y="108"/>
                  </a:cubicBezTo>
                  <a:cubicBezTo>
                    <a:pt x="110" y="108"/>
                    <a:pt x="103" y="104"/>
                    <a:pt x="101" y="101"/>
                  </a:cubicBezTo>
                  <a:cubicBezTo>
                    <a:pt x="100" y="98"/>
                    <a:pt x="100" y="94"/>
                    <a:pt x="99" y="92"/>
                  </a:cubicBezTo>
                  <a:cubicBezTo>
                    <a:pt x="99" y="91"/>
                    <a:pt x="90" y="92"/>
                    <a:pt x="88" y="91"/>
                  </a:cubicBezTo>
                  <a:cubicBezTo>
                    <a:pt x="87" y="90"/>
                    <a:pt x="82" y="92"/>
                    <a:pt x="80" y="92"/>
                  </a:cubicBezTo>
                  <a:cubicBezTo>
                    <a:pt x="79" y="92"/>
                    <a:pt x="71" y="90"/>
                    <a:pt x="69" y="88"/>
                  </a:cubicBezTo>
                  <a:cubicBezTo>
                    <a:pt x="66" y="85"/>
                    <a:pt x="65" y="87"/>
                    <a:pt x="61" y="87"/>
                  </a:cubicBezTo>
                  <a:cubicBezTo>
                    <a:pt x="58" y="87"/>
                    <a:pt x="57" y="90"/>
                    <a:pt x="55" y="90"/>
                  </a:cubicBezTo>
                  <a:cubicBezTo>
                    <a:pt x="53" y="90"/>
                    <a:pt x="48" y="92"/>
                    <a:pt x="47" y="94"/>
                  </a:cubicBezTo>
                  <a:cubicBezTo>
                    <a:pt x="45" y="96"/>
                    <a:pt x="44" y="97"/>
                    <a:pt x="41" y="97"/>
                  </a:cubicBezTo>
                  <a:cubicBezTo>
                    <a:pt x="38" y="98"/>
                    <a:pt x="37" y="101"/>
                    <a:pt x="34" y="102"/>
                  </a:cubicBezTo>
                  <a:cubicBezTo>
                    <a:pt x="32" y="103"/>
                    <a:pt x="27" y="105"/>
                    <a:pt x="24" y="107"/>
                  </a:cubicBezTo>
                  <a:cubicBezTo>
                    <a:pt x="22" y="108"/>
                    <a:pt x="20" y="112"/>
                    <a:pt x="16" y="112"/>
                  </a:cubicBezTo>
                  <a:cubicBezTo>
                    <a:pt x="15" y="112"/>
                    <a:pt x="14" y="113"/>
                    <a:pt x="13" y="114"/>
                  </a:cubicBezTo>
                  <a:cubicBezTo>
                    <a:pt x="11" y="112"/>
                    <a:pt x="11" y="112"/>
                    <a:pt x="11" y="112"/>
                  </a:cubicBezTo>
                  <a:cubicBezTo>
                    <a:pt x="5" y="105"/>
                    <a:pt x="5" y="105"/>
                    <a:pt x="5" y="105"/>
                  </a:cubicBezTo>
                  <a:cubicBezTo>
                    <a:pt x="14" y="101"/>
                    <a:pt x="14" y="101"/>
                    <a:pt x="14" y="101"/>
                  </a:cubicBezTo>
                  <a:cubicBezTo>
                    <a:pt x="14" y="96"/>
                    <a:pt x="14" y="96"/>
                    <a:pt x="14" y="96"/>
                  </a:cubicBezTo>
                  <a:cubicBezTo>
                    <a:pt x="2" y="83"/>
                    <a:pt x="2" y="83"/>
                    <a:pt x="2" y="83"/>
                  </a:cubicBezTo>
                  <a:cubicBezTo>
                    <a:pt x="0" y="67"/>
                    <a:pt x="0" y="67"/>
                    <a:pt x="0" y="67"/>
                  </a:cubicBezTo>
                  <a:close/>
                  <a:moveTo>
                    <a:pt x="13" y="119"/>
                  </a:moveTo>
                  <a:cubicBezTo>
                    <a:pt x="13" y="119"/>
                    <a:pt x="13" y="119"/>
                    <a:pt x="13" y="119"/>
                  </a:cubicBezTo>
                  <a:cubicBezTo>
                    <a:pt x="13" y="119"/>
                    <a:pt x="13" y="119"/>
                    <a:pt x="13" y="119"/>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5" name="Freeform 87"/>
            <p:cNvSpPr>
              <a:spLocks/>
            </p:cNvSpPr>
            <p:nvPr/>
          </p:nvSpPr>
          <p:spPr bwMode="auto">
            <a:xfrm>
              <a:off x="2646" y="4110"/>
              <a:ext cx="219" cy="212"/>
            </a:xfrm>
            <a:custGeom>
              <a:avLst/>
              <a:gdLst>
                <a:gd name="T0" fmla="*/ 1 w 105"/>
                <a:gd name="T1" fmla="*/ 57 h 102"/>
                <a:gd name="T2" fmla="*/ 0 w 105"/>
                <a:gd name="T3" fmla="*/ 65 h 102"/>
                <a:gd name="T4" fmla="*/ 8 w 105"/>
                <a:gd name="T5" fmla="*/ 69 h 102"/>
                <a:gd name="T6" fmla="*/ 16 w 105"/>
                <a:gd name="T7" fmla="*/ 78 h 102"/>
                <a:gd name="T8" fmla="*/ 18 w 105"/>
                <a:gd name="T9" fmla="*/ 86 h 102"/>
                <a:gd name="T10" fmla="*/ 29 w 105"/>
                <a:gd name="T11" fmla="*/ 88 h 102"/>
                <a:gd name="T12" fmla="*/ 38 w 105"/>
                <a:gd name="T13" fmla="*/ 88 h 102"/>
                <a:gd name="T14" fmla="*/ 46 w 105"/>
                <a:gd name="T15" fmla="*/ 82 h 102"/>
                <a:gd name="T16" fmla="*/ 46 w 105"/>
                <a:gd name="T17" fmla="*/ 88 h 102"/>
                <a:gd name="T18" fmla="*/ 52 w 105"/>
                <a:gd name="T19" fmla="*/ 95 h 102"/>
                <a:gd name="T20" fmla="*/ 62 w 105"/>
                <a:gd name="T21" fmla="*/ 102 h 102"/>
                <a:gd name="T22" fmla="*/ 72 w 105"/>
                <a:gd name="T23" fmla="*/ 99 h 102"/>
                <a:gd name="T24" fmla="*/ 79 w 105"/>
                <a:gd name="T25" fmla="*/ 92 h 102"/>
                <a:gd name="T26" fmla="*/ 91 w 105"/>
                <a:gd name="T27" fmla="*/ 92 h 102"/>
                <a:gd name="T28" fmla="*/ 104 w 105"/>
                <a:gd name="T29" fmla="*/ 85 h 102"/>
                <a:gd name="T30" fmla="*/ 104 w 105"/>
                <a:gd name="T31" fmla="*/ 80 h 102"/>
                <a:gd name="T32" fmla="*/ 102 w 105"/>
                <a:gd name="T33" fmla="*/ 78 h 102"/>
                <a:gd name="T34" fmla="*/ 96 w 105"/>
                <a:gd name="T35" fmla="*/ 71 h 102"/>
                <a:gd name="T36" fmla="*/ 105 w 105"/>
                <a:gd name="T37" fmla="*/ 67 h 102"/>
                <a:gd name="T38" fmla="*/ 105 w 105"/>
                <a:gd name="T39" fmla="*/ 62 h 102"/>
                <a:gd name="T40" fmla="*/ 93 w 105"/>
                <a:gd name="T41" fmla="*/ 49 h 102"/>
                <a:gd name="T42" fmla="*/ 91 w 105"/>
                <a:gd name="T43" fmla="*/ 33 h 102"/>
                <a:gd name="T44" fmla="*/ 85 w 105"/>
                <a:gd name="T45" fmla="*/ 33 h 102"/>
                <a:gd name="T46" fmla="*/ 82 w 105"/>
                <a:gd name="T47" fmla="*/ 41 h 102"/>
                <a:gd name="T48" fmla="*/ 76 w 105"/>
                <a:gd name="T49" fmla="*/ 40 h 102"/>
                <a:gd name="T50" fmla="*/ 70 w 105"/>
                <a:gd name="T51" fmla="*/ 34 h 102"/>
                <a:gd name="T52" fmla="*/ 73 w 105"/>
                <a:gd name="T53" fmla="*/ 31 h 102"/>
                <a:gd name="T54" fmla="*/ 73 w 105"/>
                <a:gd name="T55" fmla="*/ 24 h 102"/>
                <a:gd name="T56" fmla="*/ 81 w 105"/>
                <a:gd name="T57" fmla="*/ 14 h 102"/>
                <a:gd name="T58" fmla="*/ 81 w 105"/>
                <a:gd name="T59" fmla="*/ 9 h 102"/>
                <a:gd name="T60" fmla="*/ 76 w 105"/>
                <a:gd name="T61" fmla="*/ 8 h 102"/>
                <a:gd name="T62" fmla="*/ 69 w 105"/>
                <a:gd name="T63" fmla="*/ 4 h 102"/>
                <a:gd name="T64" fmla="*/ 63 w 105"/>
                <a:gd name="T65" fmla="*/ 5 h 102"/>
                <a:gd name="T66" fmla="*/ 57 w 105"/>
                <a:gd name="T67" fmla="*/ 0 h 102"/>
                <a:gd name="T68" fmla="*/ 50 w 105"/>
                <a:gd name="T69" fmla="*/ 5 h 102"/>
                <a:gd name="T70" fmla="*/ 54 w 105"/>
                <a:gd name="T71" fmla="*/ 11 h 102"/>
                <a:gd name="T72" fmla="*/ 48 w 105"/>
                <a:gd name="T73" fmla="*/ 18 h 102"/>
                <a:gd name="T74" fmla="*/ 43 w 105"/>
                <a:gd name="T75" fmla="*/ 20 h 102"/>
                <a:gd name="T76" fmla="*/ 38 w 105"/>
                <a:gd name="T77" fmla="*/ 16 h 102"/>
                <a:gd name="T78" fmla="*/ 34 w 105"/>
                <a:gd name="T79" fmla="*/ 19 h 102"/>
                <a:gd name="T80" fmla="*/ 33 w 105"/>
                <a:gd name="T81" fmla="*/ 26 h 102"/>
                <a:gd name="T82" fmla="*/ 24 w 105"/>
                <a:gd name="T83" fmla="*/ 34 h 102"/>
                <a:gd name="T84" fmla="*/ 17 w 105"/>
                <a:gd name="T85" fmla="*/ 34 h 102"/>
                <a:gd name="T86" fmla="*/ 0 w 105"/>
                <a:gd name="T87" fmla="*/ 41 h 102"/>
                <a:gd name="T88" fmla="*/ 7 w 105"/>
                <a:gd name="T89" fmla="*/ 49 h 102"/>
                <a:gd name="T90" fmla="*/ 9 w 105"/>
                <a:gd name="T91" fmla="*/ 56 h 102"/>
                <a:gd name="T92" fmla="*/ 1 w 105"/>
                <a:gd name="T93"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5" h="102">
                  <a:moveTo>
                    <a:pt x="1" y="57"/>
                  </a:moveTo>
                  <a:cubicBezTo>
                    <a:pt x="1" y="61"/>
                    <a:pt x="0" y="64"/>
                    <a:pt x="0" y="65"/>
                  </a:cubicBezTo>
                  <a:cubicBezTo>
                    <a:pt x="0" y="67"/>
                    <a:pt x="6" y="67"/>
                    <a:pt x="8" y="69"/>
                  </a:cubicBezTo>
                  <a:cubicBezTo>
                    <a:pt x="11" y="71"/>
                    <a:pt x="15" y="74"/>
                    <a:pt x="16" y="78"/>
                  </a:cubicBezTo>
                  <a:cubicBezTo>
                    <a:pt x="16" y="81"/>
                    <a:pt x="18" y="86"/>
                    <a:pt x="18" y="86"/>
                  </a:cubicBezTo>
                  <a:cubicBezTo>
                    <a:pt x="18" y="86"/>
                    <a:pt x="28" y="86"/>
                    <a:pt x="29" y="88"/>
                  </a:cubicBezTo>
                  <a:cubicBezTo>
                    <a:pt x="30" y="89"/>
                    <a:pt x="36" y="91"/>
                    <a:pt x="38" y="88"/>
                  </a:cubicBezTo>
                  <a:cubicBezTo>
                    <a:pt x="40" y="85"/>
                    <a:pt x="45" y="81"/>
                    <a:pt x="46" y="82"/>
                  </a:cubicBezTo>
                  <a:cubicBezTo>
                    <a:pt x="46" y="83"/>
                    <a:pt x="46" y="86"/>
                    <a:pt x="46" y="88"/>
                  </a:cubicBezTo>
                  <a:cubicBezTo>
                    <a:pt x="46" y="89"/>
                    <a:pt x="50" y="92"/>
                    <a:pt x="52" y="95"/>
                  </a:cubicBezTo>
                  <a:cubicBezTo>
                    <a:pt x="54" y="98"/>
                    <a:pt x="58" y="102"/>
                    <a:pt x="62" y="102"/>
                  </a:cubicBezTo>
                  <a:cubicBezTo>
                    <a:pt x="65" y="102"/>
                    <a:pt x="71" y="101"/>
                    <a:pt x="72" y="99"/>
                  </a:cubicBezTo>
                  <a:cubicBezTo>
                    <a:pt x="74" y="96"/>
                    <a:pt x="76" y="92"/>
                    <a:pt x="79" y="92"/>
                  </a:cubicBezTo>
                  <a:cubicBezTo>
                    <a:pt x="83" y="92"/>
                    <a:pt x="87" y="92"/>
                    <a:pt x="91" y="92"/>
                  </a:cubicBezTo>
                  <a:cubicBezTo>
                    <a:pt x="94" y="92"/>
                    <a:pt x="104" y="87"/>
                    <a:pt x="104" y="85"/>
                  </a:cubicBezTo>
                  <a:cubicBezTo>
                    <a:pt x="104" y="84"/>
                    <a:pt x="104" y="82"/>
                    <a:pt x="104" y="80"/>
                  </a:cubicBezTo>
                  <a:cubicBezTo>
                    <a:pt x="102" y="78"/>
                    <a:pt x="102" y="78"/>
                    <a:pt x="102" y="78"/>
                  </a:cubicBezTo>
                  <a:cubicBezTo>
                    <a:pt x="96" y="71"/>
                    <a:pt x="96" y="71"/>
                    <a:pt x="96" y="71"/>
                  </a:cubicBezTo>
                  <a:cubicBezTo>
                    <a:pt x="105" y="67"/>
                    <a:pt x="105" y="67"/>
                    <a:pt x="105" y="67"/>
                  </a:cubicBezTo>
                  <a:cubicBezTo>
                    <a:pt x="105" y="62"/>
                    <a:pt x="105" y="62"/>
                    <a:pt x="105" y="62"/>
                  </a:cubicBezTo>
                  <a:cubicBezTo>
                    <a:pt x="93" y="49"/>
                    <a:pt x="93" y="49"/>
                    <a:pt x="93" y="49"/>
                  </a:cubicBezTo>
                  <a:cubicBezTo>
                    <a:pt x="91" y="33"/>
                    <a:pt x="91" y="33"/>
                    <a:pt x="91" y="33"/>
                  </a:cubicBezTo>
                  <a:cubicBezTo>
                    <a:pt x="85" y="33"/>
                    <a:pt x="85" y="33"/>
                    <a:pt x="85" y="33"/>
                  </a:cubicBezTo>
                  <a:cubicBezTo>
                    <a:pt x="82" y="41"/>
                    <a:pt x="82" y="41"/>
                    <a:pt x="82" y="41"/>
                  </a:cubicBezTo>
                  <a:cubicBezTo>
                    <a:pt x="76" y="40"/>
                    <a:pt x="76" y="40"/>
                    <a:pt x="76" y="40"/>
                  </a:cubicBezTo>
                  <a:cubicBezTo>
                    <a:pt x="70" y="34"/>
                    <a:pt x="70" y="34"/>
                    <a:pt x="70" y="34"/>
                  </a:cubicBezTo>
                  <a:cubicBezTo>
                    <a:pt x="73" y="31"/>
                    <a:pt x="73" y="31"/>
                    <a:pt x="73" y="31"/>
                  </a:cubicBezTo>
                  <a:cubicBezTo>
                    <a:pt x="73" y="24"/>
                    <a:pt x="73" y="24"/>
                    <a:pt x="73" y="24"/>
                  </a:cubicBezTo>
                  <a:cubicBezTo>
                    <a:pt x="81" y="14"/>
                    <a:pt x="81" y="14"/>
                    <a:pt x="81" y="14"/>
                  </a:cubicBezTo>
                  <a:cubicBezTo>
                    <a:pt x="81" y="9"/>
                    <a:pt x="81" y="9"/>
                    <a:pt x="81" y="9"/>
                  </a:cubicBezTo>
                  <a:cubicBezTo>
                    <a:pt x="76" y="8"/>
                    <a:pt x="76" y="8"/>
                    <a:pt x="76" y="8"/>
                  </a:cubicBezTo>
                  <a:cubicBezTo>
                    <a:pt x="69" y="4"/>
                    <a:pt x="69" y="4"/>
                    <a:pt x="69" y="4"/>
                  </a:cubicBezTo>
                  <a:cubicBezTo>
                    <a:pt x="63" y="5"/>
                    <a:pt x="63" y="5"/>
                    <a:pt x="63" y="5"/>
                  </a:cubicBezTo>
                  <a:cubicBezTo>
                    <a:pt x="57" y="0"/>
                    <a:pt x="57" y="0"/>
                    <a:pt x="57" y="0"/>
                  </a:cubicBezTo>
                  <a:cubicBezTo>
                    <a:pt x="50" y="5"/>
                    <a:pt x="50" y="5"/>
                    <a:pt x="50" y="5"/>
                  </a:cubicBezTo>
                  <a:cubicBezTo>
                    <a:pt x="54" y="11"/>
                    <a:pt x="54" y="11"/>
                    <a:pt x="54" y="11"/>
                  </a:cubicBezTo>
                  <a:cubicBezTo>
                    <a:pt x="48" y="18"/>
                    <a:pt x="48" y="18"/>
                    <a:pt x="48" y="18"/>
                  </a:cubicBezTo>
                  <a:cubicBezTo>
                    <a:pt x="43" y="20"/>
                    <a:pt x="43" y="20"/>
                    <a:pt x="43" y="20"/>
                  </a:cubicBezTo>
                  <a:cubicBezTo>
                    <a:pt x="38" y="16"/>
                    <a:pt x="38" y="16"/>
                    <a:pt x="38" y="16"/>
                  </a:cubicBezTo>
                  <a:cubicBezTo>
                    <a:pt x="34" y="19"/>
                    <a:pt x="34" y="19"/>
                    <a:pt x="34" y="19"/>
                  </a:cubicBezTo>
                  <a:cubicBezTo>
                    <a:pt x="33" y="26"/>
                    <a:pt x="33" y="26"/>
                    <a:pt x="33" y="26"/>
                  </a:cubicBezTo>
                  <a:cubicBezTo>
                    <a:pt x="24" y="34"/>
                    <a:pt x="24" y="34"/>
                    <a:pt x="24" y="34"/>
                  </a:cubicBezTo>
                  <a:cubicBezTo>
                    <a:pt x="17" y="34"/>
                    <a:pt x="17" y="34"/>
                    <a:pt x="17" y="34"/>
                  </a:cubicBezTo>
                  <a:cubicBezTo>
                    <a:pt x="0" y="41"/>
                    <a:pt x="0" y="41"/>
                    <a:pt x="0" y="41"/>
                  </a:cubicBezTo>
                  <a:cubicBezTo>
                    <a:pt x="7" y="49"/>
                    <a:pt x="7" y="49"/>
                    <a:pt x="7" y="49"/>
                  </a:cubicBezTo>
                  <a:cubicBezTo>
                    <a:pt x="9" y="56"/>
                    <a:pt x="9" y="56"/>
                    <a:pt x="9" y="56"/>
                  </a:cubicBezTo>
                  <a:lnTo>
                    <a:pt x="1" y="57"/>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6" name="Freeform 88"/>
            <p:cNvSpPr>
              <a:spLocks/>
            </p:cNvSpPr>
            <p:nvPr/>
          </p:nvSpPr>
          <p:spPr bwMode="auto">
            <a:xfrm>
              <a:off x="2792" y="3941"/>
              <a:ext cx="152" cy="254"/>
            </a:xfrm>
            <a:custGeom>
              <a:avLst/>
              <a:gdLst>
                <a:gd name="T0" fmla="*/ 42 w 152"/>
                <a:gd name="T1" fmla="*/ 0 h 254"/>
                <a:gd name="T2" fmla="*/ 58 w 152"/>
                <a:gd name="T3" fmla="*/ 29 h 254"/>
                <a:gd name="T4" fmla="*/ 71 w 152"/>
                <a:gd name="T5" fmla="*/ 29 h 254"/>
                <a:gd name="T6" fmla="*/ 79 w 152"/>
                <a:gd name="T7" fmla="*/ 23 h 254"/>
                <a:gd name="T8" fmla="*/ 106 w 152"/>
                <a:gd name="T9" fmla="*/ 29 h 254"/>
                <a:gd name="T10" fmla="*/ 115 w 152"/>
                <a:gd name="T11" fmla="*/ 25 h 254"/>
                <a:gd name="T12" fmla="*/ 121 w 152"/>
                <a:gd name="T13" fmla="*/ 35 h 254"/>
                <a:gd name="T14" fmla="*/ 115 w 152"/>
                <a:gd name="T15" fmla="*/ 48 h 254"/>
                <a:gd name="T16" fmla="*/ 129 w 152"/>
                <a:gd name="T17" fmla="*/ 62 h 254"/>
                <a:gd name="T18" fmla="*/ 129 w 152"/>
                <a:gd name="T19" fmla="*/ 81 h 254"/>
                <a:gd name="T20" fmla="*/ 148 w 152"/>
                <a:gd name="T21" fmla="*/ 96 h 254"/>
                <a:gd name="T22" fmla="*/ 146 w 152"/>
                <a:gd name="T23" fmla="*/ 114 h 254"/>
                <a:gd name="T24" fmla="*/ 152 w 152"/>
                <a:gd name="T25" fmla="*/ 127 h 254"/>
                <a:gd name="T26" fmla="*/ 133 w 152"/>
                <a:gd name="T27" fmla="*/ 144 h 254"/>
                <a:gd name="T28" fmla="*/ 135 w 152"/>
                <a:gd name="T29" fmla="*/ 154 h 254"/>
                <a:gd name="T30" fmla="*/ 110 w 152"/>
                <a:gd name="T31" fmla="*/ 177 h 254"/>
                <a:gd name="T32" fmla="*/ 100 w 152"/>
                <a:gd name="T33" fmla="*/ 206 h 254"/>
                <a:gd name="T34" fmla="*/ 87 w 152"/>
                <a:gd name="T35" fmla="*/ 208 h 254"/>
                <a:gd name="T36" fmla="*/ 87 w 152"/>
                <a:gd name="T37" fmla="*/ 227 h 254"/>
                <a:gd name="T38" fmla="*/ 71 w 152"/>
                <a:gd name="T39" fmla="*/ 239 h 254"/>
                <a:gd name="T40" fmla="*/ 44 w 152"/>
                <a:gd name="T41" fmla="*/ 237 h 254"/>
                <a:gd name="T42" fmla="*/ 31 w 152"/>
                <a:gd name="T43" fmla="*/ 237 h 254"/>
                <a:gd name="T44" fmla="*/ 25 w 152"/>
                <a:gd name="T45" fmla="*/ 254 h 254"/>
                <a:gd name="T46" fmla="*/ 12 w 152"/>
                <a:gd name="T47" fmla="*/ 252 h 254"/>
                <a:gd name="T48" fmla="*/ 0 w 152"/>
                <a:gd name="T49" fmla="*/ 239 h 254"/>
                <a:gd name="T50" fmla="*/ 6 w 152"/>
                <a:gd name="T51" fmla="*/ 233 h 254"/>
                <a:gd name="T52" fmla="*/ 6 w 152"/>
                <a:gd name="T53" fmla="*/ 219 h 254"/>
                <a:gd name="T54" fmla="*/ 23 w 152"/>
                <a:gd name="T55" fmla="*/ 198 h 254"/>
                <a:gd name="T56" fmla="*/ 33 w 152"/>
                <a:gd name="T57" fmla="*/ 202 h 254"/>
                <a:gd name="T58" fmla="*/ 33 w 152"/>
                <a:gd name="T59" fmla="*/ 185 h 254"/>
                <a:gd name="T60" fmla="*/ 54 w 152"/>
                <a:gd name="T61" fmla="*/ 169 h 254"/>
                <a:gd name="T62" fmla="*/ 44 w 152"/>
                <a:gd name="T63" fmla="*/ 152 h 254"/>
                <a:gd name="T64" fmla="*/ 50 w 152"/>
                <a:gd name="T65" fmla="*/ 137 h 254"/>
                <a:gd name="T66" fmla="*/ 35 w 152"/>
                <a:gd name="T67" fmla="*/ 123 h 254"/>
                <a:gd name="T68" fmla="*/ 50 w 152"/>
                <a:gd name="T69" fmla="*/ 104 h 254"/>
                <a:gd name="T70" fmla="*/ 50 w 152"/>
                <a:gd name="T71" fmla="*/ 81 h 254"/>
                <a:gd name="T72" fmla="*/ 58 w 152"/>
                <a:gd name="T73" fmla="*/ 71 h 254"/>
                <a:gd name="T74" fmla="*/ 42 w 152"/>
                <a:gd name="T75" fmla="*/ 69 h 254"/>
                <a:gd name="T76" fmla="*/ 29 w 152"/>
                <a:gd name="T77" fmla="*/ 73 h 254"/>
                <a:gd name="T78" fmla="*/ 23 w 152"/>
                <a:gd name="T79" fmla="*/ 69 h 254"/>
                <a:gd name="T80" fmla="*/ 37 w 152"/>
                <a:gd name="T81" fmla="*/ 58 h 254"/>
                <a:gd name="T82" fmla="*/ 37 w 152"/>
                <a:gd name="T83" fmla="*/ 33 h 254"/>
                <a:gd name="T84" fmla="*/ 29 w 152"/>
                <a:gd name="T85" fmla="*/ 8 h 254"/>
                <a:gd name="T86" fmla="*/ 42 w 152"/>
                <a:gd name="T8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2" h="254">
                  <a:moveTo>
                    <a:pt x="42" y="0"/>
                  </a:moveTo>
                  <a:lnTo>
                    <a:pt x="58" y="29"/>
                  </a:lnTo>
                  <a:lnTo>
                    <a:pt x="71" y="29"/>
                  </a:lnTo>
                  <a:lnTo>
                    <a:pt x="79" y="23"/>
                  </a:lnTo>
                  <a:lnTo>
                    <a:pt x="106" y="29"/>
                  </a:lnTo>
                  <a:lnTo>
                    <a:pt x="115" y="25"/>
                  </a:lnTo>
                  <a:lnTo>
                    <a:pt x="121" y="35"/>
                  </a:lnTo>
                  <a:lnTo>
                    <a:pt x="115" y="48"/>
                  </a:lnTo>
                  <a:lnTo>
                    <a:pt x="129" y="62"/>
                  </a:lnTo>
                  <a:lnTo>
                    <a:pt x="129" y="81"/>
                  </a:lnTo>
                  <a:lnTo>
                    <a:pt x="148" y="96"/>
                  </a:lnTo>
                  <a:lnTo>
                    <a:pt x="146" y="114"/>
                  </a:lnTo>
                  <a:lnTo>
                    <a:pt x="152" y="127"/>
                  </a:lnTo>
                  <a:lnTo>
                    <a:pt x="133" y="144"/>
                  </a:lnTo>
                  <a:lnTo>
                    <a:pt x="135" y="154"/>
                  </a:lnTo>
                  <a:lnTo>
                    <a:pt x="110" y="177"/>
                  </a:lnTo>
                  <a:lnTo>
                    <a:pt x="100" y="206"/>
                  </a:lnTo>
                  <a:lnTo>
                    <a:pt x="87" y="208"/>
                  </a:lnTo>
                  <a:lnTo>
                    <a:pt x="87" y="227"/>
                  </a:lnTo>
                  <a:lnTo>
                    <a:pt x="71" y="239"/>
                  </a:lnTo>
                  <a:lnTo>
                    <a:pt x="44" y="237"/>
                  </a:lnTo>
                  <a:lnTo>
                    <a:pt x="31" y="237"/>
                  </a:lnTo>
                  <a:lnTo>
                    <a:pt x="25" y="254"/>
                  </a:lnTo>
                  <a:lnTo>
                    <a:pt x="12" y="252"/>
                  </a:lnTo>
                  <a:lnTo>
                    <a:pt x="0" y="239"/>
                  </a:lnTo>
                  <a:lnTo>
                    <a:pt x="6" y="233"/>
                  </a:lnTo>
                  <a:lnTo>
                    <a:pt x="6" y="219"/>
                  </a:lnTo>
                  <a:lnTo>
                    <a:pt x="23" y="198"/>
                  </a:lnTo>
                  <a:lnTo>
                    <a:pt x="33" y="202"/>
                  </a:lnTo>
                  <a:lnTo>
                    <a:pt x="33" y="185"/>
                  </a:lnTo>
                  <a:lnTo>
                    <a:pt x="54" y="169"/>
                  </a:lnTo>
                  <a:lnTo>
                    <a:pt x="44" y="152"/>
                  </a:lnTo>
                  <a:lnTo>
                    <a:pt x="50" y="137"/>
                  </a:lnTo>
                  <a:lnTo>
                    <a:pt x="35" y="123"/>
                  </a:lnTo>
                  <a:lnTo>
                    <a:pt x="50" y="104"/>
                  </a:lnTo>
                  <a:lnTo>
                    <a:pt x="50" y="81"/>
                  </a:lnTo>
                  <a:lnTo>
                    <a:pt x="58" y="71"/>
                  </a:lnTo>
                  <a:lnTo>
                    <a:pt x="42" y="69"/>
                  </a:lnTo>
                  <a:lnTo>
                    <a:pt x="29" y="73"/>
                  </a:lnTo>
                  <a:lnTo>
                    <a:pt x="23" y="69"/>
                  </a:lnTo>
                  <a:lnTo>
                    <a:pt x="37" y="58"/>
                  </a:lnTo>
                  <a:lnTo>
                    <a:pt x="37" y="33"/>
                  </a:lnTo>
                  <a:lnTo>
                    <a:pt x="29" y="8"/>
                  </a:lnTo>
                  <a:lnTo>
                    <a:pt x="42" y="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7" name="Freeform 89"/>
            <p:cNvSpPr>
              <a:spLocks noEditPoints="1"/>
            </p:cNvSpPr>
            <p:nvPr/>
          </p:nvSpPr>
          <p:spPr bwMode="auto">
            <a:xfrm>
              <a:off x="4203" y="1755"/>
              <a:ext cx="598" cy="756"/>
            </a:xfrm>
            <a:custGeom>
              <a:avLst/>
              <a:gdLst>
                <a:gd name="T0" fmla="*/ 7 w 287"/>
                <a:gd name="T1" fmla="*/ 247 h 363"/>
                <a:gd name="T2" fmla="*/ 23 w 287"/>
                <a:gd name="T3" fmla="*/ 214 h 363"/>
                <a:gd name="T4" fmla="*/ 38 w 287"/>
                <a:gd name="T5" fmla="*/ 203 h 363"/>
                <a:gd name="T6" fmla="*/ 42 w 287"/>
                <a:gd name="T7" fmla="*/ 213 h 363"/>
                <a:gd name="T8" fmla="*/ 54 w 287"/>
                <a:gd name="T9" fmla="*/ 191 h 363"/>
                <a:gd name="T10" fmla="*/ 27 w 287"/>
                <a:gd name="T11" fmla="*/ 181 h 363"/>
                <a:gd name="T12" fmla="*/ 47 w 287"/>
                <a:gd name="T13" fmla="*/ 153 h 363"/>
                <a:gd name="T14" fmla="*/ 76 w 287"/>
                <a:gd name="T15" fmla="*/ 114 h 363"/>
                <a:gd name="T16" fmla="*/ 117 w 287"/>
                <a:gd name="T17" fmla="*/ 85 h 363"/>
                <a:gd name="T18" fmla="*/ 155 w 287"/>
                <a:gd name="T19" fmla="*/ 58 h 363"/>
                <a:gd name="T20" fmla="*/ 179 w 287"/>
                <a:gd name="T21" fmla="*/ 61 h 363"/>
                <a:gd name="T22" fmla="*/ 168 w 287"/>
                <a:gd name="T23" fmla="*/ 53 h 363"/>
                <a:gd name="T24" fmla="*/ 172 w 287"/>
                <a:gd name="T25" fmla="*/ 34 h 363"/>
                <a:gd name="T26" fmla="*/ 205 w 287"/>
                <a:gd name="T27" fmla="*/ 2 h 363"/>
                <a:gd name="T28" fmla="*/ 218 w 287"/>
                <a:gd name="T29" fmla="*/ 18 h 363"/>
                <a:gd name="T30" fmla="*/ 224 w 287"/>
                <a:gd name="T31" fmla="*/ 39 h 363"/>
                <a:gd name="T32" fmla="*/ 247 w 287"/>
                <a:gd name="T33" fmla="*/ 45 h 363"/>
                <a:gd name="T34" fmla="*/ 246 w 287"/>
                <a:gd name="T35" fmla="*/ 64 h 363"/>
                <a:gd name="T36" fmla="*/ 226 w 287"/>
                <a:gd name="T37" fmla="*/ 84 h 363"/>
                <a:gd name="T38" fmla="*/ 204 w 287"/>
                <a:gd name="T39" fmla="*/ 107 h 363"/>
                <a:gd name="T40" fmla="*/ 184 w 287"/>
                <a:gd name="T41" fmla="*/ 113 h 363"/>
                <a:gd name="T42" fmla="*/ 187 w 287"/>
                <a:gd name="T43" fmla="*/ 124 h 363"/>
                <a:gd name="T44" fmla="*/ 209 w 287"/>
                <a:gd name="T45" fmla="*/ 135 h 363"/>
                <a:gd name="T46" fmla="*/ 212 w 287"/>
                <a:gd name="T47" fmla="*/ 161 h 363"/>
                <a:gd name="T48" fmla="*/ 202 w 287"/>
                <a:gd name="T49" fmla="*/ 179 h 363"/>
                <a:gd name="T50" fmla="*/ 220 w 287"/>
                <a:gd name="T51" fmla="*/ 168 h 363"/>
                <a:gd name="T52" fmla="*/ 246 w 287"/>
                <a:gd name="T53" fmla="*/ 163 h 363"/>
                <a:gd name="T54" fmla="*/ 272 w 287"/>
                <a:gd name="T55" fmla="*/ 159 h 363"/>
                <a:gd name="T56" fmla="*/ 264 w 287"/>
                <a:gd name="T57" fmla="*/ 191 h 363"/>
                <a:gd name="T58" fmla="*/ 275 w 287"/>
                <a:gd name="T59" fmla="*/ 228 h 363"/>
                <a:gd name="T60" fmla="*/ 264 w 287"/>
                <a:gd name="T61" fmla="*/ 239 h 363"/>
                <a:gd name="T62" fmla="*/ 251 w 287"/>
                <a:gd name="T63" fmla="*/ 254 h 363"/>
                <a:gd name="T64" fmla="*/ 241 w 287"/>
                <a:gd name="T65" fmla="*/ 284 h 363"/>
                <a:gd name="T66" fmla="*/ 224 w 287"/>
                <a:gd name="T67" fmla="*/ 289 h 363"/>
                <a:gd name="T68" fmla="*/ 207 w 287"/>
                <a:gd name="T69" fmla="*/ 289 h 363"/>
                <a:gd name="T70" fmla="*/ 178 w 287"/>
                <a:gd name="T71" fmla="*/ 280 h 363"/>
                <a:gd name="T72" fmla="*/ 161 w 287"/>
                <a:gd name="T73" fmla="*/ 298 h 363"/>
                <a:gd name="T74" fmla="*/ 144 w 287"/>
                <a:gd name="T75" fmla="*/ 312 h 363"/>
                <a:gd name="T76" fmla="*/ 136 w 287"/>
                <a:gd name="T77" fmla="*/ 326 h 363"/>
                <a:gd name="T78" fmla="*/ 124 w 287"/>
                <a:gd name="T79" fmla="*/ 349 h 363"/>
                <a:gd name="T80" fmla="*/ 91 w 287"/>
                <a:gd name="T81" fmla="*/ 357 h 363"/>
                <a:gd name="T82" fmla="*/ 70 w 287"/>
                <a:gd name="T83" fmla="*/ 352 h 363"/>
                <a:gd name="T84" fmla="*/ 59 w 287"/>
                <a:gd name="T85" fmla="*/ 354 h 363"/>
                <a:gd name="T86" fmla="*/ 26 w 287"/>
                <a:gd name="T87" fmla="*/ 346 h 363"/>
                <a:gd name="T88" fmla="*/ 20 w 287"/>
                <a:gd name="T89" fmla="*/ 322 h 363"/>
                <a:gd name="T90" fmla="*/ 26 w 287"/>
                <a:gd name="T91" fmla="*/ 301 h 363"/>
                <a:gd name="T92" fmla="*/ 25 w 287"/>
                <a:gd name="T93" fmla="*/ 278 h 363"/>
                <a:gd name="T94" fmla="*/ 30 w 287"/>
                <a:gd name="T95" fmla="*/ 60 h 363"/>
                <a:gd name="T96" fmla="*/ 30 w 287"/>
                <a:gd name="T97" fmla="*/ 95 h 363"/>
                <a:gd name="T98" fmla="*/ 40 w 287"/>
                <a:gd name="T99" fmla="*/ 64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7" h="363">
                  <a:moveTo>
                    <a:pt x="0" y="264"/>
                  </a:moveTo>
                  <a:cubicBezTo>
                    <a:pt x="0" y="263"/>
                    <a:pt x="1" y="263"/>
                    <a:pt x="1" y="262"/>
                  </a:cubicBezTo>
                  <a:cubicBezTo>
                    <a:pt x="4" y="255"/>
                    <a:pt x="5" y="250"/>
                    <a:pt x="7" y="247"/>
                  </a:cubicBezTo>
                  <a:cubicBezTo>
                    <a:pt x="9" y="245"/>
                    <a:pt x="14" y="244"/>
                    <a:pt x="17" y="240"/>
                  </a:cubicBezTo>
                  <a:cubicBezTo>
                    <a:pt x="21" y="235"/>
                    <a:pt x="26" y="231"/>
                    <a:pt x="26" y="227"/>
                  </a:cubicBezTo>
                  <a:cubicBezTo>
                    <a:pt x="27" y="223"/>
                    <a:pt x="25" y="216"/>
                    <a:pt x="23" y="214"/>
                  </a:cubicBezTo>
                  <a:cubicBezTo>
                    <a:pt x="20" y="212"/>
                    <a:pt x="20" y="207"/>
                    <a:pt x="20" y="206"/>
                  </a:cubicBezTo>
                  <a:cubicBezTo>
                    <a:pt x="21" y="204"/>
                    <a:pt x="28" y="197"/>
                    <a:pt x="30" y="197"/>
                  </a:cubicBezTo>
                  <a:cubicBezTo>
                    <a:pt x="31" y="196"/>
                    <a:pt x="38" y="202"/>
                    <a:pt x="38" y="203"/>
                  </a:cubicBezTo>
                  <a:cubicBezTo>
                    <a:pt x="37" y="205"/>
                    <a:pt x="32" y="208"/>
                    <a:pt x="31" y="211"/>
                  </a:cubicBezTo>
                  <a:cubicBezTo>
                    <a:pt x="29" y="213"/>
                    <a:pt x="34" y="213"/>
                    <a:pt x="36" y="214"/>
                  </a:cubicBezTo>
                  <a:cubicBezTo>
                    <a:pt x="38" y="215"/>
                    <a:pt x="39" y="215"/>
                    <a:pt x="42" y="213"/>
                  </a:cubicBezTo>
                  <a:cubicBezTo>
                    <a:pt x="46" y="210"/>
                    <a:pt x="48" y="206"/>
                    <a:pt x="51" y="207"/>
                  </a:cubicBezTo>
                  <a:cubicBezTo>
                    <a:pt x="54" y="208"/>
                    <a:pt x="59" y="207"/>
                    <a:pt x="61" y="203"/>
                  </a:cubicBezTo>
                  <a:cubicBezTo>
                    <a:pt x="62" y="200"/>
                    <a:pt x="61" y="192"/>
                    <a:pt x="54" y="191"/>
                  </a:cubicBezTo>
                  <a:cubicBezTo>
                    <a:pt x="47" y="189"/>
                    <a:pt x="42" y="191"/>
                    <a:pt x="40" y="192"/>
                  </a:cubicBezTo>
                  <a:cubicBezTo>
                    <a:pt x="39" y="193"/>
                    <a:pt x="37" y="191"/>
                    <a:pt x="35" y="188"/>
                  </a:cubicBezTo>
                  <a:cubicBezTo>
                    <a:pt x="32" y="185"/>
                    <a:pt x="27" y="182"/>
                    <a:pt x="27" y="181"/>
                  </a:cubicBezTo>
                  <a:cubicBezTo>
                    <a:pt x="27" y="180"/>
                    <a:pt x="29" y="177"/>
                    <a:pt x="33" y="174"/>
                  </a:cubicBezTo>
                  <a:cubicBezTo>
                    <a:pt x="37" y="170"/>
                    <a:pt x="42" y="162"/>
                    <a:pt x="44" y="161"/>
                  </a:cubicBezTo>
                  <a:cubicBezTo>
                    <a:pt x="47" y="161"/>
                    <a:pt x="46" y="156"/>
                    <a:pt x="47" y="153"/>
                  </a:cubicBezTo>
                  <a:cubicBezTo>
                    <a:pt x="49" y="151"/>
                    <a:pt x="54" y="143"/>
                    <a:pt x="54" y="139"/>
                  </a:cubicBezTo>
                  <a:cubicBezTo>
                    <a:pt x="53" y="135"/>
                    <a:pt x="53" y="134"/>
                    <a:pt x="60" y="130"/>
                  </a:cubicBezTo>
                  <a:cubicBezTo>
                    <a:pt x="66" y="125"/>
                    <a:pt x="75" y="118"/>
                    <a:pt x="76" y="114"/>
                  </a:cubicBezTo>
                  <a:cubicBezTo>
                    <a:pt x="77" y="111"/>
                    <a:pt x="84" y="105"/>
                    <a:pt x="89" y="101"/>
                  </a:cubicBezTo>
                  <a:cubicBezTo>
                    <a:pt x="95" y="98"/>
                    <a:pt x="98" y="99"/>
                    <a:pt x="102" y="94"/>
                  </a:cubicBezTo>
                  <a:cubicBezTo>
                    <a:pt x="106" y="89"/>
                    <a:pt x="115" y="87"/>
                    <a:pt x="117" y="85"/>
                  </a:cubicBezTo>
                  <a:cubicBezTo>
                    <a:pt x="120" y="83"/>
                    <a:pt x="129" y="76"/>
                    <a:pt x="131" y="73"/>
                  </a:cubicBezTo>
                  <a:cubicBezTo>
                    <a:pt x="133" y="71"/>
                    <a:pt x="143" y="64"/>
                    <a:pt x="146" y="61"/>
                  </a:cubicBezTo>
                  <a:cubicBezTo>
                    <a:pt x="148" y="59"/>
                    <a:pt x="152" y="60"/>
                    <a:pt x="155" y="58"/>
                  </a:cubicBezTo>
                  <a:cubicBezTo>
                    <a:pt x="157" y="56"/>
                    <a:pt x="160" y="56"/>
                    <a:pt x="161" y="57"/>
                  </a:cubicBezTo>
                  <a:cubicBezTo>
                    <a:pt x="162" y="59"/>
                    <a:pt x="167" y="60"/>
                    <a:pt x="170" y="59"/>
                  </a:cubicBezTo>
                  <a:cubicBezTo>
                    <a:pt x="173" y="58"/>
                    <a:pt x="178" y="61"/>
                    <a:pt x="179" y="61"/>
                  </a:cubicBezTo>
                  <a:cubicBezTo>
                    <a:pt x="180" y="60"/>
                    <a:pt x="188" y="55"/>
                    <a:pt x="184" y="54"/>
                  </a:cubicBezTo>
                  <a:cubicBezTo>
                    <a:pt x="181" y="53"/>
                    <a:pt x="180" y="51"/>
                    <a:pt x="176" y="53"/>
                  </a:cubicBezTo>
                  <a:cubicBezTo>
                    <a:pt x="172" y="54"/>
                    <a:pt x="170" y="52"/>
                    <a:pt x="168" y="53"/>
                  </a:cubicBezTo>
                  <a:cubicBezTo>
                    <a:pt x="165" y="53"/>
                    <a:pt x="166" y="49"/>
                    <a:pt x="168" y="46"/>
                  </a:cubicBezTo>
                  <a:cubicBezTo>
                    <a:pt x="170" y="43"/>
                    <a:pt x="172" y="45"/>
                    <a:pt x="173" y="41"/>
                  </a:cubicBezTo>
                  <a:cubicBezTo>
                    <a:pt x="174" y="38"/>
                    <a:pt x="173" y="36"/>
                    <a:pt x="172" y="34"/>
                  </a:cubicBezTo>
                  <a:cubicBezTo>
                    <a:pt x="171" y="33"/>
                    <a:pt x="173" y="28"/>
                    <a:pt x="175" y="25"/>
                  </a:cubicBezTo>
                  <a:cubicBezTo>
                    <a:pt x="177" y="22"/>
                    <a:pt x="181" y="23"/>
                    <a:pt x="184" y="21"/>
                  </a:cubicBezTo>
                  <a:cubicBezTo>
                    <a:pt x="187" y="18"/>
                    <a:pt x="203" y="4"/>
                    <a:pt x="205" y="2"/>
                  </a:cubicBezTo>
                  <a:cubicBezTo>
                    <a:pt x="207" y="0"/>
                    <a:pt x="209" y="4"/>
                    <a:pt x="208" y="7"/>
                  </a:cubicBezTo>
                  <a:cubicBezTo>
                    <a:pt x="208" y="9"/>
                    <a:pt x="210" y="13"/>
                    <a:pt x="212" y="13"/>
                  </a:cubicBezTo>
                  <a:cubicBezTo>
                    <a:pt x="215" y="14"/>
                    <a:pt x="218" y="16"/>
                    <a:pt x="218" y="18"/>
                  </a:cubicBezTo>
                  <a:cubicBezTo>
                    <a:pt x="218" y="20"/>
                    <a:pt x="216" y="24"/>
                    <a:pt x="218" y="26"/>
                  </a:cubicBezTo>
                  <a:cubicBezTo>
                    <a:pt x="219" y="28"/>
                    <a:pt x="220" y="34"/>
                    <a:pt x="219" y="35"/>
                  </a:cubicBezTo>
                  <a:cubicBezTo>
                    <a:pt x="217" y="37"/>
                    <a:pt x="219" y="41"/>
                    <a:pt x="224" y="39"/>
                  </a:cubicBezTo>
                  <a:cubicBezTo>
                    <a:pt x="229" y="37"/>
                    <a:pt x="236" y="42"/>
                    <a:pt x="236" y="45"/>
                  </a:cubicBezTo>
                  <a:cubicBezTo>
                    <a:pt x="236" y="48"/>
                    <a:pt x="238" y="51"/>
                    <a:pt x="241" y="48"/>
                  </a:cubicBezTo>
                  <a:cubicBezTo>
                    <a:pt x="244" y="46"/>
                    <a:pt x="246" y="44"/>
                    <a:pt x="247" y="45"/>
                  </a:cubicBezTo>
                  <a:cubicBezTo>
                    <a:pt x="248" y="47"/>
                    <a:pt x="247" y="50"/>
                    <a:pt x="248" y="52"/>
                  </a:cubicBezTo>
                  <a:cubicBezTo>
                    <a:pt x="248" y="54"/>
                    <a:pt x="252" y="56"/>
                    <a:pt x="251" y="58"/>
                  </a:cubicBezTo>
                  <a:cubicBezTo>
                    <a:pt x="250" y="60"/>
                    <a:pt x="250" y="61"/>
                    <a:pt x="246" y="64"/>
                  </a:cubicBezTo>
                  <a:cubicBezTo>
                    <a:pt x="242" y="67"/>
                    <a:pt x="240" y="67"/>
                    <a:pt x="238" y="70"/>
                  </a:cubicBezTo>
                  <a:cubicBezTo>
                    <a:pt x="235" y="73"/>
                    <a:pt x="232" y="76"/>
                    <a:pt x="230" y="79"/>
                  </a:cubicBezTo>
                  <a:cubicBezTo>
                    <a:pt x="229" y="82"/>
                    <a:pt x="229" y="84"/>
                    <a:pt x="226" y="84"/>
                  </a:cubicBezTo>
                  <a:cubicBezTo>
                    <a:pt x="224" y="85"/>
                    <a:pt x="211" y="81"/>
                    <a:pt x="209" y="85"/>
                  </a:cubicBezTo>
                  <a:cubicBezTo>
                    <a:pt x="206" y="89"/>
                    <a:pt x="201" y="94"/>
                    <a:pt x="203" y="98"/>
                  </a:cubicBezTo>
                  <a:cubicBezTo>
                    <a:pt x="204" y="102"/>
                    <a:pt x="204" y="104"/>
                    <a:pt x="204" y="107"/>
                  </a:cubicBezTo>
                  <a:cubicBezTo>
                    <a:pt x="203" y="111"/>
                    <a:pt x="201" y="114"/>
                    <a:pt x="198" y="113"/>
                  </a:cubicBezTo>
                  <a:cubicBezTo>
                    <a:pt x="196" y="112"/>
                    <a:pt x="193" y="113"/>
                    <a:pt x="192" y="114"/>
                  </a:cubicBezTo>
                  <a:cubicBezTo>
                    <a:pt x="190" y="114"/>
                    <a:pt x="185" y="115"/>
                    <a:pt x="184" y="113"/>
                  </a:cubicBezTo>
                  <a:cubicBezTo>
                    <a:pt x="182" y="112"/>
                    <a:pt x="179" y="111"/>
                    <a:pt x="178" y="113"/>
                  </a:cubicBezTo>
                  <a:cubicBezTo>
                    <a:pt x="177" y="114"/>
                    <a:pt x="180" y="118"/>
                    <a:pt x="180" y="121"/>
                  </a:cubicBezTo>
                  <a:cubicBezTo>
                    <a:pt x="180" y="124"/>
                    <a:pt x="183" y="125"/>
                    <a:pt x="187" y="124"/>
                  </a:cubicBezTo>
                  <a:cubicBezTo>
                    <a:pt x="191" y="123"/>
                    <a:pt x="191" y="120"/>
                    <a:pt x="195" y="122"/>
                  </a:cubicBezTo>
                  <a:cubicBezTo>
                    <a:pt x="198" y="124"/>
                    <a:pt x="200" y="124"/>
                    <a:pt x="204" y="127"/>
                  </a:cubicBezTo>
                  <a:cubicBezTo>
                    <a:pt x="207" y="130"/>
                    <a:pt x="208" y="129"/>
                    <a:pt x="209" y="135"/>
                  </a:cubicBezTo>
                  <a:cubicBezTo>
                    <a:pt x="210" y="141"/>
                    <a:pt x="213" y="139"/>
                    <a:pt x="214" y="145"/>
                  </a:cubicBezTo>
                  <a:cubicBezTo>
                    <a:pt x="216" y="151"/>
                    <a:pt x="216" y="150"/>
                    <a:pt x="216" y="154"/>
                  </a:cubicBezTo>
                  <a:cubicBezTo>
                    <a:pt x="216" y="158"/>
                    <a:pt x="214" y="159"/>
                    <a:pt x="212" y="161"/>
                  </a:cubicBezTo>
                  <a:cubicBezTo>
                    <a:pt x="210" y="163"/>
                    <a:pt x="210" y="165"/>
                    <a:pt x="207" y="167"/>
                  </a:cubicBezTo>
                  <a:cubicBezTo>
                    <a:pt x="203" y="169"/>
                    <a:pt x="199" y="171"/>
                    <a:pt x="199" y="174"/>
                  </a:cubicBezTo>
                  <a:cubicBezTo>
                    <a:pt x="198" y="177"/>
                    <a:pt x="203" y="178"/>
                    <a:pt x="202" y="179"/>
                  </a:cubicBezTo>
                  <a:cubicBezTo>
                    <a:pt x="200" y="181"/>
                    <a:pt x="207" y="179"/>
                    <a:pt x="205" y="176"/>
                  </a:cubicBezTo>
                  <a:cubicBezTo>
                    <a:pt x="203" y="172"/>
                    <a:pt x="207" y="169"/>
                    <a:pt x="208" y="169"/>
                  </a:cubicBezTo>
                  <a:cubicBezTo>
                    <a:pt x="209" y="169"/>
                    <a:pt x="219" y="171"/>
                    <a:pt x="220" y="168"/>
                  </a:cubicBezTo>
                  <a:cubicBezTo>
                    <a:pt x="222" y="164"/>
                    <a:pt x="221" y="159"/>
                    <a:pt x="227" y="161"/>
                  </a:cubicBezTo>
                  <a:cubicBezTo>
                    <a:pt x="233" y="162"/>
                    <a:pt x="230" y="161"/>
                    <a:pt x="234" y="160"/>
                  </a:cubicBezTo>
                  <a:cubicBezTo>
                    <a:pt x="238" y="160"/>
                    <a:pt x="243" y="161"/>
                    <a:pt x="246" y="163"/>
                  </a:cubicBezTo>
                  <a:cubicBezTo>
                    <a:pt x="248" y="165"/>
                    <a:pt x="255" y="161"/>
                    <a:pt x="257" y="159"/>
                  </a:cubicBezTo>
                  <a:cubicBezTo>
                    <a:pt x="258" y="158"/>
                    <a:pt x="263" y="158"/>
                    <a:pt x="264" y="160"/>
                  </a:cubicBezTo>
                  <a:cubicBezTo>
                    <a:pt x="265" y="161"/>
                    <a:pt x="271" y="160"/>
                    <a:pt x="272" y="159"/>
                  </a:cubicBezTo>
                  <a:cubicBezTo>
                    <a:pt x="274" y="158"/>
                    <a:pt x="287" y="168"/>
                    <a:pt x="285" y="171"/>
                  </a:cubicBezTo>
                  <a:cubicBezTo>
                    <a:pt x="283" y="174"/>
                    <a:pt x="275" y="180"/>
                    <a:pt x="272" y="184"/>
                  </a:cubicBezTo>
                  <a:cubicBezTo>
                    <a:pt x="268" y="187"/>
                    <a:pt x="263" y="188"/>
                    <a:pt x="264" y="191"/>
                  </a:cubicBezTo>
                  <a:cubicBezTo>
                    <a:pt x="266" y="195"/>
                    <a:pt x="268" y="200"/>
                    <a:pt x="269" y="203"/>
                  </a:cubicBezTo>
                  <a:cubicBezTo>
                    <a:pt x="271" y="205"/>
                    <a:pt x="274" y="212"/>
                    <a:pt x="273" y="217"/>
                  </a:cubicBezTo>
                  <a:cubicBezTo>
                    <a:pt x="271" y="222"/>
                    <a:pt x="274" y="223"/>
                    <a:pt x="275" y="228"/>
                  </a:cubicBezTo>
                  <a:cubicBezTo>
                    <a:pt x="275" y="230"/>
                    <a:pt x="275" y="231"/>
                    <a:pt x="275" y="232"/>
                  </a:cubicBezTo>
                  <a:cubicBezTo>
                    <a:pt x="271" y="237"/>
                    <a:pt x="271" y="237"/>
                    <a:pt x="271" y="237"/>
                  </a:cubicBezTo>
                  <a:cubicBezTo>
                    <a:pt x="264" y="239"/>
                    <a:pt x="264" y="239"/>
                    <a:pt x="264" y="239"/>
                  </a:cubicBezTo>
                  <a:cubicBezTo>
                    <a:pt x="260" y="235"/>
                    <a:pt x="260" y="235"/>
                    <a:pt x="260" y="235"/>
                  </a:cubicBezTo>
                  <a:cubicBezTo>
                    <a:pt x="254" y="236"/>
                    <a:pt x="254" y="236"/>
                    <a:pt x="254" y="236"/>
                  </a:cubicBezTo>
                  <a:cubicBezTo>
                    <a:pt x="251" y="254"/>
                    <a:pt x="251" y="254"/>
                    <a:pt x="251" y="254"/>
                  </a:cubicBezTo>
                  <a:cubicBezTo>
                    <a:pt x="245" y="262"/>
                    <a:pt x="245" y="262"/>
                    <a:pt x="245" y="262"/>
                  </a:cubicBezTo>
                  <a:cubicBezTo>
                    <a:pt x="249" y="267"/>
                    <a:pt x="249" y="267"/>
                    <a:pt x="249" y="267"/>
                  </a:cubicBezTo>
                  <a:cubicBezTo>
                    <a:pt x="241" y="284"/>
                    <a:pt x="241" y="284"/>
                    <a:pt x="241" y="284"/>
                  </a:cubicBezTo>
                  <a:cubicBezTo>
                    <a:pt x="236" y="286"/>
                    <a:pt x="236" y="286"/>
                    <a:pt x="236" y="286"/>
                  </a:cubicBezTo>
                  <a:cubicBezTo>
                    <a:pt x="233" y="283"/>
                    <a:pt x="233" y="283"/>
                    <a:pt x="233" y="283"/>
                  </a:cubicBezTo>
                  <a:cubicBezTo>
                    <a:pt x="224" y="289"/>
                    <a:pt x="224" y="289"/>
                    <a:pt x="224" y="289"/>
                  </a:cubicBezTo>
                  <a:cubicBezTo>
                    <a:pt x="220" y="290"/>
                    <a:pt x="220" y="290"/>
                    <a:pt x="220" y="290"/>
                  </a:cubicBezTo>
                  <a:cubicBezTo>
                    <a:pt x="213" y="297"/>
                    <a:pt x="213" y="297"/>
                    <a:pt x="213" y="297"/>
                  </a:cubicBezTo>
                  <a:cubicBezTo>
                    <a:pt x="207" y="289"/>
                    <a:pt x="207" y="289"/>
                    <a:pt x="207" y="289"/>
                  </a:cubicBezTo>
                  <a:cubicBezTo>
                    <a:pt x="202" y="277"/>
                    <a:pt x="202" y="277"/>
                    <a:pt x="202" y="277"/>
                  </a:cubicBezTo>
                  <a:cubicBezTo>
                    <a:pt x="190" y="281"/>
                    <a:pt x="190" y="281"/>
                    <a:pt x="190" y="281"/>
                  </a:cubicBezTo>
                  <a:cubicBezTo>
                    <a:pt x="178" y="280"/>
                    <a:pt x="178" y="280"/>
                    <a:pt x="178" y="280"/>
                  </a:cubicBezTo>
                  <a:cubicBezTo>
                    <a:pt x="175" y="288"/>
                    <a:pt x="175" y="288"/>
                    <a:pt x="175" y="288"/>
                  </a:cubicBezTo>
                  <a:cubicBezTo>
                    <a:pt x="162" y="291"/>
                    <a:pt x="162" y="291"/>
                    <a:pt x="162" y="291"/>
                  </a:cubicBezTo>
                  <a:cubicBezTo>
                    <a:pt x="161" y="298"/>
                    <a:pt x="161" y="298"/>
                    <a:pt x="161" y="298"/>
                  </a:cubicBezTo>
                  <a:cubicBezTo>
                    <a:pt x="158" y="307"/>
                    <a:pt x="158" y="307"/>
                    <a:pt x="158" y="307"/>
                  </a:cubicBezTo>
                  <a:cubicBezTo>
                    <a:pt x="149" y="308"/>
                    <a:pt x="149" y="308"/>
                    <a:pt x="149" y="308"/>
                  </a:cubicBezTo>
                  <a:cubicBezTo>
                    <a:pt x="144" y="312"/>
                    <a:pt x="144" y="312"/>
                    <a:pt x="144" y="312"/>
                  </a:cubicBezTo>
                  <a:cubicBezTo>
                    <a:pt x="149" y="314"/>
                    <a:pt x="149" y="314"/>
                    <a:pt x="149" y="314"/>
                  </a:cubicBezTo>
                  <a:cubicBezTo>
                    <a:pt x="140" y="321"/>
                    <a:pt x="140" y="321"/>
                    <a:pt x="140" y="321"/>
                  </a:cubicBezTo>
                  <a:cubicBezTo>
                    <a:pt x="136" y="326"/>
                    <a:pt x="136" y="326"/>
                    <a:pt x="136" y="326"/>
                  </a:cubicBezTo>
                  <a:cubicBezTo>
                    <a:pt x="135" y="336"/>
                    <a:pt x="135" y="336"/>
                    <a:pt x="135" y="336"/>
                  </a:cubicBezTo>
                  <a:cubicBezTo>
                    <a:pt x="135" y="335"/>
                    <a:pt x="135" y="335"/>
                    <a:pt x="135" y="335"/>
                  </a:cubicBezTo>
                  <a:cubicBezTo>
                    <a:pt x="124" y="349"/>
                    <a:pt x="124" y="349"/>
                    <a:pt x="124" y="349"/>
                  </a:cubicBezTo>
                  <a:cubicBezTo>
                    <a:pt x="113" y="347"/>
                    <a:pt x="113" y="347"/>
                    <a:pt x="113" y="347"/>
                  </a:cubicBezTo>
                  <a:cubicBezTo>
                    <a:pt x="109" y="359"/>
                    <a:pt x="109" y="359"/>
                    <a:pt x="109" y="359"/>
                  </a:cubicBezTo>
                  <a:cubicBezTo>
                    <a:pt x="91" y="357"/>
                    <a:pt x="91" y="357"/>
                    <a:pt x="91" y="357"/>
                  </a:cubicBezTo>
                  <a:cubicBezTo>
                    <a:pt x="87" y="362"/>
                    <a:pt x="87" y="362"/>
                    <a:pt x="87" y="362"/>
                  </a:cubicBezTo>
                  <a:cubicBezTo>
                    <a:pt x="80" y="363"/>
                    <a:pt x="80" y="363"/>
                    <a:pt x="80" y="363"/>
                  </a:cubicBezTo>
                  <a:cubicBezTo>
                    <a:pt x="70" y="352"/>
                    <a:pt x="70" y="352"/>
                    <a:pt x="70" y="352"/>
                  </a:cubicBezTo>
                  <a:cubicBezTo>
                    <a:pt x="61" y="356"/>
                    <a:pt x="61" y="356"/>
                    <a:pt x="61" y="356"/>
                  </a:cubicBezTo>
                  <a:cubicBezTo>
                    <a:pt x="65" y="361"/>
                    <a:pt x="65" y="361"/>
                    <a:pt x="65" y="361"/>
                  </a:cubicBezTo>
                  <a:cubicBezTo>
                    <a:pt x="59" y="354"/>
                    <a:pt x="59" y="354"/>
                    <a:pt x="59" y="354"/>
                  </a:cubicBezTo>
                  <a:cubicBezTo>
                    <a:pt x="49" y="345"/>
                    <a:pt x="49" y="345"/>
                    <a:pt x="49" y="345"/>
                  </a:cubicBezTo>
                  <a:cubicBezTo>
                    <a:pt x="39" y="346"/>
                    <a:pt x="39" y="346"/>
                    <a:pt x="39" y="346"/>
                  </a:cubicBezTo>
                  <a:cubicBezTo>
                    <a:pt x="26" y="346"/>
                    <a:pt x="26" y="346"/>
                    <a:pt x="26" y="346"/>
                  </a:cubicBezTo>
                  <a:cubicBezTo>
                    <a:pt x="26" y="338"/>
                    <a:pt x="26" y="338"/>
                    <a:pt x="26" y="338"/>
                  </a:cubicBezTo>
                  <a:cubicBezTo>
                    <a:pt x="19" y="330"/>
                    <a:pt x="19" y="330"/>
                    <a:pt x="19" y="330"/>
                  </a:cubicBezTo>
                  <a:cubicBezTo>
                    <a:pt x="20" y="322"/>
                    <a:pt x="20" y="322"/>
                    <a:pt x="20" y="322"/>
                  </a:cubicBezTo>
                  <a:cubicBezTo>
                    <a:pt x="22" y="317"/>
                    <a:pt x="22" y="317"/>
                    <a:pt x="22" y="317"/>
                  </a:cubicBezTo>
                  <a:cubicBezTo>
                    <a:pt x="26" y="308"/>
                    <a:pt x="26" y="308"/>
                    <a:pt x="26" y="308"/>
                  </a:cubicBezTo>
                  <a:cubicBezTo>
                    <a:pt x="26" y="301"/>
                    <a:pt x="26" y="301"/>
                    <a:pt x="26" y="301"/>
                  </a:cubicBezTo>
                  <a:cubicBezTo>
                    <a:pt x="37" y="291"/>
                    <a:pt x="37" y="291"/>
                    <a:pt x="37" y="291"/>
                  </a:cubicBezTo>
                  <a:cubicBezTo>
                    <a:pt x="30" y="282"/>
                    <a:pt x="30" y="282"/>
                    <a:pt x="30" y="282"/>
                  </a:cubicBezTo>
                  <a:cubicBezTo>
                    <a:pt x="25" y="278"/>
                    <a:pt x="25" y="278"/>
                    <a:pt x="25" y="278"/>
                  </a:cubicBezTo>
                  <a:cubicBezTo>
                    <a:pt x="12" y="271"/>
                    <a:pt x="12" y="271"/>
                    <a:pt x="12" y="271"/>
                  </a:cubicBezTo>
                  <a:cubicBezTo>
                    <a:pt x="0" y="264"/>
                    <a:pt x="0" y="264"/>
                    <a:pt x="0" y="264"/>
                  </a:cubicBezTo>
                  <a:close/>
                  <a:moveTo>
                    <a:pt x="30" y="60"/>
                  </a:moveTo>
                  <a:cubicBezTo>
                    <a:pt x="30" y="60"/>
                    <a:pt x="22" y="65"/>
                    <a:pt x="21" y="70"/>
                  </a:cubicBezTo>
                  <a:cubicBezTo>
                    <a:pt x="20" y="75"/>
                    <a:pt x="19" y="78"/>
                    <a:pt x="21" y="84"/>
                  </a:cubicBezTo>
                  <a:cubicBezTo>
                    <a:pt x="22" y="89"/>
                    <a:pt x="24" y="93"/>
                    <a:pt x="30" y="95"/>
                  </a:cubicBezTo>
                  <a:cubicBezTo>
                    <a:pt x="36" y="98"/>
                    <a:pt x="39" y="93"/>
                    <a:pt x="37" y="88"/>
                  </a:cubicBezTo>
                  <a:cubicBezTo>
                    <a:pt x="35" y="83"/>
                    <a:pt x="37" y="82"/>
                    <a:pt x="38" y="79"/>
                  </a:cubicBezTo>
                  <a:cubicBezTo>
                    <a:pt x="39" y="77"/>
                    <a:pt x="43" y="71"/>
                    <a:pt x="40" y="64"/>
                  </a:cubicBezTo>
                  <a:cubicBezTo>
                    <a:pt x="38" y="57"/>
                    <a:pt x="35" y="58"/>
                    <a:pt x="30" y="60"/>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8" name="Freeform 90"/>
            <p:cNvSpPr>
              <a:spLocks noEditPoints="1"/>
            </p:cNvSpPr>
            <p:nvPr/>
          </p:nvSpPr>
          <p:spPr bwMode="auto">
            <a:xfrm>
              <a:off x="1806" y="2772"/>
              <a:ext cx="519" cy="323"/>
            </a:xfrm>
            <a:custGeom>
              <a:avLst/>
              <a:gdLst>
                <a:gd name="T0" fmla="*/ 0 w 249"/>
                <a:gd name="T1" fmla="*/ 63 h 155"/>
                <a:gd name="T2" fmla="*/ 12 w 249"/>
                <a:gd name="T3" fmla="*/ 38 h 155"/>
                <a:gd name="T4" fmla="*/ 31 w 249"/>
                <a:gd name="T5" fmla="*/ 4 h 155"/>
                <a:gd name="T6" fmla="*/ 53 w 249"/>
                <a:gd name="T7" fmla="*/ 21 h 155"/>
                <a:gd name="T8" fmla="*/ 46 w 249"/>
                <a:gd name="T9" fmla="*/ 46 h 155"/>
                <a:gd name="T10" fmla="*/ 25 w 249"/>
                <a:gd name="T11" fmla="*/ 50 h 155"/>
                <a:gd name="T12" fmla="*/ 30 w 249"/>
                <a:gd name="T13" fmla="*/ 70 h 155"/>
                <a:gd name="T14" fmla="*/ 57 w 249"/>
                <a:gd name="T15" fmla="*/ 59 h 155"/>
                <a:gd name="T16" fmla="*/ 83 w 249"/>
                <a:gd name="T17" fmla="*/ 61 h 155"/>
                <a:gd name="T18" fmla="*/ 116 w 249"/>
                <a:gd name="T19" fmla="*/ 67 h 155"/>
                <a:gd name="T20" fmla="*/ 136 w 249"/>
                <a:gd name="T21" fmla="*/ 61 h 155"/>
                <a:gd name="T22" fmla="*/ 127 w 249"/>
                <a:gd name="T23" fmla="*/ 74 h 155"/>
                <a:gd name="T24" fmla="*/ 133 w 249"/>
                <a:gd name="T25" fmla="*/ 84 h 155"/>
                <a:gd name="T26" fmla="*/ 156 w 249"/>
                <a:gd name="T27" fmla="*/ 83 h 155"/>
                <a:gd name="T28" fmla="*/ 175 w 249"/>
                <a:gd name="T29" fmla="*/ 85 h 155"/>
                <a:gd name="T30" fmla="*/ 182 w 249"/>
                <a:gd name="T31" fmla="*/ 95 h 155"/>
                <a:gd name="T32" fmla="*/ 188 w 249"/>
                <a:gd name="T33" fmla="*/ 97 h 155"/>
                <a:gd name="T34" fmla="*/ 202 w 249"/>
                <a:gd name="T35" fmla="*/ 88 h 155"/>
                <a:gd name="T36" fmla="*/ 198 w 249"/>
                <a:gd name="T37" fmla="*/ 64 h 155"/>
                <a:gd name="T38" fmla="*/ 203 w 249"/>
                <a:gd name="T39" fmla="*/ 45 h 155"/>
                <a:gd name="T40" fmla="*/ 213 w 249"/>
                <a:gd name="T41" fmla="*/ 71 h 155"/>
                <a:gd name="T42" fmla="*/ 238 w 249"/>
                <a:gd name="T43" fmla="*/ 87 h 155"/>
                <a:gd name="T44" fmla="*/ 249 w 249"/>
                <a:gd name="T45" fmla="*/ 105 h 155"/>
                <a:gd name="T46" fmla="*/ 248 w 249"/>
                <a:gd name="T47" fmla="*/ 121 h 155"/>
                <a:gd name="T48" fmla="*/ 246 w 249"/>
                <a:gd name="T49" fmla="*/ 132 h 155"/>
                <a:gd name="T50" fmla="*/ 230 w 249"/>
                <a:gd name="T51" fmla="*/ 134 h 155"/>
                <a:gd name="T52" fmla="*/ 220 w 249"/>
                <a:gd name="T53" fmla="*/ 142 h 155"/>
                <a:gd name="T54" fmla="*/ 201 w 249"/>
                <a:gd name="T55" fmla="*/ 151 h 155"/>
                <a:gd name="T56" fmla="*/ 181 w 249"/>
                <a:gd name="T57" fmla="*/ 152 h 155"/>
                <a:gd name="T58" fmla="*/ 149 w 249"/>
                <a:gd name="T59" fmla="*/ 136 h 155"/>
                <a:gd name="T60" fmla="*/ 130 w 249"/>
                <a:gd name="T61" fmla="*/ 127 h 155"/>
                <a:gd name="T62" fmla="*/ 107 w 249"/>
                <a:gd name="T63" fmla="*/ 113 h 155"/>
                <a:gd name="T64" fmla="*/ 93 w 249"/>
                <a:gd name="T65" fmla="*/ 104 h 155"/>
                <a:gd name="T66" fmla="*/ 77 w 249"/>
                <a:gd name="T67" fmla="*/ 107 h 155"/>
                <a:gd name="T68" fmla="*/ 32 w 249"/>
                <a:gd name="T69" fmla="*/ 100 h 155"/>
                <a:gd name="T70" fmla="*/ 24 w 249"/>
                <a:gd name="T71" fmla="*/ 105 h 155"/>
                <a:gd name="T72" fmla="*/ 15 w 249"/>
                <a:gd name="T73" fmla="*/ 92 h 155"/>
                <a:gd name="T74" fmla="*/ 5 w 249"/>
                <a:gd name="T75" fmla="*/ 77 h 155"/>
                <a:gd name="T76" fmla="*/ 89 w 249"/>
                <a:gd name="T77" fmla="*/ 22 h 155"/>
                <a:gd name="T78" fmla="*/ 97 w 249"/>
                <a:gd name="T79" fmla="*/ 37 h 155"/>
                <a:gd name="T80" fmla="*/ 95 w 249"/>
                <a:gd name="T81" fmla="*/ 19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9" h="155">
                  <a:moveTo>
                    <a:pt x="0" y="63"/>
                  </a:moveTo>
                  <a:cubicBezTo>
                    <a:pt x="0" y="63"/>
                    <a:pt x="0" y="63"/>
                    <a:pt x="0" y="63"/>
                  </a:cubicBezTo>
                  <a:cubicBezTo>
                    <a:pt x="4" y="59"/>
                    <a:pt x="11" y="55"/>
                    <a:pt x="10" y="50"/>
                  </a:cubicBezTo>
                  <a:cubicBezTo>
                    <a:pt x="10" y="46"/>
                    <a:pt x="8" y="43"/>
                    <a:pt x="12" y="38"/>
                  </a:cubicBezTo>
                  <a:cubicBezTo>
                    <a:pt x="16" y="34"/>
                    <a:pt x="31" y="26"/>
                    <a:pt x="32" y="23"/>
                  </a:cubicBezTo>
                  <a:cubicBezTo>
                    <a:pt x="34" y="19"/>
                    <a:pt x="32" y="5"/>
                    <a:pt x="31" y="4"/>
                  </a:cubicBezTo>
                  <a:cubicBezTo>
                    <a:pt x="30" y="4"/>
                    <a:pt x="34" y="0"/>
                    <a:pt x="39" y="8"/>
                  </a:cubicBezTo>
                  <a:cubicBezTo>
                    <a:pt x="43" y="16"/>
                    <a:pt x="48" y="18"/>
                    <a:pt x="53" y="21"/>
                  </a:cubicBezTo>
                  <a:cubicBezTo>
                    <a:pt x="58" y="23"/>
                    <a:pt x="55" y="32"/>
                    <a:pt x="52" y="38"/>
                  </a:cubicBezTo>
                  <a:cubicBezTo>
                    <a:pt x="50" y="45"/>
                    <a:pt x="50" y="48"/>
                    <a:pt x="46" y="46"/>
                  </a:cubicBezTo>
                  <a:cubicBezTo>
                    <a:pt x="41" y="43"/>
                    <a:pt x="33" y="42"/>
                    <a:pt x="30" y="43"/>
                  </a:cubicBezTo>
                  <a:cubicBezTo>
                    <a:pt x="26" y="45"/>
                    <a:pt x="23" y="46"/>
                    <a:pt x="25" y="50"/>
                  </a:cubicBezTo>
                  <a:cubicBezTo>
                    <a:pt x="26" y="53"/>
                    <a:pt x="27" y="56"/>
                    <a:pt x="25" y="59"/>
                  </a:cubicBezTo>
                  <a:cubicBezTo>
                    <a:pt x="23" y="63"/>
                    <a:pt x="26" y="68"/>
                    <a:pt x="30" y="70"/>
                  </a:cubicBezTo>
                  <a:cubicBezTo>
                    <a:pt x="33" y="72"/>
                    <a:pt x="44" y="73"/>
                    <a:pt x="46" y="70"/>
                  </a:cubicBezTo>
                  <a:cubicBezTo>
                    <a:pt x="48" y="67"/>
                    <a:pt x="53" y="56"/>
                    <a:pt x="57" y="59"/>
                  </a:cubicBezTo>
                  <a:cubicBezTo>
                    <a:pt x="61" y="62"/>
                    <a:pt x="65" y="65"/>
                    <a:pt x="68" y="62"/>
                  </a:cubicBezTo>
                  <a:cubicBezTo>
                    <a:pt x="71" y="59"/>
                    <a:pt x="78" y="64"/>
                    <a:pt x="83" y="61"/>
                  </a:cubicBezTo>
                  <a:cubicBezTo>
                    <a:pt x="89" y="58"/>
                    <a:pt x="97" y="56"/>
                    <a:pt x="104" y="61"/>
                  </a:cubicBezTo>
                  <a:cubicBezTo>
                    <a:pt x="110" y="65"/>
                    <a:pt x="113" y="72"/>
                    <a:pt x="116" y="67"/>
                  </a:cubicBezTo>
                  <a:cubicBezTo>
                    <a:pt x="118" y="61"/>
                    <a:pt x="120" y="60"/>
                    <a:pt x="123" y="59"/>
                  </a:cubicBezTo>
                  <a:cubicBezTo>
                    <a:pt x="125" y="58"/>
                    <a:pt x="135" y="59"/>
                    <a:pt x="136" y="61"/>
                  </a:cubicBezTo>
                  <a:cubicBezTo>
                    <a:pt x="137" y="63"/>
                    <a:pt x="134" y="65"/>
                    <a:pt x="132" y="67"/>
                  </a:cubicBezTo>
                  <a:cubicBezTo>
                    <a:pt x="130" y="70"/>
                    <a:pt x="128" y="72"/>
                    <a:pt x="127" y="74"/>
                  </a:cubicBezTo>
                  <a:cubicBezTo>
                    <a:pt x="127" y="76"/>
                    <a:pt x="122" y="74"/>
                    <a:pt x="123" y="76"/>
                  </a:cubicBezTo>
                  <a:cubicBezTo>
                    <a:pt x="124" y="78"/>
                    <a:pt x="129" y="87"/>
                    <a:pt x="133" y="84"/>
                  </a:cubicBezTo>
                  <a:cubicBezTo>
                    <a:pt x="138" y="81"/>
                    <a:pt x="138" y="79"/>
                    <a:pt x="144" y="79"/>
                  </a:cubicBezTo>
                  <a:cubicBezTo>
                    <a:pt x="151" y="79"/>
                    <a:pt x="154" y="80"/>
                    <a:pt x="156" y="83"/>
                  </a:cubicBezTo>
                  <a:cubicBezTo>
                    <a:pt x="157" y="86"/>
                    <a:pt x="159" y="90"/>
                    <a:pt x="163" y="88"/>
                  </a:cubicBezTo>
                  <a:cubicBezTo>
                    <a:pt x="167" y="86"/>
                    <a:pt x="172" y="86"/>
                    <a:pt x="175" y="85"/>
                  </a:cubicBezTo>
                  <a:cubicBezTo>
                    <a:pt x="177" y="84"/>
                    <a:pt x="178" y="81"/>
                    <a:pt x="183" y="84"/>
                  </a:cubicBezTo>
                  <a:cubicBezTo>
                    <a:pt x="188" y="88"/>
                    <a:pt x="185" y="91"/>
                    <a:pt x="182" y="95"/>
                  </a:cubicBezTo>
                  <a:cubicBezTo>
                    <a:pt x="178" y="98"/>
                    <a:pt x="180" y="102"/>
                    <a:pt x="182" y="104"/>
                  </a:cubicBezTo>
                  <a:cubicBezTo>
                    <a:pt x="184" y="105"/>
                    <a:pt x="188" y="100"/>
                    <a:pt x="188" y="97"/>
                  </a:cubicBezTo>
                  <a:cubicBezTo>
                    <a:pt x="187" y="94"/>
                    <a:pt x="195" y="96"/>
                    <a:pt x="197" y="98"/>
                  </a:cubicBezTo>
                  <a:cubicBezTo>
                    <a:pt x="200" y="100"/>
                    <a:pt x="204" y="92"/>
                    <a:pt x="202" y="88"/>
                  </a:cubicBezTo>
                  <a:cubicBezTo>
                    <a:pt x="200" y="83"/>
                    <a:pt x="202" y="78"/>
                    <a:pt x="203" y="75"/>
                  </a:cubicBezTo>
                  <a:cubicBezTo>
                    <a:pt x="204" y="71"/>
                    <a:pt x="202" y="68"/>
                    <a:pt x="198" y="64"/>
                  </a:cubicBezTo>
                  <a:cubicBezTo>
                    <a:pt x="195" y="61"/>
                    <a:pt x="191" y="58"/>
                    <a:pt x="193" y="52"/>
                  </a:cubicBezTo>
                  <a:cubicBezTo>
                    <a:pt x="195" y="47"/>
                    <a:pt x="200" y="40"/>
                    <a:pt x="203" y="45"/>
                  </a:cubicBezTo>
                  <a:cubicBezTo>
                    <a:pt x="206" y="50"/>
                    <a:pt x="210" y="61"/>
                    <a:pt x="210" y="64"/>
                  </a:cubicBezTo>
                  <a:cubicBezTo>
                    <a:pt x="209" y="68"/>
                    <a:pt x="210" y="72"/>
                    <a:pt x="213" y="71"/>
                  </a:cubicBezTo>
                  <a:cubicBezTo>
                    <a:pt x="216" y="71"/>
                    <a:pt x="220" y="74"/>
                    <a:pt x="223" y="77"/>
                  </a:cubicBezTo>
                  <a:cubicBezTo>
                    <a:pt x="225" y="80"/>
                    <a:pt x="232" y="79"/>
                    <a:pt x="238" y="87"/>
                  </a:cubicBezTo>
                  <a:cubicBezTo>
                    <a:pt x="244" y="94"/>
                    <a:pt x="243" y="96"/>
                    <a:pt x="247" y="102"/>
                  </a:cubicBezTo>
                  <a:cubicBezTo>
                    <a:pt x="247" y="103"/>
                    <a:pt x="248" y="104"/>
                    <a:pt x="249" y="105"/>
                  </a:cubicBezTo>
                  <a:cubicBezTo>
                    <a:pt x="241" y="116"/>
                    <a:pt x="241" y="116"/>
                    <a:pt x="241" y="116"/>
                  </a:cubicBezTo>
                  <a:cubicBezTo>
                    <a:pt x="248" y="121"/>
                    <a:pt x="248" y="121"/>
                    <a:pt x="248" y="121"/>
                  </a:cubicBezTo>
                  <a:cubicBezTo>
                    <a:pt x="247" y="131"/>
                    <a:pt x="247" y="131"/>
                    <a:pt x="247" y="131"/>
                  </a:cubicBezTo>
                  <a:cubicBezTo>
                    <a:pt x="246" y="132"/>
                    <a:pt x="246" y="132"/>
                    <a:pt x="246" y="132"/>
                  </a:cubicBezTo>
                  <a:cubicBezTo>
                    <a:pt x="238" y="128"/>
                    <a:pt x="238" y="128"/>
                    <a:pt x="238" y="128"/>
                  </a:cubicBezTo>
                  <a:cubicBezTo>
                    <a:pt x="230" y="134"/>
                    <a:pt x="230" y="134"/>
                    <a:pt x="230" y="134"/>
                  </a:cubicBezTo>
                  <a:cubicBezTo>
                    <a:pt x="223" y="135"/>
                    <a:pt x="223" y="135"/>
                    <a:pt x="223" y="135"/>
                  </a:cubicBezTo>
                  <a:cubicBezTo>
                    <a:pt x="220" y="142"/>
                    <a:pt x="220" y="142"/>
                    <a:pt x="220" y="142"/>
                  </a:cubicBezTo>
                  <a:cubicBezTo>
                    <a:pt x="210" y="140"/>
                    <a:pt x="210" y="140"/>
                    <a:pt x="210" y="140"/>
                  </a:cubicBezTo>
                  <a:cubicBezTo>
                    <a:pt x="201" y="151"/>
                    <a:pt x="201" y="151"/>
                    <a:pt x="201" y="151"/>
                  </a:cubicBezTo>
                  <a:cubicBezTo>
                    <a:pt x="185" y="155"/>
                    <a:pt x="185" y="155"/>
                    <a:pt x="185" y="155"/>
                  </a:cubicBezTo>
                  <a:cubicBezTo>
                    <a:pt x="181" y="152"/>
                    <a:pt x="181" y="152"/>
                    <a:pt x="181" y="152"/>
                  </a:cubicBezTo>
                  <a:cubicBezTo>
                    <a:pt x="172" y="152"/>
                    <a:pt x="172" y="152"/>
                    <a:pt x="172" y="152"/>
                  </a:cubicBezTo>
                  <a:cubicBezTo>
                    <a:pt x="149" y="136"/>
                    <a:pt x="149" y="136"/>
                    <a:pt x="149" y="136"/>
                  </a:cubicBezTo>
                  <a:cubicBezTo>
                    <a:pt x="136" y="134"/>
                    <a:pt x="136" y="134"/>
                    <a:pt x="136" y="134"/>
                  </a:cubicBezTo>
                  <a:cubicBezTo>
                    <a:pt x="130" y="127"/>
                    <a:pt x="130" y="127"/>
                    <a:pt x="130" y="127"/>
                  </a:cubicBezTo>
                  <a:cubicBezTo>
                    <a:pt x="122" y="124"/>
                    <a:pt x="122" y="124"/>
                    <a:pt x="122" y="124"/>
                  </a:cubicBezTo>
                  <a:cubicBezTo>
                    <a:pt x="107" y="113"/>
                    <a:pt x="107" y="113"/>
                    <a:pt x="107" y="113"/>
                  </a:cubicBezTo>
                  <a:cubicBezTo>
                    <a:pt x="99" y="111"/>
                    <a:pt x="99" y="111"/>
                    <a:pt x="99" y="111"/>
                  </a:cubicBezTo>
                  <a:cubicBezTo>
                    <a:pt x="93" y="104"/>
                    <a:pt x="93" y="104"/>
                    <a:pt x="93" y="104"/>
                  </a:cubicBezTo>
                  <a:cubicBezTo>
                    <a:pt x="80" y="103"/>
                    <a:pt x="80" y="103"/>
                    <a:pt x="80" y="103"/>
                  </a:cubicBezTo>
                  <a:cubicBezTo>
                    <a:pt x="77" y="107"/>
                    <a:pt x="77" y="107"/>
                    <a:pt x="77" y="107"/>
                  </a:cubicBezTo>
                  <a:cubicBezTo>
                    <a:pt x="41" y="106"/>
                    <a:pt x="41" y="106"/>
                    <a:pt x="41" y="106"/>
                  </a:cubicBezTo>
                  <a:cubicBezTo>
                    <a:pt x="32" y="100"/>
                    <a:pt x="32" y="100"/>
                    <a:pt x="32" y="100"/>
                  </a:cubicBezTo>
                  <a:cubicBezTo>
                    <a:pt x="30" y="105"/>
                    <a:pt x="30" y="105"/>
                    <a:pt x="30" y="105"/>
                  </a:cubicBezTo>
                  <a:cubicBezTo>
                    <a:pt x="24" y="105"/>
                    <a:pt x="24" y="105"/>
                    <a:pt x="24" y="105"/>
                  </a:cubicBezTo>
                  <a:cubicBezTo>
                    <a:pt x="16" y="98"/>
                    <a:pt x="16" y="98"/>
                    <a:pt x="16" y="98"/>
                  </a:cubicBezTo>
                  <a:cubicBezTo>
                    <a:pt x="15" y="92"/>
                    <a:pt x="15" y="92"/>
                    <a:pt x="15" y="92"/>
                  </a:cubicBezTo>
                  <a:cubicBezTo>
                    <a:pt x="6" y="83"/>
                    <a:pt x="6" y="83"/>
                    <a:pt x="6" y="83"/>
                  </a:cubicBezTo>
                  <a:cubicBezTo>
                    <a:pt x="5" y="77"/>
                    <a:pt x="5" y="77"/>
                    <a:pt x="5" y="77"/>
                  </a:cubicBezTo>
                  <a:cubicBezTo>
                    <a:pt x="0" y="63"/>
                    <a:pt x="0" y="63"/>
                    <a:pt x="0" y="63"/>
                  </a:cubicBezTo>
                  <a:close/>
                  <a:moveTo>
                    <a:pt x="89" y="22"/>
                  </a:moveTo>
                  <a:cubicBezTo>
                    <a:pt x="82" y="27"/>
                    <a:pt x="82" y="27"/>
                    <a:pt x="82" y="33"/>
                  </a:cubicBezTo>
                  <a:cubicBezTo>
                    <a:pt x="82" y="39"/>
                    <a:pt x="89" y="38"/>
                    <a:pt x="97" y="37"/>
                  </a:cubicBezTo>
                  <a:cubicBezTo>
                    <a:pt x="104" y="36"/>
                    <a:pt x="106" y="31"/>
                    <a:pt x="105" y="28"/>
                  </a:cubicBezTo>
                  <a:cubicBezTo>
                    <a:pt x="104" y="24"/>
                    <a:pt x="100" y="19"/>
                    <a:pt x="95" y="19"/>
                  </a:cubicBezTo>
                  <a:cubicBezTo>
                    <a:pt x="91" y="19"/>
                    <a:pt x="89" y="22"/>
                    <a:pt x="89" y="22"/>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49" name="Freeform 91"/>
            <p:cNvSpPr>
              <a:spLocks noEditPoints="1"/>
            </p:cNvSpPr>
            <p:nvPr/>
          </p:nvSpPr>
          <p:spPr bwMode="auto">
            <a:xfrm>
              <a:off x="2158" y="2757"/>
              <a:ext cx="611" cy="763"/>
            </a:xfrm>
            <a:custGeom>
              <a:avLst/>
              <a:gdLst>
                <a:gd name="T0" fmla="*/ 104 w 293"/>
                <a:gd name="T1" fmla="*/ 148 h 366"/>
                <a:gd name="T2" fmla="*/ 101 w 293"/>
                <a:gd name="T3" fmla="*/ 100 h 366"/>
                <a:gd name="T4" fmla="*/ 119 w 293"/>
                <a:gd name="T5" fmla="*/ 58 h 366"/>
                <a:gd name="T6" fmla="*/ 172 w 293"/>
                <a:gd name="T7" fmla="*/ 22 h 366"/>
                <a:gd name="T8" fmla="*/ 171 w 293"/>
                <a:gd name="T9" fmla="*/ 80 h 366"/>
                <a:gd name="T10" fmla="*/ 158 w 293"/>
                <a:gd name="T11" fmla="*/ 150 h 366"/>
                <a:gd name="T12" fmla="*/ 135 w 293"/>
                <a:gd name="T13" fmla="*/ 192 h 366"/>
                <a:gd name="T14" fmla="*/ 102 w 293"/>
                <a:gd name="T15" fmla="*/ 208 h 366"/>
                <a:gd name="T16" fmla="*/ 137 w 293"/>
                <a:gd name="T17" fmla="*/ 212 h 366"/>
                <a:gd name="T18" fmla="*/ 172 w 293"/>
                <a:gd name="T19" fmla="*/ 159 h 366"/>
                <a:gd name="T20" fmla="*/ 201 w 293"/>
                <a:gd name="T21" fmla="*/ 173 h 366"/>
                <a:gd name="T22" fmla="*/ 199 w 293"/>
                <a:gd name="T23" fmla="*/ 188 h 366"/>
                <a:gd name="T24" fmla="*/ 195 w 293"/>
                <a:gd name="T25" fmla="*/ 146 h 366"/>
                <a:gd name="T26" fmla="*/ 167 w 293"/>
                <a:gd name="T27" fmla="*/ 123 h 366"/>
                <a:gd name="T28" fmla="*/ 181 w 293"/>
                <a:gd name="T29" fmla="*/ 65 h 366"/>
                <a:gd name="T30" fmla="*/ 208 w 293"/>
                <a:gd name="T31" fmla="*/ 41 h 366"/>
                <a:gd name="T32" fmla="*/ 216 w 293"/>
                <a:gd name="T33" fmla="*/ 87 h 366"/>
                <a:gd name="T34" fmla="*/ 209 w 293"/>
                <a:gd name="T35" fmla="*/ 62 h 366"/>
                <a:gd name="T36" fmla="*/ 233 w 293"/>
                <a:gd name="T37" fmla="*/ 54 h 366"/>
                <a:gd name="T38" fmla="*/ 246 w 293"/>
                <a:gd name="T39" fmla="*/ 81 h 366"/>
                <a:gd name="T40" fmla="*/ 248 w 293"/>
                <a:gd name="T41" fmla="*/ 98 h 366"/>
                <a:gd name="T42" fmla="*/ 227 w 293"/>
                <a:gd name="T43" fmla="*/ 138 h 366"/>
                <a:gd name="T44" fmla="*/ 245 w 293"/>
                <a:gd name="T45" fmla="*/ 156 h 366"/>
                <a:gd name="T46" fmla="*/ 258 w 293"/>
                <a:gd name="T47" fmla="*/ 156 h 366"/>
                <a:gd name="T48" fmla="*/ 260 w 293"/>
                <a:gd name="T49" fmla="*/ 176 h 366"/>
                <a:gd name="T50" fmla="*/ 251 w 293"/>
                <a:gd name="T51" fmla="*/ 203 h 366"/>
                <a:gd name="T52" fmla="*/ 255 w 293"/>
                <a:gd name="T53" fmla="*/ 224 h 366"/>
                <a:gd name="T54" fmla="*/ 263 w 293"/>
                <a:gd name="T55" fmla="*/ 243 h 366"/>
                <a:gd name="T56" fmla="*/ 268 w 293"/>
                <a:gd name="T57" fmla="*/ 260 h 366"/>
                <a:gd name="T58" fmla="*/ 274 w 293"/>
                <a:gd name="T59" fmla="*/ 289 h 366"/>
                <a:gd name="T60" fmla="*/ 290 w 293"/>
                <a:gd name="T61" fmla="*/ 305 h 366"/>
                <a:gd name="T62" fmla="*/ 284 w 293"/>
                <a:gd name="T63" fmla="*/ 335 h 366"/>
                <a:gd name="T64" fmla="*/ 268 w 293"/>
                <a:gd name="T65" fmla="*/ 366 h 366"/>
                <a:gd name="T66" fmla="*/ 245 w 293"/>
                <a:gd name="T67" fmla="*/ 352 h 366"/>
                <a:gd name="T68" fmla="*/ 224 w 293"/>
                <a:gd name="T69" fmla="*/ 336 h 366"/>
                <a:gd name="T70" fmla="*/ 171 w 293"/>
                <a:gd name="T71" fmla="*/ 340 h 366"/>
                <a:gd name="T72" fmla="*/ 150 w 293"/>
                <a:gd name="T73" fmla="*/ 326 h 366"/>
                <a:gd name="T74" fmla="*/ 127 w 293"/>
                <a:gd name="T75" fmla="*/ 319 h 366"/>
                <a:gd name="T76" fmla="*/ 104 w 293"/>
                <a:gd name="T77" fmla="*/ 298 h 366"/>
                <a:gd name="T78" fmla="*/ 79 w 293"/>
                <a:gd name="T79" fmla="*/ 267 h 366"/>
                <a:gd name="T80" fmla="*/ 56 w 293"/>
                <a:gd name="T81" fmla="*/ 272 h 366"/>
                <a:gd name="T82" fmla="*/ 31 w 293"/>
                <a:gd name="T83" fmla="*/ 251 h 366"/>
                <a:gd name="T84" fmla="*/ 9 w 293"/>
                <a:gd name="T85" fmla="*/ 216 h 366"/>
                <a:gd name="T86" fmla="*/ 35 w 293"/>
                <a:gd name="T87" fmla="*/ 183 h 366"/>
                <a:gd name="T88" fmla="*/ 67 w 293"/>
                <a:gd name="T89" fmla="*/ 169 h 366"/>
                <a:gd name="T90" fmla="*/ 70 w 293"/>
                <a:gd name="T91" fmla="*/ 150 h 366"/>
                <a:gd name="T92" fmla="*/ 72 w 293"/>
                <a:gd name="T93" fmla="*/ 123 h 366"/>
                <a:gd name="T94" fmla="*/ 178 w 293"/>
                <a:gd name="T95" fmla="*/ 12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3" h="366">
                  <a:moveTo>
                    <a:pt x="80" y="112"/>
                  </a:moveTo>
                  <a:cubicBezTo>
                    <a:pt x="83" y="116"/>
                    <a:pt x="87" y="117"/>
                    <a:pt x="90" y="122"/>
                  </a:cubicBezTo>
                  <a:cubicBezTo>
                    <a:pt x="94" y="128"/>
                    <a:pt x="97" y="131"/>
                    <a:pt x="98" y="138"/>
                  </a:cubicBezTo>
                  <a:cubicBezTo>
                    <a:pt x="100" y="145"/>
                    <a:pt x="102" y="152"/>
                    <a:pt x="104" y="148"/>
                  </a:cubicBezTo>
                  <a:cubicBezTo>
                    <a:pt x="107" y="144"/>
                    <a:pt x="113" y="141"/>
                    <a:pt x="112" y="135"/>
                  </a:cubicBezTo>
                  <a:cubicBezTo>
                    <a:pt x="111" y="130"/>
                    <a:pt x="111" y="119"/>
                    <a:pt x="111" y="115"/>
                  </a:cubicBezTo>
                  <a:cubicBezTo>
                    <a:pt x="112" y="111"/>
                    <a:pt x="108" y="105"/>
                    <a:pt x="104" y="106"/>
                  </a:cubicBezTo>
                  <a:cubicBezTo>
                    <a:pt x="101" y="107"/>
                    <a:pt x="97" y="104"/>
                    <a:pt x="101" y="100"/>
                  </a:cubicBezTo>
                  <a:cubicBezTo>
                    <a:pt x="105" y="96"/>
                    <a:pt x="110" y="96"/>
                    <a:pt x="110" y="92"/>
                  </a:cubicBezTo>
                  <a:cubicBezTo>
                    <a:pt x="111" y="87"/>
                    <a:pt x="112" y="82"/>
                    <a:pt x="114" y="79"/>
                  </a:cubicBezTo>
                  <a:cubicBezTo>
                    <a:pt x="116" y="77"/>
                    <a:pt x="109" y="77"/>
                    <a:pt x="110" y="70"/>
                  </a:cubicBezTo>
                  <a:cubicBezTo>
                    <a:pt x="111" y="63"/>
                    <a:pt x="113" y="59"/>
                    <a:pt x="119" y="58"/>
                  </a:cubicBezTo>
                  <a:cubicBezTo>
                    <a:pt x="126" y="57"/>
                    <a:pt x="130" y="55"/>
                    <a:pt x="133" y="51"/>
                  </a:cubicBezTo>
                  <a:cubicBezTo>
                    <a:pt x="135" y="47"/>
                    <a:pt x="149" y="31"/>
                    <a:pt x="151" y="24"/>
                  </a:cubicBezTo>
                  <a:cubicBezTo>
                    <a:pt x="153" y="18"/>
                    <a:pt x="155" y="13"/>
                    <a:pt x="158" y="17"/>
                  </a:cubicBezTo>
                  <a:cubicBezTo>
                    <a:pt x="162" y="21"/>
                    <a:pt x="167" y="22"/>
                    <a:pt x="172" y="22"/>
                  </a:cubicBezTo>
                  <a:cubicBezTo>
                    <a:pt x="177" y="22"/>
                    <a:pt x="183" y="29"/>
                    <a:pt x="184" y="33"/>
                  </a:cubicBezTo>
                  <a:cubicBezTo>
                    <a:pt x="184" y="38"/>
                    <a:pt x="182" y="45"/>
                    <a:pt x="179" y="50"/>
                  </a:cubicBezTo>
                  <a:cubicBezTo>
                    <a:pt x="176" y="55"/>
                    <a:pt x="165" y="64"/>
                    <a:pt x="166" y="68"/>
                  </a:cubicBezTo>
                  <a:cubicBezTo>
                    <a:pt x="166" y="73"/>
                    <a:pt x="171" y="75"/>
                    <a:pt x="171" y="80"/>
                  </a:cubicBezTo>
                  <a:cubicBezTo>
                    <a:pt x="171" y="85"/>
                    <a:pt x="167" y="99"/>
                    <a:pt x="164" y="103"/>
                  </a:cubicBezTo>
                  <a:cubicBezTo>
                    <a:pt x="160" y="107"/>
                    <a:pt x="161" y="114"/>
                    <a:pt x="160" y="120"/>
                  </a:cubicBezTo>
                  <a:cubicBezTo>
                    <a:pt x="159" y="125"/>
                    <a:pt x="153" y="134"/>
                    <a:pt x="153" y="135"/>
                  </a:cubicBezTo>
                  <a:cubicBezTo>
                    <a:pt x="153" y="137"/>
                    <a:pt x="156" y="147"/>
                    <a:pt x="158" y="150"/>
                  </a:cubicBezTo>
                  <a:cubicBezTo>
                    <a:pt x="159" y="152"/>
                    <a:pt x="161" y="161"/>
                    <a:pt x="158" y="162"/>
                  </a:cubicBezTo>
                  <a:cubicBezTo>
                    <a:pt x="154" y="164"/>
                    <a:pt x="154" y="168"/>
                    <a:pt x="153" y="174"/>
                  </a:cubicBezTo>
                  <a:cubicBezTo>
                    <a:pt x="153" y="181"/>
                    <a:pt x="146" y="182"/>
                    <a:pt x="144" y="184"/>
                  </a:cubicBezTo>
                  <a:cubicBezTo>
                    <a:pt x="141" y="186"/>
                    <a:pt x="139" y="187"/>
                    <a:pt x="135" y="192"/>
                  </a:cubicBezTo>
                  <a:cubicBezTo>
                    <a:pt x="130" y="197"/>
                    <a:pt x="121" y="201"/>
                    <a:pt x="117" y="201"/>
                  </a:cubicBezTo>
                  <a:cubicBezTo>
                    <a:pt x="112" y="201"/>
                    <a:pt x="111" y="202"/>
                    <a:pt x="106" y="198"/>
                  </a:cubicBezTo>
                  <a:cubicBezTo>
                    <a:pt x="101" y="195"/>
                    <a:pt x="99" y="193"/>
                    <a:pt x="96" y="199"/>
                  </a:cubicBezTo>
                  <a:cubicBezTo>
                    <a:pt x="94" y="205"/>
                    <a:pt x="99" y="205"/>
                    <a:pt x="102" y="208"/>
                  </a:cubicBezTo>
                  <a:cubicBezTo>
                    <a:pt x="104" y="212"/>
                    <a:pt x="109" y="212"/>
                    <a:pt x="110" y="214"/>
                  </a:cubicBezTo>
                  <a:cubicBezTo>
                    <a:pt x="111" y="217"/>
                    <a:pt x="117" y="213"/>
                    <a:pt x="119" y="216"/>
                  </a:cubicBezTo>
                  <a:cubicBezTo>
                    <a:pt x="121" y="220"/>
                    <a:pt x="125" y="223"/>
                    <a:pt x="129" y="219"/>
                  </a:cubicBezTo>
                  <a:cubicBezTo>
                    <a:pt x="133" y="216"/>
                    <a:pt x="133" y="212"/>
                    <a:pt x="137" y="212"/>
                  </a:cubicBezTo>
                  <a:cubicBezTo>
                    <a:pt x="141" y="212"/>
                    <a:pt x="155" y="206"/>
                    <a:pt x="156" y="201"/>
                  </a:cubicBezTo>
                  <a:cubicBezTo>
                    <a:pt x="156" y="196"/>
                    <a:pt x="160" y="193"/>
                    <a:pt x="164" y="190"/>
                  </a:cubicBezTo>
                  <a:cubicBezTo>
                    <a:pt x="168" y="187"/>
                    <a:pt x="168" y="183"/>
                    <a:pt x="170" y="178"/>
                  </a:cubicBezTo>
                  <a:cubicBezTo>
                    <a:pt x="172" y="173"/>
                    <a:pt x="172" y="163"/>
                    <a:pt x="172" y="159"/>
                  </a:cubicBezTo>
                  <a:cubicBezTo>
                    <a:pt x="173" y="155"/>
                    <a:pt x="180" y="153"/>
                    <a:pt x="183" y="153"/>
                  </a:cubicBezTo>
                  <a:cubicBezTo>
                    <a:pt x="185" y="153"/>
                    <a:pt x="194" y="150"/>
                    <a:pt x="195" y="154"/>
                  </a:cubicBezTo>
                  <a:cubicBezTo>
                    <a:pt x="197" y="158"/>
                    <a:pt x="198" y="161"/>
                    <a:pt x="199" y="164"/>
                  </a:cubicBezTo>
                  <a:cubicBezTo>
                    <a:pt x="201" y="166"/>
                    <a:pt x="203" y="169"/>
                    <a:pt x="201" y="173"/>
                  </a:cubicBezTo>
                  <a:cubicBezTo>
                    <a:pt x="200" y="176"/>
                    <a:pt x="196" y="182"/>
                    <a:pt x="196" y="187"/>
                  </a:cubicBezTo>
                  <a:cubicBezTo>
                    <a:pt x="196" y="193"/>
                    <a:pt x="196" y="197"/>
                    <a:pt x="204" y="198"/>
                  </a:cubicBezTo>
                  <a:cubicBezTo>
                    <a:pt x="212" y="200"/>
                    <a:pt x="216" y="198"/>
                    <a:pt x="214" y="195"/>
                  </a:cubicBezTo>
                  <a:cubicBezTo>
                    <a:pt x="211" y="193"/>
                    <a:pt x="198" y="194"/>
                    <a:pt x="199" y="188"/>
                  </a:cubicBezTo>
                  <a:cubicBezTo>
                    <a:pt x="201" y="181"/>
                    <a:pt x="202" y="180"/>
                    <a:pt x="206" y="179"/>
                  </a:cubicBezTo>
                  <a:cubicBezTo>
                    <a:pt x="211" y="178"/>
                    <a:pt x="210" y="174"/>
                    <a:pt x="209" y="170"/>
                  </a:cubicBezTo>
                  <a:cubicBezTo>
                    <a:pt x="209" y="166"/>
                    <a:pt x="208" y="159"/>
                    <a:pt x="209" y="157"/>
                  </a:cubicBezTo>
                  <a:cubicBezTo>
                    <a:pt x="210" y="154"/>
                    <a:pt x="199" y="150"/>
                    <a:pt x="195" y="146"/>
                  </a:cubicBezTo>
                  <a:cubicBezTo>
                    <a:pt x="191" y="141"/>
                    <a:pt x="185" y="142"/>
                    <a:pt x="183" y="144"/>
                  </a:cubicBezTo>
                  <a:cubicBezTo>
                    <a:pt x="180" y="147"/>
                    <a:pt x="180" y="141"/>
                    <a:pt x="172" y="142"/>
                  </a:cubicBezTo>
                  <a:cubicBezTo>
                    <a:pt x="165" y="143"/>
                    <a:pt x="169" y="139"/>
                    <a:pt x="171" y="135"/>
                  </a:cubicBezTo>
                  <a:cubicBezTo>
                    <a:pt x="173" y="131"/>
                    <a:pt x="166" y="126"/>
                    <a:pt x="167" y="123"/>
                  </a:cubicBezTo>
                  <a:cubicBezTo>
                    <a:pt x="168" y="120"/>
                    <a:pt x="174" y="111"/>
                    <a:pt x="177" y="107"/>
                  </a:cubicBezTo>
                  <a:cubicBezTo>
                    <a:pt x="180" y="103"/>
                    <a:pt x="182" y="95"/>
                    <a:pt x="181" y="90"/>
                  </a:cubicBezTo>
                  <a:cubicBezTo>
                    <a:pt x="180" y="84"/>
                    <a:pt x="180" y="76"/>
                    <a:pt x="178" y="73"/>
                  </a:cubicBezTo>
                  <a:cubicBezTo>
                    <a:pt x="176" y="71"/>
                    <a:pt x="179" y="68"/>
                    <a:pt x="181" y="65"/>
                  </a:cubicBezTo>
                  <a:cubicBezTo>
                    <a:pt x="184" y="63"/>
                    <a:pt x="191" y="58"/>
                    <a:pt x="195" y="56"/>
                  </a:cubicBezTo>
                  <a:cubicBezTo>
                    <a:pt x="199" y="53"/>
                    <a:pt x="202" y="52"/>
                    <a:pt x="202" y="48"/>
                  </a:cubicBezTo>
                  <a:cubicBezTo>
                    <a:pt x="202" y="44"/>
                    <a:pt x="200" y="35"/>
                    <a:pt x="203" y="33"/>
                  </a:cubicBezTo>
                  <a:cubicBezTo>
                    <a:pt x="206" y="31"/>
                    <a:pt x="208" y="34"/>
                    <a:pt x="208" y="41"/>
                  </a:cubicBezTo>
                  <a:cubicBezTo>
                    <a:pt x="207" y="48"/>
                    <a:pt x="207" y="54"/>
                    <a:pt x="204" y="58"/>
                  </a:cubicBezTo>
                  <a:cubicBezTo>
                    <a:pt x="200" y="62"/>
                    <a:pt x="201" y="69"/>
                    <a:pt x="200" y="73"/>
                  </a:cubicBezTo>
                  <a:cubicBezTo>
                    <a:pt x="198" y="77"/>
                    <a:pt x="200" y="79"/>
                    <a:pt x="203" y="82"/>
                  </a:cubicBezTo>
                  <a:cubicBezTo>
                    <a:pt x="205" y="84"/>
                    <a:pt x="211" y="86"/>
                    <a:pt x="216" y="87"/>
                  </a:cubicBezTo>
                  <a:cubicBezTo>
                    <a:pt x="220" y="89"/>
                    <a:pt x="220" y="91"/>
                    <a:pt x="222" y="95"/>
                  </a:cubicBezTo>
                  <a:cubicBezTo>
                    <a:pt x="225" y="98"/>
                    <a:pt x="231" y="94"/>
                    <a:pt x="225" y="89"/>
                  </a:cubicBezTo>
                  <a:cubicBezTo>
                    <a:pt x="220" y="83"/>
                    <a:pt x="215" y="82"/>
                    <a:pt x="211" y="78"/>
                  </a:cubicBezTo>
                  <a:cubicBezTo>
                    <a:pt x="207" y="73"/>
                    <a:pt x="206" y="65"/>
                    <a:pt x="209" y="62"/>
                  </a:cubicBezTo>
                  <a:cubicBezTo>
                    <a:pt x="213" y="58"/>
                    <a:pt x="219" y="61"/>
                    <a:pt x="220" y="66"/>
                  </a:cubicBezTo>
                  <a:cubicBezTo>
                    <a:pt x="220" y="71"/>
                    <a:pt x="230" y="72"/>
                    <a:pt x="228" y="66"/>
                  </a:cubicBezTo>
                  <a:cubicBezTo>
                    <a:pt x="226" y="61"/>
                    <a:pt x="219" y="58"/>
                    <a:pt x="226" y="56"/>
                  </a:cubicBezTo>
                  <a:cubicBezTo>
                    <a:pt x="228" y="55"/>
                    <a:pt x="231" y="54"/>
                    <a:pt x="233" y="54"/>
                  </a:cubicBezTo>
                  <a:cubicBezTo>
                    <a:pt x="232" y="62"/>
                    <a:pt x="232" y="62"/>
                    <a:pt x="232" y="62"/>
                  </a:cubicBezTo>
                  <a:cubicBezTo>
                    <a:pt x="242" y="67"/>
                    <a:pt x="242" y="67"/>
                    <a:pt x="242" y="67"/>
                  </a:cubicBezTo>
                  <a:cubicBezTo>
                    <a:pt x="249" y="73"/>
                    <a:pt x="249" y="73"/>
                    <a:pt x="249" y="73"/>
                  </a:cubicBezTo>
                  <a:cubicBezTo>
                    <a:pt x="246" y="81"/>
                    <a:pt x="246" y="81"/>
                    <a:pt x="246" y="81"/>
                  </a:cubicBezTo>
                  <a:cubicBezTo>
                    <a:pt x="242" y="80"/>
                    <a:pt x="242" y="80"/>
                    <a:pt x="242" y="80"/>
                  </a:cubicBezTo>
                  <a:cubicBezTo>
                    <a:pt x="236" y="88"/>
                    <a:pt x="236" y="88"/>
                    <a:pt x="236" y="88"/>
                  </a:cubicBezTo>
                  <a:cubicBezTo>
                    <a:pt x="240" y="93"/>
                    <a:pt x="240" y="93"/>
                    <a:pt x="240" y="93"/>
                  </a:cubicBezTo>
                  <a:cubicBezTo>
                    <a:pt x="248" y="98"/>
                    <a:pt x="248" y="98"/>
                    <a:pt x="248" y="98"/>
                  </a:cubicBezTo>
                  <a:cubicBezTo>
                    <a:pt x="248" y="117"/>
                    <a:pt x="248" y="117"/>
                    <a:pt x="248" y="117"/>
                  </a:cubicBezTo>
                  <a:cubicBezTo>
                    <a:pt x="241" y="118"/>
                    <a:pt x="241" y="118"/>
                    <a:pt x="241" y="118"/>
                  </a:cubicBezTo>
                  <a:cubicBezTo>
                    <a:pt x="227" y="133"/>
                    <a:pt x="227" y="133"/>
                    <a:pt x="227" y="133"/>
                  </a:cubicBezTo>
                  <a:cubicBezTo>
                    <a:pt x="227" y="138"/>
                    <a:pt x="227" y="138"/>
                    <a:pt x="227" y="138"/>
                  </a:cubicBezTo>
                  <a:cubicBezTo>
                    <a:pt x="235" y="149"/>
                    <a:pt x="235" y="149"/>
                    <a:pt x="235" y="149"/>
                  </a:cubicBezTo>
                  <a:cubicBezTo>
                    <a:pt x="241" y="149"/>
                    <a:pt x="241" y="149"/>
                    <a:pt x="241" y="149"/>
                  </a:cubicBezTo>
                  <a:cubicBezTo>
                    <a:pt x="242" y="151"/>
                    <a:pt x="242" y="151"/>
                    <a:pt x="242" y="151"/>
                  </a:cubicBezTo>
                  <a:cubicBezTo>
                    <a:pt x="245" y="156"/>
                    <a:pt x="245" y="156"/>
                    <a:pt x="245" y="156"/>
                  </a:cubicBezTo>
                  <a:cubicBezTo>
                    <a:pt x="248" y="152"/>
                    <a:pt x="248" y="152"/>
                    <a:pt x="248" y="152"/>
                  </a:cubicBezTo>
                  <a:cubicBezTo>
                    <a:pt x="253" y="153"/>
                    <a:pt x="253" y="153"/>
                    <a:pt x="253" y="153"/>
                  </a:cubicBezTo>
                  <a:cubicBezTo>
                    <a:pt x="258" y="150"/>
                    <a:pt x="258" y="150"/>
                    <a:pt x="258" y="150"/>
                  </a:cubicBezTo>
                  <a:cubicBezTo>
                    <a:pt x="258" y="150"/>
                    <a:pt x="258" y="155"/>
                    <a:pt x="258" y="156"/>
                  </a:cubicBezTo>
                  <a:cubicBezTo>
                    <a:pt x="258" y="157"/>
                    <a:pt x="260" y="157"/>
                    <a:pt x="260" y="157"/>
                  </a:cubicBezTo>
                  <a:cubicBezTo>
                    <a:pt x="261" y="162"/>
                    <a:pt x="261" y="162"/>
                    <a:pt x="261" y="162"/>
                  </a:cubicBezTo>
                  <a:cubicBezTo>
                    <a:pt x="264" y="172"/>
                    <a:pt x="264" y="172"/>
                    <a:pt x="264" y="172"/>
                  </a:cubicBezTo>
                  <a:cubicBezTo>
                    <a:pt x="260" y="176"/>
                    <a:pt x="260" y="176"/>
                    <a:pt x="260" y="176"/>
                  </a:cubicBezTo>
                  <a:cubicBezTo>
                    <a:pt x="262" y="185"/>
                    <a:pt x="262" y="185"/>
                    <a:pt x="262" y="185"/>
                  </a:cubicBezTo>
                  <a:cubicBezTo>
                    <a:pt x="256" y="195"/>
                    <a:pt x="256" y="195"/>
                    <a:pt x="256" y="195"/>
                  </a:cubicBezTo>
                  <a:cubicBezTo>
                    <a:pt x="251" y="195"/>
                    <a:pt x="251" y="195"/>
                    <a:pt x="251" y="195"/>
                  </a:cubicBezTo>
                  <a:cubicBezTo>
                    <a:pt x="251" y="203"/>
                    <a:pt x="251" y="203"/>
                    <a:pt x="251" y="203"/>
                  </a:cubicBezTo>
                  <a:cubicBezTo>
                    <a:pt x="257" y="208"/>
                    <a:pt x="257" y="208"/>
                    <a:pt x="257" y="208"/>
                  </a:cubicBezTo>
                  <a:cubicBezTo>
                    <a:pt x="251" y="215"/>
                    <a:pt x="251" y="215"/>
                    <a:pt x="251" y="215"/>
                  </a:cubicBezTo>
                  <a:cubicBezTo>
                    <a:pt x="254" y="218"/>
                    <a:pt x="254" y="218"/>
                    <a:pt x="254" y="218"/>
                  </a:cubicBezTo>
                  <a:cubicBezTo>
                    <a:pt x="255" y="224"/>
                    <a:pt x="255" y="224"/>
                    <a:pt x="255" y="224"/>
                  </a:cubicBezTo>
                  <a:cubicBezTo>
                    <a:pt x="261" y="227"/>
                    <a:pt x="261" y="227"/>
                    <a:pt x="261" y="227"/>
                  </a:cubicBezTo>
                  <a:cubicBezTo>
                    <a:pt x="265" y="232"/>
                    <a:pt x="265" y="232"/>
                    <a:pt x="265" y="232"/>
                  </a:cubicBezTo>
                  <a:cubicBezTo>
                    <a:pt x="260" y="239"/>
                    <a:pt x="260" y="239"/>
                    <a:pt x="260" y="239"/>
                  </a:cubicBezTo>
                  <a:cubicBezTo>
                    <a:pt x="263" y="243"/>
                    <a:pt x="263" y="243"/>
                    <a:pt x="263" y="243"/>
                  </a:cubicBezTo>
                  <a:cubicBezTo>
                    <a:pt x="264" y="251"/>
                    <a:pt x="264" y="251"/>
                    <a:pt x="264" y="251"/>
                  </a:cubicBezTo>
                  <a:cubicBezTo>
                    <a:pt x="259" y="253"/>
                    <a:pt x="259" y="253"/>
                    <a:pt x="259" y="253"/>
                  </a:cubicBezTo>
                  <a:cubicBezTo>
                    <a:pt x="262" y="261"/>
                    <a:pt x="262" y="261"/>
                    <a:pt x="262" y="261"/>
                  </a:cubicBezTo>
                  <a:cubicBezTo>
                    <a:pt x="268" y="260"/>
                    <a:pt x="268" y="260"/>
                    <a:pt x="268" y="260"/>
                  </a:cubicBezTo>
                  <a:cubicBezTo>
                    <a:pt x="274" y="266"/>
                    <a:pt x="274" y="266"/>
                    <a:pt x="274" y="266"/>
                  </a:cubicBezTo>
                  <a:cubicBezTo>
                    <a:pt x="277" y="277"/>
                    <a:pt x="277" y="277"/>
                    <a:pt x="277" y="277"/>
                  </a:cubicBezTo>
                  <a:cubicBezTo>
                    <a:pt x="271" y="283"/>
                    <a:pt x="271" y="283"/>
                    <a:pt x="271" y="283"/>
                  </a:cubicBezTo>
                  <a:cubicBezTo>
                    <a:pt x="274" y="289"/>
                    <a:pt x="274" y="289"/>
                    <a:pt x="274" y="289"/>
                  </a:cubicBezTo>
                  <a:cubicBezTo>
                    <a:pt x="280" y="289"/>
                    <a:pt x="280" y="289"/>
                    <a:pt x="280" y="289"/>
                  </a:cubicBezTo>
                  <a:cubicBezTo>
                    <a:pt x="286" y="294"/>
                    <a:pt x="286" y="294"/>
                    <a:pt x="286" y="294"/>
                  </a:cubicBezTo>
                  <a:cubicBezTo>
                    <a:pt x="290" y="290"/>
                    <a:pt x="290" y="290"/>
                    <a:pt x="290" y="290"/>
                  </a:cubicBezTo>
                  <a:cubicBezTo>
                    <a:pt x="290" y="305"/>
                    <a:pt x="290" y="305"/>
                    <a:pt x="290" y="305"/>
                  </a:cubicBezTo>
                  <a:cubicBezTo>
                    <a:pt x="293" y="311"/>
                    <a:pt x="293" y="311"/>
                    <a:pt x="293" y="311"/>
                  </a:cubicBezTo>
                  <a:cubicBezTo>
                    <a:pt x="284" y="319"/>
                    <a:pt x="284" y="319"/>
                    <a:pt x="284" y="319"/>
                  </a:cubicBezTo>
                  <a:cubicBezTo>
                    <a:pt x="278" y="328"/>
                    <a:pt x="278" y="328"/>
                    <a:pt x="278" y="328"/>
                  </a:cubicBezTo>
                  <a:cubicBezTo>
                    <a:pt x="284" y="335"/>
                    <a:pt x="284" y="335"/>
                    <a:pt x="284" y="335"/>
                  </a:cubicBezTo>
                  <a:cubicBezTo>
                    <a:pt x="285" y="344"/>
                    <a:pt x="285" y="344"/>
                    <a:pt x="285" y="344"/>
                  </a:cubicBezTo>
                  <a:cubicBezTo>
                    <a:pt x="279" y="348"/>
                    <a:pt x="279" y="348"/>
                    <a:pt x="279" y="348"/>
                  </a:cubicBezTo>
                  <a:cubicBezTo>
                    <a:pt x="278" y="356"/>
                    <a:pt x="278" y="356"/>
                    <a:pt x="278" y="356"/>
                  </a:cubicBezTo>
                  <a:cubicBezTo>
                    <a:pt x="268" y="366"/>
                    <a:pt x="268" y="366"/>
                    <a:pt x="268" y="366"/>
                  </a:cubicBezTo>
                  <a:cubicBezTo>
                    <a:pt x="264" y="361"/>
                    <a:pt x="264" y="361"/>
                    <a:pt x="264" y="361"/>
                  </a:cubicBezTo>
                  <a:cubicBezTo>
                    <a:pt x="257" y="358"/>
                    <a:pt x="257" y="358"/>
                    <a:pt x="257" y="358"/>
                  </a:cubicBezTo>
                  <a:cubicBezTo>
                    <a:pt x="251" y="361"/>
                    <a:pt x="251" y="361"/>
                    <a:pt x="251" y="361"/>
                  </a:cubicBezTo>
                  <a:cubicBezTo>
                    <a:pt x="245" y="352"/>
                    <a:pt x="245" y="352"/>
                    <a:pt x="245" y="352"/>
                  </a:cubicBezTo>
                  <a:cubicBezTo>
                    <a:pt x="238" y="348"/>
                    <a:pt x="238" y="348"/>
                    <a:pt x="238" y="348"/>
                  </a:cubicBezTo>
                  <a:cubicBezTo>
                    <a:pt x="233" y="352"/>
                    <a:pt x="233" y="352"/>
                    <a:pt x="233" y="352"/>
                  </a:cubicBezTo>
                  <a:cubicBezTo>
                    <a:pt x="226" y="343"/>
                    <a:pt x="226" y="343"/>
                    <a:pt x="226" y="343"/>
                  </a:cubicBezTo>
                  <a:cubicBezTo>
                    <a:pt x="224" y="336"/>
                    <a:pt x="224" y="336"/>
                    <a:pt x="224" y="336"/>
                  </a:cubicBezTo>
                  <a:cubicBezTo>
                    <a:pt x="212" y="343"/>
                    <a:pt x="212" y="343"/>
                    <a:pt x="212" y="343"/>
                  </a:cubicBezTo>
                  <a:cubicBezTo>
                    <a:pt x="209" y="348"/>
                    <a:pt x="209" y="348"/>
                    <a:pt x="209" y="348"/>
                  </a:cubicBezTo>
                  <a:cubicBezTo>
                    <a:pt x="183" y="349"/>
                    <a:pt x="183" y="349"/>
                    <a:pt x="183" y="349"/>
                  </a:cubicBezTo>
                  <a:cubicBezTo>
                    <a:pt x="171" y="340"/>
                    <a:pt x="171" y="340"/>
                    <a:pt x="171" y="340"/>
                  </a:cubicBezTo>
                  <a:cubicBezTo>
                    <a:pt x="172" y="334"/>
                    <a:pt x="172" y="334"/>
                    <a:pt x="172" y="334"/>
                  </a:cubicBezTo>
                  <a:cubicBezTo>
                    <a:pt x="162" y="330"/>
                    <a:pt x="162" y="330"/>
                    <a:pt x="162" y="330"/>
                  </a:cubicBezTo>
                  <a:cubicBezTo>
                    <a:pt x="160" y="333"/>
                    <a:pt x="160" y="333"/>
                    <a:pt x="160" y="333"/>
                  </a:cubicBezTo>
                  <a:cubicBezTo>
                    <a:pt x="150" y="326"/>
                    <a:pt x="150" y="326"/>
                    <a:pt x="150" y="326"/>
                  </a:cubicBezTo>
                  <a:cubicBezTo>
                    <a:pt x="146" y="324"/>
                    <a:pt x="146" y="324"/>
                    <a:pt x="146" y="324"/>
                  </a:cubicBezTo>
                  <a:cubicBezTo>
                    <a:pt x="141" y="327"/>
                    <a:pt x="141" y="327"/>
                    <a:pt x="141" y="327"/>
                  </a:cubicBezTo>
                  <a:cubicBezTo>
                    <a:pt x="132" y="319"/>
                    <a:pt x="132" y="319"/>
                    <a:pt x="132" y="319"/>
                  </a:cubicBezTo>
                  <a:cubicBezTo>
                    <a:pt x="127" y="319"/>
                    <a:pt x="127" y="319"/>
                    <a:pt x="127" y="319"/>
                  </a:cubicBezTo>
                  <a:cubicBezTo>
                    <a:pt x="123" y="311"/>
                    <a:pt x="123" y="311"/>
                    <a:pt x="123" y="311"/>
                  </a:cubicBezTo>
                  <a:cubicBezTo>
                    <a:pt x="106" y="313"/>
                    <a:pt x="106" y="313"/>
                    <a:pt x="106" y="313"/>
                  </a:cubicBezTo>
                  <a:cubicBezTo>
                    <a:pt x="102" y="303"/>
                    <a:pt x="102" y="303"/>
                    <a:pt x="102" y="303"/>
                  </a:cubicBezTo>
                  <a:cubicBezTo>
                    <a:pt x="104" y="298"/>
                    <a:pt x="104" y="298"/>
                    <a:pt x="104" y="298"/>
                  </a:cubicBezTo>
                  <a:cubicBezTo>
                    <a:pt x="97" y="291"/>
                    <a:pt x="97" y="291"/>
                    <a:pt x="97" y="291"/>
                  </a:cubicBezTo>
                  <a:cubicBezTo>
                    <a:pt x="95" y="277"/>
                    <a:pt x="95" y="277"/>
                    <a:pt x="95" y="277"/>
                  </a:cubicBezTo>
                  <a:cubicBezTo>
                    <a:pt x="88" y="268"/>
                    <a:pt x="88" y="268"/>
                    <a:pt x="88" y="268"/>
                  </a:cubicBezTo>
                  <a:cubicBezTo>
                    <a:pt x="79" y="267"/>
                    <a:pt x="79" y="267"/>
                    <a:pt x="79" y="267"/>
                  </a:cubicBezTo>
                  <a:cubicBezTo>
                    <a:pt x="73" y="272"/>
                    <a:pt x="73" y="272"/>
                    <a:pt x="73" y="272"/>
                  </a:cubicBezTo>
                  <a:cubicBezTo>
                    <a:pt x="68" y="266"/>
                    <a:pt x="68" y="266"/>
                    <a:pt x="68" y="266"/>
                  </a:cubicBezTo>
                  <a:cubicBezTo>
                    <a:pt x="64" y="272"/>
                    <a:pt x="64" y="272"/>
                    <a:pt x="64" y="272"/>
                  </a:cubicBezTo>
                  <a:cubicBezTo>
                    <a:pt x="56" y="272"/>
                    <a:pt x="56" y="272"/>
                    <a:pt x="56" y="272"/>
                  </a:cubicBezTo>
                  <a:cubicBezTo>
                    <a:pt x="50" y="263"/>
                    <a:pt x="50" y="263"/>
                    <a:pt x="50" y="263"/>
                  </a:cubicBezTo>
                  <a:cubicBezTo>
                    <a:pt x="54" y="256"/>
                    <a:pt x="54" y="256"/>
                    <a:pt x="54" y="256"/>
                  </a:cubicBezTo>
                  <a:cubicBezTo>
                    <a:pt x="44" y="246"/>
                    <a:pt x="44" y="246"/>
                    <a:pt x="44" y="246"/>
                  </a:cubicBezTo>
                  <a:cubicBezTo>
                    <a:pt x="31" y="251"/>
                    <a:pt x="31" y="251"/>
                    <a:pt x="31" y="251"/>
                  </a:cubicBezTo>
                  <a:cubicBezTo>
                    <a:pt x="25" y="247"/>
                    <a:pt x="25" y="247"/>
                    <a:pt x="25" y="247"/>
                  </a:cubicBezTo>
                  <a:cubicBezTo>
                    <a:pt x="12" y="246"/>
                    <a:pt x="12" y="246"/>
                    <a:pt x="12" y="246"/>
                  </a:cubicBezTo>
                  <a:cubicBezTo>
                    <a:pt x="0" y="231"/>
                    <a:pt x="0" y="231"/>
                    <a:pt x="0" y="231"/>
                  </a:cubicBezTo>
                  <a:cubicBezTo>
                    <a:pt x="9" y="216"/>
                    <a:pt x="9" y="216"/>
                    <a:pt x="9" y="216"/>
                  </a:cubicBezTo>
                  <a:cubicBezTo>
                    <a:pt x="10" y="198"/>
                    <a:pt x="10" y="198"/>
                    <a:pt x="10" y="198"/>
                  </a:cubicBezTo>
                  <a:cubicBezTo>
                    <a:pt x="18" y="198"/>
                    <a:pt x="18" y="198"/>
                    <a:pt x="18" y="198"/>
                  </a:cubicBezTo>
                  <a:cubicBezTo>
                    <a:pt x="19" y="191"/>
                    <a:pt x="19" y="191"/>
                    <a:pt x="19" y="191"/>
                  </a:cubicBezTo>
                  <a:cubicBezTo>
                    <a:pt x="35" y="183"/>
                    <a:pt x="35" y="183"/>
                    <a:pt x="35" y="183"/>
                  </a:cubicBezTo>
                  <a:cubicBezTo>
                    <a:pt x="53" y="183"/>
                    <a:pt x="53" y="183"/>
                    <a:pt x="53" y="183"/>
                  </a:cubicBezTo>
                  <a:cubicBezTo>
                    <a:pt x="55" y="175"/>
                    <a:pt x="55" y="175"/>
                    <a:pt x="55" y="175"/>
                  </a:cubicBezTo>
                  <a:cubicBezTo>
                    <a:pt x="60" y="175"/>
                    <a:pt x="60" y="175"/>
                    <a:pt x="60" y="175"/>
                  </a:cubicBezTo>
                  <a:cubicBezTo>
                    <a:pt x="67" y="169"/>
                    <a:pt x="67" y="169"/>
                    <a:pt x="67" y="169"/>
                  </a:cubicBezTo>
                  <a:cubicBezTo>
                    <a:pt x="75" y="165"/>
                    <a:pt x="75" y="165"/>
                    <a:pt x="75" y="165"/>
                  </a:cubicBezTo>
                  <a:cubicBezTo>
                    <a:pt x="69" y="161"/>
                    <a:pt x="69" y="161"/>
                    <a:pt x="69" y="161"/>
                  </a:cubicBezTo>
                  <a:cubicBezTo>
                    <a:pt x="76" y="156"/>
                    <a:pt x="76" y="156"/>
                    <a:pt x="76" y="156"/>
                  </a:cubicBezTo>
                  <a:cubicBezTo>
                    <a:pt x="70" y="150"/>
                    <a:pt x="70" y="150"/>
                    <a:pt x="70" y="150"/>
                  </a:cubicBezTo>
                  <a:cubicBezTo>
                    <a:pt x="72" y="142"/>
                    <a:pt x="72" y="142"/>
                    <a:pt x="72" y="142"/>
                  </a:cubicBezTo>
                  <a:cubicBezTo>
                    <a:pt x="78" y="138"/>
                    <a:pt x="78" y="138"/>
                    <a:pt x="78" y="138"/>
                  </a:cubicBezTo>
                  <a:cubicBezTo>
                    <a:pt x="79" y="128"/>
                    <a:pt x="79" y="128"/>
                    <a:pt x="79" y="128"/>
                  </a:cubicBezTo>
                  <a:cubicBezTo>
                    <a:pt x="72" y="123"/>
                    <a:pt x="72" y="123"/>
                    <a:pt x="72" y="123"/>
                  </a:cubicBezTo>
                  <a:cubicBezTo>
                    <a:pt x="80" y="112"/>
                    <a:pt x="80" y="112"/>
                    <a:pt x="80" y="112"/>
                  </a:cubicBezTo>
                  <a:close/>
                  <a:moveTo>
                    <a:pt x="163" y="12"/>
                  </a:moveTo>
                  <a:cubicBezTo>
                    <a:pt x="163" y="12"/>
                    <a:pt x="164" y="15"/>
                    <a:pt x="169" y="17"/>
                  </a:cubicBezTo>
                  <a:cubicBezTo>
                    <a:pt x="173" y="20"/>
                    <a:pt x="178" y="16"/>
                    <a:pt x="178" y="12"/>
                  </a:cubicBezTo>
                  <a:cubicBezTo>
                    <a:pt x="177" y="8"/>
                    <a:pt x="175" y="10"/>
                    <a:pt x="176" y="7"/>
                  </a:cubicBezTo>
                  <a:cubicBezTo>
                    <a:pt x="177" y="3"/>
                    <a:pt x="169" y="0"/>
                    <a:pt x="167" y="2"/>
                  </a:cubicBezTo>
                  <a:cubicBezTo>
                    <a:pt x="165" y="4"/>
                    <a:pt x="163" y="11"/>
                    <a:pt x="163" y="12"/>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50" name="Freeform 92"/>
            <p:cNvSpPr>
              <a:spLocks/>
            </p:cNvSpPr>
            <p:nvPr/>
          </p:nvSpPr>
          <p:spPr bwMode="auto">
            <a:xfrm>
              <a:off x="2015" y="3170"/>
              <a:ext cx="737" cy="531"/>
            </a:xfrm>
            <a:custGeom>
              <a:avLst/>
              <a:gdLst>
                <a:gd name="T0" fmla="*/ 702 w 737"/>
                <a:gd name="T1" fmla="*/ 373 h 531"/>
                <a:gd name="T2" fmla="*/ 723 w 737"/>
                <a:gd name="T3" fmla="*/ 417 h 531"/>
                <a:gd name="T4" fmla="*/ 687 w 737"/>
                <a:gd name="T5" fmla="*/ 437 h 531"/>
                <a:gd name="T6" fmla="*/ 631 w 737"/>
                <a:gd name="T7" fmla="*/ 435 h 531"/>
                <a:gd name="T8" fmla="*/ 608 w 737"/>
                <a:gd name="T9" fmla="*/ 437 h 531"/>
                <a:gd name="T10" fmla="*/ 579 w 737"/>
                <a:gd name="T11" fmla="*/ 425 h 531"/>
                <a:gd name="T12" fmla="*/ 539 w 737"/>
                <a:gd name="T13" fmla="*/ 429 h 531"/>
                <a:gd name="T14" fmla="*/ 508 w 737"/>
                <a:gd name="T15" fmla="*/ 421 h 531"/>
                <a:gd name="T16" fmla="*/ 469 w 737"/>
                <a:gd name="T17" fmla="*/ 419 h 531"/>
                <a:gd name="T18" fmla="*/ 454 w 737"/>
                <a:gd name="T19" fmla="*/ 477 h 531"/>
                <a:gd name="T20" fmla="*/ 412 w 737"/>
                <a:gd name="T21" fmla="*/ 498 h 531"/>
                <a:gd name="T22" fmla="*/ 389 w 737"/>
                <a:gd name="T23" fmla="*/ 527 h 531"/>
                <a:gd name="T24" fmla="*/ 383 w 737"/>
                <a:gd name="T25" fmla="*/ 525 h 531"/>
                <a:gd name="T26" fmla="*/ 354 w 737"/>
                <a:gd name="T27" fmla="*/ 512 h 531"/>
                <a:gd name="T28" fmla="*/ 331 w 737"/>
                <a:gd name="T29" fmla="*/ 485 h 531"/>
                <a:gd name="T30" fmla="*/ 314 w 737"/>
                <a:gd name="T31" fmla="*/ 471 h 531"/>
                <a:gd name="T32" fmla="*/ 281 w 737"/>
                <a:gd name="T33" fmla="*/ 427 h 531"/>
                <a:gd name="T34" fmla="*/ 239 w 737"/>
                <a:gd name="T35" fmla="*/ 406 h 531"/>
                <a:gd name="T36" fmla="*/ 227 w 737"/>
                <a:gd name="T37" fmla="*/ 421 h 531"/>
                <a:gd name="T38" fmla="*/ 196 w 737"/>
                <a:gd name="T39" fmla="*/ 435 h 531"/>
                <a:gd name="T40" fmla="*/ 162 w 737"/>
                <a:gd name="T41" fmla="*/ 444 h 531"/>
                <a:gd name="T42" fmla="*/ 141 w 737"/>
                <a:gd name="T43" fmla="*/ 439 h 531"/>
                <a:gd name="T44" fmla="*/ 114 w 737"/>
                <a:gd name="T45" fmla="*/ 454 h 531"/>
                <a:gd name="T46" fmla="*/ 96 w 737"/>
                <a:gd name="T47" fmla="*/ 444 h 531"/>
                <a:gd name="T48" fmla="*/ 96 w 737"/>
                <a:gd name="T49" fmla="*/ 412 h 531"/>
                <a:gd name="T50" fmla="*/ 79 w 737"/>
                <a:gd name="T51" fmla="*/ 387 h 531"/>
                <a:gd name="T52" fmla="*/ 58 w 737"/>
                <a:gd name="T53" fmla="*/ 367 h 531"/>
                <a:gd name="T54" fmla="*/ 68 w 737"/>
                <a:gd name="T55" fmla="*/ 346 h 531"/>
                <a:gd name="T56" fmla="*/ 60 w 737"/>
                <a:gd name="T57" fmla="*/ 314 h 531"/>
                <a:gd name="T58" fmla="*/ 66 w 737"/>
                <a:gd name="T59" fmla="*/ 283 h 531"/>
                <a:gd name="T60" fmla="*/ 54 w 737"/>
                <a:gd name="T61" fmla="*/ 252 h 531"/>
                <a:gd name="T62" fmla="*/ 10 w 737"/>
                <a:gd name="T63" fmla="*/ 204 h 531"/>
                <a:gd name="T64" fmla="*/ 0 w 737"/>
                <a:gd name="T65" fmla="*/ 185 h 531"/>
                <a:gd name="T66" fmla="*/ 0 w 737"/>
                <a:gd name="T67" fmla="*/ 175 h 531"/>
                <a:gd name="T68" fmla="*/ 23 w 737"/>
                <a:gd name="T69" fmla="*/ 141 h 531"/>
                <a:gd name="T70" fmla="*/ 23 w 737"/>
                <a:gd name="T71" fmla="*/ 123 h 531"/>
                <a:gd name="T72" fmla="*/ 50 w 737"/>
                <a:gd name="T73" fmla="*/ 96 h 531"/>
                <a:gd name="T74" fmla="*/ 66 w 737"/>
                <a:gd name="T75" fmla="*/ 71 h 531"/>
                <a:gd name="T76" fmla="*/ 96 w 737"/>
                <a:gd name="T77" fmla="*/ 21 h 531"/>
                <a:gd name="T78" fmla="*/ 104 w 737"/>
                <a:gd name="T79" fmla="*/ 33 h 531"/>
                <a:gd name="T80" fmla="*/ 152 w 737"/>
                <a:gd name="T81" fmla="*/ 0 h 531"/>
                <a:gd name="T82" fmla="*/ 162 w 737"/>
                <a:gd name="T83" fmla="*/ 37 h 531"/>
                <a:gd name="T84" fmla="*/ 168 w 737"/>
                <a:gd name="T85" fmla="*/ 100 h 531"/>
                <a:gd name="T86" fmla="*/ 208 w 737"/>
                <a:gd name="T87" fmla="*/ 110 h 531"/>
                <a:gd name="T88" fmla="*/ 256 w 737"/>
                <a:gd name="T89" fmla="*/ 121 h 531"/>
                <a:gd name="T90" fmla="*/ 260 w 737"/>
                <a:gd name="T91" fmla="*/ 154 h 531"/>
                <a:gd name="T92" fmla="*/ 285 w 737"/>
                <a:gd name="T93" fmla="*/ 141 h 531"/>
                <a:gd name="T94" fmla="*/ 308 w 737"/>
                <a:gd name="T95" fmla="*/ 144 h 531"/>
                <a:gd name="T96" fmla="*/ 341 w 737"/>
                <a:gd name="T97" fmla="*/ 164 h 531"/>
                <a:gd name="T98" fmla="*/ 360 w 737"/>
                <a:gd name="T99" fmla="*/ 208 h 531"/>
                <a:gd name="T100" fmla="*/ 364 w 737"/>
                <a:gd name="T101" fmla="*/ 239 h 531"/>
                <a:gd name="T102" fmla="*/ 408 w 737"/>
                <a:gd name="T103" fmla="*/ 252 h 531"/>
                <a:gd name="T104" fmla="*/ 437 w 737"/>
                <a:gd name="T105" fmla="*/ 269 h 531"/>
                <a:gd name="T106" fmla="*/ 456 w 737"/>
                <a:gd name="T107" fmla="*/ 267 h 531"/>
                <a:gd name="T108" fmla="*/ 481 w 737"/>
                <a:gd name="T109" fmla="*/ 275 h 531"/>
                <a:gd name="T110" fmla="*/ 500 w 737"/>
                <a:gd name="T111" fmla="*/ 296 h 531"/>
                <a:gd name="T112" fmla="*/ 579 w 737"/>
                <a:gd name="T113" fmla="*/ 312 h 531"/>
                <a:gd name="T114" fmla="*/ 610 w 737"/>
                <a:gd name="T115" fmla="*/ 287 h 531"/>
                <a:gd name="T116" fmla="*/ 629 w 737"/>
                <a:gd name="T117" fmla="*/ 321 h 531"/>
                <a:gd name="T118" fmla="*/ 654 w 737"/>
                <a:gd name="T119" fmla="*/ 321 h 531"/>
                <a:gd name="T120" fmla="*/ 679 w 737"/>
                <a:gd name="T121" fmla="*/ 333 h 531"/>
                <a:gd name="T122" fmla="*/ 702 w 737"/>
                <a:gd name="T123" fmla="*/ 35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7" h="531">
                  <a:moveTo>
                    <a:pt x="702" y="350"/>
                  </a:moveTo>
                  <a:lnTo>
                    <a:pt x="702" y="373"/>
                  </a:lnTo>
                  <a:lnTo>
                    <a:pt x="737" y="396"/>
                  </a:lnTo>
                  <a:lnTo>
                    <a:pt x="723" y="417"/>
                  </a:lnTo>
                  <a:lnTo>
                    <a:pt x="708" y="421"/>
                  </a:lnTo>
                  <a:lnTo>
                    <a:pt x="687" y="437"/>
                  </a:lnTo>
                  <a:lnTo>
                    <a:pt x="658" y="421"/>
                  </a:lnTo>
                  <a:lnTo>
                    <a:pt x="631" y="435"/>
                  </a:lnTo>
                  <a:lnTo>
                    <a:pt x="627" y="450"/>
                  </a:lnTo>
                  <a:lnTo>
                    <a:pt x="608" y="437"/>
                  </a:lnTo>
                  <a:lnTo>
                    <a:pt x="596" y="442"/>
                  </a:lnTo>
                  <a:lnTo>
                    <a:pt x="579" y="425"/>
                  </a:lnTo>
                  <a:lnTo>
                    <a:pt x="564" y="431"/>
                  </a:lnTo>
                  <a:lnTo>
                    <a:pt x="539" y="429"/>
                  </a:lnTo>
                  <a:lnTo>
                    <a:pt x="533" y="421"/>
                  </a:lnTo>
                  <a:lnTo>
                    <a:pt x="508" y="421"/>
                  </a:lnTo>
                  <a:lnTo>
                    <a:pt x="496" y="414"/>
                  </a:lnTo>
                  <a:lnTo>
                    <a:pt x="469" y="419"/>
                  </a:lnTo>
                  <a:lnTo>
                    <a:pt x="454" y="454"/>
                  </a:lnTo>
                  <a:lnTo>
                    <a:pt x="454" y="477"/>
                  </a:lnTo>
                  <a:lnTo>
                    <a:pt x="435" y="481"/>
                  </a:lnTo>
                  <a:lnTo>
                    <a:pt x="412" y="498"/>
                  </a:lnTo>
                  <a:lnTo>
                    <a:pt x="410" y="510"/>
                  </a:lnTo>
                  <a:lnTo>
                    <a:pt x="389" y="527"/>
                  </a:lnTo>
                  <a:lnTo>
                    <a:pt x="383" y="531"/>
                  </a:lnTo>
                  <a:lnTo>
                    <a:pt x="383" y="525"/>
                  </a:lnTo>
                  <a:lnTo>
                    <a:pt x="369" y="517"/>
                  </a:lnTo>
                  <a:lnTo>
                    <a:pt x="354" y="512"/>
                  </a:lnTo>
                  <a:lnTo>
                    <a:pt x="331" y="500"/>
                  </a:lnTo>
                  <a:lnTo>
                    <a:pt x="331" y="485"/>
                  </a:lnTo>
                  <a:lnTo>
                    <a:pt x="314" y="485"/>
                  </a:lnTo>
                  <a:lnTo>
                    <a:pt x="314" y="471"/>
                  </a:lnTo>
                  <a:lnTo>
                    <a:pt x="306" y="450"/>
                  </a:lnTo>
                  <a:lnTo>
                    <a:pt x="281" y="427"/>
                  </a:lnTo>
                  <a:lnTo>
                    <a:pt x="258" y="423"/>
                  </a:lnTo>
                  <a:lnTo>
                    <a:pt x="239" y="406"/>
                  </a:lnTo>
                  <a:lnTo>
                    <a:pt x="227" y="404"/>
                  </a:lnTo>
                  <a:lnTo>
                    <a:pt x="227" y="421"/>
                  </a:lnTo>
                  <a:lnTo>
                    <a:pt x="208" y="425"/>
                  </a:lnTo>
                  <a:lnTo>
                    <a:pt x="196" y="435"/>
                  </a:lnTo>
                  <a:lnTo>
                    <a:pt x="173" y="435"/>
                  </a:lnTo>
                  <a:lnTo>
                    <a:pt x="162" y="444"/>
                  </a:lnTo>
                  <a:lnTo>
                    <a:pt x="148" y="437"/>
                  </a:lnTo>
                  <a:lnTo>
                    <a:pt x="141" y="439"/>
                  </a:lnTo>
                  <a:lnTo>
                    <a:pt x="139" y="454"/>
                  </a:lnTo>
                  <a:lnTo>
                    <a:pt x="114" y="454"/>
                  </a:lnTo>
                  <a:lnTo>
                    <a:pt x="102" y="450"/>
                  </a:lnTo>
                  <a:lnTo>
                    <a:pt x="96" y="444"/>
                  </a:lnTo>
                  <a:lnTo>
                    <a:pt x="93" y="427"/>
                  </a:lnTo>
                  <a:lnTo>
                    <a:pt x="96" y="412"/>
                  </a:lnTo>
                  <a:lnTo>
                    <a:pt x="83" y="408"/>
                  </a:lnTo>
                  <a:lnTo>
                    <a:pt x="79" y="387"/>
                  </a:lnTo>
                  <a:lnTo>
                    <a:pt x="62" y="381"/>
                  </a:lnTo>
                  <a:lnTo>
                    <a:pt x="58" y="367"/>
                  </a:lnTo>
                  <a:lnTo>
                    <a:pt x="66" y="356"/>
                  </a:lnTo>
                  <a:lnTo>
                    <a:pt x="68" y="346"/>
                  </a:lnTo>
                  <a:lnTo>
                    <a:pt x="58" y="331"/>
                  </a:lnTo>
                  <a:lnTo>
                    <a:pt x="60" y="314"/>
                  </a:lnTo>
                  <a:lnTo>
                    <a:pt x="60" y="294"/>
                  </a:lnTo>
                  <a:lnTo>
                    <a:pt x="66" y="283"/>
                  </a:lnTo>
                  <a:lnTo>
                    <a:pt x="66" y="262"/>
                  </a:lnTo>
                  <a:lnTo>
                    <a:pt x="54" y="252"/>
                  </a:lnTo>
                  <a:lnTo>
                    <a:pt x="48" y="235"/>
                  </a:lnTo>
                  <a:lnTo>
                    <a:pt x="10" y="204"/>
                  </a:lnTo>
                  <a:lnTo>
                    <a:pt x="12" y="194"/>
                  </a:lnTo>
                  <a:lnTo>
                    <a:pt x="0" y="185"/>
                  </a:lnTo>
                  <a:lnTo>
                    <a:pt x="2" y="185"/>
                  </a:lnTo>
                  <a:lnTo>
                    <a:pt x="0" y="175"/>
                  </a:lnTo>
                  <a:lnTo>
                    <a:pt x="18" y="156"/>
                  </a:lnTo>
                  <a:lnTo>
                    <a:pt x="23" y="141"/>
                  </a:lnTo>
                  <a:lnTo>
                    <a:pt x="25" y="137"/>
                  </a:lnTo>
                  <a:lnTo>
                    <a:pt x="23" y="123"/>
                  </a:lnTo>
                  <a:lnTo>
                    <a:pt x="29" y="104"/>
                  </a:lnTo>
                  <a:lnTo>
                    <a:pt x="50" y="96"/>
                  </a:lnTo>
                  <a:lnTo>
                    <a:pt x="50" y="77"/>
                  </a:lnTo>
                  <a:lnTo>
                    <a:pt x="66" y="71"/>
                  </a:lnTo>
                  <a:lnTo>
                    <a:pt x="64" y="52"/>
                  </a:lnTo>
                  <a:lnTo>
                    <a:pt x="96" y="21"/>
                  </a:lnTo>
                  <a:lnTo>
                    <a:pt x="108" y="25"/>
                  </a:lnTo>
                  <a:lnTo>
                    <a:pt x="104" y="33"/>
                  </a:lnTo>
                  <a:lnTo>
                    <a:pt x="118" y="31"/>
                  </a:lnTo>
                  <a:lnTo>
                    <a:pt x="152" y="0"/>
                  </a:lnTo>
                  <a:lnTo>
                    <a:pt x="164" y="0"/>
                  </a:lnTo>
                  <a:lnTo>
                    <a:pt x="162" y="37"/>
                  </a:lnTo>
                  <a:lnTo>
                    <a:pt x="143" y="69"/>
                  </a:lnTo>
                  <a:lnTo>
                    <a:pt x="168" y="100"/>
                  </a:lnTo>
                  <a:lnTo>
                    <a:pt x="196" y="102"/>
                  </a:lnTo>
                  <a:lnTo>
                    <a:pt x="208" y="110"/>
                  </a:lnTo>
                  <a:lnTo>
                    <a:pt x="235" y="100"/>
                  </a:lnTo>
                  <a:lnTo>
                    <a:pt x="256" y="121"/>
                  </a:lnTo>
                  <a:lnTo>
                    <a:pt x="248" y="135"/>
                  </a:lnTo>
                  <a:lnTo>
                    <a:pt x="260" y="154"/>
                  </a:lnTo>
                  <a:lnTo>
                    <a:pt x="277" y="154"/>
                  </a:lnTo>
                  <a:lnTo>
                    <a:pt x="285" y="141"/>
                  </a:lnTo>
                  <a:lnTo>
                    <a:pt x="296" y="154"/>
                  </a:lnTo>
                  <a:lnTo>
                    <a:pt x="308" y="144"/>
                  </a:lnTo>
                  <a:lnTo>
                    <a:pt x="327" y="146"/>
                  </a:lnTo>
                  <a:lnTo>
                    <a:pt x="341" y="164"/>
                  </a:lnTo>
                  <a:lnTo>
                    <a:pt x="346" y="194"/>
                  </a:lnTo>
                  <a:lnTo>
                    <a:pt x="360" y="208"/>
                  </a:lnTo>
                  <a:lnTo>
                    <a:pt x="356" y="219"/>
                  </a:lnTo>
                  <a:lnTo>
                    <a:pt x="364" y="239"/>
                  </a:lnTo>
                  <a:lnTo>
                    <a:pt x="400" y="235"/>
                  </a:lnTo>
                  <a:lnTo>
                    <a:pt x="408" y="252"/>
                  </a:lnTo>
                  <a:lnTo>
                    <a:pt x="419" y="252"/>
                  </a:lnTo>
                  <a:lnTo>
                    <a:pt x="437" y="269"/>
                  </a:lnTo>
                  <a:lnTo>
                    <a:pt x="448" y="262"/>
                  </a:lnTo>
                  <a:lnTo>
                    <a:pt x="456" y="267"/>
                  </a:lnTo>
                  <a:lnTo>
                    <a:pt x="477" y="281"/>
                  </a:lnTo>
                  <a:lnTo>
                    <a:pt x="481" y="275"/>
                  </a:lnTo>
                  <a:lnTo>
                    <a:pt x="502" y="283"/>
                  </a:lnTo>
                  <a:lnTo>
                    <a:pt x="500" y="296"/>
                  </a:lnTo>
                  <a:lnTo>
                    <a:pt x="525" y="314"/>
                  </a:lnTo>
                  <a:lnTo>
                    <a:pt x="579" y="312"/>
                  </a:lnTo>
                  <a:lnTo>
                    <a:pt x="585" y="302"/>
                  </a:lnTo>
                  <a:lnTo>
                    <a:pt x="610" y="287"/>
                  </a:lnTo>
                  <a:lnTo>
                    <a:pt x="614" y="302"/>
                  </a:lnTo>
                  <a:lnTo>
                    <a:pt x="629" y="321"/>
                  </a:lnTo>
                  <a:lnTo>
                    <a:pt x="639" y="312"/>
                  </a:lnTo>
                  <a:lnTo>
                    <a:pt x="654" y="321"/>
                  </a:lnTo>
                  <a:lnTo>
                    <a:pt x="667" y="339"/>
                  </a:lnTo>
                  <a:lnTo>
                    <a:pt x="679" y="333"/>
                  </a:lnTo>
                  <a:lnTo>
                    <a:pt x="694" y="339"/>
                  </a:lnTo>
                  <a:lnTo>
                    <a:pt x="702" y="35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grpSp>
      <p:sp>
        <p:nvSpPr>
          <p:cNvPr id="151" name="TextBox 150"/>
          <p:cNvSpPr txBox="1"/>
          <p:nvPr/>
        </p:nvSpPr>
        <p:spPr>
          <a:xfrm>
            <a:off x="1765000" y="1529754"/>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152" name="TextBox 151"/>
          <p:cNvSpPr txBox="1"/>
          <p:nvPr/>
        </p:nvSpPr>
        <p:spPr>
          <a:xfrm>
            <a:off x="1764999" y="2326640"/>
            <a:ext cx="10889781" cy="3452227"/>
          </a:xfrm>
          <a:prstGeom prst="rect">
            <a:avLst/>
          </a:prstGeom>
          <a:noFill/>
        </p:spPr>
        <p:txBody>
          <a:bodyPr wrap="square" rtlCol="0">
            <a:spAutoFit/>
          </a:bodyPr>
          <a:lstStyle/>
          <a:p>
            <a:pPr>
              <a:lnSpc>
                <a:spcPts val="13060"/>
              </a:lnSpc>
            </a:pPr>
            <a:r>
              <a:rPr lang="en-US" sz="13800" b="1" dirty="0" smtClean="0">
                <a:solidFill>
                  <a:schemeClr val="tx2"/>
                </a:solidFill>
                <a:latin typeface="Montserrat" charset="0"/>
                <a:ea typeface="Montserrat" charset="0"/>
                <a:cs typeface="Montserrat" charset="0"/>
              </a:rPr>
              <a:t>Russia vector map</a:t>
            </a:r>
          </a:p>
        </p:txBody>
      </p:sp>
      <p:sp>
        <p:nvSpPr>
          <p:cNvPr id="153" name="Rectangle 152"/>
          <p:cNvSpPr/>
          <p:nvPr/>
        </p:nvSpPr>
        <p:spPr>
          <a:xfrm>
            <a:off x="13740472" y="6498997"/>
            <a:ext cx="275748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TITLE HERE</a:t>
            </a:r>
            <a:endParaRPr lang="en-US" sz="2400" b="1" spc="600" dirty="0">
              <a:solidFill>
                <a:schemeClr val="tx2"/>
              </a:solidFill>
              <a:latin typeface="Montserrat" charset="0"/>
              <a:ea typeface="Montserrat" charset="0"/>
              <a:cs typeface="Montserrat" charset="0"/>
            </a:endParaRPr>
          </a:p>
        </p:txBody>
      </p:sp>
      <p:sp>
        <p:nvSpPr>
          <p:cNvPr id="154" name="Rectangle 153"/>
          <p:cNvSpPr/>
          <p:nvPr/>
        </p:nvSpPr>
        <p:spPr>
          <a:xfrm>
            <a:off x="13740472" y="8497927"/>
            <a:ext cx="3967753"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AWESOME THING</a:t>
            </a:r>
            <a:endParaRPr lang="en-US" sz="2400" b="1" spc="600" dirty="0">
              <a:solidFill>
                <a:schemeClr val="tx2"/>
              </a:solidFill>
              <a:latin typeface="Montserrat" charset="0"/>
              <a:ea typeface="Montserrat" charset="0"/>
              <a:cs typeface="Montserrat" charset="0"/>
            </a:endParaRPr>
          </a:p>
        </p:txBody>
      </p:sp>
      <p:sp>
        <p:nvSpPr>
          <p:cNvPr id="155" name="TextBox 154"/>
          <p:cNvSpPr txBox="1"/>
          <p:nvPr/>
        </p:nvSpPr>
        <p:spPr>
          <a:xfrm>
            <a:off x="13740472" y="716940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a:latin typeface="Lato Light" charset="0"/>
                <a:ea typeface="Lato Light" charset="0"/>
                <a:cs typeface="Lato Light" charset="0"/>
              </a:rPr>
              <a:t>of Entrepreneurial activities </a:t>
            </a:r>
            <a:r>
              <a:rPr lang="en-US" sz="2500" dirty="0" smtClean="0">
                <a:latin typeface="Lato Light" charset="0"/>
                <a:ea typeface="Lato Light" charset="0"/>
                <a:cs typeface="Lato Light" charset="0"/>
              </a:rPr>
              <a:t>differ</a:t>
            </a:r>
            <a:endParaRPr lang="en-US" sz="2500" dirty="0">
              <a:latin typeface="Lato Light" charset="0"/>
              <a:ea typeface="Lato Light" charset="0"/>
              <a:cs typeface="Lato Light" charset="0"/>
            </a:endParaRPr>
          </a:p>
        </p:txBody>
      </p:sp>
      <p:sp>
        <p:nvSpPr>
          <p:cNvPr id="156" name="TextBox 155"/>
          <p:cNvSpPr txBox="1"/>
          <p:nvPr/>
        </p:nvSpPr>
        <p:spPr>
          <a:xfrm>
            <a:off x="13740472" y="916833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depending on the type of Entrepreneurial activities differ</a:t>
            </a:r>
          </a:p>
        </p:txBody>
      </p:sp>
      <p:sp>
        <p:nvSpPr>
          <p:cNvPr id="157" name="TextBox 156"/>
          <p:cNvSpPr txBox="1"/>
          <p:nvPr/>
        </p:nvSpPr>
        <p:spPr>
          <a:xfrm>
            <a:off x="13740472" y="11167267"/>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depending on the type of Entrepreneurial activities differ</a:t>
            </a:r>
          </a:p>
        </p:txBody>
      </p:sp>
      <p:sp>
        <p:nvSpPr>
          <p:cNvPr id="158" name="Rectangle 157"/>
          <p:cNvSpPr/>
          <p:nvPr/>
        </p:nvSpPr>
        <p:spPr>
          <a:xfrm>
            <a:off x="13740472" y="10496857"/>
            <a:ext cx="3972562"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SOMETHING NEW</a:t>
            </a:r>
            <a:endParaRPr lang="en-US" sz="2400" b="1" spc="600" dirty="0">
              <a:solidFill>
                <a:schemeClr val="tx2"/>
              </a:solidFill>
              <a:latin typeface="Montserrat" charset="0"/>
              <a:ea typeface="Montserrat" charset="0"/>
              <a:cs typeface="Montserrat" charset="0"/>
            </a:endParaRPr>
          </a:p>
        </p:txBody>
      </p:sp>
      <p:sp>
        <p:nvSpPr>
          <p:cNvPr id="159" name="Shape 2645"/>
          <p:cNvSpPr/>
          <p:nvPr/>
        </p:nvSpPr>
        <p:spPr>
          <a:xfrm>
            <a:off x="12549339" y="6498997"/>
            <a:ext cx="758616" cy="55172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160" name="Shape 2688"/>
          <p:cNvSpPr/>
          <p:nvPr/>
        </p:nvSpPr>
        <p:spPr>
          <a:xfrm>
            <a:off x="12549339" y="8349451"/>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161" name="Shape 2784"/>
          <p:cNvSpPr/>
          <p:nvPr/>
        </p:nvSpPr>
        <p:spPr>
          <a:xfrm>
            <a:off x="12549339" y="10408651"/>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162" name="TextBox 161"/>
          <p:cNvSpPr txBox="1"/>
          <p:nvPr/>
        </p:nvSpPr>
        <p:spPr>
          <a:xfrm>
            <a:off x="10835411" y="1764713"/>
            <a:ext cx="12319290" cy="1754326"/>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t>
            </a:r>
            <a:r>
              <a:rPr lang="en-US" sz="2400" dirty="0" smtClean="0">
                <a:latin typeface="Montserrat Light" charset="0"/>
                <a:ea typeface="Montserrat Light" charset="0"/>
                <a:cs typeface="Montserrat Light" charset="0"/>
              </a:rPr>
              <a:t>activities</a:t>
            </a:r>
            <a:endParaRPr lang="en-US" sz="2400" dirty="0">
              <a:latin typeface="Montserrat Light" charset="0"/>
              <a:ea typeface="Montserrat Light" charset="0"/>
              <a:cs typeface="Montserrat Light" charset="0"/>
            </a:endParaRPr>
          </a:p>
        </p:txBody>
      </p:sp>
      <p:sp>
        <p:nvSpPr>
          <p:cNvPr id="164" name="TextBox 163"/>
          <p:cNvSpPr txBox="1"/>
          <p:nvPr/>
        </p:nvSpPr>
        <p:spPr>
          <a:xfrm>
            <a:off x="13740473" y="3868089"/>
            <a:ext cx="8898358" cy="1200329"/>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t>
            </a:r>
            <a:r>
              <a:rPr lang="en-US" sz="2400" dirty="0" smtClean="0">
                <a:latin typeface="Montserrat Light" charset="0"/>
                <a:ea typeface="Montserrat Light" charset="0"/>
                <a:cs typeface="Montserrat Light" charset="0"/>
              </a:rPr>
              <a:t>and</a:t>
            </a:r>
            <a:endParaRPr lang="en-US" sz="2400" dirty="0">
              <a:latin typeface="Montserrat Light" charset="0"/>
              <a:ea typeface="Montserrat Light" charset="0"/>
              <a:cs typeface="Montserrat Light" charset="0"/>
            </a:endParaRPr>
          </a:p>
        </p:txBody>
      </p:sp>
    </p:spTree>
    <p:extLst>
      <p:ext uri="{BB962C8B-B14F-4D97-AF65-F5344CB8AC3E}">
        <p14:creationId xmlns:p14="http://schemas.microsoft.com/office/powerpoint/2010/main" val="11110881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0" name="Group 189"/>
          <p:cNvGrpSpPr/>
          <p:nvPr/>
        </p:nvGrpSpPr>
        <p:grpSpPr>
          <a:xfrm>
            <a:off x="11476302" y="-250059"/>
            <a:ext cx="12968999" cy="9485500"/>
            <a:chOff x="2979926" y="-33603"/>
            <a:chExt cx="6221676" cy="4549336"/>
          </a:xfrm>
          <a:solidFill>
            <a:schemeClr val="bg1">
              <a:lumMod val="85000"/>
            </a:schemeClr>
          </a:solidFill>
        </p:grpSpPr>
        <p:sp>
          <p:nvSpPr>
            <p:cNvPr id="191" name="Freeform 100"/>
            <p:cNvSpPr>
              <a:spLocks noEditPoints="1"/>
            </p:cNvSpPr>
            <p:nvPr/>
          </p:nvSpPr>
          <p:spPr bwMode="auto">
            <a:xfrm>
              <a:off x="5709811" y="2172878"/>
              <a:ext cx="237477" cy="119327"/>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2" name="Freeform 23"/>
            <p:cNvSpPr>
              <a:spLocks/>
            </p:cNvSpPr>
            <p:nvPr/>
          </p:nvSpPr>
          <p:spPr bwMode="auto">
            <a:xfrm>
              <a:off x="5951686" y="3592015"/>
              <a:ext cx="171511" cy="172598"/>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3" name="Freeform 5"/>
            <p:cNvSpPr>
              <a:spLocks/>
            </p:cNvSpPr>
            <p:nvPr/>
          </p:nvSpPr>
          <p:spPr bwMode="auto">
            <a:xfrm>
              <a:off x="5900013" y="3680445"/>
              <a:ext cx="193500" cy="353719"/>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4" name="Freeform 6"/>
            <p:cNvSpPr>
              <a:spLocks noEditPoints="1"/>
            </p:cNvSpPr>
            <p:nvPr/>
          </p:nvSpPr>
          <p:spPr bwMode="auto">
            <a:xfrm>
              <a:off x="5900013" y="3680445"/>
              <a:ext cx="193500" cy="353719"/>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5" name="Freeform 84"/>
            <p:cNvSpPr>
              <a:spLocks/>
            </p:cNvSpPr>
            <p:nvPr/>
          </p:nvSpPr>
          <p:spPr bwMode="auto">
            <a:xfrm>
              <a:off x="5810959" y="3583492"/>
              <a:ext cx="177008" cy="19603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6" name="Freeform 193"/>
            <p:cNvSpPr>
              <a:spLocks/>
            </p:cNvSpPr>
            <p:nvPr/>
          </p:nvSpPr>
          <p:spPr bwMode="auto">
            <a:xfrm>
              <a:off x="6017652" y="3676183"/>
              <a:ext cx="241875" cy="205626"/>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7" name="Freeform 47"/>
            <p:cNvSpPr>
              <a:spLocks/>
            </p:cNvSpPr>
            <p:nvPr/>
          </p:nvSpPr>
          <p:spPr bwMode="auto">
            <a:xfrm>
              <a:off x="5588874" y="2851550"/>
              <a:ext cx="445269" cy="240785"/>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8" name="Freeform 88"/>
            <p:cNvSpPr>
              <a:spLocks/>
            </p:cNvSpPr>
            <p:nvPr/>
          </p:nvSpPr>
          <p:spPr bwMode="auto">
            <a:xfrm>
              <a:off x="5320613" y="3211661"/>
              <a:ext cx="266062" cy="19497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199" name="Freeform 197"/>
            <p:cNvSpPr>
              <a:spLocks noEditPoints="1"/>
            </p:cNvSpPr>
            <p:nvPr/>
          </p:nvSpPr>
          <p:spPr bwMode="auto">
            <a:xfrm>
              <a:off x="5338204" y="3253212"/>
              <a:ext cx="517832" cy="466653"/>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0" name="Freeform 9"/>
            <p:cNvSpPr>
              <a:spLocks/>
            </p:cNvSpPr>
            <p:nvPr/>
          </p:nvSpPr>
          <p:spPr bwMode="auto">
            <a:xfrm>
              <a:off x="7316079" y="4213154"/>
              <a:ext cx="216588" cy="121458"/>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1" name="Freeform 21"/>
            <p:cNvSpPr>
              <a:spLocks/>
            </p:cNvSpPr>
            <p:nvPr/>
          </p:nvSpPr>
          <p:spPr bwMode="auto">
            <a:xfrm>
              <a:off x="5794468" y="3262801"/>
              <a:ext cx="424380" cy="437887"/>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2" name="Freeform 25"/>
            <p:cNvSpPr>
              <a:spLocks/>
            </p:cNvSpPr>
            <p:nvPr/>
          </p:nvSpPr>
          <p:spPr bwMode="auto">
            <a:xfrm>
              <a:off x="4681844" y="3129624"/>
              <a:ext cx="394695" cy="240785"/>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3" name="Freeform 51"/>
            <p:cNvSpPr>
              <a:spLocks/>
            </p:cNvSpPr>
            <p:nvPr/>
          </p:nvSpPr>
          <p:spPr bwMode="auto">
            <a:xfrm>
              <a:off x="5753789" y="1798916"/>
              <a:ext cx="494744" cy="296186"/>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4" name="Freeform 61"/>
            <p:cNvSpPr>
              <a:spLocks noEditPoints="1"/>
            </p:cNvSpPr>
            <p:nvPr/>
          </p:nvSpPr>
          <p:spPr bwMode="auto">
            <a:xfrm>
              <a:off x="5535002" y="3399175"/>
              <a:ext cx="359514" cy="307906"/>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5" name="Freeform 63"/>
            <p:cNvSpPr>
              <a:spLocks noEditPoints="1"/>
            </p:cNvSpPr>
            <p:nvPr/>
          </p:nvSpPr>
          <p:spPr bwMode="auto">
            <a:xfrm>
              <a:off x="4877543" y="1947010"/>
              <a:ext cx="322133" cy="369700"/>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6" name="Freeform 144"/>
            <p:cNvSpPr>
              <a:spLocks noEditPoints="1"/>
            </p:cNvSpPr>
            <p:nvPr/>
          </p:nvSpPr>
          <p:spPr bwMode="auto">
            <a:xfrm>
              <a:off x="4518029" y="2422186"/>
              <a:ext cx="310039" cy="351588"/>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7" name="Freeform 217"/>
            <p:cNvSpPr>
              <a:spLocks/>
            </p:cNvSpPr>
            <p:nvPr/>
          </p:nvSpPr>
          <p:spPr bwMode="auto">
            <a:xfrm>
              <a:off x="8054896" y="3267063"/>
              <a:ext cx="384801" cy="263158"/>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8" name="Freeform 219"/>
            <p:cNvSpPr>
              <a:spLocks/>
            </p:cNvSpPr>
            <p:nvPr/>
          </p:nvSpPr>
          <p:spPr bwMode="auto">
            <a:xfrm>
              <a:off x="5550394" y="2957026"/>
              <a:ext cx="547516" cy="376093"/>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09" name="Freeform 7"/>
            <p:cNvSpPr>
              <a:spLocks/>
            </p:cNvSpPr>
            <p:nvPr/>
          </p:nvSpPr>
          <p:spPr bwMode="auto">
            <a:xfrm>
              <a:off x="5991266" y="1973645"/>
              <a:ext cx="656360" cy="596634"/>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0" name="Freeform 17"/>
            <p:cNvSpPr>
              <a:spLocks/>
            </p:cNvSpPr>
            <p:nvPr/>
          </p:nvSpPr>
          <p:spPr bwMode="auto">
            <a:xfrm>
              <a:off x="6376066" y="2862204"/>
              <a:ext cx="354017" cy="336672"/>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1" name="Freeform 29"/>
            <p:cNvSpPr>
              <a:spLocks/>
            </p:cNvSpPr>
            <p:nvPr/>
          </p:nvSpPr>
          <p:spPr bwMode="auto">
            <a:xfrm>
              <a:off x="4446566" y="2676821"/>
              <a:ext cx="294647" cy="240785"/>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2" name="Freeform 31"/>
            <p:cNvSpPr>
              <a:spLocks/>
            </p:cNvSpPr>
            <p:nvPr/>
          </p:nvSpPr>
          <p:spPr bwMode="auto">
            <a:xfrm>
              <a:off x="5187582" y="2730092"/>
              <a:ext cx="547516" cy="294055"/>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3" name="Freeform 33"/>
            <p:cNvSpPr>
              <a:spLocks noEditPoints="1"/>
            </p:cNvSpPr>
            <p:nvPr/>
          </p:nvSpPr>
          <p:spPr bwMode="auto">
            <a:xfrm>
              <a:off x="7687686" y="3123231"/>
              <a:ext cx="662956" cy="236523"/>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4" name="Freeform 41"/>
            <p:cNvSpPr>
              <a:spLocks/>
            </p:cNvSpPr>
            <p:nvPr/>
          </p:nvSpPr>
          <p:spPr bwMode="auto">
            <a:xfrm>
              <a:off x="5769181" y="1991757"/>
              <a:ext cx="413386" cy="308971"/>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5" name="Freeform 53"/>
            <p:cNvSpPr>
              <a:spLocks noEditPoints="1"/>
            </p:cNvSpPr>
            <p:nvPr/>
          </p:nvSpPr>
          <p:spPr bwMode="auto">
            <a:xfrm>
              <a:off x="5766982" y="1595422"/>
              <a:ext cx="401292" cy="265289"/>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6" name="Freeform 195"/>
            <p:cNvSpPr>
              <a:spLocks/>
            </p:cNvSpPr>
            <p:nvPr/>
          </p:nvSpPr>
          <p:spPr bwMode="auto">
            <a:xfrm>
              <a:off x="6144086" y="3377866"/>
              <a:ext cx="556312" cy="405924"/>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7" name="Freeform 212"/>
            <p:cNvSpPr>
              <a:spLocks noEditPoints="1"/>
            </p:cNvSpPr>
            <p:nvPr/>
          </p:nvSpPr>
          <p:spPr bwMode="auto">
            <a:xfrm>
              <a:off x="8212115" y="3121100"/>
              <a:ext cx="622278" cy="493289"/>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8" name="Freeform 221"/>
            <p:cNvSpPr>
              <a:spLocks noEditPoints="1"/>
            </p:cNvSpPr>
            <p:nvPr/>
          </p:nvSpPr>
          <p:spPr bwMode="auto">
            <a:xfrm>
              <a:off x="4983088" y="2966615"/>
              <a:ext cx="635471" cy="313233"/>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19" name="Freeform 11"/>
            <p:cNvSpPr>
              <a:spLocks noEditPoints="1"/>
            </p:cNvSpPr>
            <p:nvPr/>
          </p:nvSpPr>
          <p:spPr bwMode="auto">
            <a:xfrm>
              <a:off x="3808896" y="2714111"/>
              <a:ext cx="1185186" cy="1190072"/>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20" name="Freeform 13"/>
            <p:cNvSpPr>
              <a:spLocks/>
            </p:cNvSpPr>
            <p:nvPr/>
          </p:nvSpPr>
          <p:spPr bwMode="auto">
            <a:xfrm>
              <a:off x="2979926" y="1055254"/>
              <a:ext cx="543119" cy="437887"/>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21" name="Freeform 19"/>
            <p:cNvSpPr>
              <a:spLocks/>
            </p:cNvSpPr>
            <p:nvPr/>
          </p:nvSpPr>
          <p:spPr bwMode="auto">
            <a:xfrm>
              <a:off x="5322812" y="2251719"/>
              <a:ext cx="802584" cy="653101"/>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22" name="Freeform 39"/>
            <p:cNvSpPr>
              <a:spLocks/>
            </p:cNvSpPr>
            <p:nvPr/>
          </p:nvSpPr>
          <p:spPr bwMode="auto">
            <a:xfrm>
              <a:off x="3482366" y="2092972"/>
              <a:ext cx="378204" cy="415513"/>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23" name="Freeform 45"/>
            <p:cNvSpPr>
              <a:spLocks/>
            </p:cNvSpPr>
            <p:nvPr/>
          </p:nvSpPr>
          <p:spPr bwMode="auto">
            <a:xfrm>
              <a:off x="3117355" y="3610127"/>
              <a:ext cx="405690" cy="61368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24" name="Freeform 78"/>
            <p:cNvSpPr>
              <a:spLocks noEditPoints="1"/>
            </p:cNvSpPr>
            <p:nvPr/>
          </p:nvSpPr>
          <p:spPr bwMode="auto">
            <a:xfrm>
              <a:off x="4704932" y="2283682"/>
              <a:ext cx="711331" cy="913063"/>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25" name="Freeform 80"/>
            <p:cNvSpPr>
              <a:spLocks noEditPoints="1"/>
            </p:cNvSpPr>
            <p:nvPr/>
          </p:nvSpPr>
          <p:spPr bwMode="auto">
            <a:xfrm>
              <a:off x="4736816" y="3211661"/>
              <a:ext cx="1121419" cy="1240147"/>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26" name="Freeform 86"/>
            <p:cNvSpPr>
              <a:spLocks/>
            </p:cNvSpPr>
            <p:nvPr/>
          </p:nvSpPr>
          <p:spPr bwMode="auto">
            <a:xfrm>
              <a:off x="5904411" y="2909082"/>
              <a:ext cx="841064" cy="588111"/>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27" name="Freeform 90"/>
            <p:cNvSpPr>
              <a:spLocks/>
            </p:cNvSpPr>
            <p:nvPr/>
          </p:nvSpPr>
          <p:spPr bwMode="auto">
            <a:xfrm>
              <a:off x="6015453" y="2278355"/>
              <a:ext cx="1400674" cy="943961"/>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28" name="Freeform 92"/>
            <p:cNvSpPr>
              <a:spLocks noEditPoints="1"/>
            </p:cNvSpPr>
            <p:nvPr/>
          </p:nvSpPr>
          <p:spPr bwMode="auto">
            <a:xfrm>
              <a:off x="5078738" y="538527"/>
              <a:ext cx="643167" cy="1694015"/>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29" name="Freeform 96"/>
            <p:cNvSpPr>
              <a:spLocks noEditPoints="1"/>
            </p:cNvSpPr>
            <p:nvPr/>
          </p:nvSpPr>
          <p:spPr bwMode="auto">
            <a:xfrm>
              <a:off x="4686242" y="235948"/>
              <a:ext cx="1226964" cy="1680165"/>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30" name="Freeform 102"/>
            <p:cNvSpPr>
              <a:spLocks noEditPoints="1"/>
            </p:cNvSpPr>
            <p:nvPr/>
          </p:nvSpPr>
          <p:spPr bwMode="auto">
            <a:xfrm>
              <a:off x="5828550" y="-33603"/>
              <a:ext cx="3373052" cy="330066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31" name="Freeform 109"/>
            <p:cNvSpPr>
              <a:spLocks noEditPoints="1"/>
            </p:cNvSpPr>
            <p:nvPr/>
          </p:nvSpPr>
          <p:spPr bwMode="auto">
            <a:xfrm>
              <a:off x="3733036" y="1542151"/>
              <a:ext cx="664056" cy="1216708"/>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32" name="Freeform 139"/>
            <p:cNvSpPr>
              <a:spLocks noEditPoints="1"/>
            </p:cNvSpPr>
            <p:nvPr/>
          </p:nvSpPr>
          <p:spPr bwMode="auto">
            <a:xfrm>
              <a:off x="3278971" y="3425810"/>
              <a:ext cx="1218169" cy="97059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33" name="Freeform 146"/>
            <p:cNvSpPr>
              <a:spLocks noEditPoints="1"/>
            </p:cNvSpPr>
            <p:nvPr/>
          </p:nvSpPr>
          <p:spPr bwMode="auto">
            <a:xfrm>
              <a:off x="5979172" y="3676183"/>
              <a:ext cx="930118" cy="839550"/>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34" name="Freeform 210"/>
            <p:cNvSpPr>
              <a:spLocks noEditPoints="1"/>
            </p:cNvSpPr>
            <p:nvPr/>
          </p:nvSpPr>
          <p:spPr bwMode="auto">
            <a:xfrm>
              <a:off x="6551975" y="3312876"/>
              <a:ext cx="1810762" cy="943961"/>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35" name="Freeform 223"/>
            <p:cNvSpPr>
              <a:spLocks noEditPoints="1"/>
            </p:cNvSpPr>
            <p:nvPr/>
          </p:nvSpPr>
          <p:spPr bwMode="auto">
            <a:xfrm>
              <a:off x="5477832" y="363798"/>
              <a:ext cx="722326" cy="1278502"/>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sp>
          <p:nvSpPr>
            <p:cNvPr id="236" name="Freeform 235"/>
            <p:cNvSpPr>
              <a:spLocks noEditPoints="1"/>
            </p:cNvSpPr>
            <p:nvPr/>
          </p:nvSpPr>
          <p:spPr bwMode="auto">
            <a:xfrm>
              <a:off x="8031808" y="1593291"/>
              <a:ext cx="1169794" cy="1439380"/>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grpFill/>
            <a:ln w="38100" cap="rnd" cmpd="sng">
              <a:solidFill>
                <a:schemeClr val="bg1"/>
              </a:solidFill>
              <a:prstDash val="solid"/>
              <a:round/>
              <a:headEnd/>
              <a:tailEnd/>
            </a:ln>
          </p:spPr>
          <p:txBody>
            <a:bodyPr/>
            <a:lstStyle/>
            <a:p>
              <a:pPr defTabSz="1828434" eaLnBrk="1" fontAlgn="auto" hangingPunct="1">
                <a:spcBef>
                  <a:spcPts val="0"/>
                </a:spcBef>
                <a:spcAft>
                  <a:spcPts val="0"/>
                </a:spcAft>
                <a:defRPr/>
              </a:pPr>
              <a:endParaRPr lang="en-US" dirty="0">
                <a:latin typeface="Lato Light"/>
              </a:endParaRPr>
            </a:p>
          </p:txBody>
        </p:sp>
      </p:grpSp>
      <p:sp>
        <p:nvSpPr>
          <p:cNvPr id="84" name="TextBox 83"/>
          <p:cNvSpPr txBox="1"/>
          <p:nvPr/>
        </p:nvSpPr>
        <p:spPr>
          <a:xfrm>
            <a:off x="2397407" y="1529754"/>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85" name="TextBox 84"/>
          <p:cNvSpPr txBox="1"/>
          <p:nvPr/>
        </p:nvSpPr>
        <p:spPr>
          <a:xfrm>
            <a:off x="2397406" y="2326640"/>
            <a:ext cx="10949297" cy="5132174"/>
          </a:xfrm>
          <a:prstGeom prst="rect">
            <a:avLst/>
          </a:prstGeom>
          <a:noFill/>
        </p:spPr>
        <p:txBody>
          <a:bodyPr wrap="square" rtlCol="0">
            <a:spAutoFit/>
          </a:bodyPr>
          <a:lstStyle/>
          <a:p>
            <a:pPr>
              <a:lnSpc>
                <a:spcPts val="13060"/>
              </a:lnSpc>
            </a:pPr>
            <a:r>
              <a:rPr lang="en-US" sz="13800" b="1" dirty="0" smtClean="0">
                <a:solidFill>
                  <a:schemeClr val="tx2"/>
                </a:solidFill>
                <a:latin typeface="Montserrat" charset="0"/>
                <a:ea typeface="Montserrat" charset="0"/>
                <a:cs typeface="Montserrat" charset="0"/>
              </a:rPr>
              <a:t>Europe</a:t>
            </a:r>
          </a:p>
          <a:p>
            <a:pPr>
              <a:lnSpc>
                <a:spcPts val="13060"/>
              </a:lnSpc>
            </a:pPr>
            <a:r>
              <a:rPr lang="en-US" sz="13800" b="1" dirty="0" smtClean="0">
                <a:solidFill>
                  <a:schemeClr val="tx2"/>
                </a:solidFill>
                <a:latin typeface="Montserrat" charset="0"/>
                <a:ea typeface="Montserrat" charset="0"/>
                <a:cs typeface="Montserrat" charset="0"/>
              </a:rPr>
              <a:t>vector</a:t>
            </a:r>
          </a:p>
          <a:p>
            <a:pPr>
              <a:lnSpc>
                <a:spcPts val="13060"/>
              </a:lnSpc>
            </a:pPr>
            <a:r>
              <a:rPr lang="en-US" sz="13800" b="1" dirty="0" smtClean="0">
                <a:solidFill>
                  <a:schemeClr val="tx2"/>
                </a:solidFill>
                <a:latin typeface="Montserrat" charset="0"/>
                <a:ea typeface="Montserrat" charset="0"/>
                <a:cs typeface="Montserrat" charset="0"/>
              </a:rPr>
              <a:t>map</a:t>
            </a:r>
          </a:p>
        </p:txBody>
      </p:sp>
      <p:sp>
        <p:nvSpPr>
          <p:cNvPr id="86" name="Rectangle 85"/>
          <p:cNvSpPr/>
          <p:nvPr/>
        </p:nvSpPr>
        <p:spPr>
          <a:xfrm>
            <a:off x="3584228" y="8232073"/>
            <a:ext cx="2757486"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TITLE HERE</a:t>
            </a:r>
            <a:endParaRPr lang="en-US" sz="2400" b="1" spc="600" dirty="0">
              <a:solidFill>
                <a:schemeClr val="tx2"/>
              </a:solidFill>
              <a:latin typeface="Montserrat" charset="0"/>
              <a:ea typeface="Montserrat" charset="0"/>
              <a:cs typeface="Montserrat" charset="0"/>
            </a:endParaRPr>
          </a:p>
        </p:txBody>
      </p:sp>
      <p:sp>
        <p:nvSpPr>
          <p:cNvPr id="87" name="Rectangle 86"/>
          <p:cNvSpPr/>
          <p:nvPr/>
        </p:nvSpPr>
        <p:spPr>
          <a:xfrm>
            <a:off x="3584228" y="10231003"/>
            <a:ext cx="3967753"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AWESOME THING</a:t>
            </a:r>
            <a:endParaRPr lang="en-US" sz="2400" b="1" spc="600" dirty="0">
              <a:solidFill>
                <a:schemeClr val="tx2"/>
              </a:solidFill>
              <a:latin typeface="Montserrat" charset="0"/>
              <a:ea typeface="Montserrat" charset="0"/>
              <a:cs typeface="Montserrat" charset="0"/>
            </a:endParaRPr>
          </a:p>
        </p:txBody>
      </p:sp>
      <p:sp>
        <p:nvSpPr>
          <p:cNvPr id="88" name="TextBox 87"/>
          <p:cNvSpPr txBox="1"/>
          <p:nvPr/>
        </p:nvSpPr>
        <p:spPr>
          <a:xfrm>
            <a:off x="3584228" y="8902483"/>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a:t>
            </a:r>
            <a:r>
              <a:rPr lang="en-US" sz="2500" dirty="0" smtClean="0">
                <a:latin typeface="Lato Light" charset="0"/>
                <a:ea typeface="Lato Light" charset="0"/>
                <a:cs typeface="Lato Light" charset="0"/>
              </a:rPr>
              <a:t>depending on the type </a:t>
            </a:r>
            <a:r>
              <a:rPr lang="en-US" sz="2500" dirty="0">
                <a:latin typeface="Lato Light" charset="0"/>
                <a:ea typeface="Lato Light" charset="0"/>
                <a:cs typeface="Lato Light" charset="0"/>
              </a:rPr>
              <a:t>of Entrepreneurial activities </a:t>
            </a:r>
            <a:r>
              <a:rPr lang="en-US" sz="2500" dirty="0" smtClean="0">
                <a:latin typeface="Lato Light" charset="0"/>
                <a:ea typeface="Lato Light" charset="0"/>
                <a:cs typeface="Lato Light" charset="0"/>
              </a:rPr>
              <a:t>differ</a:t>
            </a:r>
            <a:endParaRPr lang="en-US" sz="2500" dirty="0">
              <a:latin typeface="Lato Light" charset="0"/>
              <a:ea typeface="Lato Light" charset="0"/>
              <a:cs typeface="Lato Light" charset="0"/>
            </a:endParaRPr>
          </a:p>
        </p:txBody>
      </p:sp>
      <p:sp>
        <p:nvSpPr>
          <p:cNvPr id="89" name="TextBox 88"/>
          <p:cNvSpPr txBox="1"/>
          <p:nvPr/>
        </p:nvSpPr>
        <p:spPr>
          <a:xfrm>
            <a:off x="3584228" y="10901413"/>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depending on the type of Entrepreneurial activities differ</a:t>
            </a:r>
          </a:p>
        </p:txBody>
      </p:sp>
      <p:sp>
        <p:nvSpPr>
          <p:cNvPr id="90" name="Shape 2645"/>
          <p:cNvSpPr/>
          <p:nvPr/>
        </p:nvSpPr>
        <p:spPr>
          <a:xfrm>
            <a:off x="2393095" y="8232073"/>
            <a:ext cx="758616" cy="55172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91" name="Shape 2688"/>
          <p:cNvSpPr/>
          <p:nvPr/>
        </p:nvSpPr>
        <p:spPr>
          <a:xfrm>
            <a:off x="2393095" y="10082527"/>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92" name="Rectangle 91"/>
          <p:cNvSpPr/>
          <p:nvPr/>
        </p:nvSpPr>
        <p:spPr>
          <a:xfrm>
            <a:off x="14090158" y="10231003"/>
            <a:ext cx="3967753" cy="461665"/>
          </a:xfrm>
          <a:prstGeom prst="rect">
            <a:avLst/>
          </a:prstGeom>
        </p:spPr>
        <p:txBody>
          <a:bodyPr wrap="none">
            <a:spAutoFit/>
          </a:bodyPr>
          <a:lstStyle/>
          <a:p>
            <a:r>
              <a:rPr lang="en-US" sz="2400" b="1" spc="600" dirty="0" smtClean="0">
                <a:solidFill>
                  <a:schemeClr val="tx2"/>
                </a:solidFill>
                <a:latin typeface="Montserrat" charset="0"/>
                <a:ea typeface="Montserrat" charset="0"/>
                <a:cs typeface="Montserrat" charset="0"/>
              </a:rPr>
              <a:t>AWESOME THING</a:t>
            </a:r>
            <a:endParaRPr lang="en-US" sz="2400" b="1" spc="600" dirty="0">
              <a:solidFill>
                <a:schemeClr val="tx2"/>
              </a:solidFill>
              <a:latin typeface="Montserrat" charset="0"/>
              <a:ea typeface="Montserrat" charset="0"/>
              <a:cs typeface="Montserrat" charset="0"/>
            </a:endParaRPr>
          </a:p>
        </p:txBody>
      </p:sp>
      <p:sp>
        <p:nvSpPr>
          <p:cNvPr id="93" name="TextBox 92"/>
          <p:cNvSpPr txBox="1"/>
          <p:nvPr/>
        </p:nvSpPr>
        <p:spPr>
          <a:xfrm>
            <a:off x="14090158" y="10901413"/>
            <a:ext cx="7841460" cy="861774"/>
          </a:xfrm>
          <a:prstGeom prst="rect">
            <a:avLst/>
          </a:prstGeom>
          <a:noFill/>
        </p:spPr>
        <p:txBody>
          <a:bodyPr wrap="square" rtlCol="0">
            <a:spAutoFit/>
          </a:bodyPr>
          <a:lstStyle/>
          <a:p>
            <a:r>
              <a:rPr lang="en-US" sz="2500" dirty="0">
                <a:latin typeface="Lato Light" charset="0"/>
                <a:ea typeface="Lato Light" charset="0"/>
                <a:cs typeface="Lato Light" charset="0"/>
              </a:rPr>
              <a:t>Entrepreneurial activities differ substantially depending on the type of Entrepreneurial activities differ</a:t>
            </a:r>
          </a:p>
        </p:txBody>
      </p:sp>
      <p:sp>
        <p:nvSpPr>
          <p:cNvPr id="94" name="Shape 2688"/>
          <p:cNvSpPr/>
          <p:nvPr/>
        </p:nvSpPr>
        <p:spPr>
          <a:xfrm>
            <a:off x="12899025" y="10082527"/>
            <a:ext cx="758616" cy="758616"/>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Tree>
    <p:extLst>
      <p:ext uri="{BB962C8B-B14F-4D97-AF65-F5344CB8AC3E}">
        <p14:creationId xmlns:p14="http://schemas.microsoft.com/office/powerpoint/2010/main" val="813465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rot="16200000">
            <a:off x="-8799811" y="2442030"/>
            <a:ext cx="19830062" cy="4508927"/>
          </a:xfrm>
          <a:prstGeom prst="rect">
            <a:avLst/>
          </a:prstGeom>
          <a:noFill/>
        </p:spPr>
        <p:txBody>
          <a:bodyPr wrap="square" rtlCol="0">
            <a:spAutoFit/>
          </a:bodyPr>
          <a:lstStyle/>
          <a:p>
            <a:r>
              <a:rPr lang="en-US" sz="28700" b="1" dirty="0" smtClean="0">
                <a:solidFill>
                  <a:schemeClr val="bg2">
                    <a:lumMod val="95000"/>
                  </a:schemeClr>
                </a:solidFill>
                <a:latin typeface="Montserrat" charset="0"/>
                <a:ea typeface="Montserrat" charset="0"/>
                <a:cs typeface="Montserrat" charset="0"/>
              </a:rPr>
              <a:t>get it </a:t>
            </a:r>
            <a:r>
              <a:rPr lang="en-US" sz="28700" b="1" dirty="0" err="1" smtClean="0">
                <a:solidFill>
                  <a:schemeClr val="bg2">
                    <a:lumMod val="95000"/>
                  </a:schemeClr>
                </a:solidFill>
                <a:latin typeface="Montserrat" charset="0"/>
                <a:ea typeface="Montserrat" charset="0"/>
                <a:cs typeface="Montserrat" charset="0"/>
              </a:rPr>
              <a:t>tou</a:t>
            </a:r>
            <a:endParaRPr lang="en-US" sz="28700" b="1" dirty="0" smtClean="0">
              <a:solidFill>
                <a:schemeClr val="bg2">
                  <a:lumMod val="95000"/>
                </a:schemeClr>
              </a:solidFill>
              <a:latin typeface="Montserrat" charset="0"/>
              <a:ea typeface="Montserrat" charset="0"/>
              <a:cs typeface="Montserrat" charset="0"/>
            </a:endParaRPr>
          </a:p>
        </p:txBody>
      </p:sp>
      <p:sp>
        <p:nvSpPr>
          <p:cNvPr id="6" name="TextBox 5"/>
          <p:cNvSpPr txBox="1"/>
          <p:nvPr/>
        </p:nvSpPr>
        <p:spPr>
          <a:xfrm>
            <a:off x="6712510" y="5750004"/>
            <a:ext cx="10974400" cy="3170099"/>
          </a:xfrm>
          <a:prstGeom prst="rect">
            <a:avLst/>
          </a:prstGeom>
          <a:noFill/>
        </p:spPr>
        <p:txBody>
          <a:bodyPr wrap="square" rtlCol="0">
            <a:spAutoFit/>
          </a:bodyPr>
          <a:lstStyle/>
          <a:p>
            <a:pPr>
              <a:lnSpc>
                <a:spcPts val="12000"/>
              </a:lnSpc>
            </a:pPr>
            <a:r>
              <a:rPr lang="en-US" sz="13800" b="1" spc="600" dirty="0" smtClean="0">
                <a:solidFill>
                  <a:schemeClr val="tx2"/>
                </a:solidFill>
                <a:latin typeface="Montserrat" charset="0"/>
                <a:ea typeface="Montserrat" charset="0"/>
                <a:cs typeface="Montserrat" charset="0"/>
              </a:rPr>
              <a:t>get in</a:t>
            </a:r>
          </a:p>
          <a:p>
            <a:pPr>
              <a:lnSpc>
                <a:spcPts val="12000"/>
              </a:lnSpc>
            </a:pPr>
            <a:r>
              <a:rPr lang="en-US" sz="13800" b="1" spc="600" dirty="0" smtClean="0">
                <a:solidFill>
                  <a:schemeClr val="tx2"/>
                </a:solidFill>
                <a:latin typeface="Montserrat" charset="0"/>
                <a:ea typeface="Montserrat" charset="0"/>
                <a:cs typeface="Montserrat" charset="0"/>
              </a:rPr>
              <a:t>touch</a:t>
            </a:r>
          </a:p>
        </p:txBody>
      </p:sp>
      <p:sp>
        <p:nvSpPr>
          <p:cNvPr id="11" name="TextBox 10"/>
          <p:cNvSpPr txBox="1"/>
          <p:nvPr/>
        </p:nvSpPr>
        <p:spPr>
          <a:xfrm>
            <a:off x="6712510" y="5117056"/>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3" name="Rectangle 2"/>
          <p:cNvSpPr/>
          <p:nvPr/>
        </p:nvSpPr>
        <p:spPr>
          <a:xfrm>
            <a:off x="6712510" y="9029831"/>
            <a:ext cx="3419042" cy="10972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1475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3061973" y="2848806"/>
            <a:ext cx="5703105" cy="8079347"/>
            <a:chOff x="13061973" y="2360053"/>
            <a:chExt cx="5703105" cy="8079347"/>
          </a:xfrm>
        </p:grpSpPr>
        <p:sp>
          <p:nvSpPr>
            <p:cNvPr id="53" name="TextBox 52"/>
            <p:cNvSpPr txBox="1"/>
            <p:nvPr/>
          </p:nvSpPr>
          <p:spPr>
            <a:xfrm>
              <a:off x="13061973" y="2360053"/>
              <a:ext cx="3607078" cy="584775"/>
            </a:xfrm>
            <a:prstGeom prst="rect">
              <a:avLst/>
            </a:prstGeom>
            <a:noFill/>
          </p:spPr>
          <p:txBody>
            <a:bodyPr wrap="none" rtlCol="0">
              <a:spAutoFit/>
            </a:bodyPr>
            <a:lstStyle/>
            <a:p>
              <a:r>
                <a:rPr lang="en-US" sz="3200" b="1" spc="1200" dirty="0" smtClean="0">
                  <a:solidFill>
                    <a:schemeClr val="tx2"/>
                  </a:solidFill>
                  <a:latin typeface="Montserrat" charset="0"/>
                  <a:ea typeface="Montserrat" charset="0"/>
                  <a:cs typeface="Montserrat" charset="0"/>
                </a:rPr>
                <a:t>LOCATION</a:t>
              </a:r>
            </a:p>
          </p:txBody>
        </p:sp>
        <p:sp>
          <p:nvSpPr>
            <p:cNvPr id="54" name="TextBox 53"/>
            <p:cNvSpPr txBox="1"/>
            <p:nvPr/>
          </p:nvSpPr>
          <p:spPr>
            <a:xfrm>
              <a:off x="13061973" y="3059128"/>
              <a:ext cx="5703105" cy="1077218"/>
            </a:xfrm>
            <a:prstGeom prst="rect">
              <a:avLst/>
            </a:prstGeom>
            <a:noFill/>
          </p:spPr>
          <p:txBody>
            <a:bodyPr wrap="square" rtlCol="0">
              <a:spAutoFit/>
            </a:bodyPr>
            <a:lstStyle/>
            <a:p>
              <a:r>
                <a:rPr lang="en-US" sz="3200" dirty="0">
                  <a:latin typeface="Lato Light" charset="0"/>
                  <a:ea typeface="Lato Light" charset="0"/>
                  <a:cs typeface="Lato Light" charset="0"/>
                </a:rPr>
                <a:t>Entrepreneurial activities differ substantially depending on </a:t>
              </a:r>
              <a:r>
                <a:rPr lang="en-US" sz="3200" dirty="0" smtClean="0">
                  <a:latin typeface="Lato Light" charset="0"/>
                  <a:ea typeface="Lato Light" charset="0"/>
                  <a:cs typeface="Lato Light" charset="0"/>
                </a:rPr>
                <a:t>the</a:t>
              </a:r>
              <a:endParaRPr lang="en-US" sz="3200" dirty="0">
                <a:latin typeface="Lato Light" charset="0"/>
                <a:ea typeface="Lato Light" charset="0"/>
                <a:cs typeface="Lato Light" charset="0"/>
              </a:endParaRPr>
            </a:p>
          </p:txBody>
        </p:sp>
        <p:grpSp>
          <p:nvGrpSpPr>
            <p:cNvPr id="72" name="Group 71"/>
            <p:cNvGrpSpPr/>
            <p:nvPr/>
          </p:nvGrpSpPr>
          <p:grpSpPr>
            <a:xfrm>
              <a:off x="13061973" y="9652047"/>
              <a:ext cx="3713418" cy="787353"/>
              <a:chOff x="3599699" y="9482257"/>
              <a:chExt cx="2719843" cy="576686"/>
            </a:xfrm>
            <a:solidFill>
              <a:schemeClr val="tx2"/>
            </a:solidFill>
          </p:grpSpPr>
          <p:sp>
            <p:nvSpPr>
              <p:cNvPr id="73" name="Shape 2859"/>
              <p:cNvSpPr/>
              <p:nvPr/>
            </p:nvSpPr>
            <p:spPr>
              <a:xfrm>
                <a:off x="3599699" y="948225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grp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74" name="Shape 2860"/>
              <p:cNvSpPr/>
              <p:nvPr/>
            </p:nvSpPr>
            <p:spPr>
              <a:xfrm>
                <a:off x="4320095" y="948225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grp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75" name="Shape 2865"/>
              <p:cNvSpPr/>
              <p:nvPr/>
            </p:nvSpPr>
            <p:spPr>
              <a:xfrm>
                <a:off x="5040491" y="948225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grp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76" name="Shape 2869"/>
              <p:cNvSpPr/>
              <p:nvPr/>
            </p:nvSpPr>
            <p:spPr>
              <a:xfrm>
                <a:off x="5760887" y="95002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grp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sp>
          <p:nvSpPr>
            <p:cNvPr id="16" name="TextBox 15"/>
            <p:cNvSpPr txBox="1"/>
            <p:nvPr/>
          </p:nvSpPr>
          <p:spPr>
            <a:xfrm>
              <a:off x="13061973" y="4842909"/>
              <a:ext cx="4851008" cy="584775"/>
            </a:xfrm>
            <a:prstGeom prst="rect">
              <a:avLst/>
            </a:prstGeom>
            <a:noFill/>
          </p:spPr>
          <p:txBody>
            <a:bodyPr wrap="none" rtlCol="0">
              <a:spAutoFit/>
            </a:bodyPr>
            <a:lstStyle/>
            <a:p>
              <a:r>
                <a:rPr lang="en-US" sz="3200" b="1" spc="1200" dirty="0" smtClean="0">
                  <a:solidFill>
                    <a:schemeClr val="tx2"/>
                  </a:solidFill>
                  <a:latin typeface="Montserrat" charset="0"/>
                  <a:ea typeface="Montserrat" charset="0"/>
                  <a:cs typeface="Montserrat" charset="0"/>
                </a:rPr>
                <a:t>HOUR HOURS </a:t>
              </a:r>
            </a:p>
          </p:txBody>
        </p:sp>
        <p:sp>
          <p:nvSpPr>
            <p:cNvPr id="17" name="TextBox 16"/>
            <p:cNvSpPr txBox="1"/>
            <p:nvPr/>
          </p:nvSpPr>
          <p:spPr>
            <a:xfrm>
              <a:off x="13061973" y="5541984"/>
              <a:ext cx="5703105" cy="1077218"/>
            </a:xfrm>
            <a:prstGeom prst="rect">
              <a:avLst/>
            </a:prstGeom>
            <a:noFill/>
          </p:spPr>
          <p:txBody>
            <a:bodyPr wrap="square" rtlCol="0">
              <a:spAutoFit/>
            </a:bodyPr>
            <a:lstStyle/>
            <a:p>
              <a:r>
                <a:rPr lang="en-US" sz="3200" dirty="0">
                  <a:latin typeface="Lato Light" charset="0"/>
                  <a:ea typeface="Lato Light" charset="0"/>
                  <a:cs typeface="Lato Light" charset="0"/>
                </a:rPr>
                <a:t>Entrepreneurial activities differ substantially depending on </a:t>
              </a:r>
              <a:r>
                <a:rPr lang="en-US" sz="3200" dirty="0" smtClean="0">
                  <a:latin typeface="Lato Light" charset="0"/>
                  <a:ea typeface="Lato Light" charset="0"/>
                  <a:cs typeface="Lato Light" charset="0"/>
                </a:rPr>
                <a:t>the</a:t>
              </a:r>
              <a:endParaRPr lang="en-US" sz="3200" dirty="0">
                <a:latin typeface="Lato Light" charset="0"/>
                <a:ea typeface="Lato Light" charset="0"/>
                <a:cs typeface="Lato Light" charset="0"/>
              </a:endParaRPr>
            </a:p>
          </p:txBody>
        </p:sp>
        <p:sp>
          <p:nvSpPr>
            <p:cNvPr id="18" name="TextBox 17"/>
            <p:cNvSpPr txBox="1"/>
            <p:nvPr/>
          </p:nvSpPr>
          <p:spPr>
            <a:xfrm>
              <a:off x="13061973" y="7301147"/>
              <a:ext cx="4429418" cy="584775"/>
            </a:xfrm>
            <a:prstGeom prst="rect">
              <a:avLst/>
            </a:prstGeom>
            <a:noFill/>
          </p:spPr>
          <p:txBody>
            <a:bodyPr wrap="none" rtlCol="0">
              <a:spAutoFit/>
            </a:bodyPr>
            <a:lstStyle/>
            <a:p>
              <a:r>
                <a:rPr lang="en-US" sz="3200" b="1" spc="1200" dirty="0" smtClean="0">
                  <a:solidFill>
                    <a:schemeClr val="tx2"/>
                  </a:solidFill>
                  <a:latin typeface="Montserrat" charset="0"/>
                  <a:ea typeface="Montserrat" charset="0"/>
                  <a:cs typeface="Montserrat" charset="0"/>
                </a:rPr>
                <a:t>CONTACT US</a:t>
              </a:r>
            </a:p>
          </p:txBody>
        </p:sp>
        <p:sp>
          <p:nvSpPr>
            <p:cNvPr id="19" name="TextBox 18"/>
            <p:cNvSpPr txBox="1"/>
            <p:nvPr/>
          </p:nvSpPr>
          <p:spPr>
            <a:xfrm>
              <a:off x="13061973" y="8000222"/>
              <a:ext cx="5703105" cy="1077218"/>
            </a:xfrm>
            <a:prstGeom prst="rect">
              <a:avLst/>
            </a:prstGeom>
            <a:noFill/>
          </p:spPr>
          <p:txBody>
            <a:bodyPr wrap="square" rtlCol="0">
              <a:spAutoFit/>
            </a:bodyPr>
            <a:lstStyle/>
            <a:p>
              <a:r>
                <a:rPr lang="en-US" sz="3200" dirty="0">
                  <a:latin typeface="Lato Light" charset="0"/>
                  <a:ea typeface="Lato Light" charset="0"/>
                  <a:cs typeface="Lato Light" charset="0"/>
                </a:rPr>
                <a:t>Entrepreneurial activities differ substantially depending on </a:t>
              </a:r>
              <a:r>
                <a:rPr lang="en-US" sz="3200" dirty="0" smtClean="0">
                  <a:latin typeface="Lato Light" charset="0"/>
                  <a:ea typeface="Lato Light" charset="0"/>
                  <a:cs typeface="Lato Light" charset="0"/>
                </a:rPr>
                <a:t>the</a:t>
              </a:r>
              <a:endParaRPr lang="en-US" sz="3200" dirty="0">
                <a:latin typeface="Lato Light" charset="0"/>
                <a:ea typeface="Lato Light" charset="0"/>
                <a:cs typeface="Lato Light" charset="0"/>
              </a:endParaRPr>
            </a:p>
          </p:txBody>
        </p:sp>
      </p:grpSp>
      <p:sp>
        <p:nvSpPr>
          <p:cNvPr id="4" name="Picture Placeholder 3"/>
          <p:cNvSpPr>
            <a:spLocks noGrp="1"/>
          </p:cNvSpPr>
          <p:nvPr>
            <p:ph type="pic" sz="quarter" idx="24"/>
          </p:nvPr>
        </p:nvSpPr>
        <p:spPr/>
      </p:sp>
    </p:spTree>
    <p:extLst>
      <p:ext uri="{BB962C8B-B14F-4D97-AF65-F5344CB8AC3E}">
        <p14:creationId xmlns:p14="http://schemas.microsoft.com/office/powerpoint/2010/main" val="13217568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5" name="Shape 2525"/>
          <p:cNvSpPr/>
          <p:nvPr/>
        </p:nvSpPr>
        <p:spPr>
          <a:xfrm>
            <a:off x="1758542"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26" name="Shape 2526"/>
          <p:cNvSpPr/>
          <p:nvPr/>
        </p:nvSpPr>
        <p:spPr>
          <a:xfrm>
            <a:off x="2825064"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4236" y="16752"/>
                </a:moveTo>
                <a:cubicBezTo>
                  <a:pt x="14001" y="16887"/>
                  <a:pt x="13921" y="17188"/>
                  <a:pt x="14057" y="17422"/>
                </a:cubicBezTo>
                <a:cubicBezTo>
                  <a:pt x="14192" y="17658"/>
                  <a:pt x="14493" y="17738"/>
                  <a:pt x="14727" y="17602"/>
                </a:cubicBezTo>
                <a:cubicBezTo>
                  <a:pt x="14962" y="17467"/>
                  <a:pt x="15042" y="17167"/>
                  <a:pt x="14907" y="16932"/>
                </a:cubicBezTo>
                <a:cubicBezTo>
                  <a:pt x="14771" y="16697"/>
                  <a:pt x="14472" y="16617"/>
                  <a:pt x="14236" y="16752"/>
                </a:cubicBezTo>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5218" y="10309"/>
                </a:moveTo>
                <a:lnTo>
                  <a:pt x="12694" y="10309"/>
                </a:lnTo>
                <a:cubicBezTo>
                  <a:pt x="12515" y="9624"/>
                  <a:pt x="11978" y="9084"/>
                  <a:pt x="11291" y="8906"/>
                </a:cubicBezTo>
                <a:lnTo>
                  <a:pt x="11291" y="3436"/>
                </a:lnTo>
                <a:cubicBezTo>
                  <a:pt x="11291" y="3166"/>
                  <a:pt x="11071" y="2945"/>
                  <a:pt x="10800" y="2945"/>
                </a:cubicBezTo>
                <a:cubicBezTo>
                  <a:pt x="10529" y="2945"/>
                  <a:pt x="10309" y="3166"/>
                  <a:pt x="10309" y="3436"/>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5218" y="11291"/>
                </a:lnTo>
                <a:cubicBezTo>
                  <a:pt x="15489" y="11291"/>
                  <a:pt x="15709" y="11072"/>
                  <a:pt x="15709" y="10800"/>
                </a:cubicBezTo>
                <a:cubicBezTo>
                  <a:pt x="15709" y="10529"/>
                  <a:pt x="15489" y="10309"/>
                  <a:pt x="15218" y="10309"/>
                </a:cubicBezTo>
                <a:moveTo>
                  <a:pt x="16932" y="6693"/>
                </a:moveTo>
                <a:cubicBezTo>
                  <a:pt x="16697" y="6829"/>
                  <a:pt x="16616" y="7129"/>
                  <a:pt x="16752" y="7364"/>
                </a:cubicBezTo>
                <a:cubicBezTo>
                  <a:pt x="16887" y="7599"/>
                  <a:pt x="17188" y="7679"/>
                  <a:pt x="17422" y="7543"/>
                </a:cubicBezTo>
                <a:cubicBezTo>
                  <a:pt x="17657" y="7408"/>
                  <a:pt x="17737" y="7108"/>
                  <a:pt x="17602" y="6873"/>
                </a:cubicBezTo>
                <a:cubicBezTo>
                  <a:pt x="17467" y="6638"/>
                  <a:pt x="17166" y="6557"/>
                  <a:pt x="16932" y="6693"/>
                </a:cubicBezTo>
                <a:moveTo>
                  <a:pt x="10800" y="17673"/>
                </a:moveTo>
                <a:cubicBezTo>
                  <a:pt x="10529" y="17673"/>
                  <a:pt x="10309" y="17893"/>
                  <a:pt x="10309" y="18164"/>
                </a:cubicBezTo>
                <a:cubicBezTo>
                  <a:pt x="10309" y="18435"/>
                  <a:pt x="10529" y="18655"/>
                  <a:pt x="10800" y="18655"/>
                </a:cubicBezTo>
                <a:cubicBezTo>
                  <a:pt x="11071" y="18655"/>
                  <a:pt x="11291" y="18435"/>
                  <a:pt x="11291" y="18164"/>
                </a:cubicBezTo>
                <a:cubicBezTo>
                  <a:pt x="11291" y="17893"/>
                  <a:pt x="11071" y="17673"/>
                  <a:pt x="10800" y="17673"/>
                </a:cubicBezTo>
                <a:moveTo>
                  <a:pt x="17422" y="14057"/>
                </a:moveTo>
                <a:cubicBezTo>
                  <a:pt x="17188" y="13921"/>
                  <a:pt x="16887" y="14001"/>
                  <a:pt x="16752" y="14236"/>
                </a:cubicBezTo>
                <a:cubicBezTo>
                  <a:pt x="16616" y="14472"/>
                  <a:pt x="16697" y="14772"/>
                  <a:pt x="16932" y="14907"/>
                </a:cubicBezTo>
                <a:cubicBezTo>
                  <a:pt x="17166" y="15043"/>
                  <a:pt x="17467" y="14962"/>
                  <a:pt x="17602" y="14727"/>
                </a:cubicBezTo>
                <a:cubicBezTo>
                  <a:pt x="17737" y="14492"/>
                  <a:pt x="17657" y="14192"/>
                  <a:pt x="17422" y="14057"/>
                </a:cubicBezTo>
                <a:moveTo>
                  <a:pt x="4668" y="6693"/>
                </a:moveTo>
                <a:cubicBezTo>
                  <a:pt x="4433" y="6557"/>
                  <a:pt x="4133" y="6638"/>
                  <a:pt x="3998" y="6873"/>
                </a:cubicBezTo>
                <a:cubicBezTo>
                  <a:pt x="3863" y="7108"/>
                  <a:pt x="3942" y="7408"/>
                  <a:pt x="4178" y="7543"/>
                </a:cubicBezTo>
                <a:cubicBezTo>
                  <a:pt x="4412" y="7679"/>
                  <a:pt x="4713" y="7599"/>
                  <a:pt x="4848" y="7364"/>
                </a:cubicBezTo>
                <a:cubicBezTo>
                  <a:pt x="4984" y="7129"/>
                  <a:pt x="4903" y="6829"/>
                  <a:pt x="4668" y="6693"/>
                </a:cubicBezTo>
                <a:moveTo>
                  <a:pt x="14236" y="4848"/>
                </a:moveTo>
                <a:cubicBezTo>
                  <a:pt x="14472" y="4984"/>
                  <a:pt x="14771" y="4903"/>
                  <a:pt x="14907" y="4669"/>
                </a:cubicBezTo>
                <a:cubicBezTo>
                  <a:pt x="15042" y="4434"/>
                  <a:pt x="14962" y="4134"/>
                  <a:pt x="14727" y="3998"/>
                </a:cubicBezTo>
                <a:cubicBezTo>
                  <a:pt x="14493" y="3863"/>
                  <a:pt x="14192" y="3943"/>
                  <a:pt x="14057" y="4178"/>
                </a:cubicBezTo>
                <a:cubicBezTo>
                  <a:pt x="13921" y="4412"/>
                  <a:pt x="14001" y="4713"/>
                  <a:pt x="14236" y="4848"/>
                </a:cubicBezTo>
                <a:moveTo>
                  <a:pt x="3436" y="10309"/>
                </a:moveTo>
                <a:cubicBezTo>
                  <a:pt x="3166" y="10309"/>
                  <a:pt x="2945" y="10529"/>
                  <a:pt x="2945" y="10800"/>
                </a:cubicBezTo>
                <a:cubicBezTo>
                  <a:pt x="2945" y="11072"/>
                  <a:pt x="3166" y="11291"/>
                  <a:pt x="3436" y="11291"/>
                </a:cubicBezTo>
                <a:cubicBezTo>
                  <a:pt x="3707" y="11291"/>
                  <a:pt x="3927" y="11072"/>
                  <a:pt x="3927" y="10800"/>
                </a:cubicBezTo>
                <a:cubicBezTo>
                  <a:pt x="3927" y="10529"/>
                  <a:pt x="3707" y="10309"/>
                  <a:pt x="3436" y="10309"/>
                </a:cubicBezTo>
                <a:moveTo>
                  <a:pt x="6873" y="3998"/>
                </a:moveTo>
                <a:cubicBezTo>
                  <a:pt x="6638" y="4134"/>
                  <a:pt x="6558" y="4434"/>
                  <a:pt x="6693" y="4669"/>
                </a:cubicBezTo>
                <a:cubicBezTo>
                  <a:pt x="6829" y="4903"/>
                  <a:pt x="7129" y="4984"/>
                  <a:pt x="7364" y="4848"/>
                </a:cubicBezTo>
                <a:cubicBezTo>
                  <a:pt x="7599" y="4713"/>
                  <a:pt x="7679" y="4412"/>
                  <a:pt x="7543" y="4178"/>
                </a:cubicBezTo>
                <a:cubicBezTo>
                  <a:pt x="7408" y="3943"/>
                  <a:pt x="7108" y="3863"/>
                  <a:pt x="6873" y="3998"/>
                </a:cubicBezTo>
                <a:moveTo>
                  <a:pt x="4178" y="14057"/>
                </a:moveTo>
                <a:cubicBezTo>
                  <a:pt x="3942" y="14192"/>
                  <a:pt x="3863" y="14492"/>
                  <a:pt x="3998" y="14727"/>
                </a:cubicBezTo>
                <a:cubicBezTo>
                  <a:pt x="4133" y="14962"/>
                  <a:pt x="4433" y="15043"/>
                  <a:pt x="4668" y="14907"/>
                </a:cubicBezTo>
                <a:cubicBezTo>
                  <a:pt x="4903" y="14772"/>
                  <a:pt x="4984" y="14472"/>
                  <a:pt x="4848" y="14236"/>
                </a:cubicBezTo>
                <a:cubicBezTo>
                  <a:pt x="4713" y="14001"/>
                  <a:pt x="4412" y="13921"/>
                  <a:pt x="4178" y="14057"/>
                </a:cubicBezTo>
                <a:moveTo>
                  <a:pt x="7364" y="16752"/>
                </a:moveTo>
                <a:cubicBezTo>
                  <a:pt x="7129" y="16617"/>
                  <a:pt x="6829" y="16697"/>
                  <a:pt x="6693" y="16932"/>
                </a:cubicBezTo>
                <a:cubicBezTo>
                  <a:pt x="6558" y="17167"/>
                  <a:pt x="6638" y="17467"/>
                  <a:pt x="6873" y="17602"/>
                </a:cubicBezTo>
                <a:cubicBezTo>
                  <a:pt x="7108" y="17738"/>
                  <a:pt x="7408" y="17658"/>
                  <a:pt x="7543" y="17422"/>
                </a:cubicBezTo>
                <a:cubicBezTo>
                  <a:pt x="7679" y="17188"/>
                  <a:pt x="7599" y="16887"/>
                  <a:pt x="7364" y="16752"/>
                </a:cubicBezTo>
                <a:moveTo>
                  <a:pt x="18164" y="10309"/>
                </a:moveTo>
                <a:cubicBezTo>
                  <a:pt x="17893" y="10309"/>
                  <a:pt x="17673" y="10529"/>
                  <a:pt x="17673" y="10800"/>
                </a:cubicBezTo>
                <a:cubicBezTo>
                  <a:pt x="17673" y="11072"/>
                  <a:pt x="17893" y="11291"/>
                  <a:pt x="18164" y="11291"/>
                </a:cubicBezTo>
                <a:cubicBezTo>
                  <a:pt x="18434" y="11291"/>
                  <a:pt x="18655" y="11072"/>
                  <a:pt x="18655" y="10800"/>
                </a:cubicBezTo>
                <a:cubicBezTo>
                  <a:pt x="18655" y="10529"/>
                  <a:pt x="18434" y="10309"/>
                  <a:pt x="18164" y="103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27" name="Shape 2527"/>
          <p:cNvSpPr/>
          <p:nvPr/>
        </p:nvSpPr>
        <p:spPr>
          <a:xfrm>
            <a:off x="3891586"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1782"/>
                </a:moveTo>
                <a:cubicBezTo>
                  <a:pt x="10258" y="11782"/>
                  <a:pt x="9818" y="11342"/>
                  <a:pt x="9818" y="10800"/>
                </a:cubicBezTo>
                <a:cubicBezTo>
                  <a:pt x="9818" y="10258"/>
                  <a:pt x="10258" y="9818"/>
                  <a:pt x="10800" y="9818"/>
                </a:cubicBezTo>
                <a:cubicBezTo>
                  <a:pt x="11342" y="9818"/>
                  <a:pt x="11782" y="10258"/>
                  <a:pt x="11782" y="10800"/>
                </a:cubicBezTo>
                <a:cubicBezTo>
                  <a:pt x="11782" y="11342"/>
                  <a:pt x="11342" y="11782"/>
                  <a:pt x="10800" y="11782"/>
                </a:cubicBezTo>
                <a:moveTo>
                  <a:pt x="14236" y="10309"/>
                </a:moveTo>
                <a:lnTo>
                  <a:pt x="12694" y="10309"/>
                </a:lnTo>
                <a:cubicBezTo>
                  <a:pt x="12516" y="9622"/>
                  <a:pt x="11979" y="9084"/>
                  <a:pt x="11291" y="8906"/>
                </a:cubicBezTo>
                <a:lnTo>
                  <a:pt x="11291" y="5400"/>
                </a:lnTo>
                <a:cubicBezTo>
                  <a:pt x="11291" y="5129"/>
                  <a:pt x="11071" y="4909"/>
                  <a:pt x="10800" y="4909"/>
                </a:cubicBezTo>
                <a:cubicBezTo>
                  <a:pt x="10529" y="4909"/>
                  <a:pt x="10309" y="5129"/>
                  <a:pt x="10309" y="5400"/>
                </a:cubicBezTo>
                <a:lnTo>
                  <a:pt x="10309" y="8906"/>
                </a:lnTo>
                <a:cubicBezTo>
                  <a:pt x="9464" y="9125"/>
                  <a:pt x="8836" y="9886"/>
                  <a:pt x="8836" y="10800"/>
                </a:cubicBezTo>
                <a:cubicBezTo>
                  <a:pt x="8836" y="11885"/>
                  <a:pt x="9716" y="12764"/>
                  <a:pt x="10800" y="12764"/>
                </a:cubicBezTo>
                <a:cubicBezTo>
                  <a:pt x="11714" y="12764"/>
                  <a:pt x="12476" y="12137"/>
                  <a:pt x="12694" y="11291"/>
                </a:cubicBezTo>
                <a:lnTo>
                  <a:pt x="14236" y="11291"/>
                </a:lnTo>
                <a:cubicBezTo>
                  <a:pt x="14507" y="11291"/>
                  <a:pt x="14727" y="11072"/>
                  <a:pt x="14727" y="10800"/>
                </a:cubicBezTo>
                <a:cubicBezTo>
                  <a:pt x="14727" y="10529"/>
                  <a:pt x="14507" y="10309"/>
                  <a:pt x="14236" y="10309"/>
                </a:cubicBezTo>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8655"/>
                </a:moveTo>
                <a:cubicBezTo>
                  <a:pt x="6462" y="18655"/>
                  <a:pt x="2945" y="15138"/>
                  <a:pt x="2945" y="10800"/>
                </a:cubicBezTo>
                <a:cubicBezTo>
                  <a:pt x="2945" y="6462"/>
                  <a:pt x="6462" y="2945"/>
                  <a:pt x="10800" y="2945"/>
                </a:cubicBezTo>
                <a:cubicBezTo>
                  <a:pt x="15138" y="2945"/>
                  <a:pt x="18655" y="6462"/>
                  <a:pt x="18655" y="10800"/>
                </a:cubicBezTo>
                <a:cubicBezTo>
                  <a:pt x="18655" y="15138"/>
                  <a:pt x="15138" y="18655"/>
                  <a:pt x="10800" y="18655"/>
                </a:cubicBezTo>
                <a:moveTo>
                  <a:pt x="10800" y="1964"/>
                </a:moveTo>
                <a:cubicBezTo>
                  <a:pt x="5920" y="1964"/>
                  <a:pt x="1964" y="5920"/>
                  <a:pt x="1964" y="10800"/>
                </a:cubicBezTo>
                <a:cubicBezTo>
                  <a:pt x="1964" y="15680"/>
                  <a:pt x="5920" y="19636"/>
                  <a:pt x="10800" y="19636"/>
                </a:cubicBezTo>
                <a:cubicBezTo>
                  <a:pt x="15680" y="19636"/>
                  <a:pt x="19636" y="15680"/>
                  <a:pt x="19636" y="10800"/>
                </a:cubicBezTo>
                <a:cubicBezTo>
                  <a:pt x="19636" y="5920"/>
                  <a:pt x="15680" y="1964"/>
                  <a:pt x="10800" y="19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28" name="Shape 2528"/>
          <p:cNvSpPr/>
          <p:nvPr/>
        </p:nvSpPr>
        <p:spPr>
          <a:xfrm>
            <a:off x="5034288" y="2853084"/>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8"/>
                  <a:pt x="19645" y="20618"/>
                  <a:pt x="18900" y="20618"/>
                </a:cubicBezTo>
                <a:lnTo>
                  <a:pt x="2700" y="20618"/>
                </a:lnTo>
                <a:cubicBezTo>
                  <a:pt x="1955" y="20618"/>
                  <a:pt x="1350" y="20178"/>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4050" y="5891"/>
                </a:moveTo>
                <a:cubicBezTo>
                  <a:pt x="4050" y="3180"/>
                  <a:pt x="7072" y="982"/>
                  <a:pt x="10800" y="982"/>
                </a:cubicBezTo>
                <a:cubicBezTo>
                  <a:pt x="14528" y="982"/>
                  <a:pt x="17550" y="3180"/>
                  <a:pt x="17550" y="5891"/>
                </a:cubicBezTo>
                <a:lnTo>
                  <a:pt x="17550" y="8836"/>
                </a:lnTo>
                <a:lnTo>
                  <a:pt x="4050" y="8836"/>
                </a:lnTo>
                <a:cubicBezTo>
                  <a:pt x="4050" y="8836"/>
                  <a:pt x="4050" y="5891"/>
                  <a:pt x="4050" y="5891"/>
                </a:cubicBezTo>
                <a:close/>
                <a:moveTo>
                  <a:pt x="18900" y="8836"/>
                </a:moveTo>
                <a:lnTo>
                  <a:pt x="18900" y="5891"/>
                </a:lnTo>
                <a:cubicBezTo>
                  <a:pt x="18900" y="2638"/>
                  <a:pt x="15273" y="0"/>
                  <a:pt x="10800" y="0"/>
                </a:cubicBezTo>
                <a:cubicBezTo>
                  <a:pt x="6327" y="0"/>
                  <a:pt x="2700" y="2638"/>
                  <a:pt x="2700" y="5891"/>
                </a:cubicBez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moveTo>
                  <a:pt x="11475" y="15573"/>
                </a:moveTo>
                <a:lnTo>
                  <a:pt x="11475" y="16200"/>
                </a:lnTo>
                <a:cubicBezTo>
                  <a:pt x="11475" y="16472"/>
                  <a:pt x="11172" y="16691"/>
                  <a:pt x="10800" y="16691"/>
                </a:cubicBezTo>
                <a:cubicBezTo>
                  <a:pt x="10428" y="16691"/>
                  <a:pt x="10125" y="16472"/>
                  <a:pt x="10125" y="16200"/>
                </a:cubicBezTo>
                <a:lnTo>
                  <a:pt x="10125" y="15573"/>
                </a:lnTo>
                <a:cubicBezTo>
                  <a:pt x="9723" y="15403"/>
                  <a:pt x="9450" y="15090"/>
                  <a:pt x="9450" y="14727"/>
                </a:cubicBezTo>
                <a:cubicBezTo>
                  <a:pt x="9450" y="14186"/>
                  <a:pt x="10055" y="13745"/>
                  <a:pt x="10800" y="13745"/>
                </a:cubicBezTo>
                <a:cubicBezTo>
                  <a:pt x="11545" y="13745"/>
                  <a:pt x="12150" y="14186"/>
                  <a:pt x="12150" y="14727"/>
                </a:cubicBezTo>
                <a:cubicBezTo>
                  <a:pt x="12150" y="15090"/>
                  <a:pt x="11876" y="15403"/>
                  <a:pt x="11475" y="15573"/>
                </a:cubicBezTo>
                <a:moveTo>
                  <a:pt x="10800" y="12764"/>
                </a:moveTo>
                <a:cubicBezTo>
                  <a:pt x="9309" y="12764"/>
                  <a:pt x="8100" y="13643"/>
                  <a:pt x="8100" y="14727"/>
                </a:cubicBezTo>
                <a:cubicBezTo>
                  <a:pt x="8100" y="15232"/>
                  <a:pt x="8369" y="15687"/>
                  <a:pt x="8798" y="16034"/>
                </a:cubicBezTo>
                <a:cubicBezTo>
                  <a:pt x="8789" y="16089"/>
                  <a:pt x="8775" y="16144"/>
                  <a:pt x="8775" y="16200"/>
                </a:cubicBezTo>
                <a:cubicBezTo>
                  <a:pt x="8775" y="17014"/>
                  <a:pt x="9681" y="17673"/>
                  <a:pt x="10800" y="17673"/>
                </a:cubicBezTo>
                <a:cubicBezTo>
                  <a:pt x="11919" y="17673"/>
                  <a:pt x="12825" y="17014"/>
                  <a:pt x="12825" y="16200"/>
                </a:cubicBezTo>
                <a:cubicBezTo>
                  <a:pt x="12825" y="16144"/>
                  <a:pt x="12810" y="16089"/>
                  <a:pt x="12802" y="16034"/>
                </a:cubicBezTo>
                <a:cubicBezTo>
                  <a:pt x="13231" y="15686"/>
                  <a:pt x="13500" y="15232"/>
                  <a:pt x="13500" y="14727"/>
                </a:cubicBezTo>
                <a:cubicBezTo>
                  <a:pt x="13500" y="13643"/>
                  <a:pt x="12291" y="12764"/>
                  <a:pt x="10800" y="127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29" name="Shape 2529"/>
          <p:cNvSpPr/>
          <p:nvPr/>
        </p:nvSpPr>
        <p:spPr>
          <a:xfrm>
            <a:off x="6100810" y="2853084"/>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1475" y="15573"/>
                </a:moveTo>
                <a:lnTo>
                  <a:pt x="11475" y="16200"/>
                </a:lnTo>
                <a:cubicBezTo>
                  <a:pt x="11475" y="16471"/>
                  <a:pt x="11172" y="16691"/>
                  <a:pt x="10800" y="16691"/>
                </a:cubicBezTo>
                <a:cubicBezTo>
                  <a:pt x="10428" y="16691"/>
                  <a:pt x="10125" y="16471"/>
                  <a:pt x="10125" y="16200"/>
                </a:cubicBezTo>
                <a:lnTo>
                  <a:pt x="10125" y="15573"/>
                </a:lnTo>
                <a:cubicBezTo>
                  <a:pt x="9723" y="15403"/>
                  <a:pt x="9450" y="15090"/>
                  <a:pt x="9450" y="14727"/>
                </a:cubicBezTo>
                <a:cubicBezTo>
                  <a:pt x="9450" y="14185"/>
                  <a:pt x="10055" y="13745"/>
                  <a:pt x="10800" y="13745"/>
                </a:cubicBezTo>
                <a:cubicBezTo>
                  <a:pt x="11545" y="13745"/>
                  <a:pt x="12150" y="14185"/>
                  <a:pt x="12150" y="14727"/>
                </a:cubicBezTo>
                <a:cubicBezTo>
                  <a:pt x="12150" y="15090"/>
                  <a:pt x="11876" y="15403"/>
                  <a:pt x="11475" y="15573"/>
                </a:cubicBezTo>
                <a:moveTo>
                  <a:pt x="10800" y="12764"/>
                </a:moveTo>
                <a:cubicBezTo>
                  <a:pt x="9309" y="12764"/>
                  <a:pt x="8100" y="13643"/>
                  <a:pt x="8100" y="14727"/>
                </a:cubicBezTo>
                <a:cubicBezTo>
                  <a:pt x="8100" y="15232"/>
                  <a:pt x="8369" y="15686"/>
                  <a:pt x="8798" y="16034"/>
                </a:cubicBezTo>
                <a:cubicBezTo>
                  <a:pt x="8789" y="16089"/>
                  <a:pt x="8775" y="16143"/>
                  <a:pt x="8775" y="16200"/>
                </a:cubicBezTo>
                <a:cubicBezTo>
                  <a:pt x="8775" y="17014"/>
                  <a:pt x="9681" y="17673"/>
                  <a:pt x="10800" y="17673"/>
                </a:cubicBezTo>
                <a:cubicBezTo>
                  <a:pt x="11919" y="17673"/>
                  <a:pt x="12825" y="17014"/>
                  <a:pt x="12825" y="16200"/>
                </a:cubicBezTo>
                <a:cubicBezTo>
                  <a:pt x="12825" y="16143"/>
                  <a:pt x="12810" y="16089"/>
                  <a:pt x="12802" y="16034"/>
                </a:cubicBezTo>
                <a:cubicBezTo>
                  <a:pt x="13231" y="15687"/>
                  <a:pt x="13500" y="15232"/>
                  <a:pt x="13500" y="14727"/>
                </a:cubicBezTo>
                <a:cubicBezTo>
                  <a:pt x="13500" y="13643"/>
                  <a:pt x="12291" y="12764"/>
                  <a:pt x="10800" y="12764"/>
                </a:cubicBezTo>
                <a:moveTo>
                  <a:pt x="20250" y="19636"/>
                </a:moveTo>
                <a:cubicBezTo>
                  <a:pt x="20250" y="20179"/>
                  <a:pt x="19645" y="20618"/>
                  <a:pt x="18900" y="20618"/>
                </a:cubicBezTo>
                <a:lnTo>
                  <a:pt x="2700" y="20618"/>
                </a:lnTo>
                <a:cubicBezTo>
                  <a:pt x="1955" y="20618"/>
                  <a:pt x="1350" y="20179"/>
                  <a:pt x="1350" y="19636"/>
                </a:cubicBezTo>
                <a:lnTo>
                  <a:pt x="1350" y="10800"/>
                </a:lnTo>
                <a:cubicBezTo>
                  <a:pt x="1350" y="10258"/>
                  <a:pt x="1955" y="9818"/>
                  <a:pt x="2700" y="9818"/>
                </a:cubicBezTo>
                <a:lnTo>
                  <a:pt x="18900" y="9818"/>
                </a:lnTo>
                <a:cubicBezTo>
                  <a:pt x="19645" y="9818"/>
                  <a:pt x="20250" y="10258"/>
                  <a:pt x="20250" y="10800"/>
                </a:cubicBezTo>
                <a:cubicBezTo>
                  <a:pt x="20250" y="10800"/>
                  <a:pt x="20250" y="19636"/>
                  <a:pt x="20250" y="19636"/>
                </a:cubicBezTo>
                <a:close/>
                <a:moveTo>
                  <a:pt x="18900" y="8836"/>
                </a:moveTo>
                <a:lnTo>
                  <a:pt x="18900" y="5891"/>
                </a:lnTo>
                <a:cubicBezTo>
                  <a:pt x="18900" y="2638"/>
                  <a:pt x="15273" y="0"/>
                  <a:pt x="10800" y="0"/>
                </a:cubicBezTo>
                <a:cubicBezTo>
                  <a:pt x="6327" y="0"/>
                  <a:pt x="2700" y="2638"/>
                  <a:pt x="2700" y="5891"/>
                </a:cubicBezTo>
                <a:cubicBezTo>
                  <a:pt x="2700" y="6162"/>
                  <a:pt x="3003" y="6382"/>
                  <a:pt x="3375" y="6382"/>
                </a:cubicBezTo>
                <a:cubicBezTo>
                  <a:pt x="3747" y="6382"/>
                  <a:pt x="4050" y="6162"/>
                  <a:pt x="4050" y="5891"/>
                </a:cubicBezTo>
                <a:cubicBezTo>
                  <a:pt x="4050" y="3180"/>
                  <a:pt x="7072" y="982"/>
                  <a:pt x="10800" y="982"/>
                </a:cubicBezTo>
                <a:cubicBezTo>
                  <a:pt x="14528" y="982"/>
                  <a:pt x="17550" y="3180"/>
                  <a:pt x="17550" y="5891"/>
                </a:cubicBezTo>
                <a:lnTo>
                  <a:pt x="17550" y="8836"/>
                </a:lnTo>
                <a:lnTo>
                  <a:pt x="2700" y="8836"/>
                </a:lnTo>
                <a:cubicBezTo>
                  <a:pt x="1209" y="8836"/>
                  <a:pt x="0" y="9716"/>
                  <a:pt x="0" y="10800"/>
                </a:cubicBezTo>
                <a:lnTo>
                  <a:pt x="0" y="19636"/>
                </a:lnTo>
                <a:cubicBezTo>
                  <a:pt x="0" y="20721"/>
                  <a:pt x="1209" y="21600"/>
                  <a:pt x="2700" y="21600"/>
                </a:cubicBezTo>
                <a:lnTo>
                  <a:pt x="18900" y="21600"/>
                </a:lnTo>
                <a:cubicBezTo>
                  <a:pt x="20391" y="21600"/>
                  <a:pt x="21600" y="20721"/>
                  <a:pt x="21600" y="19636"/>
                </a:cubicBezTo>
                <a:lnTo>
                  <a:pt x="21600" y="10800"/>
                </a:lnTo>
                <a:cubicBezTo>
                  <a:pt x="21600" y="9716"/>
                  <a:pt x="20391" y="8836"/>
                  <a:pt x="18900"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0" name="Shape 2530"/>
          <p:cNvSpPr/>
          <p:nvPr/>
        </p:nvSpPr>
        <p:spPr>
          <a:xfrm>
            <a:off x="7141939" y="2853083"/>
            <a:ext cx="457082" cy="558674"/>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8"/>
                  <a:pt x="19862" y="20617"/>
                  <a:pt x="19200" y="20617"/>
                </a:cubicBezTo>
                <a:lnTo>
                  <a:pt x="6000" y="20617"/>
                </a:lnTo>
                <a:lnTo>
                  <a:pt x="6000" y="982"/>
                </a:lnTo>
                <a:lnTo>
                  <a:pt x="13200" y="982"/>
                </a:lnTo>
                <a:lnTo>
                  <a:pt x="13200" y="6872"/>
                </a:lnTo>
                <a:lnTo>
                  <a:pt x="15600" y="4909"/>
                </a:lnTo>
                <a:lnTo>
                  <a:pt x="18000" y="6872"/>
                </a:lnTo>
                <a:lnTo>
                  <a:pt x="18000" y="982"/>
                </a:lnTo>
                <a:lnTo>
                  <a:pt x="19200" y="982"/>
                </a:lnTo>
                <a:cubicBezTo>
                  <a:pt x="19862" y="982"/>
                  <a:pt x="20400" y="1422"/>
                  <a:pt x="20400" y="1964"/>
                </a:cubicBezTo>
                <a:cubicBezTo>
                  <a:pt x="20400" y="1964"/>
                  <a:pt x="20400" y="19636"/>
                  <a:pt x="20400" y="19636"/>
                </a:cubicBezTo>
                <a:close/>
                <a:moveTo>
                  <a:pt x="4800" y="20617"/>
                </a:moveTo>
                <a:lnTo>
                  <a:pt x="2400" y="20617"/>
                </a:lnTo>
                <a:cubicBezTo>
                  <a:pt x="1738" y="20617"/>
                  <a:pt x="1200" y="20178"/>
                  <a:pt x="1200" y="19636"/>
                </a:cubicBezTo>
                <a:lnTo>
                  <a:pt x="1200" y="1964"/>
                </a:lnTo>
                <a:cubicBezTo>
                  <a:pt x="1200" y="1422"/>
                  <a:pt x="1738" y="982"/>
                  <a:pt x="2400" y="982"/>
                </a:cubicBezTo>
                <a:lnTo>
                  <a:pt x="4800" y="982"/>
                </a:lnTo>
                <a:cubicBezTo>
                  <a:pt x="4800" y="982"/>
                  <a:pt x="4800" y="20617"/>
                  <a:pt x="4800" y="20617"/>
                </a:cubicBezTo>
                <a:close/>
                <a:moveTo>
                  <a:pt x="14400" y="982"/>
                </a:moveTo>
                <a:lnTo>
                  <a:pt x="16800" y="982"/>
                </a:lnTo>
                <a:lnTo>
                  <a:pt x="16800" y="4418"/>
                </a:lnTo>
                <a:lnTo>
                  <a:pt x="15600" y="3436"/>
                </a:lnTo>
                <a:lnTo>
                  <a:pt x="14400" y="4418"/>
                </a:lnTo>
                <a:cubicBezTo>
                  <a:pt x="14400" y="4418"/>
                  <a:pt x="14400" y="982"/>
                  <a:pt x="14400" y="982"/>
                </a:cubicBezTo>
                <a:close/>
                <a:moveTo>
                  <a:pt x="192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1964"/>
                </a:lnTo>
                <a:cubicBezTo>
                  <a:pt x="21600" y="879"/>
                  <a:pt x="20525" y="0"/>
                  <a:pt x="192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1" name="Shape 2531"/>
          <p:cNvSpPr/>
          <p:nvPr/>
        </p:nvSpPr>
        <p:spPr>
          <a:xfrm>
            <a:off x="8208461" y="2853084"/>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20400" y="19636"/>
                </a:moveTo>
                <a:cubicBezTo>
                  <a:pt x="20400" y="20179"/>
                  <a:pt x="19862" y="20618"/>
                  <a:pt x="19200" y="20618"/>
                </a:cubicBezTo>
                <a:lnTo>
                  <a:pt x="7200" y="20618"/>
                </a:lnTo>
                <a:lnTo>
                  <a:pt x="7200" y="982"/>
                </a:lnTo>
                <a:lnTo>
                  <a:pt x="19200" y="982"/>
                </a:lnTo>
                <a:cubicBezTo>
                  <a:pt x="19862" y="982"/>
                  <a:pt x="20400" y="1422"/>
                  <a:pt x="20400" y="1964"/>
                </a:cubicBezTo>
                <a:cubicBezTo>
                  <a:pt x="20400" y="1964"/>
                  <a:pt x="20400" y="19636"/>
                  <a:pt x="20400" y="19636"/>
                </a:cubicBezTo>
                <a:close/>
                <a:moveTo>
                  <a:pt x="6000" y="20618"/>
                </a:moveTo>
                <a:lnTo>
                  <a:pt x="3600" y="20618"/>
                </a:lnTo>
                <a:cubicBezTo>
                  <a:pt x="2937" y="20618"/>
                  <a:pt x="2400" y="20179"/>
                  <a:pt x="2400" y="19636"/>
                </a:cubicBezTo>
                <a:lnTo>
                  <a:pt x="2400" y="18655"/>
                </a:lnTo>
                <a:lnTo>
                  <a:pt x="3000" y="18655"/>
                </a:lnTo>
                <a:cubicBezTo>
                  <a:pt x="3332" y="18655"/>
                  <a:pt x="3600" y="18435"/>
                  <a:pt x="3600" y="18164"/>
                </a:cubicBezTo>
                <a:cubicBezTo>
                  <a:pt x="3600" y="17893"/>
                  <a:pt x="3332" y="17673"/>
                  <a:pt x="3000" y="17673"/>
                </a:cubicBezTo>
                <a:lnTo>
                  <a:pt x="2400" y="17673"/>
                </a:lnTo>
                <a:lnTo>
                  <a:pt x="2400" y="15709"/>
                </a:lnTo>
                <a:lnTo>
                  <a:pt x="3000" y="15709"/>
                </a:lnTo>
                <a:cubicBezTo>
                  <a:pt x="3332" y="15709"/>
                  <a:pt x="3600" y="15490"/>
                  <a:pt x="3600" y="15218"/>
                </a:cubicBezTo>
                <a:cubicBezTo>
                  <a:pt x="3600" y="14947"/>
                  <a:pt x="3332" y="14727"/>
                  <a:pt x="3000" y="14727"/>
                </a:cubicBezTo>
                <a:lnTo>
                  <a:pt x="2400" y="14727"/>
                </a:lnTo>
                <a:lnTo>
                  <a:pt x="2400" y="12764"/>
                </a:lnTo>
                <a:lnTo>
                  <a:pt x="3000" y="12764"/>
                </a:lnTo>
                <a:cubicBezTo>
                  <a:pt x="3332" y="12764"/>
                  <a:pt x="3600" y="12544"/>
                  <a:pt x="3600" y="12273"/>
                </a:cubicBezTo>
                <a:cubicBezTo>
                  <a:pt x="3600" y="12002"/>
                  <a:pt x="3332" y="11782"/>
                  <a:pt x="3000" y="11782"/>
                </a:cubicBezTo>
                <a:lnTo>
                  <a:pt x="2400" y="11782"/>
                </a:lnTo>
                <a:lnTo>
                  <a:pt x="2400" y="9818"/>
                </a:lnTo>
                <a:lnTo>
                  <a:pt x="3000" y="9818"/>
                </a:lnTo>
                <a:cubicBezTo>
                  <a:pt x="3332" y="9818"/>
                  <a:pt x="3600" y="9599"/>
                  <a:pt x="3600" y="9327"/>
                </a:cubicBezTo>
                <a:cubicBezTo>
                  <a:pt x="3600" y="9056"/>
                  <a:pt x="3332" y="8836"/>
                  <a:pt x="3000" y="8836"/>
                </a:cubicBezTo>
                <a:lnTo>
                  <a:pt x="2400" y="8836"/>
                </a:lnTo>
                <a:lnTo>
                  <a:pt x="2400" y="6873"/>
                </a:lnTo>
                <a:lnTo>
                  <a:pt x="3000" y="6873"/>
                </a:lnTo>
                <a:cubicBezTo>
                  <a:pt x="3332" y="6873"/>
                  <a:pt x="3600" y="6653"/>
                  <a:pt x="3600" y="6382"/>
                </a:cubicBezTo>
                <a:cubicBezTo>
                  <a:pt x="3600" y="6111"/>
                  <a:pt x="3332" y="5891"/>
                  <a:pt x="3000" y="5891"/>
                </a:cubicBezTo>
                <a:lnTo>
                  <a:pt x="2400" y="5891"/>
                </a:lnTo>
                <a:lnTo>
                  <a:pt x="2400" y="3927"/>
                </a:lnTo>
                <a:lnTo>
                  <a:pt x="3000" y="3927"/>
                </a:lnTo>
                <a:cubicBezTo>
                  <a:pt x="3332" y="3927"/>
                  <a:pt x="3600" y="3708"/>
                  <a:pt x="3600" y="3436"/>
                </a:cubicBezTo>
                <a:cubicBezTo>
                  <a:pt x="3600" y="3166"/>
                  <a:pt x="3332" y="2945"/>
                  <a:pt x="3000" y="2945"/>
                </a:cubicBezTo>
                <a:lnTo>
                  <a:pt x="2400" y="2945"/>
                </a:lnTo>
                <a:lnTo>
                  <a:pt x="2400" y="1964"/>
                </a:lnTo>
                <a:cubicBezTo>
                  <a:pt x="2400" y="1422"/>
                  <a:pt x="2937" y="982"/>
                  <a:pt x="3600" y="982"/>
                </a:cubicBezTo>
                <a:lnTo>
                  <a:pt x="6000" y="982"/>
                </a:lnTo>
                <a:cubicBezTo>
                  <a:pt x="6000" y="982"/>
                  <a:pt x="6000" y="20618"/>
                  <a:pt x="6000" y="20618"/>
                </a:cubicBezTo>
                <a:close/>
                <a:moveTo>
                  <a:pt x="19200" y="0"/>
                </a:moveTo>
                <a:lnTo>
                  <a:pt x="3600" y="0"/>
                </a:lnTo>
                <a:cubicBezTo>
                  <a:pt x="2275" y="0"/>
                  <a:pt x="1200" y="879"/>
                  <a:pt x="1200" y="1964"/>
                </a:cubicBezTo>
                <a:lnTo>
                  <a:pt x="1200" y="2945"/>
                </a:lnTo>
                <a:lnTo>
                  <a:pt x="600" y="2945"/>
                </a:lnTo>
                <a:cubicBezTo>
                  <a:pt x="268" y="2945"/>
                  <a:pt x="0" y="3166"/>
                  <a:pt x="0" y="3436"/>
                </a:cubicBezTo>
                <a:cubicBezTo>
                  <a:pt x="0" y="3708"/>
                  <a:pt x="268" y="3927"/>
                  <a:pt x="600" y="3927"/>
                </a:cubicBezTo>
                <a:lnTo>
                  <a:pt x="1200" y="3927"/>
                </a:lnTo>
                <a:lnTo>
                  <a:pt x="1200" y="5891"/>
                </a:lnTo>
                <a:lnTo>
                  <a:pt x="600" y="5891"/>
                </a:lnTo>
                <a:cubicBezTo>
                  <a:pt x="268" y="5891"/>
                  <a:pt x="0" y="6111"/>
                  <a:pt x="0" y="6382"/>
                </a:cubicBezTo>
                <a:cubicBezTo>
                  <a:pt x="0" y="6653"/>
                  <a:pt x="268" y="6873"/>
                  <a:pt x="600" y="6873"/>
                </a:cubicBezTo>
                <a:lnTo>
                  <a:pt x="1200" y="6873"/>
                </a:lnTo>
                <a:lnTo>
                  <a:pt x="1200" y="8836"/>
                </a:lnTo>
                <a:lnTo>
                  <a:pt x="600" y="8836"/>
                </a:lnTo>
                <a:cubicBezTo>
                  <a:pt x="268" y="8836"/>
                  <a:pt x="0" y="9056"/>
                  <a:pt x="0" y="9327"/>
                </a:cubicBezTo>
                <a:cubicBezTo>
                  <a:pt x="0" y="9599"/>
                  <a:pt x="268" y="9818"/>
                  <a:pt x="600" y="9818"/>
                </a:cubicBezTo>
                <a:lnTo>
                  <a:pt x="1200" y="9818"/>
                </a:lnTo>
                <a:lnTo>
                  <a:pt x="1200" y="11782"/>
                </a:lnTo>
                <a:lnTo>
                  <a:pt x="600" y="11782"/>
                </a:lnTo>
                <a:cubicBezTo>
                  <a:pt x="268" y="11782"/>
                  <a:pt x="0" y="12002"/>
                  <a:pt x="0" y="12273"/>
                </a:cubicBezTo>
                <a:cubicBezTo>
                  <a:pt x="0" y="12544"/>
                  <a:pt x="268" y="12764"/>
                  <a:pt x="600" y="12764"/>
                </a:cubicBezTo>
                <a:lnTo>
                  <a:pt x="1200" y="12764"/>
                </a:lnTo>
                <a:lnTo>
                  <a:pt x="1200" y="14727"/>
                </a:lnTo>
                <a:lnTo>
                  <a:pt x="600" y="14727"/>
                </a:lnTo>
                <a:cubicBezTo>
                  <a:pt x="268" y="14727"/>
                  <a:pt x="0" y="14947"/>
                  <a:pt x="0" y="15218"/>
                </a:cubicBezTo>
                <a:cubicBezTo>
                  <a:pt x="0" y="15490"/>
                  <a:pt x="268" y="15709"/>
                  <a:pt x="600" y="15709"/>
                </a:cubicBezTo>
                <a:lnTo>
                  <a:pt x="1200" y="15709"/>
                </a:lnTo>
                <a:lnTo>
                  <a:pt x="1200" y="17673"/>
                </a:lnTo>
                <a:lnTo>
                  <a:pt x="600" y="17673"/>
                </a:lnTo>
                <a:cubicBezTo>
                  <a:pt x="268" y="17673"/>
                  <a:pt x="0" y="17893"/>
                  <a:pt x="0" y="18164"/>
                </a:cubicBezTo>
                <a:cubicBezTo>
                  <a:pt x="0" y="18435"/>
                  <a:pt x="268" y="18655"/>
                  <a:pt x="600" y="18655"/>
                </a:cubicBezTo>
                <a:lnTo>
                  <a:pt x="1200" y="18655"/>
                </a:lnTo>
                <a:lnTo>
                  <a:pt x="1200" y="19636"/>
                </a:lnTo>
                <a:cubicBezTo>
                  <a:pt x="1200" y="20721"/>
                  <a:pt x="2275" y="21600"/>
                  <a:pt x="3600" y="21600"/>
                </a:cubicBezTo>
                <a:lnTo>
                  <a:pt x="19200" y="21600"/>
                </a:lnTo>
                <a:cubicBezTo>
                  <a:pt x="20525" y="21600"/>
                  <a:pt x="21600" y="20721"/>
                  <a:pt x="21600" y="19636"/>
                </a:cubicBezTo>
                <a:lnTo>
                  <a:pt x="21600" y="1964"/>
                </a:lnTo>
                <a:cubicBezTo>
                  <a:pt x="21600" y="879"/>
                  <a:pt x="20525" y="0"/>
                  <a:pt x="192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2" name="Shape 2532"/>
          <p:cNvSpPr/>
          <p:nvPr/>
        </p:nvSpPr>
        <p:spPr>
          <a:xfrm>
            <a:off x="9274983" y="2853084"/>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7" y="20618"/>
                  <a:pt x="1200" y="20179"/>
                  <a:pt x="1200" y="19636"/>
                </a:cubicBezTo>
                <a:lnTo>
                  <a:pt x="1200" y="1964"/>
                </a:lnTo>
                <a:cubicBezTo>
                  <a:pt x="1200" y="1422"/>
                  <a:pt x="1737" y="982"/>
                  <a:pt x="2400" y="982"/>
                </a:cubicBezTo>
                <a:lnTo>
                  <a:pt x="13200" y="982"/>
                </a:lnTo>
                <a:lnTo>
                  <a:pt x="13200" y="5891"/>
                </a:lnTo>
                <a:cubicBezTo>
                  <a:pt x="13200" y="6433"/>
                  <a:pt x="13738" y="6873"/>
                  <a:pt x="14400" y="6873"/>
                </a:cubicBezTo>
                <a:lnTo>
                  <a:pt x="20400" y="6873"/>
                </a:lnTo>
                <a:cubicBezTo>
                  <a:pt x="20400" y="6873"/>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4800" y="8836"/>
                </a:moveTo>
                <a:cubicBezTo>
                  <a:pt x="4800" y="9108"/>
                  <a:pt x="5068" y="9327"/>
                  <a:pt x="5400" y="9327"/>
                </a:cubicBezTo>
                <a:lnTo>
                  <a:pt x="16200" y="9327"/>
                </a:lnTo>
                <a:cubicBezTo>
                  <a:pt x="16532" y="9327"/>
                  <a:pt x="16800" y="9108"/>
                  <a:pt x="16800" y="8836"/>
                </a:cubicBezTo>
                <a:cubicBezTo>
                  <a:pt x="16800" y="8566"/>
                  <a:pt x="16532" y="8345"/>
                  <a:pt x="16200" y="8345"/>
                </a:cubicBezTo>
                <a:lnTo>
                  <a:pt x="5400" y="8345"/>
                </a:lnTo>
                <a:cubicBezTo>
                  <a:pt x="5068" y="8345"/>
                  <a:pt x="4800" y="8566"/>
                  <a:pt x="4800" y="8836"/>
                </a:cubicBezTo>
                <a:moveTo>
                  <a:pt x="16200" y="12273"/>
                </a:moveTo>
                <a:lnTo>
                  <a:pt x="5400" y="12273"/>
                </a:lnTo>
                <a:cubicBezTo>
                  <a:pt x="5068" y="12273"/>
                  <a:pt x="4800" y="12493"/>
                  <a:pt x="4800" y="12764"/>
                </a:cubicBezTo>
                <a:cubicBezTo>
                  <a:pt x="4800" y="13035"/>
                  <a:pt x="5068" y="13255"/>
                  <a:pt x="5400" y="13255"/>
                </a:cubicBezTo>
                <a:lnTo>
                  <a:pt x="16200" y="13255"/>
                </a:lnTo>
                <a:cubicBezTo>
                  <a:pt x="16532" y="13255"/>
                  <a:pt x="16800" y="13035"/>
                  <a:pt x="16800" y="12764"/>
                </a:cubicBezTo>
                <a:cubicBezTo>
                  <a:pt x="16800" y="12493"/>
                  <a:pt x="16532" y="12273"/>
                  <a:pt x="16200" y="12273"/>
                </a:cubicBezTo>
                <a:moveTo>
                  <a:pt x="5400" y="5400"/>
                </a:moveTo>
                <a:lnTo>
                  <a:pt x="8400" y="5400"/>
                </a:lnTo>
                <a:cubicBezTo>
                  <a:pt x="8732" y="5400"/>
                  <a:pt x="9000" y="5181"/>
                  <a:pt x="9000" y="4909"/>
                </a:cubicBezTo>
                <a:cubicBezTo>
                  <a:pt x="9000" y="4638"/>
                  <a:pt x="8732" y="4418"/>
                  <a:pt x="8400" y="4418"/>
                </a:cubicBezTo>
                <a:lnTo>
                  <a:pt x="5400" y="4418"/>
                </a:lnTo>
                <a:cubicBezTo>
                  <a:pt x="5068" y="4418"/>
                  <a:pt x="4800" y="4638"/>
                  <a:pt x="4800" y="4909"/>
                </a:cubicBezTo>
                <a:cubicBezTo>
                  <a:pt x="4800" y="5181"/>
                  <a:pt x="5068" y="5400"/>
                  <a:pt x="5400" y="5400"/>
                </a:cubicBezTo>
                <a:moveTo>
                  <a:pt x="12600" y="16200"/>
                </a:moveTo>
                <a:lnTo>
                  <a:pt x="5400" y="16200"/>
                </a:lnTo>
                <a:cubicBezTo>
                  <a:pt x="5068" y="16200"/>
                  <a:pt x="4800" y="16420"/>
                  <a:pt x="4800" y="16691"/>
                </a:cubicBezTo>
                <a:cubicBezTo>
                  <a:pt x="4800" y="16962"/>
                  <a:pt x="5068" y="17182"/>
                  <a:pt x="5400" y="17182"/>
                </a:cubicBezTo>
                <a:lnTo>
                  <a:pt x="12600" y="17182"/>
                </a:lnTo>
                <a:cubicBezTo>
                  <a:pt x="12932" y="17182"/>
                  <a:pt x="13200" y="16962"/>
                  <a:pt x="13200" y="16691"/>
                </a:cubicBezTo>
                <a:cubicBezTo>
                  <a:pt x="13200" y="16420"/>
                  <a:pt x="12932" y="16200"/>
                  <a:pt x="12600" y="16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3" name="Shape 2533"/>
          <p:cNvSpPr/>
          <p:nvPr/>
        </p:nvSpPr>
        <p:spPr>
          <a:xfrm>
            <a:off x="10341506" y="2853084"/>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4" name="Shape 2534"/>
          <p:cNvSpPr/>
          <p:nvPr/>
        </p:nvSpPr>
        <p:spPr>
          <a:xfrm>
            <a:off x="11408028" y="2853083"/>
            <a:ext cx="457082" cy="558674"/>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8"/>
                  <a:pt x="19862" y="20617"/>
                  <a:pt x="19200" y="20617"/>
                </a:cubicBezTo>
                <a:lnTo>
                  <a:pt x="2400" y="20617"/>
                </a:lnTo>
                <a:cubicBezTo>
                  <a:pt x="1738" y="20617"/>
                  <a:pt x="1200" y="20178"/>
                  <a:pt x="1200" y="19636"/>
                </a:cubicBezTo>
                <a:lnTo>
                  <a:pt x="1200" y="1964"/>
                </a:lnTo>
                <a:cubicBezTo>
                  <a:pt x="1200" y="1422"/>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0"/>
                  <a:pt x="1075" y="21600"/>
                  <a:pt x="2400" y="21600"/>
                </a:cubicBezTo>
                <a:lnTo>
                  <a:pt x="19200" y="21600"/>
                </a:lnTo>
                <a:cubicBezTo>
                  <a:pt x="20525" y="21600"/>
                  <a:pt x="21600" y="20720"/>
                  <a:pt x="21600" y="19636"/>
                </a:cubicBezTo>
                <a:lnTo>
                  <a:pt x="21600" y="5400"/>
                </a:lnTo>
                <a:cubicBezTo>
                  <a:pt x="21600" y="5400"/>
                  <a:pt x="15600" y="0"/>
                  <a:pt x="15600" y="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5" name="Shape 2535"/>
          <p:cNvSpPr/>
          <p:nvPr/>
        </p:nvSpPr>
        <p:spPr>
          <a:xfrm>
            <a:off x="1809328" y="3919606"/>
            <a:ext cx="457082" cy="558674"/>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6"/>
                </a:lnTo>
                <a:lnTo>
                  <a:pt x="13928" y="8836"/>
                </a:lnTo>
                <a:cubicBezTo>
                  <a:pt x="13928" y="8836"/>
                  <a:pt x="10800" y="8836"/>
                  <a:pt x="10800" y="8836"/>
                </a:cubicBezTo>
                <a:close/>
                <a:moveTo>
                  <a:pt x="14400" y="19636"/>
                </a:moveTo>
                <a:cubicBezTo>
                  <a:pt x="14400" y="20178"/>
                  <a:pt x="13862" y="20617"/>
                  <a:pt x="13200" y="20617"/>
                </a:cubicBezTo>
                <a:lnTo>
                  <a:pt x="2400" y="20617"/>
                </a:lnTo>
                <a:cubicBezTo>
                  <a:pt x="1738" y="20617"/>
                  <a:pt x="1200" y="20178"/>
                  <a:pt x="1200" y="19636"/>
                </a:cubicBezTo>
                <a:lnTo>
                  <a:pt x="1200" y="6872"/>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2"/>
                </a:cubicBezTo>
                <a:lnTo>
                  <a:pt x="0" y="19636"/>
                </a:lnTo>
                <a:cubicBezTo>
                  <a:pt x="0" y="20720"/>
                  <a:pt x="1075" y="21600"/>
                  <a:pt x="2400" y="21600"/>
                </a:cubicBezTo>
                <a:lnTo>
                  <a:pt x="13200" y="21600"/>
                </a:lnTo>
                <a:cubicBezTo>
                  <a:pt x="14525" y="21600"/>
                  <a:pt x="15600" y="20720"/>
                  <a:pt x="15600" y="19636"/>
                </a:cubicBezTo>
                <a:lnTo>
                  <a:pt x="15600" y="8836"/>
                </a:lnTo>
                <a:lnTo>
                  <a:pt x="11400" y="4909"/>
                </a:lnTo>
                <a:cubicBezTo>
                  <a:pt x="11400" y="4909"/>
                  <a:pt x="2400" y="4909"/>
                  <a:pt x="2400" y="4909"/>
                </a:cubicBezTo>
                <a:close/>
                <a:moveTo>
                  <a:pt x="16800" y="3927"/>
                </a:moveTo>
                <a:lnTo>
                  <a:pt x="16800" y="1058"/>
                </a:lnTo>
                <a:lnTo>
                  <a:pt x="19928" y="3927"/>
                </a:lnTo>
                <a:cubicBezTo>
                  <a:pt x="19928" y="3927"/>
                  <a:pt x="16800" y="3927"/>
                  <a:pt x="16800" y="3927"/>
                </a:cubicBezTo>
                <a:close/>
                <a:moveTo>
                  <a:pt x="17400" y="0"/>
                </a:moveTo>
                <a:lnTo>
                  <a:pt x="8400" y="0"/>
                </a:lnTo>
                <a:cubicBezTo>
                  <a:pt x="7075" y="0"/>
                  <a:pt x="6000" y="879"/>
                  <a:pt x="6000" y="1964"/>
                </a:cubicBezTo>
                <a:lnTo>
                  <a:pt x="6000" y="3436"/>
                </a:lnTo>
                <a:cubicBezTo>
                  <a:pt x="6000" y="3708"/>
                  <a:pt x="6269" y="3927"/>
                  <a:pt x="6600" y="3927"/>
                </a:cubicBezTo>
                <a:cubicBezTo>
                  <a:pt x="6931"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9" y="15709"/>
                  <a:pt x="16800" y="15929"/>
                  <a:pt x="16800" y="16199"/>
                </a:cubicBezTo>
                <a:cubicBezTo>
                  <a:pt x="16800" y="16471"/>
                  <a:pt x="17069" y="16690"/>
                  <a:pt x="17400" y="16690"/>
                </a:cubicBezTo>
                <a:lnTo>
                  <a:pt x="19200" y="16690"/>
                </a:lnTo>
                <a:cubicBezTo>
                  <a:pt x="20525" y="16690"/>
                  <a:pt x="21600" y="15811"/>
                  <a:pt x="21600" y="14727"/>
                </a:cubicBezTo>
                <a:lnTo>
                  <a:pt x="21600" y="3927"/>
                </a:lnTo>
                <a:cubicBezTo>
                  <a:pt x="21600" y="3927"/>
                  <a:pt x="17400" y="0"/>
                  <a:pt x="17400" y="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6" name="Shape 2536"/>
          <p:cNvSpPr/>
          <p:nvPr/>
        </p:nvSpPr>
        <p:spPr>
          <a:xfrm>
            <a:off x="2825064"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4418" y="11782"/>
                </a:moveTo>
                <a:lnTo>
                  <a:pt x="14236" y="11782"/>
                </a:lnTo>
                <a:cubicBezTo>
                  <a:pt x="14507" y="11782"/>
                  <a:pt x="14727" y="11562"/>
                  <a:pt x="14727" y="11291"/>
                </a:cubicBezTo>
                <a:cubicBezTo>
                  <a:pt x="14727" y="11020"/>
                  <a:pt x="14507" y="10800"/>
                  <a:pt x="14236" y="10800"/>
                </a:cubicBezTo>
                <a:lnTo>
                  <a:pt x="4418" y="10800"/>
                </a:lnTo>
                <a:cubicBezTo>
                  <a:pt x="4147" y="10800"/>
                  <a:pt x="3927" y="11020"/>
                  <a:pt x="3927" y="11291"/>
                </a:cubicBezTo>
                <a:cubicBezTo>
                  <a:pt x="3927" y="11562"/>
                  <a:pt x="4147" y="11782"/>
                  <a:pt x="4418" y="11782"/>
                </a:cubicBezTo>
                <a:moveTo>
                  <a:pt x="20618" y="20618"/>
                </a:moveTo>
                <a:lnTo>
                  <a:pt x="5891" y="20618"/>
                </a:lnTo>
                <a:lnTo>
                  <a:pt x="5891" y="16200"/>
                </a:lnTo>
                <a:cubicBezTo>
                  <a:pt x="5891" y="15929"/>
                  <a:pt x="5671" y="15709"/>
                  <a:pt x="5400" y="15709"/>
                </a:cubicBezTo>
                <a:lnTo>
                  <a:pt x="982" y="15709"/>
                </a:lnTo>
                <a:lnTo>
                  <a:pt x="982" y="982"/>
                </a:lnTo>
                <a:lnTo>
                  <a:pt x="20618" y="982"/>
                </a:lnTo>
                <a:cubicBezTo>
                  <a:pt x="20618" y="982"/>
                  <a:pt x="20618" y="20618"/>
                  <a:pt x="20618" y="20618"/>
                </a:cubicBezTo>
                <a:close/>
                <a:moveTo>
                  <a:pt x="4909" y="20127"/>
                </a:moveTo>
                <a:lnTo>
                  <a:pt x="1473" y="16691"/>
                </a:lnTo>
                <a:lnTo>
                  <a:pt x="4909" y="16691"/>
                </a:lnTo>
                <a:cubicBezTo>
                  <a:pt x="4909" y="16691"/>
                  <a:pt x="4909" y="20127"/>
                  <a:pt x="4909" y="20127"/>
                </a:cubicBezTo>
                <a:close/>
                <a:moveTo>
                  <a:pt x="20618" y="0"/>
                </a:moveTo>
                <a:lnTo>
                  <a:pt x="982" y="0"/>
                </a:lnTo>
                <a:cubicBezTo>
                  <a:pt x="440" y="0"/>
                  <a:pt x="0" y="440"/>
                  <a:pt x="0" y="982"/>
                </a:cubicBezTo>
                <a:lnTo>
                  <a:pt x="0" y="16691"/>
                </a:lnTo>
                <a:lnTo>
                  <a:pt x="4909" y="21600"/>
                </a:lnTo>
                <a:lnTo>
                  <a:pt x="20618" y="21600"/>
                </a:lnTo>
                <a:cubicBezTo>
                  <a:pt x="21160" y="21600"/>
                  <a:pt x="21600" y="21161"/>
                  <a:pt x="21600" y="20618"/>
                </a:cubicBezTo>
                <a:lnTo>
                  <a:pt x="21600" y="982"/>
                </a:lnTo>
                <a:cubicBezTo>
                  <a:pt x="21600" y="440"/>
                  <a:pt x="21160" y="0"/>
                  <a:pt x="20618" y="0"/>
                </a:cubicBezTo>
                <a:moveTo>
                  <a:pt x="4418" y="8836"/>
                </a:moveTo>
                <a:lnTo>
                  <a:pt x="17182" y="8836"/>
                </a:lnTo>
                <a:cubicBezTo>
                  <a:pt x="17453" y="8836"/>
                  <a:pt x="17673" y="8617"/>
                  <a:pt x="17673" y="8345"/>
                </a:cubicBezTo>
                <a:cubicBezTo>
                  <a:pt x="17673" y="8075"/>
                  <a:pt x="17453" y="7855"/>
                  <a:pt x="17182" y="7855"/>
                </a:cubicBezTo>
                <a:lnTo>
                  <a:pt x="4418" y="7855"/>
                </a:lnTo>
                <a:cubicBezTo>
                  <a:pt x="4147" y="7855"/>
                  <a:pt x="3927" y="8075"/>
                  <a:pt x="3927" y="8345"/>
                </a:cubicBezTo>
                <a:cubicBezTo>
                  <a:pt x="3927" y="8617"/>
                  <a:pt x="4147" y="8836"/>
                  <a:pt x="4418" y="8836"/>
                </a:cubicBezTo>
                <a:moveTo>
                  <a:pt x="4418" y="5891"/>
                </a:moveTo>
                <a:lnTo>
                  <a:pt x="10309" y="5891"/>
                </a:lnTo>
                <a:cubicBezTo>
                  <a:pt x="10580" y="5891"/>
                  <a:pt x="10800" y="5672"/>
                  <a:pt x="10800" y="5400"/>
                </a:cubicBezTo>
                <a:cubicBezTo>
                  <a:pt x="10800" y="5129"/>
                  <a:pt x="10580" y="4909"/>
                  <a:pt x="10309" y="4909"/>
                </a:cubicBezTo>
                <a:lnTo>
                  <a:pt x="4418" y="4909"/>
                </a:lnTo>
                <a:cubicBezTo>
                  <a:pt x="4147" y="4909"/>
                  <a:pt x="3927" y="5129"/>
                  <a:pt x="3927" y="5400"/>
                </a:cubicBezTo>
                <a:cubicBezTo>
                  <a:pt x="3927" y="5672"/>
                  <a:pt x="4147" y="5891"/>
                  <a:pt x="4418" y="58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7" name="Shape 2537"/>
          <p:cNvSpPr/>
          <p:nvPr/>
        </p:nvSpPr>
        <p:spPr>
          <a:xfrm>
            <a:off x="3942373" y="391960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3600" y="13745"/>
                </a:lnTo>
                <a:cubicBezTo>
                  <a:pt x="3269" y="13745"/>
                  <a:pt x="3000" y="13966"/>
                  <a:pt x="3000" y="14236"/>
                </a:cubicBezTo>
                <a:cubicBezTo>
                  <a:pt x="3000" y="14508"/>
                  <a:pt x="3269" y="14727"/>
                  <a:pt x="3600" y="14727"/>
                </a:cubicBezTo>
                <a:lnTo>
                  <a:pt x="14400" y="14727"/>
                </a:lnTo>
                <a:cubicBezTo>
                  <a:pt x="14731" y="14727"/>
                  <a:pt x="15000" y="14508"/>
                  <a:pt x="15000" y="14236"/>
                </a:cubicBezTo>
                <a:cubicBezTo>
                  <a:pt x="15000" y="13966"/>
                  <a:pt x="14731" y="13745"/>
                  <a:pt x="14400" y="13745"/>
                </a:cubicBezTo>
                <a:moveTo>
                  <a:pt x="3000" y="11291"/>
                </a:moveTo>
                <a:cubicBezTo>
                  <a:pt x="3000" y="11562"/>
                  <a:pt x="3269" y="11782"/>
                  <a:pt x="3600" y="11782"/>
                </a:cubicBezTo>
                <a:lnTo>
                  <a:pt x="18000" y="11782"/>
                </a:lnTo>
                <a:cubicBezTo>
                  <a:pt x="18331" y="11782"/>
                  <a:pt x="18600" y="11562"/>
                  <a:pt x="18600" y="11291"/>
                </a:cubicBezTo>
                <a:cubicBezTo>
                  <a:pt x="18600" y="11020"/>
                  <a:pt x="18331" y="10800"/>
                  <a:pt x="18000" y="10800"/>
                </a:cubicBezTo>
                <a:lnTo>
                  <a:pt x="3600" y="10800"/>
                </a:lnTo>
                <a:cubicBezTo>
                  <a:pt x="3269" y="10800"/>
                  <a:pt x="3000" y="11020"/>
                  <a:pt x="3000" y="11291"/>
                </a:cubicBezTo>
                <a:moveTo>
                  <a:pt x="20400" y="20618"/>
                </a:moveTo>
                <a:lnTo>
                  <a:pt x="6600" y="20618"/>
                </a:lnTo>
                <a:lnTo>
                  <a:pt x="1200" y="16200"/>
                </a:lnTo>
                <a:lnTo>
                  <a:pt x="1200" y="2945"/>
                </a:lnTo>
                <a:lnTo>
                  <a:pt x="4200" y="2945"/>
                </a:lnTo>
                <a:lnTo>
                  <a:pt x="4200" y="4418"/>
                </a:lnTo>
                <a:cubicBezTo>
                  <a:pt x="4200" y="4690"/>
                  <a:pt x="4469" y="4909"/>
                  <a:pt x="4800" y="4909"/>
                </a:cubicBezTo>
                <a:cubicBezTo>
                  <a:pt x="5131" y="4909"/>
                  <a:pt x="5400" y="4690"/>
                  <a:pt x="5400" y="4418"/>
                </a:cubicBezTo>
                <a:lnTo>
                  <a:pt x="5400" y="2945"/>
                </a:lnTo>
                <a:lnTo>
                  <a:pt x="6600" y="2945"/>
                </a:lnTo>
                <a:lnTo>
                  <a:pt x="6600" y="4418"/>
                </a:lnTo>
                <a:cubicBezTo>
                  <a:pt x="6600" y="4690"/>
                  <a:pt x="6869" y="4909"/>
                  <a:pt x="7200" y="4909"/>
                </a:cubicBezTo>
                <a:cubicBezTo>
                  <a:pt x="7531" y="4909"/>
                  <a:pt x="7800" y="4690"/>
                  <a:pt x="7800" y="4418"/>
                </a:cubicBezTo>
                <a:lnTo>
                  <a:pt x="7800" y="2945"/>
                </a:lnTo>
                <a:lnTo>
                  <a:pt x="9000" y="2945"/>
                </a:lnTo>
                <a:lnTo>
                  <a:pt x="9000" y="4418"/>
                </a:lnTo>
                <a:cubicBezTo>
                  <a:pt x="9000" y="4690"/>
                  <a:pt x="9269" y="4909"/>
                  <a:pt x="9600" y="4909"/>
                </a:cubicBezTo>
                <a:cubicBezTo>
                  <a:pt x="9931" y="4909"/>
                  <a:pt x="10200" y="4690"/>
                  <a:pt x="10200" y="4418"/>
                </a:cubicBezTo>
                <a:lnTo>
                  <a:pt x="10200" y="2945"/>
                </a:lnTo>
                <a:lnTo>
                  <a:pt x="11400" y="2945"/>
                </a:lnTo>
                <a:lnTo>
                  <a:pt x="11400" y="4418"/>
                </a:lnTo>
                <a:cubicBezTo>
                  <a:pt x="11400" y="4690"/>
                  <a:pt x="11669" y="4909"/>
                  <a:pt x="12000" y="4909"/>
                </a:cubicBezTo>
                <a:cubicBezTo>
                  <a:pt x="12331" y="4909"/>
                  <a:pt x="12600" y="4690"/>
                  <a:pt x="12600" y="4418"/>
                </a:cubicBezTo>
                <a:lnTo>
                  <a:pt x="12600" y="2945"/>
                </a:lnTo>
                <a:lnTo>
                  <a:pt x="13800" y="2945"/>
                </a:lnTo>
                <a:lnTo>
                  <a:pt x="13800" y="4418"/>
                </a:lnTo>
                <a:cubicBezTo>
                  <a:pt x="13800" y="4690"/>
                  <a:pt x="14069" y="4909"/>
                  <a:pt x="14400" y="4909"/>
                </a:cubicBezTo>
                <a:cubicBezTo>
                  <a:pt x="14731" y="4909"/>
                  <a:pt x="15000" y="4690"/>
                  <a:pt x="15000" y="4418"/>
                </a:cubicBezTo>
                <a:lnTo>
                  <a:pt x="15000" y="2945"/>
                </a:lnTo>
                <a:lnTo>
                  <a:pt x="16200" y="2945"/>
                </a:lnTo>
                <a:lnTo>
                  <a:pt x="16200" y="4418"/>
                </a:lnTo>
                <a:cubicBezTo>
                  <a:pt x="16200" y="4690"/>
                  <a:pt x="16469" y="4909"/>
                  <a:pt x="16800" y="4909"/>
                </a:cubicBezTo>
                <a:cubicBezTo>
                  <a:pt x="17131" y="4909"/>
                  <a:pt x="17400" y="4690"/>
                  <a:pt x="17400" y="4418"/>
                </a:cubicBezTo>
                <a:lnTo>
                  <a:pt x="17400" y="2945"/>
                </a:lnTo>
                <a:lnTo>
                  <a:pt x="20400" y="2945"/>
                </a:lnTo>
                <a:cubicBezTo>
                  <a:pt x="20400" y="2945"/>
                  <a:pt x="20400" y="20618"/>
                  <a:pt x="20400" y="20618"/>
                </a:cubicBezTo>
                <a:close/>
                <a:moveTo>
                  <a:pt x="1200" y="20618"/>
                </a:moveTo>
                <a:lnTo>
                  <a:pt x="1200" y="17673"/>
                </a:lnTo>
                <a:lnTo>
                  <a:pt x="4800" y="20618"/>
                </a:lnTo>
                <a:cubicBezTo>
                  <a:pt x="4800" y="20618"/>
                  <a:pt x="1200" y="20618"/>
                  <a:pt x="1200" y="20618"/>
                </a:cubicBezTo>
                <a:close/>
                <a:moveTo>
                  <a:pt x="20400" y="1964"/>
                </a:moveTo>
                <a:lnTo>
                  <a:pt x="17400" y="1964"/>
                </a:lnTo>
                <a:lnTo>
                  <a:pt x="17400" y="491"/>
                </a:lnTo>
                <a:cubicBezTo>
                  <a:pt x="17400" y="220"/>
                  <a:pt x="17131" y="0"/>
                  <a:pt x="16800" y="0"/>
                </a:cubicBezTo>
                <a:cubicBezTo>
                  <a:pt x="16469" y="0"/>
                  <a:pt x="16200" y="220"/>
                  <a:pt x="16200" y="491"/>
                </a:cubicBezTo>
                <a:lnTo>
                  <a:pt x="16200" y="1964"/>
                </a:lnTo>
                <a:lnTo>
                  <a:pt x="15000" y="1964"/>
                </a:lnTo>
                <a:lnTo>
                  <a:pt x="15000" y="491"/>
                </a:lnTo>
                <a:cubicBezTo>
                  <a:pt x="15000" y="220"/>
                  <a:pt x="14731" y="0"/>
                  <a:pt x="14400" y="0"/>
                </a:cubicBezTo>
                <a:cubicBezTo>
                  <a:pt x="14069" y="0"/>
                  <a:pt x="13800" y="220"/>
                  <a:pt x="13800" y="491"/>
                </a:cubicBezTo>
                <a:lnTo>
                  <a:pt x="13800" y="1964"/>
                </a:lnTo>
                <a:lnTo>
                  <a:pt x="12600" y="1964"/>
                </a:lnTo>
                <a:lnTo>
                  <a:pt x="12600" y="491"/>
                </a:lnTo>
                <a:cubicBezTo>
                  <a:pt x="12600" y="220"/>
                  <a:pt x="12331" y="0"/>
                  <a:pt x="12000" y="0"/>
                </a:cubicBezTo>
                <a:cubicBezTo>
                  <a:pt x="11669" y="0"/>
                  <a:pt x="11400" y="220"/>
                  <a:pt x="11400" y="491"/>
                </a:cubicBezTo>
                <a:lnTo>
                  <a:pt x="11400" y="1964"/>
                </a:lnTo>
                <a:lnTo>
                  <a:pt x="10200" y="1964"/>
                </a:lnTo>
                <a:lnTo>
                  <a:pt x="10200" y="491"/>
                </a:lnTo>
                <a:cubicBezTo>
                  <a:pt x="10200" y="220"/>
                  <a:pt x="9931" y="0"/>
                  <a:pt x="9600" y="0"/>
                </a:cubicBezTo>
                <a:cubicBezTo>
                  <a:pt x="9269" y="0"/>
                  <a:pt x="9000" y="220"/>
                  <a:pt x="9000" y="491"/>
                </a:cubicBezTo>
                <a:lnTo>
                  <a:pt x="9000" y="1964"/>
                </a:lnTo>
                <a:lnTo>
                  <a:pt x="7800" y="1964"/>
                </a:lnTo>
                <a:lnTo>
                  <a:pt x="7800" y="491"/>
                </a:lnTo>
                <a:cubicBezTo>
                  <a:pt x="7800" y="220"/>
                  <a:pt x="7531" y="0"/>
                  <a:pt x="7200" y="0"/>
                </a:cubicBezTo>
                <a:cubicBezTo>
                  <a:pt x="6869" y="0"/>
                  <a:pt x="6600" y="220"/>
                  <a:pt x="6600" y="491"/>
                </a:cubicBezTo>
                <a:lnTo>
                  <a:pt x="6600" y="1964"/>
                </a:lnTo>
                <a:lnTo>
                  <a:pt x="5400" y="1964"/>
                </a:lnTo>
                <a:lnTo>
                  <a:pt x="5400" y="491"/>
                </a:lnTo>
                <a:cubicBezTo>
                  <a:pt x="5400" y="220"/>
                  <a:pt x="5131" y="0"/>
                  <a:pt x="4800" y="0"/>
                </a:cubicBezTo>
                <a:cubicBezTo>
                  <a:pt x="4469" y="0"/>
                  <a:pt x="4200" y="220"/>
                  <a:pt x="4200" y="491"/>
                </a:cubicBezTo>
                <a:lnTo>
                  <a:pt x="4200" y="1964"/>
                </a:lnTo>
                <a:lnTo>
                  <a:pt x="1200" y="1964"/>
                </a:lnTo>
                <a:cubicBezTo>
                  <a:pt x="538" y="1964"/>
                  <a:pt x="0" y="2404"/>
                  <a:pt x="0" y="2945"/>
                </a:cubicBezTo>
                <a:lnTo>
                  <a:pt x="0" y="20618"/>
                </a:lnTo>
                <a:cubicBezTo>
                  <a:pt x="0" y="21161"/>
                  <a:pt x="538" y="21600"/>
                  <a:pt x="1200" y="21600"/>
                </a:cubicBezTo>
                <a:lnTo>
                  <a:pt x="20400" y="21600"/>
                </a:lnTo>
                <a:cubicBezTo>
                  <a:pt x="21062" y="21600"/>
                  <a:pt x="21600" y="21161"/>
                  <a:pt x="21600" y="20618"/>
                </a:cubicBezTo>
                <a:lnTo>
                  <a:pt x="21600" y="2945"/>
                </a:lnTo>
                <a:cubicBezTo>
                  <a:pt x="21600" y="2404"/>
                  <a:pt x="21062" y="1964"/>
                  <a:pt x="20400" y="1964"/>
                </a:cubicBezTo>
                <a:moveTo>
                  <a:pt x="3600" y="8836"/>
                </a:moveTo>
                <a:lnTo>
                  <a:pt x="10800" y="8836"/>
                </a:lnTo>
                <a:cubicBezTo>
                  <a:pt x="11131" y="8836"/>
                  <a:pt x="11400" y="8617"/>
                  <a:pt x="11400" y="8345"/>
                </a:cubicBezTo>
                <a:cubicBezTo>
                  <a:pt x="11400" y="8075"/>
                  <a:pt x="11131" y="7855"/>
                  <a:pt x="10800" y="7855"/>
                </a:cubicBezTo>
                <a:lnTo>
                  <a:pt x="3600" y="7855"/>
                </a:lnTo>
                <a:cubicBezTo>
                  <a:pt x="3269" y="7855"/>
                  <a:pt x="3000" y="8075"/>
                  <a:pt x="3000" y="8345"/>
                </a:cubicBezTo>
                <a:cubicBezTo>
                  <a:pt x="3000" y="8617"/>
                  <a:pt x="3269" y="8836"/>
                  <a:pt x="3600"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8" name="Shape 2538"/>
          <p:cNvSpPr/>
          <p:nvPr/>
        </p:nvSpPr>
        <p:spPr>
          <a:xfrm>
            <a:off x="5008895" y="391960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20400" y="5891"/>
                </a:moveTo>
                <a:lnTo>
                  <a:pt x="1200" y="5891"/>
                </a:lnTo>
                <a:lnTo>
                  <a:pt x="1200" y="3927"/>
                </a:lnTo>
                <a:lnTo>
                  <a:pt x="6000" y="3927"/>
                </a:lnTo>
                <a:cubicBezTo>
                  <a:pt x="6000" y="4469"/>
                  <a:pt x="6538" y="4909"/>
                  <a:pt x="7200" y="4909"/>
                </a:cubicBezTo>
                <a:lnTo>
                  <a:pt x="14400" y="4909"/>
                </a:lnTo>
                <a:cubicBezTo>
                  <a:pt x="15062" y="4909"/>
                  <a:pt x="15600" y="4469"/>
                  <a:pt x="15600" y="3927"/>
                </a:cubicBezTo>
                <a:lnTo>
                  <a:pt x="20400" y="3927"/>
                </a:lnTo>
                <a:cubicBezTo>
                  <a:pt x="20400" y="3927"/>
                  <a:pt x="20400" y="5891"/>
                  <a:pt x="20400" y="5891"/>
                </a:cubicBezTo>
                <a:close/>
                <a:moveTo>
                  <a:pt x="20400" y="20618"/>
                </a:moveTo>
                <a:lnTo>
                  <a:pt x="1200" y="20618"/>
                </a:lnTo>
                <a:lnTo>
                  <a:pt x="1200" y="6873"/>
                </a:lnTo>
                <a:lnTo>
                  <a:pt x="20400" y="6873"/>
                </a:lnTo>
                <a:cubicBezTo>
                  <a:pt x="20400" y="6873"/>
                  <a:pt x="20400" y="20618"/>
                  <a:pt x="20400" y="20618"/>
                </a:cubicBezTo>
                <a:close/>
                <a:moveTo>
                  <a:pt x="7200" y="1964"/>
                </a:moveTo>
                <a:lnTo>
                  <a:pt x="14400" y="1964"/>
                </a:lnTo>
                <a:lnTo>
                  <a:pt x="14400" y="3927"/>
                </a:lnTo>
                <a:lnTo>
                  <a:pt x="7200" y="3927"/>
                </a:lnTo>
                <a:cubicBezTo>
                  <a:pt x="7200" y="3927"/>
                  <a:pt x="7200" y="1964"/>
                  <a:pt x="7200" y="1964"/>
                </a:cubicBezTo>
                <a:close/>
                <a:moveTo>
                  <a:pt x="20400" y="2945"/>
                </a:moveTo>
                <a:lnTo>
                  <a:pt x="15600" y="2945"/>
                </a:lnTo>
                <a:lnTo>
                  <a:pt x="15600" y="1964"/>
                </a:lnTo>
                <a:cubicBezTo>
                  <a:pt x="15600" y="1422"/>
                  <a:pt x="15062" y="982"/>
                  <a:pt x="14400" y="982"/>
                </a:cubicBezTo>
                <a:lnTo>
                  <a:pt x="12000" y="982"/>
                </a:lnTo>
                <a:cubicBezTo>
                  <a:pt x="12000" y="440"/>
                  <a:pt x="11462" y="0"/>
                  <a:pt x="10800" y="0"/>
                </a:cubicBezTo>
                <a:cubicBezTo>
                  <a:pt x="10138" y="0"/>
                  <a:pt x="9600" y="440"/>
                  <a:pt x="9600" y="982"/>
                </a:cubicBezTo>
                <a:lnTo>
                  <a:pt x="7200" y="982"/>
                </a:lnTo>
                <a:cubicBezTo>
                  <a:pt x="6538" y="982"/>
                  <a:pt x="6000" y="1422"/>
                  <a:pt x="6000" y="1964"/>
                </a:cubicBezTo>
                <a:lnTo>
                  <a:pt x="6000" y="2945"/>
                </a:lnTo>
                <a:lnTo>
                  <a:pt x="1200" y="2945"/>
                </a:lnTo>
                <a:cubicBezTo>
                  <a:pt x="538" y="2945"/>
                  <a:pt x="0" y="3386"/>
                  <a:pt x="0" y="3927"/>
                </a:cubicBezTo>
                <a:lnTo>
                  <a:pt x="0" y="20618"/>
                </a:lnTo>
                <a:cubicBezTo>
                  <a:pt x="0" y="21160"/>
                  <a:pt x="538" y="21600"/>
                  <a:pt x="1200" y="21600"/>
                </a:cubicBezTo>
                <a:lnTo>
                  <a:pt x="20400" y="21600"/>
                </a:lnTo>
                <a:cubicBezTo>
                  <a:pt x="21062" y="21600"/>
                  <a:pt x="21600" y="21160"/>
                  <a:pt x="21600" y="20618"/>
                </a:cubicBezTo>
                <a:lnTo>
                  <a:pt x="21600" y="3927"/>
                </a:lnTo>
                <a:cubicBezTo>
                  <a:pt x="21600" y="3386"/>
                  <a:pt x="21062" y="2945"/>
                  <a:pt x="20400" y="2945"/>
                </a:cubicBezTo>
                <a:moveTo>
                  <a:pt x="4200" y="16691"/>
                </a:moveTo>
                <a:lnTo>
                  <a:pt x="15000" y="16691"/>
                </a:lnTo>
                <a:cubicBezTo>
                  <a:pt x="15331" y="16691"/>
                  <a:pt x="15600" y="16472"/>
                  <a:pt x="15600" y="16200"/>
                </a:cubicBezTo>
                <a:cubicBezTo>
                  <a:pt x="15600" y="15929"/>
                  <a:pt x="15331" y="15709"/>
                  <a:pt x="15000" y="15709"/>
                </a:cubicBezTo>
                <a:lnTo>
                  <a:pt x="4200" y="15709"/>
                </a:lnTo>
                <a:cubicBezTo>
                  <a:pt x="3869" y="15709"/>
                  <a:pt x="3600" y="15929"/>
                  <a:pt x="3600" y="16200"/>
                </a:cubicBezTo>
                <a:cubicBezTo>
                  <a:pt x="3600" y="16472"/>
                  <a:pt x="3869" y="16691"/>
                  <a:pt x="4200" y="16691"/>
                </a:cubicBezTo>
                <a:moveTo>
                  <a:pt x="4200" y="13745"/>
                </a:moveTo>
                <a:lnTo>
                  <a:pt x="17400" y="13745"/>
                </a:lnTo>
                <a:cubicBezTo>
                  <a:pt x="17731" y="13745"/>
                  <a:pt x="18000" y="13526"/>
                  <a:pt x="18000" y="13255"/>
                </a:cubicBezTo>
                <a:cubicBezTo>
                  <a:pt x="18000" y="12984"/>
                  <a:pt x="17731" y="12764"/>
                  <a:pt x="17400" y="12764"/>
                </a:cubicBezTo>
                <a:lnTo>
                  <a:pt x="4200" y="12764"/>
                </a:lnTo>
                <a:cubicBezTo>
                  <a:pt x="3869" y="12764"/>
                  <a:pt x="3600" y="12984"/>
                  <a:pt x="3600" y="13255"/>
                </a:cubicBezTo>
                <a:cubicBezTo>
                  <a:pt x="3600" y="13526"/>
                  <a:pt x="3869" y="13745"/>
                  <a:pt x="4200" y="13745"/>
                </a:cubicBezTo>
                <a:moveTo>
                  <a:pt x="4200" y="10800"/>
                </a:moveTo>
                <a:lnTo>
                  <a:pt x="11400" y="10800"/>
                </a:lnTo>
                <a:cubicBezTo>
                  <a:pt x="11731" y="10800"/>
                  <a:pt x="12000" y="10581"/>
                  <a:pt x="12000" y="10309"/>
                </a:cubicBezTo>
                <a:cubicBezTo>
                  <a:pt x="12000" y="10038"/>
                  <a:pt x="11731" y="9818"/>
                  <a:pt x="11400" y="9818"/>
                </a:cubicBezTo>
                <a:lnTo>
                  <a:pt x="4200" y="9818"/>
                </a:lnTo>
                <a:cubicBezTo>
                  <a:pt x="3869" y="9818"/>
                  <a:pt x="3600" y="10038"/>
                  <a:pt x="3600" y="10309"/>
                </a:cubicBezTo>
                <a:cubicBezTo>
                  <a:pt x="3600" y="10581"/>
                  <a:pt x="3869" y="10800"/>
                  <a:pt x="42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39" name="Shape 2539"/>
          <p:cNvSpPr/>
          <p:nvPr/>
        </p:nvSpPr>
        <p:spPr>
          <a:xfrm>
            <a:off x="6024630" y="4008483"/>
            <a:ext cx="558655" cy="380902"/>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6"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0" name="Shape 2540"/>
          <p:cNvSpPr/>
          <p:nvPr/>
        </p:nvSpPr>
        <p:spPr>
          <a:xfrm>
            <a:off x="7091153"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1" name="Shape 2541"/>
          <p:cNvSpPr/>
          <p:nvPr/>
        </p:nvSpPr>
        <p:spPr>
          <a:xfrm>
            <a:off x="8208461" y="3970393"/>
            <a:ext cx="457082" cy="457082"/>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2" name="Shape 2542"/>
          <p:cNvSpPr/>
          <p:nvPr/>
        </p:nvSpPr>
        <p:spPr>
          <a:xfrm>
            <a:off x="9224197"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55" y="4909"/>
                </a:moveTo>
                <a:lnTo>
                  <a:pt x="19636" y="4909"/>
                </a:lnTo>
                <a:lnTo>
                  <a:pt x="19636" y="3927"/>
                </a:lnTo>
                <a:lnTo>
                  <a:pt x="18655" y="3927"/>
                </a:lnTo>
                <a:cubicBezTo>
                  <a:pt x="18655" y="3927"/>
                  <a:pt x="18655" y="4909"/>
                  <a:pt x="18655" y="4909"/>
                </a:cubicBezTo>
                <a:close/>
                <a:moveTo>
                  <a:pt x="19636" y="12764"/>
                </a:moveTo>
                <a:lnTo>
                  <a:pt x="18655" y="12764"/>
                </a:lnTo>
                <a:lnTo>
                  <a:pt x="18655" y="13745"/>
                </a:lnTo>
                <a:lnTo>
                  <a:pt x="19636" y="13745"/>
                </a:lnTo>
                <a:cubicBezTo>
                  <a:pt x="19636" y="13745"/>
                  <a:pt x="19636" y="12764"/>
                  <a:pt x="19636" y="12764"/>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2"/>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10309"/>
                </a:moveTo>
                <a:lnTo>
                  <a:pt x="4909" y="10309"/>
                </a:lnTo>
                <a:lnTo>
                  <a:pt x="4909" y="982"/>
                </a:lnTo>
                <a:lnTo>
                  <a:pt x="16691" y="982"/>
                </a:lnTo>
                <a:cubicBezTo>
                  <a:pt x="16691" y="982"/>
                  <a:pt x="16691" y="10309"/>
                  <a:pt x="16691" y="10309"/>
                </a:cubicBezTo>
                <a:close/>
                <a:moveTo>
                  <a:pt x="16691" y="20618"/>
                </a:moveTo>
                <a:lnTo>
                  <a:pt x="4909" y="20618"/>
                </a:lnTo>
                <a:lnTo>
                  <a:pt x="4909" y="11291"/>
                </a:lnTo>
                <a:lnTo>
                  <a:pt x="16691" y="11291"/>
                </a:lnTo>
                <a:cubicBezTo>
                  <a:pt x="16691" y="11291"/>
                  <a:pt x="16691" y="20618"/>
                  <a:pt x="16691" y="20618"/>
                </a:cubicBezTo>
                <a:close/>
                <a:moveTo>
                  <a:pt x="3927" y="10309"/>
                </a:moveTo>
                <a:lnTo>
                  <a:pt x="982" y="10309"/>
                </a:lnTo>
                <a:lnTo>
                  <a:pt x="982" y="1964"/>
                </a:lnTo>
                <a:cubicBezTo>
                  <a:pt x="982" y="1422"/>
                  <a:pt x="1421" y="982"/>
                  <a:pt x="1964" y="982"/>
                </a:cubicBezTo>
                <a:lnTo>
                  <a:pt x="3927" y="982"/>
                </a:lnTo>
                <a:cubicBezTo>
                  <a:pt x="3927" y="982"/>
                  <a:pt x="3927" y="10309"/>
                  <a:pt x="3927" y="10309"/>
                </a:cubicBezTo>
                <a:close/>
                <a:moveTo>
                  <a:pt x="3927" y="20618"/>
                </a:moveTo>
                <a:lnTo>
                  <a:pt x="1964" y="20618"/>
                </a:lnTo>
                <a:cubicBezTo>
                  <a:pt x="1421"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9636" y="14727"/>
                </a:moveTo>
                <a:lnTo>
                  <a:pt x="18655" y="14727"/>
                </a:lnTo>
                <a:lnTo>
                  <a:pt x="18655" y="15709"/>
                </a:lnTo>
                <a:lnTo>
                  <a:pt x="19636" y="15709"/>
                </a:lnTo>
                <a:cubicBezTo>
                  <a:pt x="19636" y="15709"/>
                  <a:pt x="19636" y="14727"/>
                  <a:pt x="19636" y="14727"/>
                </a:cubicBezTo>
                <a:close/>
                <a:moveTo>
                  <a:pt x="18655" y="6873"/>
                </a:moveTo>
                <a:lnTo>
                  <a:pt x="19636" y="6873"/>
                </a:lnTo>
                <a:lnTo>
                  <a:pt x="19636" y="5891"/>
                </a:lnTo>
                <a:lnTo>
                  <a:pt x="18655" y="5891"/>
                </a:lnTo>
                <a:cubicBezTo>
                  <a:pt x="18655" y="5891"/>
                  <a:pt x="18655" y="6873"/>
                  <a:pt x="18655" y="6873"/>
                </a:cubicBezTo>
                <a:close/>
                <a:moveTo>
                  <a:pt x="18655" y="8836"/>
                </a:moveTo>
                <a:lnTo>
                  <a:pt x="19636" y="8836"/>
                </a:lnTo>
                <a:lnTo>
                  <a:pt x="19636" y="7855"/>
                </a:lnTo>
                <a:lnTo>
                  <a:pt x="18655" y="7855"/>
                </a:lnTo>
                <a:cubicBezTo>
                  <a:pt x="18655" y="7855"/>
                  <a:pt x="18655" y="8836"/>
                  <a:pt x="18655" y="8836"/>
                </a:cubicBezTo>
                <a:close/>
                <a:moveTo>
                  <a:pt x="19636" y="16691"/>
                </a:moveTo>
                <a:lnTo>
                  <a:pt x="18655" y="16691"/>
                </a:lnTo>
                <a:lnTo>
                  <a:pt x="18655" y="17673"/>
                </a:lnTo>
                <a:lnTo>
                  <a:pt x="19636" y="17673"/>
                </a:lnTo>
                <a:cubicBezTo>
                  <a:pt x="19636" y="17673"/>
                  <a:pt x="19636" y="16691"/>
                  <a:pt x="19636" y="16691"/>
                </a:cubicBezTo>
                <a:close/>
                <a:moveTo>
                  <a:pt x="19636" y="18655"/>
                </a:moveTo>
                <a:lnTo>
                  <a:pt x="18655" y="18655"/>
                </a:lnTo>
                <a:lnTo>
                  <a:pt x="18655" y="19636"/>
                </a:lnTo>
                <a:lnTo>
                  <a:pt x="19636" y="19636"/>
                </a:lnTo>
                <a:cubicBezTo>
                  <a:pt x="19636" y="19636"/>
                  <a:pt x="19636" y="18655"/>
                  <a:pt x="19636" y="18655"/>
                </a:cubicBezTo>
                <a:close/>
                <a:moveTo>
                  <a:pt x="2945" y="18655"/>
                </a:moveTo>
                <a:lnTo>
                  <a:pt x="1964" y="18655"/>
                </a:lnTo>
                <a:lnTo>
                  <a:pt x="1964" y="19636"/>
                </a:lnTo>
                <a:lnTo>
                  <a:pt x="2945" y="19636"/>
                </a:lnTo>
                <a:cubicBezTo>
                  <a:pt x="2945" y="19636"/>
                  <a:pt x="2945" y="18655"/>
                  <a:pt x="2945" y="18655"/>
                </a:cubicBezTo>
                <a:close/>
                <a:moveTo>
                  <a:pt x="2945" y="16691"/>
                </a:moveTo>
                <a:lnTo>
                  <a:pt x="1964" y="16691"/>
                </a:lnTo>
                <a:lnTo>
                  <a:pt x="1964" y="17673"/>
                </a:lnTo>
                <a:lnTo>
                  <a:pt x="2945" y="17673"/>
                </a:lnTo>
                <a:cubicBezTo>
                  <a:pt x="2945" y="17673"/>
                  <a:pt x="2945" y="16691"/>
                  <a:pt x="2945" y="16691"/>
                </a:cubicBezTo>
                <a:close/>
                <a:moveTo>
                  <a:pt x="1964" y="2945"/>
                </a:moveTo>
                <a:lnTo>
                  <a:pt x="2945" y="2945"/>
                </a:lnTo>
                <a:lnTo>
                  <a:pt x="2945" y="1964"/>
                </a:lnTo>
                <a:lnTo>
                  <a:pt x="1964" y="1964"/>
                </a:lnTo>
                <a:cubicBezTo>
                  <a:pt x="1964" y="1964"/>
                  <a:pt x="1964" y="2945"/>
                  <a:pt x="1964" y="2945"/>
                </a:cubicBezTo>
                <a:close/>
                <a:moveTo>
                  <a:pt x="2945" y="14727"/>
                </a:moveTo>
                <a:lnTo>
                  <a:pt x="1964" y="14727"/>
                </a:lnTo>
                <a:lnTo>
                  <a:pt x="1964" y="15709"/>
                </a:lnTo>
                <a:lnTo>
                  <a:pt x="2945" y="15709"/>
                </a:lnTo>
                <a:cubicBezTo>
                  <a:pt x="2945" y="15709"/>
                  <a:pt x="2945" y="14727"/>
                  <a:pt x="2945" y="14727"/>
                </a:cubicBezTo>
                <a:close/>
                <a:moveTo>
                  <a:pt x="2945" y="12764"/>
                </a:moveTo>
                <a:lnTo>
                  <a:pt x="1964" y="12764"/>
                </a:lnTo>
                <a:lnTo>
                  <a:pt x="1964" y="13745"/>
                </a:lnTo>
                <a:lnTo>
                  <a:pt x="2945" y="13745"/>
                </a:lnTo>
                <a:cubicBezTo>
                  <a:pt x="2945" y="13745"/>
                  <a:pt x="2945" y="12764"/>
                  <a:pt x="2945" y="12764"/>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moveTo>
                  <a:pt x="1964" y="8836"/>
                </a:moveTo>
                <a:lnTo>
                  <a:pt x="2945" y="8836"/>
                </a:lnTo>
                <a:lnTo>
                  <a:pt x="2945" y="7855"/>
                </a:lnTo>
                <a:lnTo>
                  <a:pt x="1964" y="7855"/>
                </a:lnTo>
                <a:cubicBezTo>
                  <a:pt x="1964" y="7855"/>
                  <a:pt x="1964" y="8836"/>
                  <a:pt x="1964" y="883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3" name="Shape 2543"/>
          <p:cNvSpPr/>
          <p:nvPr/>
        </p:nvSpPr>
        <p:spPr>
          <a:xfrm>
            <a:off x="10290719"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8655"/>
                </a:moveTo>
                <a:lnTo>
                  <a:pt x="14727" y="18655"/>
                </a:lnTo>
                <a:lnTo>
                  <a:pt x="14727" y="19636"/>
                </a:lnTo>
                <a:lnTo>
                  <a:pt x="15709" y="19636"/>
                </a:lnTo>
                <a:cubicBezTo>
                  <a:pt x="15709" y="19636"/>
                  <a:pt x="15709" y="18655"/>
                  <a:pt x="15709" y="18655"/>
                </a:cubicBezTo>
                <a:close/>
                <a:moveTo>
                  <a:pt x="15709" y="14727"/>
                </a:moveTo>
                <a:lnTo>
                  <a:pt x="14727" y="14727"/>
                </a:lnTo>
                <a:lnTo>
                  <a:pt x="14727" y="15709"/>
                </a:lnTo>
                <a:lnTo>
                  <a:pt x="15709" y="15709"/>
                </a:lnTo>
                <a:cubicBezTo>
                  <a:pt x="15709" y="15709"/>
                  <a:pt x="15709" y="14727"/>
                  <a:pt x="15709" y="14727"/>
                </a:cubicBezTo>
                <a:close/>
                <a:moveTo>
                  <a:pt x="14727" y="10800"/>
                </a:moveTo>
                <a:lnTo>
                  <a:pt x="15709" y="10800"/>
                </a:lnTo>
                <a:lnTo>
                  <a:pt x="15709" y="9818"/>
                </a:lnTo>
                <a:lnTo>
                  <a:pt x="14727" y="9818"/>
                </a:lnTo>
                <a:cubicBezTo>
                  <a:pt x="14727" y="9818"/>
                  <a:pt x="14727" y="10800"/>
                  <a:pt x="14727" y="10800"/>
                </a:cubicBezTo>
                <a:close/>
                <a:moveTo>
                  <a:pt x="15709" y="16691"/>
                </a:moveTo>
                <a:lnTo>
                  <a:pt x="14727" y="16691"/>
                </a:lnTo>
                <a:lnTo>
                  <a:pt x="14727" y="17673"/>
                </a:lnTo>
                <a:lnTo>
                  <a:pt x="15709" y="17673"/>
                </a:lnTo>
                <a:cubicBezTo>
                  <a:pt x="15709" y="17673"/>
                  <a:pt x="15709" y="16691"/>
                  <a:pt x="15709" y="16691"/>
                </a:cubicBezTo>
                <a:close/>
                <a:moveTo>
                  <a:pt x="14727" y="8836"/>
                </a:moveTo>
                <a:lnTo>
                  <a:pt x="15709" y="8836"/>
                </a:lnTo>
                <a:lnTo>
                  <a:pt x="15709" y="7855"/>
                </a:lnTo>
                <a:lnTo>
                  <a:pt x="14727" y="7855"/>
                </a:lnTo>
                <a:cubicBezTo>
                  <a:pt x="14727" y="7855"/>
                  <a:pt x="14727" y="8836"/>
                  <a:pt x="14727" y="8836"/>
                </a:cubicBezTo>
                <a:close/>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1"/>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14727" y="6873"/>
                </a:moveTo>
                <a:lnTo>
                  <a:pt x="15709" y="6873"/>
                </a:lnTo>
                <a:lnTo>
                  <a:pt x="15709" y="5891"/>
                </a:lnTo>
                <a:lnTo>
                  <a:pt x="14727" y="5891"/>
                </a:lnTo>
                <a:cubicBezTo>
                  <a:pt x="14727" y="5891"/>
                  <a:pt x="14727" y="6873"/>
                  <a:pt x="14727" y="6873"/>
                </a:cubicBezTo>
                <a:close/>
                <a:moveTo>
                  <a:pt x="16691" y="12273"/>
                </a:moveTo>
                <a:lnTo>
                  <a:pt x="13745" y="12273"/>
                </a:lnTo>
                <a:lnTo>
                  <a:pt x="13745" y="4909"/>
                </a:lnTo>
                <a:lnTo>
                  <a:pt x="15709" y="4909"/>
                </a:lnTo>
                <a:cubicBezTo>
                  <a:pt x="16251" y="4909"/>
                  <a:pt x="16691" y="5349"/>
                  <a:pt x="16691" y="5891"/>
                </a:cubicBezTo>
                <a:cubicBezTo>
                  <a:pt x="16691" y="5891"/>
                  <a:pt x="16691" y="12273"/>
                  <a:pt x="16691" y="12273"/>
                </a:cubicBezTo>
                <a:close/>
                <a:moveTo>
                  <a:pt x="16691" y="19636"/>
                </a:moveTo>
                <a:cubicBezTo>
                  <a:pt x="16691" y="20178"/>
                  <a:pt x="16251" y="20618"/>
                  <a:pt x="15709" y="20618"/>
                </a:cubicBezTo>
                <a:lnTo>
                  <a:pt x="13745" y="20618"/>
                </a:lnTo>
                <a:lnTo>
                  <a:pt x="13745" y="13255"/>
                </a:lnTo>
                <a:lnTo>
                  <a:pt x="16691" y="13255"/>
                </a:lnTo>
                <a:cubicBezTo>
                  <a:pt x="16691" y="13255"/>
                  <a:pt x="16691" y="19636"/>
                  <a:pt x="16691" y="19636"/>
                </a:cubicBezTo>
                <a:close/>
                <a:moveTo>
                  <a:pt x="12764" y="12273"/>
                </a:moveTo>
                <a:lnTo>
                  <a:pt x="4909" y="12273"/>
                </a:lnTo>
                <a:lnTo>
                  <a:pt x="4909" y="4909"/>
                </a:lnTo>
                <a:lnTo>
                  <a:pt x="12764" y="4909"/>
                </a:lnTo>
                <a:cubicBezTo>
                  <a:pt x="12764" y="4909"/>
                  <a:pt x="12764" y="12273"/>
                  <a:pt x="12764" y="12273"/>
                </a:cubicBezTo>
                <a:close/>
                <a:moveTo>
                  <a:pt x="12764" y="20618"/>
                </a:moveTo>
                <a:lnTo>
                  <a:pt x="4909" y="20618"/>
                </a:lnTo>
                <a:lnTo>
                  <a:pt x="4909" y="13255"/>
                </a:lnTo>
                <a:lnTo>
                  <a:pt x="12764" y="13255"/>
                </a:lnTo>
                <a:cubicBezTo>
                  <a:pt x="12764" y="13255"/>
                  <a:pt x="12764" y="20618"/>
                  <a:pt x="12764" y="20618"/>
                </a:cubicBezTo>
                <a:close/>
                <a:moveTo>
                  <a:pt x="3927" y="12273"/>
                </a:moveTo>
                <a:lnTo>
                  <a:pt x="982" y="12273"/>
                </a:lnTo>
                <a:lnTo>
                  <a:pt x="982" y="5891"/>
                </a:lnTo>
                <a:cubicBezTo>
                  <a:pt x="982" y="5349"/>
                  <a:pt x="1422" y="4909"/>
                  <a:pt x="1964" y="4909"/>
                </a:cubicBezTo>
                <a:lnTo>
                  <a:pt x="3927" y="4909"/>
                </a:lnTo>
                <a:cubicBezTo>
                  <a:pt x="3927" y="4909"/>
                  <a:pt x="3927" y="12273"/>
                  <a:pt x="3927" y="12273"/>
                </a:cubicBezTo>
                <a:close/>
                <a:moveTo>
                  <a:pt x="3927" y="20618"/>
                </a:moveTo>
                <a:lnTo>
                  <a:pt x="1964" y="20618"/>
                </a:lnTo>
                <a:cubicBezTo>
                  <a:pt x="1422" y="20618"/>
                  <a:pt x="982" y="20178"/>
                  <a:pt x="982" y="19636"/>
                </a:cubicBezTo>
                <a:lnTo>
                  <a:pt x="982" y="13255"/>
                </a:lnTo>
                <a:lnTo>
                  <a:pt x="3927" y="13255"/>
                </a:lnTo>
                <a:cubicBezTo>
                  <a:pt x="3927" y="13255"/>
                  <a:pt x="3927" y="20618"/>
                  <a:pt x="3927" y="20618"/>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moveTo>
                  <a:pt x="1964" y="8836"/>
                </a:moveTo>
                <a:lnTo>
                  <a:pt x="2945" y="8836"/>
                </a:lnTo>
                <a:lnTo>
                  <a:pt x="2945" y="7855"/>
                </a:lnTo>
                <a:lnTo>
                  <a:pt x="1964" y="7855"/>
                </a:lnTo>
                <a:cubicBezTo>
                  <a:pt x="1964" y="7855"/>
                  <a:pt x="1964" y="8836"/>
                  <a:pt x="1964" y="8836"/>
                </a:cubicBezTo>
                <a:close/>
                <a:moveTo>
                  <a:pt x="1964" y="10800"/>
                </a:moveTo>
                <a:lnTo>
                  <a:pt x="2945" y="10800"/>
                </a:lnTo>
                <a:lnTo>
                  <a:pt x="2945" y="9818"/>
                </a:lnTo>
                <a:lnTo>
                  <a:pt x="1964" y="9818"/>
                </a:lnTo>
                <a:cubicBezTo>
                  <a:pt x="1964" y="9818"/>
                  <a:pt x="1964" y="10800"/>
                  <a:pt x="1964" y="10800"/>
                </a:cubicBezTo>
                <a:close/>
                <a:moveTo>
                  <a:pt x="2945" y="16691"/>
                </a:moveTo>
                <a:lnTo>
                  <a:pt x="1964" y="16691"/>
                </a:lnTo>
                <a:lnTo>
                  <a:pt x="1964" y="17673"/>
                </a:lnTo>
                <a:lnTo>
                  <a:pt x="2945" y="17673"/>
                </a:lnTo>
                <a:cubicBezTo>
                  <a:pt x="2945" y="17673"/>
                  <a:pt x="2945" y="16691"/>
                  <a:pt x="2945" y="16691"/>
                </a:cubicBezTo>
                <a:close/>
                <a:moveTo>
                  <a:pt x="1964" y="6873"/>
                </a:moveTo>
                <a:lnTo>
                  <a:pt x="2945" y="6873"/>
                </a:lnTo>
                <a:lnTo>
                  <a:pt x="2945" y="5891"/>
                </a:lnTo>
                <a:lnTo>
                  <a:pt x="1964" y="5891"/>
                </a:lnTo>
                <a:cubicBezTo>
                  <a:pt x="1964" y="5891"/>
                  <a:pt x="1964" y="6873"/>
                  <a:pt x="1964" y="6873"/>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4" name="Shape 2544"/>
          <p:cNvSpPr/>
          <p:nvPr/>
        </p:nvSpPr>
        <p:spPr>
          <a:xfrm>
            <a:off x="11357241"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8836" y="8255"/>
                </a:moveTo>
                <a:lnTo>
                  <a:pt x="12837" y="10800"/>
                </a:lnTo>
                <a:lnTo>
                  <a:pt x="8836" y="13345"/>
                </a:lnTo>
                <a:cubicBezTo>
                  <a:pt x="8836" y="13345"/>
                  <a:pt x="8836" y="8255"/>
                  <a:pt x="8836" y="8255"/>
                </a:cubicBezTo>
                <a:close/>
                <a:moveTo>
                  <a:pt x="8345" y="14727"/>
                </a:moveTo>
                <a:cubicBezTo>
                  <a:pt x="8461" y="14727"/>
                  <a:pt x="8564" y="14681"/>
                  <a:pt x="8647" y="14614"/>
                </a:cubicBezTo>
                <a:lnTo>
                  <a:pt x="8652" y="14620"/>
                </a:lnTo>
                <a:lnTo>
                  <a:pt x="14052" y="11184"/>
                </a:lnTo>
                <a:lnTo>
                  <a:pt x="14047" y="11178"/>
                </a:lnTo>
                <a:cubicBezTo>
                  <a:pt x="14160" y="11088"/>
                  <a:pt x="14236" y="10955"/>
                  <a:pt x="14236" y="10800"/>
                </a:cubicBezTo>
                <a:cubicBezTo>
                  <a:pt x="14236" y="10645"/>
                  <a:pt x="14160" y="10512"/>
                  <a:pt x="14047" y="10422"/>
                </a:cubicBezTo>
                <a:lnTo>
                  <a:pt x="14052" y="10417"/>
                </a:lnTo>
                <a:lnTo>
                  <a:pt x="8652" y="6980"/>
                </a:lnTo>
                <a:lnTo>
                  <a:pt x="8647" y="6986"/>
                </a:lnTo>
                <a:cubicBezTo>
                  <a:pt x="8564" y="6919"/>
                  <a:pt x="8461" y="6873"/>
                  <a:pt x="8345" y="6873"/>
                </a:cubicBezTo>
                <a:cubicBezTo>
                  <a:pt x="8074" y="6873"/>
                  <a:pt x="7855" y="7093"/>
                  <a:pt x="7855" y="7364"/>
                </a:cubicBezTo>
                <a:lnTo>
                  <a:pt x="7855" y="14236"/>
                </a:lnTo>
                <a:cubicBezTo>
                  <a:pt x="7855" y="14507"/>
                  <a:pt x="8074" y="14727"/>
                  <a:pt x="8345" y="14727"/>
                </a:cubicBezTo>
                <a:moveTo>
                  <a:pt x="19636" y="18655"/>
                </a:moveTo>
                <a:lnTo>
                  <a:pt x="18655" y="18655"/>
                </a:lnTo>
                <a:lnTo>
                  <a:pt x="18655" y="19636"/>
                </a:lnTo>
                <a:lnTo>
                  <a:pt x="19636" y="19636"/>
                </a:lnTo>
                <a:cubicBezTo>
                  <a:pt x="19636" y="19636"/>
                  <a:pt x="19636" y="18655"/>
                  <a:pt x="19636" y="18655"/>
                </a:cubicBezTo>
                <a:close/>
                <a:moveTo>
                  <a:pt x="19636" y="14727"/>
                </a:moveTo>
                <a:lnTo>
                  <a:pt x="18655" y="14727"/>
                </a:lnTo>
                <a:lnTo>
                  <a:pt x="18655" y="15709"/>
                </a:lnTo>
                <a:lnTo>
                  <a:pt x="19636" y="15709"/>
                </a:lnTo>
                <a:cubicBezTo>
                  <a:pt x="19636" y="15709"/>
                  <a:pt x="19636" y="14727"/>
                  <a:pt x="19636" y="14727"/>
                </a:cubicBezTo>
                <a:close/>
                <a:moveTo>
                  <a:pt x="19636" y="12764"/>
                </a:moveTo>
                <a:lnTo>
                  <a:pt x="18655" y="12764"/>
                </a:lnTo>
                <a:lnTo>
                  <a:pt x="18655" y="13745"/>
                </a:lnTo>
                <a:lnTo>
                  <a:pt x="19636" y="13745"/>
                </a:lnTo>
                <a:cubicBezTo>
                  <a:pt x="19636" y="13745"/>
                  <a:pt x="19636" y="12764"/>
                  <a:pt x="19636" y="12764"/>
                </a:cubicBezTo>
                <a:close/>
                <a:moveTo>
                  <a:pt x="19636" y="16691"/>
                </a:moveTo>
                <a:lnTo>
                  <a:pt x="18655" y="16691"/>
                </a:lnTo>
                <a:lnTo>
                  <a:pt x="18655" y="17673"/>
                </a:lnTo>
                <a:lnTo>
                  <a:pt x="19636" y="17673"/>
                </a:lnTo>
                <a:cubicBezTo>
                  <a:pt x="19636" y="17673"/>
                  <a:pt x="19636" y="16691"/>
                  <a:pt x="19636" y="16691"/>
                </a:cubicBezTo>
                <a:close/>
                <a:moveTo>
                  <a:pt x="18655" y="2945"/>
                </a:moveTo>
                <a:lnTo>
                  <a:pt x="19636" y="2945"/>
                </a:lnTo>
                <a:lnTo>
                  <a:pt x="19636" y="1964"/>
                </a:lnTo>
                <a:lnTo>
                  <a:pt x="18655" y="1964"/>
                </a:lnTo>
                <a:cubicBezTo>
                  <a:pt x="18655" y="1964"/>
                  <a:pt x="18655" y="2945"/>
                  <a:pt x="18655" y="2945"/>
                </a:cubicBezTo>
                <a:close/>
                <a:moveTo>
                  <a:pt x="20618" y="10309"/>
                </a:moveTo>
                <a:lnTo>
                  <a:pt x="17673" y="10309"/>
                </a:lnTo>
                <a:lnTo>
                  <a:pt x="17673" y="982"/>
                </a:lnTo>
                <a:lnTo>
                  <a:pt x="19636" y="982"/>
                </a:lnTo>
                <a:cubicBezTo>
                  <a:pt x="20178" y="982"/>
                  <a:pt x="20618" y="1421"/>
                  <a:pt x="20618" y="1964"/>
                </a:cubicBezTo>
                <a:cubicBezTo>
                  <a:pt x="20618" y="1964"/>
                  <a:pt x="20618" y="10309"/>
                  <a:pt x="20618" y="10309"/>
                </a:cubicBezTo>
                <a:close/>
                <a:moveTo>
                  <a:pt x="20618" y="19636"/>
                </a:moveTo>
                <a:cubicBezTo>
                  <a:pt x="20618" y="20178"/>
                  <a:pt x="20178" y="20618"/>
                  <a:pt x="19636" y="20618"/>
                </a:cubicBezTo>
                <a:lnTo>
                  <a:pt x="17673" y="20618"/>
                </a:lnTo>
                <a:lnTo>
                  <a:pt x="17673" y="11291"/>
                </a:lnTo>
                <a:lnTo>
                  <a:pt x="20618" y="11291"/>
                </a:lnTo>
                <a:cubicBezTo>
                  <a:pt x="20618" y="11291"/>
                  <a:pt x="20618" y="19636"/>
                  <a:pt x="20618" y="19636"/>
                </a:cubicBezTo>
                <a:close/>
                <a:moveTo>
                  <a:pt x="16691" y="20618"/>
                </a:moveTo>
                <a:lnTo>
                  <a:pt x="4909" y="20618"/>
                </a:lnTo>
                <a:lnTo>
                  <a:pt x="4909" y="982"/>
                </a:lnTo>
                <a:lnTo>
                  <a:pt x="16691" y="982"/>
                </a:lnTo>
                <a:cubicBezTo>
                  <a:pt x="16691" y="982"/>
                  <a:pt x="16691" y="20618"/>
                  <a:pt x="16691" y="20618"/>
                </a:cubicBezTo>
                <a:close/>
                <a:moveTo>
                  <a:pt x="3927" y="10309"/>
                </a:moveTo>
                <a:lnTo>
                  <a:pt x="982" y="10309"/>
                </a:lnTo>
                <a:lnTo>
                  <a:pt x="982" y="1964"/>
                </a:lnTo>
                <a:cubicBezTo>
                  <a:pt x="982" y="1421"/>
                  <a:pt x="1422" y="982"/>
                  <a:pt x="1964" y="982"/>
                </a:cubicBezTo>
                <a:lnTo>
                  <a:pt x="3927" y="982"/>
                </a:lnTo>
                <a:cubicBezTo>
                  <a:pt x="3927" y="982"/>
                  <a:pt x="3927" y="10309"/>
                  <a:pt x="3927" y="10309"/>
                </a:cubicBezTo>
                <a:close/>
                <a:moveTo>
                  <a:pt x="3927" y="20618"/>
                </a:moveTo>
                <a:lnTo>
                  <a:pt x="1964" y="20618"/>
                </a:lnTo>
                <a:cubicBezTo>
                  <a:pt x="1422" y="20618"/>
                  <a:pt x="982" y="20178"/>
                  <a:pt x="982" y="19636"/>
                </a:cubicBezTo>
                <a:lnTo>
                  <a:pt x="982" y="11291"/>
                </a:lnTo>
                <a:lnTo>
                  <a:pt x="3927" y="11291"/>
                </a:lnTo>
                <a:cubicBezTo>
                  <a:pt x="3927" y="11291"/>
                  <a:pt x="3927" y="20618"/>
                  <a:pt x="3927" y="20618"/>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655" y="8836"/>
                </a:moveTo>
                <a:lnTo>
                  <a:pt x="19636" y="8836"/>
                </a:lnTo>
                <a:lnTo>
                  <a:pt x="19636" y="7855"/>
                </a:lnTo>
                <a:lnTo>
                  <a:pt x="18655" y="7855"/>
                </a:lnTo>
                <a:cubicBezTo>
                  <a:pt x="18655" y="7855"/>
                  <a:pt x="18655" y="8836"/>
                  <a:pt x="18655" y="8836"/>
                </a:cubicBezTo>
                <a:close/>
                <a:moveTo>
                  <a:pt x="18655" y="6873"/>
                </a:moveTo>
                <a:lnTo>
                  <a:pt x="19636" y="6873"/>
                </a:lnTo>
                <a:lnTo>
                  <a:pt x="19636" y="5891"/>
                </a:lnTo>
                <a:lnTo>
                  <a:pt x="18655" y="5891"/>
                </a:lnTo>
                <a:cubicBezTo>
                  <a:pt x="18655" y="5891"/>
                  <a:pt x="18655" y="6873"/>
                  <a:pt x="18655" y="6873"/>
                </a:cubicBezTo>
                <a:close/>
                <a:moveTo>
                  <a:pt x="18655" y="4909"/>
                </a:moveTo>
                <a:lnTo>
                  <a:pt x="19636" y="4909"/>
                </a:lnTo>
                <a:lnTo>
                  <a:pt x="19636" y="3927"/>
                </a:lnTo>
                <a:lnTo>
                  <a:pt x="18655" y="3927"/>
                </a:lnTo>
                <a:cubicBezTo>
                  <a:pt x="18655" y="3927"/>
                  <a:pt x="18655" y="4909"/>
                  <a:pt x="18655" y="4909"/>
                </a:cubicBezTo>
                <a:close/>
                <a:moveTo>
                  <a:pt x="1964" y="2945"/>
                </a:moveTo>
                <a:lnTo>
                  <a:pt x="2945" y="2945"/>
                </a:lnTo>
                <a:lnTo>
                  <a:pt x="2945" y="1964"/>
                </a:lnTo>
                <a:lnTo>
                  <a:pt x="1964" y="1964"/>
                </a:lnTo>
                <a:cubicBezTo>
                  <a:pt x="1964" y="1964"/>
                  <a:pt x="1964" y="2945"/>
                  <a:pt x="1964" y="2945"/>
                </a:cubicBezTo>
                <a:close/>
                <a:moveTo>
                  <a:pt x="1964" y="8836"/>
                </a:moveTo>
                <a:lnTo>
                  <a:pt x="2945" y="8836"/>
                </a:lnTo>
                <a:lnTo>
                  <a:pt x="2945" y="7855"/>
                </a:lnTo>
                <a:lnTo>
                  <a:pt x="1964" y="7855"/>
                </a:lnTo>
                <a:cubicBezTo>
                  <a:pt x="1964" y="7855"/>
                  <a:pt x="1964" y="8836"/>
                  <a:pt x="1964" y="8836"/>
                </a:cubicBezTo>
                <a:close/>
                <a:moveTo>
                  <a:pt x="2945" y="16691"/>
                </a:moveTo>
                <a:lnTo>
                  <a:pt x="1964" y="16691"/>
                </a:lnTo>
                <a:lnTo>
                  <a:pt x="1964" y="17673"/>
                </a:lnTo>
                <a:lnTo>
                  <a:pt x="2945" y="17673"/>
                </a:lnTo>
                <a:cubicBezTo>
                  <a:pt x="2945" y="17673"/>
                  <a:pt x="2945" y="16691"/>
                  <a:pt x="2945" y="16691"/>
                </a:cubicBezTo>
                <a:close/>
                <a:moveTo>
                  <a:pt x="2945" y="12764"/>
                </a:moveTo>
                <a:lnTo>
                  <a:pt x="1964" y="12764"/>
                </a:lnTo>
                <a:lnTo>
                  <a:pt x="1964" y="13745"/>
                </a:lnTo>
                <a:lnTo>
                  <a:pt x="2945" y="13745"/>
                </a:lnTo>
                <a:cubicBezTo>
                  <a:pt x="2945" y="13745"/>
                  <a:pt x="2945" y="12764"/>
                  <a:pt x="2945" y="12764"/>
                </a:cubicBezTo>
                <a:close/>
                <a:moveTo>
                  <a:pt x="2945" y="14727"/>
                </a:moveTo>
                <a:lnTo>
                  <a:pt x="1964" y="14727"/>
                </a:lnTo>
                <a:lnTo>
                  <a:pt x="1964" y="15709"/>
                </a:lnTo>
                <a:lnTo>
                  <a:pt x="2945" y="15709"/>
                </a:lnTo>
                <a:cubicBezTo>
                  <a:pt x="2945" y="15709"/>
                  <a:pt x="2945" y="14727"/>
                  <a:pt x="2945" y="14727"/>
                </a:cubicBezTo>
                <a:close/>
                <a:moveTo>
                  <a:pt x="2945" y="18655"/>
                </a:moveTo>
                <a:lnTo>
                  <a:pt x="1964" y="18655"/>
                </a:lnTo>
                <a:lnTo>
                  <a:pt x="1964" y="19636"/>
                </a:lnTo>
                <a:lnTo>
                  <a:pt x="2945" y="19636"/>
                </a:lnTo>
                <a:cubicBezTo>
                  <a:pt x="2945" y="19636"/>
                  <a:pt x="2945" y="18655"/>
                  <a:pt x="2945" y="18655"/>
                </a:cubicBezTo>
                <a:close/>
                <a:moveTo>
                  <a:pt x="1964" y="6873"/>
                </a:moveTo>
                <a:lnTo>
                  <a:pt x="2945" y="6873"/>
                </a:lnTo>
                <a:lnTo>
                  <a:pt x="2945" y="5891"/>
                </a:lnTo>
                <a:lnTo>
                  <a:pt x="1964" y="5891"/>
                </a:lnTo>
                <a:cubicBezTo>
                  <a:pt x="1964" y="5891"/>
                  <a:pt x="1964" y="6873"/>
                  <a:pt x="1964" y="6873"/>
                </a:cubicBezTo>
                <a:close/>
                <a:moveTo>
                  <a:pt x="1964" y="4909"/>
                </a:moveTo>
                <a:lnTo>
                  <a:pt x="2945" y="4909"/>
                </a:lnTo>
                <a:lnTo>
                  <a:pt x="2945" y="3927"/>
                </a:lnTo>
                <a:lnTo>
                  <a:pt x="1964" y="3927"/>
                </a:lnTo>
                <a:cubicBezTo>
                  <a:pt x="1964" y="3927"/>
                  <a:pt x="1964" y="4909"/>
                  <a:pt x="1964" y="4909"/>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5" name="Shape 2545"/>
          <p:cNvSpPr/>
          <p:nvPr/>
        </p:nvSpPr>
        <p:spPr>
          <a:xfrm>
            <a:off x="1758542"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9"/>
                </a:moveTo>
                <a:cubicBezTo>
                  <a:pt x="5377" y="20619"/>
                  <a:pt x="982" y="16223"/>
                  <a:pt x="982" y="10800"/>
                </a:cubicBezTo>
                <a:cubicBezTo>
                  <a:pt x="982" y="5378"/>
                  <a:pt x="5377" y="982"/>
                  <a:pt x="10800" y="982"/>
                </a:cubicBezTo>
                <a:cubicBezTo>
                  <a:pt x="13336" y="982"/>
                  <a:pt x="15638" y="1950"/>
                  <a:pt x="17377" y="3529"/>
                </a:cubicBezTo>
                <a:lnTo>
                  <a:pt x="10453" y="10453"/>
                </a:lnTo>
                <a:cubicBezTo>
                  <a:pt x="10364" y="10542"/>
                  <a:pt x="10309" y="10665"/>
                  <a:pt x="10309" y="10800"/>
                </a:cubicBezTo>
                <a:cubicBezTo>
                  <a:pt x="10309" y="11072"/>
                  <a:pt x="10529" y="11291"/>
                  <a:pt x="10800" y="11291"/>
                </a:cubicBezTo>
                <a:lnTo>
                  <a:pt x="20594" y="11291"/>
                </a:lnTo>
                <a:cubicBezTo>
                  <a:pt x="20336" y="16484"/>
                  <a:pt x="16057" y="20619"/>
                  <a:pt x="10800" y="20619"/>
                </a:cubicBezTo>
                <a:moveTo>
                  <a:pt x="20594" y="10309"/>
                </a:moveTo>
                <a:lnTo>
                  <a:pt x="11985" y="10309"/>
                </a:lnTo>
                <a:lnTo>
                  <a:pt x="18071" y="4223"/>
                </a:lnTo>
                <a:cubicBezTo>
                  <a:pt x="19541" y="5852"/>
                  <a:pt x="20477" y="7971"/>
                  <a:pt x="20594" y="10309"/>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6" name="Shape 2546"/>
          <p:cNvSpPr/>
          <p:nvPr/>
        </p:nvSpPr>
        <p:spPr>
          <a:xfrm>
            <a:off x="2825064" y="5036915"/>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18655" y="20400"/>
                </a:lnTo>
                <a:lnTo>
                  <a:pt x="18655" y="1200"/>
                </a:lnTo>
                <a:lnTo>
                  <a:pt x="20618" y="1200"/>
                </a:lnTo>
                <a:cubicBezTo>
                  <a:pt x="20618" y="1200"/>
                  <a:pt x="20618" y="20400"/>
                  <a:pt x="20618" y="20400"/>
                </a:cubicBezTo>
                <a:close/>
                <a:moveTo>
                  <a:pt x="21109" y="0"/>
                </a:moveTo>
                <a:lnTo>
                  <a:pt x="18164" y="0"/>
                </a:lnTo>
                <a:cubicBezTo>
                  <a:pt x="17893" y="0"/>
                  <a:pt x="17673" y="269"/>
                  <a:pt x="17673" y="600"/>
                </a:cubicBezTo>
                <a:lnTo>
                  <a:pt x="17673" y="21000"/>
                </a:lnTo>
                <a:cubicBezTo>
                  <a:pt x="17673" y="21332"/>
                  <a:pt x="17893" y="21600"/>
                  <a:pt x="18164" y="21600"/>
                </a:cubicBezTo>
                <a:lnTo>
                  <a:pt x="21109" y="21600"/>
                </a:lnTo>
                <a:cubicBezTo>
                  <a:pt x="21380" y="21600"/>
                  <a:pt x="21600" y="21332"/>
                  <a:pt x="21600" y="21000"/>
                </a:cubicBezTo>
                <a:lnTo>
                  <a:pt x="21600" y="600"/>
                </a:lnTo>
                <a:cubicBezTo>
                  <a:pt x="21600" y="269"/>
                  <a:pt x="21380" y="0"/>
                  <a:pt x="21109" y="0"/>
                </a:cubicBezTo>
                <a:moveTo>
                  <a:pt x="8836" y="20400"/>
                </a:moveTo>
                <a:lnTo>
                  <a:pt x="6873" y="20400"/>
                </a:lnTo>
                <a:lnTo>
                  <a:pt x="6873" y="3600"/>
                </a:lnTo>
                <a:lnTo>
                  <a:pt x="8836" y="3600"/>
                </a:lnTo>
                <a:cubicBezTo>
                  <a:pt x="8836" y="3600"/>
                  <a:pt x="8836" y="20400"/>
                  <a:pt x="8836" y="20400"/>
                </a:cubicBezTo>
                <a:close/>
                <a:moveTo>
                  <a:pt x="9327" y="2400"/>
                </a:moveTo>
                <a:lnTo>
                  <a:pt x="6382" y="2400"/>
                </a:lnTo>
                <a:cubicBezTo>
                  <a:pt x="6111" y="2400"/>
                  <a:pt x="5891" y="2669"/>
                  <a:pt x="5891" y="3000"/>
                </a:cubicBezTo>
                <a:lnTo>
                  <a:pt x="5891" y="21000"/>
                </a:lnTo>
                <a:cubicBezTo>
                  <a:pt x="5891" y="21332"/>
                  <a:pt x="6111" y="21600"/>
                  <a:pt x="6382" y="21600"/>
                </a:cubicBezTo>
                <a:lnTo>
                  <a:pt x="9327" y="21600"/>
                </a:lnTo>
                <a:cubicBezTo>
                  <a:pt x="9598" y="21600"/>
                  <a:pt x="9818" y="21332"/>
                  <a:pt x="9818" y="21000"/>
                </a:cubicBezTo>
                <a:lnTo>
                  <a:pt x="9818" y="3000"/>
                </a:lnTo>
                <a:cubicBezTo>
                  <a:pt x="9818" y="2669"/>
                  <a:pt x="9598" y="2400"/>
                  <a:pt x="9327" y="2400"/>
                </a:cubicBezTo>
                <a:moveTo>
                  <a:pt x="14727" y="20400"/>
                </a:moveTo>
                <a:lnTo>
                  <a:pt x="12764" y="20400"/>
                </a:lnTo>
                <a:lnTo>
                  <a:pt x="12764" y="10800"/>
                </a:lnTo>
                <a:lnTo>
                  <a:pt x="14727" y="10800"/>
                </a:lnTo>
                <a:cubicBezTo>
                  <a:pt x="14727" y="10800"/>
                  <a:pt x="14727" y="20400"/>
                  <a:pt x="14727" y="20400"/>
                </a:cubicBezTo>
                <a:close/>
                <a:moveTo>
                  <a:pt x="15218" y="9600"/>
                </a:moveTo>
                <a:lnTo>
                  <a:pt x="12273" y="9600"/>
                </a:lnTo>
                <a:cubicBezTo>
                  <a:pt x="12002" y="9600"/>
                  <a:pt x="11782" y="9869"/>
                  <a:pt x="11782" y="10200"/>
                </a:cubicBezTo>
                <a:lnTo>
                  <a:pt x="11782" y="21000"/>
                </a:lnTo>
                <a:cubicBezTo>
                  <a:pt x="11782" y="21332"/>
                  <a:pt x="12002" y="21600"/>
                  <a:pt x="12273" y="21600"/>
                </a:cubicBezTo>
                <a:lnTo>
                  <a:pt x="15218" y="21600"/>
                </a:lnTo>
                <a:cubicBezTo>
                  <a:pt x="15489" y="21600"/>
                  <a:pt x="15709" y="21332"/>
                  <a:pt x="15709" y="21000"/>
                </a:cubicBezTo>
                <a:lnTo>
                  <a:pt x="15709" y="10200"/>
                </a:lnTo>
                <a:cubicBezTo>
                  <a:pt x="15709" y="9869"/>
                  <a:pt x="15489" y="9600"/>
                  <a:pt x="15218" y="9600"/>
                </a:cubicBezTo>
                <a:moveTo>
                  <a:pt x="2945" y="20400"/>
                </a:moveTo>
                <a:lnTo>
                  <a:pt x="982" y="20400"/>
                </a:lnTo>
                <a:lnTo>
                  <a:pt x="982" y="14400"/>
                </a:lnTo>
                <a:lnTo>
                  <a:pt x="2945" y="14400"/>
                </a:lnTo>
                <a:cubicBezTo>
                  <a:pt x="2945" y="14400"/>
                  <a:pt x="2945" y="20400"/>
                  <a:pt x="2945" y="20400"/>
                </a:cubicBezTo>
                <a:close/>
                <a:moveTo>
                  <a:pt x="3436" y="13200"/>
                </a:moveTo>
                <a:lnTo>
                  <a:pt x="491" y="13200"/>
                </a:lnTo>
                <a:cubicBezTo>
                  <a:pt x="220" y="13200"/>
                  <a:pt x="0" y="13469"/>
                  <a:pt x="0" y="13800"/>
                </a:cubicBezTo>
                <a:lnTo>
                  <a:pt x="0" y="21000"/>
                </a:lnTo>
                <a:cubicBezTo>
                  <a:pt x="0" y="21332"/>
                  <a:pt x="220" y="21600"/>
                  <a:pt x="491" y="21600"/>
                </a:cubicBezTo>
                <a:lnTo>
                  <a:pt x="3436" y="21600"/>
                </a:lnTo>
                <a:cubicBezTo>
                  <a:pt x="3707" y="21600"/>
                  <a:pt x="3927" y="21332"/>
                  <a:pt x="3927" y="21000"/>
                </a:cubicBezTo>
                <a:lnTo>
                  <a:pt x="3927" y="13800"/>
                </a:lnTo>
                <a:cubicBezTo>
                  <a:pt x="3927" y="13469"/>
                  <a:pt x="3707" y="13200"/>
                  <a:pt x="3436" y="13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7" name="Shape 2547"/>
          <p:cNvSpPr/>
          <p:nvPr/>
        </p:nvSpPr>
        <p:spPr>
          <a:xfrm>
            <a:off x="3891586"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15643" y="14949"/>
                </a:lnTo>
                <a:cubicBezTo>
                  <a:pt x="16600" y="13832"/>
                  <a:pt x="17182" y="12386"/>
                  <a:pt x="17182" y="10800"/>
                </a:cubicBezTo>
                <a:cubicBezTo>
                  <a:pt x="17182" y="9214"/>
                  <a:pt x="16600" y="7767"/>
                  <a:pt x="15643" y="6651"/>
                </a:cubicBezTo>
                <a:lnTo>
                  <a:pt x="18073" y="4221"/>
                </a:lnTo>
                <a:cubicBezTo>
                  <a:pt x="19649" y="5963"/>
                  <a:pt x="20618" y="8266"/>
                  <a:pt x="20618" y="10800"/>
                </a:cubicBezTo>
                <a:cubicBezTo>
                  <a:pt x="20618" y="13335"/>
                  <a:pt x="19649" y="15637"/>
                  <a:pt x="18073" y="17379"/>
                </a:cubicBezTo>
                <a:moveTo>
                  <a:pt x="10800" y="20619"/>
                </a:moveTo>
                <a:cubicBezTo>
                  <a:pt x="8265" y="20619"/>
                  <a:pt x="5963" y="19650"/>
                  <a:pt x="4221" y="18073"/>
                </a:cubicBezTo>
                <a:lnTo>
                  <a:pt x="6651" y="15643"/>
                </a:lnTo>
                <a:cubicBezTo>
                  <a:pt x="7767" y="16600"/>
                  <a:pt x="9214" y="17182"/>
                  <a:pt x="10800" y="17182"/>
                </a:cubicBezTo>
                <a:cubicBezTo>
                  <a:pt x="12386" y="17182"/>
                  <a:pt x="13833" y="16600"/>
                  <a:pt x="14949" y="15643"/>
                </a:cubicBezTo>
                <a:lnTo>
                  <a:pt x="17379" y="18073"/>
                </a:lnTo>
                <a:cubicBezTo>
                  <a:pt x="15637" y="19650"/>
                  <a:pt x="13334" y="20619"/>
                  <a:pt x="10800" y="20619"/>
                </a:cubicBezTo>
                <a:moveTo>
                  <a:pt x="982" y="10800"/>
                </a:moveTo>
                <a:cubicBezTo>
                  <a:pt x="982" y="8266"/>
                  <a:pt x="1950" y="5963"/>
                  <a:pt x="3527" y="4221"/>
                </a:cubicBezTo>
                <a:lnTo>
                  <a:pt x="5957" y="6651"/>
                </a:lnTo>
                <a:cubicBezTo>
                  <a:pt x="4999" y="7767"/>
                  <a:pt x="4418" y="9214"/>
                  <a:pt x="4418" y="10800"/>
                </a:cubicBezTo>
                <a:cubicBezTo>
                  <a:pt x="4418" y="12386"/>
                  <a:pt x="4999" y="13832"/>
                  <a:pt x="5957" y="14949"/>
                </a:cubicBezTo>
                <a:lnTo>
                  <a:pt x="3527" y="17379"/>
                </a:lnTo>
                <a:cubicBezTo>
                  <a:pt x="1950" y="15637"/>
                  <a:pt x="982" y="13335"/>
                  <a:pt x="982" y="10800"/>
                </a:cubicBezTo>
                <a:moveTo>
                  <a:pt x="16200" y="10800"/>
                </a:moveTo>
                <a:cubicBezTo>
                  <a:pt x="16200" y="13782"/>
                  <a:pt x="13782" y="16200"/>
                  <a:pt x="10800" y="16200"/>
                </a:cubicBezTo>
                <a:cubicBezTo>
                  <a:pt x="7817" y="16200"/>
                  <a:pt x="5400" y="13782"/>
                  <a:pt x="5400" y="10800"/>
                </a:cubicBezTo>
                <a:cubicBezTo>
                  <a:pt x="5400" y="7817"/>
                  <a:pt x="7817" y="5400"/>
                  <a:pt x="10800" y="5400"/>
                </a:cubicBezTo>
                <a:cubicBezTo>
                  <a:pt x="13782" y="5400"/>
                  <a:pt x="16200" y="7817"/>
                  <a:pt x="16200" y="10800"/>
                </a:cubicBezTo>
                <a:moveTo>
                  <a:pt x="10800" y="982"/>
                </a:moveTo>
                <a:cubicBezTo>
                  <a:pt x="13334" y="982"/>
                  <a:pt x="15637" y="1950"/>
                  <a:pt x="17379" y="3527"/>
                </a:cubicBezTo>
                <a:lnTo>
                  <a:pt x="14949" y="5957"/>
                </a:lnTo>
                <a:cubicBezTo>
                  <a:pt x="13832" y="4999"/>
                  <a:pt x="12386" y="4418"/>
                  <a:pt x="10800" y="4418"/>
                </a:cubicBezTo>
                <a:cubicBezTo>
                  <a:pt x="9214" y="4418"/>
                  <a:pt x="7767" y="4999"/>
                  <a:pt x="6651" y="5957"/>
                </a:cubicBezTo>
                <a:lnTo>
                  <a:pt x="4221" y="3527"/>
                </a:lnTo>
                <a:cubicBezTo>
                  <a:pt x="5963" y="1950"/>
                  <a:pt x="8265" y="982"/>
                  <a:pt x="10800" y="982"/>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8" name="Shape 2548"/>
          <p:cNvSpPr/>
          <p:nvPr/>
        </p:nvSpPr>
        <p:spPr>
          <a:xfrm>
            <a:off x="4958108" y="5201972"/>
            <a:ext cx="558655" cy="126968"/>
          </a:xfrm>
          <a:custGeom>
            <a:avLst/>
            <a:gdLst/>
            <a:ahLst/>
            <a:cxnLst>
              <a:cxn ang="0">
                <a:pos x="wd2" y="hd2"/>
              </a:cxn>
              <a:cxn ang="5400000">
                <a:pos x="wd2" y="hd2"/>
              </a:cxn>
              <a:cxn ang="10800000">
                <a:pos x="wd2" y="hd2"/>
              </a:cxn>
              <a:cxn ang="16200000">
                <a:pos x="wd2" y="hd2"/>
              </a:cxn>
            </a:cxnLst>
            <a:rect l="0" t="0" r="r" b="b"/>
            <a:pathLst>
              <a:path w="21600" h="21600" extrusionOk="0">
                <a:moveTo>
                  <a:pt x="19145" y="17280"/>
                </a:moveTo>
                <a:cubicBezTo>
                  <a:pt x="18332" y="17280"/>
                  <a:pt x="17673" y="14380"/>
                  <a:pt x="17673" y="10800"/>
                </a:cubicBezTo>
                <a:cubicBezTo>
                  <a:pt x="17673" y="7224"/>
                  <a:pt x="18332" y="4320"/>
                  <a:pt x="19145" y="4320"/>
                </a:cubicBezTo>
                <a:cubicBezTo>
                  <a:pt x="19959" y="4320"/>
                  <a:pt x="20618" y="7224"/>
                  <a:pt x="20618" y="10800"/>
                </a:cubicBezTo>
                <a:cubicBezTo>
                  <a:pt x="20618" y="14380"/>
                  <a:pt x="19959" y="17280"/>
                  <a:pt x="19145" y="17280"/>
                </a:cubicBezTo>
                <a:moveTo>
                  <a:pt x="19145" y="0"/>
                </a:moveTo>
                <a:cubicBezTo>
                  <a:pt x="17790" y="0"/>
                  <a:pt x="16691" y="4837"/>
                  <a:pt x="16691" y="10800"/>
                </a:cubicBezTo>
                <a:cubicBezTo>
                  <a:pt x="16691" y="16766"/>
                  <a:pt x="17790" y="21600"/>
                  <a:pt x="19145" y="21600"/>
                </a:cubicBezTo>
                <a:cubicBezTo>
                  <a:pt x="20501" y="21600"/>
                  <a:pt x="21600" y="16766"/>
                  <a:pt x="21600" y="10800"/>
                </a:cubicBezTo>
                <a:cubicBezTo>
                  <a:pt x="21600" y="4837"/>
                  <a:pt x="20501" y="0"/>
                  <a:pt x="19145" y="0"/>
                </a:cubicBezTo>
                <a:moveTo>
                  <a:pt x="10800" y="17280"/>
                </a:moveTo>
                <a:cubicBezTo>
                  <a:pt x="9986" y="17280"/>
                  <a:pt x="9327" y="14380"/>
                  <a:pt x="9327" y="10800"/>
                </a:cubicBezTo>
                <a:cubicBezTo>
                  <a:pt x="9327" y="7224"/>
                  <a:pt x="9986" y="4320"/>
                  <a:pt x="10800" y="4320"/>
                </a:cubicBezTo>
                <a:cubicBezTo>
                  <a:pt x="11614" y="4320"/>
                  <a:pt x="12273" y="7224"/>
                  <a:pt x="12273" y="10800"/>
                </a:cubicBezTo>
                <a:cubicBezTo>
                  <a:pt x="12273" y="14380"/>
                  <a:pt x="11614" y="17280"/>
                  <a:pt x="10800" y="17280"/>
                </a:cubicBezTo>
                <a:moveTo>
                  <a:pt x="10800" y="0"/>
                </a:moveTo>
                <a:cubicBezTo>
                  <a:pt x="9444" y="0"/>
                  <a:pt x="8345" y="4837"/>
                  <a:pt x="8345" y="10800"/>
                </a:cubicBezTo>
                <a:cubicBezTo>
                  <a:pt x="8345" y="16766"/>
                  <a:pt x="9444" y="21600"/>
                  <a:pt x="10800" y="21600"/>
                </a:cubicBezTo>
                <a:cubicBezTo>
                  <a:pt x="12156" y="21600"/>
                  <a:pt x="13255" y="16766"/>
                  <a:pt x="13255" y="10800"/>
                </a:cubicBezTo>
                <a:cubicBezTo>
                  <a:pt x="13255" y="4837"/>
                  <a:pt x="12156" y="0"/>
                  <a:pt x="10800" y="0"/>
                </a:cubicBezTo>
                <a:moveTo>
                  <a:pt x="2455" y="17280"/>
                </a:moveTo>
                <a:cubicBezTo>
                  <a:pt x="1641" y="17280"/>
                  <a:pt x="982" y="14380"/>
                  <a:pt x="982" y="10800"/>
                </a:cubicBezTo>
                <a:cubicBezTo>
                  <a:pt x="982" y="7224"/>
                  <a:pt x="1641" y="4320"/>
                  <a:pt x="2455" y="4320"/>
                </a:cubicBezTo>
                <a:cubicBezTo>
                  <a:pt x="3268" y="4320"/>
                  <a:pt x="3927" y="7224"/>
                  <a:pt x="3927" y="10800"/>
                </a:cubicBezTo>
                <a:cubicBezTo>
                  <a:pt x="3927" y="14380"/>
                  <a:pt x="3268" y="17280"/>
                  <a:pt x="2455" y="17280"/>
                </a:cubicBezTo>
                <a:moveTo>
                  <a:pt x="2455" y="0"/>
                </a:moveTo>
                <a:cubicBezTo>
                  <a:pt x="1099" y="0"/>
                  <a:pt x="0" y="4837"/>
                  <a:pt x="0" y="10800"/>
                </a:cubicBezTo>
                <a:cubicBezTo>
                  <a:pt x="0" y="16766"/>
                  <a:pt x="1099" y="21600"/>
                  <a:pt x="2455" y="21600"/>
                </a:cubicBezTo>
                <a:cubicBezTo>
                  <a:pt x="3811" y="21600"/>
                  <a:pt x="4909" y="16766"/>
                  <a:pt x="4909" y="10800"/>
                </a:cubicBezTo>
                <a:cubicBezTo>
                  <a:pt x="4909" y="4837"/>
                  <a:pt x="3811" y="0"/>
                  <a:pt x="2455"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49" name="Shape 2549"/>
          <p:cNvSpPr/>
          <p:nvPr/>
        </p:nvSpPr>
        <p:spPr>
          <a:xfrm>
            <a:off x="6024630"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0800" y="11291"/>
                </a:moveTo>
                <a:cubicBezTo>
                  <a:pt x="10529" y="11291"/>
                  <a:pt x="10309" y="11072"/>
                  <a:pt x="10309" y="10800"/>
                </a:cubicBezTo>
                <a:cubicBezTo>
                  <a:pt x="10309" y="10529"/>
                  <a:pt x="10529" y="10309"/>
                  <a:pt x="10800" y="10309"/>
                </a:cubicBezTo>
                <a:cubicBezTo>
                  <a:pt x="11071" y="10309"/>
                  <a:pt x="11291" y="10529"/>
                  <a:pt x="11291" y="10800"/>
                </a:cubicBezTo>
                <a:cubicBezTo>
                  <a:pt x="11291" y="11072"/>
                  <a:pt x="11071" y="11291"/>
                  <a:pt x="10800" y="11291"/>
                </a:cubicBezTo>
                <a:moveTo>
                  <a:pt x="10800" y="9327"/>
                </a:moveTo>
                <a:cubicBezTo>
                  <a:pt x="9986" y="9327"/>
                  <a:pt x="9327" y="9987"/>
                  <a:pt x="9327" y="10800"/>
                </a:cubicBezTo>
                <a:cubicBezTo>
                  <a:pt x="9327" y="11614"/>
                  <a:pt x="9986" y="12273"/>
                  <a:pt x="10800" y="12273"/>
                </a:cubicBezTo>
                <a:cubicBezTo>
                  <a:pt x="11614" y="12273"/>
                  <a:pt x="12273" y="11614"/>
                  <a:pt x="12273" y="10800"/>
                </a:cubicBezTo>
                <a:cubicBezTo>
                  <a:pt x="12273" y="9987"/>
                  <a:pt x="11614" y="9327"/>
                  <a:pt x="10800" y="9327"/>
                </a:cubicBezTo>
                <a:moveTo>
                  <a:pt x="5400" y="11291"/>
                </a:moveTo>
                <a:cubicBezTo>
                  <a:pt x="5129" y="11291"/>
                  <a:pt x="4909" y="11072"/>
                  <a:pt x="4909" y="10800"/>
                </a:cubicBezTo>
                <a:cubicBezTo>
                  <a:pt x="4909" y="10529"/>
                  <a:pt x="5129" y="10309"/>
                  <a:pt x="5400" y="10309"/>
                </a:cubicBezTo>
                <a:cubicBezTo>
                  <a:pt x="5671" y="10309"/>
                  <a:pt x="5891" y="10529"/>
                  <a:pt x="5891" y="10800"/>
                </a:cubicBezTo>
                <a:cubicBezTo>
                  <a:pt x="5891" y="11072"/>
                  <a:pt x="5671" y="11291"/>
                  <a:pt x="5400" y="11291"/>
                </a:cubicBezTo>
                <a:moveTo>
                  <a:pt x="5400" y="9327"/>
                </a:moveTo>
                <a:cubicBezTo>
                  <a:pt x="4586" y="9327"/>
                  <a:pt x="3927" y="9987"/>
                  <a:pt x="3927" y="10800"/>
                </a:cubicBezTo>
                <a:cubicBezTo>
                  <a:pt x="3927" y="11614"/>
                  <a:pt x="4586" y="12273"/>
                  <a:pt x="5400" y="12273"/>
                </a:cubicBezTo>
                <a:cubicBezTo>
                  <a:pt x="6214" y="12273"/>
                  <a:pt x="6873" y="11614"/>
                  <a:pt x="6873" y="10800"/>
                </a:cubicBezTo>
                <a:cubicBezTo>
                  <a:pt x="6873" y="9987"/>
                  <a:pt x="6214" y="9327"/>
                  <a:pt x="5400" y="9327"/>
                </a:cubicBezTo>
                <a:moveTo>
                  <a:pt x="16200" y="11291"/>
                </a:moveTo>
                <a:cubicBezTo>
                  <a:pt x="15929" y="11291"/>
                  <a:pt x="15709" y="11072"/>
                  <a:pt x="15709" y="10800"/>
                </a:cubicBezTo>
                <a:cubicBezTo>
                  <a:pt x="15709" y="10529"/>
                  <a:pt x="15929" y="10309"/>
                  <a:pt x="16200" y="10309"/>
                </a:cubicBezTo>
                <a:cubicBezTo>
                  <a:pt x="16471" y="10309"/>
                  <a:pt x="16691" y="10529"/>
                  <a:pt x="16691" y="10800"/>
                </a:cubicBezTo>
                <a:cubicBezTo>
                  <a:pt x="16691" y="11072"/>
                  <a:pt x="16471" y="11291"/>
                  <a:pt x="16200" y="11291"/>
                </a:cubicBezTo>
                <a:moveTo>
                  <a:pt x="16200" y="9327"/>
                </a:moveTo>
                <a:cubicBezTo>
                  <a:pt x="15386" y="9327"/>
                  <a:pt x="14727" y="9987"/>
                  <a:pt x="14727" y="10800"/>
                </a:cubicBezTo>
                <a:cubicBezTo>
                  <a:pt x="14727" y="11614"/>
                  <a:pt x="15386" y="12273"/>
                  <a:pt x="16200" y="12273"/>
                </a:cubicBezTo>
                <a:cubicBezTo>
                  <a:pt x="17014" y="12273"/>
                  <a:pt x="17673" y="11614"/>
                  <a:pt x="17673" y="10800"/>
                </a:cubicBezTo>
                <a:cubicBezTo>
                  <a:pt x="17673" y="9987"/>
                  <a:pt x="17014" y="9327"/>
                  <a:pt x="16200" y="93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0" name="Shape 2550"/>
          <p:cNvSpPr/>
          <p:nvPr/>
        </p:nvSpPr>
        <p:spPr>
          <a:xfrm>
            <a:off x="7091153"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1" name="Shape 2551"/>
          <p:cNvSpPr/>
          <p:nvPr/>
        </p:nvSpPr>
        <p:spPr>
          <a:xfrm>
            <a:off x="8157675"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2" name="Shape 2552"/>
          <p:cNvSpPr/>
          <p:nvPr/>
        </p:nvSpPr>
        <p:spPr>
          <a:xfrm>
            <a:off x="9224197" y="5011521"/>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3" name="Shape 2553"/>
          <p:cNvSpPr/>
          <p:nvPr/>
        </p:nvSpPr>
        <p:spPr>
          <a:xfrm>
            <a:off x="10290719" y="5011521"/>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4" name="Shape 2554"/>
          <p:cNvSpPr/>
          <p:nvPr/>
        </p:nvSpPr>
        <p:spPr>
          <a:xfrm>
            <a:off x="11357241" y="5011521"/>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5" name="Shape 2555"/>
          <p:cNvSpPr/>
          <p:nvPr/>
        </p:nvSpPr>
        <p:spPr>
          <a:xfrm>
            <a:off x="1758542"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073" y="17379"/>
                </a:moveTo>
                <a:lnTo>
                  <a:pt x="4221" y="3527"/>
                </a:lnTo>
                <a:cubicBezTo>
                  <a:pt x="5963" y="1950"/>
                  <a:pt x="8265" y="982"/>
                  <a:pt x="10800" y="982"/>
                </a:cubicBezTo>
                <a:cubicBezTo>
                  <a:pt x="16223" y="982"/>
                  <a:pt x="20618" y="5377"/>
                  <a:pt x="20618" y="10800"/>
                </a:cubicBezTo>
                <a:cubicBezTo>
                  <a:pt x="20618" y="13335"/>
                  <a:pt x="19650" y="15637"/>
                  <a:pt x="18073" y="17379"/>
                </a:cubicBezTo>
                <a:moveTo>
                  <a:pt x="10800" y="20618"/>
                </a:moveTo>
                <a:cubicBezTo>
                  <a:pt x="5377" y="20618"/>
                  <a:pt x="982" y="16223"/>
                  <a:pt x="982" y="10800"/>
                </a:cubicBezTo>
                <a:cubicBezTo>
                  <a:pt x="982" y="8266"/>
                  <a:pt x="1950" y="5963"/>
                  <a:pt x="3527" y="4221"/>
                </a:cubicBezTo>
                <a:lnTo>
                  <a:pt x="17379" y="18073"/>
                </a:lnTo>
                <a:cubicBezTo>
                  <a:pt x="15637" y="19650"/>
                  <a:pt x="13334" y="20618"/>
                  <a:pt x="10800" y="20618"/>
                </a:cubicBezTo>
                <a:moveTo>
                  <a:pt x="10800" y="0"/>
                </a:moveTo>
                <a:cubicBezTo>
                  <a:pt x="4835" y="0"/>
                  <a:pt x="0" y="4836"/>
                  <a:pt x="0" y="10800"/>
                </a:cubicBezTo>
                <a:cubicBezTo>
                  <a:pt x="0" y="16764"/>
                  <a:pt x="4835" y="21600"/>
                  <a:pt x="10800" y="21600"/>
                </a:cubicBezTo>
                <a:cubicBezTo>
                  <a:pt x="16764" y="21600"/>
                  <a:pt x="21600" y="16764"/>
                  <a:pt x="21600" y="10800"/>
                </a:cubicBezTo>
                <a:cubicBezTo>
                  <a:pt x="21600" y="4836"/>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6" name="Shape 2556"/>
          <p:cNvSpPr/>
          <p:nvPr/>
        </p:nvSpPr>
        <p:spPr>
          <a:xfrm>
            <a:off x="2825064"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874" y="5396"/>
                </a:moveTo>
                <a:cubicBezTo>
                  <a:pt x="11493" y="5396"/>
                  <a:pt x="11166" y="5519"/>
                  <a:pt x="10894" y="5766"/>
                </a:cubicBezTo>
                <a:cubicBezTo>
                  <a:pt x="10621" y="6013"/>
                  <a:pt x="10484" y="6310"/>
                  <a:pt x="10484" y="6658"/>
                </a:cubicBezTo>
                <a:cubicBezTo>
                  <a:pt x="10484" y="7005"/>
                  <a:pt x="10621" y="7301"/>
                  <a:pt x="10894" y="7545"/>
                </a:cubicBezTo>
                <a:cubicBezTo>
                  <a:pt x="11166" y="7790"/>
                  <a:pt x="11493" y="7912"/>
                  <a:pt x="11874" y="7912"/>
                </a:cubicBezTo>
                <a:cubicBezTo>
                  <a:pt x="12255" y="7912"/>
                  <a:pt x="12581" y="7790"/>
                  <a:pt x="12852" y="7545"/>
                </a:cubicBezTo>
                <a:cubicBezTo>
                  <a:pt x="13122" y="7301"/>
                  <a:pt x="13257" y="7005"/>
                  <a:pt x="13257" y="6658"/>
                </a:cubicBezTo>
                <a:cubicBezTo>
                  <a:pt x="13257" y="6310"/>
                  <a:pt x="13122" y="6013"/>
                  <a:pt x="12852" y="5766"/>
                </a:cubicBezTo>
                <a:cubicBezTo>
                  <a:pt x="12581" y="5519"/>
                  <a:pt x="12255" y="5396"/>
                  <a:pt x="11874" y="5396"/>
                </a:cubicBezTo>
                <a:moveTo>
                  <a:pt x="12242" y="15228"/>
                </a:moveTo>
                <a:cubicBezTo>
                  <a:pt x="11942" y="15228"/>
                  <a:pt x="11730" y="15180"/>
                  <a:pt x="11608" y="15083"/>
                </a:cubicBezTo>
                <a:cubicBezTo>
                  <a:pt x="11486" y="14987"/>
                  <a:pt x="11425" y="14807"/>
                  <a:pt x="11425" y="14542"/>
                </a:cubicBezTo>
                <a:cubicBezTo>
                  <a:pt x="11425" y="14436"/>
                  <a:pt x="11444" y="14281"/>
                  <a:pt x="11482" y="14076"/>
                </a:cubicBezTo>
                <a:cubicBezTo>
                  <a:pt x="11519" y="13870"/>
                  <a:pt x="11562" y="13687"/>
                  <a:pt x="11609" y="13527"/>
                </a:cubicBezTo>
                <a:lnTo>
                  <a:pt x="12189" y="11532"/>
                </a:lnTo>
                <a:cubicBezTo>
                  <a:pt x="12246" y="11349"/>
                  <a:pt x="12284" y="11148"/>
                  <a:pt x="12306" y="10929"/>
                </a:cubicBezTo>
                <a:cubicBezTo>
                  <a:pt x="12327" y="10709"/>
                  <a:pt x="12337" y="10557"/>
                  <a:pt x="12337" y="10469"/>
                </a:cubicBezTo>
                <a:cubicBezTo>
                  <a:pt x="12337" y="10049"/>
                  <a:pt x="12185" y="9707"/>
                  <a:pt x="11882" y="9444"/>
                </a:cubicBezTo>
                <a:cubicBezTo>
                  <a:pt x="11578" y="9182"/>
                  <a:pt x="11146" y="9050"/>
                  <a:pt x="10586" y="9050"/>
                </a:cubicBezTo>
                <a:cubicBezTo>
                  <a:pt x="10275" y="9050"/>
                  <a:pt x="9945" y="9104"/>
                  <a:pt x="9597" y="9211"/>
                </a:cubicBezTo>
                <a:cubicBezTo>
                  <a:pt x="9248" y="9319"/>
                  <a:pt x="8884" y="9448"/>
                  <a:pt x="8502" y="9599"/>
                </a:cubicBezTo>
                <a:lnTo>
                  <a:pt x="8347" y="10216"/>
                </a:lnTo>
                <a:cubicBezTo>
                  <a:pt x="8460" y="10175"/>
                  <a:pt x="8595" y="10131"/>
                  <a:pt x="8753" y="10085"/>
                </a:cubicBezTo>
                <a:cubicBezTo>
                  <a:pt x="8911" y="10040"/>
                  <a:pt x="9066" y="10017"/>
                  <a:pt x="9217" y="10017"/>
                </a:cubicBezTo>
                <a:cubicBezTo>
                  <a:pt x="9524" y="10017"/>
                  <a:pt x="9731" y="10068"/>
                  <a:pt x="9839" y="10168"/>
                </a:cubicBezTo>
                <a:cubicBezTo>
                  <a:pt x="9948" y="10269"/>
                  <a:pt x="10002" y="10447"/>
                  <a:pt x="10002" y="10703"/>
                </a:cubicBezTo>
                <a:cubicBezTo>
                  <a:pt x="10002" y="10844"/>
                  <a:pt x="9985" y="11001"/>
                  <a:pt x="9949" y="11172"/>
                </a:cubicBezTo>
                <a:cubicBezTo>
                  <a:pt x="9914" y="11343"/>
                  <a:pt x="9870" y="11526"/>
                  <a:pt x="9818" y="11717"/>
                </a:cubicBezTo>
                <a:lnTo>
                  <a:pt x="9235" y="13719"/>
                </a:lnTo>
                <a:cubicBezTo>
                  <a:pt x="9184" y="13929"/>
                  <a:pt x="9146" y="14118"/>
                  <a:pt x="9123" y="14285"/>
                </a:cubicBezTo>
                <a:cubicBezTo>
                  <a:pt x="9100" y="14451"/>
                  <a:pt x="9088" y="14615"/>
                  <a:pt x="9088" y="14775"/>
                </a:cubicBezTo>
                <a:cubicBezTo>
                  <a:pt x="9088" y="15186"/>
                  <a:pt x="9244" y="15526"/>
                  <a:pt x="9556" y="15793"/>
                </a:cubicBezTo>
                <a:cubicBezTo>
                  <a:pt x="9869" y="16060"/>
                  <a:pt x="10308" y="16194"/>
                  <a:pt x="10872" y="16194"/>
                </a:cubicBezTo>
                <a:cubicBezTo>
                  <a:pt x="11239" y="16194"/>
                  <a:pt x="11561" y="16147"/>
                  <a:pt x="11839" y="16053"/>
                </a:cubicBezTo>
                <a:cubicBezTo>
                  <a:pt x="12117" y="15960"/>
                  <a:pt x="12488" y="15824"/>
                  <a:pt x="12954" y="15645"/>
                </a:cubicBezTo>
                <a:lnTo>
                  <a:pt x="13109" y="15028"/>
                </a:lnTo>
                <a:cubicBezTo>
                  <a:pt x="13029" y="15065"/>
                  <a:pt x="12900" y="15107"/>
                  <a:pt x="12721" y="15155"/>
                </a:cubicBezTo>
                <a:cubicBezTo>
                  <a:pt x="12543" y="15204"/>
                  <a:pt x="12383" y="15228"/>
                  <a:pt x="12242" y="1522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7" name="Shape 2557"/>
          <p:cNvSpPr/>
          <p:nvPr/>
        </p:nvSpPr>
        <p:spPr>
          <a:xfrm>
            <a:off x="3891586"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991" y="6559"/>
                </a:moveTo>
                <a:cubicBezTo>
                  <a:pt x="12727" y="6341"/>
                  <a:pt x="12420" y="6172"/>
                  <a:pt x="12078" y="6058"/>
                </a:cubicBezTo>
                <a:cubicBezTo>
                  <a:pt x="11737" y="5946"/>
                  <a:pt x="11367" y="5889"/>
                  <a:pt x="10978" y="5889"/>
                </a:cubicBezTo>
                <a:cubicBezTo>
                  <a:pt x="10477" y="5889"/>
                  <a:pt x="10025" y="5967"/>
                  <a:pt x="9633" y="6120"/>
                </a:cubicBezTo>
                <a:cubicBezTo>
                  <a:pt x="9239" y="6275"/>
                  <a:pt x="8900" y="6494"/>
                  <a:pt x="8623" y="6771"/>
                </a:cubicBezTo>
                <a:cubicBezTo>
                  <a:pt x="8346" y="7049"/>
                  <a:pt x="8133" y="7392"/>
                  <a:pt x="7992" y="7788"/>
                </a:cubicBezTo>
                <a:cubicBezTo>
                  <a:pt x="7853" y="8180"/>
                  <a:pt x="7782" y="8620"/>
                  <a:pt x="7782" y="9096"/>
                </a:cubicBezTo>
                <a:lnTo>
                  <a:pt x="7782" y="9217"/>
                </a:lnTo>
                <a:lnTo>
                  <a:pt x="8880" y="9217"/>
                </a:lnTo>
                <a:lnTo>
                  <a:pt x="8877" y="9093"/>
                </a:lnTo>
                <a:cubicBezTo>
                  <a:pt x="8868" y="8767"/>
                  <a:pt x="8908" y="8461"/>
                  <a:pt x="8993" y="8187"/>
                </a:cubicBezTo>
                <a:cubicBezTo>
                  <a:pt x="9079" y="7914"/>
                  <a:pt x="9207" y="7675"/>
                  <a:pt x="9377" y="7473"/>
                </a:cubicBezTo>
                <a:cubicBezTo>
                  <a:pt x="9545" y="7274"/>
                  <a:pt x="9762" y="7115"/>
                  <a:pt x="10024" y="7000"/>
                </a:cubicBezTo>
                <a:cubicBezTo>
                  <a:pt x="10287" y="6884"/>
                  <a:pt x="10594" y="6827"/>
                  <a:pt x="10937" y="6827"/>
                </a:cubicBezTo>
                <a:cubicBezTo>
                  <a:pt x="11182" y="6827"/>
                  <a:pt x="11418" y="6868"/>
                  <a:pt x="11639" y="6950"/>
                </a:cubicBezTo>
                <a:cubicBezTo>
                  <a:pt x="11858" y="7032"/>
                  <a:pt x="12053" y="7146"/>
                  <a:pt x="12218" y="7289"/>
                </a:cubicBezTo>
                <a:cubicBezTo>
                  <a:pt x="12381" y="7431"/>
                  <a:pt x="12512" y="7605"/>
                  <a:pt x="12609" y="7808"/>
                </a:cubicBezTo>
                <a:cubicBezTo>
                  <a:pt x="12704" y="8011"/>
                  <a:pt x="12752" y="8236"/>
                  <a:pt x="12752" y="8478"/>
                </a:cubicBezTo>
                <a:cubicBezTo>
                  <a:pt x="12752" y="8797"/>
                  <a:pt x="12674" y="9089"/>
                  <a:pt x="12519" y="9350"/>
                </a:cubicBezTo>
                <a:cubicBezTo>
                  <a:pt x="12359" y="9618"/>
                  <a:pt x="12154" y="9865"/>
                  <a:pt x="11913" y="10082"/>
                </a:cubicBezTo>
                <a:cubicBezTo>
                  <a:pt x="11624" y="10337"/>
                  <a:pt x="11374" y="10568"/>
                  <a:pt x="11170" y="10771"/>
                </a:cubicBezTo>
                <a:cubicBezTo>
                  <a:pt x="10959" y="10979"/>
                  <a:pt x="10789" y="11200"/>
                  <a:pt x="10662" y="11428"/>
                </a:cubicBezTo>
                <a:cubicBezTo>
                  <a:pt x="10534" y="11657"/>
                  <a:pt x="10441" y="11916"/>
                  <a:pt x="10385" y="12199"/>
                </a:cubicBezTo>
                <a:cubicBezTo>
                  <a:pt x="10329" y="12478"/>
                  <a:pt x="10305" y="12827"/>
                  <a:pt x="10315" y="13237"/>
                </a:cubicBezTo>
                <a:lnTo>
                  <a:pt x="10318" y="13355"/>
                </a:lnTo>
                <a:lnTo>
                  <a:pt x="11407" y="13355"/>
                </a:lnTo>
                <a:lnTo>
                  <a:pt x="11410" y="13237"/>
                </a:lnTo>
                <a:cubicBezTo>
                  <a:pt x="11418" y="12838"/>
                  <a:pt x="11436" y="12531"/>
                  <a:pt x="11463" y="12322"/>
                </a:cubicBezTo>
                <a:cubicBezTo>
                  <a:pt x="11488" y="12125"/>
                  <a:pt x="11538" y="11956"/>
                  <a:pt x="11611" y="11821"/>
                </a:cubicBezTo>
                <a:cubicBezTo>
                  <a:pt x="11687" y="11684"/>
                  <a:pt x="11803" y="11541"/>
                  <a:pt x="11959" y="11399"/>
                </a:cubicBezTo>
                <a:cubicBezTo>
                  <a:pt x="12127" y="11245"/>
                  <a:pt x="12351" y="11031"/>
                  <a:pt x="12630" y="10762"/>
                </a:cubicBezTo>
                <a:cubicBezTo>
                  <a:pt x="12979" y="10441"/>
                  <a:pt x="13270" y="10102"/>
                  <a:pt x="13495" y="9753"/>
                </a:cubicBezTo>
                <a:cubicBezTo>
                  <a:pt x="13729" y="9393"/>
                  <a:pt x="13847" y="8952"/>
                  <a:pt x="13847" y="8439"/>
                </a:cubicBezTo>
                <a:cubicBezTo>
                  <a:pt x="13847" y="8038"/>
                  <a:pt x="13770" y="7675"/>
                  <a:pt x="13618" y="7362"/>
                </a:cubicBezTo>
                <a:cubicBezTo>
                  <a:pt x="13467" y="7050"/>
                  <a:pt x="13256" y="6780"/>
                  <a:pt x="12991" y="6559"/>
                </a:cubicBezTo>
                <a:moveTo>
                  <a:pt x="10179" y="15706"/>
                </a:moveTo>
                <a:lnTo>
                  <a:pt x="11558" y="15706"/>
                </a:lnTo>
                <a:lnTo>
                  <a:pt x="11558" y="14072"/>
                </a:lnTo>
                <a:lnTo>
                  <a:pt x="10179" y="14072"/>
                </a:lnTo>
                <a:cubicBezTo>
                  <a:pt x="10179" y="14072"/>
                  <a:pt x="10179" y="15706"/>
                  <a:pt x="10179" y="15706"/>
                </a:cubicBezTo>
                <a:close/>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4"/>
                  <a:pt x="4835" y="21600"/>
                  <a:pt x="10800" y="21600"/>
                </a:cubicBezTo>
                <a:cubicBezTo>
                  <a:pt x="16764" y="21600"/>
                  <a:pt x="21600" y="16764"/>
                  <a:pt x="21600" y="10800"/>
                </a:cubicBezTo>
                <a:cubicBezTo>
                  <a:pt x="21600" y="4836"/>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8" name="Shape 2558"/>
          <p:cNvSpPr/>
          <p:nvPr/>
        </p:nvSpPr>
        <p:spPr>
          <a:xfrm>
            <a:off x="4958108"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782" y="5891"/>
                </a:moveTo>
                <a:lnTo>
                  <a:pt x="9818" y="5891"/>
                </a:lnTo>
                <a:cubicBezTo>
                  <a:pt x="9547" y="5891"/>
                  <a:pt x="9327" y="6111"/>
                  <a:pt x="9327" y="6382"/>
                </a:cubicBezTo>
                <a:cubicBezTo>
                  <a:pt x="9327" y="6394"/>
                  <a:pt x="9334" y="6405"/>
                  <a:pt x="9334" y="6417"/>
                </a:cubicBezTo>
                <a:lnTo>
                  <a:pt x="9328" y="6417"/>
                </a:lnTo>
                <a:lnTo>
                  <a:pt x="9819" y="12308"/>
                </a:lnTo>
                <a:lnTo>
                  <a:pt x="9825" y="12307"/>
                </a:lnTo>
                <a:cubicBezTo>
                  <a:pt x="9844" y="12562"/>
                  <a:pt x="10050" y="12764"/>
                  <a:pt x="10309" y="12764"/>
                </a:cubicBezTo>
                <a:lnTo>
                  <a:pt x="11291" y="12764"/>
                </a:lnTo>
                <a:cubicBezTo>
                  <a:pt x="11550" y="12764"/>
                  <a:pt x="11756" y="12562"/>
                  <a:pt x="11775" y="12307"/>
                </a:cubicBezTo>
                <a:lnTo>
                  <a:pt x="11781" y="12308"/>
                </a:lnTo>
                <a:lnTo>
                  <a:pt x="12272" y="6417"/>
                </a:lnTo>
                <a:lnTo>
                  <a:pt x="12266" y="6417"/>
                </a:lnTo>
                <a:cubicBezTo>
                  <a:pt x="12267" y="6405"/>
                  <a:pt x="12273" y="6394"/>
                  <a:pt x="12273" y="6382"/>
                </a:cubicBezTo>
                <a:cubicBezTo>
                  <a:pt x="12273" y="6111"/>
                  <a:pt x="12053" y="5891"/>
                  <a:pt x="11782" y="5891"/>
                </a:cubicBezTo>
                <a:moveTo>
                  <a:pt x="10800" y="13745"/>
                </a:moveTo>
                <a:cubicBezTo>
                  <a:pt x="10258" y="13745"/>
                  <a:pt x="9818" y="14186"/>
                  <a:pt x="9818" y="14727"/>
                </a:cubicBezTo>
                <a:cubicBezTo>
                  <a:pt x="9818" y="15269"/>
                  <a:pt x="10258" y="15709"/>
                  <a:pt x="10800" y="15709"/>
                </a:cubicBezTo>
                <a:cubicBezTo>
                  <a:pt x="11342" y="15709"/>
                  <a:pt x="11782" y="15269"/>
                  <a:pt x="11782" y="14727"/>
                </a:cubicBezTo>
                <a:cubicBezTo>
                  <a:pt x="11782" y="14186"/>
                  <a:pt x="11342" y="13745"/>
                  <a:pt x="10800" y="137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59" name="Shape 2559"/>
          <p:cNvSpPr/>
          <p:nvPr/>
        </p:nvSpPr>
        <p:spPr>
          <a:xfrm>
            <a:off x="6024630" y="6103437"/>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455" y="15600"/>
                </a:moveTo>
                <a:lnTo>
                  <a:pt x="982" y="15600"/>
                </a:lnTo>
                <a:lnTo>
                  <a:pt x="982" y="1200"/>
                </a:lnTo>
                <a:lnTo>
                  <a:pt x="16691" y="1200"/>
                </a:lnTo>
                <a:lnTo>
                  <a:pt x="16691" y="3000"/>
                </a:lnTo>
                <a:cubicBezTo>
                  <a:pt x="16691" y="3332"/>
                  <a:pt x="16911" y="3600"/>
                  <a:pt x="17182" y="3600"/>
                </a:cubicBezTo>
                <a:cubicBezTo>
                  <a:pt x="17453" y="3600"/>
                  <a:pt x="17673" y="3332"/>
                  <a:pt x="17673" y="3000"/>
                </a:cubicBezTo>
                <a:lnTo>
                  <a:pt x="17673" y="1200"/>
                </a:lnTo>
                <a:cubicBezTo>
                  <a:pt x="17673" y="538"/>
                  <a:pt x="17233" y="0"/>
                  <a:pt x="16691" y="0"/>
                </a:cubicBezTo>
                <a:lnTo>
                  <a:pt x="982" y="0"/>
                </a:lnTo>
                <a:cubicBezTo>
                  <a:pt x="440" y="0"/>
                  <a:pt x="0" y="538"/>
                  <a:pt x="0" y="1200"/>
                </a:cubicBezTo>
                <a:lnTo>
                  <a:pt x="0" y="15600"/>
                </a:lnTo>
                <a:cubicBezTo>
                  <a:pt x="0" y="16262"/>
                  <a:pt x="440" y="16800"/>
                  <a:pt x="982" y="16800"/>
                </a:cubicBezTo>
                <a:lnTo>
                  <a:pt x="2455" y="16800"/>
                </a:lnTo>
                <a:cubicBezTo>
                  <a:pt x="2725" y="16800"/>
                  <a:pt x="2945" y="16532"/>
                  <a:pt x="2945" y="16200"/>
                </a:cubicBezTo>
                <a:cubicBezTo>
                  <a:pt x="2945" y="15869"/>
                  <a:pt x="2725" y="15600"/>
                  <a:pt x="2455" y="15600"/>
                </a:cubicBezTo>
                <a:moveTo>
                  <a:pt x="20618" y="20400"/>
                </a:moveTo>
                <a:lnTo>
                  <a:pt x="4909" y="20400"/>
                </a:lnTo>
                <a:lnTo>
                  <a:pt x="4909" y="6000"/>
                </a:lnTo>
                <a:lnTo>
                  <a:pt x="20618" y="6000"/>
                </a:lnTo>
                <a:cubicBezTo>
                  <a:pt x="20618" y="6000"/>
                  <a:pt x="20618" y="20400"/>
                  <a:pt x="20618" y="20400"/>
                </a:cubicBezTo>
                <a:close/>
                <a:moveTo>
                  <a:pt x="20618" y="4800"/>
                </a:moveTo>
                <a:lnTo>
                  <a:pt x="4909" y="4800"/>
                </a:lnTo>
                <a:cubicBezTo>
                  <a:pt x="4367" y="4800"/>
                  <a:pt x="3927" y="5338"/>
                  <a:pt x="3927" y="6000"/>
                </a:cubicBezTo>
                <a:lnTo>
                  <a:pt x="3927" y="20400"/>
                </a:lnTo>
                <a:cubicBezTo>
                  <a:pt x="3927" y="21062"/>
                  <a:pt x="4367" y="21600"/>
                  <a:pt x="4909" y="21600"/>
                </a:cubicBezTo>
                <a:lnTo>
                  <a:pt x="20618" y="21600"/>
                </a:lnTo>
                <a:cubicBezTo>
                  <a:pt x="21160" y="21600"/>
                  <a:pt x="21600" y="21062"/>
                  <a:pt x="21600" y="20400"/>
                </a:cubicBezTo>
                <a:lnTo>
                  <a:pt x="21600" y="6000"/>
                </a:lnTo>
                <a:cubicBezTo>
                  <a:pt x="21600" y="5338"/>
                  <a:pt x="21160" y="4800"/>
                  <a:pt x="20618" y="4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0" name="Shape 2560"/>
          <p:cNvSpPr/>
          <p:nvPr/>
        </p:nvSpPr>
        <p:spPr>
          <a:xfrm>
            <a:off x="7091153"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455" y="13745"/>
                </a:moveTo>
                <a:cubicBezTo>
                  <a:pt x="2726" y="13745"/>
                  <a:pt x="2945" y="13526"/>
                  <a:pt x="2945" y="13255"/>
                </a:cubicBezTo>
                <a:cubicBezTo>
                  <a:pt x="2945" y="12984"/>
                  <a:pt x="2726" y="12764"/>
                  <a:pt x="2455" y="12764"/>
                </a:cubicBezTo>
                <a:lnTo>
                  <a:pt x="982" y="12764"/>
                </a:lnTo>
                <a:lnTo>
                  <a:pt x="982" y="982"/>
                </a:lnTo>
                <a:lnTo>
                  <a:pt x="16691" y="982"/>
                </a:lnTo>
                <a:lnTo>
                  <a:pt x="16691" y="2455"/>
                </a:lnTo>
                <a:cubicBezTo>
                  <a:pt x="16691" y="2726"/>
                  <a:pt x="16910" y="2945"/>
                  <a:pt x="17182" y="2945"/>
                </a:cubicBezTo>
                <a:cubicBezTo>
                  <a:pt x="17453" y="2945"/>
                  <a:pt x="17673" y="2726"/>
                  <a:pt x="17673" y="2455"/>
                </a:cubicBezTo>
                <a:lnTo>
                  <a:pt x="17673" y="982"/>
                </a:lnTo>
                <a:cubicBezTo>
                  <a:pt x="17673" y="440"/>
                  <a:pt x="17233" y="0"/>
                  <a:pt x="16691" y="0"/>
                </a:cubicBezTo>
                <a:lnTo>
                  <a:pt x="982" y="0"/>
                </a:lnTo>
                <a:cubicBezTo>
                  <a:pt x="440" y="0"/>
                  <a:pt x="0" y="440"/>
                  <a:pt x="0" y="982"/>
                </a:cubicBezTo>
                <a:lnTo>
                  <a:pt x="0" y="16691"/>
                </a:lnTo>
                <a:cubicBezTo>
                  <a:pt x="0" y="17233"/>
                  <a:pt x="440" y="17673"/>
                  <a:pt x="982" y="17673"/>
                </a:cubicBezTo>
                <a:lnTo>
                  <a:pt x="2455" y="17673"/>
                </a:lnTo>
                <a:cubicBezTo>
                  <a:pt x="2726" y="17673"/>
                  <a:pt x="2945" y="17453"/>
                  <a:pt x="2945" y="17182"/>
                </a:cubicBezTo>
                <a:cubicBezTo>
                  <a:pt x="2945" y="16911"/>
                  <a:pt x="2726" y="16691"/>
                  <a:pt x="2455" y="16691"/>
                </a:cubicBezTo>
                <a:lnTo>
                  <a:pt x="982" y="16691"/>
                </a:lnTo>
                <a:lnTo>
                  <a:pt x="982" y="13745"/>
                </a:lnTo>
                <a:cubicBezTo>
                  <a:pt x="982" y="13745"/>
                  <a:pt x="2455" y="13745"/>
                  <a:pt x="2455" y="13745"/>
                </a:cubicBezTo>
                <a:close/>
                <a:moveTo>
                  <a:pt x="20618" y="16691"/>
                </a:moveTo>
                <a:lnTo>
                  <a:pt x="4909" y="16691"/>
                </a:lnTo>
                <a:lnTo>
                  <a:pt x="4909" y="4909"/>
                </a:lnTo>
                <a:lnTo>
                  <a:pt x="20618" y="4909"/>
                </a:lnTo>
                <a:cubicBezTo>
                  <a:pt x="20618" y="4909"/>
                  <a:pt x="20618" y="16691"/>
                  <a:pt x="20618" y="16691"/>
                </a:cubicBezTo>
                <a:close/>
                <a:moveTo>
                  <a:pt x="20618" y="20618"/>
                </a:moveTo>
                <a:lnTo>
                  <a:pt x="4909" y="20618"/>
                </a:lnTo>
                <a:lnTo>
                  <a:pt x="4909" y="17673"/>
                </a:lnTo>
                <a:lnTo>
                  <a:pt x="20618" y="17673"/>
                </a:lnTo>
                <a:cubicBezTo>
                  <a:pt x="20618" y="17673"/>
                  <a:pt x="20618" y="20618"/>
                  <a:pt x="20618" y="20618"/>
                </a:cubicBezTo>
                <a:close/>
                <a:moveTo>
                  <a:pt x="20618" y="3927"/>
                </a:moveTo>
                <a:lnTo>
                  <a:pt x="4909" y="3927"/>
                </a:lnTo>
                <a:cubicBezTo>
                  <a:pt x="4367" y="3927"/>
                  <a:pt x="3927" y="4367"/>
                  <a:pt x="3927" y="4909"/>
                </a:cubicBezTo>
                <a:lnTo>
                  <a:pt x="3927" y="20618"/>
                </a:lnTo>
                <a:cubicBezTo>
                  <a:pt x="3927" y="21160"/>
                  <a:pt x="4367" y="21600"/>
                  <a:pt x="4909" y="21600"/>
                </a:cubicBezTo>
                <a:lnTo>
                  <a:pt x="20618" y="21600"/>
                </a:lnTo>
                <a:cubicBezTo>
                  <a:pt x="21160" y="21600"/>
                  <a:pt x="21600" y="21160"/>
                  <a:pt x="21600" y="20618"/>
                </a:cubicBezTo>
                <a:lnTo>
                  <a:pt x="21600" y="4909"/>
                </a:lnTo>
                <a:cubicBezTo>
                  <a:pt x="21600" y="4367"/>
                  <a:pt x="21160" y="3927"/>
                  <a:pt x="20618"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1" name="Shape 2561"/>
          <p:cNvSpPr/>
          <p:nvPr/>
        </p:nvSpPr>
        <p:spPr>
          <a:xfrm>
            <a:off x="8157675" y="6103437"/>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455" y="3600"/>
                </a:moveTo>
                <a:lnTo>
                  <a:pt x="19145" y="3600"/>
                </a:lnTo>
                <a:cubicBezTo>
                  <a:pt x="19417" y="3600"/>
                  <a:pt x="19636" y="3332"/>
                  <a:pt x="19636" y="3000"/>
                </a:cubicBezTo>
                <a:cubicBezTo>
                  <a:pt x="19636" y="2669"/>
                  <a:pt x="19417" y="2400"/>
                  <a:pt x="19145" y="2400"/>
                </a:cubicBezTo>
                <a:lnTo>
                  <a:pt x="2455" y="2400"/>
                </a:lnTo>
                <a:cubicBezTo>
                  <a:pt x="2183" y="2400"/>
                  <a:pt x="1964" y="2669"/>
                  <a:pt x="1964" y="3000"/>
                </a:cubicBezTo>
                <a:cubicBezTo>
                  <a:pt x="1964" y="3332"/>
                  <a:pt x="2183" y="3600"/>
                  <a:pt x="2455" y="3600"/>
                </a:cubicBezTo>
                <a:moveTo>
                  <a:pt x="20618" y="20400"/>
                </a:moveTo>
                <a:lnTo>
                  <a:pt x="982" y="20400"/>
                </a:lnTo>
                <a:lnTo>
                  <a:pt x="982" y="6000"/>
                </a:lnTo>
                <a:lnTo>
                  <a:pt x="20618" y="6000"/>
                </a:lnTo>
                <a:cubicBezTo>
                  <a:pt x="20618" y="6000"/>
                  <a:pt x="20618" y="20400"/>
                  <a:pt x="20618" y="20400"/>
                </a:cubicBezTo>
                <a:close/>
                <a:moveTo>
                  <a:pt x="20618" y="4800"/>
                </a:moveTo>
                <a:lnTo>
                  <a:pt x="982" y="4800"/>
                </a:lnTo>
                <a:cubicBezTo>
                  <a:pt x="439" y="4800"/>
                  <a:pt x="0" y="5338"/>
                  <a:pt x="0" y="6000"/>
                </a:cubicBezTo>
                <a:lnTo>
                  <a:pt x="0" y="20400"/>
                </a:lnTo>
                <a:cubicBezTo>
                  <a:pt x="0" y="21062"/>
                  <a:pt x="439" y="21600"/>
                  <a:pt x="982" y="21600"/>
                </a:cubicBezTo>
                <a:lnTo>
                  <a:pt x="20618" y="21600"/>
                </a:lnTo>
                <a:cubicBezTo>
                  <a:pt x="21160" y="21600"/>
                  <a:pt x="21600" y="21062"/>
                  <a:pt x="21600" y="20400"/>
                </a:cubicBezTo>
                <a:lnTo>
                  <a:pt x="21600" y="6000"/>
                </a:lnTo>
                <a:cubicBezTo>
                  <a:pt x="21600" y="5338"/>
                  <a:pt x="21160" y="4800"/>
                  <a:pt x="20618" y="4800"/>
                </a:cubicBezTo>
                <a:moveTo>
                  <a:pt x="4418" y="1200"/>
                </a:moveTo>
                <a:lnTo>
                  <a:pt x="17182" y="1200"/>
                </a:lnTo>
                <a:cubicBezTo>
                  <a:pt x="17453" y="1200"/>
                  <a:pt x="17673" y="932"/>
                  <a:pt x="17673" y="600"/>
                </a:cubicBezTo>
                <a:cubicBezTo>
                  <a:pt x="17673" y="269"/>
                  <a:pt x="17453" y="0"/>
                  <a:pt x="17182" y="0"/>
                </a:cubicBezTo>
                <a:lnTo>
                  <a:pt x="4418" y="0"/>
                </a:lnTo>
                <a:cubicBezTo>
                  <a:pt x="4147" y="0"/>
                  <a:pt x="3927" y="269"/>
                  <a:pt x="3927" y="600"/>
                </a:cubicBezTo>
                <a:cubicBezTo>
                  <a:pt x="3927" y="932"/>
                  <a:pt x="4147" y="1200"/>
                  <a:pt x="4418" y="1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2" name="Shape 2562"/>
          <p:cNvSpPr/>
          <p:nvPr/>
        </p:nvSpPr>
        <p:spPr>
          <a:xfrm>
            <a:off x="9224197"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3" name="Shape 2563"/>
          <p:cNvSpPr/>
          <p:nvPr/>
        </p:nvSpPr>
        <p:spPr>
          <a:xfrm>
            <a:off x="10290719"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4" name="Shape 2564"/>
          <p:cNvSpPr/>
          <p:nvPr/>
        </p:nvSpPr>
        <p:spPr>
          <a:xfrm>
            <a:off x="11357241"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818" y="10800"/>
                </a:moveTo>
                <a:lnTo>
                  <a:pt x="11782" y="10800"/>
                </a:lnTo>
                <a:lnTo>
                  <a:pt x="11782" y="12764"/>
                </a:lnTo>
                <a:lnTo>
                  <a:pt x="9818" y="12764"/>
                </a:lnTo>
                <a:cubicBezTo>
                  <a:pt x="9818" y="12764"/>
                  <a:pt x="9818" y="10800"/>
                  <a:pt x="9818" y="10800"/>
                </a:cubicBezTo>
                <a:close/>
                <a:moveTo>
                  <a:pt x="9327" y="13745"/>
                </a:moveTo>
                <a:lnTo>
                  <a:pt x="12273" y="13745"/>
                </a:lnTo>
                <a:cubicBezTo>
                  <a:pt x="12544" y="13745"/>
                  <a:pt x="12764" y="13526"/>
                  <a:pt x="12764" y="13255"/>
                </a:cubicBezTo>
                <a:lnTo>
                  <a:pt x="12764" y="10309"/>
                </a:lnTo>
                <a:cubicBezTo>
                  <a:pt x="12764" y="10038"/>
                  <a:pt x="12544" y="9818"/>
                  <a:pt x="12273" y="9818"/>
                </a:cubicBezTo>
                <a:lnTo>
                  <a:pt x="9327" y="9818"/>
                </a:lnTo>
                <a:cubicBezTo>
                  <a:pt x="9056" y="9818"/>
                  <a:pt x="8836" y="10038"/>
                  <a:pt x="8836" y="10309"/>
                </a:cubicBezTo>
                <a:lnTo>
                  <a:pt x="8836" y="13255"/>
                </a:lnTo>
                <a:cubicBezTo>
                  <a:pt x="8836" y="13526"/>
                  <a:pt x="9056" y="13745"/>
                  <a:pt x="9327" y="13745"/>
                </a:cubicBezTo>
                <a:moveTo>
                  <a:pt x="14727" y="15709"/>
                </a:moveTo>
                <a:lnTo>
                  <a:pt x="16691" y="15709"/>
                </a:lnTo>
                <a:lnTo>
                  <a:pt x="16691" y="17673"/>
                </a:lnTo>
                <a:lnTo>
                  <a:pt x="14727" y="17673"/>
                </a:lnTo>
                <a:cubicBezTo>
                  <a:pt x="14727" y="17673"/>
                  <a:pt x="14727" y="15709"/>
                  <a:pt x="14727" y="15709"/>
                </a:cubicBezTo>
                <a:close/>
                <a:moveTo>
                  <a:pt x="14236" y="18655"/>
                </a:moveTo>
                <a:lnTo>
                  <a:pt x="17182" y="18655"/>
                </a:lnTo>
                <a:cubicBezTo>
                  <a:pt x="17453" y="18655"/>
                  <a:pt x="17673" y="18435"/>
                  <a:pt x="17673" y="18164"/>
                </a:cubicBezTo>
                <a:lnTo>
                  <a:pt x="17673" y="15218"/>
                </a:lnTo>
                <a:cubicBezTo>
                  <a:pt x="17673" y="14947"/>
                  <a:pt x="17453" y="14727"/>
                  <a:pt x="17182" y="14727"/>
                </a:cubicBezTo>
                <a:lnTo>
                  <a:pt x="14236" y="14727"/>
                </a:lnTo>
                <a:cubicBezTo>
                  <a:pt x="13965" y="14727"/>
                  <a:pt x="13745" y="14947"/>
                  <a:pt x="13745" y="15218"/>
                </a:cubicBezTo>
                <a:lnTo>
                  <a:pt x="13745" y="18164"/>
                </a:lnTo>
                <a:cubicBezTo>
                  <a:pt x="13745" y="18435"/>
                  <a:pt x="13965" y="18655"/>
                  <a:pt x="14236" y="18655"/>
                </a:cubicBezTo>
                <a:moveTo>
                  <a:pt x="9818" y="5891"/>
                </a:moveTo>
                <a:lnTo>
                  <a:pt x="11782" y="5891"/>
                </a:lnTo>
                <a:lnTo>
                  <a:pt x="11782" y="7855"/>
                </a:lnTo>
                <a:lnTo>
                  <a:pt x="9818" y="7855"/>
                </a:lnTo>
                <a:cubicBezTo>
                  <a:pt x="9818" y="7855"/>
                  <a:pt x="9818" y="5891"/>
                  <a:pt x="9818" y="5891"/>
                </a:cubicBezTo>
                <a:close/>
                <a:moveTo>
                  <a:pt x="9327" y="8836"/>
                </a:moveTo>
                <a:lnTo>
                  <a:pt x="12273" y="8836"/>
                </a:lnTo>
                <a:cubicBezTo>
                  <a:pt x="12544" y="8836"/>
                  <a:pt x="12764" y="8617"/>
                  <a:pt x="12764" y="8345"/>
                </a:cubicBezTo>
                <a:lnTo>
                  <a:pt x="12764" y="5400"/>
                </a:lnTo>
                <a:cubicBezTo>
                  <a:pt x="12764" y="5129"/>
                  <a:pt x="12544" y="4909"/>
                  <a:pt x="12273" y="4909"/>
                </a:cubicBezTo>
                <a:lnTo>
                  <a:pt x="9327" y="4909"/>
                </a:lnTo>
                <a:cubicBezTo>
                  <a:pt x="9056" y="4909"/>
                  <a:pt x="8836" y="5129"/>
                  <a:pt x="8836" y="5400"/>
                </a:cubicBezTo>
                <a:lnTo>
                  <a:pt x="8836" y="8345"/>
                </a:lnTo>
                <a:cubicBezTo>
                  <a:pt x="8836" y="8617"/>
                  <a:pt x="9056" y="8836"/>
                  <a:pt x="9327" y="8836"/>
                </a:cubicBezTo>
                <a:moveTo>
                  <a:pt x="4909" y="15709"/>
                </a:moveTo>
                <a:lnTo>
                  <a:pt x="6873" y="15709"/>
                </a:lnTo>
                <a:lnTo>
                  <a:pt x="6873" y="17673"/>
                </a:lnTo>
                <a:lnTo>
                  <a:pt x="4909" y="17673"/>
                </a:lnTo>
                <a:cubicBezTo>
                  <a:pt x="4909" y="17673"/>
                  <a:pt x="4909" y="15709"/>
                  <a:pt x="4909" y="15709"/>
                </a:cubicBezTo>
                <a:close/>
                <a:moveTo>
                  <a:pt x="4418" y="18655"/>
                </a:moveTo>
                <a:lnTo>
                  <a:pt x="7364" y="18655"/>
                </a:lnTo>
                <a:cubicBezTo>
                  <a:pt x="7635" y="18655"/>
                  <a:pt x="7855" y="18435"/>
                  <a:pt x="7855" y="18164"/>
                </a:cubicBezTo>
                <a:lnTo>
                  <a:pt x="7855" y="15218"/>
                </a:lnTo>
                <a:cubicBezTo>
                  <a:pt x="7855" y="14947"/>
                  <a:pt x="7635" y="14727"/>
                  <a:pt x="7364" y="14727"/>
                </a:cubicBezTo>
                <a:lnTo>
                  <a:pt x="4418" y="14727"/>
                </a:lnTo>
                <a:cubicBezTo>
                  <a:pt x="4147" y="14727"/>
                  <a:pt x="3927" y="14947"/>
                  <a:pt x="3927" y="15218"/>
                </a:cubicBezTo>
                <a:lnTo>
                  <a:pt x="3927" y="18164"/>
                </a:lnTo>
                <a:cubicBezTo>
                  <a:pt x="3927" y="18435"/>
                  <a:pt x="4147" y="18655"/>
                  <a:pt x="4418" y="18655"/>
                </a:cubicBezTo>
                <a:moveTo>
                  <a:pt x="14727" y="10800"/>
                </a:moveTo>
                <a:lnTo>
                  <a:pt x="16691" y="10800"/>
                </a:lnTo>
                <a:lnTo>
                  <a:pt x="16691" y="12764"/>
                </a:lnTo>
                <a:lnTo>
                  <a:pt x="14727" y="12764"/>
                </a:lnTo>
                <a:cubicBezTo>
                  <a:pt x="14727" y="12764"/>
                  <a:pt x="14727" y="10800"/>
                  <a:pt x="14727" y="10800"/>
                </a:cubicBezTo>
                <a:close/>
                <a:moveTo>
                  <a:pt x="14236" y="13745"/>
                </a:moveTo>
                <a:lnTo>
                  <a:pt x="17182" y="13745"/>
                </a:lnTo>
                <a:cubicBezTo>
                  <a:pt x="17453" y="13745"/>
                  <a:pt x="17673" y="13526"/>
                  <a:pt x="17673" y="13255"/>
                </a:cubicBezTo>
                <a:lnTo>
                  <a:pt x="17673" y="10309"/>
                </a:lnTo>
                <a:cubicBezTo>
                  <a:pt x="17673" y="10038"/>
                  <a:pt x="17453" y="9818"/>
                  <a:pt x="17182" y="9818"/>
                </a:cubicBezTo>
                <a:lnTo>
                  <a:pt x="14236" y="9818"/>
                </a:lnTo>
                <a:cubicBezTo>
                  <a:pt x="13965" y="9818"/>
                  <a:pt x="13745" y="10038"/>
                  <a:pt x="13745" y="10309"/>
                </a:cubicBezTo>
                <a:lnTo>
                  <a:pt x="13745" y="13255"/>
                </a:lnTo>
                <a:cubicBezTo>
                  <a:pt x="13745" y="13526"/>
                  <a:pt x="13965" y="13745"/>
                  <a:pt x="14236" y="13745"/>
                </a:cubicBezTo>
                <a:moveTo>
                  <a:pt x="4909" y="10800"/>
                </a:moveTo>
                <a:lnTo>
                  <a:pt x="6873" y="10800"/>
                </a:lnTo>
                <a:lnTo>
                  <a:pt x="6873" y="12764"/>
                </a:lnTo>
                <a:lnTo>
                  <a:pt x="4909" y="12764"/>
                </a:lnTo>
                <a:cubicBezTo>
                  <a:pt x="4909" y="12764"/>
                  <a:pt x="4909" y="10800"/>
                  <a:pt x="4909" y="10800"/>
                </a:cubicBezTo>
                <a:close/>
                <a:moveTo>
                  <a:pt x="4418" y="13745"/>
                </a:moveTo>
                <a:lnTo>
                  <a:pt x="7364" y="13745"/>
                </a:lnTo>
                <a:cubicBezTo>
                  <a:pt x="7635" y="13745"/>
                  <a:pt x="7855" y="13526"/>
                  <a:pt x="7855" y="13255"/>
                </a:cubicBezTo>
                <a:lnTo>
                  <a:pt x="7855" y="10309"/>
                </a:lnTo>
                <a:cubicBezTo>
                  <a:pt x="7855" y="10038"/>
                  <a:pt x="7635" y="9818"/>
                  <a:pt x="7364" y="9818"/>
                </a:cubicBezTo>
                <a:lnTo>
                  <a:pt x="4418" y="9818"/>
                </a:lnTo>
                <a:cubicBezTo>
                  <a:pt x="4147" y="9818"/>
                  <a:pt x="3927" y="10038"/>
                  <a:pt x="3927" y="10309"/>
                </a:cubicBezTo>
                <a:lnTo>
                  <a:pt x="3927" y="13255"/>
                </a:lnTo>
                <a:cubicBezTo>
                  <a:pt x="3927" y="13526"/>
                  <a:pt x="4147" y="13745"/>
                  <a:pt x="4418" y="13745"/>
                </a:cubicBezTo>
                <a:moveTo>
                  <a:pt x="4909" y="5891"/>
                </a:moveTo>
                <a:lnTo>
                  <a:pt x="6873" y="5891"/>
                </a:lnTo>
                <a:lnTo>
                  <a:pt x="6873" y="7855"/>
                </a:lnTo>
                <a:lnTo>
                  <a:pt x="4909" y="7855"/>
                </a:lnTo>
                <a:cubicBezTo>
                  <a:pt x="4909" y="7855"/>
                  <a:pt x="4909" y="5891"/>
                  <a:pt x="4909" y="5891"/>
                </a:cubicBezTo>
                <a:close/>
                <a:moveTo>
                  <a:pt x="4418" y="8836"/>
                </a:moveTo>
                <a:lnTo>
                  <a:pt x="7364" y="8836"/>
                </a:lnTo>
                <a:cubicBezTo>
                  <a:pt x="7635" y="8836"/>
                  <a:pt x="7855" y="8617"/>
                  <a:pt x="7855" y="8345"/>
                </a:cubicBezTo>
                <a:lnTo>
                  <a:pt x="7855" y="5400"/>
                </a:lnTo>
                <a:cubicBezTo>
                  <a:pt x="7855" y="5129"/>
                  <a:pt x="7635" y="4909"/>
                  <a:pt x="7364" y="4909"/>
                </a:cubicBezTo>
                <a:lnTo>
                  <a:pt x="4418" y="4909"/>
                </a:lnTo>
                <a:cubicBezTo>
                  <a:pt x="4147" y="4909"/>
                  <a:pt x="3927" y="5129"/>
                  <a:pt x="3927" y="5400"/>
                </a:cubicBezTo>
                <a:lnTo>
                  <a:pt x="3927" y="8345"/>
                </a:lnTo>
                <a:cubicBezTo>
                  <a:pt x="3927" y="8617"/>
                  <a:pt x="4147" y="8836"/>
                  <a:pt x="4418" y="8836"/>
                </a:cubicBezTo>
                <a:moveTo>
                  <a:pt x="14727" y="5891"/>
                </a:moveTo>
                <a:lnTo>
                  <a:pt x="16691" y="5891"/>
                </a:lnTo>
                <a:lnTo>
                  <a:pt x="16691" y="7855"/>
                </a:lnTo>
                <a:lnTo>
                  <a:pt x="14727" y="7855"/>
                </a:lnTo>
                <a:cubicBezTo>
                  <a:pt x="14727" y="7855"/>
                  <a:pt x="14727" y="5891"/>
                  <a:pt x="14727" y="5891"/>
                </a:cubicBezTo>
                <a:close/>
                <a:moveTo>
                  <a:pt x="14236" y="8836"/>
                </a:moveTo>
                <a:lnTo>
                  <a:pt x="17182" y="8836"/>
                </a:lnTo>
                <a:cubicBezTo>
                  <a:pt x="17453" y="8836"/>
                  <a:pt x="17673" y="8617"/>
                  <a:pt x="17673" y="8345"/>
                </a:cubicBezTo>
                <a:lnTo>
                  <a:pt x="17673" y="5400"/>
                </a:lnTo>
                <a:cubicBezTo>
                  <a:pt x="17673" y="5129"/>
                  <a:pt x="17453" y="4909"/>
                  <a:pt x="17182" y="4909"/>
                </a:cubicBezTo>
                <a:lnTo>
                  <a:pt x="14236" y="4909"/>
                </a:lnTo>
                <a:cubicBezTo>
                  <a:pt x="13965" y="4909"/>
                  <a:pt x="13745" y="5129"/>
                  <a:pt x="13745" y="5400"/>
                </a:cubicBezTo>
                <a:lnTo>
                  <a:pt x="13745" y="8345"/>
                </a:lnTo>
                <a:cubicBezTo>
                  <a:pt x="13745" y="8617"/>
                  <a:pt x="13965" y="8836"/>
                  <a:pt x="14236" y="8836"/>
                </a:cubicBezTo>
                <a:moveTo>
                  <a:pt x="19636" y="1964"/>
                </a:moveTo>
                <a:lnTo>
                  <a:pt x="1964" y="1964"/>
                </a:lnTo>
                <a:lnTo>
                  <a:pt x="1964" y="982"/>
                </a:lnTo>
                <a:lnTo>
                  <a:pt x="19636" y="982"/>
                </a:lnTo>
                <a:cubicBezTo>
                  <a:pt x="19636" y="982"/>
                  <a:pt x="19636" y="1964"/>
                  <a:pt x="19636" y="1964"/>
                </a:cubicBezTo>
                <a:close/>
                <a:moveTo>
                  <a:pt x="19636" y="20618"/>
                </a:moveTo>
                <a:lnTo>
                  <a:pt x="12764" y="20618"/>
                </a:lnTo>
                <a:lnTo>
                  <a:pt x="12764" y="15218"/>
                </a:lnTo>
                <a:cubicBezTo>
                  <a:pt x="12764" y="14947"/>
                  <a:pt x="12544" y="14727"/>
                  <a:pt x="12273" y="14727"/>
                </a:cubicBezTo>
                <a:lnTo>
                  <a:pt x="9327" y="14727"/>
                </a:lnTo>
                <a:cubicBezTo>
                  <a:pt x="9056" y="14727"/>
                  <a:pt x="8836" y="14947"/>
                  <a:pt x="8836" y="15218"/>
                </a:cubicBezTo>
                <a:lnTo>
                  <a:pt x="8836" y="20618"/>
                </a:lnTo>
                <a:lnTo>
                  <a:pt x="1964" y="20618"/>
                </a:lnTo>
                <a:lnTo>
                  <a:pt x="1964" y="2945"/>
                </a:lnTo>
                <a:lnTo>
                  <a:pt x="19636" y="2945"/>
                </a:lnTo>
                <a:cubicBezTo>
                  <a:pt x="19636" y="2945"/>
                  <a:pt x="19636" y="20618"/>
                  <a:pt x="19636" y="20618"/>
                </a:cubicBezTo>
                <a:close/>
                <a:moveTo>
                  <a:pt x="11782" y="20618"/>
                </a:moveTo>
                <a:lnTo>
                  <a:pt x="9818" y="20618"/>
                </a:lnTo>
                <a:lnTo>
                  <a:pt x="9818" y="15709"/>
                </a:lnTo>
                <a:lnTo>
                  <a:pt x="11782" y="15709"/>
                </a:lnTo>
                <a:cubicBezTo>
                  <a:pt x="11782" y="15709"/>
                  <a:pt x="11782" y="20618"/>
                  <a:pt x="11782" y="20618"/>
                </a:cubicBezTo>
                <a:close/>
                <a:moveTo>
                  <a:pt x="21109" y="1964"/>
                </a:moveTo>
                <a:lnTo>
                  <a:pt x="20618" y="1964"/>
                </a:lnTo>
                <a:lnTo>
                  <a:pt x="20618" y="491"/>
                </a:lnTo>
                <a:cubicBezTo>
                  <a:pt x="20618" y="220"/>
                  <a:pt x="20399" y="0"/>
                  <a:pt x="20127" y="0"/>
                </a:cubicBezTo>
                <a:lnTo>
                  <a:pt x="1473" y="0"/>
                </a:lnTo>
                <a:cubicBezTo>
                  <a:pt x="1201" y="0"/>
                  <a:pt x="982" y="220"/>
                  <a:pt x="982" y="491"/>
                </a:cubicBezTo>
                <a:lnTo>
                  <a:pt x="982" y="1964"/>
                </a:lnTo>
                <a:lnTo>
                  <a:pt x="491" y="1964"/>
                </a:lnTo>
                <a:cubicBezTo>
                  <a:pt x="220" y="1964"/>
                  <a:pt x="0" y="2184"/>
                  <a:pt x="0" y="2455"/>
                </a:cubicBezTo>
                <a:cubicBezTo>
                  <a:pt x="0" y="2726"/>
                  <a:pt x="220" y="2945"/>
                  <a:pt x="491" y="2945"/>
                </a:cubicBezTo>
                <a:lnTo>
                  <a:pt x="982" y="2945"/>
                </a:lnTo>
                <a:lnTo>
                  <a:pt x="982" y="21109"/>
                </a:lnTo>
                <a:cubicBezTo>
                  <a:pt x="982" y="21381"/>
                  <a:pt x="1201" y="21600"/>
                  <a:pt x="1473" y="21600"/>
                </a:cubicBezTo>
                <a:lnTo>
                  <a:pt x="20127" y="21600"/>
                </a:lnTo>
                <a:cubicBezTo>
                  <a:pt x="20399" y="21600"/>
                  <a:pt x="20618" y="21381"/>
                  <a:pt x="20618" y="21109"/>
                </a:cubicBezTo>
                <a:lnTo>
                  <a:pt x="20618" y="2945"/>
                </a:lnTo>
                <a:lnTo>
                  <a:pt x="21109" y="2945"/>
                </a:lnTo>
                <a:cubicBezTo>
                  <a:pt x="21380" y="2945"/>
                  <a:pt x="21600" y="2726"/>
                  <a:pt x="21600" y="2455"/>
                </a:cubicBezTo>
                <a:cubicBezTo>
                  <a:pt x="21600" y="2184"/>
                  <a:pt x="21380" y="1964"/>
                  <a:pt x="21109" y="19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5" name="Shape 2565"/>
          <p:cNvSpPr/>
          <p:nvPr/>
        </p:nvSpPr>
        <p:spPr>
          <a:xfrm>
            <a:off x="1758542" y="7169959"/>
            <a:ext cx="558655" cy="457095"/>
          </a:xfrm>
          <a:custGeom>
            <a:avLst/>
            <a:gdLst/>
            <a:ahLst/>
            <a:cxnLst>
              <a:cxn ang="0">
                <a:pos x="wd2" y="hd2"/>
              </a:cxn>
              <a:cxn ang="5400000">
                <a:pos x="wd2" y="hd2"/>
              </a:cxn>
              <a:cxn ang="10800000">
                <a:pos x="wd2" y="hd2"/>
              </a:cxn>
              <a:cxn ang="16200000">
                <a:pos x="wd2" y="hd2"/>
              </a:cxn>
            </a:cxnLst>
            <a:rect l="0" t="0" r="r" b="b"/>
            <a:pathLst>
              <a:path w="21600" h="21600" extrusionOk="0">
                <a:moveTo>
                  <a:pt x="7855" y="8400"/>
                </a:moveTo>
                <a:lnTo>
                  <a:pt x="13745" y="8400"/>
                </a:lnTo>
                <a:lnTo>
                  <a:pt x="13745" y="9600"/>
                </a:lnTo>
                <a:lnTo>
                  <a:pt x="7855" y="9600"/>
                </a:lnTo>
                <a:cubicBezTo>
                  <a:pt x="7855" y="9600"/>
                  <a:pt x="7855" y="8400"/>
                  <a:pt x="7855" y="8400"/>
                </a:cubicBezTo>
                <a:close/>
                <a:moveTo>
                  <a:pt x="7855" y="10800"/>
                </a:moveTo>
                <a:lnTo>
                  <a:pt x="13745" y="10800"/>
                </a:lnTo>
                <a:cubicBezTo>
                  <a:pt x="14287" y="10800"/>
                  <a:pt x="14727" y="10262"/>
                  <a:pt x="14727" y="9600"/>
                </a:cubicBezTo>
                <a:lnTo>
                  <a:pt x="14727" y="8400"/>
                </a:lnTo>
                <a:cubicBezTo>
                  <a:pt x="14727" y="7737"/>
                  <a:pt x="14287" y="7200"/>
                  <a:pt x="13745" y="7200"/>
                </a:cubicBezTo>
                <a:lnTo>
                  <a:pt x="7855" y="7200"/>
                </a:lnTo>
                <a:cubicBezTo>
                  <a:pt x="7313" y="7200"/>
                  <a:pt x="6873" y="7737"/>
                  <a:pt x="6873" y="8400"/>
                </a:cubicBezTo>
                <a:lnTo>
                  <a:pt x="6873" y="9600"/>
                </a:lnTo>
                <a:cubicBezTo>
                  <a:pt x="6873" y="10262"/>
                  <a:pt x="7313" y="10800"/>
                  <a:pt x="7855" y="10800"/>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6" name="Shape 2566"/>
          <p:cNvSpPr/>
          <p:nvPr/>
        </p:nvSpPr>
        <p:spPr>
          <a:xfrm>
            <a:off x="2825064" y="7169959"/>
            <a:ext cx="558655" cy="457101"/>
          </a:xfrm>
          <a:custGeom>
            <a:avLst/>
            <a:gdLst/>
            <a:ahLst/>
            <a:cxnLst>
              <a:cxn ang="0">
                <a:pos x="wd2" y="hd2"/>
              </a:cxn>
              <a:cxn ang="5400000">
                <a:pos x="wd2" y="hd2"/>
              </a:cxn>
              <a:cxn ang="10800000">
                <a:pos x="wd2" y="hd2"/>
              </a:cxn>
              <a:cxn ang="16200000">
                <a:pos x="wd2" y="hd2"/>
              </a:cxn>
            </a:cxnLst>
            <a:rect l="0" t="0" r="r" b="b"/>
            <a:pathLst>
              <a:path w="21600" h="21600" extrusionOk="0">
                <a:moveTo>
                  <a:pt x="6382" y="12000"/>
                </a:moveTo>
                <a:cubicBezTo>
                  <a:pt x="6653" y="12000"/>
                  <a:pt x="6873" y="12268"/>
                  <a:pt x="6873" y="12599"/>
                </a:cubicBezTo>
                <a:cubicBezTo>
                  <a:pt x="6873" y="12931"/>
                  <a:pt x="6653" y="13199"/>
                  <a:pt x="6382" y="13199"/>
                </a:cubicBezTo>
                <a:cubicBezTo>
                  <a:pt x="6111" y="13199"/>
                  <a:pt x="5891" y="12931"/>
                  <a:pt x="5891" y="12599"/>
                </a:cubicBezTo>
                <a:cubicBezTo>
                  <a:pt x="5891" y="12268"/>
                  <a:pt x="6111" y="12000"/>
                  <a:pt x="6382" y="12000"/>
                </a:cubicBezTo>
                <a:moveTo>
                  <a:pt x="6382" y="14399"/>
                </a:moveTo>
                <a:cubicBezTo>
                  <a:pt x="7195" y="14399"/>
                  <a:pt x="7855" y="13594"/>
                  <a:pt x="7855" y="12599"/>
                </a:cubicBezTo>
                <a:cubicBezTo>
                  <a:pt x="7855" y="11606"/>
                  <a:pt x="7195" y="10800"/>
                  <a:pt x="6382" y="10800"/>
                </a:cubicBezTo>
                <a:cubicBezTo>
                  <a:pt x="5568" y="10800"/>
                  <a:pt x="4909" y="11606"/>
                  <a:pt x="4909" y="12599"/>
                </a:cubicBezTo>
                <a:cubicBezTo>
                  <a:pt x="4909" y="13594"/>
                  <a:pt x="5568" y="14399"/>
                  <a:pt x="6382" y="14399"/>
                </a:cubicBezTo>
                <a:moveTo>
                  <a:pt x="20618" y="3600"/>
                </a:moveTo>
                <a:lnTo>
                  <a:pt x="982" y="3600"/>
                </a:lnTo>
                <a:lnTo>
                  <a:pt x="982" y="1200"/>
                </a:lnTo>
                <a:lnTo>
                  <a:pt x="20618" y="1200"/>
                </a:lnTo>
                <a:cubicBezTo>
                  <a:pt x="20618" y="1200"/>
                  <a:pt x="20618" y="3600"/>
                  <a:pt x="20618" y="3600"/>
                </a:cubicBezTo>
                <a:close/>
                <a:moveTo>
                  <a:pt x="18655" y="20399"/>
                </a:moveTo>
                <a:lnTo>
                  <a:pt x="2945" y="20399"/>
                </a:lnTo>
                <a:lnTo>
                  <a:pt x="2945" y="4800"/>
                </a:lnTo>
                <a:lnTo>
                  <a:pt x="18655" y="4800"/>
                </a:lnTo>
                <a:cubicBezTo>
                  <a:pt x="18655" y="4800"/>
                  <a:pt x="18655" y="20399"/>
                  <a:pt x="18655" y="20399"/>
                </a:cubicBezTo>
                <a:close/>
                <a:moveTo>
                  <a:pt x="20618" y="0"/>
                </a:moveTo>
                <a:lnTo>
                  <a:pt x="982" y="0"/>
                </a:lnTo>
                <a:cubicBezTo>
                  <a:pt x="440" y="0"/>
                  <a:pt x="0" y="538"/>
                  <a:pt x="0" y="1200"/>
                </a:cubicBezTo>
                <a:lnTo>
                  <a:pt x="0" y="3600"/>
                </a:lnTo>
                <a:cubicBezTo>
                  <a:pt x="0" y="4263"/>
                  <a:pt x="440" y="4800"/>
                  <a:pt x="982" y="4800"/>
                </a:cubicBezTo>
                <a:lnTo>
                  <a:pt x="1964" y="4800"/>
                </a:lnTo>
                <a:lnTo>
                  <a:pt x="1964" y="20399"/>
                </a:lnTo>
                <a:cubicBezTo>
                  <a:pt x="1964" y="21062"/>
                  <a:pt x="2403" y="21600"/>
                  <a:pt x="2945" y="21600"/>
                </a:cubicBezTo>
                <a:lnTo>
                  <a:pt x="18655" y="21600"/>
                </a:lnTo>
                <a:cubicBezTo>
                  <a:pt x="19197" y="21600"/>
                  <a:pt x="19636" y="21062"/>
                  <a:pt x="19636" y="20399"/>
                </a:cubicBezTo>
                <a:lnTo>
                  <a:pt x="19636" y="4800"/>
                </a:lnTo>
                <a:lnTo>
                  <a:pt x="20618" y="4800"/>
                </a:lnTo>
                <a:cubicBezTo>
                  <a:pt x="21160" y="4800"/>
                  <a:pt x="21600" y="4263"/>
                  <a:pt x="21600" y="3600"/>
                </a:cubicBezTo>
                <a:lnTo>
                  <a:pt x="21600" y="1200"/>
                </a:lnTo>
                <a:cubicBezTo>
                  <a:pt x="21600" y="538"/>
                  <a:pt x="21160" y="0"/>
                  <a:pt x="20618" y="0"/>
                </a:cubicBezTo>
                <a:moveTo>
                  <a:pt x="10800" y="12000"/>
                </a:moveTo>
                <a:cubicBezTo>
                  <a:pt x="11071" y="12000"/>
                  <a:pt x="11291" y="12268"/>
                  <a:pt x="11291" y="12599"/>
                </a:cubicBezTo>
                <a:cubicBezTo>
                  <a:pt x="11291" y="12931"/>
                  <a:pt x="11071" y="13199"/>
                  <a:pt x="10800" y="13199"/>
                </a:cubicBezTo>
                <a:cubicBezTo>
                  <a:pt x="10529" y="13199"/>
                  <a:pt x="10309" y="12931"/>
                  <a:pt x="10309" y="12599"/>
                </a:cubicBezTo>
                <a:cubicBezTo>
                  <a:pt x="10309" y="12268"/>
                  <a:pt x="10529" y="12000"/>
                  <a:pt x="10800" y="12000"/>
                </a:cubicBezTo>
                <a:moveTo>
                  <a:pt x="10800" y="14399"/>
                </a:moveTo>
                <a:cubicBezTo>
                  <a:pt x="11614" y="14399"/>
                  <a:pt x="12273" y="13594"/>
                  <a:pt x="12273" y="12599"/>
                </a:cubicBezTo>
                <a:cubicBezTo>
                  <a:pt x="12273" y="11606"/>
                  <a:pt x="11614" y="10800"/>
                  <a:pt x="10800" y="10800"/>
                </a:cubicBezTo>
                <a:cubicBezTo>
                  <a:pt x="9986" y="10800"/>
                  <a:pt x="9327" y="11606"/>
                  <a:pt x="9327" y="12599"/>
                </a:cubicBezTo>
                <a:cubicBezTo>
                  <a:pt x="9327" y="13594"/>
                  <a:pt x="9986" y="14399"/>
                  <a:pt x="10800" y="14399"/>
                </a:cubicBezTo>
                <a:moveTo>
                  <a:pt x="15218" y="12000"/>
                </a:moveTo>
                <a:cubicBezTo>
                  <a:pt x="15489" y="12000"/>
                  <a:pt x="15709" y="12268"/>
                  <a:pt x="15709" y="12599"/>
                </a:cubicBezTo>
                <a:cubicBezTo>
                  <a:pt x="15709" y="12931"/>
                  <a:pt x="15489" y="13199"/>
                  <a:pt x="15218" y="13199"/>
                </a:cubicBezTo>
                <a:cubicBezTo>
                  <a:pt x="14947" y="13199"/>
                  <a:pt x="14727" y="12931"/>
                  <a:pt x="14727" y="12599"/>
                </a:cubicBezTo>
                <a:cubicBezTo>
                  <a:pt x="14727" y="12268"/>
                  <a:pt x="14947" y="12000"/>
                  <a:pt x="15218" y="12000"/>
                </a:cubicBezTo>
                <a:moveTo>
                  <a:pt x="15218" y="14399"/>
                </a:moveTo>
                <a:cubicBezTo>
                  <a:pt x="16032" y="14399"/>
                  <a:pt x="16691" y="13594"/>
                  <a:pt x="16691" y="12599"/>
                </a:cubicBezTo>
                <a:cubicBezTo>
                  <a:pt x="16691" y="11606"/>
                  <a:pt x="16032" y="10800"/>
                  <a:pt x="15218" y="10800"/>
                </a:cubicBezTo>
                <a:cubicBezTo>
                  <a:pt x="14405" y="10800"/>
                  <a:pt x="13745" y="11606"/>
                  <a:pt x="13745" y="12599"/>
                </a:cubicBezTo>
                <a:cubicBezTo>
                  <a:pt x="13745" y="13594"/>
                  <a:pt x="14405" y="14399"/>
                  <a:pt x="15218" y="1439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7" name="Shape 2567"/>
          <p:cNvSpPr/>
          <p:nvPr/>
        </p:nvSpPr>
        <p:spPr>
          <a:xfrm>
            <a:off x="3891586" y="7119172"/>
            <a:ext cx="558655" cy="558674"/>
          </a:xfrm>
          <a:custGeom>
            <a:avLst/>
            <a:gdLst/>
            <a:ahLst/>
            <a:cxnLst>
              <a:cxn ang="0">
                <a:pos x="wd2" y="hd2"/>
              </a:cxn>
              <a:cxn ang="5400000">
                <a:pos x="wd2" y="hd2"/>
              </a:cxn>
              <a:cxn ang="10800000">
                <a:pos x="wd2" y="hd2"/>
              </a:cxn>
              <a:cxn ang="16200000">
                <a:pos x="wd2" y="hd2"/>
              </a:cxn>
            </a:cxnLst>
            <a:rect l="0" t="0"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11782"/>
                </a:moveTo>
                <a:cubicBezTo>
                  <a:pt x="7584" y="11782"/>
                  <a:pt x="7364" y="12001"/>
                  <a:pt x="7364" y="12272"/>
                </a:cubicBezTo>
                <a:cubicBezTo>
                  <a:pt x="7364" y="12408"/>
                  <a:pt x="7419" y="12531"/>
                  <a:pt x="7507" y="12619"/>
                </a:cubicBezTo>
                <a:lnTo>
                  <a:pt x="10453" y="15565"/>
                </a:lnTo>
                <a:cubicBezTo>
                  <a:pt x="10542" y="15654"/>
                  <a:pt x="10665" y="15709"/>
                  <a:pt x="10800" y="15709"/>
                </a:cubicBezTo>
                <a:cubicBezTo>
                  <a:pt x="10935" y="15709"/>
                  <a:pt x="11058" y="15654"/>
                  <a:pt x="11147" y="15565"/>
                </a:cubicBezTo>
                <a:lnTo>
                  <a:pt x="14093" y="12619"/>
                </a:lnTo>
                <a:cubicBezTo>
                  <a:pt x="14181" y="12531"/>
                  <a:pt x="14236" y="12408"/>
                  <a:pt x="14236" y="12272"/>
                </a:cubicBezTo>
                <a:cubicBezTo>
                  <a:pt x="14236" y="12001"/>
                  <a:pt x="14016" y="11782"/>
                  <a:pt x="13745" y="11782"/>
                </a:cubicBezTo>
                <a:cubicBezTo>
                  <a:pt x="13610" y="11782"/>
                  <a:pt x="13487" y="11837"/>
                  <a:pt x="13398" y="11925"/>
                </a:cubicBezTo>
                <a:lnTo>
                  <a:pt x="11291" y="14033"/>
                </a:lnTo>
                <a:lnTo>
                  <a:pt x="11291" y="492"/>
                </a:lnTo>
                <a:lnTo>
                  <a:pt x="11291" y="491"/>
                </a:lnTo>
                <a:cubicBezTo>
                  <a:pt x="11291" y="220"/>
                  <a:pt x="11071" y="0"/>
                  <a:pt x="10800" y="0"/>
                </a:cubicBezTo>
                <a:cubicBezTo>
                  <a:pt x="10529" y="0"/>
                  <a:pt x="10309" y="220"/>
                  <a:pt x="10309" y="491"/>
                </a:cubicBezTo>
                <a:lnTo>
                  <a:pt x="10309" y="14033"/>
                </a:lnTo>
                <a:lnTo>
                  <a:pt x="8202" y="11925"/>
                </a:lnTo>
                <a:cubicBezTo>
                  <a:pt x="8113" y="11837"/>
                  <a:pt x="7990" y="11782"/>
                  <a:pt x="7855"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8" name="Shape 2568"/>
          <p:cNvSpPr/>
          <p:nvPr/>
        </p:nvSpPr>
        <p:spPr>
          <a:xfrm>
            <a:off x="4958108" y="7119172"/>
            <a:ext cx="558655" cy="558674"/>
          </a:xfrm>
          <a:custGeom>
            <a:avLst/>
            <a:gdLst/>
            <a:ahLst/>
            <a:cxnLst>
              <a:cxn ang="0">
                <a:pos x="wd2" y="hd2"/>
              </a:cxn>
              <a:cxn ang="5400000">
                <a:pos x="wd2" y="hd2"/>
              </a:cxn>
              <a:cxn ang="10800000">
                <a:pos x="wd2" y="hd2"/>
              </a:cxn>
              <a:cxn ang="16200000">
                <a:pos x="wd2" y="hd2"/>
              </a:cxn>
            </a:cxnLst>
            <a:rect l="0" t="0" r="r" b="b"/>
            <a:pathLst>
              <a:path w="21600" h="21600" extrusionOk="0">
                <a:moveTo>
                  <a:pt x="20618" y="4909"/>
                </a:moveTo>
                <a:lnTo>
                  <a:pt x="12764" y="4909"/>
                </a:lnTo>
                <a:cubicBezTo>
                  <a:pt x="12493" y="4909"/>
                  <a:pt x="12273" y="5129"/>
                  <a:pt x="12273" y="5400"/>
                </a:cubicBezTo>
                <a:cubicBezTo>
                  <a:pt x="12273" y="5671"/>
                  <a:pt x="12493" y="5891"/>
                  <a:pt x="12764" y="5891"/>
                </a:cubicBezTo>
                <a:lnTo>
                  <a:pt x="20618" y="5891"/>
                </a:lnTo>
                <a:lnTo>
                  <a:pt x="20618" y="7854"/>
                </a:lnTo>
                <a:lnTo>
                  <a:pt x="12764" y="7854"/>
                </a:lnTo>
                <a:cubicBezTo>
                  <a:pt x="12493" y="7854"/>
                  <a:pt x="12273" y="8074"/>
                  <a:pt x="12273" y="8345"/>
                </a:cubicBezTo>
                <a:cubicBezTo>
                  <a:pt x="12273" y="8617"/>
                  <a:pt x="12493" y="8836"/>
                  <a:pt x="12764" y="8836"/>
                </a:cubicBezTo>
                <a:lnTo>
                  <a:pt x="18655" y="8836"/>
                </a:lnTo>
                <a:lnTo>
                  <a:pt x="18655" y="20617"/>
                </a:lnTo>
                <a:lnTo>
                  <a:pt x="2945" y="20617"/>
                </a:lnTo>
                <a:lnTo>
                  <a:pt x="2945" y="8836"/>
                </a:lnTo>
                <a:lnTo>
                  <a:pt x="8836" y="8836"/>
                </a:lnTo>
                <a:cubicBezTo>
                  <a:pt x="9107" y="8836"/>
                  <a:pt x="9327" y="8617"/>
                  <a:pt x="9327" y="8345"/>
                </a:cubicBezTo>
                <a:cubicBezTo>
                  <a:pt x="9327" y="8074"/>
                  <a:pt x="9107" y="7854"/>
                  <a:pt x="8836" y="7854"/>
                </a:cubicBezTo>
                <a:lnTo>
                  <a:pt x="982" y="7854"/>
                </a:lnTo>
                <a:lnTo>
                  <a:pt x="982" y="5891"/>
                </a:lnTo>
                <a:lnTo>
                  <a:pt x="8836" y="5891"/>
                </a:lnTo>
                <a:cubicBezTo>
                  <a:pt x="9107" y="5891"/>
                  <a:pt x="9327" y="5671"/>
                  <a:pt x="9327" y="5400"/>
                </a:cubicBezTo>
                <a:cubicBezTo>
                  <a:pt x="9327" y="5129"/>
                  <a:pt x="9107" y="4909"/>
                  <a:pt x="8836" y="4909"/>
                </a:cubicBezTo>
                <a:lnTo>
                  <a:pt x="982" y="4909"/>
                </a:lnTo>
                <a:cubicBezTo>
                  <a:pt x="440" y="4909"/>
                  <a:pt x="0" y="5349"/>
                  <a:pt x="0" y="5891"/>
                </a:cubicBezTo>
                <a:lnTo>
                  <a:pt x="0" y="7854"/>
                </a:lnTo>
                <a:cubicBezTo>
                  <a:pt x="0" y="8396"/>
                  <a:pt x="440" y="8836"/>
                  <a:pt x="982" y="8836"/>
                </a:cubicBezTo>
                <a:lnTo>
                  <a:pt x="1964" y="8836"/>
                </a:lnTo>
                <a:lnTo>
                  <a:pt x="1964" y="20617"/>
                </a:lnTo>
                <a:cubicBezTo>
                  <a:pt x="1964" y="21159"/>
                  <a:pt x="2403" y="21600"/>
                  <a:pt x="2945" y="21600"/>
                </a:cubicBezTo>
                <a:lnTo>
                  <a:pt x="18655" y="21600"/>
                </a:lnTo>
                <a:cubicBezTo>
                  <a:pt x="19197" y="21600"/>
                  <a:pt x="19636" y="21159"/>
                  <a:pt x="19636" y="20617"/>
                </a:cubicBezTo>
                <a:lnTo>
                  <a:pt x="19636" y="8836"/>
                </a:lnTo>
                <a:lnTo>
                  <a:pt x="20618" y="8836"/>
                </a:lnTo>
                <a:cubicBezTo>
                  <a:pt x="21160" y="8836"/>
                  <a:pt x="21600" y="8396"/>
                  <a:pt x="21600" y="7854"/>
                </a:cubicBezTo>
                <a:lnTo>
                  <a:pt x="21600" y="5891"/>
                </a:lnTo>
                <a:cubicBezTo>
                  <a:pt x="21600" y="5349"/>
                  <a:pt x="21160" y="4909"/>
                  <a:pt x="20618" y="4909"/>
                </a:cubicBezTo>
                <a:moveTo>
                  <a:pt x="7855" y="3927"/>
                </a:moveTo>
                <a:cubicBezTo>
                  <a:pt x="7990" y="3927"/>
                  <a:pt x="8113" y="3872"/>
                  <a:pt x="8202" y="3784"/>
                </a:cubicBezTo>
                <a:lnTo>
                  <a:pt x="10309" y="1676"/>
                </a:lnTo>
                <a:lnTo>
                  <a:pt x="10309" y="15218"/>
                </a:lnTo>
                <a:lnTo>
                  <a:pt x="10309" y="15218"/>
                </a:lnTo>
                <a:cubicBezTo>
                  <a:pt x="10309" y="15489"/>
                  <a:pt x="10529" y="15709"/>
                  <a:pt x="10800" y="15709"/>
                </a:cubicBezTo>
                <a:cubicBezTo>
                  <a:pt x="11071" y="15709"/>
                  <a:pt x="11291" y="15489"/>
                  <a:pt x="11291" y="15218"/>
                </a:cubicBezTo>
                <a:lnTo>
                  <a:pt x="11291" y="1676"/>
                </a:lnTo>
                <a:lnTo>
                  <a:pt x="13398" y="3784"/>
                </a:lnTo>
                <a:cubicBezTo>
                  <a:pt x="13487" y="3872"/>
                  <a:pt x="13610" y="3927"/>
                  <a:pt x="13745" y="3927"/>
                </a:cubicBezTo>
                <a:cubicBezTo>
                  <a:pt x="14016" y="3927"/>
                  <a:pt x="14236" y="3708"/>
                  <a:pt x="14236" y="3436"/>
                </a:cubicBezTo>
                <a:cubicBezTo>
                  <a:pt x="14236" y="3301"/>
                  <a:pt x="14181" y="3178"/>
                  <a:pt x="14093" y="3089"/>
                </a:cubicBezTo>
                <a:lnTo>
                  <a:pt x="11147" y="144"/>
                </a:lnTo>
                <a:cubicBezTo>
                  <a:pt x="11058" y="55"/>
                  <a:pt x="10935" y="0"/>
                  <a:pt x="10800" y="0"/>
                </a:cubicBezTo>
                <a:cubicBezTo>
                  <a:pt x="10665" y="0"/>
                  <a:pt x="10542" y="55"/>
                  <a:pt x="10453" y="144"/>
                </a:cubicBezTo>
                <a:lnTo>
                  <a:pt x="7507" y="3089"/>
                </a:lnTo>
                <a:cubicBezTo>
                  <a:pt x="7419" y="3178"/>
                  <a:pt x="7364" y="3301"/>
                  <a:pt x="7364" y="3436"/>
                </a:cubicBezTo>
                <a:cubicBezTo>
                  <a:pt x="7364" y="3708"/>
                  <a:pt x="7584" y="3927"/>
                  <a:pt x="7855"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69" name="Shape 2569"/>
          <p:cNvSpPr/>
          <p:nvPr/>
        </p:nvSpPr>
        <p:spPr>
          <a:xfrm>
            <a:off x="6024630" y="7119172"/>
            <a:ext cx="558655" cy="558668"/>
          </a:xfrm>
          <a:custGeom>
            <a:avLst/>
            <a:gdLst/>
            <a:ahLst/>
            <a:cxnLst>
              <a:cxn ang="0">
                <a:pos x="wd2" y="hd2"/>
              </a:cxn>
              <a:cxn ang="5400000">
                <a:pos x="wd2" y="hd2"/>
              </a:cxn>
              <a:cxn ang="10800000">
                <a:pos x="wd2" y="hd2"/>
              </a:cxn>
              <a:cxn ang="16200000">
                <a:pos x="wd2" y="hd2"/>
              </a:cxn>
            </a:cxnLst>
            <a:rect l="0" t="0" r="r" b="b"/>
            <a:pathLst>
              <a:path w="21600" h="21600" extrusionOk="0">
                <a:moveTo>
                  <a:pt x="20618" y="8836"/>
                </a:moveTo>
                <a:lnTo>
                  <a:pt x="982" y="8836"/>
                </a:lnTo>
                <a:lnTo>
                  <a:pt x="982" y="6873"/>
                </a:lnTo>
                <a:lnTo>
                  <a:pt x="20618" y="6873"/>
                </a:lnTo>
                <a:cubicBezTo>
                  <a:pt x="20618" y="6873"/>
                  <a:pt x="20618" y="8836"/>
                  <a:pt x="20618" y="8836"/>
                </a:cubicBezTo>
                <a:close/>
                <a:moveTo>
                  <a:pt x="18655" y="20618"/>
                </a:moveTo>
                <a:lnTo>
                  <a:pt x="2945" y="20618"/>
                </a:lnTo>
                <a:lnTo>
                  <a:pt x="2945" y="9818"/>
                </a:lnTo>
                <a:lnTo>
                  <a:pt x="18655" y="9818"/>
                </a:lnTo>
                <a:cubicBezTo>
                  <a:pt x="18655" y="9818"/>
                  <a:pt x="18655" y="20618"/>
                  <a:pt x="18655" y="20618"/>
                </a:cubicBezTo>
                <a:close/>
                <a:moveTo>
                  <a:pt x="3927" y="982"/>
                </a:moveTo>
                <a:lnTo>
                  <a:pt x="11782" y="982"/>
                </a:lnTo>
                <a:lnTo>
                  <a:pt x="11782" y="3436"/>
                </a:lnTo>
                <a:cubicBezTo>
                  <a:pt x="11782" y="3708"/>
                  <a:pt x="12002" y="3927"/>
                  <a:pt x="12273" y="3927"/>
                </a:cubicBezTo>
                <a:lnTo>
                  <a:pt x="14727" y="3927"/>
                </a:lnTo>
                <a:lnTo>
                  <a:pt x="14727" y="5891"/>
                </a:lnTo>
                <a:lnTo>
                  <a:pt x="3927" y="5891"/>
                </a:lnTo>
                <a:cubicBezTo>
                  <a:pt x="3927" y="5891"/>
                  <a:pt x="3927" y="982"/>
                  <a:pt x="3927" y="982"/>
                </a:cubicBezTo>
                <a:close/>
                <a:moveTo>
                  <a:pt x="12764" y="1473"/>
                </a:moveTo>
                <a:lnTo>
                  <a:pt x="14236" y="2945"/>
                </a:lnTo>
                <a:lnTo>
                  <a:pt x="12764" y="2945"/>
                </a:lnTo>
                <a:cubicBezTo>
                  <a:pt x="12764" y="2945"/>
                  <a:pt x="12764" y="1473"/>
                  <a:pt x="12764" y="1473"/>
                </a:cubicBezTo>
                <a:close/>
                <a:moveTo>
                  <a:pt x="17673" y="1964"/>
                </a:moveTo>
                <a:lnTo>
                  <a:pt x="17673" y="5891"/>
                </a:lnTo>
                <a:lnTo>
                  <a:pt x="15709" y="5891"/>
                </a:lnTo>
                <a:lnTo>
                  <a:pt x="15709" y="2945"/>
                </a:lnTo>
                <a:lnTo>
                  <a:pt x="14727" y="1964"/>
                </a:lnTo>
                <a:cubicBezTo>
                  <a:pt x="14727" y="1964"/>
                  <a:pt x="17673" y="1964"/>
                  <a:pt x="17673" y="1964"/>
                </a:cubicBezTo>
                <a:close/>
                <a:moveTo>
                  <a:pt x="20618" y="5891"/>
                </a:moveTo>
                <a:lnTo>
                  <a:pt x="18655" y="5891"/>
                </a:lnTo>
                <a:lnTo>
                  <a:pt x="18655" y="1964"/>
                </a:lnTo>
                <a:cubicBezTo>
                  <a:pt x="18655" y="1422"/>
                  <a:pt x="18215" y="982"/>
                  <a:pt x="17673" y="982"/>
                </a:cubicBezTo>
                <a:lnTo>
                  <a:pt x="13745" y="982"/>
                </a:lnTo>
                <a:lnTo>
                  <a:pt x="12764" y="0"/>
                </a:lnTo>
                <a:lnTo>
                  <a:pt x="3927" y="0"/>
                </a:lnTo>
                <a:cubicBezTo>
                  <a:pt x="3385" y="0"/>
                  <a:pt x="2945" y="440"/>
                  <a:pt x="2945" y="982"/>
                </a:cubicBezTo>
                <a:lnTo>
                  <a:pt x="2945" y="5891"/>
                </a:lnTo>
                <a:lnTo>
                  <a:pt x="982" y="5891"/>
                </a:lnTo>
                <a:cubicBezTo>
                  <a:pt x="440" y="5891"/>
                  <a:pt x="0" y="6331"/>
                  <a:pt x="0" y="6873"/>
                </a:cubicBezTo>
                <a:lnTo>
                  <a:pt x="0" y="8836"/>
                </a:lnTo>
                <a:cubicBezTo>
                  <a:pt x="0" y="9379"/>
                  <a:pt x="440" y="9818"/>
                  <a:pt x="982" y="9818"/>
                </a:cubicBezTo>
                <a:lnTo>
                  <a:pt x="1964" y="9818"/>
                </a:lnTo>
                <a:lnTo>
                  <a:pt x="1964" y="20618"/>
                </a:lnTo>
                <a:cubicBezTo>
                  <a:pt x="1964" y="21160"/>
                  <a:pt x="2403" y="21600"/>
                  <a:pt x="2945" y="21600"/>
                </a:cubicBezTo>
                <a:lnTo>
                  <a:pt x="18655" y="21600"/>
                </a:lnTo>
                <a:cubicBezTo>
                  <a:pt x="19197" y="21600"/>
                  <a:pt x="19636" y="21160"/>
                  <a:pt x="19636" y="20618"/>
                </a:cubicBezTo>
                <a:lnTo>
                  <a:pt x="19636" y="9818"/>
                </a:lnTo>
                <a:lnTo>
                  <a:pt x="20618" y="9818"/>
                </a:lnTo>
                <a:cubicBezTo>
                  <a:pt x="21160" y="9818"/>
                  <a:pt x="21600" y="9379"/>
                  <a:pt x="21600" y="8836"/>
                </a:cubicBezTo>
                <a:lnTo>
                  <a:pt x="21600" y="6873"/>
                </a:lnTo>
                <a:cubicBezTo>
                  <a:pt x="21600" y="6331"/>
                  <a:pt x="21160" y="5891"/>
                  <a:pt x="20618" y="5891"/>
                </a:cubicBezTo>
                <a:moveTo>
                  <a:pt x="7855" y="12763"/>
                </a:moveTo>
                <a:lnTo>
                  <a:pt x="13745" y="12763"/>
                </a:lnTo>
                <a:lnTo>
                  <a:pt x="13745" y="13745"/>
                </a:lnTo>
                <a:lnTo>
                  <a:pt x="7855" y="13745"/>
                </a:lnTo>
                <a:cubicBezTo>
                  <a:pt x="7855" y="13745"/>
                  <a:pt x="7855" y="12763"/>
                  <a:pt x="7855" y="12763"/>
                </a:cubicBezTo>
                <a:close/>
                <a:moveTo>
                  <a:pt x="7855" y="14727"/>
                </a:moveTo>
                <a:lnTo>
                  <a:pt x="13745" y="14727"/>
                </a:lnTo>
                <a:cubicBezTo>
                  <a:pt x="14287" y="14727"/>
                  <a:pt x="14727" y="14287"/>
                  <a:pt x="14727" y="13745"/>
                </a:cubicBezTo>
                <a:lnTo>
                  <a:pt x="14727" y="12763"/>
                </a:lnTo>
                <a:cubicBezTo>
                  <a:pt x="14727" y="12221"/>
                  <a:pt x="14287" y="11782"/>
                  <a:pt x="13745" y="11782"/>
                </a:cubicBezTo>
                <a:lnTo>
                  <a:pt x="7855" y="11782"/>
                </a:lnTo>
                <a:cubicBezTo>
                  <a:pt x="7313" y="11782"/>
                  <a:pt x="6873" y="12221"/>
                  <a:pt x="6873" y="12763"/>
                </a:cubicBezTo>
                <a:lnTo>
                  <a:pt x="6873" y="13745"/>
                </a:lnTo>
                <a:cubicBezTo>
                  <a:pt x="6873" y="14287"/>
                  <a:pt x="7313" y="14727"/>
                  <a:pt x="7855" y="147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0" name="Shape 2570"/>
          <p:cNvSpPr/>
          <p:nvPr/>
        </p:nvSpPr>
        <p:spPr>
          <a:xfrm>
            <a:off x="7091153" y="7131869"/>
            <a:ext cx="558655" cy="545962"/>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1" name="Shape 2571"/>
          <p:cNvSpPr/>
          <p:nvPr/>
        </p:nvSpPr>
        <p:spPr>
          <a:xfrm>
            <a:off x="8157675" y="711917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2" name="Shape 2572"/>
          <p:cNvSpPr/>
          <p:nvPr/>
        </p:nvSpPr>
        <p:spPr>
          <a:xfrm>
            <a:off x="9224197" y="711917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moveTo>
                  <a:pt x="13745" y="8836"/>
                </a:moveTo>
                <a:lnTo>
                  <a:pt x="9818" y="8836"/>
                </a:lnTo>
                <a:lnTo>
                  <a:pt x="9818" y="4909"/>
                </a:lnTo>
                <a:cubicBezTo>
                  <a:pt x="9818" y="4638"/>
                  <a:pt x="9599" y="4418"/>
                  <a:pt x="9327" y="4418"/>
                </a:cubicBezTo>
                <a:cubicBezTo>
                  <a:pt x="9056" y="4418"/>
                  <a:pt x="8836" y="4638"/>
                  <a:pt x="8836" y="4909"/>
                </a:cubicBezTo>
                <a:lnTo>
                  <a:pt x="8836" y="8836"/>
                </a:lnTo>
                <a:lnTo>
                  <a:pt x="4909" y="8836"/>
                </a:lnTo>
                <a:cubicBezTo>
                  <a:pt x="4638" y="8836"/>
                  <a:pt x="4418" y="9056"/>
                  <a:pt x="4418" y="9327"/>
                </a:cubicBezTo>
                <a:cubicBezTo>
                  <a:pt x="4418" y="9599"/>
                  <a:pt x="4638" y="9818"/>
                  <a:pt x="4909" y="9818"/>
                </a:cubicBezTo>
                <a:lnTo>
                  <a:pt x="8836" y="9818"/>
                </a:lnTo>
                <a:lnTo>
                  <a:pt x="8836" y="13745"/>
                </a:lnTo>
                <a:cubicBezTo>
                  <a:pt x="8836" y="14017"/>
                  <a:pt x="9056" y="14236"/>
                  <a:pt x="9327" y="14236"/>
                </a:cubicBezTo>
                <a:cubicBezTo>
                  <a:pt x="9599" y="14236"/>
                  <a:pt x="9818" y="14017"/>
                  <a:pt x="9818" y="13745"/>
                </a:cubicBezTo>
                <a:lnTo>
                  <a:pt x="9818" y="9818"/>
                </a:lnTo>
                <a:lnTo>
                  <a:pt x="13745" y="9818"/>
                </a:lnTo>
                <a:cubicBezTo>
                  <a:pt x="14017" y="9818"/>
                  <a:pt x="14236" y="9599"/>
                  <a:pt x="14236" y="9327"/>
                </a:cubicBezTo>
                <a:cubicBezTo>
                  <a:pt x="14236" y="9056"/>
                  <a:pt x="14017" y="8836"/>
                  <a:pt x="13745"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3" name="Shape 2573"/>
          <p:cNvSpPr/>
          <p:nvPr/>
        </p:nvSpPr>
        <p:spPr>
          <a:xfrm>
            <a:off x="10290719" y="711917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327" y="17673"/>
                </a:moveTo>
                <a:cubicBezTo>
                  <a:pt x="4718" y="17673"/>
                  <a:pt x="982" y="13936"/>
                  <a:pt x="982" y="9327"/>
                </a:cubicBezTo>
                <a:cubicBezTo>
                  <a:pt x="982" y="4718"/>
                  <a:pt x="4718" y="982"/>
                  <a:pt x="9327" y="982"/>
                </a:cubicBezTo>
                <a:cubicBezTo>
                  <a:pt x="13936" y="982"/>
                  <a:pt x="17673" y="4718"/>
                  <a:pt x="17673" y="9327"/>
                </a:cubicBezTo>
                <a:cubicBezTo>
                  <a:pt x="17673" y="13936"/>
                  <a:pt x="13936" y="17673"/>
                  <a:pt x="9327" y="17673"/>
                </a:cubicBezTo>
                <a:moveTo>
                  <a:pt x="21456" y="20762"/>
                </a:moveTo>
                <a:lnTo>
                  <a:pt x="16253" y="15559"/>
                </a:lnTo>
                <a:cubicBezTo>
                  <a:pt x="17741" y="13907"/>
                  <a:pt x="18655" y="11726"/>
                  <a:pt x="18655" y="9327"/>
                </a:cubicBezTo>
                <a:cubicBezTo>
                  <a:pt x="18655" y="4176"/>
                  <a:pt x="14479" y="0"/>
                  <a:pt x="9327" y="0"/>
                </a:cubicBezTo>
                <a:cubicBezTo>
                  <a:pt x="4176" y="0"/>
                  <a:pt x="0" y="4176"/>
                  <a:pt x="0" y="9327"/>
                </a:cubicBezTo>
                <a:cubicBezTo>
                  <a:pt x="0" y="14479"/>
                  <a:pt x="4176" y="18655"/>
                  <a:pt x="9327" y="18655"/>
                </a:cubicBezTo>
                <a:cubicBezTo>
                  <a:pt x="11726" y="18655"/>
                  <a:pt x="13907" y="17742"/>
                  <a:pt x="15559" y="16253"/>
                </a:cubicBezTo>
                <a:lnTo>
                  <a:pt x="20762" y="21456"/>
                </a:lnTo>
                <a:cubicBezTo>
                  <a:pt x="20851" y="21546"/>
                  <a:pt x="20973" y="21600"/>
                  <a:pt x="21109" y="21600"/>
                </a:cubicBezTo>
                <a:cubicBezTo>
                  <a:pt x="21380" y="21600"/>
                  <a:pt x="21600" y="21381"/>
                  <a:pt x="21600" y="21109"/>
                </a:cubicBezTo>
                <a:cubicBezTo>
                  <a:pt x="21600" y="20974"/>
                  <a:pt x="21545" y="20851"/>
                  <a:pt x="21456" y="20762"/>
                </a:cubicBezTo>
                <a:moveTo>
                  <a:pt x="13745" y="8836"/>
                </a:moveTo>
                <a:lnTo>
                  <a:pt x="4909" y="8836"/>
                </a:lnTo>
                <a:cubicBezTo>
                  <a:pt x="4638" y="8836"/>
                  <a:pt x="4418" y="9056"/>
                  <a:pt x="4418" y="9327"/>
                </a:cubicBezTo>
                <a:cubicBezTo>
                  <a:pt x="4418" y="9599"/>
                  <a:pt x="4638" y="9818"/>
                  <a:pt x="4909" y="9818"/>
                </a:cubicBezTo>
                <a:lnTo>
                  <a:pt x="13745" y="9818"/>
                </a:lnTo>
                <a:cubicBezTo>
                  <a:pt x="14017" y="9818"/>
                  <a:pt x="14236" y="9599"/>
                  <a:pt x="14236" y="9327"/>
                </a:cubicBezTo>
                <a:cubicBezTo>
                  <a:pt x="14236" y="9056"/>
                  <a:pt x="14017" y="8836"/>
                  <a:pt x="13745"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4" name="Shape 2574"/>
          <p:cNvSpPr/>
          <p:nvPr/>
        </p:nvSpPr>
        <p:spPr>
          <a:xfrm>
            <a:off x="11382634" y="7119173"/>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32" y="4909"/>
                  <a:pt x="1080" y="4030"/>
                  <a:pt x="1080" y="2945"/>
                </a:cubicBezTo>
                <a:cubicBezTo>
                  <a:pt x="1080" y="1861"/>
                  <a:pt x="5432" y="982"/>
                  <a:pt x="10800" y="982"/>
                </a:cubicBezTo>
                <a:cubicBezTo>
                  <a:pt x="16168" y="982"/>
                  <a:pt x="20520" y="1861"/>
                  <a:pt x="20520" y="2945"/>
                </a:cubicBezTo>
                <a:cubicBezTo>
                  <a:pt x="20520" y="4030"/>
                  <a:pt x="16168" y="4909"/>
                  <a:pt x="10800" y="4909"/>
                </a:cubicBezTo>
                <a:moveTo>
                  <a:pt x="16305" y="8659"/>
                </a:moveTo>
                <a:cubicBezTo>
                  <a:pt x="14130" y="10260"/>
                  <a:pt x="11880" y="11916"/>
                  <a:pt x="11880" y="14727"/>
                </a:cubicBezTo>
                <a:cubicBezTo>
                  <a:pt x="11880" y="17561"/>
                  <a:pt x="11880" y="19270"/>
                  <a:pt x="11642" y="20135"/>
                </a:cubicBezTo>
                <a:cubicBezTo>
                  <a:pt x="11522" y="20573"/>
                  <a:pt x="11509" y="20618"/>
                  <a:pt x="10800" y="20618"/>
                </a:cubicBezTo>
                <a:cubicBezTo>
                  <a:pt x="10091" y="20618"/>
                  <a:pt x="10078" y="20573"/>
                  <a:pt x="9957" y="20135"/>
                </a:cubicBezTo>
                <a:cubicBezTo>
                  <a:pt x="9818" y="19627"/>
                  <a:pt x="9761" y="18820"/>
                  <a:pt x="9738" y="17673"/>
                </a:cubicBezTo>
                <a:lnTo>
                  <a:pt x="10260" y="17673"/>
                </a:lnTo>
                <a:cubicBezTo>
                  <a:pt x="10558" y="17673"/>
                  <a:pt x="10800" y="17453"/>
                  <a:pt x="10800" y="17182"/>
                </a:cubicBezTo>
                <a:cubicBezTo>
                  <a:pt x="10800" y="16911"/>
                  <a:pt x="10558" y="16691"/>
                  <a:pt x="10260" y="16691"/>
                </a:cubicBezTo>
                <a:lnTo>
                  <a:pt x="9724" y="16691"/>
                </a:lnTo>
                <a:cubicBezTo>
                  <a:pt x="9722" y="16381"/>
                  <a:pt x="9721" y="16059"/>
                  <a:pt x="9721" y="15709"/>
                </a:cubicBezTo>
                <a:lnTo>
                  <a:pt x="10260" y="15709"/>
                </a:lnTo>
                <a:cubicBezTo>
                  <a:pt x="10558" y="15709"/>
                  <a:pt x="10800" y="15489"/>
                  <a:pt x="10800" y="15218"/>
                </a:cubicBezTo>
                <a:cubicBezTo>
                  <a:pt x="10800" y="14947"/>
                  <a:pt x="10558" y="14727"/>
                  <a:pt x="10260" y="14727"/>
                </a:cubicBezTo>
                <a:lnTo>
                  <a:pt x="9720" y="14727"/>
                </a:lnTo>
                <a:cubicBezTo>
                  <a:pt x="9720" y="11916"/>
                  <a:pt x="7470" y="10260"/>
                  <a:pt x="5295" y="8659"/>
                </a:cubicBezTo>
                <a:cubicBezTo>
                  <a:pt x="3543" y="7370"/>
                  <a:pt x="1872" y="6139"/>
                  <a:pt x="1294" y="4344"/>
                </a:cubicBezTo>
                <a:cubicBezTo>
                  <a:pt x="3119" y="5266"/>
                  <a:pt x="6691" y="5891"/>
                  <a:pt x="10800" y="5891"/>
                </a:cubicBezTo>
                <a:cubicBezTo>
                  <a:pt x="14905" y="5891"/>
                  <a:pt x="18475" y="5266"/>
                  <a:pt x="20302" y="4347"/>
                </a:cubicBezTo>
                <a:cubicBezTo>
                  <a:pt x="19721" y="6143"/>
                  <a:pt x="18053" y="7373"/>
                  <a:pt x="16305" y="8659"/>
                </a:cubicBezTo>
                <a:moveTo>
                  <a:pt x="10800" y="0"/>
                </a:moveTo>
                <a:cubicBezTo>
                  <a:pt x="4835" y="0"/>
                  <a:pt x="0" y="1319"/>
                  <a:pt x="0" y="2945"/>
                </a:cubicBezTo>
                <a:cubicBezTo>
                  <a:pt x="0" y="8836"/>
                  <a:pt x="8640" y="9818"/>
                  <a:pt x="8640" y="14727"/>
                </a:cubicBezTo>
                <a:lnTo>
                  <a:pt x="8640" y="15217"/>
                </a:lnTo>
                <a:lnTo>
                  <a:pt x="8640" y="15218"/>
                </a:lnTo>
                <a:lnTo>
                  <a:pt x="8640" y="15219"/>
                </a:lnTo>
                <a:cubicBezTo>
                  <a:pt x="8641" y="15938"/>
                  <a:pt x="8642" y="16572"/>
                  <a:pt x="8649" y="17142"/>
                </a:cubicBezTo>
                <a:cubicBezTo>
                  <a:pt x="8647" y="17155"/>
                  <a:pt x="8640" y="17168"/>
                  <a:pt x="8640" y="17182"/>
                </a:cubicBezTo>
                <a:cubicBezTo>
                  <a:pt x="8640" y="17199"/>
                  <a:pt x="8648" y="17212"/>
                  <a:pt x="8651" y="17230"/>
                </a:cubicBezTo>
                <a:cubicBezTo>
                  <a:pt x="8699" y="20896"/>
                  <a:pt x="8995" y="21600"/>
                  <a:pt x="10800" y="21600"/>
                </a:cubicBezTo>
                <a:cubicBezTo>
                  <a:pt x="12960" y="21600"/>
                  <a:pt x="12960" y="20618"/>
                  <a:pt x="12960" y="14727"/>
                </a:cubicBezTo>
                <a:cubicBezTo>
                  <a:pt x="12960" y="9818"/>
                  <a:pt x="21600" y="8836"/>
                  <a:pt x="21600" y="2945"/>
                </a:cubicBezTo>
                <a:cubicBezTo>
                  <a:pt x="21600" y="1319"/>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5" name="Shape 2575"/>
          <p:cNvSpPr/>
          <p:nvPr/>
        </p:nvSpPr>
        <p:spPr>
          <a:xfrm>
            <a:off x="1758542"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14727"/>
                </a:moveTo>
                <a:lnTo>
                  <a:pt x="18655" y="14727"/>
                </a:lnTo>
                <a:lnTo>
                  <a:pt x="18655" y="12273"/>
                </a:lnTo>
                <a:cubicBezTo>
                  <a:pt x="18655" y="12002"/>
                  <a:pt x="18434" y="11782"/>
                  <a:pt x="18164" y="11782"/>
                </a:cubicBezTo>
                <a:cubicBezTo>
                  <a:pt x="17893" y="11782"/>
                  <a:pt x="17673" y="12002"/>
                  <a:pt x="17673" y="12273"/>
                </a:cubicBezTo>
                <a:lnTo>
                  <a:pt x="17673" y="14727"/>
                </a:lnTo>
                <a:lnTo>
                  <a:pt x="15218" y="14727"/>
                </a:lnTo>
                <a:cubicBezTo>
                  <a:pt x="14947" y="14727"/>
                  <a:pt x="14727" y="14947"/>
                  <a:pt x="14727" y="15218"/>
                </a:cubicBezTo>
                <a:cubicBezTo>
                  <a:pt x="14727" y="15490"/>
                  <a:pt x="14947" y="15709"/>
                  <a:pt x="15218" y="15709"/>
                </a:cubicBezTo>
                <a:lnTo>
                  <a:pt x="17673" y="15709"/>
                </a:lnTo>
                <a:lnTo>
                  <a:pt x="17673" y="18164"/>
                </a:lnTo>
                <a:cubicBezTo>
                  <a:pt x="17673" y="18435"/>
                  <a:pt x="17893" y="18655"/>
                  <a:pt x="18164" y="18655"/>
                </a:cubicBezTo>
                <a:cubicBezTo>
                  <a:pt x="18434" y="18655"/>
                  <a:pt x="18655" y="18435"/>
                  <a:pt x="18655" y="18164"/>
                </a:cubicBezTo>
                <a:lnTo>
                  <a:pt x="18655" y="15709"/>
                </a:lnTo>
                <a:lnTo>
                  <a:pt x="21109" y="15709"/>
                </a:lnTo>
                <a:cubicBezTo>
                  <a:pt x="21380" y="15709"/>
                  <a:pt x="21600" y="15490"/>
                  <a:pt x="21600" y="15218"/>
                </a:cubicBezTo>
                <a:cubicBezTo>
                  <a:pt x="21600" y="14947"/>
                  <a:pt x="21380" y="14727"/>
                  <a:pt x="21109" y="14727"/>
                </a:cubicBezTo>
                <a:moveTo>
                  <a:pt x="14823" y="8659"/>
                </a:moveTo>
                <a:cubicBezTo>
                  <a:pt x="12845" y="10260"/>
                  <a:pt x="10800" y="11916"/>
                  <a:pt x="10800" y="14727"/>
                </a:cubicBezTo>
                <a:cubicBezTo>
                  <a:pt x="10800" y="17561"/>
                  <a:pt x="10800" y="19270"/>
                  <a:pt x="10584" y="20135"/>
                </a:cubicBezTo>
                <a:cubicBezTo>
                  <a:pt x="10474" y="20573"/>
                  <a:pt x="10463" y="20618"/>
                  <a:pt x="9818" y="20618"/>
                </a:cubicBezTo>
                <a:cubicBezTo>
                  <a:pt x="9173" y="20618"/>
                  <a:pt x="9162" y="20573"/>
                  <a:pt x="9052" y="20135"/>
                </a:cubicBezTo>
                <a:cubicBezTo>
                  <a:pt x="8926" y="19627"/>
                  <a:pt x="8874" y="18820"/>
                  <a:pt x="8853" y="17673"/>
                </a:cubicBezTo>
                <a:lnTo>
                  <a:pt x="9327" y="17673"/>
                </a:lnTo>
                <a:cubicBezTo>
                  <a:pt x="9598" y="17673"/>
                  <a:pt x="9818" y="17453"/>
                  <a:pt x="9818" y="17182"/>
                </a:cubicBezTo>
                <a:cubicBezTo>
                  <a:pt x="9818" y="16910"/>
                  <a:pt x="9598" y="16691"/>
                  <a:pt x="9327" y="16691"/>
                </a:cubicBezTo>
                <a:lnTo>
                  <a:pt x="8840" y="16691"/>
                </a:lnTo>
                <a:cubicBezTo>
                  <a:pt x="8838" y="16381"/>
                  <a:pt x="8837" y="16059"/>
                  <a:pt x="8837" y="15709"/>
                </a:cubicBezTo>
                <a:lnTo>
                  <a:pt x="9327" y="15709"/>
                </a:lnTo>
                <a:cubicBezTo>
                  <a:pt x="9598" y="15709"/>
                  <a:pt x="9818" y="15490"/>
                  <a:pt x="9818" y="15218"/>
                </a:cubicBezTo>
                <a:cubicBezTo>
                  <a:pt x="9818" y="14947"/>
                  <a:pt x="9598" y="14727"/>
                  <a:pt x="9327" y="14727"/>
                </a:cubicBezTo>
                <a:lnTo>
                  <a:pt x="8836" y="14727"/>
                </a:lnTo>
                <a:cubicBezTo>
                  <a:pt x="8836" y="11916"/>
                  <a:pt x="6791" y="10260"/>
                  <a:pt x="4813" y="8659"/>
                </a:cubicBezTo>
                <a:cubicBezTo>
                  <a:pt x="3221" y="7370"/>
                  <a:pt x="1702" y="6139"/>
                  <a:pt x="1176" y="4344"/>
                </a:cubicBezTo>
                <a:cubicBezTo>
                  <a:pt x="2835" y="5266"/>
                  <a:pt x="6083" y="5891"/>
                  <a:pt x="9818" y="5891"/>
                </a:cubicBezTo>
                <a:cubicBezTo>
                  <a:pt x="13550" y="5891"/>
                  <a:pt x="16795" y="5266"/>
                  <a:pt x="18456" y="4347"/>
                </a:cubicBezTo>
                <a:cubicBezTo>
                  <a:pt x="17928" y="6143"/>
                  <a:pt x="16412" y="7373"/>
                  <a:pt x="14823" y="8659"/>
                </a:cubicBezTo>
                <a:moveTo>
                  <a:pt x="982" y="2945"/>
                </a:moveTo>
                <a:cubicBezTo>
                  <a:pt x="982" y="1861"/>
                  <a:pt x="4938" y="982"/>
                  <a:pt x="9818" y="982"/>
                </a:cubicBezTo>
                <a:cubicBezTo>
                  <a:pt x="14698" y="982"/>
                  <a:pt x="18655" y="1861"/>
                  <a:pt x="18655" y="2945"/>
                </a:cubicBezTo>
                <a:cubicBezTo>
                  <a:pt x="18655" y="4031"/>
                  <a:pt x="14698" y="4909"/>
                  <a:pt x="9818" y="4909"/>
                </a:cubicBezTo>
                <a:cubicBezTo>
                  <a:pt x="4938" y="4909"/>
                  <a:pt x="982" y="4031"/>
                  <a:pt x="982" y="2945"/>
                </a:cubicBezTo>
                <a:moveTo>
                  <a:pt x="19636" y="2945"/>
                </a:moveTo>
                <a:cubicBezTo>
                  <a:pt x="19636" y="1319"/>
                  <a:pt x="15241" y="0"/>
                  <a:pt x="9818" y="0"/>
                </a:cubicBezTo>
                <a:cubicBezTo>
                  <a:pt x="4396" y="0"/>
                  <a:pt x="0" y="1319"/>
                  <a:pt x="0" y="2945"/>
                </a:cubicBezTo>
                <a:cubicBezTo>
                  <a:pt x="0" y="8836"/>
                  <a:pt x="7855" y="9818"/>
                  <a:pt x="7855" y="14727"/>
                </a:cubicBezTo>
                <a:cubicBezTo>
                  <a:pt x="7855" y="14900"/>
                  <a:pt x="7855" y="15053"/>
                  <a:pt x="7855" y="15217"/>
                </a:cubicBezTo>
                <a:cubicBezTo>
                  <a:pt x="7855" y="15217"/>
                  <a:pt x="7855" y="15218"/>
                  <a:pt x="7855" y="15218"/>
                </a:cubicBezTo>
                <a:cubicBezTo>
                  <a:pt x="7855" y="15219"/>
                  <a:pt x="7855" y="15219"/>
                  <a:pt x="7855" y="15219"/>
                </a:cubicBezTo>
                <a:cubicBezTo>
                  <a:pt x="7855" y="15938"/>
                  <a:pt x="7856" y="16572"/>
                  <a:pt x="7863" y="17142"/>
                </a:cubicBezTo>
                <a:cubicBezTo>
                  <a:pt x="7861" y="17155"/>
                  <a:pt x="7855" y="17168"/>
                  <a:pt x="7855" y="17182"/>
                </a:cubicBezTo>
                <a:cubicBezTo>
                  <a:pt x="7855" y="17199"/>
                  <a:pt x="7862" y="17212"/>
                  <a:pt x="7864" y="17229"/>
                </a:cubicBezTo>
                <a:cubicBezTo>
                  <a:pt x="7908" y="20896"/>
                  <a:pt x="8177" y="21600"/>
                  <a:pt x="9818" y="21600"/>
                </a:cubicBezTo>
                <a:cubicBezTo>
                  <a:pt x="11782" y="21600"/>
                  <a:pt x="11782" y="20618"/>
                  <a:pt x="11782" y="14727"/>
                </a:cubicBezTo>
                <a:cubicBezTo>
                  <a:pt x="11782" y="9818"/>
                  <a:pt x="19636" y="8836"/>
                  <a:pt x="19636" y="29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6" name="Shape 2576"/>
          <p:cNvSpPr/>
          <p:nvPr/>
        </p:nvSpPr>
        <p:spPr>
          <a:xfrm>
            <a:off x="2825064"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14727"/>
                </a:moveTo>
                <a:lnTo>
                  <a:pt x="15218" y="14727"/>
                </a:lnTo>
                <a:cubicBezTo>
                  <a:pt x="14947" y="14727"/>
                  <a:pt x="14727" y="14947"/>
                  <a:pt x="14727" y="15218"/>
                </a:cubicBezTo>
                <a:cubicBezTo>
                  <a:pt x="14727" y="15490"/>
                  <a:pt x="14947" y="15709"/>
                  <a:pt x="15218" y="15709"/>
                </a:cubicBezTo>
                <a:lnTo>
                  <a:pt x="21109" y="15709"/>
                </a:lnTo>
                <a:cubicBezTo>
                  <a:pt x="21380" y="15709"/>
                  <a:pt x="21600" y="15490"/>
                  <a:pt x="21600" y="15218"/>
                </a:cubicBezTo>
                <a:cubicBezTo>
                  <a:pt x="21600" y="14947"/>
                  <a:pt x="21380" y="14727"/>
                  <a:pt x="21109" y="14727"/>
                </a:cubicBezTo>
                <a:moveTo>
                  <a:pt x="14823" y="8659"/>
                </a:moveTo>
                <a:cubicBezTo>
                  <a:pt x="12845" y="10260"/>
                  <a:pt x="10800" y="11916"/>
                  <a:pt x="10800" y="14727"/>
                </a:cubicBezTo>
                <a:cubicBezTo>
                  <a:pt x="10800" y="17561"/>
                  <a:pt x="10800" y="19270"/>
                  <a:pt x="10584" y="20135"/>
                </a:cubicBezTo>
                <a:cubicBezTo>
                  <a:pt x="10474" y="20573"/>
                  <a:pt x="10463" y="20618"/>
                  <a:pt x="9818" y="20618"/>
                </a:cubicBezTo>
                <a:cubicBezTo>
                  <a:pt x="9173" y="20618"/>
                  <a:pt x="9162" y="20573"/>
                  <a:pt x="9052" y="20135"/>
                </a:cubicBezTo>
                <a:cubicBezTo>
                  <a:pt x="8926" y="19627"/>
                  <a:pt x="8874" y="18820"/>
                  <a:pt x="8853" y="17673"/>
                </a:cubicBezTo>
                <a:lnTo>
                  <a:pt x="9327" y="17673"/>
                </a:lnTo>
                <a:cubicBezTo>
                  <a:pt x="9598" y="17673"/>
                  <a:pt x="9818" y="17453"/>
                  <a:pt x="9818" y="17182"/>
                </a:cubicBezTo>
                <a:cubicBezTo>
                  <a:pt x="9818" y="16910"/>
                  <a:pt x="9598" y="16691"/>
                  <a:pt x="9327" y="16691"/>
                </a:cubicBezTo>
                <a:lnTo>
                  <a:pt x="8840" y="16691"/>
                </a:lnTo>
                <a:cubicBezTo>
                  <a:pt x="8838" y="16381"/>
                  <a:pt x="8837" y="16059"/>
                  <a:pt x="8837" y="15709"/>
                </a:cubicBezTo>
                <a:lnTo>
                  <a:pt x="9327" y="15709"/>
                </a:lnTo>
                <a:cubicBezTo>
                  <a:pt x="9598" y="15709"/>
                  <a:pt x="9818" y="15490"/>
                  <a:pt x="9818" y="15218"/>
                </a:cubicBezTo>
                <a:cubicBezTo>
                  <a:pt x="9818" y="14947"/>
                  <a:pt x="9598" y="14727"/>
                  <a:pt x="9327" y="14727"/>
                </a:cubicBezTo>
                <a:lnTo>
                  <a:pt x="8836" y="14727"/>
                </a:lnTo>
                <a:cubicBezTo>
                  <a:pt x="8836" y="11916"/>
                  <a:pt x="6791" y="10260"/>
                  <a:pt x="4813" y="8659"/>
                </a:cubicBezTo>
                <a:cubicBezTo>
                  <a:pt x="3221" y="7370"/>
                  <a:pt x="1702" y="6139"/>
                  <a:pt x="1176" y="4344"/>
                </a:cubicBezTo>
                <a:cubicBezTo>
                  <a:pt x="2835" y="5266"/>
                  <a:pt x="6083" y="5891"/>
                  <a:pt x="9818" y="5891"/>
                </a:cubicBezTo>
                <a:cubicBezTo>
                  <a:pt x="13550" y="5891"/>
                  <a:pt x="16795" y="5266"/>
                  <a:pt x="18456" y="4347"/>
                </a:cubicBezTo>
                <a:cubicBezTo>
                  <a:pt x="17928" y="6143"/>
                  <a:pt x="16412" y="7373"/>
                  <a:pt x="14823" y="8659"/>
                </a:cubicBezTo>
                <a:moveTo>
                  <a:pt x="982" y="2945"/>
                </a:moveTo>
                <a:cubicBezTo>
                  <a:pt x="982" y="1861"/>
                  <a:pt x="4938" y="982"/>
                  <a:pt x="9818" y="982"/>
                </a:cubicBezTo>
                <a:cubicBezTo>
                  <a:pt x="14698" y="982"/>
                  <a:pt x="18655" y="1861"/>
                  <a:pt x="18655" y="2945"/>
                </a:cubicBezTo>
                <a:cubicBezTo>
                  <a:pt x="18655" y="4031"/>
                  <a:pt x="14698" y="4909"/>
                  <a:pt x="9818" y="4909"/>
                </a:cubicBezTo>
                <a:cubicBezTo>
                  <a:pt x="4938" y="4909"/>
                  <a:pt x="982" y="4031"/>
                  <a:pt x="982" y="2945"/>
                </a:cubicBezTo>
                <a:moveTo>
                  <a:pt x="19636" y="2945"/>
                </a:moveTo>
                <a:cubicBezTo>
                  <a:pt x="19636" y="1319"/>
                  <a:pt x="15241" y="0"/>
                  <a:pt x="9818" y="0"/>
                </a:cubicBezTo>
                <a:cubicBezTo>
                  <a:pt x="4396" y="0"/>
                  <a:pt x="0" y="1319"/>
                  <a:pt x="0" y="2945"/>
                </a:cubicBezTo>
                <a:cubicBezTo>
                  <a:pt x="0" y="8836"/>
                  <a:pt x="7855" y="9818"/>
                  <a:pt x="7855" y="14727"/>
                </a:cubicBezTo>
                <a:cubicBezTo>
                  <a:pt x="7855" y="14900"/>
                  <a:pt x="7855" y="15053"/>
                  <a:pt x="7855" y="15217"/>
                </a:cubicBezTo>
                <a:cubicBezTo>
                  <a:pt x="7855" y="15217"/>
                  <a:pt x="7855" y="15218"/>
                  <a:pt x="7855" y="15218"/>
                </a:cubicBezTo>
                <a:cubicBezTo>
                  <a:pt x="7855" y="15219"/>
                  <a:pt x="7855" y="15219"/>
                  <a:pt x="7855" y="15219"/>
                </a:cubicBezTo>
                <a:cubicBezTo>
                  <a:pt x="7855" y="15938"/>
                  <a:pt x="7856" y="16572"/>
                  <a:pt x="7863" y="17142"/>
                </a:cubicBezTo>
                <a:cubicBezTo>
                  <a:pt x="7861" y="17155"/>
                  <a:pt x="7855" y="17168"/>
                  <a:pt x="7855" y="17182"/>
                </a:cubicBezTo>
                <a:cubicBezTo>
                  <a:pt x="7855" y="17199"/>
                  <a:pt x="7862" y="17212"/>
                  <a:pt x="7864" y="17229"/>
                </a:cubicBezTo>
                <a:cubicBezTo>
                  <a:pt x="7908" y="20896"/>
                  <a:pt x="8177" y="21600"/>
                  <a:pt x="9818" y="21600"/>
                </a:cubicBezTo>
                <a:cubicBezTo>
                  <a:pt x="11782" y="21600"/>
                  <a:pt x="11782" y="20618"/>
                  <a:pt x="11782" y="14727"/>
                </a:cubicBezTo>
                <a:cubicBezTo>
                  <a:pt x="11782" y="9818"/>
                  <a:pt x="19636" y="8836"/>
                  <a:pt x="19636" y="29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7" name="Shape 2577"/>
          <p:cNvSpPr/>
          <p:nvPr/>
        </p:nvSpPr>
        <p:spPr>
          <a:xfrm>
            <a:off x="3916979" y="8185695"/>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20520" y="4979"/>
                </a:moveTo>
                <a:lnTo>
                  <a:pt x="7560" y="6792"/>
                </a:lnTo>
                <a:lnTo>
                  <a:pt x="7560" y="2876"/>
                </a:lnTo>
                <a:lnTo>
                  <a:pt x="20520" y="1063"/>
                </a:lnTo>
                <a:cubicBezTo>
                  <a:pt x="20520" y="1063"/>
                  <a:pt x="20520" y="4979"/>
                  <a:pt x="20520" y="4979"/>
                </a:cubicBezTo>
                <a:close/>
                <a:moveTo>
                  <a:pt x="18900" y="17673"/>
                </a:moveTo>
                <a:lnTo>
                  <a:pt x="16740" y="17673"/>
                </a:lnTo>
                <a:cubicBezTo>
                  <a:pt x="15845" y="17673"/>
                  <a:pt x="15120" y="17014"/>
                  <a:pt x="15120" y="16200"/>
                </a:cubicBezTo>
                <a:cubicBezTo>
                  <a:pt x="15120" y="15387"/>
                  <a:pt x="15845" y="14727"/>
                  <a:pt x="16740" y="14727"/>
                </a:cubicBezTo>
                <a:lnTo>
                  <a:pt x="18900" y="14727"/>
                </a:lnTo>
                <a:cubicBezTo>
                  <a:pt x="19795" y="14727"/>
                  <a:pt x="20520" y="15387"/>
                  <a:pt x="20520" y="16200"/>
                </a:cubicBezTo>
                <a:cubicBezTo>
                  <a:pt x="20520" y="17014"/>
                  <a:pt x="19795" y="17673"/>
                  <a:pt x="18900" y="17673"/>
                </a:cubicBezTo>
                <a:moveTo>
                  <a:pt x="4860" y="20618"/>
                </a:moveTo>
                <a:lnTo>
                  <a:pt x="2700" y="20618"/>
                </a:lnTo>
                <a:cubicBezTo>
                  <a:pt x="1805" y="20618"/>
                  <a:pt x="1080" y="19959"/>
                  <a:pt x="1080" y="19146"/>
                </a:cubicBezTo>
                <a:cubicBezTo>
                  <a:pt x="1080" y="18332"/>
                  <a:pt x="1805" y="17673"/>
                  <a:pt x="2700" y="17673"/>
                </a:cubicBezTo>
                <a:lnTo>
                  <a:pt x="4860" y="17673"/>
                </a:lnTo>
                <a:cubicBezTo>
                  <a:pt x="5755" y="17673"/>
                  <a:pt x="6480" y="18332"/>
                  <a:pt x="6480" y="19146"/>
                </a:cubicBezTo>
                <a:cubicBezTo>
                  <a:pt x="6480" y="19959"/>
                  <a:pt x="5755" y="20618"/>
                  <a:pt x="4860" y="20618"/>
                </a:cubicBezTo>
                <a:moveTo>
                  <a:pt x="21060" y="0"/>
                </a:moveTo>
                <a:cubicBezTo>
                  <a:pt x="21031" y="0"/>
                  <a:pt x="21006" y="11"/>
                  <a:pt x="20980" y="15"/>
                </a:cubicBezTo>
                <a:lnTo>
                  <a:pt x="20978" y="6"/>
                </a:lnTo>
                <a:lnTo>
                  <a:pt x="6938" y="1969"/>
                </a:lnTo>
                <a:lnTo>
                  <a:pt x="6940" y="1979"/>
                </a:lnTo>
                <a:cubicBezTo>
                  <a:pt x="6681" y="2016"/>
                  <a:pt x="6480" y="2210"/>
                  <a:pt x="6480" y="2455"/>
                </a:cubicBezTo>
                <a:lnTo>
                  <a:pt x="6480" y="17193"/>
                </a:lnTo>
                <a:cubicBezTo>
                  <a:pt x="6028" y="16882"/>
                  <a:pt x="5471" y="16691"/>
                  <a:pt x="4860" y="16691"/>
                </a:cubicBezTo>
                <a:lnTo>
                  <a:pt x="2700" y="16691"/>
                </a:lnTo>
                <a:cubicBezTo>
                  <a:pt x="1209" y="16691"/>
                  <a:pt x="0" y="17790"/>
                  <a:pt x="0" y="19146"/>
                </a:cubicBezTo>
                <a:cubicBezTo>
                  <a:pt x="0" y="20501"/>
                  <a:pt x="1209" y="21600"/>
                  <a:pt x="2700" y="21600"/>
                </a:cubicBezTo>
                <a:lnTo>
                  <a:pt x="4860" y="21600"/>
                </a:lnTo>
                <a:cubicBezTo>
                  <a:pt x="6352" y="21600"/>
                  <a:pt x="7560" y="20501"/>
                  <a:pt x="7560" y="19146"/>
                </a:cubicBezTo>
                <a:lnTo>
                  <a:pt x="7560" y="7785"/>
                </a:lnTo>
                <a:lnTo>
                  <a:pt x="20520" y="5972"/>
                </a:lnTo>
                <a:lnTo>
                  <a:pt x="20520" y="14248"/>
                </a:lnTo>
                <a:cubicBezTo>
                  <a:pt x="20068" y="13937"/>
                  <a:pt x="19511" y="13745"/>
                  <a:pt x="18900" y="13745"/>
                </a:cubicBezTo>
                <a:lnTo>
                  <a:pt x="16740" y="13745"/>
                </a:lnTo>
                <a:cubicBezTo>
                  <a:pt x="15249" y="13745"/>
                  <a:pt x="14040" y="14845"/>
                  <a:pt x="14040" y="16200"/>
                </a:cubicBezTo>
                <a:cubicBezTo>
                  <a:pt x="14040" y="17556"/>
                  <a:pt x="15249" y="18655"/>
                  <a:pt x="16740" y="18655"/>
                </a:cubicBezTo>
                <a:lnTo>
                  <a:pt x="18900" y="18655"/>
                </a:lnTo>
                <a:cubicBezTo>
                  <a:pt x="20392" y="18655"/>
                  <a:pt x="21600" y="17556"/>
                  <a:pt x="21600" y="16200"/>
                </a:cubicBezTo>
                <a:lnTo>
                  <a:pt x="21600" y="491"/>
                </a:lnTo>
                <a:cubicBezTo>
                  <a:pt x="21600" y="220"/>
                  <a:pt x="21358" y="0"/>
                  <a:pt x="2106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8" name="Shape 2578"/>
          <p:cNvSpPr/>
          <p:nvPr/>
        </p:nvSpPr>
        <p:spPr>
          <a:xfrm>
            <a:off x="5059682" y="8185695"/>
            <a:ext cx="355508" cy="558655"/>
          </a:xfrm>
          <a:custGeom>
            <a:avLst/>
            <a:gdLst/>
            <a:ahLst/>
            <a:cxnLst>
              <a:cxn ang="0">
                <a:pos x="wd2" y="hd2"/>
              </a:cxn>
              <a:cxn ang="5400000">
                <a:pos x="wd2" y="hd2"/>
              </a:cxn>
              <a:cxn ang="10800000">
                <a:pos x="wd2" y="hd2"/>
              </a:cxn>
              <a:cxn ang="16200000">
                <a:pos x="wd2" y="hd2"/>
              </a:cxn>
            </a:cxnLst>
            <a:rect l="0" t="0" r="r" b="b"/>
            <a:pathLst>
              <a:path w="21600" h="21600" extrusionOk="0">
                <a:moveTo>
                  <a:pt x="20057" y="5837"/>
                </a:moveTo>
                <a:lnTo>
                  <a:pt x="10800" y="4996"/>
                </a:lnTo>
                <a:lnTo>
                  <a:pt x="10800" y="1036"/>
                </a:lnTo>
                <a:lnTo>
                  <a:pt x="20057" y="1878"/>
                </a:lnTo>
                <a:cubicBezTo>
                  <a:pt x="20057" y="1878"/>
                  <a:pt x="20057" y="5837"/>
                  <a:pt x="20057" y="5837"/>
                </a:cubicBezTo>
                <a:close/>
                <a:moveTo>
                  <a:pt x="6943" y="20618"/>
                </a:moveTo>
                <a:lnTo>
                  <a:pt x="3857" y="20618"/>
                </a:lnTo>
                <a:cubicBezTo>
                  <a:pt x="2579" y="20618"/>
                  <a:pt x="1543" y="19959"/>
                  <a:pt x="1543" y="19146"/>
                </a:cubicBezTo>
                <a:cubicBezTo>
                  <a:pt x="1543" y="18332"/>
                  <a:pt x="2579" y="17673"/>
                  <a:pt x="3857" y="17673"/>
                </a:cubicBezTo>
                <a:lnTo>
                  <a:pt x="6943" y="17673"/>
                </a:lnTo>
                <a:cubicBezTo>
                  <a:pt x="8221" y="17673"/>
                  <a:pt x="9257" y="18332"/>
                  <a:pt x="9257" y="19146"/>
                </a:cubicBezTo>
                <a:cubicBezTo>
                  <a:pt x="9257" y="19959"/>
                  <a:pt x="8221" y="20618"/>
                  <a:pt x="6943" y="20618"/>
                </a:cubicBezTo>
                <a:moveTo>
                  <a:pt x="20829" y="982"/>
                </a:moveTo>
                <a:cubicBezTo>
                  <a:pt x="20788" y="982"/>
                  <a:pt x="20752" y="993"/>
                  <a:pt x="20714" y="997"/>
                </a:cubicBezTo>
                <a:lnTo>
                  <a:pt x="20711" y="988"/>
                </a:lnTo>
                <a:lnTo>
                  <a:pt x="10344" y="45"/>
                </a:lnTo>
                <a:cubicBezTo>
                  <a:pt x="10248" y="17"/>
                  <a:pt x="10141" y="0"/>
                  <a:pt x="10029" y="0"/>
                </a:cubicBezTo>
                <a:cubicBezTo>
                  <a:pt x="10002" y="0"/>
                  <a:pt x="9979" y="8"/>
                  <a:pt x="9954" y="10"/>
                </a:cubicBezTo>
                <a:lnTo>
                  <a:pt x="9911" y="6"/>
                </a:lnTo>
                <a:lnTo>
                  <a:pt x="9914" y="15"/>
                </a:lnTo>
                <a:cubicBezTo>
                  <a:pt x="9545" y="52"/>
                  <a:pt x="9257" y="246"/>
                  <a:pt x="9257" y="491"/>
                </a:cubicBezTo>
                <a:lnTo>
                  <a:pt x="9257" y="17193"/>
                </a:lnTo>
                <a:cubicBezTo>
                  <a:pt x="8612" y="16882"/>
                  <a:pt x="7815" y="16691"/>
                  <a:pt x="6943" y="16691"/>
                </a:cubicBezTo>
                <a:lnTo>
                  <a:pt x="3857" y="16691"/>
                </a:lnTo>
                <a:cubicBezTo>
                  <a:pt x="1727" y="16691"/>
                  <a:pt x="0" y="17790"/>
                  <a:pt x="0" y="19146"/>
                </a:cubicBezTo>
                <a:cubicBezTo>
                  <a:pt x="0" y="20501"/>
                  <a:pt x="1727" y="21600"/>
                  <a:pt x="3857" y="21600"/>
                </a:cubicBezTo>
                <a:lnTo>
                  <a:pt x="6943" y="21600"/>
                </a:lnTo>
                <a:cubicBezTo>
                  <a:pt x="9074" y="21600"/>
                  <a:pt x="10800" y="20501"/>
                  <a:pt x="10800" y="19146"/>
                </a:cubicBezTo>
                <a:lnTo>
                  <a:pt x="10800" y="5945"/>
                </a:lnTo>
                <a:lnTo>
                  <a:pt x="20513" y="6828"/>
                </a:lnTo>
                <a:cubicBezTo>
                  <a:pt x="20610" y="6855"/>
                  <a:pt x="20715" y="6873"/>
                  <a:pt x="20829" y="6873"/>
                </a:cubicBezTo>
                <a:cubicBezTo>
                  <a:pt x="20855" y="6873"/>
                  <a:pt x="20877" y="6865"/>
                  <a:pt x="20904" y="6864"/>
                </a:cubicBezTo>
                <a:lnTo>
                  <a:pt x="20946" y="6867"/>
                </a:lnTo>
                <a:lnTo>
                  <a:pt x="20943" y="6858"/>
                </a:lnTo>
                <a:cubicBezTo>
                  <a:pt x="21313" y="6822"/>
                  <a:pt x="21600" y="6627"/>
                  <a:pt x="21600" y="6382"/>
                </a:cubicBezTo>
                <a:lnTo>
                  <a:pt x="21600" y="1473"/>
                </a:lnTo>
                <a:cubicBezTo>
                  <a:pt x="21600" y="1202"/>
                  <a:pt x="21254" y="982"/>
                  <a:pt x="20829" y="9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79" name="Shape 2579"/>
          <p:cNvSpPr/>
          <p:nvPr/>
        </p:nvSpPr>
        <p:spPr>
          <a:xfrm>
            <a:off x="6024630"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6257" y="18984"/>
                </a:moveTo>
                <a:lnTo>
                  <a:pt x="11380" y="15408"/>
                </a:lnTo>
                <a:lnTo>
                  <a:pt x="10800" y="14983"/>
                </a:lnTo>
                <a:lnTo>
                  <a:pt x="10219" y="15408"/>
                </a:lnTo>
                <a:lnTo>
                  <a:pt x="5343" y="18984"/>
                </a:lnTo>
                <a:lnTo>
                  <a:pt x="7313" y="13075"/>
                </a:lnTo>
                <a:lnTo>
                  <a:pt x="7534" y="12411"/>
                </a:lnTo>
                <a:lnTo>
                  <a:pt x="6980" y="11985"/>
                </a:lnTo>
                <a:lnTo>
                  <a:pt x="2887" y="8836"/>
                </a:lnTo>
                <a:lnTo>
                  <a:pt x="8535" y="8836"/>
                </a:lnTo>
                <a:lnTo>
                  <a:pt x="8774" y="8199"/>
                </a:lnTo>
                <a:lnTo>
                  <a:pt x="10800" y="2796"/>
                </a:lnTo>
                <a:lnTo>
                  <a:pt x="12826" y="8199"/>
                </a:lnTo>
                <a:lnTo>
                  <a:pt x="13065" y="8836"/>
                </a:lnTo>
                <a:lnTo>
                  <a:pt x="18714" y="8836"/>
                </a:lnTo>
                <a:lnTo>
                  <a:pt x="14619" y="11985"/>
                </a:lnTo>
                <a:lnTo>
                  <a:pt x="14066" y="12411"/>
                </a:lnTo>
                <a:cubicBezTo>
                  <a:pt x="14066" y="12411"/>
                  <a:pt x="16257" y="18984"/>
                  <a:pt x="16257" y="18984"/>
                </a:cubicBezTo>
                <a:close/>
                <a:moveTo>
                  <a:pt x="21600" y="7855"/>
                </a:moveTo>
                <a:lnTo>
                  <a:pt x="13745" y="7855"/>
                </a:lnTo>
                <a:lnTo>
                  <a:pt x="10800" y="0"/>
                </a:lnTo>
                <a:lnTo>
                  <a:pt x="7855" y="7855"/>
                </a:lnTo>
                <a:lnTo>
                  <a:pt x="0" y="7855"/>
                </a:lnTo>
                <a:lnTo>
                  <a:pt x="6382" y="12764"/>
                </a:lnTo>
                <a:lnTo>
                  <a:pt x="3436" y="21600"/>
                </a:lnTo>
                <a:lnTo>
                  <a:pt x="10800" y="16200"/>
                </a:lnTo>
                <a:lnTo>
                  <a:pt x="18164" y="21600"/>
                </a:lnTo>
                <a:lnTo>
                  <a:pt x="15218" y="12764"/>
                </a:lnTo>
                <a:cubicBezTo>
                  <a:pt x="15218" y="12764"/>
                  <a:pt x="21600" y="7855"/>
                  <a:pt x="21600" y="785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0" name="Shape 2580"/>
          <p:cNvSpPr/>
          <p:nvPr/>
        </p:nvSpPr>
        <p:spPr>
          <a:xfrm>
            <a:off x="7091153"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445" y="15886"/>
                </a:moveTo>
                <a:lnTo>
                  <a:pt x="10478" y="18984"/>
                </a:lnTo>
                <a:lnTo>
                  <a:pt x="7944" y="17126"/>
                </a:lnTo>
                <a:lnTo>
                  <a:pt x="7364" y="16700"/>
                </a:lnTo>
                <a:lnTo>
                  <a:pt x="6783" y="17126"/>
                </a:lnTo>
                <a:lnTo>
                  <a:pt x="4249" y="18984"/>
                </a:lnTo>
                <a:lnTo>
                  <a:pt x="5283" y="15886"/>
                </a:lnTo>
                <a:lnTo>
                  <a:pt x="5505" y="15220"/>
                </a:lnTo>
                <a:lnTo>
                  <a:pt x="4946" y="14794"/>
                </a:lnTo>
                <a:lnTo>
                  <a:pt x="2908" y="13240"/>
                </a:lnTo>
                <a:lnTo>
                  <a:pt x="6037" y="13240"/>
                </a:lnTo>
                <a:lnTo>
                  <a:pt x="6275" y="12602"/>
                </a:lnTo>
                <a:lnTo>
                  <a:pt x="7364" y="9683"/>
                </a:lnTo>
                <a:lnTo>
                  <a:pt x="8452" y="12602"/>
                </a:lnTo>
                <a:lnTo>
                  <a:pt x="8690" y="13240"/>
                </a:lnTo>
                <a:lnTo>
                  <a:pt x="11820" y="13240"/>
                </a:lnTo>
                <a:lnTo>
                  <a:pt x="9781" y="14794"/>
                </a:lnTo>
                <a:lnTo>
                  <a:pt x="9223" y="15220"/>
                </a:lnTo>
                <a:cubicBezTo>
                  <a:pt x="9223" y="15220"/>
                  <a:pt x="9445" y="15886"/>
                  <a:pt x="9445" y="15886"/>
                </a:cubicBezTo>
                <a:close/>
                <a:moveTo>
                  <a:pt x="9372" y="12259"/>
                </a:moveTo>
                <a:lnTo>
                  <a:pt x="7364" y="6873"/>
                </a:lnTo>
                <a:lnTo>
                  <a:pt x="5355" y="12259"/>
                </a:lnTo>
                <a:lnTo>
                  <a:pt x="0" y="12259"/>
                </a:lnTo>
                <a:lnTo>
                  <a:pt x="4351" y="15575"/>
                </a:lnTo>
                <a:lnTo>
                  <a:pt x="2343" y="21600"/>
                </a:lnTo>
                <a:lnTo>
                  <a:pt x="7364" y="17918"/>
                </a:lnTo>
                <a:lnTo>
                  <a:pt x="12384" y="21600"/>
                </a:lnTo>
                <a:lnTo>
                  <a:pt x="10376" y="15575"/>
                </a:lnTo>
                <a:lnTo>
                  <a:pt x="14727" y="12259"/>
                </a:lnTo>
                <a:cubicBezTo>
                  <a:pt x="14727" y="12259"/>
                  <a:pt x="9372" y="12259"/>
                  <a:pt x="9372" y="12259"/>
                </a:cubicBezTo>
                <a:close/>
                <a:moveTo>
                  <a:pt x="16781" y="7308"/>
                </a:moveTo>
                <a:lnTo>
                  <a:pt x="16200" y="6883"/>
                </a:lnTo>
                <a:lnTo>
                  <a:pt x="15619" y="7308"/>
                </a:lnTo>
                <a:lnTo>
                  <a:pt x="14426" y="8184"/>
                </a:lnTo>
                <a:lnTo>
                  <a:pt x="14922" y="6693"/>
                </a:lnTo>
                <a:lnTo>
                  <a:pt x="15143" y="6031"/>
                </a:lnTo>
                <a:lnTo>
                  <a:pt x="14590" y="5605"/>
                </a:lnTo>
                <a:lnTo>
                  <a:pt x="13682" y="4905"/>
                </a:lnTo>
                <a:lnTo>
                  <a:pt x="15408" y="4905"/>
                </a:lnTo>
                <a:lnTo>
                  <a:pt x="15647" y="4267"/>
                </a:lnTo>
                <a:lnTo>
                  <a:pt x="16200" y="2793"/>
                </a:lnTo>
                <a:lnTo>
                  <a:pt x="16754" y="4267"/>
                </a:lnTo>
                <a:lnTo>
                  <a:pt x="16992" y="4905"/>
                </a:lnTo>
                <a:lnTo>
                  <a:pt x="18718" y="4905"/>
                </a:lnTo>
                <a:lnTo>
                  <a:pt x="17810" y="5605"/>
                </a:lnTo>
                <a:lnTo>
                  <a:pt x="17257" y="6031"/>
                </a:lnTo>
                <a:lnTo>
                  <a:pt x="17478" y="6693"/>
                </a:lnTo>
                <a:lnTo>
                  <a:pt x="17975" y="8184"/>
                </a:lnTo>
                <a:cubicBezTo>
                  <a:pt x="17975" y="8184"/>
                  <a:pt x="16781" y="7308"/>
                  <a:pt x="16781" y="7308"/>
                </a:cubicBezTo>
                <a:close/>
                <a:moveTo>
                  <a:pt x="21600" y="3922"/>
                </a:moveTo>
                <a:lnTo>
                  <a:pt x="17673" y="3922"/>
                </a:lnTo>
                <a:lnTo>
                  <a:pt x="16200" y="0"/>
                </a:lnTo>
                <a:lnTo>
                  <a:pt x="14727" y="3922"/>
                </a:lnTo>
                <a:lnTo>
                  <a:pt x="10800" y="3922"/>
                </a:lnTo>
                <a:lnTo>
                  <a:pt x="13991" y="6382"/>
                </a:lnTo>
                <a:lnTo>
                  <a:pt x="12518" y="10800"/>
                </a:lnTo>
                <a:lnTo>
                  <a:pt x="16200" y="8100"/>
                </a:lnTo>
                <a:lnTo>
                  <a:pt x="19882" y="10800"/>
                </a:lnTo>
                <a:lnTo>
                  <a:pt x="18409" y="6382"/>
                </a:lnTo>
                <a:cubicBezTo>
                  <a:pt x="18409" y="6382"/>
                  <a:pt x="21600" y="3922"/>
                  <a:pt x="21600" y="3922"/>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1" name="Shape 2581"/>
          <p:cNvSpPr/>
          <p:nvPr/>
        </p:nvSpPr>
        <p:spPr>
          <a:xfrm>
            <a:off x="8157675"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133" y="11950"/>
                </a:moveTo>
                <a:lnTo>
                  <a:pt x="12831" y="14044"/>
                </a:lnTo>
                <a:lnTo>
                  <a:pt x="11135" y="12801"/>
                </a:lnTo>
                <a:lnTo>
                  <a:pt x="10555" y="12375"/>
                </a:lnTo>
                <a:lnTo>
                  <a:pt x="9974" y="12801"/>
                </a:lnTo>
                <a:lnTo>
                  <a:pt x="8277" y="14044"/>
                </a:lnTo>
                <a:lnTo>
                  <a:pt x="8976" y="11950"/>
                </a:lnTo>
                <a:lnTo>
                  <a:pt x="9195" y="11291"/>
                </a:lnTo>
                <a:lnTo>
                  <a:pt x="8647" y="10864"/>
                </a:lnTo>
                <a:lnTo>
                  <a:pt x="7280" y="9801"/>
                </a:lnTo>
                <a:lnTo>
                  <a:pt x="9560" y="9801"/>
                </a:lnTo>
                <a:lnTo>
                  <a:pt x="9799" y="9167"/>
                </a:lnTo>
                <a:lnTo>
                  <a:pt x="10555" y="7167"/>
                </a:lnTo>
                <a:lnTo>
                  <a:pt x="11310" y="9167"/>
                </a:lnTo>
                <a:lnTo>
                  <a:pt x="11549" y="9801"/>
                </a:lnTo>
                <a:lnTo>
                  <a:pt x="13829" y="9801"/>
                </a:lnTo>
                <a:lnTo>
                  <a:pt x="12462" y="10864"/>
                </a:lnTo>
                <a:lnTo>
                  <a:pt x="11914" y="11291"/>
                </a:lnTo>
                <a:cubicBezTo>
                  <a:pt x="11914" y="11291"/>
                  <a:pt x="12133" y="11950"/>
                  <a:pt x="12133" y="11950"/>
                </a:cubicBezTo>
                <a:close/>
                <a:moveTo>
                  <a:pt x="12228" y="8820"/>
                </a:moveTo>
                <a:lnTo>
                  <a:pt x="10555" y="4388"/>
                </a:lnTo>
                <a:lnTo>
                  <a:pt x="8881" y="8820"/>
                </a:lnTo>
                <a:lnTo>
                  <a:pt x="4418" y="8820"/>
                </a:lnTo>
                <a:lnTo>
                  <a:pt x="8044" y="11639"/>
                </a:lnTo>
                <a:lnTo>
                  <a:pt x="6371" y="16660"/>
                </a:lnTo>
                <a:lnTo>
                  <a:pt x="10555" y="13592"/>
                </a:lnTo>
                <a:lnTo>
                  <a:pt x="14738" y="16660"/>
                </a:lnTo>
                <a:lnTo>
                  <a:pt x="13065" y="11639"/>
                </a:lnTo>
                <a:lnTo>
                  <a:pt x="16691" y="8820"/>
                </a:lnTo>
                <a:cubicBezTo>
                  <a:pt x="16691" y="8820"/>
                  <a:pt x="12228" y="8820"/>
                  <a:pt x="12228" y="8820"/>
                </a:cubicBezTo>
                <a:close/>
                <a:moveTo>
                  <a:pt x="10800" y="20618"/>
                </a:moveTo>
                <a:cubicBezTo>
                  <a:pt x="5378" y="20618"/>
                  <a:pt x="982" y="16223"/>
                  <a:pt x="982" y="10800"/>
                </a:cubicBezTo>
                <a:cubicBezTo>
                  <a:pt x="982" y="5377"/>
                  <a:pt x="5378" y="982"/>
                  <a:pt x="10800" y="982"/>
                </a:cubicBezTo>
                <a:cubicBezTo>
                  <a:pt x="16223" y="982"/>
                  <a:pt x="20618" y="5377"/>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2" name="Shape 2582"/>
          <p:cNvSpPr/>
          <p:nvPr/>
        </p:nvSpPr>
        <p:spPr>
          <a:xfrm>
            <a:off x="9224197"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164" y="4419"/>
                </a:moveTo>
                <a:lnTo>
                  <a:pt x="9327" y="4419"/>
                </a:lnTo>
                <a:cubicBezTo>
                  <a:pt x="9056" y="4419"/>
                  <a:pt x="8836" y="4638"/>
                  <a:pt x="8836" y="4909"/>
                </a:cubicBezTo>
                <a:cubicBezTo>
                  <a:pt x="8836" y="5181"/>
                  <a:pt x="9056" y="5400"/>
                  <a:pt x="9327" y="5400"/>
                </a:cubicBezTo>
                <a:lnTo>
                  <a:pt x="18164" y="5400"/>
                </a:lnTo>
                <a:cubicBezTo>
                  <a:pt x="18435" y="5400"/>
                  <a:pt x="18655" y="5181"/>
                  <a:pt x="18655" y="4909"/>
                </a:cubicBezTo>
                <a:cubicBezTo>
                  <a:pt x="18655" y="4638"/>
                  <a:pt x="18435" y="4419"/>
                  <a:pt x="18164" y="4419"/>
                </a:cubicBezTo>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8164" y="10310"/>
                </a:moveTo>
                <a:lnTo>
                  <a:pt x="9327" y="10310"/>
                </a:lnTo>
                <a:cubicBezTo>
                  <a:pt x="9056" y="10310"/>
                  <a:pt x="8836" y="10529"/>
                  <a:pt x="8836" y="10800"/>
                </a:cubicBezTo>
                <a:cubicBezTo>
                  <a:pt x="8836" y="11072"/>
                  <a:pt x="9056" y="11291"/>
                  <a:pt x="9327" y="11291"/>
                </a:cubicBezTo>
                <a:lnTo>
                  <a:pt x="18164" y="11291"/>
                </a:lnTo>
                <a:cubicBezTo>
                  <a:pt x="18435" y="11291"/>
                  <a:pt x="18655" y="11072"/>
                  <a:pt x="18655" y="10800"/>
                </a:cubicBezTo>
                <a:cubicBezTo>
                  <a:pt x="18655" y="10529"/>
                  <a:pt x="18435" y="10310"/>
                  <a:pt x="18164" y="10310"/>
                </a:cubicBezTo>
                <a:moveTo>
                  <a:pt x="5445" y="16155"/>
                </a:moveTo>
                <a:lnTo>
                  <a:pt x="4909" y="14728"/>
                </a:lnTo>
                <a:lnTo>
                  <a:pt x="4374" y="16155"/>
                </a:lnTo>
                <a:lnTo>
                  <a:pt x="2945" y="16155"/>
                </a:lnTo>
                <a:lnTo>
                  <a:pt x="4106" y="17048"/>
                </a:lnTo>
                <a:lnTo>
                  <a:pt x="3571" y="18655"/>
                </a:lnTo>
                <a:lnTo>
                  <a:pt x="4909" y="17673"/>
                </a:lnTo>
                <a:lnTo>
                  <a:pt x="6248" y="18655"/>
                </a:lnTo>
                <a:lnTo>
                  <a:pt x="5713" y="17048"/>
                </a:lnTo>
                <a:lnTo>
                  <a:pt x="6873" y="16155"/>
                </a:lnTo>
                <a:cubicBezTo>
                  <a:pt x="6873" y="16155"/>
                  <a:pt x="5445" y="16155"/>
                  <a:pt x="5445" y="16155"/>
                </a:cubicBezTo>
                <a:close/>
                <a:moveTo>
                  <a:pt x="4909" y="8836"/>
                </a:moveTo>
                <a:lnTo>
                  <a:pt x="4374" y="10265"/>
                </a:lnTo>
                <a:lnTo>
                  <a:pt x="2945" y="10265"/>
                </a:lnTo>
                <a:lnTo>
                  <a:pt x="4106" y="11157"/>
                </a:lnTo>
                <a:lnTo>
                  <a:pt x="3571" y="12764"/>
                </a:lnTo>
                <a:lnTo>
                  <a:pt x="4909" y="11782"/>
                </a:lnTo>
                <a:lnTo>
                  <a:pt x="6248" y="12764"/>
                </a:lnTo>
                <a:lnTo>
                  <a:pt x="5713" y="11157"/>
                </a:lnTo>
                <a:lnTo>
                  <a:pt x="6873" y="10265"/>
                </a:lnTo>
                <a:lnTo>
                  <a:pt x="5445" y="10265"/>
                </a:lnTo>
                <a:cubicBezTo>
                  <a:pt x="5445" y="10265"/>
                  <a:pt x="4909" y="8836"/>
                  <a:pt x="4909" y="8836"/>
                </a:cubicBezTo>
                <a:close/>
                <a:moveTo>
                  <a:pt x="4909" y="2945"/>
                </a:moveTo>
                <a:lnTo>
                  <a:pt x="4374" y="4374"/>
                </a:lnTo>
                <a:lnTo>
                  <a:pt x="2945" y="4374"/>
                </a:lnTo>
                <a:lnTo>
                  <a:pt x="4106" y="5266"/>
                </a:lnTo>
                <a:lnTo>
                  <a:pt x="3571" y="6873"/>
                </a:lnTo>
                <a:lnTo>
                  <a:pt x="4909" y="5891"/>
                </a:lnTo>
                <a:lnTo>
                  <a:pt x="6248" y="6873"/>
                </a:lnTo>
                <a:lnTo>
                  <a:pt x="5713" y="5266"/>
                </a:lnTo>
                <a:lnTo>
                  <a:pt x="6873" y="4374"/>
                </a:lnTo>
                <a:lnTo>
                  <a:pt x="5445" y="4374"/>
                </a:lnTo>
                <a:cubicBezTo>
                  <a:pt x="5445" y="4374"/>
                  <a:pt x="4909" y="2945"/>
                  <a:pt x="4909" y="2945"/>
                </a:cubicBezTo>
                <a:close/>
                <a:moveTo>
                  <a:pt x="18164" y="16200"/>
                </a:moveTo>
                <a:lnTo>
                  <a:pt x="9327" y="16200"/>
                </a:lnTo>
                <a:cubicBezTo>
                  <a:pt x="9056" y="16200"/>
                  <a:pt x="8836" y="16420"/>
                  <a:pt x="8836" y="16691"/>
                </a:cubicBezTo>
                <a:cubicBezTo>
                  <a:pt x="8836" y="16962"/>
                  <a:pt x="9056" y="17182"/>
                  <a:pt x="9327" y="17182"/>
                </a:cubicBezTo>
                <a:lnTo>
                  <a:pt x="18164" y="17182"/>
                </a:lnTo>
                <a:cubicBezTo>
                  <a:pt x="18435" y="17182"/>
                  <a:pt x="18655" y="16962"/>
                  <a:pt x="18655" y="16691"/>
                </a:cubicBezTo>
                <a:cubicBezTo>
                  <a:pt x="18655" y="16420"/>
                  <a:pt x="18435" y="16200"/>
                  <a:pt x="18164" y="16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3" name="Shape 2583"/>
          <p:cNvSpPr/>
          <p:nvPr/>
        </p:nvSpPr>
        <p:spPr>
          <a:xfrm>
            <a:off x="10290719"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427" y="17673"/>
                  <a:pt x="11549" y="17618"/>
                  <a:pt x="11638" y="17529"/>
                </a:cubicBezTo>
                <a:lnTo>
                  <a:pt x="14583" y="14583"/>
                </a:lnTo>
                <a:cubicBezTo>
                  <a:pt x="14673" y="14495"/>
                  <a:pt x="14727" y="14372"/>
                  <a:pt x="14727" y="14236"/>
                </a:cubicBezTo>
                <a:cubicBezTo>
                  <a:pt x="14727" y="13966"/>
                  <a:pt x="14508" y="13745"/>
                  <a:pt x="14236" y="13745"/>
                </a:cubicBezTo>
                <a:cubicBezTo>
                  <a:pt x="14101" y="13745"/>
                  <a:pt x="13978" y="13801"/>
                  <a:pt x="13889" y="13890"/>
                </a:cubicBezTo>
                <a:lnTo>
                  <a:pt x="10944" y="16835"/>
                </a:lnTo>
                <a:cubicBezTo>
                  <a:pt x="10855" y="16924"/>
                  <a:pt x="10800" y="17047"/>
                  <a:pt x="10800" y="17183"/>
                </a:cubicBezTo>
                <a:cubicBezTo>
                  <a:pt x="10800" y="17453"/>
                  <a:pt x="11020" y="17673"/>
                  <a:pt x="11291" y="17673"/>
                </a:cubicBezTo>
                <a:moveTo>
                  <a:pt x="8980" y="14871"/>
                </a:moveTo>
                <a:cubicBezTo>
                  <a:pt x="8891" y="14961"/>
                  <a:pt x="8836" y="15083"/>
                  <a:pt x="8836" y="15218"/>
                </a:cubicBezTo>
                <a:cubicBezTo>
                  <a:pt x="8836" y="15490"/>
                  <a:pt x="9056" y="15709"/>
                  <a:pt x="9327" y="15709"/>
                </a:cubicBezTo>
                <a:cubicBezTo>
                  <a:pt x="9463" y="15709"/>
                  <a:pt x="9586" y="15655"/>
                  <a:pt x="9674" y="15565"/>
                </a:cubicBezTo>
                <a:lnTo>
                  <a:pt x="10656" y="14583"/>
                </a:lnTo>
                <a:cubicBezTo>
                  <a:pt x="10745" y="14495"/>
                  <a:pt x="10800" y="14372"/>
                  <a:pt x="10800" y="14236"/>
                </a:cubicBezTo>
                <a:cubicBezTo>
                  <a:pt x="10800" y="13966"/>
                  <a:pt x="10580" y="13745"/>
                  <a:pt x="10309" y="13745"/>
                </a:cubicBezTo>
                <a:cubicBezTo>
                  <a:pt x="10174" y="13745"/>
                  <a:pt x="10051" y="13801"/>
                  <a:pt x="9962" y="13890"/>
                </a:cubicBezTo>
                <a:cubicBezTo>
                  <a:pt x="9962" y="13890"/>
                  <a:pt x="8980" y="14871"/>
                  <a:pt x="8980" y="14871"/>
                </a:cubicBezTo>
                <a:close/>
                <a:moveTo>
                  <a:pt x="11291" y="20415"/>
                </a:moveTo>
                <a:lnTo>
                  <a:pt x="982" y="10106"/>
                </a:lnTo>
                <a:lnTo>
                  <a:pt x="982" y="1473"/>
                </a:lnTo>
                <a:cubicBezTo>
                  <a:pt x="982" y="1202"/>
                  <a:pt x="1201" y="982"/>
                  <a:pt x="1473" y="982"/>
                </a:cubicBezTo>
                <a:lnTo>
                  <a:pt x="10106" y="982"/>
                </a:lnTo>
                <a:lnTo>
                  <a:pt x="20415" y="11291"/>
                </a:lnTo>
                <a:cubicBezTo>
                  <a:pt x="20415" y="11291"/>
                  <a:pt x="11291" y="20415"/>
                  <a:pt x="11291" y="20415"/>
                </a:cubicBezTo>
                <a:close/>
                <a:moveTo>
                  <a:pt x="21456" y="10944"/>
                </a:moveTo>
                <a:lnTo>
                  <a:pt x="10656" y="144"/>
                </a:lnTo>
                <a:cubicBezTo>
                  <a:pt x="10567" y="55"/>
                  <a:pt x="10445" y="0"/>
                  <a:pt x="10309" y="0"/>
                </a:cubicBezTo>
                <a:lnTo>
                  <a:pt x="1473" y="0"/>
                </a:lnTo>
                <a:cubicBezTo>
                  <a:pt x="660" y="0"/>
                  <a:pt x="0" y="660"/>
                  <a:pt x="0" y="1473"/>
                </a:cubicBezTo>
                <a:lnTo>
                  <a:pt x="0" y="10310"/>
                </a:lnTo>
                <a:cubicBezTo>
                  <a:pt x="0" y="10445"/>
                  <a:pt x="55" y="10567"/>
                  <a:pt x="144" y="10656"/>
                </a:cubicBezTo>
                <a:lnTo>
                  <a:pt x="10944" y="21456"/>
                </a:lnTo>
                <a:cubicBezTo>
                  <a:pt x="11033" y="21546"/>
                  <a:pt x="11155" y="21600"/>
                  <a:pt x="11291" y="21600"/>
                </a:cubicBezTo>
                <a:cubicBezTo>
                  <a:pt x="11427" y="21600"/>
                  <a:pt x="11549" y="21546"/>
                  <a:pt x="11638" y="21456"/>
                </a:cubicBezTo>
                <a:lnTo>
                  <a:pt x="21456" y="11638"/>
                </a:lnTo>
                <a:cubicBezTo>
                  <a:pt x="21545" y="11549"/>
                  <a:pt x="21600" y="11427"/>
                  <a:pt x="21600" y="11291"/>
                </a:cubicBezTo>
                <a:cubicBezTo>
                  <a:pt x="21600" y="11156"/>
                  <a:pt x="21545" y="11033"/>
                  <a:pt x="21456" y="10944"/>
                </a:cubicBezTo>
                <a:moveTo>
                  <a:pt x="11782" y="13255"/>
                </a:moveTo>
                <a:cubicBezTo>
                  <a:pt x="11917" y="13255"/>
                  <a:pt x="12040" y="13200"/>
                  <a:pt x="12129" y="13111"/>
                </a:cubicBezTo>
                <a:lnTo>
                  <a:pt x="14093" y="11147"/>
                </a:lnTo>
                <a:cubicBezTo>
                  <a:pt x="14182" y="11058"/>
                  <a:pt x="14236" y="10936"/>
                  <a:pt x="14236" y="10800"/>
                </a:cubicBezTo>
                <a:cubicBezTo>
                  <a:pt x="14236" y="10529"/>
                  <a:pt x="14017" y="10310"/>
                  <a:pt x="13745" y="10310"/>
                </a:cubicBezTo>
                <a:cubicBezTo>
                  <a:pt x="13610" y="10310"/>
                  <a:pt x="13487" y="10364"/>
                  <a:pt x="13398" y="10453"/>
                </a:cubicBezTo>
                <a:lnTo>
                  <a:pt x="11435" y="12417"/>
                </a:lnTo>
                <a:cubicBezTo>
                  <a:pt x="11346" y="12506"/>
                  <a:pt x="11291" y="12629"/>
                  <a:pt x="11291" y="12764"/>
                </a:cubicBezTo>
                <a:cubicBezTo>
                  <a:pt x="11291" y="13035"/>
                  <a:pt x="11510" y="13255"/>
                  <a:pt x="11782" y="13255"/>
                </a:cubicBezTo>
                <a:moveTo>
                  <a:pt x="4418" y="4909"/>
                </a:moveTo>
                <a:cubicBezTo>
                  <a:pt x="4147" y="4909"/>
                  <a:pt x="3927" y="4690"/>
                  <a:pt x="3927" y="4418"/>
                </a:cubicBezTo>
                <a:cubicBezTo>
                  <a:pt x="3927" y="4147"/>
                  <a:pt x="4147" y="3927"/>
                  <a:pt x="4418" y="3927"/>
                </a:cubicBezTo>
                <a:cubicBezTo>
                  <a:pt x="4690" y="3927"/>
                  <a:pt x="4909" y="4147"/>
                  <a:pt x="4909" y="4418"/>
                </a:cubicBezTo>
                <a:cubicBezTo>
                  <a:pt x="4909" y="4690"/>
                  <a:pt x="4690" y="4909"/>
                  <a:pt x="4418" y="4909"/>
                </a:cubicBezTo>
                <a:moveTo>
                  <a:pt x="4418" y="2945"/>
                </a:moveTo>
                <a:cubicBezTo>
                  <a:pt x="3605" y="2945"/>
                  <a:pt x="2945" y="3605"/>
                  <a:pt x="2945" y="4418"/>
                </a:cubicBezTo>
                <a:cubicBezTo>
                  <a:pt x="2945" y="5232"/>
                  <a:pt x="3605" y="5891"/>
                  <a:pt x="4418" y="5891"/>
                </a:cubicBezTo>
                <a:cubicBezTo>
                  <a:pt x="5231" y="5891"/>
                  <a:pt x="5891" y="5232"/>
                  <a:pt x="5891" y="4418"/>
                </a:cubicBezTo>
                <a:cubicBezTo>
                  <a:pt x="5891" y="3605"/>
                  <a:pt x="5231" y="2945"/>
                  <a:pt x="4418" y="29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4" name="Shape 2584"/>
          <p:cNvSpPr/>
          <p:nvPr/>
        </p:nvSpPr>
        <p:spPr>
          <a:xfrm>
            <a:off x="11357241" y="818569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5" name="Shape 2585"/>
          <p:cNvSpPr/>
          <p:nvPr/>
        </p:nvSpPr>
        <p:spPr>
          <a:xfrm>
            <a:off x="12550730" y="2853103"/>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9000" y="14727"/>
                </a:moveTo>
                <a:lnTo>
                  <a:pt x="5400" y="14727"/>
                </a:lnTo>
                <a:cubicBezTo>
                  <a:pt x="5069" y="14727"/>
                  <a:pt x="4800" y="14947"/>
                  <a:pt x="4800" y="15218"/>
                </a:cubicBezTo>
                <a:cubicBezTo>
                  <a:pt x="4800" y="15490"/>
                  <a:pt x="5069" y="15709"/>
                  <a:pt x="5400" y="15709"/>
                </a:cubicBezTo>
                <a:lnTo>
                  <a:pt x="9000" y="15709"/>
                </a:lnTo>
                <a:cubicBezTo>
                  <a:pt x="9331" y="15709"/>
                  <a:pt x="9600" y="15490"/>
                  <a:pt x="9600" y="15218"/>
                </a:cubicBezTo>
                <a:cubicBezTo>
                  <a:pt x="9600" y="14947"/>
                  <a:pt x="9331" y="14727"/>
                  <a:pt x="9000" y="14727"/>
                </a:cubicBezTo>
                <a:moveTo>
                  <a:pt x="20400" y="2579"/>
                </a:moveTo>
                <a:cubicBezTo>
                  <a:pt x="18840" y="3757"/>
                  <a:pt x="15638" y="4614"/>
                  <a:pt x="12466" y="4845"/>
                </a:cubicBezTo>
                <a:cubicBezTo>
                  <a:pt x="12197" y="4307"/>
                  <a:pt x="11554" y="3927"/>
                  <a:pt x="10800" y="3927"/>
                </a:cubicBezTo>
                <a:cubicBezTo>
                  <a:pt x="10046" y="3927"/>
                  <a:pt x="9403" y="4307"/>
                  <a:pt x="9135" y="4845"/>
                </a:cubicBezTo>
                <a:cubicBezTo>
                  <a:pt x="5962" y="4614"/>
                  <a:pt x="2760" y="3757"/>
                  <a:pt x="1200" y="2579"/>
                </a:cubicBezTo>
                <a:lnTo>
                  <a:pt x="1200" y="1964"/>
                </a:lnTo>
                <a:cubicBezTo>
                  <a:pt x="1200" y="1422"/>
                  <a:pt x="1738" y="982"/>
                  <a:pt x="2400" y="982"/>
                </a:cubicBezTo>
                <a:lnTo>
                  <a:pt x="19200" y="982"/>
                </a:lnTo>
                <a:cubicBezTo>
                  <a:pt x="19862" y="982"/>
                  <a:pt x="20400" y="1422"/>
                  <a:pt x="20400" y="1964"/>
                </a:cubicBezTo>
                <a:cubicBezTo>
                  <a:pt x="20400" y="1964"/>
                  <a:pt x="20400" y="2579"/>
                  <a:pt x="20400" y="2579"/>
                </a:cubicBezTo>
                <a:close/>
                <a:moveTo>
                  <a:pt x="10200" y="5400"/>
                </a:moveTo>
                <a:cubicBezTo>
                  <a:pt x="10200" y="5129"/>
                  <a:pt x="10469" y="4909"/>
                  <a:pt x="10800" y="4909"/>
                </a:cubicBezTo>
                <a:cubicBezTo>
                  <a:pt x="11131" y="4909"/>
                  <a:pt x="11400" y="5129"/>
                  <a:pt x="11400" y="5400"/>
                </a:cubicBezTo>
                <a:cubicBezTo>
                  <a:pt x="11400" y="5672"/>
                  <a:pt x="11131" y="5891"/>
                  <a:pt x="10800" y="5891"/>
                </a:cubicBezTo>
                <a:cubicBezTo>
                  <a:pt x="10469" y="5891"/>
                  <a:pt x="10200" y="5672"/>
                  <a:pt x="10200" y="5400"/>
                </a:cubicBezTo>
                <a:moveTo>
                  <a:pt x="20400" y="19636"/>
                </a:moveTo>
                <a:cubicBezTo>
                  <a:pt x="20400" y="20178"/>
                  <a:pt x="19862" y="20619"/>
                  <a:pt x="19200" y="20619"/>
                </a:cubicBezTo>
                <a:lnTo>
                  <a:pt x="2400" y="20619"/>
                </a:lnTo>
                <a:cubicBezTo>
                  <a:pt x="1738" y="20619"/>
                  <a:pt x="1200" y="20178"/>
                  <a:pt x="1200" y="19636"/>
                </a:cubicBezTo>
                <a:lnTo>
                  <a:pt x="1200" y="3859"/>
                </a:lnTo>
                <a:cubicBezTo>
                  <a:pt x="3007" y="4894"/>
                  <a:pt x="6118" y="5617"/>
                  <a:pt x="9086" y="5827"/>
                </a:cubicBezTo>
                <a:cubicBezTo>
                  <a:pt x="9311" y="6431"/>
                  <a:pt x="9988" y="6873"/>
                  <a:pt x="10800" y="6873"/>
                </a:cubicBezTo>
                <a:cubicBezTo>
                  <a:pt x="11611" y="6873"/>
                  <a:pt x="12289" y="6431"/>
                  <a:pt x="12514" y="5827"/>
                </a:cubicBezTo>
                <a:cubicBezTo>
                  <a:pt x="15482" y="5617"/>
                  <a:pt x="18593" y="4894"/>
                  <a:pt x="20400" y="3859"/>
                </a:cubicBezTo>
                <a:cubicBezTo>
                  <a:pt x="20400" y="3859"/>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7800" y="16691"/>
                </a:moveTo>
                <a:lnTo>
                  <a:pt x="5400" y="16691"/>
                </a:lnTo>
                <a:cubicBezTo>
                  <a:pt x="5069" y="16691"/>
                  <a:pt x="4800" y="16911"/>
                  <a:pt x="4800" y="17182"/>
                </a:cubicBezTo>
                <a:cubicBezTo>
                  <a:pt x="4800" y="17453"/>
                  <a:pt x="5069" y="17673"/>
                  <a:pt x="5400" y="17673"/>
                </a:cubicBezTo>
                <a:lnTo>
                  <a:pt x="7800" y="17673"/>
                </a:lnTo>
                <a:cubicBezTo>
                  <a:pt x="8131" y="17673"/>
                  <a:pt x="8400" y="17453"/>
                  <a:pt x="8400" y="17182"/>
                </a:cubicBezTo>
                <a:cubicBezTo>
                  <a:pt x="8400" y="16911"/>
                  <a:pt x="8131" y="16691"/>
                  <a:pt x="7800" y="166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6" name="Shape 2586"/>
          <p:cNvSpPr/>
          <p:nvPr/>
        </p:nvSpPr>
        <p:spPr>
          <a:xfrm>
            <a:off x="13617252" y="2853103"/>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5600" y="6076"/>
                </a:moveTo>
                <a:cubicBezTo>
                  <a:pt x="14428" y="7109"/>
                  <a:pt x="12685" y="7649"/>
                  <a:pt x="10071" y="7803"/>
                </a:cubicBezTo>
                <a:cubicBezTo>
                  <a:pt x="9806" y="7259"/>
                  <a:pt x="9160" y="6873"/>
                  <a:pt x="8400" y="6873"/>
                </a:cubicBezTo>
                <a:cubicBezTo>
                  <a:pt x="7640" y="6873"/>
                  <a:pt x="6994" y="7259"/>
                  <a:pt x="6729" y="7803"/>
                </a:cubicBezTo>
                <a:cubicBezTo>
                  <a:pt x="4115" y="7649"/>
                  <a:pt x="2372" y="7109"/>
                  <a:pt x="1200" y="6076"/>
                </a:cubicBezTo>
                <a:lnTo>
                  <a:pt x="1200" y="5891"/>
                </a:lnTo>
                <a:cubicBezTo>
                  <a:pt x="1200" y="5349"/>
                  <a:pt x="1738" y="4909"/>
                  <a:pt x="2400" y="4909"/>
                </a:cubicBezTo>
                <a:lnTo>
                  <a:pt x="14400" y="4909"/>
                </a:lnTo>
                <a:cubicBezTo>
                  <a:pt x="15062" y="4909"/>
                  <a:pt x="15600" y="5349"/>
                  <a:pt x="15600" y="5891"/>
                </a:cubicBezTo>
                <a:cubicBezTo>
                  <a:pt x="15600" y="5891"/>
                  <a:pt x="15600" y="6076"/>
                  <a:pt x="15600" y="6076"/>
                </a:cubicBezTo>
                <a:close/>
                <a:moveTo>
                  <a:pt x="7800" y="8346"/>
                </a:moveTo>
                <a:cubicBezTo>
                  <a:pt x="7800" y="8074"/>
                  <a:pt x="8069" y="7855"/>
                  <a:pt x="8400" y="7855"/>
                </a:cubicBezTo>
                <a:cubicBezTo>
                  <a:pt x="8731" y="7855"/>
                  <a:pt x="9000" y="8074"/>
                  <a:pt x="9000" y="8346"/>
                </a:cubicBezTo>
                <a:cubicBezTo>
                  <a:pt x="9000" y="8617"/>
                  <a:pt x="8731" y="8836"/>
                  <a:pt x="8400" y="8836"/>
                </a:cubicBezTo>
                <a:cubicBezTo>
                  <a:pt x="8069" y="8836"/>
                  <a:pt x="7800" y="8617"/>
                  <a:pt x="7800" y="8346"/>
                </a:cubicBezTo>
                <a:moveTo>
                  <a:pt x="15600" y="19636"/>
                </a:moveTo>
                <a:cubicBezTo>
                  <a:pt x="15600" y="20179"/>
                  <a:pt x="15062" y="20619"/>
                  <a:pt x="14400" y="20619"/>
                </a:cubicBezTo>
                <a:lnTo>
                  <a:pt x="2400" y="20619"/>
                </a:lnTo>
                <a:cubicBezTo>
                  <a:pt x="1738" y="20619"/>
                  <a:pt x="1200" y="20179"/>
                  <a:pt x="1200" y="19636"/>
                </a:cubicBezTo>
                <a:lnTo>
                  <a:pt x="1200" y="7318"/>
                </a:lnTo>
                <a:cubicBezTo>
                  <a:pt x="2658" y="8244"/>
                  <a:pt x="4301" y="8666"/>
                  <a:pt x="6693" y="8790"/>
                </a:cubicBezTo>
                <a:cubicBezTo>
                  <a:pt x="6924" y="9385"/>
                  <a:pt x="7597" y="9819"/>
                  <a:pt x="8400" y="9819"/>
                </a:cubicBezTo>
                <a:cubicBezTo>
                  <a:pt x="9203" y="9819"/>
                  <a:pt x="9875" y="9385"/>
                  <a:pt x="10108" y="8790"/>
                </a:cubicBezTo>
                <a:cubicBezTo>
                  <a:pt x="12499" y="8666"/>
                  <a:pt x="14142" y="8244"/>
                  <a:pt x="15600" y="7318"/>
                </a:cubicBezTo>
                <a:cubicBezTo>
                  <a:pt x="15600" y="7318"/>
                  <a:pt x="15600" y="19636"/>
                  <a:pt x="15600" y="19636"/>
                </a:cubicBezTo>
                <a:close/>
                <a:moveTo>
                  <a:pt x="14400" y="3927"/>
                </a:moveTo>
                <a:lnTo>
                  <a:pt x="2400" y="3927"/>
                </a:lnTo>
                <a:cubicBezTo>
                  <a:pt x="1075" y="3927"/>
                  <a:pt x="0" y="4806"/>
                  <a:pt x="0" y="5891"/>
                </a:cubicBezTo>
                <a:lnTo>
                  <a:pt x="0" y="19636"/>
                </a:lnTo>
                <a:cubicBezTo>
                  <a:pt x="0" y="20721"/>
                  <a:pt x="1075" y="21600"/>
                  <a:pt x="2400" y="21600"/>
                </a:cubicBezTo>
                <a:lnTo>
                  <a:pt x="14400" y="21600"/>
                </a:lnTo>
                <a:cubicBezTo>
                  <a:pt x="15725" y="21600"/>
                  <a:pt x="16800" y="20721"/>
                  <a:pt x="16800" y="19636"/>
                </a:cubicBezTo>
                <a:lnTo>
                  <a:pt x="16800" y="5891"/>
                </a:lnTo>
                <a:cubicBezTo>
                  <a:pt x="16800" y="4806"/>
                  <a:pt x="15725" y="3927"/>
                  <a:pt x="14400" y="3927"/>
                </a:cubicBezTo>
                <a:moveTo>
                  <a:pt x="5400" y="17673"/>
                </a:moveTo>
                <a:lnTo>
                  <a:pt x="4200" y="17673"/>
                </a:lnTo>
                <a:cubicBezTo>
                  <a:pt x="3869" y="17673"/>
                  <a:pt x="3600" y="17893"/>
                  <a:pt x="3600" y="18164"/>
                </a:cubicBezTo>
                <a:cubicBezTo>
                  <a:pt x="3600" y="18435"/>
                  <a:pt x="3869" y="18655"/>
                  <a:pt x="4200" y="18655"/>
                </a:cubicBezTo>
                <a:lnTo>
                  <a:pt x="5400" y="18655"/>
                </a:lnTo>
                <a:cubicBezTo>
                  <a:pt x="5731" y="18655"/>
                  <a:pt x="6000" y="18435"/>
                  <a:pt x="6000" y="18164"/>
                </a:cubicBezTo>
                <a:cubicBezTo>
                  <a:pt x="6000" y="17893"/>
                  <a:pt x="5731" y="17673"/>
                  <a:pt x="5400" y="17673"/>
                </a:cubicBezTo>
                <a:moveTo>
                  <a:pt x="6600" y="15709"/>
                </a:moveTo>
                <a:lnTo>
                  <a:pt x="4200" y="15709"/>
                </a:lnTo>
                <a:cubicBezTo>
                  <a:pt x="3869" y="15709"/>
                  <a:pt x="3600" y="15929"/>
                  <a:pt x="3600" y="16200"/>
                </a:cubicBezTo>
                <a:cubicBezTo>
                  <a:pt x="3600" y="16472"/>
                  <a:pt x="3869" y="16691"/>
                  <a:pt x="4200" y="16691"/>
                </a:cubicBezTo>
                <a:lnTo>
                  <a:pt x="6600" y="16691"/>
                </a:lnTo>
                <a:cubicBezTo>
                  <a:pt x="6931" y="16691"/>
                  <a:pt x="7200" y="16472"/>
                  <a:pt x="7200" y="16200"/>
                </a:cubicBezTo>
                <a:cubicBezTo>
                  <a:pt x="7200" y="15929"/>
                  <a:pt x="6931" y="15709"/>
                  <a:pt x="6600" y="15709"/>
                </a:cubicBezTo>
                <a:moveTo>
                  <a:pt x="19200" y="0"/>
                </a:moveTo>
                <a:lnTo>
                  <a:pt x="7200" y="0"/>
                </a:lnTo>
                <a:cubicBezTo>
                  <a:pt x="5875" y="0"/>
                  <a:pt x="4800" y="879"/>
                  <a:pt x="4800" y="1964"/>
                </a:cubicBezTo>
                <a:lnTo>
                  <a:pt x="4800" y="2455"/>
                </a:lnTo>
                <a:cubicBezTo>
                  <a:pt x="4800" y="2726"/>
                  <a:pt x="5069" y="2945"/>
                  <a:pt x="5400" y="2945"/>
                </a:cubicBezTo>
                <a:cubicBezTo>
                  <a:pt x="5731" y="2945"/>
                  <a:pt x="6000" y="2726"/>
                  <a:pt x="6000" y="2455"/>
                </a:cubicBezTo>
                <a:lnTo>
                  <a:pt x="6000" y="1964"/>
                </a:lnTo>
                <a:cubicBezTo>
                  <a:pt x="6000" y="1422"/>
                  <a:pt x="6538" y="982"/>
                  <a:pt x="7200" y="982"/>
                </a:cubicBezTo>
                <a:lnTo>
                  <a:pt x="19200" y="982"/>
                </a:lnTo>
                <a:cubicBezTo>
                  <a:pt x="19862" y="982"/>
                  <a:pt x="20400" y="1422"/>
                  <a:pt x="20400" y="1964"/>
                </a:cubicBezTo>
                <a:lnTo>
                  <a:pt x="20400" y="15709"/>
                </a:lnTo>
                <a:cubicBezTo>
                  <a:pt x="20400" y="16252"/>
                  <a:pt x="19862" y="16691"/>
                  <a:pt x="19200" y="16691"/>
                </a:cubicBezTo>
                <a:lnTo>
                  <a:pt x="18600" y="16691"/>
                </a:lnTo>
                <a:cubicBezTo>
                  <a:pt x="18269" y="16691"/>
                  <a:pt x="18000" y="16911"/>
                  <a:pt x="18000" y="17182"/>
                </a:cubicBezTo>
                <a:cubicBezTo>
                  <a:pt x="18000" y="17453"/>
                  <a:pt x="18269" y="17673"/>
                  <a:pt x="18600" y="17673"/>
                </a:cubicBezTo>
                <a:lnTo>
                  <a:pt x="19200" y="17673"/>
                </a:lnTo>
                <a:cubicBezTo>
                  <a:pt x="20525" y="17673"/>
                  <a:pt x="21600" y="16794"/>
                  <a:pt x="21600" y="15709"/>
                </a:cubicBezTo>
                <a:lnTo>
                  <a:pt x="21600" y="1964"/>
                </a:lnTo>
                <a:cubicBezTo>
                  <a:pt x="21600" y="879"/>
                  <a:pt x="20525" y="0"/>
                  <a:pt x="192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7" name="Shape 2587"/>
          <p:cNvSpPr/>
          <p:nvPr/>
        </p:nvSpPr>
        <p:spPr>
          <a:xfrm>
            <a:off x="14632988" y="285310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8" name="Shape 2588"/>
          <p:cNvSpPr/>
          <p:nvPr/>
        </p:nvSpPr>
        <p:spPr>
          <a:xfrm>
            <a:off x="15699510" y="2878495"/>
            <a:ext cx="558655" cy="507888"/>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89" name="Shape 2589"/>
          <p:cNvSpPr/>
          <p:nvPr/>
        </p:nvSpPr>
        <p:spPr>
          <a:xfrm>
            <a:off x="16766032" y="2878495"/>
            <a:ext cx="558655" cy="507888"/>
          </a:xfrm>
          <a:custGeom>
            <a:avLst/>
            <a:gdLst/>
            <a:ahLst/>
            <a:cxnLst>
              <a:cxn ang="0">
                <a:pos x="wd2" y="hd2"/>
              </a:cxn>
              <a:cxn ang="5400000">
                <a:pos x="wd2" y="hd2"/>
              </a:cxn>
              <a:cxn ang="10800000">
                <a:pos x="wd2" y="hd2"/>
              </a:cxn>
              <a:cxn ang="16200000">
                <a:pos x="wd2" y="hd2"/>
              </a:cxn>
            </a:cxnLst>
            <a:rect l="0" t="0" r="r" b="b"/>
            <a:pathLst>
              <a:path w="21600" h="21600" extrusionOk="0">
                <a:moveTo>
                  <a:pt x="6382" y="15119"/>
                </a:moveTo>
                <a:cubicBezTo>
                  <a:pt x="7195" y="15119"/>
                  <a:pt x="7855" y="14394"/>
                  <a:pt x="7855" y="13500"/>
                </a:cubicBezTo>
                <a:cubicBezTo>
                  <a:pt x="7855" y="12605"/>
                  <a:pt x="7195" y="11880"/>
                  <a:pt x="6382" y="11880"/>
                </a:cubicBezTo>
                <a:cubicBezTo>
                  <a:pt x="5568" y="11880"/>
                  <a:pt x="4909" y="12605"/>
                  <a:pt x="4909" y="13500"/>
                </a:cubicBezTo>
                <a:cubicBezTo>
                  <a:pt x="4909" y="14394"/>
                  <a:pt x="5568" y="15119"/>
                  <a:pt x="6382" y="15119"/>
                </a:cubicBezTo>
                <a:moveTo>
                  <a:pt x="2455" y="3240"/>
                </a:moveTo>
                <a:cubicBezTo>
                  <a:pt x="2725" y="3240"/>
                  <a:pt x="2945" y="2999"/>
                  <a:pt x="2945" y="2700"/>
                </a:cubicBezTo>
                <a:cubicBezTo>
                  <a:pt x="2945" y="2402"/>
                  <a:pt x="2725" y="2160"/>
                  <a:pt x="2455" y="2160"/>
                </a:cubicBezTo>
                <a:cubicBezTo>
                  <a:pt x="2184" y="2160"/>
                  <a:pt x="1964" y="2402"/>
                  <a:pt x="1964" y="2700"/>
                </a:cubicBezTo>
                <a:cubicBezTo>
                  <a:pt x="1964" y="2999"/>
                  <a:pt x="2184" y="3240"/>
                  <a:pt x="2455" y="3240"/>
                </a:cubicBezTo>
                <a:moveTo>
                  <a:pt x="3927" y="8100"/>
                </a:moveTo>
                <a:cubicBezTo>
                  <a:pt x="3927" y="6609"/>
                  <a:pt x="5026" y="5400"/>
                  <a:pt x="6382" y="5400"/>
                </a:cubicBezTo>
                <a:cubicBezTo>
                  <a:pt x="7738" y="5400"/>
                  <a:pt x="8836" y="6609"/>
                  <a:pt x="8836" y="8100"/>
                </a:cubicBezTo>
                <a:lnTo>
                  <a:pt x="8836" y="13500"/>
                </a:lnTo>
                <a:cubicBezTo>
                  <a:pt x="8836" y="14991"/>
                  <a:pt x="7738" y="16199"/>
                  <a:pt x="6382" y="16199"/>
                </a:cubicBezTo>
                <a:cubicBezTo>
                  <a:pt x="5026" y="16199"/>
                  <a:pt x="3927" y="14991"/>
                  <a:pt x="3927" y="13500"/>
                </a:cubicBezTo>
                <a:cubicBezTo>
                  <a:pt x="3927" y="13500"/>
                  <a:pt x="3927" y="8100"/>
                  <a:pt x="3927" y="8100"/>
                </a:cubicBezTo>
                <a:close/>
                <a:moveTo>
                  <a:pt x="2945" y="13500"/>
                </a:moveTo>
                <a:cubicBezTo>
                  <a:pt x="2945" y="15587"/>
                  <a:pt x="4484" y="17279"/>
                  <a:pt x="6382" y="17279"/>
                </a:cubicBezTo>
                <a:cubicBezTo>
                  <a:pt x="8280" y="17279"/>
                  <a:pt x="9818" y="15587"/>
                  <a:pt x="9818" y="13500"/>
                </a:cubicBezTo>
                <a:lnTo>
                  <a:pt x="9818" y="8100"/>
                </a:lnTo>
                <a:cubicBezTo>
                  <a:pt x="9818" y="6012"/>
                  <a:pt x="8280" y="4320"/>
                  <a:pt x="6382" y="4320"/>
                </a:cubicBezTo>
                <a:cubicBezTo>
                  <a:pt x="4484" y="4320"/>
                  <a:pt x="2945" y="6012"/>
                  <a:pt x="2945" y="8100"/>
                </a:cubicBezTo>
                <a:cubicBezTo>
                  <a:pt x="2945" y="8100"/>
                  <a:pt x="2945" y="13500"/>
                  <a:pt x="2945" y="13500"/>
                </a:cubicBezTo>
                <a:close/>
                <a:moveTo>
                  <a:pt x="2455" y="19439"/>
                </a:moveTo>
                <a:cubicBezTo>
                  <a:pt x="2725" y="19439"/>
                  <a:pt x="2945" y="19198"/>
                  <a:pt x="2945" y="18899"/>
                </a:cubicBezTo>
                <a:cubicBezTo>
                  <a:pt x="2945" y="18601"/>
                  <a:pt x="2725" y="18359"/>
                  <a:pt x="2455" y="18359"/>
                </a:cubicBezTo>
                <a:cubicBezTo>
                  <a:pt x="2184" y="18359"/>
                  <a:pt x="1964" y="18601"/>
                  <a:pt x="1964" y="18899"/>
                </a:cubicBezTo>
                <a:cubicBezTo>
                  <a:pt x="1964" y="19198"/>
                  <a:pt x="2184" y="19439"/>
                  <a:pt x="2455" y="19439"/>
                </a:cubicBezTo>
                <a:moveTo>
                  <a:pt x="20618" y="20519"/>
                </a:moveTo>
                <a:lnTo>
                  <a:pt x="982" y="20519"/>
                </a:lnTo>
                <a:lnTo>
                  <a:pt x="982" y="1080"/>
                </a:lnTo>
                <a:lnTo>
                  <a:pt x="20618" y="1080"/>
                </a:lnTo>
                <a:cubicBezTo>
                  <a:pt x="20618" y="1080"/>
                  <a:pt x="20618" y="20519"/>
                  <a:pt x="20618" y="20519"/>
                </a:cubicBezTo>
                <a:close/>
                <a:moveTo>
                  <a:pt x="20618" y="0"/>
                </a:moveTo>
                <a:lnTo>
                  <a:pt x="982" y="0"/>
                </a:lnTo>
                <a:cubicBezTo>
                  <a:pt x="440" y="0"/>
                  <a:pt x="0" y="484"/>
                  <a:pt x="0" y="1080"/>
                </a:cubicBezTo>
                <a:lnTo>
                  <a:pt x="0" y="20519"/>
                </a:lnTo>
                <a:cubicBezTo>
                  <a:pt x="0" y="21115"/>
                  <a:pt x="440" y="21600"/>
                  <a:pt x="982" y="21600"/>
                </a:cubicBezTo>
                <a:lnTo>
                  <a:pt x="20618" y="21600"/>
                </a:lnTo>
                <a:cubicBezTo>
                  <a:pt x="21160" y="21600"/>
                  <a:pt x="21600" y="21115"/>
                  <a:pt x="21600" y="20519"/>
                </a:cubicBezTo>
                <a:lnTo>
                  <a:pt x="21600" y="1080"/>
                </a:lnTo>
                <a:cubicBezTo>
                  <a:pt x="21600" y="484"/>
                  <a:pt x="21160" y="0"/>
                  <a:pt x="20618" y="0"/>
                </a:cubicBezTo>
                <a:moveTo>
                  <a:pt x="19145" y="3240"/>
                </a:moveTo>
                <a:cubicBezTo>
                  <a:pt x="19416" y="3240"/>
                  <a:pt x="19636" y="2999"/>
                  <a:pt x="19636" y="2700"/>
                </a:cubicBezTo>
                <a:cubicBezTo>
                  <a:pt x="19636" y="2402"/>
                  <a:pt x="19416" y="2160"/>
                  <a:pt x="19145" y="2160"/>
                </a:cubicBezTo>
                <a:cubicBezTo>
                  <a:pt x="18875" y="2160"/>
                  <a:pt x="18655" y="2402"/>
                  <a:pt x="18655" y="2700"/>
                </a:cubicBezTo>
                <a:cubicBezTo>
                  <a:pt x="18655" y="2999"/>
                  <a:pt x="18875" y="3240"/>
                  <a:pt x="19145" y="3240"/>
                </a:cubicBezTo>
                <a:moveTo>
                  <a:pt x="12764" y="8100"/>
                </a:moveTo>
                <a:cubicBezTo>
                  <a:pt x="12764" y="6609"/>
                  <a:pt x="13863" y="5400"/>
                  <a:pt x="15218" y="5400"/>
                </a:cubicBezTo>
                <a:cubicBezTo>
                  <a:pt x="16574" y="5400"/>
                  <a:pt x="17673" y="6609"/>
                  <a:pt x="17673" y="8100"/>
                </a:cubicBezTo>
                <a:lnTo>
                  <a:pt x="17673" y="13500"/>
                </a:lnTo>
                <a:cubicBezTo>
                  <a:pt x="17673" y="14991"/>
                  <a:pt x="16574" y="16199"/>
                  <a:pt x="15218" y="16199"/>
                </a:cubicBezTo>
                <a:cubicBezTo>
                  <a:pt x="13863" y="16199"/>
                  <a:pt x="12764" y="14991"/>
                  <a:pt x="12764" y="13500"/>
                </a:cubicBezTo>
                <a:cubicBezTo>
                  <a:pt x="12764" y="13500"/>
                  <a:pt x="12764" y="8100"/>
                  <a:pt x="12764" y="8100"/>
                </a:cubicBezTo>
                <a:close/>
                <a:moveTo>
                  <a:pt x="15218" y="17279"/>
                </a:moveTo>
                <a:cubicBezTo>
                  <a:pt x="17116" y="17279"/>
                  <a:pt x="18655" y="15587"/>
                  <a:pt x="18655" y="13500"/>
                </a:cubicBezTo>
                <a:lnTo>
                  <a:pt x="18655" y="8100"/>
                </a:lnTo>
                <a:cubicBezTo>
                  <a:pt x="18655" y="6012"/>
                  <a:pt x="17116" y="4320"/>
                  <a:pt x="15218" y="4320"/>
                </a:cubicBezTo>
                <a:cubicBezTo>
                  <a:pt x="13320" y="4320"/>
                  <a:pt x="11782" y="6012"/>
                  <a:pt x="11782" y="8100"/>
                </a:cubicBezTo>
                <a:lnTo>
                  <a:pt x="11782" y="13500"/>
                </a:lnTo>
                <a:cubicBezTo>
                  <a:pt x="11782" y="15587"/>
                  <a:pt x="13320" y="17279"/>
                  <a:pt x="15218" y="17279"/>
                </a:cubicBezTo>
                <a:moveTo>
                  <a:pt x="15218" y="9720"/>
                </a:moveTo>
                <a:cubicBezTo>
                  <a:pt x="16032" y="9720"/>
                  <a:pt x="16691" y="8995"/>
                  <a:pt x="16691" y="8100"/>
                </a:cubicBezTo>
                <a:cubicBezTo>
                  <a:pt x="16691" y="7206"/>
                  <a:pt x="16032" y="6480"/>
                  <a:pt x="15218" y="6480"/>
                </a:cubicBezTo>
                <a:cubicBezTo>
                  <a:pt x="14405" y="6480"/>
                  <a:pt x="13745" y="7206"/>
                  <a:pt x="13745" y="8100"/>
                </a:cubicBezTo>
                <a:cubicBezTo>
                  <a:pt x="13745" y="8995"/>
                  <a:pt x="14405" y="9720"/>
                  <a:pt x="15218" y="9720"/>
                </a:cubicBezTo>
                <a:moveTo>
                  <a:pt x="19145" y="18359"/>
                </a:moveTo>
                <a:cubicBezTo>
                  <a:pt x="18875" y="18359"/>
                  <a:pt x="18655" y="18601"/>
                  <a:pt x="18655" y="18899"/>
                </a:cubicBezTo>
                <a:cubicBezTo>
                  <a:pt x="18655" y="19198"/>
                  <a:pt x="18875" y="19439"/>
                  <a:pt x="19145" y="19439"/>
                </a:cubicBezTo>
                <a:cubicBezTo>
                  <a:pt x="19416" y="19439"/>
                  <a:pt x="19636" y="19198"/>
                  <a:pt x="19636" y="18899"/>
                </a:cubicBezTo>
                <a:cubicBezTo>
                  <a:pt x="19636" y="18601"/>
                  <a:pt x="19416" y="18359"/>
                  <a:pt x="19145" y="1835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0" name="Shape 2590"/>
          <p:cNvSpPr/>
          <p:nvPr/>
        </p:nvSpPr>
        <p:spPr>
          <a:xfrm>
            <a:off x="17832555" y="285310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9"/>
                  <a:pt x="19636" y="20619"/>
                </a:cubicBezTo>
                <a:lnTo>
                  <a:pt x="1964" y="20619"/>
                </a:lnTo>
                <a:cubicBezTo>
                  <a:pt x="1422" y="20619"/>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5" y="6382"/>
                </a:moveTo>
                <a:cubicBezTo>
                  <a:pt x="7313" y="6382"/>
                  <a:pt x="6873" y="5943"/>
                  <a:pt x="6873" y="5400"/>
                </a:cubicBezTo>
                <a:cubicBezTo>
                  <a:pt x="6873" y="4858"/>
                  <a:pt x="7313" y="4418"/>
                  <a:pt x="7855" y="4418"/>
                </a:cubicBezTo>
                <a:cubicBezTo>
                  <a:pt x="8396" y="4418"/>
                  <a:pt x="8836" y="4858"/>
                  <a:pt x="8836" y="5400"/>
                </a:cubicBezTo>
                <a:cubicBezTo>
                  <a:pt x="8836" y="5943"/>
                  <a:pt x="8396" y="6382"/>
                  <a:pt x="7855" y="6382"/>
                </a:cubicBezTo>
                <a:moveTo>
                  <a:pt x="18164" y="4909"/>
                </a:moveTo>
                <a:lnTo>
                  <a:pt x="9749" y="4909"/>
                </a:lnTo>
                <a:cubicBezTo>
                  <a:pt x="9530" y="4064"/>
                  <a:pt x="8768" y="3436"/>
                  <a:pt x="7855" y="3436"/>
                </a:cubicBezTo>
                <a:cubicBezTo>
                  <a:pt x="6941" y="3436"/>
                  <a:pt x="6180" y="4064"/>
                  <a:pt x="5960" y="4909"/>
                </a:cubicBezTo>
                <a:lnTo>
                  <a:pt x="3436" y="4909"/>
                </a:lnTo>
                <a:cubicBezTo>
                  <a:pt x="3165" y="4909"/>
                  <a:pt x="2945" y="5129"/>
                  <a:pt x="2945" y="5400"/>
                </a:cubicBezTo>
                <a:cubicBezTo>
                  <a:pt x="2945" y="5672"/>
                  <a:pt x="3165" y="5891"/>
                  <a:pt x="3436" y="5891"/>
                </a:cubicBezTo>
                <a:lnTo>
                  <a:pt x="5960" y="5891"/>
                </a:lnTo>
                <a:cubicBezTo>
                  <a:pt x="6180" y="6737"/>
                  <a:pt x="6941" y="7364"/>
                  <a:pt x="7855" y="7364"/>
                </a:cubicBezTo>
                <a:cubicBezTo>
                  <a:pt x="8768" y="7364"/>
                  <a:pt x="9530" y="6737"/>
                  <a:pt x="9749" y="5891"/>
                </a:cubicBezTo>
                <a:lnTo>
                  <a:pt x="18164" y="5891"/>
                </a:lnTo>
                <a:cubicBezTo>
                  <a:pt x="18435" y="5891"/>
                  <a:pt x="18655" y="5672"/>
                  <a:pt x="18655" y="5400"/>
                </a:cubicBezTo>
                <a:cubicBezTo>
                  <a:pt x="18655" y="5129"/>
                  <a:pt x="18435" y="4909"/>
                  <a:pt x="18164" y="4909"/>
                </a:cubicBezTo>
                <a:moveTo>
                  <a:pt x="14727" y="11782"/>
                </a:moveTo>
                <a:cubicBezTo>
                  <a:pt x="14186" y="11782"/>
                  <a:pt x="13745" y="11342"/>
                  <a:pt x="13745" y="10800"/>
                </a:cubicBezTo>
                <a:cubicBezTo>
                  <a:pt x="13745" y="10258"/>
                  <a:pt x="14186" y="9818"/>
                  <a:pt x="14727" y="9818"/>
                </a:cubicBezTo>
                <a:cubicBezTo>
                  <a:pt x="15269" y="9818"/>
                  <a:pt x="15709" y="10258"/>
                  <a:pt x="15709" y="10800"/>
                </a:cubicBezTo>
                <a:cubicBezTo>
                  <a:pt x="15709" y="11342"/>
                  <a:pt x="15269" y="11782"/>
                  <a:pt x="14727" y="11782"/>
                </a:cubicBezTo>
                <a:moveTo>
                  <a:pt x="18164" y="10310"/>
                </a:moveTo>
                <a:lnTo>
                  <a:pt x="16621" y="10310"/>
                </a:lnTo>
                <a:cubicBezTo>
                  <a:pt x="16402" y="9464"/>
                  <a:pt x="15641" y="8836"/>
                  <a:pt x="14727" y="8836"/>
                </a:cubicBezTo>
                <a:cubicBezTo>
                  <a:pt x="13814" y="8836"/>
                  <a:pt x="13052" y="9464"/>
                  <a:pt x="12833" y="10310"/>
                </a:cubicBezTo>
                <a:lnTo>
                  <a:pt x="3436" y="10310"/>
                </a:lnTo>
                <a:cubicBezTo>
                  <a:pt x="3165" y="10310"/>
                  <a:pt x="2945" y="10529"/>
                  <a:pt x="2945" y="10800"/>
                </a:cubicBezTo>
                <a:cubicBezTo>
                  <a:pt x="2945" y="11072"/>
                  <a:pt x="3165" y="11291"/>
                  <a:pt x="3436" y="11291"/>
                </a:cubicBezTo>
                <a:lnTo>
                  <a:pt x="12833" y="11291"/>
                </a:lnTo>
                <a:cubicBezTo>
                  <a:pt x="13052" y="12137"/>
                  <a:pt x="13814" y="12764"/>
                  <a:pt x="14727" y="12764"/>
                </a:cubicBezTo>
                <a:cubicBezTo>
                  <a:pt x="15641" y="12764"/>
                  <a:pt x="16402" y="12137"/>
                  <a:pt x="16621" y="11291"/>
                </a:cubicBezTo>
                <a:lnTo>
                  <a:pt x="18164" y="11291"/>
                </a:lnTo>
                <a:cubicBezTo>
                  <a:pt x="18435" y="11291"/>
                  <a:pt x="18655" y="11072"/>
                  <a:pt x="18655" y="10800"/>
                </a:cubicBezTo>
                <a:cubicBezTo>
                  <a:pt x="18655" y="10529"/>
                  <a:pt x="18435" y="10310"/>
                  <a:pt x="18164" y="10310"/>
                </a:cubicBezTo>
                <a:moveTo>
                  <a:pt x="9818" y="17182"/>
                </a:moveTo>
                <a:cubicBezTo>
                  <a:pt x="9276" y="17182"/>
                  <a:pt x="8836" y="16743"/>
                  <a:pt x="8836" y="16200"/>
                </a:cubicBezTo>
                <a:cubicBezTo>
                  <a:pt x="8836" y="15658"/>
                  <a:pt x="9276" y="15218"/>
                  <a:pt x="9818" y="15218"/>
                </a:cubicBezTo>
                <a:cubicBezTo>
                  <a:pt x="10360" y="15218"/>
                  <a:pt x="10800" y="15658"/>
                  <a:pt x="10800" y="16200"/>
                </a:cubicBezTo>
                <a:cubicBezTo>
                  <a:pt x="10800" y="16743"/>
                  <a:pt x="10360" y="17182"/>
                  <a:pt x="9818" y="17182"/>
                </a:cubicBezTo>
                <a:moveTo>
                  <a:pt x="18164" y="15709"/>
                </a:moveTo>
                <a:lnTo>
                  <a:pt x="11712" y="15709"/>
                </a:lnTo>
                <a:cubicBezTo>
                  <a:pt x="11493" y="14863"/>
                  <a:pt x="10732" y="14237"/>
                  <a:pt x="9818" y="14237"/>
                </a:cubicBezTo>
                <a:cubicBezTo>
                  <a:pt x="8904" y="14237"/>
                  <a:pt x="8143" y="14863"/>
                  <a:pt x="7924" y="15709"/>
                </a:cubicBezTo>
                <a:lnTo>
                  <a:pt x="3436" y="15709"/>
                </a:lnTo>
                <a:cubicBezTo>
                  <a:pt x="3165" y="15709"/>
                  <a:pt x="2945" y="15929"/>
                  <a:pt x="2945" y="16200"/>
                </a:cubicBezTo>
                <a:cubicBezTo>
                  <a:pt x="2945" y="16472"/>
                  <a:pt x="3165" y="16691"/>
                  <a:pt x="3436" y="16691"/>
                </a:cubicBezTo>
                <a:lnTo>
                  <a:pt x="7924" y="16691"/>
                </a:lnTo>
                <a:cubicBezTo>
                  <a:pt x="8143" y="17537"/>
                  <a:pt x="8904" y="18164"/>
                  <a:pt x="9818" y="18164"/>
                </a:cubicBezTo>
                <a:cubicBezTo>
                  <a:pt x="10732" y="18164"/>
                  <a:pt x="11493" y="17537"/>
                  <a:pt x="11712" y="16691"/>
                </a:cubicBezTo>
                <a:lnTo>
                  <a:pt x="18164" y="16691"/>
                </a:lnTo>
                <a:cubicBezTo>
                  <a:pt x="18435" y="16691"/>
                  <a:pt x="18655" y="16472"/>
                  <a:pt x="18655" y="16200"/>
                </a:cubicBezTo>
                <a:cubicBezTo>
                  <a:pt x="18655" y="15929"/>
                  <a:pt x="18435" y="15709"/>
                  <a:pt x="18164" y="157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1" name="Shape 2591"/>
          <p:cNvSpPr/>
          <p:nvPr/>
        </p:nvSpPr>
        <p:spPr>
          <a:xfrm>
            <a:off x="18899077" y="285310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8631" y="14727"/>
                  <a:pt x="6873" y="12969"/>
                  <a:pt x="6873" y="10800"/>
                </a:cubicBezTo>
                <a:cubicBezTo>
                  <a:pt x="6873" y="8631"/>
                  <a:pt x="8631" y="6873"/>
                  <a:pt x="10800" y="6873"/>
                </a:cubicBezTo>
                <a:cubicBezTo>
                  <a:pt x="12969" y="6873"/>
                  <a:pt x="14727" y="8631"/>
                  <a:pt x="14727" y="10800"/>
                </a:cubicBezTo>
                <a:cubicBezTo>
                  <a:pt x="14727" y="12969"/>
                  <a:pt x="12969" y="14727"/>
                  <a:pt x="10800" y="14727"/>
                </a:cubicBezTo>
                <a:moveTo>
                  <a:pt x="10800" y="5891"/>
                </a:moveTo>
                <a:cubicBezTo>
                  <a:pt x="8088" y="5891"/>
                  <a:pt x="5891" y="8089"/>
                  <a:pt x="5891" y="10800"/>
                </a:cubicBezTo>
                <a:cubicBezTo>
                  <a:pt x="5891" y="13512"/>
                  <a:pt x="8088" y="15709"/>
                  <a:pt x="10800" y="15709"/>
                </a:cubicBezTo>
                <a:cubicBezTo>
                  <a:pt x="13512" y="15709"/>
                  <a:pt x="15709" y="13512"/>
                  <a:pt x="15709" y="10800"/>
                </a:cubicBezTo>
                <a:cubicBezTo>
                  <a:pt x="15709" y="8089"/>
                  <a:pt x="13512" y="5891"/>
                  <a:pt x="10800" y="5891"/>
                </a:cubicBezTo>
                <a:moveTo>
                  <a:pt x="20618" y="12013"/>
                </a:moveTo>
                <a:cubicBezTo>
                  <a:pt x="20614" y="12014"/>
                  <a:pt x="20611" y="12016"/>
                  <a:pt x="20607" y="12016"/>
                </a:cubicBezTo>
                <a:lnTo>
                  <a:pt x="19602" y="12268"/>
                </a:lnTo>
                <a:cubicBezTo>
                  <a:pt x="19256" y="12354"/>
                  <a:pt x="18984" y="12622"/>
                  <a:pt x="18892" y="12966"/>
                </a:cubicBezTo>
                <a:cubicBezTo>
                  <a:pt x="18703" y="13672"/>
                  <a:pt x="18421" y="14351"/>
                  <a:pt x="18053" y="14986"/>
                </a:cubicBezTo>
                <a:cubicBezTo>
                  <a:pt x="17873" y="15295"/>
                  <a:pt x="17876" y="15677"/>
                  <a:pt x="18060" y="15984"/>
                </a:cubicBezTo>
                <a:lnTo>
                  <a:pt x="18601" y="16885"/>
                </a:lnTo>
                <a:lnTo>
                  <a:pt x="16886" y="18600"/>
                </a:lnTo>
                <a:cubicBezTo>
                  <a:pt x="16882" y="18599"/>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1" y="18415"/>
                  <a:pt x="6617" y="18049"/>
                </a:cubicBezTo>
                <a:cubicBezTo>
                  <a:pt x="6465" y="17961"/>
                  <a:pt x="6296" y="17917"/>
                  <a:pt x="6127" y="17917"/>
                </a:cubicBezTo>
                <a:cubicBezTo>
                  <a:pt x="5951" y="17917"/>
                  <a:pt x="5777" y="17964"/>
                  <a:pt x="5621" y="18057"/>
                </a:cubicBezTo>
                <a:lnTo>
                  <a:pt x="4725" y="18595"/>
                </a:lnTo>
                <a:cubicBezTo>
                  <a:pt x="4722" y="18597"/>
                  <a:pt x="4718" y="18599"/>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3"/>
                </a:cubicBezTo>
                <a:lnTo>
                  <a:pt x="982" y="9587"/>
                </a:lnTo>
                <a:lnTo>
                  <a:pt x="1998" y="9333"/>
                </a:lnTo>
                <a:cubicBezTo>
                  <a:pt x="2343" y="9246"/>
                  <a:pt x="2616" y="8979"/>
                  <a:pt x="2708" y="8634"/>
                </a:cubicBezTo>
                <a:cubicBezTo>
                  <a:pt x="2897" y="7928"/>
                  <a:pt x="3179" y="7249"/>
                  <a:pt x="3548" y="6615"/>
                </a:cubicBezTo>
                <a:cubicBezTo>
                  <a:pt x="3727" y="6305"/>
                  <a:pt x="3724" y="5923"/>
                  <a:pt x="3540" y="5617"/>
                </a:cubicBezTo>
                <a:lnTo>
                  <a:pt x="3005" y="4725"/>
                </a:lnTo>
                <a:cubicBezTo>
                  <a:pt x="3004" y="4722"/>
                  <a:pt x="3002" y="4718"/>
                  <a:pt x="3000" y="4715"/>
                </a:cubicBezTo>
                <a:lnTo>
                  <a:pt x="4715" y="3000"/>
                </a:lnTo>
                <a:lnTo>
                  <a:pt x="5621" y="3544"/>
                </a:lnTo>
                <a:cubicBezTo>
                  <a:pt x="5777" y="3636"/>
                  <a:pt x="5951" y="3683"/>
                  <a:pt x="6127" y="3683"/>
                </a:cubicBezTo>
                <a:cubicBezTo>
                  <a:pt x="6296" y="3683"/>
                  <a:pt x="6465" y="3639"/>
                  <a:pt x="6618" y="3551"/>
                </a:cubicBezTo>
                <a:cubicBezTo>
                  <a:pt x="7251" y="3185"/>
                  <a:pt x="7929" y="2904"/>
                  <a:pt x="8632" y="2717"/>
                </a:cubicBezTo>
                <a:cubicBezTo>
                  <a:pt x="8976" y="2624"/>
                  <a:pt x="9244" y="2353"/>
                  <a:pt x="9331" y="2007"/>
                </a:cubicBezTo>
                <a:lnTo>
                  <a:pt x="9587" y="982"/>
                </a:lnTo>
                <a:lnTo>
                  <a:pt x="12012" y="982"/>
                </a:lnTo>
                <a:cubicBezTo>
                  <a:pt x="12014" y="986"/>
                  <a:pt x="12015" y="989"/>
                  <a:pt x="12016" y="993"/>
                </a:cubicBezTo>
                <a:lnTo>
                  <a:pt x="12269" y="2007"/>
                </a:lnTo>
                <a:cubicBezTo>
                  <a:pt x="12356" y="2353"/>
                  <a:pt x="12624" y="2624"/>
                  <a:pt x="12968" y="2717"/>
                </a:cubicBezTo>
                <a:cubicBezTo>
                  <a:pt x="13671" y="2904"/>
                  <a:pt x="14348" y="3185"/>
                  <a:pt x="14982" y="3551"/>
                </a:cubicBezTo>
                <a:cubicBezTo>
                  <a:pt x="15134" y="3639"/>
                  <a:pt x="15304" y="3683"/>
                  <a:pt x="15473" y="3683"/>
                </a:cubicBezTo>
                <a:cubicBezTo>
                  <a:pt x="15648" y="3683"/>
                  <a:pt x="15822" y="3636"/>
                  <a:pt x="15978" y="3544"/>
                </a:cubicBezTo>
                <a:lnTo>
                  <a:pt x="16884" y="3000"/>
                </a:lnTo>
                <a:lnTo>
                  <a:pt x="18600" y="4715"/>
                </a:lnTo>
                <a:cubicBezTo>
                  <a:pt x="18598" y="4718"/>
                  <a:pt x="18597" y="4722"/>
                  <a:pt x="18595" y="4726"/>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3"/>
                  <a:pt x="20618" y="12013"/>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8"/>
                  <a:pt x="17136" y="1969"/>
                  <a:pt x="16975" y="1969"/>
                </a:cubicBezTo>
                <a:cubicBezTo>
                  <a:pt x="16778" y="1969"/>
                  <a:pt x="16572" y="2043"/>
                  <a:pt x="16400" y="2145"/>
                </a:cubicBezTo>
                <a:lnTo>
                  <a:pt x="15473" y="2702"/>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2"/>
                </a:cubicBezTo>
                <a:lnTo>
                  <a:pt x="5200" y="2145"/>
                </a:lnTo>
                <a:cubicBezTo>
                  <a:pt x="5028" y="2043"/>
                  <a:pt x="4822" y="1969"/>
                  <a:pt x="4625" y="1969"/>
                </a:cubicBezTo>
                <a:cubicBezTo>
                  <a:pt x="4464" y="1969"/>
                  <a:pt x="4308" y="2018"/>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3"/>
                  <a:pt x="0" y="9360"/>
                </a:cubicBezTo>
                <a:lnTo>
                  <a:pt x="0" y="12240"/>
                </a:lnTo>
                <a:cubicBezTo>
                  <a:pt x="0" y="12638"/>
                  <a:pt x="367" y="12848"/>
                  <a:pt x="720" y="12960"/>
                </a:cubicBezTo>
                <a:lnTo>
                  <a:pt x="1759" y="13220"/>
                </a:lnTo>
                <a:cubicBezTo>
                  <a:pt x="1973" y="14021"/>
                  <a:pt x="2292" y="14778"/>
                  <a:pt x="2698" y="15478"/>
                </a:cubicBezTo>
                <a:lnTo>
                  <a:pt x="2145" y="16400"/>
                </a:lnTo>
                <a:cubicBezTo>
                  <a:pt x="1959" y="16714"/>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4"/>
                  <a:pt x="19455" y="16400"/>
                </a:cubicBezTo>
                <a:lnTo>
                  <a:pt x="18902" y="15478"/>
                </a:lnTo>
                <a:cubicBezTo>
                  <a:pt x="19308" y="14778"/>
                  <a:pt x="19626" y="14021"/>
                  <a:pt x="19841" y="13220"/>
                </a:cubicBezTo>
                <a:lnTo>
                  <a:pt x="20880" y="12960"/>
                </a:lnTo>
                <a:cubicBezTo>
                  <a:pt x="21233" y="12848"/>
                  <a:pt x="21600" y="12638"/>
                  <a:pt x="21600" y="12240"/>
                </a:cubicBezTo>
                <a:lnTo>
                  <a:pt x="21600" y="9360"/>
                </a:lnTo>
                <a:cubicBezTo>
                  <a:pt x="21600" y="8963"/>
                  <a:pt x="21233" y="8730"/>
                  <a:pt x="20880" y="864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2" name="Shape 2592"/>
          <p:cNvSpPr/>
          <p:nvPr/>
        </p:nvSpPr>
        <p:spPr>
          <a:xfrm>
            <a:off x="19965599" y="285310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2012"/>
                </a:moveTo>
                <a:cubicBezTo>
                  <a:pt x="20614" y="12014"/>
                  <a:pt x="20611" y="12016"/>
                  <a:pt x="20607" y="12016"/>
                </a:cubicBezTo>
                <a:lnTo>
                  <a:pt x="19602" y="12268"/>
                </a:lnTo>
                <a:cubicBezTo>
                  <a:pt x="19256" y="12354"/>
                  <a:pt x="18984" y="12622"/>
                  <a:pt x="18892" y="12966"/>
                </a:cubicBezTo>
                <a:cubicBezTo>
                  <a:pt x="18703" y="13672"/>
                  <a:pt x="18421" y="14352"/>
                  <a:pt x="18053" y="14986"/>
                </a:cubicBezTo>
                <a:cubicBezTo>
                  <a:pt x="17873" y="15295"/>
                  <a:pt x="17876" y="15677"/>
                  <a:pt x="18060" y="15984"/>
                </a:cubicBezTo>
                <a:lnTo>
                  <a:pt x="18601" y="16885"/>
                </a:lnTo>
                <a:lnTo>
                  <a:pt x="16886" y="18600"/>
                </a:lnTo>
                <a:cubicBezTo>
                  <a:pt x="16882" y="18598"/>
                  <a:pt x="16878" y="18597"/>
                  <a:pt x="16875" y="18595"/>
                </a:cubicBezTo>
                <a:lnTo>
                  <a:pt x="15978" y="18057"/>
                </a:lnTo>
                <a:cubicBezTo>
                  <a:pt x="15822" y="17964"/>
                  <a:pt x="15648" y="17917"/>
                  <a:pt x="15473" y="17917"/>
                </a:cubicBezTo>
                <a:cubicBezTo>
                  <a:pt x="15304" y="17917"/>
                  <a:pt x="15134" y="17961"/>
                  <a:pt x="14982" y="18049"/>
                </a:cubicBezTo>
                <a:cubicBezTo>
                  <a:pt x="14348" y="18415"/>
                  <a:pt x="13671" y="18696"/>
                  <a:pt x="12968" y="18884"/>
                </a:cubicBezTo>
                <a:cubicBezTo>
                  <a:pt x="12624" y="18976"/>
                  <a:pt x="12356" y="19248"/>
                  <a:pt x="12269" y="19594"/>
                </a:cubicBezTo>
                <a:lnTo>
                  <a:pt x="12016" y="20607"/>
                </a:lnTo>
                <a:cubicBezTo>
                  <a:pt x="12015" y="20611"/>
                  <a:pt x="12014" y="20614"/>
                  <a:pt x="12012" y="20619"/>
                </a:cubicBezTo>
                <a:lnTo>
                  <a:pt x="9587" y="20619"/>
                </a:lnTo>
                <a:lnTo>
                  <a:pt x="9331" y="19594"/>
                </a:lnTo>
                <a:cubicBezTo>
                  <a:pt x="9244" y="19248"/>
                  <a:pt x="8976" y="18976"/>
                  <a:pt x="8632" y="18884"/>
                </a:cubicBezTo>
                <a:cubicBezTo>
                  <a:pt x="7929" y="18696"/>
                  <a:pt x="7252" y="18415"/>
                  <a:pt x="6617" y="18049"/>
                </a:cubicBezTo>
                <a:cubicBezTo>
                  <a:pt x="6465" y="17961"/>
                  <a:pt x="6296" y="17917"/>
                  <a:pt x="6127" y="17917"/>
                </a:cubicBezTo>
                <a:cubicBezTo>
                  <a:pt x="5951" y="17917"/>
                  <a:pt x="5777" y="17964"/>
                  <a:pt x="5621" y="18057"/>
                </a:cubicBezTo>
                <a:lnTo>
                  <a:pt x="4725" y="18595"/>
                </a:lnTo>
                <a:cubicBezTo>
                  <a:pt x="4722" y="18597"/>
                  <a:pt x="4718" y="18598"/>
                  <a:pt x="4714" y="18600"/>
                </a:cubicBezTo>
                <a:lnTo>
                  <a:pt x="3000" y="16885"/>
                </a:lnTo>
                <a:lnTo>
                  <a:pt x="3540" y="15984"/>
                </a:lnTo>
                <a:cubicBezTo>
                  <a:pt x="3724" y="15677"/>
                  <a:pt x="3727" y="15295"/>
                  <a:pt x="3548" y="14986"/>
                </a:cubicBezTo>
                <a:cubicBezTo>
                  <a:pt x="3179" y="14351"/>
                  <a:pt x="2897" y="13672"/>
                  <a:pt x="2708" y="12966"/>
                </a:cubicBezTo>
                <a:cubicBezTo>
                  <a:pt x="2616" y="12622"/>
                  <a:pt x="2343" y="12354"/>
                  <a:pt x="1998" y="12268"/>
                </a:cubicBezTo>
                <a:lnTo>
                  <a:pt x="993" y="12016"/>
                </a:lnTo>
                <a:cubicBezTo>
                  <a:pt x="989" y="12016"/>
                  <a:pt x="986" y="12014"/>
                  <a:pt x="982" y="12012"/>
                </a:cubicBezTo>
                <a:lnTo>
                  <a:pt x="982" y="9587"/>
                </a:lnTo>
                <a:lnTo>
                  <a:pt x="1998" y="9333"/>
                </a:lnTo>
                <a:cubicBezTo>
                  <a:pt x="2343" y="9246"/>
                  <a:pt x="2616" y="8979"/>
                  <a:pt x="2708" y="8634"/>
                </a:cubicBezTo>
                <a:cubicBezTo>
                  <a:pt x="2897" y="7929"/>
                  <a:pt x="3179" y="7249"/>
                  <a:pt x="3548" y="6615"/>
                </a:cubicBezTo>
                <a:cubicBezTo>
                  <a:pt x="3727" y="6305"/>
                  <a:pt x="3724" y="5923"/>
                  <a:pt x="3540" y="5617"/>
                </a:cubicBezTo>
                <a:lnTo>
                  <a:pt x="3005" y="4725"/>
                </a:lnTo>
                <a:cubicBezTo>
                  <a:pt x="3004" y="4722"/>
                  <a:pt x="3002" y="4719"/>
                  <a:pt x="3000" y="4715"/>
                </a:cubicBezTo>
                <a:lnTo>
                  <a:pt x="4715" y="3000"/>
                </a:lnTo>
                <a:lnTo>
                  <a:pt x="5621" y="3543"/>
                </a:lnTo>
                <a:cubicBezTo>
                  <a:pt x="5777" y="3637"/>
                  <a:pt x="5951" y="3683"/>
                  <a:pt x="6127" y="3683"/>
                </a:cubicBezTo>
                <a:cubicBezTo>
                  <a:pt x="6296" y="3683"/>
                  <a:pt x="6465" y="3639"/>
                  <a:pt x="6618" y="3552"/>
                </a:cubicBezTo>
                <a:cubicBezTo>
                  <a:pt x="7251" y="3185"/>
                  <a:pt x="7929" y="2904"/>
                  <a:pt x="8632" y="2717"/>
                </a:cubicBezTo>
                <a:cubicBezTo>
                  <a:pt x="8976" y="2624"/>
                  <a:pt x="9244" y="2352"/>
                  <a:pt x="9331" y="2006"/>
                </a:cubicBezTo>
                <a:lnTo>
                  <a:pt x="9587" y="982"/>
                </a:lnTo>
                <a:lnTo>
                  <a:pt x="12012" y="982"/>
                </a:lnTo>
                <a:cubicBezTo>
                  <a:pt x="12014" y="986"/>
                  <a:pt x="12015" y="989"/>
                  <a:pt x="12016" y="993"/>
                </a:cubicBezTo>
                <a:lnTo>
                  <a:pt x="12269" y="2006"/>
                </a:lnTo>
                <a:cubicBezTo>
                  <a:pt x="12356" y="2352"/>
                  <a:pt x="12624" y="2624"/>
                  <a:pt x="12968" y="2717"/>
                </a:cubicBezTo>
                <a:cubicBezTo>
                  <a:pt x="13671" y="2904"/>
                  <a:pt x="14348" y="3185"/>
                  <a:pt x="14982" y="3552"/>
                </a:cubicBezTo>
                <a:cubicBezTo>
                  <a:pt x="15134" y="3639"/>
                  <a:pt x="15304" y="3683"/>
                  <a:pt x="15473" y="3683"/>
                </a:cubicBezTo>
                <a:cubicBezTo>
                  <a:pt x="15648" y="3683"/>
                  <a:pt x="15822" y="3637"/>
                  <a:pt x="15978" y="3543"/>
                </a:cubicBezTo>
                <a:lnTo>
                  <a:pt x="16884" y="3000"/>
                </a:lnTo>
                <a:lnTo>
                  <a:pt x="18600" y="4715"/>
                </a:lnTo>
                <a:cubicBezTo>
                  <a:pt x="18598" y="4719"/>
                  <a:pt x="18597" y="4722"/>
                  <a:pt x="18595" y="4725"/>
                </a:cubicBezTo>
                <a:lnTo>
                  <a:pt x="18060" y="5616"/>
                </a:lnTo>
                <a:cubicBezTo>
                  <a:pt x="17876" y="5923"/>
                  <a:pt x="17873" y="6305"/>
                  <a:pt x="18053" y="6615"/>
                </a:cubicBezTo>
                <a:cubicBezTo>
                  <a:pt x="18421" y="7249"/>
                  <a:pt x="18703" y="7928"/>
                  <a:pt x="18892" y="8634"/>
                </a:cubicBezTo>
                <a:cubicBezTo>
                  <a:pt x="18984" y="8979"/>
                  <a:pt x="19256" y="9246"/>
                  <a:pt x="19602" y="9333"/>
                </a:cubicBezTo>
                <a:lnTo>
                  <a:pt x="20618" y="9587"/>
                </a:lnTo>
                <a:cubicBezTo>
                  <a:pt x="20618" y="9587"/>
                  <a:pt x="20618" y="12012"/>
                  <a:pt x="20618" y="12012"/>
                </a:cubicBezTo>
                <a:close/>
                <a:moveTo>
                  <a:pt x="20880" y="8641"/>
                </a:moveTo>
                <a:lnTo>
                  <a:pt x="19841" y="8380"/>
                </a:lnTo>
                <a:cubicBezTo>
                  <a:pt x="19626" y="7580"/>
                  <a:pt x="19308" y="6822"/>
                  <a:pt x="18902" y="6122"/>
                </a:cubicBezTo>
                <a:lnTo>
                  <a:pt x="19455" y="5200"/>
                </a:lnTo>
                <a:cubicBezTo>
                  <a:pt x="19625" y="4871"/>
                  <a:pt x="19736" y="4463"/>
                  <a:pt x="19455" y="4182"/>
                </a:cubicBezTo>
                <a:lnTo>
                  <a:pt x="17419" y="2145"/>
                </a:lnTo>
                <a:cubicBezTo>
                  <a:pt x="17292" y="2019"/>
                  <a:pt x="17136" y="1968"/>
                  <a:pt x="16975" y="1968"/>
                </a:cubicBezTo>
                <a:cubicBezTo>
                  <a:pt x="16778" y="1968"/>
                  <a:pt x="16572" y="2043"/>
                  <a:pt x="16400" y="2145"/>
                </a:cubicBezTo>
                <a:lnTo>
                  <a:pt x="15473" y="2701"/>
                </a:lnTo>
                <a:cubicBezTo>
                  <a:pt x="14775" y="2298"/>
                  <a:pt x="14020" y="1982"/>
                  <a:pt x="13222" y="1768"/>
                </a:cubicBezTo>
                <a:lnTo>
                  <a:pt x="12960" y="720"/>
                </a:lnTo>
                <a:cubicBezTo>
                  <a:pt x="12848" y="367"/>
                  <a:pt x="12638" y="0"/>
                  <a:pt x="12240" y="0"/>
                </a:cubicBezTo>
                <a:lnTo>
                  <a:pt x="9360" y="0"/>
                </a:lnTo>
                <a:cubicBezTo>
                  <a:pt x="8962" y="0"/>
                  <a:pt x="8730" y="367"/>
                  <a:pt x="8640" y="720"/>
                </a:cubicBezTo>
                <a:lnTo>
                  <a:pt x="8378" y="1768"/>
                </a:lnTo>
                <a:cubicBezTo>
                  <a:pt x="7580" y="1982"/>
                  <a:pt x="6825" y="2298"/>
                  <a:pt x="6127" y="2701"/>
                </a:cubicBezTo>
                <a:lnTo>
                  <a:pt x="5200" y="2145"/>
                </a:lnTo>
                <a:cubicBezTo>
                  <a:pt x="5028" y="2043"/>
                  <a:pt x="4822" y="1968"/>
                  <a:pt x="4625" y="1968"/>
                </a:cubicBezTo>
                <a:cubicBezTo>
                  <a:pt x="4464" y="1968"/>
                  <a:pt x="4308" y="2019"/>
                  <a:pt x="4181" y="2145"/>
                </a:cubicBezTo>
                <a:lnTo>
                  <a:pt x="2145" y="4182"/>
                </a:lnTo>
                <a:cubicBezTo>
                  <a:pt x="1864" y="4463"/>
                  <a:pt x="1975" y="4871"/>
                  <a:pt x="2145" y="5200"/>
                </a:cubicBezTo>
                <a:lnTo>
                  <a:pt x="2698" y="6122"/>
                </a:lnTo>
                <a:cubicBezTo>
                  <a:pt x="2292" y="6822"/>
                  <a:pt x="1973" y="7580"/>
                  <a:pt x="1759" y="8380"/>
                </a:cubicBezTo>
                <a:lnTo>
                  <a:pt x="720" y="8641"/>
                </a:lnTo>
                <a:cubicBezTo>
                  <a:pt x="367" y="8730"/>
                  <a:pt x="0" y="8962"/>
                  <a:pt x="0" y="9361"/>
                </a:cubicBezTo>
                <a:lnTo>
                  <a:pt x="0" y="12240"/>
                </a:lnTo>
                <a:cubicBezTo>
                  <a:pt x="0" y="12638"/>
                  <a:pt x="367" y="12848"/>
                  <a:pt x="720" y="12960"/>
                </a:cubicBezTo>
                <a:lnTo>
                  <a:pt x="1759" y="13220"/>
                </a:lnTo>
                <a:cubicBezTo>
                  <a:pt x="1973" y="14021"/>
                  <a:pt x="2292" y="14778"/>
                  <a:pt x="2698" y="15479"/>
                </a:cubicBezTo>
                <a:lnTo>
                  <a:pt x="2145" y="16400"/>
                </a:lnTo>
                <a:cubicBezTo>
                  <a:pt x="1959" y="16713"/>
                  <a:pt x="1864" y="17137"/>
                  <a:pt x="2145" y="17419"/>
                </a:cubicBezTo>
                <a:lnTo>
                  <a:pt x="4181" y="19455"/>
                </a:lnTo>
                <a:cubicBezTo>
                  <a:pt x="4305" y="19579"/>
                  <a:pt x="4454" y="19627"/>
                  <a:pt x="4610" y="19627"/>
                </a:cubicBezTo>
                <a:cubicBezTo>
                  <a:pt x="4807" y="19627"/>
                  <a:pt x="5016" y="19550"/>
                  <a:pt x="5200" y="19455"/>
                </a:cubicBezTo>
                <a:lnTo>
                  <a:pt x="6127" y="18899"/>
                </a:lnTo>
                <a:cubicBezTo>
                  <a:pt x="6825" y="19302"/>
                  <a:pt x="7580" y="19619"/>
                  <a:pt x="8378" y="19832"/>
                </a:cubicBezTo>
                <a:lnTo>
                  <a:pt x="8640" y="20880"/>
                </a:lnTo>
                <a:cubicBezTo>
                  <a:pt x="8730" y="21233"/>
                  <a:pt x="8962" y="21600"/>
                  <a:pt x="9360" y="21600"/>
                </a:cubicBezTo>
                <a:lnTo>
                  <a:pt x="12240" y="21600"/>
                </a:lnTo>
                <a:cubicBezTo>
                  <a:pt x="12638" y="21600"/>
                  <a:pt x="12848" y="21233"/>
                  <a:pt x="12960" y="20880"/>
                </a:cubicBezTo>
                <a:lnTo>
                  <a:pt x="13222" y="19832"/>
                </a:lnTo>
                <a:cubicBezTo>
                  <a:pt x="14020" y="19619"/>
                  <a:pt x="14775" y="19302"/>
                  <a:pt x="15473" y="18899"/>
                </a:cubicBezTo>
                <a:lnTo>
                  <a:pt x="16400" y="19455"/>
                </a:lnTo>
                <a:cubicBezTo>
                  <a:pt x="16584" y="19550"/>
                  <a:pt x="16793" y="19627"/>
                  <a:pt x="16990" y="19627"/>
                </a:cubicBezTo>
                <a:cubicBezTo>
                  <a:pt x="17146" y="19627"/>
                  <a:pt x="17294" y="19579"/>
                  <a:pt x="17419" y="19455"/>
                </a:cubicBezTo>
                <a:lnTo>
                  <a:pt x="19455" y="17419"/>
                </a:lnTo>
                <a:cubicBezTo>
                  <a:pt x="19736" y="17137"/>
                  <a:pt x="19641" y="16713"/>
                  <a:pt x="19455" y="16400"/>
                </a:cubicBezTo>
                <a:lnTo>
                  <a:pt x="18902" y="15479"/>
                </a:lnTo>
                <a:cubicBezTo>
                  <a:pt x="19308" y="14778"/>
                  <a:pt x="19626" y="14021"/>
                  <a:pt x="19841" y="13220"/>
                </a:cubicBezTo>
                <a:lnTo>
                  <a:pt x="20880" y="12960"/>
                </a:lnTo>
                <a:cubicBezTo>
                  <a:pt x="21233" y="12848"/>
                  <a:pt x="21600" y="12638"/>
                  <a:pt x="21600" y="12240"/>
                </a:cubicBezTo>
                <a:lnTo>
                  <a:pt x="21600" y="9361"/>
                </a:lnTo>
                <a:cubicBezTo>
                  <a:pt x="21600" y="8962"/>
                  <a:pt x="21233" y="8730"/>
                  <a:pt x="20880" y="8641"/>
                </a:cubicBezTo>
                <a:moveTo>
                  <a:pt x="15709" y="10800"/>
                </a:moveTo>
                <a:cubicBezTo>
                  <a:pt x="15709" y="13346"/>
                  <a:pt x="13771" y="15438"/>
                  <a:pt x="11291" y="15685"/>
                </a:cubicBezTo>
                <a:lnTo>
                  <a:pt x="11291" y="12694"/>
                </a:lnTo>
                <a:cubicBezTo>
                  <a:pt x="12137" y="12476"/>
                  <a:pt x="12764" y="11714"/>
                  <a:pt x="12764" y="10800"/>
                </a:cubicBezTo>
                <a:cubicBezTo>
                  <a:pt x="12764" y="10630"/>
                  <a:pt x="12735" y="10468"/>
                  <a:pt x="12694" y="10310"/>
                </a:cubicBezTo>
                <a:lnTo>
                  <a:pt x="15308" y="8857"/>
                </a:lnTo>
                <a:cubicBezTo>
                  <a:pt x="15565" y="9453"/>
                  <a:pt x="15709" y="10110"/>
                  <a:pt x="15709" y="10800"/>
                </a:cubicBezTo>
                <a:moveTo>
                  <a:pt x="9818" y="10800"/>
                </a:moveTo>
                <a:cubicBezTo>
                  <a:pt x="9818" y="10258"/>
                  <a:pt x="10258" y="9818"/>
                  <a:pt x="10800" y="9818"/>
                </a:cubicBezTo>
                <a:cubicBezTo>
                  <a:pt x="11342" y="9818"/>
                  <a:pt x="11782" y="10258"/>
                  <a:pt x="11782" y="10800"/>
                </a:cubicBezTo>
                <a:cubicBezTo>
                  <a:pt x="11782" y="11342"/>
                  <a:pt x="11342" y="11782"/>
                  <a:pt x="10800" y="11782"/>
                </a:cubicBezTo>
                <a:cubicBezTo>
                  <a:pt x="10258" y="11782"/>
                  <a:pt x="9818" y="11342"/>
                  <a:pt x="9818" y="10800"/>
                </a:cubicBezTo>
                <a:moveTo>
                  <a:pt x="10309" y="15685"/>
                </a:moveTo>
                <a:cubicBezTo>
                  <a:pt x="7829" y="15438"/>
                  <a:pt x="5891" y="13346"/>
                  <a:pt x="5891" y="10800"/>
                </a:cubicBezTo>
                <a:cubicBezTo>
                  <a:pt x="5891" y="10110"/>
                  <a:pt x="6035" y="9453"/>
                  <a:pt x="6292" y="8857"/>
                </a:cubicBezTo>
                <a:lnTo>
                  <a:pt x="8906" y="10310"/>
                </a:lnTo>
                <a:cubicBezTo>
                  <a:pt x="8865" y="10468"/>
                  <a:pt x="8836" y="10630"/>
                  <a:pt x="8836" y="10800"/>
                </a:cubicBezTo>
                <a:cubicBezTo>
                  <a:pt x="8836" y="11714"/>
                  <a:pt x="9463" y="12476"/>
                  <a:pt x="10309" y="12694"/>
                </a:cubicBezTo>
                <a:cubicBezTo>
                  <a:pt x="10309" y="12694"/>
                  <a:pt x="10309" y="15685"/>
                  <a:pt x="10309" y="15685"/>
                </a:cubicBezTo>
                <a:close/>
                <a:moveTo>
                  <a:pt x="10800" y="5891"/>
                </a:moveTo>
                <a:cubicBezTo>
                  <a:pt x="12470" y="5891"/>
                  <a:pt x="13942" y="6727"/>
                  <a:pt x="14829" y="8000"/>
                </a:cubicBezTo>
                <a:lnTo>
                  <a:pt x="12220" y="9450"/>
                </a:lnTo>
                <a:cubicBezTo>
                  <a:pt x="11862" y="9074"/>
                  <a:pt x="11360" y="8836"/>
                  <a:pt x="10800" y="8836"/>
                </a:cubicBezTo>
                <a:cubicBezTo>
                  <a:pt x="10240" y="8836"/>
                  <a:pt x="9738" y="9074"/>
                  <a:pt x="9380" y="9450"/>
                </a:cubicBezTo>
                <a:lnTo>
                  <a:pt x="6771" y="8000"/>
                </a:lnTo>
                <a:cubicBezTo>
                  <a:pt x="7658" y="6727"/>
                  <a:pt x="9130"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3" name="Shape 2593"/>
          <p:cNvSpPr/>
          <p:nvPr/>
        </p:nvSpPr>
        <p:spPr>
          <a:xfrm>
            <a:off x="21032121" y="2853103"/>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8095"/>
                </a:moveTo>
                <a:lnTo>
                  <a:pt x="20091" y="8640"/>
                </a:lnTo>
                <a:cubicBezTo>
                  <a:pt x="19294" y="8426"/>
                  <a:pt x="18482" y="8322"/>
                  <a:pt x="17675" y="8322"/>
                </a:cubicBezTo>
                <a:lnTo>
                  <a:pt x="17150" y="7377"/>
                </a:lnTo>
                <a:cubicBezTo>
                  <a:pt x="17052" y="7203"/>
                  <a:pt x="16911" y="7035"/>
                  <a:pt x="16741" y="6937"/>
                </a:cubicBezTo>
                <a:cubicBezTo>
                  <a:pt x="16601" y="6856"/>
                  <a:pt x="16442" y="6822"/>
                  <a:pt x="16268" y="6868"/>
                </a:cubicBezTo>
                <a:lnTo>
                  <a:pt x="13487" y="7613"/>
                </a:lnTo>
                <a:cubicBezTo>
                  <a:pt x="13102" y="7716"/>
                  <a:pt x="12995" y="8125"/>
                  <a:pt x="12977" y="8495"/>
                </a:cubicBezTo>
                <a:lnTo>
                  <a:pt x="12996" y="9570"/>
                </a:lnTo>
                <a:cubicBezTo>
                  <a:pt x="12293" y="9973"/>
                  <a:pt x="11639" y="10471"/>
                  <a:pt x="11053" y="11057"/>
                </a:cubicBezTo>
                <a:lnTo>
                  <a:pt x="10023" y="10762"/>
                </a:lnTo>
                <a:cubicBezTo>
                  <a:pt x="9673" y="10664"/>
                  <a:pt x="9239" y="10682"/>
                  <a:pt x="9040" y="11026"/>
                </a:cubicBezTo>
                <a:lnTo>
                  <a:pt x="7600" y="13520"/>
                </a:lnTo>
                <a:cubicBezTo>
                  <a:pt x="7401" y="13864"/>
                  <a:pt x="7614" y="14229"/>
                  <a:pt x="7863" y="14504"/>
                </a:cubicBezTo>
                <a:lnTo>
                  <a:pt x="8633" y="15248"/>
                </a:lnTo>
                <a:cubicBezTo>
                  <a:pt x="8419" y="16049"/>
                  <a:pt x="8315" y="16864"/>
                  <a:pt x="8317" y="17674"/>
                </a:cubicBezTo>
                <a:lnTo>
                  <a:pt x="7377" y="18196"/>
                </a:lnTo>
                <a:cubicBezTo>
                  <a:pt x="7060" y="18373"/>
                  <a:pt x="6765" y="18693"/>
                  <a:pt x="6868" y="19077"/>
                </a:cubicBezTo>
                <a:lnTo>
                  <a:pt x="7281" y="20619"/>
                </a:lnTo>
                <a:lnTo>
                  <a:pt x="1964" y="20619"/>
                </a:lnTo>
                <a:cubicBezTo>
                  <a:pt x="1422" y="20619"/>
                  <a:pt x="982" y="20178"/>
                  <a:pt x="982" y="19636"/>
                </a:cubicBezTo>
                <a:lnTo>
                  <a:pt x="982" y="11291"/>
                </a:lnTo>
                <a:lnTo>
                  <a:pt x="1931" y="11291"/>
                </a:lnTo>
                <a:cubicBezTo>
                  <a:pt x="2328" y="11291"/>
                  <a:pt x="2538" y="10924"/>
                  <a:pt x="2651" y="10571"/>
                </a:cubicBezTo>
                <a:lnTo>
                  <a:pt x="2913" y="9523"/>
                </a:lnTo>
                <a:cubicBezTo>
                  <a:pt x="3711" y="9310"/>
                  <a:pt x="4466" y="8993"/>
                  <a:pt x="5164" y="8590"/>
                </a:cubicBezTo>
                <a:lnTo>
                  <a:pt x="6091" y="9146"/>
                </a:lnTo>
                <a:cubicBezTo>
                  <a:pt x="6275" y="9241"/>
                  <a:pt x="6484" y="9317"/>
                  <a:pt x="6681" y="9317"/>
                </a:cubicBezTo>
                <a:cubicBezTo>
                  <a:pt x="6837" y="9317"/>
                  <a:pt x="6985" y="9270"/>
                  <a:pt x="7110" y="9146"/>
                </a:cubicBezTo>
                <a:lnTo>
                  <a:pt x="9146" y="7109"/>
                </a:lnTo>
                <a:cubicBezTo>
                  <a:pt x="9427" y="6828"/>
                  <a:pt x="9332" y="6404"/>
                  <a:pt x="9146" y="6091"/>
                </a:cubicBezTo>
                <a:lnTo>
                  <a:pt x="8593" y="5169"/>
                </a:lnTo>
                <a:cubicBezTo>
                  <a:pt x="8999" y="4469"/>
                  <a:pt x="9317" y="3711"/>
                  <a:pt x="9531" y="2911"/>
                </a:cubicBezTo>
                <a:lnTo>
                  <a:pt x="10571" y="2651"/>
                </a:lnTo>
                <a:cubicBezTo>
                  <a:pt x="10924" y="2538"/>
                  <a:pt x="11291" y="2328"/>
                  <a:pt x="11291" y="1931"/>
                </a:cubicBezTo>
                <a:lnTo>
                  <a:pt x="11291" y="982"/>
                </a:lnTo>
                <a:lnTo>
                  <a:pt x="19636" y="982"/>
                </a:lnTo>
                <a:cubicBezTo>
                  <a:pt x="20178" y="982"/>
                  <a:pt x="20618" y="1421"/>
                  <a:pt x="20618" y="1964"/>
                </a:cubicBezTo>
                <a:cubicBezTo>
                  <a:pt x="20618" y="1964"/>
                  <a:pt x="20618" y="8095"/>
                  <a:pt x="20618" y="8095"/>
                </a:cubicBezTo>
                <a:close/>
                <a:moveTo>
                  <a:pt x="20618" y="12594"/>
                </a:moveTo>
                <a:cubicBezTo>
                  <a:pt x="19750" y="12088"/>
                  <a:pt x="18750" y="11782"/>
                  <a:pt x="17673" y="11782"/>
                </a:cubicBezTo>
                <a:cubicBezTo>
                  <a:pt x="14419" y="11782"/>
                  <a:pt x="11782" y="14419"/>
                  <a:pt x="11782" y="17673"/>
                </a:cubicBezTo>
                <a:cubicBezTo>
                  <a:pt x="11782" y="18751"/>
                  <a:pt x="12088" y="19750"/>
                  <a:pt x="12594" y="20619"/>
                </a:cubicBezTo>
                <a:lnTo>
                  <a:pt x="8298" y="20619"/>
                </a:lnTo>
                <a:lnTo>
                  <a:pt x="7875" y="19042"/>
                </a:lnTo>
                <a:lnTo>
                  <a:pt x="8794" y="18532"/>
                </a:lnTo>
                <a:cubicBezTo>
                  <a:pt x="9106" y="18358"/>
                  <a:pt x="9299" y="18028"/>
                  <a:pt x="9299" y="17671"/>
                </a:cubicBezTo>
                <a:cubicBezTo>
                  <a:pt x="9298" y="16938"/>
                  <a:pt x="9392" y="16208"/>
                  <a:pt x="9582" y="15502"/>
                </a:cubicBezTo>
                <a:cubicBezTo>
                  <a:pt x="9674" y="15158"/>
                  <a:pt x="9572" y="14791"/>
                  <a:pt x="9316" y="14543"/>
                </a:cubicBezTo>
                <a:lnTo>
                  <a:pt x="8572" y="13823"/>
                </a:lnTo>
                <a:cubicBezTo>
                  <a:pt x="8569" y="13820"/>
                  <a:pt x="8566" y="13817"/>
                  <a:pt x="8564" y="13813"/>
                </a:cubicBezTo>
                <a:lnTo>
                  <a:pt x="9776" y="11713"/>
                </a:lnTo>
                <a:lnTo>
                  <a:pt x="10783" y="12001"/>
                </a:lnTo>
                <a:cubicBezTo>
                  <a:pt x="11126" y="12099"/>
                  <a:pt x="11495" y="12003"/>
                  <a:pt x="11748" y="11751"/>
                </a:cubicBezTo>
                <a:cubicBezTo>
                  <a:pt x="12264" y="11234"/>
                  <a:pt x="12848" y="10787"/>
                  <a:pt x="13485" y="10421"/>
                </a:cubicBezTo>
                <a:cubicBezTo>
                  <a:pt x="13794" y="10243"/>
                  <a:pt x="13983" y="9911"/>
                  <a:pt x="13977" y="9554"/>
                </a:cubicBezTo>
                <a:lnTo>
                  <a:pt x="13960" y="8514"/>
                </a:lnTo>
                <a:lnTo>
                  <a:pt x="13960" y="8503"/>
                </a:lnTo>
                <a:lnTo>
                  <a:pt x="16304" y="7875"/>
                </a:lnTo>
                <a:lnTo>
                  <a:pt x="16817" y="8799"/>
                </a:lnTo>
                <a:cubicBezTo>
                  <a:pt x="16905" y="8958"/>
                  <a:pt x="17032" y="9085"/>
                  <a:pt x="17184" y="9172"/>
                </a:cubicBezTo>
                <a:cubicBezTo>
                  <a:pt x="17330" y="9257"/>
                  <a:pt x="17499" y="9304"/>
                  <a:pt x="17675" y="9304"/>
                </a:cubicBezTo>
                <a:cubicBezTo>
                  <a:pt x="18407" y="9304"/>
                  <a:pt x="19135" y="9399"/>
                  <a:pt x="19837" y="9589"/>
                </a:cubicBezTo>
                <a:cubicBezTo>
                  <a:pt x="20106" y="9660"/>
                  <a:pt x="20389" y="9611"/>
                  <a:pt x="20618" y="9464"/>
                </a:cubicBezTo>
                <a:cubicBezTo>
                  <a:pt x="20618" y="9464"/>
                  <a:pt x="20618" y="12594"/>
                  <a:pt x="20618" y="12594"/>
                </a:cubicBezTo>
                <a:close/>
                <a:moveTo>
                  <a:pt x="20618" y="15475"/>
                </a:moveTo>
                <a:lnTo>
                  <a:pt x="19093" y="16323"/>
                </a:lnTo>
                <a:cubicBezTo>
                  <a:pt x="18735" y="15946"/>
                  <a:pt x="18233" y="15709"/>
                  <a:pt x="17673" y="15709"/>
                </a:cubicBezTo>
                <a:cubicBezTo>
                  <a:pt x="17113" y="15709"/>
                  <a:pt x="16610" y="15946"/>
                  <a:pt x="16253" y="16323"/>
                </a:cubicBezTo>
                <a:lnTo>
                  <a:pt x="13643" y="14873"/>
                </a:lnTo>
                <a:cubicBezTo>
                  <a:pt x="14530" y="13599"/>
                  <a:pt x="16003" y="12764"/>
                  <a:pt x="17673" y="12764"/>
                </a:cubicBezTo>
                <a:cubicBezTo>
                  <a:pt x="18783" y="12764"/>
                  <a:pt x="19798" y="13141"/>
                  <a:pt x="20618" y="13764"/>
                </a:cubicBezTo>
                <a:cubicBezTo>
                  <a:pt x="20618" y="13764"/>
                  <a:pt x="20618" y="15475"/>
                  <a:pt x="20618" y="15475"/>
                </a:cubicBezTo>
                <a:close/>
                <a:moveTo>
                  <a:pt x="20618" y="19636"/>
                </a:moveTo>
                <a:cubicBezTo>
                  <a:pt x="20618" y="20178"/>
                  <a:pt x="20178" y="20619"/>
                  <a:pt x="19636" y="20619"/>
                </a:cubicBezTo>
                <a:lnTo>
                  <a:pt x="18164" y="20619"/>
                </a:lnTo>
                <a:lnTo>
                  <a:pt x="18164" y="19567"/>
                </a:lnTo>
                <a:cubicBezTo>
                  <a:pt x="19009" y="19348"/>
                  <a:pt x="19636" y="18587"/>
                  <a:pt x="19636" y="17673"/>
                </a:cubicBezTo>
                <a:cubicBezTo>
                  <a:pt x="19636" y="17502"/>
                  <a:pt x="19608" y="17339"/>
                  <a:pt x="19567" y="17182"/>
                </a:cubicBezTo>
                <a:lnTo>
                  <a:pt x="20618" y="16598"/>
                </a:lnTo>
                <a:cubicBezTo>
                  <a:pt x="20618" y="16598"/>
                  <a:pt x="20618" y="19636"/>
                  <a:pt x="20618" y="19636"/>
                </a:cubicBezTo>
                <a:close/>
                <a:moveTo>
                  <a:pt x="16691" y="17673"/>
                </a:moveTo>
                <a:cubicBezTo>
                  <a:pt x="16691" y="17131"/>
                  <a:pt x="17131" y="16691"/>
                  <a:pt x="17673" y="16691"/>
                </a:cubicBezTo>
                <a:cubicBezTo>
                  <a:pt x="18214" y="16691"/>
                  <a:pt x="18655" y="17131"/>
                  <a:pt x="18655" y="17673"/>
                </a:cubicBezTo>
                <a:cubicBezTo>
                  <a:pt x="18655" y="18215"/>
                  <a:pt x="18214" y="18655"/>
                  <a:pt x="17673" y="18655"/>
                </a:cubicBezTo>
                <a:cubicBezTo>
                  <a:pt x="17131" y="18655"/>
                  <a:pt x="16691" y="18215"/>
                  <a:pt x="16691" y="17673"/>
                </a:cubicBezTo>
                <a:moveTo>
                  <a:pt x="17182" y="20619"/>
                </a:moveTo>
                <a:lnTo>
                  <a:pt x="13757" y="20619"/>
                </a:lnTo>
                <a:cubicBezTo>
                  <a:pt x="13138" y="19797"/>
                  <a:pt x="12764" y="18781"/>
                  <a:pt x="12764" y="17673"/>
                </a:cubicBezTo>
                <a:cubicBezTo>
                  <a:pt x="12764" y="16982"/>
                  <a:pt x="12907" y="16326"/>
                  <a:pt x="13165" y="15730"/>
                </a:cubicBezTo>
                <a:lnTo>
                  <a:pt x="15779" y="17182"/>
                </a:lnTo>
                <a:cubicBezTo>
                  <a:pt x="15738" y="17339"/>
                  <a:pt x="15709" y="17502"/>
                  <a:pt x="15709" y="17673"/>
                </a:cubicBezTo>
                <a:cubicBezTo>
                  <a:pt x="15709" y="18587"/>
                  <a:pt x="16336" y="19348"/>
                  <a:pt x="17182" y="19567"/>
                </a:cubicBezTo>
                <a:cubicBezTo>
                  <a:pt x="17182" y="19567"/>
                  <a:pt x="17182" y="20619"/>
                  <a:pt x="17182" y="20619"/>
                </a:cubicBezTo>
                <a:close/>
                <a:moveTo>
                  <a:pt x="982" y="5376"/>
                </a:moveTo>
                <a:cubicBezTo>
                  <a:pt x="3301" y="5145"/>
                  <a:pt x="5145" y="3301"/>
                  <a:pt x="5375" y="982"/>
                </a:cubicBezTo>
                <a:lnTo>
                  <a:pt x="10309" y="982"/>
                </a:lnTo>
                <a:lnTo>
                  <a:pt x="10309" y="1703"/>
                </a:lnTo>
                <a:cubicBezTo>
                  <a:pt x="10305" y="1705"/>
                  <a:pt x="10302" y="1706"/>
                  <a:pt x="10298" y="1707"/>
                </a:cubicBezTo>
                <a:lnTo>
                  <a:pt x="9293" y="1958"/>
                </a:lnTo>
                <a:cubicBezTo>
                  <a:pt x="8947" y="2045"/>
                  <a:pt x="8675" y="2313"/>
                  <a:pt x="8583" y="2657"/>
                </a:cubicBezTo>
                <a:cubicBezTo>
                  <a:pt x="8394" y="3363"/>
                  <a:pt x="8112" y="4042"/>
                  <a:pt x="7744" y="4676"/>
                </a:cubicBezTo>
                <a:cubicBezTo>
                  <a:pt x="7564" y="4986"/>
                  <a:pt x="7567" y="5368"/>
                  <a:pt x="7751" y="5674"/>
                </a:cubicBezTo>
                <a:lnTo>
                  <a:pt x="8292" y="6575"/>
                </a:lnTo>
                <a:lnTo>
                  <a:pt x="6576" y="8291"/>
                </a:lnTo>
                <a:cubicBezTo>
                  <a:pt x="6573" y="8290"/>
                  <a:pt x="6569" y="8288"/>
                  <a:pt x="6566" y="8286"/>
                </a:cubicBezTo>
                <a:lnTo>
                  <a:pt x="5669" y="7748"/>
                </a:lnTo>
                <a:cubicBezTo>
                  <a:pt x="5513" y="7655"/>
                  <a:pt x="5339" y="7608"/>
                  <a:pt x="5164" y="7608"/>
                </a:cubicBezTo>
                <a:cubicBezTo>
                  <a:pt x="4995" y="7608"/>
                  <a:pt x="4825" y="7652"/>
                  <a:pt x="4673" y="7739"/>
                </a:cubicBezTo>
                <a:cubicBezTo>
                  <a:pt x="4039" y="8106"/>
                  <a:pt x="3362" y="8387"/>
                  <a:pt x="2659" y="8575"/>
                </a:cubicBezTo>
                <a:cubicBezTo>
                  <a:pt x="2315" y="8666"/>
                  <a:pt x="2047" y="8938"/>
                  <a:pt x="1960" y="9285"/>
                </a:cubicBezTo>
                <a:lnTo>
                  <a:pt x="1707" y="10298"/>
                </a:lnTo>
                <a:cubicBezTo>
                  <a:pt x="1706" y="10302"/>
                  <a:pt x="1705" y="10305"/>
                  <a:pt x="1703" y="10310"/>
                </a:cubicBezTo>
                <a:lnTo>
                  <a:pt x="982" y="10310"/>
                </a:lnTo>
                <a:cubicBezTo>
                  <a:pt x="982" y="10310"/>
                  <a:pt x="982" y="5376"/>
                  <a:pt x="982" y="5376"/>
                </a:cubicBezTo>
                <a:close/>
                <a:moveTo>
                  <a:pt x="982" y="1964"/>
                </a:moveTo>
                <a:cubicBezTo>
                  <a:pt x="982" y="1421"/>
                  <a:pt x="1422" y="982"/>
                  <a:pt x="1964" y="982"/>
                </a:cubicBezTo>
                <a:lnTo>
                  <a:pt x="4384" y="982"/>
                </a:lnTo>
                <a:cubicBezTo>
                  <a:pt x="4162" y="2758"/>
                  <a:pt x="2758" y="4162"/>
                  <a:pt x="982" y="4384"/>
                </a:cubicBezTo>
                <a:cubicBezTo>
                  <a:pt x="982" y="4384"/>
                  <a:pt x="982" y="1964"/>
                  <a:pt x="982" y="1964"/>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4" name="Shape 2594"/>
          <p:cNvSpPr/>
          <p:nvPr/>
        </p:nvSpPr>
        <p:spPr>
          <a:xfrm>
            <a:off x="22098643" y="2903889"/>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3436" y="8400"/>
                </a:moveTo>
                <a:lnTo>
                  <a:pt x="18164" y="8400"/>
                </a:lnTo>
                <a:cubicBezTo>
                  <a:pt x="18435" y="8400"/>
                  <a:pt x="18655" y="8132"/>
                  <a:pt x="18655" y="7800"/>
                </a:cubicBezTo>
                <a:cubicBezTo>
                  <a:pt x="18655" y="7468"/>
                  <a:pt x="18435" y="7200"/>
                  <a:pt x="18164" y="7200"/>
                </a:cubicBezTo>
                <a:lnTo>
                  <a:pt x="3436" y="7200"/>
                </a:lnTo>
                <a:cubicBezTo>
                  <a:pt x="3165" y="7200"/>
                  <a:pt x="2945" y="7468"/>
                  <a:pt x="2945" y="7800"/>
                </a:cubicBezTo>
                <a:cubicBezTo>
                  <a:pt x="2945" y="8132"/>
                  <a:pt x="3165" y="8400"/>
                  <a:pt x="3436" y="8400"/>
                </a:cubicBezTo>
                <a:moveTo>
                  <a:pt x="3436" y="10800"/>
                </a:moveTo>
                <a:lnTo>
                  <a:pt x="18164" y="10800"/>
                </a:lnTo>
                <a:cubicBezTo>
                  <a:pt x="18435" y="10800"/>
                  <a:pt x="18655" y="10532"/>
                  <a:pt x="18655" y="10200"/>
                </a:cubicBezTo>
                <a:cubicBezTo>
                  <a:pt x="18655" y="9868"/>
                  <a:pt x="18435" y="9600"/>
                  <a:pt x="18164" y="9600"/>
                </a:cubicBezTo>
                <a:lnTo>
                  <a:pt x="3436" y="9600"/>
                </a:lnTo>
                <a:cubicBezTo>
                  <a:pt x="3165" y="9600"/>
                  <a:pt x="2945" y="9868"/>
                  <a:pt x="2945" y="10200"/>
                </a:cubicBezTo>
                <a:cubicBezTo>
                  <a:pt x="2945" y="10532"/>
                  <a:pt x="3165" y="10800"/>
                  <a:pt x="3436" y="10800"/>
                </a:cubicBezTo>
                <a:moveTo>
                  <a:pt x="3436" y="13200"/>
                </a:moveTo>
                <a:lnTo>
                  <a:pt x="13255" y="13200"/>
                </a:lnTo>
                <a:cubicBezTo>
                  <a:pt x="13526" y="13200"/>
                  <a:pt x="13745" y="12931"/>
                  <a:pt x="13745" y="12601"/>
                </a:cubicBezTo>
                <a:cubicBezTo>
                  <a:pt x="13745" y="12268"/>
                  <a:pt x="13526" y="12000"/>
                  <a:pt x="13255" y="12000"/>
                </a:cubicBezTo>
                <a:lnTo>
                  <a:pt x="3436" y="12000"/>
                </a:lnTo>
                <a:cubicBezTo>
                  <a:pt x="3165" y="12000"/>
                  <a:pt x="2945" y="12268"/>
                  <a:pt x="2945" y="12601"/>
                </a:cubicBezTo>
                <a:cubicBezTo>
                  <a:pt x="2945" y="12931"/>
                  <a:pt x="3165" y="13200"/>
                  <a:pt x="3436" y="13200"/>
                </a:cubicBezTo>
                <a:moveTo>
                  <a:pt x="20618" y="19200"/>
                </a:moveTo>
                <a:lnTo>
                  <a:pt x="18114" y="19200"/>
                </a:lnTo>
                <a:cubicBezTo>
                  <a:pt x="17887" y="17831"/>
                  <a:pt x="16897" y="16800"/>
                  <a:pt x="15709" y="16800"/>
                </a:cubicBezTo>
                <a:cubicBezTo>
                  <a:pt x="14522" y="16800"/>
                  <a:pt x="13532" y="17831"/>
                  <a:pt x="13304" y="19200"/>
                </a:cubicBezTo>
                <a:lnTo>
                  <a:pt x="8296" y="19200"/>
                </a:lnTo>
                <a:cubicBezTo>
                  <a:pt x="8068" y="17831"/>
                  <a:pt x="7078" y="16800"/>
                  <a:pt x="5891" y="16800"/>
                </a:cubicBezTo>
                <a:cubicBezTo>
                  <a:pt x="4703" y="16800"/>
                  <a:pt x="3713" y="17831"/>
                  <a:pt x="3486" y="19200"/>
                </a:cubicBezTo>
                <a:lnTo>
                  <a:pt x="982" y="19200"/>
                </a:lnTo>
                <a:lnTo>
                  <a:pt x="982" y="1200"/>
                </a:lnTo>
                <a:lnTo>
                  <a:pt x="20618" y="1200"/>
                </a:lnTo>
                <a:cubicBezTo>
                  <a:pt x="20618" y="1200"/>
                  <a:pt x="20618" y="19200"/>
                  <a:pt x="20618" y="19200"/>
                </a:cubicBezTo>
                <a:close/>
                <a:moveTo>
                  <a:pt x="20618" y="0"/>
                </a:moveTo>
                <a:lnTo>
                  <a:pt x="982" y="0"/>
                </a:lnTo>
                <a:cubicBezTo>
                  <a:pt x="440" y="0"/>
                  <a:pt x="0" y="538"/>
                  <a:pt x="0" y="1200"/>
                </a:cubicBezTo>
                <a:lnTo>
                  <a:pt x="0" y="19200"/>
                </a:lnTo>
                <a:cubicBezTo>
                  <a:pt x="0" y="19862"/>
                  <a:pt x="440" y="20400"/>
                  <a:pt x="982" y="20400"/>
                </a:cubicBezTo>
                <a:lnTo>
                  <a:pt x="3927" y="20400"/>
                </a:lnTo>
                <a:cubicBezTo>
                  <a:pt x="4199" y="20400"/>
                  <a:pt x="4418" y="20132"/>
                  <a:pt x="4418" y="19800"/>
                </a:cubicBezTo>
                <a:cubicBezTo>
                  <a:pt x="4418" y="18807"/>
                  <a:pt x="5078" y="18000"/>
                  <a:pt x="5891" y="18000"/>
                </a:cubicBezTo>
                <a:cubicBezTo>
                  <a:pt x="6704" y="18000"/>
                  <a:pt x="7364" y="18807"/>
                  <a:pt x="7364" y="19800"/>
                </a:cubicBezTo>
                <a:cubicBezTo>
                  <a:pt x="7364" y="20132"/>
                  <a:pt x="7583" y="20400"/>
                  <a:pt x="7855" y="20400"/>
                </a:cubicBezTo>
                <a:lnTo>
                  <a:pt x="13745" y="20400"/>
                </a:lnTo>
                <a:cubicBezTo>
                  <a:pt x="14017" y="20400"/>
                  <a:pt x="14236" y="20132"/>
                  <a:pt x="14236" y="19800"/>
                </a:cubicBezTo>
                <a:cubicBezTo>
                  <a:pt x="14236" y="18807"/>
                  <a:pt x="14896" y="18000"/>
                  <a:pt x="15709" y="18000"/>
                </a:cubicBezTo>
                <a:cubicBezTo>
                  <a:pt x="16523" y="18000"/>
                  <a:pt x="17182" y="18807"/>
                  <a:pt x="17182" y="19800"/>
                </a:cubicBezTo>
                <a:cubicBezTo>
                  <a:pt x="17182" y="20132"/>
                  <a:pt x="17401" y="20400"/>
                  <a:pt x="17673" y="20400"/>
                </a:cubicBezTo>
                <a:lnTo>
                  <a:pt x="20618" y="20400"/>
                </a:lnTo>
                <a:cubicBezTo>
                  <a:pt x="21160" y="20400"/>
                  <a:pt x="21600" y="19862"/>
                  <a:pt x="21600" y="19200"/>
                </a:cubicBezTo>
                <a:lnTo>
                  <a:pt x="21600" y="1200"/>
                </a:lnTo>
                <a:cubicBezTo>
                  <a:pt x="21600" y="538"/>
                  <a:pt x="21160" y="0"/>
                  <a:pt x="20618" y="0"/>
                </a:cubicBezTo>
                <a:moveTo>
                  <a:pt x="5891" y="19200"/>
                </a:moveTo>
                <a:cubicBezTo>
                  <a:pt x="5620" y="19200"/>
                  <a:pt x="5400" y="19468"/>
                  <a:pt x="5400" y="19800"/>
                </a:cubicBezTo>
                <a:lnTo>
                  <a:pt x="5400" y="21000"/>
                </a:lnTo>
                <a:cubicBezTo>
                  <a:pt x="5400" y="21332"/>
                  <a:pt x="5620" y="21600"/>
                  <a:pt x="5891" y="21600"/>
                </a:cubicBezTo>
                <a:cubicBezTo>
                  <a:pt x="6162" y="21600"/>
                  <a:pt x="6382" y="21332"/>
                  <a:pt x="6382" y="21000"/>
                </a:cubicBezTo>
                <a:lnTo>
                  <a:pt x="6382" y="19800"/>
                </a:lnTo>
                <a:cubicBezTo>
                  <a:pt x="6382" y="19468"/>
                  <a:pt x="6162" y="19200"/>
                  <a:pt x="5891" y="19200"/>
                </a:cubicBezTo>
                <a:moveTo>
                  <a:pt x="3436" y="6000"/>
                </a:moveTo>
                <a:lnTo>
                  <a:pt x="18164" y="6000"/>
                </a:lnTo>
                <a:cubicBezTo>
                  <a:pt x="18435" y="6000"/>
                  <a:pt x="18655" y="5732"/>
                  <a:pt x="18655" y="5400"/>
                </a:cubicBezTo>
                <a:cubicBezTo>
                  <a:pt x="18655" y="5069"/>
                  <a:pt x="18435" y="4800"/>
                  <a:pt x="18164" y="4800"/>
                </a:cubicBezTo>
                <a:lnTo>
                  <a:pt x="3436" y="4800"/>
                </a:lnTo>
                <a:cubicBezTo>
                  <a:pt x="3165" y="4800"/>
                  <a:pt x="2945" y="5069"/>
                  <a:pt x="2945" y="5400"/>
                </a:cubicBezTo>
                <a:cubicBezTo>
                  <a:pt x="2945" y="5732"/>
                  <a:pt x="3165" y="6000"/>
                  <a:pt x="3436" y="6000"/>
                </a:cubicBezTo>
                <a:moveTo>
                  <a:pt x="15709" y="19200"/>
                </a:moveTo>
                <a:cubicBezTo>
                  <a:pt x="15438" y="19200"/>
                  <a:pt x="15218" y="19468"/>
                  <a:pt x="15218" y="19800"/>
                </a:cubicBezTo>
                <a:lnTo>
                  <a:pt x="15218" y="21000"/>
                </a:lnTo>
                <a:cubicBezTo>
                  <a:pt x="15218" y="21332"/>
                  <a:pt x="15438" y="21600"/>
                  <a:pt x="15709" y="21600"/>
                </a:cubicBezTo>
                <a:cubicBezTo>
                  <a:pt x="15980" y="21600"/>
                  <a:pt x="16200" y="21332"/>
                  <a:pt x="16200" y="21000"/>
                </a:cubicBezTo>
                <a:lnTo>
                  <a:pt x="16200" y="19800"/>
                </a:lnTo>
                <a:cubicBezTo>
                  <a:pt x="16200" y="19468"/>
                  <a:pt x="15980" y="19200"/>
                  <a:pt x="15709" y="19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5" name="Shape 2595"/>
          <p:cNvSpPr/>
          <p:nvPr/>
        </p:nvSpPr>
        <p:spPr>
          <a:xfrm>
            <a:off x="12499944" y="3945018"/>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7364" y="14040"/>
                </a:moveTo>
                <a:lnTo>
                  <a:pt x="14236" y="14040"/>
                </a:lnTo>
                <a:cubicBezTo>
                  <a:pt x="14507" y="14040"/>
                  <a:pt x="14727" y="13799"/>
                  <a:pt x="14727" y="13500"/>
                </a:cubicBezTo>
                <a:cubicBezTo>
                  <a:pt x="14727" y="13202"/>
                  <a:pt x="14507" y="12960"/>
                  <a:pt x="14236" y="12960"/>
                </a:cubicBezTo>
                <a:lnTo>
                  <a:pt x="7364" y="12960"/>
                </a:lnTo>
                <a:cubicBezTo>
                  <a:pt x="7093" y="12960"/>
                  <a:pt x="6873" y="13202"/>
                  <a:pt x="6873" y="13500"/>
                </a:cubicBezTo>
                <a:cubicBezTo>
                  <a:pt x="6873" y="13799"/>
                  <a:pt x="7093" y="14040"/>
                  <a:pt x="7364" y="14040"/>
                </a:cubicBezTo>
                <a:moveTo>
                  <a:pt x="7364" y="11880"/>
                </a:moveTo>
                <a:lnTo>
                  <a:pt x="18164" y="11880"/>
                </a:lnTo>
                <a:cubicBezTo>
                  <a:pt x="18434" y="11880"/>
                  <a:pt x="18655" y="11639"/>
                  <a:pt x="18655" y="11340"/>
                </a:cubicBezTo>
                <a:cubicBezTo>
                  <a:pt x="18655" y="11042"/>
                  <a:pt x="18434" y="10800"/>
                  <a:pt x="18164" y="10800"/>
                </a:cubicBezTo>
                <a:lnTo>
                  <a:pt x="7364" y="10800"/>
                </a:lnTo>
                <a:cubicBezTo>
                  <a:pt x="7093" y="10800"/>
                  <a:pt x="6873" y="11042"/>
                  <a:pt x="6873" y="11340"/>
                </a:cubicBezTo>
                <a:cubicBezTo>
                  <a:pt x="6873" y="11639"/>
                  <a:pt x="7093" y="11880"/>
                  <a:pt x="7364" y="11880"/>
                </a:cubicBezTo>
                <a:moveTo>
                  <a:pt x="20618" y="19440"/>
                </a:moveTo>
                <a:lnTo>
                  <a:pt x="18605" y="19440"/>
                </a:lnTo>
                <a:cubicBezTo>
                  <a:pt x="18378" y="18208"/>
                  <a:pt x="17387" y="17280"/>
                  <a:pt x="16200" y="17280"/>
                </a:cubicBezTo>
                <a:cubicBezTo>
                  <a:pt x="15013" y="17280"/>
                  <a:pt x="14022" y="18208"/>
                  <a:pt x="13795" y="19440"/>
                </a:cubicBezTo>
                <a:lnTo>
                  <a:pt x="11732" y="19440"/>
                </a:lnTo>
                <a:cubicBezTo>
                  <a:pt x="11505" y="18208"/>
                  <a:pt x="10515" y="17280"/>
                  <a:pt x="9327" y="17280"/>
                </a:cubicBezTo>
                <a:cubicBezTo>
                  <a:pt x="8140" y="17280"/>
                  <a:pt x="7150" y="18208"/>
                  <a:pt x="6922" y="19440"/>
                </a:cubicBezTo>
                <a:lnTo>
                  <a:pt x="4909" y="19440"/>
                </a:lnTo>
                <a:lnTo>
                  <a:pt x="4909" y="5400"/>
                </a:lnTo>
                <a:lnTo>
                  <a:pt x="20618" y="5400"/>
                </a:lnTo>
                <a:cubicBezTo>
                  <a:pt x="20618" y="5400"/>
                  <a:pt x="20618" y="19440"/>
                  <a:pt x="20618" y="19440"/>
                </a:cubicBezTo>
                <a:close/>
                <a:moveTo>
                  <a:pt x="20618" y="4320"/>
                </a:moveTo>
                <a:lnTo>
                  <a:pt x="4909" y="4320"/>
                </a:lnTo>
                <a:cubicBezTo>
                  <a:pt x="4367" y="4320"/>
                  <a:pt x="3927" y="4804"/>
                  <a:pt x="3927" y="5400"/>
                </a:cubicBezTo>
                <a:lnTo>
                  <a:pt x="3927" y="19440"/>
                </a:lnTo>
                <a:cubicBezTo>
                  <a:pt x="3927" y="20036"/>
                  <a:pt x="4367" y="20520"/>
                  <a:pt x="4909" y="20520"/>
                </a:cubicBezTo>
                <a:lnTo>
                  <a:pt x="7364" y="20520"/>
                </a:lnTo>
                <a:cubicBezTo>
                  <a:pt x="7634" y="20520"/>
                  <a:pt x="7855" y="20279"/>
                  <a:pt x="7855" y="19980"/>
                </a:cubicBezTo>
                <a:cubicBezTo>
                  <a:pt x="7855" y="19085"/>
                  <a:pt x="8514" y="18360"/>
                  <a:pt x="9327" y="18360"/>
                </a:cubicBezTo>
                <a:cubicBezTo>
                  <a:pt x="10141" y="18360"/>
                  <a:pt x="10800" y="19085"/>
                  <a:pt x="10800" y="19980"/>
                </a:cubicBezTo>
                <a:cubicBezTo>
                  <a:pt x="10800" y="20279"/>
                  <a:pt x="11020" y="20520"/>
                  <a:pt x="11291" y="20520"/>
                </a:cubicBezTo>
                <a:lnTo>
                  <a:pt x="14236" y="20520"/>
                </a:lnTo>
                <a:cubicBezTo>
                  <a:pt x="14507" y="20520"/>
                  <a:pt x="14727" y="20279"/>
                  <a:pt x="14727" y="19980"/>
                </a:cubicBezTo>
                <a:cubicBezTo>
                  <a:pt x="14727" y="19085"/>
                  <a:pt x="15386" y="18360"/>
                  <a:pt x="16200" y="18360"/>
                </a:cubicBezTo>
                <a:cubicBezTo>
                  <a:pt x="17014" y="18360"/>
                  <a:pt x="17673" y="19085"/>
                  <a:pt x="17673" y="19980"/>
                </a:cubicBezTo>
                <a:cubicBezTo>
                  <a:pt x="17673" y="20279"/>
                  <a:pt x="17893" y="20520"/>
                  <a:pt x="18164" y="20520"/>
                </a:cubicBezTo>
                <a:lnTo>
                  <a:pt x="20618" y="20520"/>
                </a:lnTo>
                <a:cubicBezTo>
                  <a:pt x="21160" y="20520"/>
                  <a:pt x="21600" y="20036"/>
                  <a:pt x="21600" y="19440"/>
                </a:cubicBezTo>
                <a:lnTo>
                  <a:pt x="21600" y="5400"/>
                </a:lnTo>
                <a:cubicBezTo>
                  <a:pt x="21600" y="4804"/>
                  <a:pt x="21160" y="4320"/>
                  <a:pt x="20618" y="4320"/>
                </a:cubicBezTo>
                <a:moveTo>
                  <a:pt x="7364" y="9720"/>
                </a:moveTo>
                <a:lnTo>
                  <a:pt x="18164" y="9720"/>
                </a:lnTo>
                <a:cubicBezTo>
                  <a:pt x="18434" y="9720"/>
                  <a:pt x="18655" y="9479"/>
                  <a:pt x="18655" y="9180"/>
                </a:cubicBezTo>
                <a:cubicBezTo>
                  <a:pt x="18655" y="8882"/>
                  <a:pt x="18434" y="8640"/>
                  <a:pt x="18164" y="8640"/>
                </a:cubicBezTo>
                <a:lnTo>
                  <a:pt x="7364" y="8640"/>
                </a:lnTo>
                <a:cubicBezTo>
                  <a:pt x="7093" y="8640"/>
                  <a:pt x="6873" y="8882"/>
                  <a:pt x="6873" y="9180"/>
                </a:cubicBezTo>
                <a:cubicBezTo>
                  <a:pt x="6873" y="9479"/>
                  <a:pt x="7093" y="9720"/>
                  <a:pt x="7364" y="9720"/>
                </a:cubicBezTo>
                <a:moveTo>
                  <a:pt x="9327" y="19440"/>
                </a:moveTo>
                <a:cubicBezTo>
                  <a:pt x="9056" y="19440"/>
                  <a:pt x="8836" y="19682"/>
                  <a:pt x="8836" y="19980"/>
                </a:cubicBezTo>
                <a:lnTo>
                  <a:pt x="8836" y="21060"/>
                </a:lnTo>
                <a:cubicBezTo>
                  <a:pt x="8836" y="21359"/>
                  <a:pt x="9056" y="21600"/>
                  <a:pt x="9327" y="21600"/>
                </a:cubicBezTo>
                <a:cubicBezTo>
                  <a:pt x="9598" y="21600"/>
                  <a:pt x="9818" y="21359"/>
                  <a:pt x="9818" y="21060"/>
                </a:cubicBezTo>
                <a:lnTo>
                  <a:pt x="9818" y="19980"/>
                </a:lnTo>
                <a:cubicBezTo>
                  <a:pt x="9818" y="19682"/>
                  <a:pt x="9598" y="19440"/>
                  <a:pt x="9327" y="19440"/>
                </a:cubicBezTo>
                <a:moveTo>
                  <a:pt x="2455" y="15120"/>
                </a:moveTo>
                <a:lnTo>
                  <a:pt x="982" y="15120"/>
                </a:lnTo>
                <a:lnTo>
                  <a:pt x="982" y="1080"/>
                </a:lnTo>
                <a:lnTo>
                  <a:pt x="16691" y="1080"/>
                </a:lnTo>
                <a:lnTo>
                  <a:pt x="16691" y="2700"/>
                </a:lnTo>
                <a:cubicBezTo>
                  <a:pt x="16691" y="2999"/>
                  <a:pt x="16911" y="3240"/>
                  <a:pt x="17182" y="3240"/>
                </a:cubicBezTo>
                <a:cubicBezTo>
                  <a:pt x="17453" y="3240"/>
                  <a:pt x="17673" y="2999"/>
                  <a:pt x="17673" y="2700"/>
                </a:cubicBezTo>
                <a:lnTo>
                  <a:pt x="17673" y="1080"/>
                </a:lnTo>
                <a:cubicBezTo>
                  <a:pt x="17673" y="484"/>
                  <a:pt x="17233" y="0"/>
                  <a:pt x="16691" y="0"/>
                </a:cubicBezTo>
                <a:lnTo>
                  <a:pt x="982" y="0"/>
                </a:lnTo>
                <a:cubicBezTo>
                  <a:pt x="440" y="0"/>
                  <a:pt x="0" y="484"/>
                  <a:pt x="0" y="1080"/>
                </a:cubicBezTo>
                <a:lnTo>
                  <a:pt x="0" y="15120"/>
                </a:lnTo>
                <a:cubicBezTo>
                  <a:pt x="0" y="15716"/>
                  <a:pt x="440" y="16201"/>
                  <a:pt x="982" y="16201"/>
                </a:cubicBezTo>
                <a:lnTo>
                  <a:pt x="2455" y="16201"/>
                </a:lnTo>
                <a:cubicBezTo>
                  <a:pt x="2725" y="16201"/>
                  <a:pt x="2945" y="15959"/>
                  <a:pt x="2945" y="15660"/>
                </a:cubicBezTo>
                <a:cubicBezTo>
                  <a:pt x="2945" y="15362"/>
                  <a:pt x="2725" y="15120"/>
                  <a:pt x="2455" y="15120"/>
                </a:cubicBezTo>
                <a:moveTo>
                  <a:pt x="16200" y="19440"/>
                </a:moveTo>
                <a:cubicBezTo>
                  <a:pt x="15929" y="19440"/>
                  <a:pt x="15709" y="19682"/>
                  <a:pt x="15709" y="19980"/>
                </a:cubicBezTo>
                <a:lnTo>
                  <a:pt x="15709" y="21060"/>
                </a:lnTo>
                <a:cubicBezTo>
                  <a:pt x="15709" y="21359"/>
                  <a:pt x="15929" y="21600"/>
                  <a:pt x="16200" y="21600"/>
                </a:cubicBezTo>
                <a:cubicBezTo>
                  <a:pt x="16471" y="21600"/>
                  <a:pt x="16691" y="21359"/>
                  <a:pt x="16691" y="21060"/>
                </a:cubicBezTo>
                <a:lnTo>
                  <a:pt x="16691" y="19980"/>
                </a:lnTo>
                <a:cubicBezTo>
                  <a:pt x="16691" y="19682"/>
                  <a:pt x="16471" y="19440"/>
                  <a:pt x="16200" y="1944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6" name="Shape 2596"/>
          <p:cNvSpPr/>
          <p:nvPr/>
        </p:nvSpPr>
        <p:spPr>
          <a:xfrm>
            <a:off x="13566466" y="3995805"/>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3436" y="5400"/>
                </a:moveTo>
                <a:lnTo>
                  <a:pt x="9327" y="5400"/>
                </a:lnTo>
                <a:cubicBezTo>
                  <a:pt x="9598" y="5400"/>
                  <a:pt x="9818" y="5098"/>
                  <a:pt x="9818" y="4725"/>
                </a:cubicBezTo>
                <a:cubicBezTo>
                  <a:pt x="9818" y="4353"/>
                  <a:pt x="9598" y="4050"/>
                  <a:pt x="9327" y="4050"/>
                </a:cubicBezTo>
                <a:lnTo>
                  <a:pt x="3436" y="4050"/>
                </a:lnTo>
                <a:cubicBezTo>
                  <a:pt x="3166" y="4050"/>
                  <a:pt x="2945" y="4353"/>
                  <a:pt x="2945" y="4725"/>
                </a:cubicBezTo>
                <a:cubicBezTo>
                  <a:pt x="2945" y="5098"/>
                  <a:pt x="3166" y="5400"/>
                  <a:pt x="3436" y="5400"/>
                </a:cubicBezTo>
                <a:moveTo>
                  <a:pt x="3436" y="8100"/>
                </a:moveTo>
                <a:lnTo>
                  <a:pt x="7364" y="8100"/>
                </a:lnTo>
                <a:cubicBezTo>
                  <a:pt x="7634" y="8100"/>
                  <a:pt x="7855" y="7798"/>
                  <a:pt x="7855" y="7425"/>
                </a:cubicBezTo>
                <a:cubicBezTo>
                  <a:pt x="7855" y="7053"/>
                  <a:pt x="7634" y="6750"/>
                  <a:pt x="7364" y="6750"/>
                </a:cubicBezTo>
                <a:lnTo>
                  <a:pt x="3436" y="6750"/>
                </a:lnTo>
                <a:cubicBezTo>
                  <a:pt x="3166" y="6750"/>
                  <a:pt x="2945" y="7053"/>
                  <a:pt x="2945" y="7425"/>
                </a:cubicBezTo>
                <a:cubicBezTo>
                  <a:pt x="2945" y="7798"/>
                  <a:pt x="3166" y="8100"/>
                  <a:pt x="3436" y="8100"/>
                </a:cubicBezTo>
                <a:moveTo>
                  <a:pt x="3436" y="10800"/>
                </a:moveTo>
                <a:lnTo>
                  <a:pt x="9327" y="10800"/>
                </a:lnTo>
                <a:cubicBezTo>
                  <a:pt x="9598" y="10800"/>
                  <a:pt x="9818" y="10498"/>
                  <a:pt x="9818" y="10125"/>
                </a:cubicBezTo>
                <a:cubicBezTo>
                  <a:pt x="9818" y="9753"/>
                  <a:pt x="9598" y="9450"/>
                  <a:pt x="9327" y="9450"/>
                </a:cubicBezTo>
                <a:lnTo>
                  <a:pt x="3436" y="9450"/>
                </a:lnTo>
                <a:cubicBezTo>
                  <a:pt x="3166" y="9450"/>
                  <a:pt x="2945" y="9753"/>
                  <a:pt x="2945" y="10125"/>
                </a:cubicBezTo>
                <a:cubicBezTo>
                  <a:pt x="2945" y="10498"/>
                  <a:pt x="3166" y="10800"/>
                  <a:pt x="3436" y="10800"/>
                </a:cubicBezTo>
                <a:moveTo>
                  <a:pt x="20618" y="20250"/>
                </a:moveTo>
                <a:lnTo>
                  <a:pt x="15709" y="20250"/>
                </a:lnTo>
                <a:lnTo>
                  <a:pt x="15709" y="17551"/>
                </a:lnTo>
                <a:lnTo>
                  <a:pt x="16691" y="17551"/>
                </a:lnTo>
                <a:cubicBezTo>
                  <a:pt x="16962" y="17551"/>
                  <a:pt x="17182" y="17248"/>
                  <a:pt x="17182" y="16875"/>
                </a:cubicBezTo>
                <a:cubicBezTo>
                  <a:pt x="17182" y="16503"/>
                  <a:pt x="16962" y="16200"/>
                  <a:pt x="16691" y="16200"/>
                </a:cubicBezTo>
                <a:lnTo>
                  <a:pt x="13745" y="16200"/>
                </a:lnTo>
                <a:cubicBezTo>
                  <a:pt x="13475" y="16200"/>
                  <a:pt x="13255" y="16503"/>
                  <a:pt x="13255" y="16875"/>
                </a:cubicBezTo>
                <a:cubicBezTo>
                  <a:pt x="13255" y="17248"/>
                  <a:pt x="13475" y="17551"/>
                  <a:pt x="13745" y="17551"/>
                </a:cubicBezTo>
                <a:lnTo>
                  <a:pt x="14727" y="17551"/>
                </a:lnTo>
                <a:lnTo>
                  <a:pt x="14727" y="20250"/>
                </a:lnTo>
                <a:lnTo>
                  <a:pt x="6873" y="20250"/>
                </a:lnTo>
                <a:lnTo>
                  <a:pt x="6873" y="17551"/>
                </a:lnTo>
                <a:lnTo>
                  <a:pt x="7855" y="17551"/>
                </a:lnTo>
                <a:cubicBezTo>
                  <a:pt x="8125" y="17551"/>
                  <a:pt x="8345" y="17248"/>
                  <a:pt x="8345" y="16875"/>
                </a:cubicBezTo>
                <a:cubicBezTo>
                  <a:pt x="8345" y="16503"/>
                  <a:pt x="8125" y="16200"/>
                  <a:pt x="7855" y="16200"/>
                </a:cubicBezTo>
                <a:lnTo>
                  <a:pt x="4909" y="16200"/>
                </a:lnTo>
                <a:cubicBezTo>
                  <a:pt x="4638" y="16200"/>
                  <a:pt x="4418" y="16503"/>
                  <a:pt x="4418" y="16875"/>
                </a:cubicBezTo>
                <a:cubicBezTo>
                  <a:pt x="4418" y="17248"/>
                  <a:pt x="4638" y="17551"/>
                  <a:pt x="4909" y="17551"/>
                </a:cubicBezTo>
                <a:lnTo>
                  <a:pt x="5891" y="17551"/>
                </a:lnTo>
                <a:lnTo>
                  <a:pt x="5891" y="20250"/>
                </a:lnTo>
                <a:lnTo>
                  <a:pt x="982" y="20250"/>
                </a:lnTo>
                <a:lnTo>
                  <a:pt x="982" y="1350"/>
                </a:lnTo>
                <a:lnTo>
                  <a:pt x="20618" y="1350"/>
                </a:lnTo>
                <a:cubicBezTo>
                  <a:pt x="20618" y="1350"/>
                  <a:pt x="20618" y="20250"/>
                  <a:pt x="20618" y="20250"/>
                </a:cubicBezTo>
                <a:close/>
                <a:moveTo>
                  <a:pt x="20618" y="0"/>
                </a:moveTo>
                <a:lnTo>
                  <a:pt x="982" y="0"/>
                </a:lnTo>
                <a:cubicBezTo>
                  <a:pt x="440" y="0"/>
                  <a:pt x="0" y="605"/>
                  <a:pt x="0" y="1350"/>
                </a:cubicBezTo>
                <a:lnTo>
                  <a:pt x="0" y="20250"/>
                </a:lnTo>
                <a:cubicBezTo>
                  <a:pt x="0" y="20995"/>
                  <a:pt x="440" y="21600"/>
                  <a:pt x="982" y="21600"/>
                </a:cubicBezTo>
                <a:lnTo>
                  <a:pt x="20618" y="21600"/>
                </a:lnTo>
                <a:cubicBezTo>
                  <a:pt x="21160" y="21600"/>
                  <a:pt x="21600" y="20995"/>
                  <a:pt x="21600" y="20250"/>
                </a:cubicBezTo>
                <a:lnTo>
                  <a:pt x="21600" y="1350"/>
                </a:lnTo>
                <a:cubicBezTo>
                  <a:pt x="21600" y="605"/>
                  <a:pt x="21160" y="0"/>
                  <a:pt x="20618" y="0"/>
                </a:cubicBezTo>
                <a:moveTo>
                  <a:pt x="3436" y="13500"/>
                </a:moveTo>
                <a:lnTo>
                  <a:pt x="7364" y="13500"/>
                </a:lnTo>
                <a:cubicBezTo>
                  <a:pt x="7634" y="13500"/>
                  <a:pt x="7855" y="13198"/>
                  <a:pt x="7855" y="12825"/>
                </a:cubicBezTo>
                <a:cubicBezTo>
                  <a:pt x="7855" y="12452"/>
                  <a:pt x="7634" y="12150"/>
                  <a:pt x="7364" y="12150"/>
                </a:cubicBezTo>
                <a:lnTo>
                  <a:pt x="3436" y="12150"/>
                </a:lnTo>
                <a:cubicBezTo>
                  <a:pt x="3166" y="12150"/>
                  <a:pt x="2945" y="12452"/>
                  <a:pt x="2945" y="12825"/>
                </a:cubicBezTo>
                <a:cubicBezTo>
                  <a:pt x="2945" y="13198"/>
                  <a:pt x="3166" y="13500"/>
                  <a:pt x="3436" y="13500"/>
                </a:cubicBezTo>
                <a:moveTo>
                  <a:pt x="12273" y="5400"/>
                </a:moveTo>
                <a:lnTo>
                  <a:pt x="16200" y="5400"/>
                </a:lnTo>
                <a:cubicBezTo>
                  <a:pt x="16471" y="5400"/>
                  <a:pt x="16691" y="5098"/>
                  <a:pt x="16691" y="4725"/>
                </a:cubicBezTo>
                <a:cubicBezTo>
                  <a:pt x="16691" y="4353"/>
                  <a:pt x="16471" y="4050"/>
                  <a:pt x="16200" y="4050"/>
                </a:cubicBezTo>
                <a:lnTo>
                  <a:pt x="12273" y="4050"/>
                </a:lnTo>
                <a:cubicBezTo>
                  <a:pt x="12002" y="4050"/>
                  <a:pt x="11782" y="4353"/>
                  <a:pt x="11782" y="4725"/>
                </a:cubicBezTo>
                <a:cubicBezTo>
                  <a:pt x="11782" y="5098"/>
                  <a:pt x="12002" y="5400"/>
                  <a:pt x="12273" y="5400"/>
                </a:cubicBezTo>
                <a:moveTo>
                  <a:pt x="12273" y="10800"/>
                </a:moveTo>
                <a:lnTo>
                  <a:pt x="16200" y="10800"/>
                </a:lnTo>
                <a:cubicBezTo>
                  <a:pt x="16471" y="10800"/>
                  <a:pt x="16691" y="10498"/>
                  <a:pt x="16691" y="10125"/>
                </a:cubicBezTo>
                <a:cubicBezTo>
                  <a:pt x="16691" y="9753"/>
                  <a:pt x="16471" y="9450"/>
                  <a:pt x="16200" y="9450"/>
                </a:cubicBezTo>
                <a:lnTo>
                  <a:pt x="12273" y="9450"/>
                </a:lnTo>
                <a:cubicBezTo>
                  <a:pt x="12002" y="9450"/>
                  <a:pt x="11782" y="9753"/>
                  <a:pt x="11782" y="10125"/>
                </a:cubicBezTo>
                <a:cubicBezTo>
                  <a:pt x="11782" y="10498"/>
                  <a:pt x="12002" y="10800"/>
                  <a:pt x="12273" y="10800"/>
                </a:cubicBezTo>
                <a:moveTo>
                  <a:pt x="12273" y="13500"/>
                </a:moveTo>
                <a:lnTo>
                  <a:pt x="18164" y="13500"/>
                </a:lnTo>
                <a:cubicBezTo>
                  <a:pt x="18434" y="13500"/>
                  <a:pt x="18655" y="13198"/>
                  <a:pt x="18655" y="12825"/>
                </a:cubicBezTo>
                <a:cubicBezTo>
                  <a:pt x="18655" y="12452"/>
                  <a:pt x="18434" y="12150"/>
                  <a:pt x="18164" y="12150"/>
                </a:cubicBezTo>
                <a:lnTo>
                  <a:pt x="12273" y="12150"/>
                </a:lnTo>
                <a:cubicBezTo>
                  <a:pt x="12002" y="12150"/>
                  <a:pt x="11782" y="12452"/>
                  <a:pt x="11782" y="12825"/>
                </a:cubicBezTo>
                <a:cubicBezTo>
                  <a:pt x="11782" y="13198"/>
                  <a:pt x="12002" y="13500"/>
                  <a:pt x="12273" y="13500"/>
                </a:cubicBezTo>
                <a:moveTo>
                  <a:pt x="12273" y="8100"/>
                </a:moveTo>
                <a:lnTo>
                  <a:pt x="18164" y="8100"/>
                </a:lnTo>
                <a:cubicBezTo>
                  <a:pt x="18434" y="8100"/>
                  <a:pt x="18655" y="7798"/>
                  <a:pt x="18655" y="7425"/>
                </a:cubicBezTo>
                <a:cubicBezTo>
                  <a:pt x="18655" y="7053"/>
                  <a:pt x="18434" y="6750"/>
                  <a:pt x="18164" y="6750"/>
                </a:cubicBezTo>
                <a:lnTo>
                  <a:pt x="12273" y="6750"/>
                </a:lnTo>
                <a:cubicBezTo>
                  <a:pt x="12002" y="6750"/>
                  <a:pt x="11782" y="7053"/>
                  <a:pt x="11782" y="7425"/>
                </a:cubicBezTo>
                <a:cubicBezTo>
                  <a:pt x="11782" y="7798"/>
                  <a:pt x="12002" y="8100"/>
                  <a:pt x="12273" y="81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7" name="Shape 2597"/>
          <p:cNvSpPr/>
          <p:nvPr/>
        </p:nvSpPr>
        <p:spPr>
          <a:xfrm>
            <a:off x="14632988" y="3970412"/>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7364" y="9600"/>
                </a:moveTo>
                <a:lnTo>
                  <a:pt x="11291" y="9600"/>
                </a:lnTo>
                <a:cubicBezTo>
                  <a:pt x="11562" y="9600"/>
                  <a:pt x="11782" y="9332"/>
                  <a:pt x="11782" y="9000"/>
                </a:cubicBezTo>
                <a:cubicBezTo>
                  <a:pt x="11782" y="8669"/>
                  <a:pt x="11562" y="8400"/>
                  <a:pt x="11291" y="8400"/>
                </a:cubicBezTo>
                <a:lnTo>
                  <a:pt x="7364" y="8400"/>
                </a:lnTo>
                <a:cubicBezTo>
                  <a:pt x="7093" y="8400"/>
                  <a:pt x="6873" y="8669"/>
                  <a:pt x="6873" y="9000"/>
                </a:cubicBezTo>
                <a:cubicBezTo>
                  <a:pt x="6873" y="9332"/>
                  <a:pt x="7093" y="9600"/>
                  <a:pt x="7364" y="9600"/>
                </a:cubicBezTo>
                <a:moveTo>
                  <a:pt x="7364" y="12000"/>
                </a:moveTo>
                <a:lnTo>
                  <a:pt x="9327" y="12000"/>
                </a:lnTo>
                <a:cubicBezTo>
                  <a:pt x="9598" y="12000"/>
                  <a:pt x="9818" y="11732"/>
                  <a:pt x="9818" y="11400"/>
                </a:cubicBezTo>
                <a:cubicBezTo>
                  <a:pt x="9818" y="11069"/>
                  <a:pt x="9598" y="10800"/>
                  <a:pt x="9327" y="10800"/>
                </a:cubicBezTo>
                <a:lnTo>
                  <a:pt x="7364" y="10800"/>
                </a:lnTo>
                <a:cubicBezTo>
                  <a:pt x="7093" y="10800"/>
                  <a:pt x="6873" y="11069"/>
                  <a:pt x="6873" y="11400"/>
                </a:cubicBezTo>
                <a:cubicBezTo>
                  <a:pt x="6873" y="11732"/>
                  <a:pt x="7093" y="12000"/>
                  <a:pt x="7364" y="12000"/>
                </a:cubicBezTo>
                <a:moveTo>
                  <a:pt x="20618" y="20400"/>
                </a:moveTo>
                <a:lnTo>
                  <a:pt x="16691" y="20400"/>
                </a:lnTo>
                <a:lnTo>
                  <a:pt x="16691" y="19200"/>
                </a:lnTo>
                <a:lnTo>
                  <a:pt x="17182" y="19200"/>
                </a:lnTo>
                <a:cubicBezTo>
                  <a:pt x="17453" y="19200"/>
                  <a:pt x="17673" y="18932"/>
                  <a:pt x="17673" y="18600"/>
                </a:cubicBezTo>
                <a:cubicBezTo>
                  <a:pt x="17673" y="18269"/>
                  <a:pt x="17453" y="18000"/>
                  <a:pt x="17182" y="18000"/>
                </a:cubicBezTo>
                <a:lnTo>
                  <a:pt x="15218" y="18000"/>
                </a:lnTo>
                <a:cubicBezTo>
                  <a:pt x="14947" y="18000"/>
                  <a:pt x="14727" y="18269"/>
                  <a:pt x="14727" y="18600"/>
                </a:cubicBezTo>
                <a:cubicBezTo>
                  <a:pt x="14727" y="18932"/>
                  <a:pt x="14947" y="19200"/>
                  <a:pt x="15218" y="19200"/>
                </a:cubicBezTo>
                <a:lnTo>
                  <a:pt x="15709" y="19200"/>
                </a:lnTo>
                <a:lnTo>
                  <a:pt x="15709" y="20400"/>
                </a:lnTo>
                <a:lnTo>
                  <a:pt x="9818" y="20400"/>
                </a:lnTo>
                <a:lnTo>
                  <a:pt x="9818" y="19200"/>
                </a:lnTo>
                <a:lnTo>
                  <a:pt x="10309" y="19200"/>
                </a:lnTo>
                <a:cubicBezTo>
                  <a:pt x="10580" y="19200"/>
                  <a:pt x="10800" y="18932"/>
                  <a:pt x="10800" y="18600"/>
                </a:cubicBezTo>
                <a:cubicBezTo>
                  <a:pt x="10800" y="18269"/>
                  <a:pt x="10580" y="18000"/>
                  <a:pt x="10309" y="18000"/>
                </a:cubicBezTo>
                <a:lnTo>
                  <a:pt x="8345" y="18000"/>
                </a:lnTo>
                <a:cubicBezTo>
                  <a:pt x="8075" y="18000"/>
                  <a:pt x="7855" y="18269"/>
                  <a:pt x="7855" y="18600"/>
                </a:cubicBezTo>
                <a:cubicBezTo>
                  <a:pt x="7855" y="18932"/>
                  <a:pt x="8075" y="19200"/>
                  <a:pt x="8345" y="19200"/>
                </a:cubicBezTo>
                <a:lnTo>
                  <a:pt x="8836" y="19200"/>
                </a:lnTo>
                <a:lnTo>
                  <a:pt x="8836" y="20400"/>
                </a:lnTo>
                <a:lnTo>
                  <a:pt x="4909" y="20400"/>
                </a:lnTo>
                <a:lnTo>
                  <a:pt x="4909" y="6000"/>
                </a:lnTo>
                <a:lnTo>
                  <a:pt x="20618" y="6000"/>
                </a:lnTo>
                <a:cubicBezTo>
                  <a:pt x="20618" y="6000"/>
                  <a:pt x="20618" y="20400"/>
                  <a:pt x="20618" y="20400"/>
                </a:cubicBezTo>
                <a:close/>
                <a:moveTo>
                  <a:pt x="20618" y="4800"/>
                </a:moveTo>
                <a:lnTo>
                  <a:pt x="4909" y="4800"/>
                </a:lnTo>
                <a:cubicBezTo>
                  <a:pt x="4367" y="4800"/>
                  <a:pt x="3927" y="5338"/>
                  <a:pt x="3927" y="6000"/>
                </a:cubicBezTo>
                <a:lnTo>
                  <a:pt x="3927" y="20400"/>
                </a:lnTo>
                <a:cubicBezTo>
                  <a:pt x="3927" y="21062"/>
                  <a:pt x="4367" y="21600"/>
                  <a:pt x="4909" y="21600"/>
                </a:cubicBezTo>
                <a:lnTo>
                  <a:pt x="20618" y="21600"/>
                </a:lnTo>
                <a:cubicBezTo>
                  <a:pt x="21160" y="21600"/>
                  <a:pt x="21600" y="21062"/>
                  <a:pt x="21600" y="20400"/>
                </a:cubicBezTo>
                <a:lnTo>
                  <a:pt x="21600" y="6000"/>
                </a:lnTo>
                <a:cubicBezTo>
                  <a:pt x="21600" y="5338"/>
                  <a:pt x="21160" y="4800"/>
                  <a:pt x="20618" y="4800"/>
                </a:cubicBezTo>
                <a:moveTo>
                  <a:pt x="7364" y="14400"/>
                </a:moveTo>
                <a:lnTo>
                  <a:pt x="11291" y="14400"/>
                </a:lnTo>
                <a:cubicBezTo>
                  <a:pt x="11562" y="14400"/>
                  <a:pt x="11782" y="14132"/>
                  <a:pt x="11782" y="13800"/>
                </a:cubicBezTo>
                <a:cubicBezTo>
                  <a:pt x="11782" y="13469"/>
                  <a:pt x="11562" y="13200"/>
                  <a:pt x="11291" y="13200"/>
                </a:cubicBezTo>
                <a:lnTo>
                  <a:pt x="7364" y="13200"/>
                </a:lnTo>
                <a:cubicBezTo>
                  <a:pt x="7093" y="13200"/>
                  <a:pt x="6873" y="13469"/>
                  <a:pt x="6873" y="13800"/>
                </a:cubicBezTo>
                <a:cubicBezTo>
                  <a:pt x="6873" y="14132"/>
                  <a:pt x="7093" y="14400"/>
                  <a:pt x="7364" y="14400"/>
                </a:cubicBezTo>
                <a:moveTo>
                  <a:pt x="2455" y="15600"/>
                </a:moveTo>
                <a:lnTo>
                  <a:pt x="982" y="15600"/>
                </a:lnTo>
                <a:lnTo>
                  <a:pt x="982" y="1200"/>
                </a:lnTo>
                <a:lnTo>
                  <a:pt x="16691" y="1200"/>
                </a:lnTo>
                <a:lnTo>
                  <a:pt x="16691" y="3000"/>
                </a:lnTo>
                <a:cubicBezTo>
                  <a:pt x="16691" y="3332"/>
                  <a:pt x="16911" y="3600"/>
                  <a:pt x="17182" y="3600"/>
                </a:cubicBezTo>
                <a:cubicBezTo>
                  <a:pt x="17453" y="3600"/>
                  <a:pt x="17673" y="3332"/>
                  <a:pt x="17673" y="3000"/>
                </a:cubicBezTo>
                <a:lnTo>
                  <a:pt x="17673" y="1200"/>
                </a:lnTo>
                <a:cubicBezTo>
                  <a:pt x="17673" y="538"/>
                  <a:pt x="17233" y="0"/>
                  <a:pt x="16691" y="0"/>
                </a:cubicBezTo>
                <a:lnTo>
                  <a:pt x="982" y="0"/>
                </a:lnTo>
                <a:cubicBezTo>
                  <a:pt x="440" y="0"/>
                  <a:pt x="0" y="538"/>
                  <a:pt x="0" y="1200"/>
                </a:cubicBezTo>
                <a:lnTo>
                  <a:pt x="0" y="15600"/>
                </a:lnTo>
                <a:cubicBezTo>
                  <a:pt x="0" y="16262"/>
                  <a:pt x="440" y="16801"/>
                  <a:pt x="982" y="16801"/>
                </a:cubicBezTo>
                <a:lnTo>
                  <a:pt x="2455" y="16801"/>
                </a:lnTo>
                <a:cubicBezTo>
                  <a:pt x="2725" y="16801"/>
                  <a:pt x="2945" y="16532"/>
                  <a:pt x="2945" y="16200"/>
                </a:cubicBezTo>
                <a:cubicBezTo>
                  <a:pt x="2945" y="15869"/>
                  <a:pt x="2725" y="15600"/>
                  <a:pt x="2455" y="15600"/>
                </a:cubicBezTo>
                <a:moveTo>
                  <a:pt x="14236" y="14400"/>
                </a:moveTo>
                <a:lnTo>
                  <a:pt x="16200" y="14400"/>
                </a:lnTo>
                <a:cubicBezTo>
                  <a:pt x="16471" y="14400"/>
                  <a:pt x="16691" y="14132"/>
                  <a:pt x="16691" y="13800"/>
                </a:cubicBezTo>
                <a:cubicBezTo>
                  <a:pt x="16691" y="13469"/>
                  <a:pt x="16471" y="13200"/>
                  <a:pt x="16200" y="13200"/>
                </a:cubicBezTo>
                <a:lnTo>
                  <a:pt x="14236" y="13200"/>
                </a:lnTo>
                <a:cubicBezTo>
                  <a:pt x="13966" y="13200"/>
                  <a:pt x="13745" y="13469"/>
                  <a:pt x="13745" y="13800"/>
                </a:cubicBezTo>
                <a:cubicBezTo>
                  <a:pt x="13745" y="14132"/>
                  <a:pt x="13966" y="14400"/>
                  <a:pt x="14236" y="14400"/>
                </a:cubicBezTo>
                <a:moveTo>
                  <a:pt x="14236" y="9600"/>
                </a:moveTo>
                <a:lnTo>
                  <a:pt x="16200" y="9600"/>
                </a:lnTo>
                <a:cubicBezTo>
                  <a:pt x="16471" y="9600"/>
                  <a:pt x="16691" y="9332"/>
                  <a:pt x="16691" y="9000"/>
                </a:cubicBezTo>
                <a:cubicBezTo>
                  <a:pt x="16691" y="8669"/>
                  <a:pt x="16471" y="8400"/>
                  <a:pt x="16200" y="8400"/>
                </a:cubicBezTo>
                <a:lnTo>
                  <a:pt x="14236" y="8400"/>
                </a:lnTo>
                <a:cubicBezTo>
                  <a:pt x="13966" y="8400"/>
                  <a:pt x="13745" y="8669"/>
                  <a:pt x="13745" y="9000"/>
                </a:cubicBezTo>
                <a:cubicBezTo>
                  <a:pt x="13745" y="9332"/>
                  <a:pt x="13966" y="9600"/>
                  <a:pt x="14236" y="9600"/>
                </a:cubicBezTo>
                <a:moveTo>
                  <a:pt x="14236" y="12000"/>
                </a:moveTo>
                <a:lnTo>
                  <a:pt x="18164" y="12000"/>
                </a:lnTo>
                <a:cubicBezTo>
                  <a:pt x="18434" y="12000"/>
                  <a:pt x="18655" y="11732"/>
                  <a:pt x="18655" y="11400"/>
                </a:cubicBezTo>
                <a:cubicBezTo>
                  <a:pt x="18655" y="11069"/>
                  <a:pt x="18434" y="10800"/>
                  <a:pt x="18164" y="10800"/>
                </a:cubicBezTo>
                <a:lnTo>
                  <a:pt x="14236" y="10800"/>
                </a:lnTo>
                <a:cubicBezTo>
                  <a:pt x="13966" y="10800"/>
                  <a:pt x="13745" y="11069"/>
                  <a:pt x="13745" y="11400"/>
                </a:cubicBezTo>
                <a:cubicBezTo>
                  <a:pt x="13745" y="11732"/>
                  <a:pt x="13966" y="12000"/>
                  <a:pt x="14236" y="120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8" name="Shape 2598"/>
          <p:cNvSpPr/>
          <p:nvPr/>
        </p:nvSpPr>
        <p:spPr>
          <a:xfrm>
            <a:off x="15699510" y="3970412"/>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6873" y="8400"/>
                </a:moveTo>
                <a:lnTo>
                  <a:pt x="10800" y="8400"/>
                </a:lnTo>
                <a:lnTo>
                  <a:pt x="10800" y="12001"/>
                </a:lnTo>
                <a:lnTo>
                  <a:pt x="6873" y="12001"/>
                </a:lnTo>
                <a:cubicBezTo>
                  <a:pt x="6873" y="12001"/>
                  <a:pt x="6873" y="8400"/>
                  <a:pt x="6873" y="8400"/>
                </a:cubicBezTo>
                <a:close/>
                <a:moveTo>
                  <a:pt x="6382" y="13200"/>
                </a:moveTo>
                <a:lnTo>
                  <a:pt x="11291" y="13200"/>
                </a:lnTo>
                <a:cubicBezTo>
                  <a:pt x="11562" y="13200"/>
                  <a:pt x="11782" y="12932"/>
                  <a:pt x="11782" y="12600"/>
                </a:cubicBezTo>
                <a:lnTo>
                  <a:pt x="11782" y="7800"/>
                </a:lnTo>
                <a:cubicBezTo>
                  <a:pt x="11782" y="7469"/>
                  <a:pt x="11562" y="7200"/>
                  <a:pt x="11291" y="7200"/>
                </a:cubicBezTo>
                <a:lnTo>
                  <a:pt x="6382" y="7200"/>
                </a:lnTo>
                <a:cubicBezTo>
                  <a:pt x="6111" y="7200"/>
                  <a:pt x="5891" y="7469"/>
                  <a:pt x="5891" y="7800"/>
                </a:cubicBezTo>
                <a:lnTo>
                  <a:pt x="5891" y="12600"/>
                </a:lnTo>
                <a:cubicBezTo>
                  <a:pt x="5891" y="12932"/>
                  <a:pt x="6111" y="13200"/>
                  <a:pt x="6382" y="13200"/>
                </a:cubicBezTo>
                <a:moveTo>
                  <a:pt x="6382" y="4800"/>
                </a:moveTo>
                <a:cubicBezTo>
                  <a:pt x="6653" y="4800"/>
                  <a:pt x="6873" y="4531"/>
                  <a:pt x="6873" y="4200"/>
                </a:cubicBezTo>
                <a:cubicBezTo>
                  <a:pt x="6873" y="3868"/>
                  <a:pt x="6653" y="3600"/>
                  <a:pt x="6382" y="3600"/>
                </a:cubicBezTo>
                <a:cubicBezTo>
                  <a:pt x="6111" y="3600"/>
                  <a:pt x="5891" y="3868"/>
                  <a:pt x="5891" y="4200"/>
                </a:cubicBezTo>
                <a:cubicBezTo>
                  <a:pt x="5891" y="4531"/>
                  <a:pt x="6111" y="4800"/>
                  <a:pt x="6382" y="4800"/>
                </a:cubicBezTo>
                <a:moveTo>
                  <a:pt x="20618" y="20400"/>
                </a:moveTo>
                <a:lnTo>
                  <a:pt x="2945" y="20400"/>
                </a:lnTo>
                <a:cubicBezTo>
                  <a:pt x="1861" y="20400"/>
                  <a:pt x="982" y="19325"/>
                  <a:pt x="982" y="18000"/>
                </a:cubicBezTo>
                <a:lnTo>
                  <a:pt x="982" y="4800"/>
                </a:lnTo>
                <a:lnTo>
                  <a:pt x="2945" y="4800"/>
                </a:lnTo>
                <a:lnTo>
                  <a:pt x="2945" y="17400"/>
                </a:lnTo>
                <a:cubicBezTo>
                  <a:pt x="2945" y="17732"/>
                  <a:pt x="3166" y="18000"/>
                  <a:pt x="3436" y="18000"/>
                </a:cubicBezTo>
                <a:cubicBezTo>
                  <a:pt x="3707" y="18000"/>
                  <a:pt x="3927" y="17732"/>
                  <a:pt x="3927" y="17400"/>
                </a:cubicBezTo>
                <a:lnTo>
                  <a:pt x="3927" y="1200"/>
                </a:lnTo>
                <a:lnTo>
                  <a:pt x="20618" y="1200"/>
                </a:lnTo>
                <a:cubicBezTo>
                  <a:pt x="20618" y="1200"/>
                  <a:pt x="20618" y="20400"/>
                  <a:pt x="20618" y="20400"/>
                </a:cubicBezTo>
                <a:close/>
                <a:moveTo>
                  <a:pt x="20618" y="0"/>
                </a:moveTo>
                <a:lnTo>
                  <a:pt x="3927" y="0"/>
                </a:lnTo>
                <a:cubicBezTo>
                  <a:pt x="3385" y="0"/>
                  <a:pt x="2945" y="538"/>
                  <a:pt x="2945" y="1200"/>
                </a:cubicBezTo>
                <a:lnTo>
                  <a:pt x="2945" y="3600"/>
                </a:lnTo>
                <a:lnTo>
                  <a:pt x="982" y="3600"/>
                </a:lnTo>
                <a:cubicBezTo>
                  <a:pt x="440" y="3600"/>
                  <a:pt x="0" y="4138"/>
                  <a:pt x="0" y="4800"/>
                </a:cubicBezTo>
                <a:lnTo>
                  <a:pt x="0" y="18000"/>
                </a:lnTo>
                <a:cubicBezTo>
                  <a:pt x="0" y="19988"/>
                  <a:pt x="1319" y="21600"/>
                  <a:pt x="2945" y="21600"/>
                </a:cubicBezTo>
                <a:lnTo>
                  <a:pt x="20618" y="21600"/>
                </a:lnTo>
                <a:cubicBezTo>
                  <a:pt x="21160" y="21600"/>
                  <a:pt x="21600" y="21062"/>
                  <a:pt x="21600" y="20400"/>
                </a:cubicBezTo>
                <a:lnTo>
                  <a:pt x="21600" y="1200"/>
                </a:lnTo>
                <a:cubicBezTo>
                  <a:pt x="21600" y="538"/>
                  <a:pt x="21160" y="0"/>
                  <a:pt x="20618" y="0"/>
                </a:cubicBezTo>
                <a:moveTo>
                  <a:pt x="6382" y="18000"/>
                </a:moveTo>
                <a:lnTo>
                  <a:pt x="18164" y="18000"/>
                </a:lnTo>
                <a:cubicBezTo>
                  <a:pt x="18434" y="18000"/>
                  <a:pt x="18655" y="17732"/>
                  <a:pt x="18655" y="17400"/>
                </a:cubicBezTo>
                <a:cubicBezTo>
                  <a:pt x="18655" y="17068"/>
                  <a:pt x="18434" y="16801"/>
                  <a:pt x="18164" y="16801"/>
                </a:cubicBezTo>
                <a:lnTo>
                  <a:pt x="6382" y="16801"/>
                </a:lnTo>
                <a:cubicBezTo>
                  <a:pt x="6111" y="16801"/>
                  <a:pt x="5891" y="17068"/>
                  <a:pt x="5891" y="17400"/>
                </a:cubicBezTo>
                <a:cubicBezTo>
                  <a:pt x="5891" y="17732"/>
                  <a:pt x="6111" y="18000"/>
                  <a:pt x="6382" y="18000"/>
                </a:cubicBezTo>
                <a:moveTo>
                  <a:pt x="6382" y="15600"/>
                </a:moveTo>
                <a:lnTo>
                  <a:pt x="18164" y="15600"/>
                </a:lnTo>
                <a:cubicBezTo>
                  <a:pt x="18434" y="15600"/>
                  <a:pt x="18655" y="15332"/>
                  <a:pt x="18655" y="15000"/>
                </a:cubicBezTo>
                <a:cubicBezTo>
                  <a:pt x="18655" y="14668"/>
                  <a:pt x="18434" y="14401"/>
                  <a:pt x="18164" y="14401"/>
                </a:cubicBezTo>
                <a:lnTo>
                  <a:pt x="6382" y="14401"/>
                </a:lnTo>
                <a:cubicBezTo>
                  <a:pt x="6111" y="14401"/>
                  <a:pt x="5891" y="14668"/>
                  <a:pt x="5891" y="15000"/>
                </a:cubicBezTo>
                <a:cubicBezTo>
                  <a:pt x="5891" y="15332"/>
                  <a:pt x="6111" y="15600"/>
                  <a:pt x="6382" y="15600"/>
                </a:cubicBezTo>
                <a:moveTo>
                  <a:pt x="8345" y="4800"/>
                </a:moveTo>
                <a:cubicBezTo>
                  <a:pt x="8616" y="4800"/>
                  <a:pt x="8836" y="4531"/>
                  <a:pt x="8836" y="4200"/>
                </a:cubicBezTo>
                <a:cubicBezTo>
                  <a:pt x="8836" y="3868"/>
                  <a:pt x="8616" y="3600"/>
                  <a:pt x="8345" y="3600"/>
                </a:cubicBezTo>
                <a:cubicBezTo>
                  <a:pt x="8075" y="3600"/>
                  <a:pt x="7855" y="3868"/>
                  <a:pt x="7855" y="4200"/>
                </a:cubicBezTo>
                <a:cubicBezTo>
                  <a:pt x="7855" y="4531"/>
                  <a:pt x="8075" y="4800"/>
                  <a:pt x="8345" y="4800"/>
                </a:cubicBezTo>
                <a:moveTo>
                  <a:pt x="18164" y="7200"/>
                </a:moveTo>
                <a:lnTo>
                  <a:pt x="14236" y="7200"/>
                </a:lnTo>
                <a:cubicBezTo>
                  <a:pt x="13966" y="7200"/>
                  <a:pt x="13745" y="7469"/>
                  <a:pt x="13745" y="7800"/>
                </a:cubicBezTo>
                <a:cubicBezTo>
                  <a:pt x="13745" y="8132"/>
                  <a:pt x="13966" y="8400"/>
                  <a:pt x="14236" y="8400"/>
                </a:cubicBezTo>
                <a:lnTo>
                  <a:pt x="18164" y="8400"/>
                </a:lnTo>
                <a:cubicBezTo>
                  <a:pt x="18434" y="8400"/>
                  <a:pt x="18655" y="8132"/>
                  <a:pt x="18655" y="7800"/>
                </a:cubicBezTo>
                <a:cubicBezTo>
                  <a:pt x="18655" y="7469"/>
                  <a:pt x="18434" y="7200"/>
                  <a:pt x="18164" y="7200"/>
                </a:cubicBezTo>
                <a:moveTo>
                  <a:pt x="18164" y="12001"/>
                </a:moveTo>
                <a:lnTo>
                  <a:pt x="14236" y="12001"/>
                </a:lnTo>
                <a:cubicBezTo>
                  <a:pt x="13966" y="12001"/>
                  <a:pt x="13745" y="12268"/>
                  <a:pt x="13745" y="12600"/>
                </a:cubicBezTo>
                <a:cubicBezTo>
                  <a:pt x="13745" y="12932"/>
                  <a:pt x="13966" y="13200"/>
                  <a:pt x="14236" y="13200"/>
                </a:cubicBezTo>
                <a:lnTo>
                  <a:pt x="18164" y="13200"/>
                </a:lnTo>
                <a:cubicBezTo>
                  <a:pt x="18434" y="13200"/>
                  <a:pt x="18655" y="12932"/>
                  <a:pt x="18655" y="12600"/>
                </a:cubicBezTo>
                <a:cubicBezTo>
                  <a:pt x="18655" y="12268"/>
                  <a:pt x="18434" y="12001"/>
                  <a:pt x="18164" y="12001"/>
                </a:cubicBezTo>
                <a:moveTo>
                  <a:pt x="18164" y="9600"/>
                </a:moveTo>
                <a:lnTo>
                  <a:pt x="14236" y="9600"/>
                </a:lnTo>
                <a:cubicBezTo>
                  <a:pt x="13966" y="9600"/>
                  <a:pt x="13745" y="9869"/>
                  <a:pt x="13745" y="10200"/>
                </a:cubicBezTo>
                <a:cubicBezTo>
                  <a:pt x="13745" y="10532"/>
                  <a:pt x="13966" y="10800"/>
                  <a:pt x="14236" y="10800"/>
                </a:cubicBezTo>
                <a:lnTo>
                  <a:pt x="18164" y="10800"/>
                </a:lnTo>
                <a:cubicBezTo>
                  <a:pt x="18434" y="10800"/>
                  <a:pt x="18655" y="10532"/>
                  <a:pt x="18655" y="10200"/>
                </a:cubicBezTo>
                <a:cubicBezTo>
                  <a:pt x="18655" y="9869"/>
                  <a:pt x="18434" y="9600"/>
                  <a:pt x="18164" y="9600"/>
                </a:cubicBezTo>
                <a:moveTo>
                  <a:pt x="18164" y="4800"/>
                </a:moveTo>
                <a:cubicBezTo>
                  <a:pt x="18434" y="4800"/>
                  <a:pt x="18655" y="4531"/>
                  <a:pt x="18655" y="4200"/>
                </a:cubicBezTo>
                <a:cubicBezTo>
                  <a:pt x="18655" y="3868"/>
                  <a:pt x="18434" y="3600"/>
                  <a:pt x="18164" y="3600"/>
                </a:cubicBezTo>
                <a:cubicBezTo>
                  <a:pt x="17893" y="3600"/>
                  <a:pt x="17673" y="3868"/>
                  <a:pt x="17673" y="4200"/>
                </a:cubicBezTo>
                <a:cubicBezTo>
                  <a:pt x="17673" y="4531"/>
                  <a:pt x="17893" y="4800"/>
                  <a:pt x="18164" y="4800"/>
                </a:cubicBezTo>
                <a:moveTo>
                  <a:pt x="16200" y="4800"/>
                </a:moveTo>
                <a:cubicBezTo>
                  <a:pt x="16471" y="4800"/>
                  <a:pt x="16691" y="4531"/>
                  <a:pt x="16691" y="4200"/>
                </a:cubicBezTo>
                <a:cubicBezTo>
                  <a:pt x="16691" y="3868"/>
                  <a:pt x="16471" y="3600"/>
                  <a:pt x="16200" y="3600"/>
                </a:cubicBezTo>
                <a:cubicBezTo>
                  <a:pt x="15929" y="3600"/>
                  <a:pt x="15709" y="3868"/>
                  <a:pt x="15709" y="4200"/>
                </a:cubicBezTo>
                <a:cubicBezTo>
                  <a:pt x="15709" y="4531"/>
                  <a:pt x="15929" y="4800"/>
                  <a:pt x="16200" y="4800"/>
                </a:cubicBezTo>
                <a:moveTo>
                  <a:pt x="10309" y="4800"/>
                </a:moveTo>
                <a:lnTo>
                  <a:pt x="14236" y="4800"/>
                </a:lnTo>
                <a:cubicBezTo>
                  <a:pt x="14507" y="4800"/>
                  <a:pt x="14727" y="4531"/>
                  <a:pt x="14727" y="4200"/>
                </a:cubicBezTo>
                <a:cubicBezTo>
                  <a:pt x="14727" y="3868"/>
                  <a:pt x="14507" y="3600"/>
                  <a:pt x="14236" y="3600"/>
                </a:cubicBezTo>
                <a:lnTo>
                  <a:pt x="10309" y="3600"/>
                </a:lnTo>
                <a:cubicBezTo>
                  <a:pt x="10038" y="3600"/>
                  <a:pt x="9818" y="3868"/>
                  <a:pt x="9818" y="4200"/>
                </a:cubicBezTo>
                <a:cubicBezTo>
                  <a:pt x="9818" y="4531"/>
                  <a:pt x="10038" y="4800"/>
                  <a:pt x="10309" y="4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599" name="Shape 2599"/>
          <p:cNvSpPr/>
          <p:nvPr/>
        </p:nvSpPr>
        <p:spPr>
          <a:xfrm>
            <a:off x="16766032" y="391962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6382" y="7855"/>
                </a:moveTo>
                <a:cubicBezTo>
                  <a:pt x="6653" y="7855"/>
                  <a:pt x="6873" y="7635"/>
                  <a:pt x="6873" y="7364"/>
                </a:cubicBezTo>
                <a:cubicBezTo>
                  <a:pt x="6873" y="7092"/>
                  <a:pt x="6653" y="6873"/>
                  <a:pt x="6382" y="6873"/>
                </a:cubicBezTo>
                <a:cubicBezTo>
                  <a:pt x="6111" y="6873"/>
                  <a:pt x="5891" y="7092"/>
                  <a:pt x="5891" y="7364"/>
                </a:cubicBezTo>
                <a:cubicBezTo>
                  <a:pt x="5891" y="7635"/>
                  <a:pt x="6111" y="7855"/>
                  <a:pt x="6382" y="7855"/>
                </a:cubicBezTo>
                <a:moveTo>
                  <a:pt x="6873" y="10800"/>
                </a:moveTo>
                <a:lnTo>
                  <a:pt x="10800" y="10800"/>
                </a:lnTo>
                <a:lnTo>
                  <a:pt x="10800" y="13746"/>
                </a:lnTo>
                <a:lnTo>
                  <a:pt x="6873" y="13746"/>
                </a:lnTo>
                <a:cubicBezTo>
                  <a:pt x="6873" y="13746"/>
                  <a:pt x="6873" y="10800"/>
                  <a:pt x="6873" y="10800"/>
                </a:cubicBezTo>
                <a:close/>
                <a:moveTo>
                  <a:pt x="6382" y="14727"/>
                </a:moveTo>
                <a:lnTo>
                  <a:pt x="11291" y="14727"/>
                </a:lnTo>
                <a:cubicBezTo>
                  <a:pt x="11562" y="14727"/>
                  <a:pt x="11782" y="14508"/>
                  <a:pt x="11782" y="14236"/>
                </a:cubicBezTo>
                <a:lnTo>
                  <a:pt x="11782" y="10309"/>
                </a:lnTo>
                <a:cubicBezTo>
                  <a:pt x="11782" y="10038"/>
                  <a:pt x="11562" y="9818"/>
                  <a:pt x="11291" y="9818"/>
                </a:cubicBezTo>
                <a:lnTo>
                  <a:pt x="6382" y="9818"/>
                </a:lnTo>
                <a:cubicBezTo>
                  <a:pt x="6111" y="9818"/>
                  <a:pt x="5891" y="10038"/>
                  <a:pt x="5891" y="10309"/>
                </a:cubicBezTo>
                <a:lnTo>
                  <a:pt x="5891" y="14236"/>
                </a:lnTo>
                <a:cubicBezTo>
                  <a:pt x="5891" y="14508"/>
                  <a:pt x="6111" y="14727"/>
                  <a:pt x="6382" y="14727"/>
                </a:cubicBezTo>
                <a:moveTo>
                  <a:pt x="8345" y="7855"/>
                </a:moveTo>
                <a:cubicBezTo>
                  <a:pt x="8616" y="7855"/>
                  <a:pt x="8836" y="7635"/>
                  <a:pt x="8836" y="7364"/>
                </a:cubicBezTo>
                <a:cubicBezTo>
                  <a:pt x="8836" y="7092"/>
                  <a:pt x="8616" y="6873"/>
                  <a:pt x="8345" y="6873"/>
                </a:cubicBezTo>
                <a:cubicBezTo>
                  <a:pt x="8075" y="6873"/>
                  <a:pt x="7855" y="7092"/>
                  <a:pt x="7855" y="7364"/>
                </a:cubicBezTo>
                <a:cubicBezTo>
                  <a:pt x="7855" y="7635"/>
                  <a:pt x="8075" y="7855"/>
                  <a:pt x="8345" y="7855"/>
                </a:cubicBezTo>
                <a:moveTo>
                  <a:pt x="20618" y="20618"/>
                </a:moveTo>
                <a:lnTo>
                  <a:pt x="2945" y="20618"/>
                </a:lnTo>
                <a:cubicBezTo>
                  <a:pt x="1861" y="20618"/>
                  <a:pt x="982" y="19739"/>
                  <a:pt x="982" y="18655"/>
                </a:cubicBezTo>
                <a:lnTo>
                  <a:pt x="982" y="7855"/>
                </a:lnTo>
                <a:lnTo>
                  <a:pt x="2945" y="7855"/>
                </a:lnTo>
                <a:lnTo>
                  <a:pt x="2945" y="18164"/>
                </a:lnTo>
                <a:cubicBezTo>
                  <a:pt x="2945" y="18435"/>
                  <a:pt x="3166" y="18655"/>
                  <a:pt x="3436" y="18655"/>
                </a:cubicBezTo>
                <a:cubicBezTo>
                  <a:pt x="3707" y="18655"/>
                  <a:pt x="3927" y="18435"/>
                  <a:pt x="3927" y="18164"/>
                </a:cubicBezTo>
                <a:lnTo>
                  <a:pt x="3927" y="4909"/>
                </a:lnTo>
                <a:lnTo>
                  <a:pt x="20618" y="4909"/>
                </a:lnTo>
                <a:cubicBezTo>
                  <a:pt x="20618" y="4909"/>
                  <a:pt x="20618" y="20618"/>
                  <a:pt x="20618" y="20618"/>
                </a:cubicBezTo>
                <a:close/>
                <a:moveTo>
                  <a:pt x="20618" y="3927"/>
                </a:moveTo>
                <a:lnTo>
                  <a:pt x="3927" y="3927"/>
                </a:lnTo>
                <a:cubicBezTo>
                  <a:pt x="3385" y="3927"/>
                  <a:pt x="2945" y="4367"/>
                  <a:pt x="2945" y="4909"/>
                </a:cubicBezTo>
                <a:lnTo>
                  <a:pt x="2945" y="6873"/>
                </a:lnTo>
                <a:lnTo>
                  <a:pt x="982" y="6873"/>
                </a:lnTo>
                <a:cubicBezTo>
                  <a:pt x="440" y="6873"/>
                  <a:pt x="0" y="7313"/>
                  <a:pt x="0" y="7855"/>
                </a:cubicBezTo>
                <a:lnTo>
                  <a:pt x="0" y="18655"/>
                </a:lnTo>
                <a:cubicBezTo>
                  <a:pt x="0" y="20282"/>
                  <a:pt x="1319" y="21600"/>
                  <a:pt x="2945" y="21600"/>
                </a:cubicBezTo>
                <a:lnTo>
                  <a:pt x="20618" y="21600"/>
                </a:lnTo>
                <a:cubicBezTo>
                  <a:pt x="21160" y="21600"/>
                  <a:pt x="21600" y="21160"/>
                  <a:pt x="21600" y="20618"/>
                </a:cubicBezTo>
                <a:lnTo>
                  <a:pt x="21600" y="4909"/>
                </a:lnTo>
                <a:cubicBezTo>
                  <a:pt x="21600" y="4367"/>
                  <a:pt x="21160" y="3927"/>
                  <a:pt x="20618" y="3927"/>
                </a:cubicBezTo>
                <a:moveTo>
                  <a:pt x="6382" y="16691"/>
                </a:moveTo>
                <a:lnTo>
                  <a:pt x="18164" y="16691"/>
                </a:lnTo>
                <a:cubicBezTo>
                  <a:pt x="18434" y="16691"/>
                  <a:pt x="18655" y="16472"/>
                  <a:pt x="18655" y="16200"/>
                </a:cubicBezTo>
                <a:cubicBezTo>
                  <a:pt x="18655" y="15929"/>
                  <a:pt x="18434" y="15710"/>
                  <a:pt x="18164" y="15710"/>
                </a:cubicBezTo>
                <a:lnTo>
                  <a:pt x="6382" y="15710"/>
                </a:lnTo>
                <a:cubicBezTo>
                  <a:pt x="6111" y="15710"/>
                  <a:pt x="5891" y="15929"/>
                  <a:pt x="5891" y="16200"/>
                </a:cubicBezTo>
                <a:cubicBezTo>
                  <a:pt x="5891" y="16472"/>
                  <a:pt x="6111" y="16691"/>
                  <a:pt x="6382" y="16691"/>
                </a:cubicBezTo>
                <a:moveTo>
                  <a:pt x="10309" y="7855"/>
                </a:moveTo>
                <a:lnTo>
                  <a:pt x="14236" y="7855"/>
                </a:lnTo>
                <a:cubicBezTo>
                  <a:pt x="14507" y="7855"/>
                  <a:pt x="14727" y="7635"/>
                  <a:pt x="14727" y="7364"/>
                </a:cubicBezTo>
                <a:cubicBezTo>
                  <a:pt x="14727" y="7092"/>
                  <a:pt x="14507" y="6873"/>
                  <a:pt x="14236" y="6873"/>
                </a:cubicBezTo>
                <a:lnTo>
                  <a:pt x="10309" y="6873"/>
                </a:lnTo>
                <a:cubicBezTo>
                  <a:pt x="10038" y="6873"/>
                  <a:pt x="9818" y="7092"/>
                  <a:pt x="9818" y="7364"/>
                </a:cubicBezTo>
                <a:cubicBezTo>
                  <a:pt x="9818" y="7635"/>
                  <a:pt x="10038" y="7855"/>
                  <a:pt x="10309" y="7855"/>
                </a:cubicBezTo>
                <a:moveTo>
                  <a:pt x="6382" y="18655"/>
                </a:moveTo>
                <a:lnTo>
                  <a:pt x="18164" y="18655"/>
                </a:lnTo>
                <a:cubicBezTo>
                  <a:pt x="18434" y="18655"/>
                  <a:pt x="18655" y="18435"/>
                  <a:pt x="18655" y="18164"/>
                </a:cubicBezTo>
                <a:cubicBezTo>
                  <a:pt x="18655" y="17893"/>
                  <a:pt x="18434" y="17673"/>
                  <a:pt x="18164" y="17673"/>
                </a:cubicBezTo>
                <a:lnTo>
                  <a:pt x="6382" y="17673"/>
                </a:lnTo>
                <a:cubicBezTo>
                  <a:pt x="6111" y="17673"/>
                  <a:pt x="5891" y="17893"/>
                  <a:pt x="5891" y="18164"/>
                </a:cubicBezTo>
                <a:cubicBezTo>
                  <a:pt x="5891" y="18435"/>
                  <a:pt x="6111" y="18655"/>
                  <a:pt x="6382" y="18655"/>
                </a:cubicBezTo>
                <a:moveTo>
                  <a:pt x="4909" y="2945"/>
                </a:moveTo>
                <a:lnTo>
                  <a:pt x="20127" y="2945"/>
                </a:lnTo>
                <a:cubicBezTo>
                  <a:pt x="20398" y="2945"/>
                  <a:pt x="20618" y="2726"/>
                  <a:pt x="20618" y="2455"/>
                </a:cubicBezTo>
                <a:cubicBezTo>
                  <a:pt x="20618" y="2184"/>
                  <a:pt x="20398" y="1964"/>
                  <a:pt x="20127" y="1964"/>
                </a:cubicBezTo>
                <a:lnTo>
                  <a:pt x="4909" y="1964"/>
                </a:lnTo>
                <a:cubicBezTo>
                  <a:pt x="4638" y="1964"/>
                  <a:pt x="4418" y="2184"/>
                  <a:pt x="4418" y="2455"/>
                </a:cubicBezTo>
                <a:cubicBezTo>
                  <a:pt x="4418" y="2726"/>
                  <a:pt x="4638" y="2945"/>
                  <a:pt x="4909" y="2945"/>
                </a:cubicBezTo>
                <a:moveTo>
                  <a:pt x="18164" y="11783"/>
                </a:moveTo>
                <a:lnTo>
                  <a:pt x="14236" y="11783"/>
                </a:lnTo>
                <a:cubicBezTo>
                  <a:pt x="13966" y="11783"/>
                  <a:pt x="13745" y="12001"/>
                  <a:pt x="13745" y="12273"/>
                </a:cubicBezTo>
                <a:cubicBezTo>
                  <a:pt x="13745" y="12544"/>
                  <a:pt x="13966" y="12764"/>
                  <a:pt x="14236" y="12764"/>
                </a:cubicBezTo>
                <a:lnTo>
                  <a:pt x="18164" y="12764"/>
                </a:lnTo>
                <a:cubicBezTo>
                  <a:pt x="18434" y="12764"/>
                  <a:pt x="18655" y="12544"/>
                  <a:pt x="18655" y="12273"/>
                </a:cubicBezTo>
                <a:cubicBezTo>
                  <a:pt x="18655" y="12001"/>
                  <a:pt x="18434" y="11783"/>
                  <a:pt x="18164" y="11783"/>
                </a:cubicBezTo>
                <a:moveTo>
                  <a:pt x="6382" y="982"/>
                </a:moveTo>
                <a:lnTo>
                  <a:pt x="19145" y="982"/>
                </a:lnTo>
                <a:cubicBezTo>
                  <a:pt x="19416" y="982"/>
                  <a:pt x="19636" y="762"/>
                  <a:pt x="19636" y="491"/>
                </a:cubicBezTo>
                <a:cubicBezTo>
                  <a:pt x="19636" y="220"/>
                  <a:pt x="19416" y="0"/>
                  <a:pt x="19145" y="0"/>
                </a:cubicBezTo>
                <a:lnTo>
                  <a:pt x="6382" y="0"/>
                </a:lnTo>
                <a:cubicBezTo>
                  <a:pt x="6111" y="0"/>
                  <a:pt x="5891" y="220"/>
                  <a:pt x="5891" y="491"/>
                </a:cubicBezTo>
                <a:cubicBezTo>
                  <a:pt x="5891" y="762"/>
                  <a:pt x="6111" y="982"/>
                  <a:pt x="6382" y="982"/>
                </a:cubicBezTo>
                <a:moveTo>
                  <a:pt x="18164" y="13746"/>
                </a:moveTo>
                <a:lnTo>
                  <a:pt x="14236" y="13746"/>
                </a:lnTo>
                <a:cubicBezTo>
                  <a:pt x="13966" y="13746"/>
                  <a:pt x="13745" y="13965"/>
                  <a:pt x="13745" y="14236"/>
                </a:cubicBezTo>
                <a:cubicBezTo>
                  <a:pt x="13745" y="14508"/>
                  <a:pt x="13966" y="14727"/>
                  <a:pt x="14236" y="14727"/>
                </a:cubicBezTo>
                <a:lnTo>
                  <a:pt x="18164" y="14727"/>
                </a:lnTo>
                <a:cubicBezTo>
                  <a:pt x="18434" y="14727"/>
                  <a:pt x="18655" y="14508"/>
                  <a:pt x="18655" y="14236"/>
                </a:cubicBezTo>
                <a:cubicBezTo>
                  <a:pt x="18655" y="13965"/>
                  <a:pt x="18434" y="13746"/>
                  <a:pt x="18164" y="13746"/>
                </a:cubicBezTo>
                <a:moveTo>
                  <a:pt x="16200" y="7855"/>
                </a:moveTo>
                <a:cubicBezTo>
                  <a:pt x="16471" y="7855"/>
                  <a:pt x="16691" y="7635"/>
                  <a:pt x="16691" y="7364"/>
                </a:cubicBezTo>
                <a:cubicBezTo>
                  <a:pt x="16691" y="7092"/>
                  <a:pt x="16471" y="6873"/>
                  <a:pt x="16200" y="6873"/>
                </a:cubicBezTo>
                <a:cubicBezTo>
                  <a:pt x="15929" y="6873"/>
                  <a:pt x="15709" y="7092"/>
                  <a:pt x="15709" y="7364"/>
                </a:cubicBezTo>
                <a:cubicBezTo>
                  <a:pt x="15709" y="7635"/>
                  <a:pt x="15929" y="7855"/>
                  <a:pt x="16200" y="7855"/>
                </a:cubicBezTo>
                <a:moveTo>
                  <a:pt x="18164" y="7855"/>
                </a:moveTo>
                <a:cubicBezTo>
                  <a:pt x="18434" y="7855"/>
                  <a:pt x="18655" y="7635"/>
                  <a:pt x="18655" y="7364"/>
                </a:cubicBezTo>
                <a:cubicBezTo>
                  <a:pt x="18655" y="7092"/>
                  <a:pt x="18434" y="6873"/>
                  <a:pt x="18164" y="6873"/>
                </a:cubicBezTo>
                <a:cubicBezTo>
                  <a:pt x="17893" y="6873"/>
                  <a:pt x="17673" y="7092"/>
                  <a:pt x="17673" y="7364"/>
                </a:cubicBezTo>
                <a:cubicBezTo>
                  <a:pt x="17673" y="7635"/>
                  <a:pt x="17893" y="7855"/>
                  <a:pt x="18164" y="7855"/>
                </a:cubicBezTo>
                <a:moveTo>
                  <a:pt x="18164" y="9818"/>
                </a:moveTo>
                <a:lnTo>
                  <a:pt x="14236" y="9818"/>
                </a:lnTo>
                <a:cubicBezTo>
                  <a:pt x="13966" y="9818"/>
                  <a:pt x="13745" y="10038"/>
                  <a:pt x="13745" y="10309"/>
                </a:cubicBezTo>
                <a:cubicBezTo>
                  <a:pt x="13745" y="10581"/>
                  <a:pt x="13966" y="10800"/>
                  <a:pt x="14236" y="10800"/>
                </a:cubicBezTo>
                <a:lnTo>
                  <a:pt x="18164" y="10800"/>
                </a:lnTo>
                <a:cubicBezTo>
                  <a:pt x="18434" y="10800"/>
                  <a:pt x="18655" y="10581"/>
                  <a:pt x="18655" y="10309"/>
                </a:cubicBezTo>
                <a:cubicBezTo>
                  <a:pt x="18655" y="10038"/>
                  <a:pt x="18434" y="9818"/>
                  <a:pt x="18164" y="98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0" name="Shape 2600"/>
          <p:cNvSpPr/>
          <p:nvPr/>
        </p:nvSpPr>
        <p:spPr>
          <a:xfrm>
            <a:off x="17832555" y="391962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6200" y="10309"/>
                </a:moveTo>
                <a:lnTo>
                  <a:pt x="11291" y="10309"/>
                </a:lnTo>
                <a:lnTo>
                  <a:pt x="11291" y="5401"/>
                </a:lnTo>
                <a:cubicBezTo>
                  <a:pt x="11291" y="5129"/>
                  <a:pt x="11071" y="4909"/>
                  <a:pt x="10800" y="4909"/>
                </a:cubicBezTo>
                <a:cubicBezTo>
                  <a:pt x="10529" y="4909"/>
                  <a:pt x="10309" y="5129"/>
                  <a:pt x="10309" y="5401"/>
                </a:cubicBezTo>
                <a:lnTo>
                  <a:pt x="10309" y="10309"/>
                </a:lnTo>
                <a:lnTo>
                  <a:pt x="5400" y="10309"/>
                </a:lnTo>
                <a:cubicBezTo>
                  <a:pt x="5129" y="10309"/>
                  <a:pt x="4909" y="10529"/>
                  <a:pt x="4909" y="10800"/>
                </a:cubicBezTo>
                <a:cubicBezTo>
                  <a:pt x="4909" y="11072"/>
                  <a:pt x="5129" y="11292"/>
                  <a:pt x="5400" y="11292"/>
                </a:cubicBezTo>
                <a:lnTo>
                  <a:pt x="10309" y="11292"/>
                </a:lnTo>
                <a:lnTo>
                  <a:pt x="10309" y="16200"/>
                </a:lnTo>
                <a:cubicBezTo>
                  <a:pt x="10309" y="16472"/>
                  <a:pt x="10529" y="16691"/>
                  <a:pt x="10800" y="16691"/>
                </a:cubicBezTo>
                <a:cubicBezTo>
                  <a:pt x="11071" y="16691"/>
                  <a:pt x="11291" y="16472"/>
                  <a:pt x="11291" y="16200"/>
                </a:cubicBezTo>
                <a:lnTo>
                  <a:pt x="11291" y="11292"/>
                </a:lnTo>
                <a:lnTo>
                  <a:pt x="16200" y="11292"/>
                </a:lnTo>
                <a:cubicBezTo>
                  <a:pt x="16471" y="11292"/>
                  <a:pt x="16691" y="11072"/>
                  <a:pt x="16691" y="10800"/>
                </a:cubicBezTo>
                <a:cubicBezTo>
                  <a:pt x="16691" y="10529"/>
                  <a:pt x="16471" y="10309"/>
                  <a:pt x="16200" y="103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1" name="Shape 2601"/>
          <p:cNvSpPr/>
          <p:nvPr/>
        </p:nvSpPr>
        <p:spPr>
          <a:xfrm>
            <a:off x="18899077" y="3919625"/>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6200" y="10309"/>
                </a:moveTo>
                <a:lnTo>
                  <a:pt x="5400" y="10309"/>
                </a:lnTo>
                <a:cubicBezTo>
                  <a:pt x="5129" y="10309"/>
                  <a:pt x="4909" y="10529"/>
                  <a:pt x="4909" y="10800"/>
                </a:cubicBezTo>
                <a:cubicBezTo>
                  <a:pt x="4909" y="11072"/>
                  <a:pt x="5129" y="11292"/>
                  <a:pt x="5400" y="11292"/>
                </a:cubicBezTo>
                <a:lnTo>
                  <a:pt x="16200" y="11292"/>
                </a:lnTo>
                <a:cubicBezTo>
                  <a:pt x="16471" y="11292"/>
                  <a:pt x="16691" y="11072"/>
                  <a:pt x="16691" y="10800"/>
                </a:cubicBezTo>
                <a:cubicBezTo>
                  <a:pt x="16691" y="10529"/>
                  <a:pt x="16471" y="10309"/>
                  <a:pt x="16200" y="103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2" name="Shape 2602"/>
          <p:cNvSpPr/>
          <p:nvPr/>
        </p:nvSpPr>
        <p:spPr>
          <a:xfrm>
            <a:off x="19965599" y="3970412"/>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5400" y="6001"/>
                </a:moveTo>
                <a:lnTo>
                  <a:pt x="8345" y="6001"/>
                </a:lnTo>
                <a:cubicBezTo>
                  <a:pt x="8617" y="6001"/>
                  <a:pt x="8836" y="5732"/>
                  <a:pt x="8836" y="5400"/>
                </a:cubicBezTo>
                <a:cubicBezTo>
                  <a:pt x="8836" y="5069"/>
                  <a:pt x="8617" y="4800"/>
                  <a:pt x="8345" y="4800"/>
                </a:cubicBezTo>
                <a:lnTo>
                  <a:pt x="5400" y="4800"/>
                </a:lnTo>
                <a:cubicBezTo>
                  <a:pt x="5129" y="4800"/>
                  <a:pt x="4909" y="5069"/>
                  <a:pt x="4909" y="5400"/>
                </a:cubicBezTo>
                <a:cubicBezTo>
                  <a:pt x="4909" y="5732"/>
                  <a:pt x="5129" y="6001"/>
                  <a:pt x="5400" y="6001"/>
                </a:cubicBezTo>
                <a:moveTo>
                  <a:pt x="20618" y="20400"/>
                </a:moveTo>
                <a:lnTo>
                  <a:pt x="18655" y="20400"/>
                </a:lnTo>
                <a:lnTo>
                  <a:pt x="18655" y="18000"/>
                </a:lnTo>
                <a:cubicBezTo>
                  <a:pt x="18926" y="18000"/>
                  <a:pt x="19145" y="17732"/>
                  <a:pt x="19145" y="17400"/>
                </a:cubicBezTo>
                <a:cubicBezTo>
                  <a:pt x="19145" y="17069"/>
                  <a:pt x="18926" y="16801"/>
                  <a:pt x="18655" y="16801"/>
                </a:cubicBezTo>
                <a:lnTo>
                  <a:pt x="18655" y="3601"/>
                </a:lnTo>
                <a:lnTo>
                  <a:pt x="20618" y="3601"/>
                </a:lnTo>
                <a:cubicBezTo>
                  <a:pt x="20618" y="3601"/>
                  <a:pt x="20618" y="20400"/>
                  <a:pt x="20618" y="20400"/>
                </a:cubicBezTo>
                <a:close/>
                <a:moveTo>
                  <a:pt x="17673" y="16801"/>
                </a:moveTo>
                <a:cubicBezTo>
                  <a:pt x="17401" y="16801"/>
                  <a:pt x="17182" y="17069"/>
                  <a:pt x="17182" y="17400"/>
                </a:cubicBezTo>
                <a:cubicBezTo>
                  <a:pt x="17182" y="17732"/>
                  <a:pt x="17401" y="18000"/>
                  <a:pt x="17673" y="18000"/>
                </a:cubicBezTo>
                <a:lnTo>
                  <a:pt x="17673" y="20400"/>
                </a:lnTo>
                <a:lnTo>
                  <a:pt x="3927" y="20400"/>
                </a:lnTo>
                <a:lnTo>
                  <a:pt x="3927" y="18000"/>
                </a:lnTo>
                <a:cubicBezTo>
                  <a:pt x="4199" y="18000"/>
                  <a:pt x="4418" y="17732"/>
                  <a:pt x="4418" y="17400"/>
                </a:cubicBezTo>
                <a:cubicBezTo>
                  <a:pt x="4418" y="17069"/>
                  <a:pt x="4199" y="16801"/>
                  <a:pt x="3927" y="16801"/>
                </a:cubicBezTo>
                <a:lnTo>
                  <a:pt x="3927" y="3601"/>
                </a:lnTo>
                <a:lnTo>
                  <a:pt x="17673" y="3601"/>
                </a:lnTo>
                <a:cubicBezTo>
                  <a:pt x="17673" y="3601"/>
                  <a:pt x="17673" y="16801"/>
                  <a:pt x="17673" y="16801"/>
                </a:cubicBezTo>
                <a:close/>
                <a:moveTo>
                  <a:pt x="2945" y="16801"/>
                </a:moveTo>
                <a:cubicBezTo>
                  <a:pt x="2674" y="16801"/>
                  <a:pt x="2455" y="17069"/>
                  <a:pt x="2455" y="17400"/>
                </a:cubicBezTo>
                <a:cubicBezTo>
                  <a:pt x="2455" y="17732"/>
                  <a:pt x="2674" y="18000"/>
                  <a:pt x="2945" y="18000"/>
                </a:cubicBezTo>
                <a:lnTo>
                  <a:pt x="2945" y="20400"/>
                </a:lnTo>
                <a:lnTo>
                  <a:pt x="982" y="20400"/>
                </a:lnTo>
                <a:lnTo>
                  <a:pt x="982" y="3601"/>
                </a:lnTo>
                <a:lnTo>
                  <a:pt x="2945" y="3601"/>
                </a:lnTo>
                <a:cubicBezTo>
                  <a:pt x="2945" y="3601"/>
                  <a:pt x="2945" y="16801"/>
                  <a:pt x="2945" y="16801"/>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39" y="2400"/>
                  <a:pt x="0" y="2938"/>
                  <a:pt x="0" y="3601"/>
                </a:cubicBezTo>
                <a:lnTo>
                  <a:pt x="0" y="20400"/>
                </a:lnTo>
                <a:cubicBezTo>
                  <a:pt x="0" y="21063"/>
                  <a:pt x="439" y="21600"/>
                  <a:pt x="982" y="21600"/>
                </a:cubicBezTo>
                <a:lnTo>
                  <a:pt x="20618" y="21600"/>
                </a:lnTo>
                <a:cubicBezTo>
                  <a:pt x="21160" y="21600"/>
                  <a:pt x="21600" y="21063"/>
                  <a:pt x="21600" y="20400"/>
                </a:cubicBezTo>
                <a:lnTo>
                  <a:pt x="21600" y="3601"/>
                </a:lnTo>
                <a:cubicBezTo>
                  <a:pt x="21600" y="2938"/>
                  <a:pt x="21160" y="2400"/>
                  <a:pt x="20618" y="2400"/>
                </a:cubicBezTo>
                <a:moveTo>
                  <a:pt x="5400" y="8400"/>
                </a:moveTo>
                <a:lnTo>
                  <a:pt x="6382" y="8400"/>
                </a:lnTo>
                <a:cubicBezTo>
                  <a:pt x="6653" y="8400"/>
                  <a:pt x="6873" y="8132"/>
                  <a:pt x="6873" y="7800"/>
                </a:cubicBezTo>
                <a:cubicBezTo>
                  <a:pt x="6873" y="7469"/>
                  <a:pt x="6653" y="7200"/>
                  <a:pt x="6382" y="7200"/>
                </a:cubicBezTo>
                <a:lnTo>
                  <a:pt x="5400" y="7200"/>
                </a:lnTo>
                <a:cubicBezTo>
                  <a:pt x="5129" y="7200"/>
                  <a:pt x="4909" y="7469"/>
                  <a:pt x="4909" y="7800"/>
                </a:cubicBezTo>
                <a:cubicBezTo>
                  <a:pt x="4909" y="8132"/>
                  <a:pt x="5129" y="8400"/>
                  <a:pt x="5400" y="8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3" name="Shape 2603"/>
          <p:cNvSpPr/>
          <p:nvPr/>
        </p:nvSpPr>
        <p:spPr>
          <a:xfrm>
            <a:off x="21032121" y="3945018"/>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6691" y="20520"/>
                </a:moveTo>
                <a:lnTo>
                  <a:pt x="14727" y="20520"/>
                </a:lnTo>
                <a:lnTo>
                  <a:pt x="14727" y="18360"/>
                </a:lnTo>
                <a:cubicBezTo>
                  <a:pt x="14999" y="18360"/>
                  <a:pt x="15218" y="18119"/>
                  <a:pt x="15218" y="17820"/>
                </a:cubicBezTo>
                <a:cubicBezTo>
                  <a:pt x="15218" y="17522"/>
                  <a:pt x="14999" y="17280"/>
                  <a:pt x="14727" y="17280"/>
                </a:cubicBezTo>
                <a:lnTo>
                  <a:pt x="14727" y="7560"/>
                </a:lnTo>
                <a:lnTo>
                  <a:pt x="16691" y="7560"/>
                </a:lnTo>
                <a:cubicBezTo>
                  <a:pt x="16691" y="7560"/>
                  <a:pt x="16691" y="20520"/>
                  <a:pt x="16691" y="20520"/>
                </a:cubicBezTo>
                <a:close/>
                <a:moveTo>
                  <a:pt x="13745" y="17280"/>
                </a:moveTo>
                <a:cubicBezTo>
                  <a:pt x="13474" y="17280"/>
                  <a:pt x="13255" y="17522"/>
                  <a:pt x="13255" y="17820"/>
                </a:cubicBezTo>
                <a:cubicBezTo>
                  <a:pt x="13255" y="18119"/>
                  <a:pt x="13474" y="18360"/>
                  <a:pt x="13745" y="18360"/>
                </a:cubicBezTo>
                <a:lnTo>
                  <a:pt x="13745" y="20520"/>
                </a:lnTo>
                <a:lnTo>
                  <a:pt x="3927" y="20520"/>
                </a:lnTo>
                <a:lnTo>
                  <a:pt x="3927" y="18360"/>
                </a:lnTo>
                <a:cubicBezTo>
                  <a:pt x="4199" y="18360"/>
                  <a:pt x="4418" y="18119"/>
                  <a:pt x="4418" y="17820"/>
                </a:cubicBezTo>
                <a:cubicBezTo>
                  <a:pt x="4418" y="17522"/>
                  <a:pt x="4199" y="17280"/>
                  <a:pt x="3927" y="17280"/>
                </a:cubicBezTo>
                <a:lnTo>
                  <a:pt x="3927" y="7560"/>
                </a:lnTo>
                <a:lnTo>
                  <a:pt x="13745" y="7560"/>
                </a:lnTo>
                <a:cubicBezTo>
                  <a:pt x="13745" y="7560"/>
                  <a:pt x="13745" y="17280"/>
                  <a:pt x="13745" y="17280"/>
                </a:cubicBezTo>
                <a:close/>
                <a:moveTo>
                  <a:pt x="2945" y="17280"/>
                </a:moveTo>
                <a:cubicBezTo>
                  <a:pt x="2674" y="17280"/>
                  <a:pt x="2455" y="17522"/>
                  <a:pt x="2455" y="17820"/>
                </a:cubicBezTo>
                <a:cubicBezTo>
                  <a:pt x="2455" y="18119"/>
                  <a:pt x="2674" y="18360"/>
                  <a:pt x="2945" y="18360"/>
                </a:cubicBezTo>
                <a:lnTo>
                  <a:pt x="2945" y="20520"/>
                </a:lnTo>
                <a:lnTo>
                  <a:pt x="982" y="20520"/>
                </a:lnTo>
                <a:lnTo>
                  <a:pt x="982" y="7560"/>
                </a:lnTo>
                <a:lnTo>
                  <a:pt x="2945" y="7560"/>
                </a:lnTo>
                <a:cubicBezTo>
                  <a:pt x="2945" y="7560"/>
                  <a:pt x="2945" y="17280"/>
                  <a:pt x="2945" y="17280"/>
                </a:cubicBezTo>
                <a:close/>
                <a:moveTo>
                  <a:pt x="7855" y="5400"/>
                </a:moveTo>
                <a:lnTo>
                  <a:pt x="9818" y="5400"/>
                </a:lnTo>
                <a:cubicBezTo>
                  <a:pt x="10360" y="5400"/>
                  <a:pt x="10800" y="5884"/>
                  <a:pt x="10800" y="6481"/>
                </a:cubicBezTo>
                <a:lnTo>
                  <a:pt x="6873" y="6481"/>
                </a:lnTo>
                <a:cubicBezTo>
                  <a:pt x="6873" y="5884"/>
                  <a:pt x="7313" y="5400"/>
                  <a:pt x="7855" y="5400"/>
                </a:cubicBezTo>
                <a:moveTo>
                  <a:pt x="16691" y="6481"/>
                </a:moveTo>
                <a:lnTo>
                  <a:pt x="11782" y="6481"/>
                </a:lnTo>
                <a:cubicBezTo>
                  <a:pt x="11782" y="5287"/>
                  <a:pt x="10903" y="4321"/>
                  <a:pt x="9818" y="4321"/>
                </a:cubicBezTo>
                <a:lnTo>
                  <a:pt x="7855" y="4321"/>
                </a:lnTo>
                <a:cubicBezTo>
                  <a:pt x="6770" y="4321"/>
                  <a:pt x="5891" y="5287"/>
                  <a:pt x="5891" y="6481"/>
                </a:cubicBezTo>
                <a:lnTo>
                  <a:pt x="982" y="6481"/>
                </a:lnTo>
                <a:cubicBezTo>
                  <a:pt x="440" y="6481"/>
                  <a:pt x="0" y="6964"/>
                  <a:pt x="0" y="7560"/>
                </a:cubicBezTo>
                <a:lnTo>
                  <a:pt x="0" y="20520"/>
                </a:lnTo>
                <a:cubicBezTo>
                  <a:pt x="0" y="21116"/>
                  <a:pt x="440" y="21600"/>
                  <a:pt x="982" y="21600"/>
                </a:cubicBezTo>
                <a:lnTo>
                  <a:pt x="16691" y="21600"/>
                </a:lnTo>
                <a:cubicBezTo>
                  <a:pt x="17233" y="21600"/>
                  <a:pt x="17673" y="21116"/>
                  <a:pt x="17673" y="20520"/>
                </a:cubicBezTo>
                <a:lnTo>
                  <a:pt x="17673" y="7560"/>
                </a:lnTo>
                <a:cubicBezTo>
                  <a:pt x="17673" y="6964"/>
                  <a:pt x="17233" y="6481"/>
                  <a:pt x="16691" y="6481"/>
                </a:cubicBezTo>
                <a:moveTo>
                  <a:pt x="10800" y="2161"/>
                </a:moveTo>
                <a:cubicBezTo>
                  <a:pt x="10800" y="1564"/>
                  <a:pt x="11240" y="1080"/>
                  <a:pt x="11782" y="1080"/>
                </a:cubicBezTo>
                <a:lnTo>
                  <a:pt x="13745" y="1080"/>
                </a:lnTo>
                <a:cubicBezTo>
                  <a:pt x="14287" y="1080"/>
                  <a:pt x="14727" y="1564"/>
                  <a:pt x="14727" y="2161"/>
                </a:cubicBezTo>
                <a:cubicBezTo>
                  <a:pt x="14727" y="2161"/>
                  <a:pt x="10800" y="2161"/>
                  <a:pt x="10800" y="2161"/>
                </a:cubicBezTo>
                <a:close/>
                <a:moveTo>
                  <a:pt x="20618" y="2161"/>
                </a:moveTo>
                <a:lnTo>
                  <a:pt x="15709" y="2161"/>
                </a:lnTo>
                <a:cubicBezTo>
                  <a:pt x="15709" y="967"/>
                  <a:pt x="14830" y="0"/>
                  <a:pt x="13745" y="0"/>
                </a:cubicBezTo>
                <a:lnTo>
                  <a:pt x="11782" y="0"/>
                </a:lnTo>
                <a:cubicBezTo>
                  <a:pt x="10697" y="0"/>
                  <a:pt x="9818" y="967"/>
                  <a:pt x="9818" y="2161"/>
                </a:cubicBezTo>
                <a:lnTo>
                  <a:pt x="4909" y="2161"/>
                </a:lnTo>
                <a:cubicBezTo>
                  <a:pt x="4367" y="2161"/>
                  <a:pt x="3927" y="2644"/>
                  <a:pt x="3927" y="3240"/>
                </a:cubicBezTo>
                <a:lnTo>
                  <a:pt x="3927" y="4860"/>
                </a:lnTo>
                <a:cubicBezTo>
                  <a:pt x="3927" y="5159"/>
                  <a:pt x="4147" y="5400"/>
                  <a:pt x="4418" y="5400"/>
                </a:cubicBezTo>
                <a:cubicBezTo>
                  <a:pt x="4690" y="5400"/>
                  <a:pt x="4909" y="5159"/>
                  <a:pt x="4909" y="4860"/>
                </a:cubicBezTo>
                <a:lnTo>
                  <a:pt x="4909" y="3240"/>
                </a:lnTo>
                <a:lnTo>
                  <a:pt x="20618" y="3240"/>
                </a:lnTo>
                <a:lnTo>
                  <a:pt x="20618" y="16201"/>
                </a:lnTo>
                <a:lnTo>
                  <a:pt x="19145" y="16201"/>
                </a:lnTo>
                <a:cubicBezTo>
                  <a:pt x="18874" y="16201"/>
                  <a:pt x="18655" y="16442"/>
                  <a:pt x="18655" y="16740"/>
                </a:cubicBezTo>
                <a:cubicBezTo>
                  <a:pt x="18655" y="17039"/>
                  <a:pt x="18874" y="17280"/>
                  <a:pt x="19145" y="17280"/>
                </a:cubicBezTo>
                <a:lnTo>
                  <a:pt x="20618" y="17280"/>
                </a:lnTo>
                <a:cubicBezTo>
                  <a:pt x="21160" y="17280"/>
                  <a:pt x="21600" y="16796"/>
                  <a:pt x="21600" y="16201"/>
                </a:cubicBezTo>
                <a:lnTo>
                  <a:pt x="21600" y="3240"/>
                </a:lnTo>
                <a:cubicBezTo>
                  <a:pt x="21600" y="2644"/>
                  <a:pt x="21160" y="2161"/>
                  <a:pt x="20618" y="2161"/>
                </a:cubicBezTo>
                <a:moveTo>
                  <a:pt x="5400" y="11881"/>
                </a:moveTo>
                <a:lnTo>
                  <a:pt x="6382" y="11881"/>
                </a:lnTo>
                <a:cubicBezTo>
                  <a:pt x="6653" y="11881"/>
                  <a:pt x="6873" y="11639"/>
                  <a:pt x="6873" y="11341"/>
                </a:cubicBezTo>
                <a:cubicBezTo>
                  <a:pt x="6873" y="11042"/>
                  <a:pt x="6653" y="10800"/>
                  <a:pt x="6382" y="10800"/>
                </a:cubicBezTo>
                <a:lnTo>
                  <a:pt x="5400" y="10800"/>
                </a:lnTo>
                <a:cubicBezTo>
                  <a:pt x="5129" y="10800"/>
                  <a:pt x="4909" y="11042"/>
                  <a:pt x="4909" y="11341"/>
                </a:cubicBezTo>
                <a:cubicBezTo>
                  <a:pt x="4909" y="11639"/>
                  <a:pt x="5129" y="11881"/>
                  <a:pt x="5400" y="11881"/>
                </a:cubicBezTo>
                <a:moveTo>
                  <a:pt x="5400" y="9720"/>
                </a:moveTo>
                <a:lnTo>
                  <a:pt x="8345" y="9720"/>
                </a:lnTo>
                <a:cubicBezTo>
                  <a:pt x="8617" y="9720"/>
                  <a:pt x="8836" y="9479"/>
                  <a:pt x="8836" y="9181"/>
                </a:cubicBezTo>
                <a:cubicBezTo>
                  <a:pt x="8836" y="8882"/>
                  <a:pt x="8617" y="8640"/>
                  <a:pt x="8345" y="8640"/>
                </a:cubicBezTo>
                <a:lnTo>
                  <a:pt x="5400" y="8640"/>
                </a:lnTo>
                <a:cubicBezTo>
                  <a:pt x="5129" y="8640"/>
                  <a:pt x="4909" y="8882"/>
                  <a:pt x="4909" y="9181"/>
                </a:cubicBezTo>
                <a:cubicBezTo>
                  <a:pt x="4909" y="9479"/>
                  <a:pt x="5129" y="9720"/>
                  <a:pt x="5400" y="972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4" name="Shape 2604"/>
          <p:cNvSpPr/>
          <p:nvPr/>
        </p:nvSpPr>
        <p:spPr>
          <a:xfrm>
            <a:off x="22098643" y="3970412"/>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17673" y="9600"/>
                </a:lnTo>
                <a:lnTo>
                  <a:pt x="17673" y="8400"/>
                </a:lnTo>
                <a:cubicBezTo>
                  <a:pt x="17673" y="7738"/>
                  <a:pt x="17233" y="7200"/>
                  <a:pt x="16691" y="7200"/>
                </a:cubicBezTo>
                <a:lnTo>
                  <a:pt x="14727" y="7200"/>
                </a:lnTo>
                <a:cubicBezTo>
                  <a:pt x="14186" y="7200"/>
                  <a:pt x="13745" y="7738"/>
                  <a:pt x="13745" y="8400"/>
                </a:cubicBezTo>
                <a:lnTo>
                  <a:pt x="13745" y="9600"/>
                </a:lnTo>
                <a:lnTo>
                  <a:pt x="7855" y="9600"/>
                </a:lnTo>
                <a:lnTo>
                  <a:pt x="7855" y="8400"/>
                </a:lnTo>
                <a:cubicBezTo>
                  <a:pt x="7855" y="7738"/>
                  <a:pt x="7414" y="7200"/>
                  <a:pt x="6873" y="7200"/>
                </a:cubicBezTo>
                <a:lnTo>
                  <a:pt x="4909" y="7200"/>
                </a:lnTo>
                <a:cubicBezTo>
                  <a:pt x="4367" y="7200"/>
                  <a:pt x="3927" y="7738"/>
                  <a:pt x="3927" y="8400"/>
                </a:cubicBezTo>
                <a:lnTo>
                  <a:pt x="3927" y="9600"/>
                </a:lnTo>
                <a:lnTo>
                  <a:pt x="982" y="9600"/>
                </a:lnTo>
                <a:lnTo>
                  <a:pt x="982" y="3601"/>
                </a:lnTo>
                <a:lnTo>
                  <a:pt x="20618" y="3601"/>
                </a:lnTo>
                <a:cubicBezTo>
                  <a:pt x="20618" y="3601"/>
                  <a:pt x="20618" y="9600"/>
                  <a:pt x="20618" y="9600"/>
                </a:cubicBezTo>
                <a:close/>
                <a:moveTo>
                  <a:pt x="14727" y="8400"/>
                </a:moveTo>
                <a:lnTo>
                  <a:pt x="16691" y="8400"/>
                </a:lnTo>
                <a:lnTo>
                  <a:pt x="16691" y="12001"/>
                </a:lnTo>
                <a:lnTo>
                  <a:pt x="14727" y="12001"/>
                </a:lnTo>
                <a:cubicBezTo>
                  <a:pt x="14727" y="12001"/>
                  <a:pt x="14727" y="8400"/>
                  <a:pt x="14727" y="8400"/>
                </a:cubicBezTo>
                <a:close/>
                <a:moveTo>
                  <a:pt x="4909" y="8400"/>
                </a:moveTo>
                <a:lnTo>
                  <a:pt x="6873" y="8400"/>
                </a:lnTo>
                <a:lnTo>
                  <a:pt x="6873" y="12001"/>
                </a:lnTo>
                <a:lnTo>
                  <a:pt x="4909" y="12001"/>
                </a:lnTo>
                <a:cubicBezTo>
                  <a:pt x="4909" y="12001"/>
                  <a:pt x="4909" y="8400"/>
                  <a:pt x="4909" y="8400"/>
                </a:cubicBezTo>
                <a:close/>
                <a:moveTo>
                  <a:pt x="19636" y="20400"/>
                </a:moveTo>
                <a:lnTo>
                  <a:pt x="1964" y="20400"/>
                </a:lnTo>
                <a:lnTo>
                  <a:pt x="1964" y="10800"/>
                </a:lnTo>
                <a:lnTo>
                  <a:pt x="3927" y="10800"/>
                </a:lnTo>
                <a:lnTo>
                  <a:pt x="3927" y="12001"/>
                </a:lnTo>
                <a:cubicBezTo>
                  <a:pt x="3927" y="12662"/>
                  <a:pt x="4367" y="13200"/>
                  <a:pt x="4909" y="13200"/>
                </a:cubicBezTo>
                <a:lnTo>
                  <a:pt x="6873" y="13200"/>
                </a:lnTo>
                <a:cubicBezTo>
                  <a:pt x="7414" y="13200"/>
                  <a:pt x="7855" y="12662"/>
                  <a:pt x="7855" y="12001"/>
                </a:cubicBezTo>
                <a:lnTo>
                  <a:pt x="7855" y="10800"/>
                </a:lnTo>
                <a:lnTo>
                  <a:pt x="13745" y="10800"/>
                </a:lnTo>
                <a:lnTo>
                  <a:pt x="13745" y="12001"/>
                </a:lnTo>
                <a:cubicBezTo>
                  <a:pt x="13745" y="12662"/>
                  <a:pt x="14186" y="13200"/>
                  <a:pt x="14727" y="13200"/>
                </a:cubicBezTo>
                <a:lnTo>
                  <a:pt x="16691" y="13200"/>
                </a:lnTo>
                <a:cubicBezTo>
                  <a:pt x="17233" y="13200"/>
                  <a:pt x="17673" y="12662"/>
                  <a:pt x="17673" y="12001"/>
                </a:cubicBezTo>
                <a:lnTo>
                  <a:pt x="17673" y="10800"/>
                </a:lnTo>
                <a:lnTo>
                  <a:pt x="19636" y="10800"/>
                </a:lnTo>
                <a:cubicBezTo>
                  <a:pt x="19636" y="10800"/>
                  <a:pt x="19636" y="20400"/>
                  <a:pt x="19636" y="20400"/>
                </a:cubicBezTo>
                <a:close/>
                <a:moveTo>
                  <a:pt x="8836" y="1200"/>
                </a:moveTo>
                <a:lnTo>
                  <a:pt x="12764" y="1200"/>
                </a:lnTo>
                <a:cubicBezTo>
                  <a:pt x="13305" y="1200"/>
                  <a:pt x="13745" y="1738"/>
                  <a:pt x="13745" y="2400"/>
                </a:cubicBezTo>
                <a:lnTo>
                  <a:pt x="7855" y="2400"/>
                </a:lnTo>
                <a:cubicBezTo>
                  <a:pt x="7855" y="1738"/>
                  <a:pt x="8295" y="1200"/>
                  <a:pt x="8836" y="1200"/>
                </a:cubicBezTo>
                <a:moveTo>
                  <a:pt x="20618" y="2400"/>
                </a:moveTo>
                <a:lnTo>
                  <a:pt x="14727" y="2400"/>
                </a:lnTo>
                <a:cubicBezTo>
                  <a:pt x="14727" y="1075"/>
                  <a:pt x="13848" y="0"/>
                  <a:pt x="12764" y="0"/>
                </a:cubicBezTo>
                <a:lnTo>
                  <a:pt x="8836" y="0"/>
                </a:lnTo>
                <a:cubicBezTo>
                  <a:pt x="7752" y="0"/>
                  <a:pt x="6873" y="1075"/>
                  <a:pt x="6873" y="2400"/>
                </a:cubicBezTo>
                <a:lnTo>
                  <a:pt x="982" y="2400"/>
                </a:lnTo>
                <a:cubicBezTo>
                  <a:pt x="440" y="2400"/>
                  <a:pt x="0" y="2938"/>
                  <a:pt x="0" y="3601"/>
                </a:cubicBezTo>
                <a:lnTo>
                  <a:pt x="0" y="9600"/>
                </a:lnTo>
                <a:cubicBezTo>
                  <a:pt x="0" y="10262"/>
                  <a:pt x="440" y="10800"/>
                  <a:pt x="982" y="10800"/>
                </a:cubicBezTo>
                <a:lnTo>
                  <a:pt x="982" y="20400"/>
                </a:lnTo>
                <a:cubicBezTo>
                  <a:pt x="982" y="21062"/>
                  <a:pt x="1422" y="21600"/>
                  <a:pt x="1964" y="21600"/>
                </a:cubicBezTo>
                <a:lnTo>
                  <a:pt x="19636" y="21600"/>
                </a:lnTo>
                <a:cubicBezTo>
                  <a:pt x="20178" y="21600"/>
                  <a:pt x="20618" y="21062"/>
                  <a:pt x="20618" y="20400"/>
                </a:cubicBezTo>
                <a:lnTo>
                  <a:pt x="20618" y="10800"/>
                </a:lnTo>
                <a:cubicBezTo>
                  <a:pt x="21160" y="10800"/>
                  <a:pt x="21600" y="10262"/>
                  <a:pt x="21600" y="9600"/>
                </a:cubicBezTo>
                <a:lnTo>
                  <a:pt x="21600" y="3601"/>
                </a:lnTo>
                <a:cubicBezTo>
                  <a:pt x="21600" y="2938"/>
                  <a:pt x="21160" y="2400"/>
                  <a:pt x="20618" y="2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5" name="Shape 2605"/>
          <p:cNvSpPr/>
          <p:nvPr/>
        </p:nvSpPr>
        <p:spPr>
          <a:xfrm>
            <a:off x="12499943" y="4986147"/>
            <a:ext cx="558920" cy="558905"/>
          </a:xfrm>
          <a:custGeom>
            <a:avLst/>
            <a:gdLst/>
            <a:ahLst/>
            <a:cxnLst>
              <a:cxn ang="0">
                <a:pos x="wd2" y="hd2"/>
              </a:cxn>
              <a:cxn ang="5400000">
                <a:pos x="wd2" y="hd2"/>
              </a:cxn>
              <a:cxn ang="10800000">
                <a:pos x="wd2" y="hd2"/>
              </a:cxn>
              <a:cxn ang="16200000">
                <a:pos x="wd2" y="hd2"/>
              </a:cxn>
            </a:cxnLst>
            <a:rect l="0" t="0" r="r" b="b"/>
            <a:pathLst>
              <a:path w="21410" h="21410" extrusionOk="0">
                <a:moveTo>
                  <a:pt x="20437" y="20437"/>
                </a:moveTo>
                <a:lnTo>
                  <a:pt x="17519" y="20437"/>
                </a:lnTo>
                <a:lnTo>
                  <a:pt x="17519" y="18978"/>
                </a:lnTo>
                <a:cubicBezTo>
                  <a:pt x="17519" y="18710"/>
                  <a:pt x="17301" y="18492"/>
                  <a:pt x="17033" y="18492"/>
                </a:cubicBezTo>
                <a:lnTo>
                  <a:pt x="15574" y="18492"/>
                </a:lnTo>
                <a:lnTo>
                  <a:pt x="15574" y="17033"/>
                </a:lnTo>
                <a:cubicBezTo>
                  <a:pt x="15574" y="16764"/>
                  <a:pt x="15356" y="16546"/>
                  <a:pt x="15087" y="16546"/>
                </a:cubicBezTo>
                <a:lnTo>
                  <a:pt x="13344" y="16546"/>
                </a:lnTo>
                <a:lnTo>
                  <a:pt x="10309" y="13497"/>
                </a:lnTo>
                <a:cubicBezTo>
                  <a:pt x="10221" y="13409"/>
                  <a:pt x="10100" y="13354"/>
                  <a:pt x="9965" y="13354"/>
                </a:cubicBezTo>
                <a:cubicBezTo>
                  <a:pt x="9819" y="13354"/>
                  <a:pt x="9693" y="13422"/>
                  <a:pt x="9604" y="13524"/>
                </a:cubicBezTo>
                <a:lnTo>
                  <a:pt x="8815" y="14312"/>
                </a:lnTo>
                <a:cubicBezTo>
                  <a:pt x="8435" y="14692"/>
                  <a:pt x="7820" y="14692"/>
                  <a:pt x="7441" y="14312"/>
                </a:cubicBezTo>
                <a:lnTo>
                  <a:pt x="1256" y="8128"/>
                </a:lnTo>
                <a:cubicBezTo>
                  <a:pt x="877" y="7748"/>
                  <a:pt x="877" y="7133"/>
                  <a:pt x="1256" y="6753"/>
                </a:cubicBezTo>
                <a:lnTo>
                  <a:pt x="6754" y="1255"/>
                </a:lnTo>
                <a:cubicBezTo>
                  <a:pt x="7133" y="876"/>
                  <a:pt x="7749" y="876"/>
                  <a:pt x="8128" y="1255"/>
                </a:cubicBezTo>
                <a:lnTo>
                  <a:pt x="14312" y="7440"/>
                </a:lnTo>
                <a:cubicBezTo>
                  <a:pt x="14691" y="7820"/>
                  <a:pt x="14691" y="8435"/>
                  <a:pt x="14312" y="8815"/>
                </a:cubicBezTo>
                <a:lnTo>
                  <a:pt x="13539" y="9588"/>
                </a:lnTo>
                <a:cubicBezTo>
                  <a:pt x="13437" y="9677"/>
                  <a:pt x="13370" y="9804"/>
                  <a:pt x="13370" y="9950"/>
                </a:cubicBezTo>
                <a:cubicBezTo>
                  <a:pt x="13370" y="10084"/>
                  <a:pt x="13424" y="10206"/>
                  <a:pt x="13513" y="10294"/>
                </a:cubicBezTo>
                <a:lnTo>
                  <a:pt x="20437" y="17234"/>
                </a:lnTo>
                <a:cubicBezTo>
                  <a:pt x="20437" y="17234"/>
                  <a:pt x="20437" y="20437"/>
                  <a:pt x="20437" y="20437"/>
                </a:cubicBezTo>
                <a:close/>
                <a:moveTo>
                  <a:pt x="21268" y="16689"/>
                </a:moveTo>
                <a:lnTo>
                  <a:pt x="14547" y="9954"/>
                </a:lnTo>
                <a:lnTo>
                  <a:pt x="14999" y="9502"/>
                </a:lnTo>
                <a:cubicBezTo>
                  <a:pt x="15758" y="8743"/>
                  <a:pt x="15758" y="7512"/>
                  <a:pt x="14999" y="6753"/>
                </a:cubicBezTo>
                <a:lnTo>
                  <a:pt x="8815" y="569"/>
                </a:lnTo>
                <a:cubicBezTo>
                  <a:pt x="8056" y="-190"/>
                  <a:pt x="6825" y="-190"/>
                  <a:pt x="6066" y="569"/>
                </a:cubicBezTo>
                <a:lnTo>
                  <a:pt x="569" y="6066"/>
                </a:lnTo>
                <a:cubicBezTo>
                  <a:pt x="-190" y="6825"/>
                  <a:pt x="-190" y="8056"/>
                  <a:pt x="569" y="8815"/>
                </a:cubicBezTo>
                <a:lnTo>
                  <a:pt x="6754" y="14999"/>
                </a:lnTo>
                <a:cubicBezTo>
                  <a:pt x="7513" y="15758"/>
                  <a:pt x="8743" y="15758"/>
                  <a:pt x="9502" y="14999"/>
                </a:cubicBezTo>
                <a:lnTo>
                  <a:pt x="9968" y="14533"/>
                </a:lnTo>
                <a:lnTo>
                  <a:pt x="12798" y="17376"/>
                </a:lnTo>
                <a:cubicBezTo>
                  <a:pt x="12886" y="17465"/>
                  <a:pt x="13008" y="17519"/>
                  <a:pt x="13142" y="17519"/>
                </a:cubicBezTo>
                <a:lnTo>
                  <a:pt x="14601" y="17519"/>
                </a:lnTo>
                <a:lnTo>
                  <a:pt x="14601" y="18978"/>
                </a:lnTo>
                <a:cubicBezTo>
                  <a:pt x="14601" y="19247"/>
                  <a:pt x="14819" y="19464"/>
                  <a:pt x="15087" y="19464"/>
                </a:cubicBezTo>
                <a:lnTo>
                  <a:pt x="16546" y="19464"/>
                </a:lnTo>
                <a:lnTo>
                  <a:pt x="16546" y="20924"/>
                </a:lnTo>
                <a:cubicBezTo>
                  <a:pt x="16546" y="21193"/>
                  <a:pt x="16764" y="21410"/>
                  <a:pt x="17033" y="21410"/>
                </a:cubicBezTo>
                <a:lnTo>
                  <a:pt x="20924" y="21410"/>
                </a:lnTo>
                <a:cubicBezTo>
                  <a:pt x="21192" y="21410"/>
                  <a:pt x="21410" y="21193"/>
                  <a:pt x="21410" y="20924"/>
                </a:cubicBezTo>
                <a:lnTo>
                  <a:pt x="21410" y="17033"/>
                </a:lnTo>
                <a:cubicBezTo>
                  <a:pt x="21410" y="16899"/>
                  <a:pt x="21356" y="16777"/>
                  <a:pt x="21268" y="16689"/>
                </a:cubicBezTo>
                <a:moveTo>
                  <a:pt x="6819" y="7791"/>
                </a:moveTo>
                <a:cubicBezTo>
                  <a:pt x="6282" y="7791"/>
                  <a:pt x="5846" y="7356"/>
                  <a:pt x="5846" y="6819"/>
                </a:cubicBezTo>
                <a:cubicBezTo>
                  <a:pt x="5846" y="6282"/>
                  <a:pt x="6282" y="5846"/>
                  <a:pt x="6819" y="5846"/>
                </a:cubicBezTo>
                <a:cubicBezTo>
                  <a:pt x="7356" y="5846"/>
                  <a:pt x="7792" y="6282"/>
                  <a:pt x="7792" y="6819"/>
                </a:cubicBezTo>
                <a:cubicBezTo>
                  <a:pt x="7792" y="7356"/>
                  <a:pt x="7356" y="7791"/>
                  <a:pt x="6819" y="7791"/>
                </a:cubicBezTo>
                <a:moveTo>
                  <a:pt x="6819" y="4873"/>
                </a:moveTo>
                <a:cubicBezTo>
                  <a:pt x="5745" y="4873"/>
                  <a:pt x="4874" y="5744"/>
                  <a:pt x="4874" y="6819"/>
                </a:cubicBezTo>
                <a:cubicBezTo>
                  <a:pt x="4874" y="7893"/>
                  <a:pt x="5745" y="8765"/>
                  <a:pt x="6819" y="8765"/>
                </a:cubicBezTo>
                <a:cubicBezTo>
                  <a:pt x="7893" y="8765"/>
                  <a:pt x="8765" y="7893"/>
                  <a:pt x="8765" y="6819"/>
                </a:cubicBezTo>
                <a:cubicBezTo>
                  <a:pt x="8765" y="5744"/>
                  <a:pt x="7893" y="4873"/>
                  <a:pt x="6819" y="4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6" name="Shape 2606"/>
          <p:cNvSpPr/>
          <p:nvPr/>
        </p:nvSpPr>
        <p:spPr>
          <a:xfrm>
            <a:off x="13566466" y="498614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0309"/>
                </a:moveTo>
                <a:cubicBezTo>
                  <a:pt x="10800" y="10581"/>
                  <a:pt x="10580" y="10800"/>
                  <a:pt x="10309" y="10800"/>
                </a:cubicBezTo>
                <a:cubicBezTo>
                  <a:pt x="10038" y="10800"/>
                  <a:pt x="9818" y="10581"/>
                  <a:pt x="9818" y="10309"/>
                </a:cubicBezTo>
                <a:cubicBezTo>
                  <a:pt x="9818" y="10038"/>
                  <a:pt x="10038" y="9818"/>
                  <a:pt x="10309" y="9818"/>
                </a:cubicBezTo>
                <a:cubicBezTo>
                  <a:pt x="10580" y="9818"/>
                  <a:pt x="10800" y="10038"/>
                  <a:pt x="10800" y="10309"/>
                </a:cubicBezTo>
                <a:moveTo>
                  <a:pt x="20618" y="20618"/>
                </a:moveTo>
                <a:lnTo>
                  <a:pt x="18655" y="20618"/>
                </a:lnTo>
                <a:lnTo>
                  <a:pt x="18655" y="19145"/>
                </a:lnTo>
                <a:cubicBezTo>
                  <a:pt x="18655" y="18875"/>
                  <a:pt x="18434" y="18655"/>
                  <a:pt x="18164" y="18655"/>
                </a:cubicBezTo>
                <a:lnTo>
                  <a:pt x="16691" y="18655"/>
                </a:lnTo>
                <a:lnTo>
                  <a:pt x="16691" y="17182"/>
                </a:lnTo>
                <a:cubicBezTo>
                  <a:pt x="16691" y="16911"/>
                  <a:pt x="16471" y="16691"/>
                  <a:pt x="16200" y="16691"/>
                </a:cubicBezTo>
                <a:lnTo>
                  <a:pt x="14441" y="16691"/>
                </a:lnTo>
                <a:lnTo>
                  <a:pt x="12850" y="15086"/>
                </a:lnTo>
                <a:cubicBezTo>
                  <a:pt x="12761" y="14997"/>
                  <a:pt x="12639" y="14943"/>
                  <a:pt x="12503" y="14943"/>
                </a:cubicBezTo>
                <a:cubicBezTo>
                  <a:pt x="12356" y="14943"/>
                  <a:pt x="12228" y="15010"/>
                  <a:pt x="12138" y="15113"/>
                </a:cubicBezTo>
                <a:lnTo>
                  <a:pt x="11833" y="15418"/>
                </a:lnTo>
                <a:cubicBezTo>
                  <a:pt x="11450" y="15801"/>
                  <a:pt x="10829" y="15801"/>
                  <a:pt x="10445" y="15418"/>
                </a:cubicBezTo>
                <a:lnTo>
                  <a:pt x="6167" y="11139"/>
                </a:lnTo>
                <a:cubicBezTo>
                  <a:pt x="5784" y="10756"/>
                  <a:pt x="5784" y="10136"/>
                  <a:pt x="6167" y="9752"/>
                </a:cubicBezTo>
                <a:lnTo>
                  <a:pt x="9752" y="6167"/>
                </a:lnTo>
                <a:cubicBezTo>
                  <a:pt x="10135" y="5784"/>
                  <a:pt x="10756" y="5784"/>
                  <a:pt x="11139" y="6167"/>
                </a:cubicBezTo>
                <a:lnTo>
                  <a:pt x="11761" y="6789"/>
                </a:lnTo>
                <a:cubicBezTo>
                  <a:pt x="11699" y="7609"/>
                  <a:pt x="11457" y="8377"/>
                  <a:pt x="11069" y="9054"/>
                </a:cubicBezTo>
                <a:cubicBezTo>
                  <a:pt x="10847" y="8919"/>
                  <a:pt x="10588" y="8837"/>
                  <a:pt x="10309" y="8837"/>
                </a:cubicBezTo>
                <a:cubicBezTo>
                  <a:pt x="9496" y="8837"/>
                  <a:pt x="8836" y="9496"/>
                  <a:pt x="8836" y="10309"/>
                </a:cubicBezTo>
                <a:cubicBezTo>
                  <a:pt x="8836" y="11123"/>
                  <a:pt x="9496" y="11782"/>
                  <a:pt x="10309" y="11782"/>
                </a:cubicBezTo>
                <a:cubicBezTo>
                  <a:pt x="11123" y="11782"/>
                  <a:pt x="11782" y="11123"/>
                  <a:pt x="11782" y="10309"/>
                </a:cubicBezTo>
                <a:cubicBezTo>
                  <a:pt x="11782" y="10156"/>
                  <a:pt x="11752" y="10012"/>
                  <a:pt x="11709" y="9873"/>
                </a:cubicBezTo>
                <a:cubicBezTo>
                  <a:pt x="12146" y="9210"/>
                  <a:pt x="12466" y="8463"/>
                  <a:pt x="12631" y="7659"/>
                </a:cubicBezTo>
                <a:lnTo>
                  <a:pt x="15417" y="10446"/>
                </a:lnTo>
                <a:cubicBezTo>
                  <a:pt x="15800" y="10829"/>
                  <a:pt x="15800" y="11450"/>
                  <a:pt x="15417" y="11833"/>
                </a:cubicBezTo>
                <a:lnTo>
                  <a:pt x="15128" y="12122"/>
                </a:lnTo>
                <a:cubicBezTo>
                  <a:pt x="15025" y="12213"/>
                  <a:pt x="14957" y="12341"/>
                  <a:pt x="14957" y="12487"/>
                </a:cubicBezTo>
                <a:cubicBezTo>
                  <a:pt x="14957" y="12623"/>
                  <a:pt x="15013" y="12746"/>
                  <a:pt x="15101" y="12835"/>
                </a:cubicBezTo>
                <a:lnTo>
                  <a:pt x="20618" y="18367"/>
                </a:lnTo>
                <a:cubicBezTo>
                  <a:pt x="20618" y="18367"/>
                  <a:pt x="20618" y="20618"/>
                  <a:pt x="20618" y="20618"/>
                </a:cubicBezTo>
                <a:close/>
                <a:moveTo>
                  <a:pt x="5343" y="11673"/>
                </a:moveTo>
                <a:cubicBezTo>
                  <a:pt x="2859" y="11190"/>
                  <a:pt x="982" y="9008"/>
                  <a:pt x="982" y="6383"/>
                </a:cubicBezTo>
                <a:cubicBezTo>
                  <a:pt x="982" y="3400"/>
                  <a:pt x="3399" y="982"/>
                  <a:pt x="6382" y="982"/>
                </a:cubicBezTo>
                <a:cubicBezTo>
                  <a:pt x="9011" y="982"/>
                  <a:pt x="11198" y="2862"/>
                  <a:pt x="11681" y="5349"/>
                </a:cubicBezTo>
                <a:cubicBezTo>
                  <a:pt x="10910" y="4719"/>
                  <a:pt x="9777" y="4755"/>
                  <a:pt x="9058" y="5473"/>
                </a:cubicBezTo>
                <a:lnTo>
                  <a:pt x="5474" y="9058"/>
                </a:lnTo>
                <a:cubicBezTo>
                  <a:pt x="4757" y="9775"/>
                  <a:pt x="4719" y="10904"/>
                  <a:pt x="5343" y="11673"/>
                </a:cubicBezTo>
                <a:moveTo>
                  <a:pt x="21456" y="17817"/>
                </a:moveTo>
                <a:lnTo>
                  <a:pt x="16142" y="12488"/>
                </a:lnTo>
                <a:cubicBezTo>
                  <a:pt x="16874" y="11720"/>
                  <a:pt x="16865" y="10507"/>
                  <a:pt x="16111" y="9752"/>
                </a:cubicBezTo>
                <a:lnTo>
                  <a:pt x="12763" y="6404"/>
                </a:lnTo>
                <a:cubicBezTo>
                  <a:pt x="12763" y="6396"/>
                  <a:pt x="12764" y="6389"/>
                  <a:pt x="12764" y="6383"/>
                </a:cubicBezTo>
                <a:cubicBezTo>
                  <a:pt x="12764" y="2857"/>
                  <a:pt x="9907" y="0"/>
                  <a:pt x="6382" y="0"/>
                </a:cubicBezTo>
                <a:cubicBezTo>
                  <a:pt x="2857" y="0"/>
                  <a:pt x="0" y="2857"/>
                  <a:pt x="0" y="6383"/>
                </a:cubicBezTo>
                <a:cubicBezTo>
                  <a:pt x="0" y="9907"/>
                  <a:pt x="2857" y="12764"/>
                  <a:pt x="6382" y="12764"/>
                </a:cubicBezTo>
                <a:cubicBezTo>
                  <a:pt x="6389" y="12764"/>
                  <a:pt x="6396" y="12763"/>
                  <a:pt x="6403" y="12763"/>
                </a:cubicBezTo>
                <a:lnTo>
                  <a:pt x="9752" y="16111"/>
                </a:lnTo>
                <a:cubicBezTo>
                  <a:pt x="10511" y="16870"/>
                  <a:pt x="11735" y="16875"/>
                  <a:pt x="12503" y="16130"/>
                </a:cubicBezTo>
                <a:lnTo>
                  <a:pt x="13889" y="17529"/>
                </a:lnTo>
                <a:cubicBezTo>
                  <a:pt x="13978" y="17618"/>
                  <a:pt x="14101" y="17673"/>
                  <a:pt x="14236" y="17673"/>
                </a:cubicBezTo>
                <a:lnTo>
                  <a:pt x="15709" y="17673"/>
                </a:lnTo>
                <a:lnTo>
                  <a:pt x="15709" y="19145"/>
                </a:lnTo>
                <a:cubicBezTo>
                  <a:pt x="15709" y="19417"/>
                  <a:pt x="15929" y="19636"/>
                  <a:pt x="16200" y="19636"/>
                </a:cubicBezTo>
                <a:lnTo>
                  <a:pt x="17673" y="19636"/>
                </a:lnTo>
                <a:lnTo>
                  <a:pt x="17673" y="21109"/>
                </a:lnTo>
                <a:cubicBezTo>
                  <a:pt x="17673" y="21381"/>
                  <a:pt x="17893" y="21600"/>
                  <a:pt x="18164" y="21600"/>
                </a:cubicBezTo>
                <a:lnTo>
                  <a:pt x="21109" y="21600"/>
                </a:lnTo>
                <a:cubicBezTo>
                  <a:pt x="21380" y="21600"/>
                  <a:pt x="21600" y="21381"/>
                  <a:pt x="21600" y="21109"/>
                </a:cubicBezTo>
                <a:lnTo>
                  <a:pt x="21600" y="18164"/>
                </a:lnTo>
                <a:cubicBezTo>
                  <a:pt x="21600" y="18029"/>
                  <a:pt x="21545" y="17906"/>
                  <a:pt x="21456" y="1781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7" name="Shape 2607"/>
          <p:cNvSpPr/>
          <p:nvPr/>
        </p:nvSpPr>
        <p:spPr>
          <a:xfrm>
            <a:off x="14632988" y="5036933"/>
            <a:ext cx="558655" cy="457063"/>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538"/>
                  <a:pt x="1422" y="18000"/>
                  <a:pt x="1964" y="18000"/>
                </a:cubicBezTo>
                <a:lnTo>
                  <a:pt x="19636" y="18000"/>
                </a:lnTo>
                <a:cubicBezTo>
                  <a:pt x="20178" y="18000"/>
                  <a:pt x="20618" y="18538"/>
                  <a:pt x="20618" y="19200"/>
                </a:cubicBezTo>
                <a:cubicBezTo>
                  <a:pt x="20618" y="19862"/>
                  <a:pt x="20178" y="20400"/>
                  <a:pt x="19636" y="20400"/>
                </a:cubicBezTo>
                <a:moveTo>
                  <a:pt x="19636" y="16800"/>
                </a:moveTo>
                <a:lnTo>
                  <a:pt x="1964" y="16800"/>
                </a:lnTo>
                <a:cubicBezTo>
                  <a:pt x="879" y="16800"/>
                  <a:pt x="0" y="17874"/>
                  <a:pt x="0" y="19200"/>
                </a:cubicBezTo>
                <a:cubicBezTo>
                  <a:pt x="0" y="20526"/>
                  <a:pt x="879" y="21600"/>
                  <a:pt x="1964" y="21600"/>
                </a:cubicBezTo>
                <a:lnTo>
                  <a:pt x="19636" y="21600"/>
                </a:lnTo>
                <a:cubicBezTo>
                  <a:pt x="20721" y="21600"/>
                  <a:pt x="21600" y="20526"/>
                  <a:pt x="21600" y="19200"/>
                </a:cubicBezTo>
                <a:cubicBezTo>
                  <a:pt x="21600" y="17874"/>
                  <a:pt x="20721" y="16800"/>
                  <a:pt x="19636" y="16800"/>
                </a:cubicBezTo>
                <a:moveTo>
                  <a:pt x="1964" y="1200"/>
                </a:moveTo>
                <a:lnTo>
                  <a:pt x="19636" y="1200"/>
                </a:lnTo>
                <a:cubicBezTo>
                  <a:pt x="20178" y="1200"/>
                  <a:pt x="20618" y="1737"/>
                  <a:pt x="20618" y="2399"/>
                </a:cubicBezTo>
                <a:cubicBezTo>
                  <a:pt x="20618" y="3063"/>
                  <a:pt x="20178" y="3599"/>
                  <a:pt x="19636" y="3599"/>
                </a:cubicBezTo>
                <a:lnTo>
                  <a:pt x="1964" y="3599"/>
                </a:lnTo>
                <a:cubicBezTo>
                  <a:pt x="1422" y="3599"/>
                  <a:pt x="982" y="3063"/>
                  <a:pt x="982" y="2399"/>
                </a:cubicBezTo>
                <a:cubicBezTo>
                  <a:pt x="982" y="1737"/>
                  <a:pt x="1422" y="1200"/>
                  <a:pt x="1964" y="1200"/>
                </a:cubicBezTo>
                <a:moveTo>
                  <a:pt x="1964" y="4799"/>
                </a:moveTo>
                <a:lnTo>
                  <a:pt x="19636" y="4799"/>
                </a:lnTo>
                <a:cubicBezTo>
                  <a:pt x="20721" y="4799"/>
                  <a:pt x="21600" y="3725"/>
                  <a:pt x="21600" y="2399"/>
                </a:cubicBezTo>
                <a:cubicBezTo>
                  <a:pt x="21600" y="1074"/>
                  <a:pt x="20721" y="0"/>
                  <a:pt x="19636" y="0"/>
                </a:cubicBezTo>
                <a:lnTo>
                  <a:pt x="1964" y="0"/>
                </a:lnTo>
                <a:cubicBezTo>
                  <a:pt x="879" y="0"/>
                  <a:pt x="0" y="1074"/>
                  <a:pt x="0" y="2399"/>
                </a:cubicBezTo>
                <a:cubicBezTo>
                  <a:pt x="0" y="3725"/>
                  <a:pt x="879" y="4799"/>
                  <a:pt x="1964" y="4799"/>
                </a:cubicBezTo>
                <a:moveTo>
                  <a:pt x="19636" y="12000"/>
                </a:moveTo>
                <a:lnTo>
                  <a:pt x="1964" y="12000"/>
                </a:lnTo>
                <a:cubicBezTo>
                  <a:pt x="1422" y="12000"/>
                  <a:pt x="982" y="11463"/>
                  <a:pt x="982" y="10800"/>
                </a:cubicBezTo>
                <a:cubicBezTo>
                  <a:pt x="982" y="10137"/>
                  <a:pt x="1422" y="9600"/>
                  <a:pt x="1964" y="9600"/>
                </a:cubicBezTo>
                <a:lnTo>
                  <a:pt x="19636" y="9600"/>
                </a:lnTo>
                <a:cubicBezTo>
                  <a:pt x="20178" y="9600"/>
                  <a:pt x="20618" y="10137"/>
                  <a:pt x="20618" y="10800"/>
                </a:cubicBezTo>
                <a:cubicBezTo>
                  <a:pt x="20618" y="11463"/>
                  <a:pt x="20178" y="12000"/>
                  <a:pt x="19636" y="12000"/>
                </a:cubicBezTo>
                <a:moveTo>
                  <a:pt x="19636" y="8400"/>
                </a:moveTo>
                <a:lnTo>
                  <a:pt x="1964" y="8400"/>
                </a:lnTo>
                <a:cubicBezTo>
                  <a:pt x="879" y="8400"/>
                  <a:pt x="0" y="9474"/>
                  <a:pt x="0" y="10800"/>
                </a:cubicBezTo>
                <a:cubicBezTo>
                  <a:pt x="0" y="12125"/>
                  <a:pt x="879" y="13200"/>
                  <a:pt x="1964" y="13200"/>
                </a:cubicBezTo>
                <a:lnTo>
                  <a:pt x="19636" y="13200"/>
                </a:lnTo>
                <a:cubicBezTo>
                  <a:pt x="20721" y="13200"/>
                  <a:pt x="21600" y="12125"/>
                  <a:pt x="21600" y="10800"/>
                </a:cubicBezTo>
                <a:cubicBezTo>
                  <a:pt x="21600" y="9474"/>
                  <a:pt x="20721" y="8400"/>
                  <a:pt x="19636" y="8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8" name="Shape 2608"/>
          <p:cNvSpPr/>
          <p:nvPr/>
        </p:nvSpPr>
        <p:spPr>
          <a:xfrm>
            <a:off x="15699510" y="5036934"/>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964" y="3600"/>
                </a:moveTo>
                <a:cubicBezTo>
                  <a:pt x="1422" y="3600"/>
                  <a:pt x="982" y="3063"/>
                  <a:pt x="982" y="2400"/>
                </a:cubicBezTo>
                <a:cubicBezTo>
                  <a:pt x="982" y="1738"/>
                  <a:pt x="1422" y="1200"/>
                  <a:pt x="1964" y="1200"/>
                </a:cubicBezTo>
                <a:cubicBezTo>
                  <a:pt x="2506" y="1200"/>
                  <a:pt x="2945" y="1738"/>
                  <a:pt x="2945" y="2400"/>
                </a:cubicBezTo>
                <a:cubicBezTo>
                  <a:pt x="2945" y="3063"/>
                  <a:pt x="2506" y="3600"/>
                  <a:pt x="1964" y="3600"/>
                </a:cubicBezTo>
                <a:moveTo>
                  <a:pt x="1964" y="0"/>
                </a:moveTo>
                <a:cubicBezTo>
                  <a:pt x="879" y="0"/>
                  <a:pt x="0" y="1075"/>
                  <a:pt x="0" y="2400"/>
                </a:cubicBezTo>
                <a:cubicBezTo>
                  <a:pt x="0" y="3726"/>
                  <a:pt x="879" y="4800"/>
                  <a:pt x="1964" y="4800"/>
                </a:cubicBezTo>
                <a:cubicBezTo>
                  <a:pt x="3048" y="4800"/>
                  <a:pt x="3927" y="3726"/>
                  <a:pt x="3927" y="2400"/>
                </a:cubicBezTo>
                <a:cubicBezTo>
                  <a:pt x="3927" y="1075"/>
                  <a:pt x="3048" y="0"/>
                  <a:pt x="1964" y="0"/>
                </a:cubicBezTo>
                <a:moveTo>
                  <a:pt x="1964" y="12000"/>
                </a:moveTo>
                <a:cubicBezTo>
                  <a:pt x="1422" y="12000"/>
                  <a:pt x="982" y="11463"/>
                  <a:pt x="982" y="10800"/>
                </a:cubicBezTo>
                <a:cubicBezTo>
                  <a:pt x="982" y="10138"/>
                  <a:pt x="1422" y="9600"/>
                  <a:pt x="1964" y="9600"/>
                </a:cubicBezTo>
                <a:cubicBezTo>
                  <a:pt x="2506" y="9600"/>
                  <a:pt x="2945" y="10138"/>
                  <a:pt x="2945" y="10800"/>
                </a:cubicBezTo>
                <a:cubicBezTo>
                  <a:pt x="2945" y="11463"/>
                  <a:pt x="2506" y="12000"/>
                  <a:pt x="1964" y="12000"/>
                </a:cubicBezTo>
                <a:moveTo>
                  <a:pt x="1964" y="8401"/>
                </a:moveTo>
                <a:cubicBezTo>
                  <a:pt x="879" y="8401"/>
                  <a:pt x="0" y="9475"/>
                  <a:pt x="0" y="10800"/>
                </a:cubicBezTo>
                <a:cubicBezTo>
                  <a:pt x="0" y="12126"/>
                  <a:pt x="879" y="13200"/>
                  <a:pt x="1964" y="13200"/>
                </a:cubicBezTo>
                <a:cubicBezTo>
                  <a:pt x="3048" y="13200"/>
                  <a:pt x="3927" y="12126"/>
                  <a:pt x="3927" y="10800"/>
                </a:cubicBezTo>
                <a:cubicBezTo>
                  <a:pt x="3927" y="9475"/>
                  <a:pt x="3048" y="8401"/>
                  <a:pt x="1964" y="8401"/>
                </a:cubicBezTo>
                <a:moveTo>
                  <a:pt x="19636" y="12000"/>
                </a:moveTo>
                <a:lnTo>
                  <a:pt x="7855" y="12000"/>
                </a:lnTo>
                <a:cubicBezTo>
                  <a:pt x="7313" y="12000"/>
                  <a:pt x="6873" y="11463"/>
                  <a:pt x="6873" y="10801"/>
                </a:cubicBezTo>
                <a:cubicBezTo>
                  <a:pt x="6873" y="10138"/>
                  <a:pt x="7313" y="9600"/>
                  <a:pt x="7855" y="9600"/>
                </a:cubicBezTo>
                <a:lnTo>
                  <a:pt x="19636" y="9600"/>
                </a:lnTo>
                <a:cubicBezTo>
                  <a:pt x="20178" y="9600"/>
                  <a:pt x="20618" y="10138"/>
                  <a:pt x="20618" y="10801"/>
                </a:cubicBezTo>
                <a:cubicBezTo>
                  <a:pt x="20618" y="11463"/>
                  <a:pt x="20178" y="12000"/>
                  <a:pt x="19636" y="12000"/>
                </a:cubicBezTo>
                <a:moveTo>
                  <a:pt x="19636" y="8401"/>
                </a:moveTo>
                <a:lnTo>
                  <a:pt x="7855" y="8401"/>
                </a:lnTo>
                <a:cubicBezTo>
                  <a:pt x="6770" y="8401"/>
                  <a:pt x="5891" y="9475"/>
                  <a:pt x="5891" y="10801"/>
                </a:cubicBezTo>
                <a:cubicBezTo>
                  <a:pt x="5891" y="12126"/>
                  <a:pt x="6770" y="13200"/>
                  <a:pt x="7855" y="13200"/>
                </a:cubicBezTo>
                <a:lnTo>
                  <a:pt x="19636" y="13200"/>
                </a:lnTo>
                <a:cubicBezTo>
                  <a:pt x="20721" y="13200"/>
                  <a:pt x="21600" y="12126"/>
                  <a:pt x="21600" y="10801"/>
                </a:cubicBezTo>
                <a:cubicBezTo>
                  <a:pt x="21600" y="9475"/>
                  <a:pt x="20721" y="8401"/>
                  <a:pt x="19636" y="8401"/>
                </a:cubicBezTo>
                <a:moveTo>
                  <a:pt x="19636" y="20400"/>
                </a:moveTo>
                <a:lnTo>
                  <a:pt x="7855" y="20400"/>
                </a:lnTo>
                <a:cubicBezTo>
                  <a:pt x="7313" y="20400"/>
                  <a:pt x="6873" y="19862"/>
                  <a:pt x="6873" y="19200"/>
                </a:cubicBezTo>
                <a:cubicBezTo>
                  <a:pt x="6873" y="18538"/>
                  <a:pt x="7313" y="18000"/>
                  <a:pt x="7855" y="18000"/>
                </a:cubicBezTo>
                <a:lnTo>
                  <a:pt x="19636" y="18000"/>
                </a:lnTo>
                <a:cubicBezTo>
                  <a:pt x="20178" y="18000"/>
                  <a:pt x="20618" y="18538"/>
                  <a:pt x="20618" y="19200"/>
                </a:cubicBezTo>
                <a:cubicBezTo>
                  <a:pt x="20618" y="19862"/>
                  <a:pt x="20178" y="20400"/>
                  <a:pt x="19636" y="20400"/>
                </a:cubicBezTo>
                <a:moveTo>
                  <a:pt x="19636" y="16800"/>
                </a:moveTo>
                <a:lnTo>
                  <a:pt x="7855" y="16800"/>
                </a:lnTo>
                <a:cubicBezTo>
                  <a:pt x="6770" y="16800"/>
                  <a:pt x="5891" y="17875"/>
                  <a:pt x="5891" y="19200"/>
                </a:cubicBezTo>
                <a:cubicBezTo>
                  <a:pt x="5891" y="20526"/>
                  <a:pt x="6770" y="21600"/>
                  <a:pt x="7855" y="21600"/>
                </a:cubicBezTo>
                <a:lnTo>
                  <a:pt x="19636" y="21600"/>
                </a:lnTo>
                <a:cubicBezTo>
                  <a:pt x="20721" y="21600"/>
                  <a:pt x="21600" y="20526"/>
                  <a:pt x="21600" y="19200"/>
                </a:cubicBezTo>
                <a:cubicBezTo>
                  <a:pt x="21600" y="17875"/>
                  <a:pt x="20721" y="16800"/>
                  <a:pt x="19636" y="16800"/>
                </a:cubicBezTo>
                <a:moveTo>
                  <a:pt x="7855" y="1201"/>
                </a:moveTo>
                <a:lnTo>
                  <a:pt x="19636" y="1201"/>
                </a:lnTo>
                <a:cubicBezTo>
                  <a:pt x="20178" y="1201"/>
                  <a:pt x="20618" y="1738"/>
                  <a:pt x="20618" y="2400"/>
                </a:cubicBezTo>
                <a:cubicBezTo>
                  <a:pt x="20618" y="3063"/>
                  <a:pt x="20178" y="3600"/>
                  <a:pt x="19636" y="3600"/>
                </a:cubicBezTo>
                <a:lnTo>
                  <a:pt x="7855" y="3600"/>
                </a:lnTo>
                <a:cubicBezTo>
                  <a:pt x="7313" y="3600"/>
                  <a:pt x="6873" y="3063"/>
                  <a:pt x="6873" y="2400"/>
                </a:cubicBezTo>
                <a:cubicBezTo>
                  <a:pt x="6873" y="1738"/>
                  <a:pt x="7313" y="1201"/>
                  <a:pt x="7855" y="1201"/>
                </a:cubicBezTo>
                <a:moveTo>
                  <a:pt x="7855" y="4800"/>
                </a:moveTo>
                <a:lnTo>
                  <a:pt x="19636" y="4800"/>
                </a:lnTo>
                <a:cubicBezTo>
                  <a:pt x="20721" y="4800"/>
                  <a:pt x="21600" y="3726"/>
                  <a:pt x="21600" y="2400"/>
                </a:cubicBezTo>
                <a:cubicBezTo>
                  <a:pt x="21600" y="1075"/>
                  <a:pt x="20721" y="1"/>
                  <a:pt x="19636" y="1"/>
                </a:cubicBezTo>
                <a:lnTo>
                  <a:pt x="7855" y="1"/>
                </a:lnTo>
                <a:cubicBezTo>
                  <a:pt x="6770" y="1"/>
                  <a:pt x="5891" y="1075"/>
                  <a:pt x="5891" y="2400"/>
                </a:cubicBezTo>
                <a:cubicBezTo>
                  <a:pt x="5891" y="3726"/>
                  <a:pt x="6770" y="4800"/>
                  <a:pt x="7855" y="4800"/>
                </a:cubicBezTo>
                <a:moveTo>
                  <a:pt x="1964" y="20400"/>
                </a:moveTo>
                <a:cubicBezTo>
                  <a:pt x="1422" y="20400"/>
                  <a:pt x="982" y="19862"/>
                  <a:pt x="982" y="19200"/>
                </a:cubicBezTo>
                <a:cubicBezTo>
                  <a:pt x="982" y="18538"/>
                  <a:pt x="1422" y="18000"/>
                  <a:pt x="1964" y="18000"/>
                </a:cubicBezTo>
                <a:cubicBezTo>
                  <a:pt x="2506" y="18000"/>
                  <a:pt x="2945" y="18538"/>
                  <a:pt x="2945" y="19200"/>
                </a:cubicBezTo>
                <a:cubicBezTo>
                  <a:pt x="2945" y="19862"/>
                  <a:pt x="2506" y="20400"/>
                  <a:pt x="1964" y="20400"/>
                </a:cubicBezTo>
                <a:moveTo>
                  <a:pt x="1964" y="16800"/>
                </a:moveTo>
                <a:cubicBezTo>
                  <a:pt x="879" y="16800"/>
                  <a:pt x="0" y="17875"/>
                  <a:pt x="0" y="19200"/>
                </a:cubicBezTo>
                <a:cubicBezTo>
                  <a:pt x="0" y="20526"/>
                  <a:pt x="879" y="21600"/>
                  <a:pt x="1964" y="21600"/>
                </a:cubicBezTo>
                <a:cubicBezTo>
                  <a:pt x="3048" y="21600"/>
                  <a:pt x="3927" y="20526"/>
                  <a:pt x="3927" y="19200"/>
                </a:cubicBezTo>
                <a:cubicBezTo>
                  <a:pt x="3927" y="17875"/>
                  <a:pt x="3048" y="16800"/>
                  <a:pt x="1964" y="16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09" name="Shape 2609"/>
          <p:cNvSpPr/>
          <p:nvPr/>
        </p:nvSpPr>
        <p:spPr>
          <a:xfrm>
            <a:off x="16766032" y="5036934"/>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1109" y="13200"/>
                </a:moveTo>
                <a:lnTo>
                  <a:pt x="5400" y="13200"/>
                </a:lnTo>
                <a:cubicBezTo>
                  <a:pt x="5129" y="13200"/>
                  <a:pt x="4909" y="13469"/>
                  <a:pt x="4909" y="13800"/>
                </a:cubicBezTo>
                <a:cubicBezTo>
                  <a:pt x="4909" y="14132"/>
                  <a:pt x="5129" y="14400"/>
                  <a:pt x="5400" y="14400"/>
                </a:cubicBezTo>
                <a:lnTo>
                  <a:pt x="21109" y="14400"/>
                </a:lnTo>
                <a:cubicBezTo>
                  <a:pt x="21380" y="14400"/>
                  <a:pt x="21600" y="14132"/>
                  <a:pt x="21600" y="13800"/>
                </a:cubicBezTo>
                <a:cubicBezTo>
                  <a:pt x="21600" y="13469"/>
                  <a:pt x="21380" y="13200"/>
                  <a:pt x="21109" y="13200"/>
                </a:cubicBezTo>
                <a:moveTo>
                  <a:pt x="21109" y="7200"/>
                </a:moveTo>
                <a:lnTo>
                  <a:pt x="5400" y="7200"/>
                </a:lnTo>
                <a:cubicBezTo>
                  <a:pt x="5129" y="7200"/>
                  <a:pt x="4909" y="7469"/>
                  <a:pt x="4909" y="7800"/>
                </a:cubicBezTo>
                <a:cubicBezTo>
                  <a:pt x="4909" y="8132"/>
                  <a:pt x="5129" y="8401"/>
                  <a:pt x="5400" y="8401"/>
                </a:cubicBezTo>
                <a:lnTo>
                  <a:pt x="21109" y="8401"/>
                </a:lnTo>
                <a:cubicBezTo>
                  <a:pt x="21380" y="8401"/>
                  <a:pt x="21600" y="8132"/>
                  <a:pt x="21600" y="7800"/>
                </a:cubicBezTo>
                <a:cubicBezTo>
                  <a:pt x="21600" y="7469"/>
                  <a:pt x="21380" y="7200"/>
                  <a:pt x="21109" y="7200"/>
                </a:cubicBezTo>
                <a:moveTo>
                  <a:pt x="1473" y="0"/>
                </a:moveTo>
                <a:cubicBezTo>
                  <a:pt x="659" y="0"/>
                  <a:pt x="0" y="807"/>
                  <a:pt x="0" y="1800"/>
                </a:cubicBezTo>
                <a:cubicBezTo>
                  <a:pt x="0" y="2794"/>
                  <a:pt x="659" y="3600"/>
                  <a:pt x="1473" y="3600"/>
                </a:cubicBezTo>
                <a:cubicBezTo>
                  <a:pt x="2286" y="3600"/>
                  <a:pt x="2945" y="2794"/>
                  <a:pt x="2945" y="1800"/>
                </a:cubicBezTo>
                <a:cubicBezTo>
                  <a:pt x="2945" y="807"/>
                  <a:pt x="2286" y="0"/>
                  <a:pt x="1473" y="0"/>
                </a:cubicBezTo>
                <a:moveTo>
                  <a:pt x="21109" y="19200"/>
                </a:moveTo>
                <a:lnTo>
                  <a:pt x="5400" y="19200"/>
                </a:lnTo>
                <a:cubicBezTo>
                  <a:pt x="5129" y="19200"/>
                  <a:pt x="4909" y="19469"/>
                  <a:pt x="4909" y="19800"/>
                </a:cubicBezTo>
                <a:cubicBezTo>
                  <a:pt x="4909" y="20132"/>
                  <a:pt x="5129" y="20400"/>
                  <a:pt x="5400" y="20400"/>
                </a:cubicBezTo>
                <a:lnTo>
                  <a:pt x="21109" y="20400"/>
                </a:lnTo>
                <a:cubicBezTo>
                  <a:pt x="21380" y="20400"/>
                  <a:pt x="21600" y="20132"/>
                  <a:pt x="21600" y="19800"/>
                </a:cubicBezTo>
                <a:cubicBezTo>
                  <a:pt x="21600" y="19469"/>
                  <a:pt x="21380" y="19200"/>
                  <a:pt x="21109" y="19200"/>
                </a:cubicBezTo>
                <a:moveTo>
                  <a:pt x="5400" y="2400"/>
                </a:moveTo>
                <a:lnTo>
                  <a:pt x="21109" y="2400"/>
                </a:lnTo>
                <a:cubicBezTo>
                  <a:pt x="21380" y="2400"/>
                  <a:pt x="21600" y="2132"/>
                  <a:pt x="21600" y="1800"/>
                </a:cubicBezTo>
                <a:cubicBezTo>
                  <a:pt x="21600" y="1469"/>
                  <a:pt x="21380" y="1200"/>
                  <a:pt x="21109" y="1200"/>
                </a:cubicBezTo>
                <a:lnTo>
                  <a:pt x="5400" y="1200"/>
                </a:lnTo>
                <a:cubicBezTo>
                  <a:pt x="5129" y="1200"/>
                  <a:pt x="4909" y="1469"/>
                  <a:pt x="4909" y="1800"/>
                </a:cubicBezTo>
                <a:cubicBezTo>
                  <a:pt x="4909" y="2132"/>
                  <a:pt x="5129" y="2400"/>
                  <a:pt x="5400" y="2400"/>
                </a:cubicBezTo>
                <a:moveTo>
                  <a:pt x="1473" y="18000"/>
                </a:moveTo>
                <a:cubicBezTo>
                  <a:pt x="659" y="18000"/>
                  <a:pt x="0" y="18806"/>
                  <a:pt x="0" y="19800"/>
                </a:cubicBezTo>
                <a:cubicBezTo>
                  <a:pt x="0" y="20794"/>
                  <a:pt x="659" y="21600"/>
                  <a:pt x="1473" y="21600"/>
                </a:cubicBezTo>
                <a:cubicBezTo>
                  <a:pt x="2286" y="21600"/>
                  <a:pt x="2945" y="20794"/>
                  <a:pt x="2945" y="19800"/>
                </a:cubicBezTo>
                <a:cubicBezTo>
                  <a:pt x="2945" y="18806"/>
                  <a:pt x="2286" y="18000"/>
                  <a:pt x="1473" y="18000"/>
                </a:cubicBezTo>
                <a:moveTo>
                  <a:pt x="1473" y="6000"/>
                </a:moveTo>
                <a:cubicBezTo>
                  <a:pt x="659" y="6000"/>
                  <a:pt x="0" y="6807"/>
                  <a:pt x="0" y="7800"/>
                </a:cubicBezTo>
                <a:cubicBezTo>
                  <a:pt x="0" y="8794"/>
                  <a:pt x="659" y="9600"/>
                  <a:pt x="1473" y="9600"/>
                </a:cubicBezTo>
                <a:cubicBezTo>
                  <a:pt x="2286" y="9600"/>
                  <a:pt x="2945" y="8794"/>
                  <a:pt x="2945" y="7800"/>
                </a:cubicBezTo>
                <a:cubicBezTo>
                  <a:pt x="2945" y="6807"/>
                  <a:pt x="2286" y="6000"/>
                  <a:pt x="1473" y="6000"/>
                </a:cubicBezTo>
                <a:moveTo>
                  <a:pt x="1473" y="12000"/>
                </a:moveTo>
                <a:cubicBezTo>
                  <a:pt x="659" y="12000"/>
                  <a:pt x="0" y="12807"/>
                  <a:pt x="0" y="13800"/>
                </a:cubicBezTo>
                <a:cubicBezTo>
                  <a:pt x="0" y="14794"/>
                  <a:pt x="659" y="15600"/>
                  <a:pt x="1473" y="15600"/>
                </a:cubicBezTo>
                <a:cubicBezTo>
                  <a:pt x="2286" y="15600"/>
                  <a:pt x="2945" y="14794"/>
                  <a:pt x="2945" y="13800"/>
                </a:cubicBezTo>
                <a:cubicBezTo>
                  <a:pt x="2945" y="12807"/>
                  <a:pt x="2286" y="12000"/>
                  <a:pt x="1473" y="120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0" name="Shape 2610"/>
          <p:cNvSpPr/>
          <p:nvPr/>
        </p:nvSpPr>
        <p:spPr>
          <a:xfrm>
            <a:off x="17832555" y="5036933"/>
            <a:ext cx="558655" cy="457069"/>
          </a:xfrm>
          <a:custGeom>
            <a:avLst/>
            <a:gdLst/>
            <a:ahLst/>
            <a:cxnLst>
              <a:cxn ang="0">
                <a:pos x="wd2" y="hd2"/>
              </a:cxn>
              <a:cxn ang="5400000">
                <a:pos x="wd2" y="hd2"/>
              </a:cxn>
              <a:cxn ang="10800000">
                <a:pos x="wd2" y="hd2"/>
              </a:cxn>
              <a:cxn ang="16200000">
                <a:pos x="wd2" y="hd2"/>
              </a:cxn>
            </a:cxnLst>
            <a:rect l="0" t="0" r="r" b="b"/>
            <a:pathLst>
              <a:path w="21600" h="21600" extrusionOk="0">
                <a:moveTo>
                  <a:pt x="20618" y="6000"/>
                </a:moveTo>
                <a:lnTo>
                  <a:pt x="982" y="6000"/>
                </a:lnTo>
                <a:lnTo>
                  <a:pt x="982" y="2399"/>
                </a:lnTo>
                <a:cubicBezTo>
                  <a:pt x="982" y="1737"/>
                  <a:pt x="1422" y="1200"/>
                  <a:pt x="1964" y="1200"/>
                </a:cubicBezTo>
                <a:lnTo>
                  <a:pt x="6873" y="1200"/>
                </a:lnTo>
                <a:cubicBezTo>
                  <a:pt x="8345" y="1200"/>
                  <a:pt x="8345" y="3600"/>
                  <a:pt x="10800" y="3600"/>
                </a:cubicBezTo>
                <a:lnTo>
                  <a:pt x="19636" y="3600"/>
                </a:lnTo>
                <a:cubicBezTo>
                  <a:pt x="20178" y="3600"/>
                  <a:pt x="20618" y="4137"/>
                  <a:pt x="20618" y="4800"/>
                </a:cubicBezTo>
                <a:cubicBezTo>
                  <a:pt x="20618" y="4800"/>
                  <a:pt x="20618" y="6000"/>
                  <a:pt x="20618" y="6000"/>
                </a:cubicBezTo>
                <a:close/>
                <a:moveTo>
                  <a:pt x="20618" y="19200"/>
                </a:moveTo>
                <a:cubicBezTo>
                  <a:pt x="20618" y="19863"/>
                  <a:pt x="20178" y="20400"/>
                  <a:pt x="19636" y="20400"/>
                </a:cubicBezTo>
                <a:lnTo>
                  <a:pt x="1964" y="20400"/>
                </a:lnTo>
                <a:cubicBezTo>
                  <a:pt x="1422" y="20400"/>
                  <a:pt x="982" y="19863"/>
                  <a:pt x="982" y="19200"/>
                </a:cubicBezTo>
                <a:lnTo>
                  <a:pt x="982" y="7200"/>
                </a:lnTo>
                <a:lnTo>
                  <a:pt x="20618" y="7200"/>
                </a:lnTo>
                <a:cubicBezTo>
                  <a:pt x="20618" y="7200"/>
                  <a:pt x="20618" y="19200"/>
                  <a:pt x="20618" y="19200"/>
                </a:cubicBezTo>
                <a:close/>
                <a:moveTo>
                  <a:pt x="19636" y="2399"/>
                </a:moveTo>
                <a:lnTo>
                  <a:pt x="10800" y="2399"/>
                </a:lnTo>
                <a:cubicBezTo>
                  <a:pt x="8836" y="2399"/>
                  <a:pt x="8836" y="0"/>
                  <a:pt x="6873" y="0"/>
                </a:cubicBezTo>
                <a:lnTo>
                  <a:pt x="1964" y="0"/>
                </a:lnTo>
                <a:cubicBezTo>
                  <a:pt x="879" y="0"/>
                  <a:pt x="0" y="1074"/>
                  <a:pt x="0" y="2399"/>
                </a:cubicBezTo>
                <a:lnTo>
                  <a:pt x="0" y="19200"/>
                </a:lnTo>
                <a:cubicBezTo>
                  <a:pt x="0" y="20526"/>
                  <a:pt x="879" y="21600"/>
                  <a:pt x="1964" y="21600"/>
                </a:cubicBezTo>
                <a:lnTo>
                  <a:pt x="19636" y="21600"/>
                </a:lnTo>
                <a:cubicBezTo>
                  <a:pt x="20721" y="21600"/>
                  <a:pt x="21600" y="20526"/>
                  <a:pt x="21600" y="19200"/>
                </a:cubicBezTo>
                <a:lnTo>
                  <a:pt x="21600" y="4800"/>
                </a:lnTo>
                <a:cubicBezTo>
                  <a:pt x="21600" y="3474"/>
                  <a:pt x="20721" y="2399"/>
                  <a:pt x="19636" y="239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1" name="Shape 2611"/>
          <p:cNvSpPr/>
          <p:nvPr/>
        </p:nvSpPr>
        <p:spPr>
          <a:xfrm>
            <a:off x="18899077" y="5011540"/>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9636" y="2161"/>
                </a:moveTo>
                <a:lnTo>
                  <a:pt x="13745" y="2161"/>
                </a:lnTo>
                <a:cubicBezTo>
                  <a:pt x="11782" y="2160"/>
                  <a:pt x="11782" y="0"/>
                  <a:pt x="9818" y="0"/>
                </a:cubicBezTo>
                <a:lnTo>
                  <a:pt x="5891" y="0"/>
                </a:lnTo>
                <a:cubicBezTo>
                  <a:pt x="4806" y="0"/>
                  <a:pt x="3927" y="967"/>
                  <a:pt x="3927" y="2161"/>
                </a:cubicBezTo>
                <a:lnTo>
                  <a:pt x="3927" y="2700"/>
                </a:lnTo>
                <a:cubicBezTo>
                  <a:pt x="3927" y="2999"/>
                  <a:pt x="4147" y="3240"/>
                  <a:pt x="4418" y="3240"/>
                </a:cubicBezTo>
                <a:cubicBezTo>
                  <a:pt x="4690" y="3240"/>
                  <a:pt x="4909" y="2999"/>
                  <a:pt x="4909" y="2700"/>
                </a:cubicBezTo>
                <a:lnTo>
                  <a:pt x="4909" y="2161"/>
                </a:lnTo>
                <a:cubicBezTo>
                  <a:pt x="4909" y="1564"/>
                  <a:pt x="5348" y="1080"/>
                  <a:pt x="5891" y="1080"/>
                </a:cubicBezTo>
                <a:lnTo>
                  <a:pt x="9818" y="1080"/>
                </a:lnTo>
                <a:cubicBezTo>
                  <a:pt x="11291" y="1080"/>
                  <a:pt x="11291" y="3239"/>
                  <a:pt x="13744" y="3240"/>
                </a:cubicBezTo>
                <a:lnTo>
                  <a:pt x="19636" y="3240"/>
                </a:lnTo>
                <a:cubicBezTo>
                  <a:pt x="20178" y="3240"/>
                  <a:pt x="20618" y="3724"/>
                  <a:pt x="20618" y="4321"/>
                </a:cubicBezTo>
                <a:lnTo>
                  <a:pt x="20618" y="15120"/>
                </a:lnTo>
                <a:cubicBezTo>
                  <a:pt x="20618" y="15717"/>
                  <a:pt x="20178" y="16200"/>
                  <a:pt x="19636" y="16200"/>
                </a:cubicBezTo>
                <a:lnTo>
                  <a:pt x="19145" y="16200"/>
                </a:lnTo>
                <a:cubicBezTo>
                  <a:pt x="18874" y="16200"/>
                  <a:pt x="18655" y="16442"/>
                  <a:pt x="18655" y="16740"/>
                </a:cubicBezTo>
                <a:cubicBezTo>
                  <a:pt x="18655" y="17039"/>
                  <a:pt x="18874" y="17280"/>
                  <a:pt x="19145" y="17280"/>
                </a:cubicBezTo>
                <a:lnTo>
                  <a:pt x="19636" y="17280"/>
                </a:lnTo>
                <a:cubicBezTo>
                  <a:pt x="20721" y="17280"/>
                  <a:pt x="21600" y="16314"/>
                  <a:pt x="21600" y="15120"/>
                </a:cubicBezTo>
                <a:lnTo>
                  <a:pt x="21600" y="4321"/>
                </a:lnTo>
                <a:cubicBezTo>
                  <a:pt x="21600" y="3127"/>
                  <a:pt x="20721" y="2161"/>
                  <a:pt x="19636" y="2161"/>
                </a:cubicBezTo>
                <a:moveTo>
                  <a:pt x="16691" y="9720"/>
                </a:moveTo>
                <a:lnTo>
                  <a:pt x="982" y="9720"/>
                </a:lnTo>
                <a:lnTo>
                  <a:pt x="982" y="6481"/>
                </a:lnTo>
                <a:cubicBezTo>
                  <a:pt x="982" y="5884"/>
                  <a:pt x="1421" y="5400"/>
                  <a:pt x="1964" y="5400"/>
                </a:cubicBezTo>
                <a:lnTo>
                  <a:pt x="5891" y="5400"/>
                </a:lnTo>
                <a:cubicBezTo>
                  <a:pt x="7364" y="5400"/>
                  <a:pt x="7364" y="7560"/>
                  <a:pt x="9818" y="7560"/>
                </a:cubicBezTo>
                <a:lnTo>
                  <a:pt x="15709" y="7560"/>
                </a:lnTo>
                <a:cubicBezTo>
                  <a:pt x="16251" y="7560"/>
                  <a:pt x="16691" y="8044"/>
                  <a:pt x="16691" y="8641"/>
                </a:cubicBezTo>
                <a:cubicBezTo>
                  <a:pt x="16691" y="8641"/>
                  <a:pt x="16691" y="9720"/>
                  <a:pt x="16691" y="9720"/>
                </a:cubicBezTo>
                <a:close/>
                <a:moveTo>
                  <a:pt x="16691" y="19440"/>
                </a:moveTo>
                <a:cubicBezTo>
                  <a:pt x="16691" y="20037"/>
                  <a:pt x="16251" y="20520"/>
                  <a:pt x="15709" y="20520"/>
                </a:cubicBezTo>
                <a:lnTo>
                  <a:pt x="1964" y="20520"/>
                </a:lnTo>
                <a:cubicBezTo>
                  <a:pt x="1421" y="20520"/>
                  <a:pt x="982" y="20037"/>
                  <a:pt x="982" y="19440"/>
                </a:cubicBezTo>
                <a:lnTo>
                  <a:pt x="982" y="10801"/>
                </a:lnTo>
                <a:lnTo>
                  <a:pt x="16691" y="10801"/>
                </a:lnTo>
                <a:cubicBezTo>
                  <a:pt x="16691" y="10801"/>
                  <a:pt x="16691" y="19440"/>
                  <a:pt x="16691" y="19440"/>
                </a:cubicBezTo>
                <a:close/>
                <a:moveTo>
                  <a:pt x="15709" y="6481"/>
                </a:moveTo>
                <a:lnTo>
                  <a:pt x="9818" y="6481"/>
                </a:lnTo>
                <a:cubicBezTo>
                  <a:pt x="7855" y="6480"/>
                  <a:pt x="7855" y="4320"/>
                  <a:pt x="5891" y="4320"/>
                </a:cubicBezTo>
                <a:lnTo>
                  <a:pt x="1964" y="4320"/>
                </a:lnTo>
                <a:cubicBezTo>
                  <a:pt x="879" y="4320"/>
                  <a:pt x="0" y="5287"/>
                  <a:pt x="0" y="6481"/>
                </a:cubicBezTo>
                <a:lnTo>
                  <a:pt x="0" y="19440"/>
                </a:lnTo>
                <a:cubicBezTo>
                  <a:pt x="0" y="20634"/>
                  <a:pt x="879" y="21600"/>
                  <a:pt x="1964" y="21600"/>
                </a:cubicBezTo>
                <a:lnTo>
                  <a:pt x="15709" y="21600"/>
                </a:lnTo>
                <a:cubicBezTo>
                  <a:pt x="16794" y="21600"/>
                  <a:pt x="17673" y="20634"/>
                  <a:pt x="17673" y="19440"/>
                </a:cubicBezTo>
                <a:lnTo>
                  <a:pt x="17673" y="8641"/>
                </a:lnTo>
                <a:cubicBezTo>
                  <a:pt x="17673" y="7447"/>
                  <a:pt x="16794" y="6481"/>
                  <a:pt x="15709" y="648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2" name="Shape 2612"/>
          <p:cNvSpPr/>
          <p:nvPr/>
        </p:nvSpPr>
        <p:spPr>
          <a:xfrm>
            <a:off x="19965599" y="5036933"/>
            <a:ext cx="558655" cy="457063"/>
          </a:xfrm>
          <a:custGeom>
            <a:avLst/>
            <a:gdLst/>
            <a:ahLst/>
            <a:cxnLst>
              <a:cxn ang="0">
                <a:pos x="wd2" y="hd2"/>
              </a:cxn>
              <a:cxn ang="5400000">
                <a:pos x="wd2" y="hd2"/>
              </a:cxn>
              <a:cxn ang="10800000">
                <a:pos x="wd2" y="hd2"/>
              </a:cxn>
              <a:cxn ang="16200000">
                <a:pos x="wd2" y="hd2"/>
              </a:cxn>
            </a:cxnLst>
            <a:rect l="0" t="0" r="r" b="b"/>
            <a:pathLst>
              <a:path w="21600" h="21600" extrusionOk="0">
                <a:moveTo>
                  <a:pt x="10800" y="13200"/>
                </a:moveTo>
                <a:cubicBezTo>
                  <a:pt x="11071" y="13200"/>
                  <a:pt x="11291" y="13469"/>
                  <a:pt x="11291" y="13800"/>
                </a:cubicBezTo>
                <a:cubicBezTo>
                  <a:pt x="11291" y="14132"/>
                  <a:pt x="11071" y="14400"/>
                  <a:pt x="10800" y="14400"/>
                </a:cubicBezTo>
                <a:cubicBezTo>
                  <a:pt x="10529" y="14400"/>
                  <a:pt x="10309" y="14132"/>
                  <a:pt x="10309" y="13800"/>
                </a:cubicBezTo>
                <a:cubicBezTo>
                  <a:pt x="10309" y="13469"/>
                  <a:pt x="10529" y="13200"/>
                  <a:pt x="10800" y="13200"/>
                </a:cubicBezTo>
                <a:moveTo>
                  <a:pt x="10800" y="15600"/>
                </a:moveTo>
                <a:cubicBezTo>
                  <a:pt x="11613" y="15600"/>
                  <a:pt x="12273" y="14794"/>
                  <a:pt x="12273" y="13800"/>
                </a:cubicBezTo>
                <a:cubicBezTo>
                  <a:pt x="12273" y="12806"/>
                  <a:pt x="11613" y="12000"/>
                  <a:pt x="10800" y="12000"/>
                </a:cubicBezTo>
                <a:cubicBezTo>
                  <a:pt x="9987" y="12000"/>
                  <a:pt x="9327" y="12806"/>
                  <a:pt x="9327" y="13800"/>
                </a:cubicBezTo>
                <a:cubicBezTo>
                  <a:pt x="9327" y="14794"/>
                  <a:pt x="9987" y="15600"/>
                  <a:pt x="10800" y="15600"/>
                </a:cubicBezTo>
                <a:moveTo>
                  <a:pt x="5400" y="13200"/>
                </a:moveTo>
                <a:cubicBezTo>
                  <a:pt x="5671" y="13200"/>
                  <a:pt x="5891" y="13469"/>
                  <a:pt x="5891" y="13800"/>
                </a:cubicBezTo>
                <a:cubicBezTo>
                  <a:pt x="5891" y="14132"/>
                  <a:pt x="5671" y="14400"/>
                  <a:pt x="5400" y="14400"/>
                </a:cubicBezTo>
                <a:cubicBezTo>
                  <a:pt x="5129" y="14400"/>
                  <a:pt x="4909" y="14132"/>
                  <a:pt x="4909" y="13800"/>
                </a:cubicBezTo>
                <a:cubicBezTo>
                  <a:pt x="4909" y="13469"/>
                  <a:pt x="5129" y="13200"/>
                  <a:pt x="5400" y="13200"/>
                </a:cubicBezTo>
                <a:moveTo>
                  <a:pt x="5400" y="15600"/>
                </a:moveTo>
                <a:cubicBezTo>
                  <a:pt x="6213" y="15600"/>
                  <a:pt x="6873" y="14794"/>
                  <a:pt x="6873" y="13800"/>
                </a:cubicBezTo>
                <a:cubicBezTo>
                  <a:pt x="6873" y="12806"/>
                  <a:pt x="6213" y="12000"/>
                  <a:pt x="5400" y="12000"/>
                </a:cubicBezTo>
                <a:cubicBezTo>
                  <a:pt x="4587" y="12000"/>
                  <a:pt x="3927" y="12806"/>
                  <a:pt x="3927" y="13800"/>
                </a:cubicBezTo>
                <a:cubicBezTo>
                  <a:pt x="3927" y="14794"/>
                  <a:pt x="4587" y="15600"/>
                  <a:pt x="5400" y="15600"/>
                </a:cubicBezTo>
                <a:moveTo>
                  <a:pt x="20618" y="6000"/>
                </a:moveTo>
                <a:lnTo>
                  <a:pt x="982" y="6000"/>
                </a:lnTo>
                <a:lnTo>
                  <a:pt x="982" y="2399"/>
                </a:lnTo>
                <a:cubicBezTo>
                  <a:pt x="982" y="1737"/>
                  <a:pt x="1421" y="1200"/>
                  <a:pt x="1964" y="1200"/>
                </a:cubicBezTo>
                <a:lnTo>
                  <a:pt x="6873" y="1200"/>
                </a:lnTo>
                <a:cubicBezTo>
                  <a:pt x="8345" y="1200"/>
                  <a:pt x="8345" y="3600"/>
                  <a:pt x="10800" y="3600"/>
                </a:cubicBezTo>
                <a:lnTo>
                  <a:pt x="19636" y="3600"/>
                </a:lnTo>
                <a:cubicBezTo>
                  <a:pt x="20178" y="3600"/>
                  <a:pt x="20618" y="4137"/>
                  <a:pt x="20618" y="4799"/>
                </a:cubicBezTo>
                <a:cubicBezTo>
                  <a:pt x="20618" y="4799"/>
                  <a:pt x="20618" y="6000"/>
                  <a:pt x="20618" y="6000"/>
                </a:cubicBezTo>
                <a:close/>
                <a:moveTo>
                  <a:pt x="20618" y="19200"/>
                </a:moveTo>
                <a:cubicBezTo>
                  <a:pt x="20618" y="19862"/>
                  <a:pt x="20178" y="20400"/>
                  <a:pt x="19636" y="20400"/>
                </a:cubicBezTo>
                <a:lnTo>
                  <a:pt x="1964" y="20400"/>
                </a:lnTo>
                <a:cubicBezTo>
                  <a:pt x="1421" y="20400"/>
                  <a:pt x="982" y="19862"/>
                  <a:pt x="982" y="19200"/>
                </a:cubicBezTo>
                <a:lnTo>
                  <a:pt x="982" y="7199"/>
                </a:lnTo>
                <a:lnTo>
                  <a:pt x="20618" y="7199"/>
                </a:lnTo>
                <a:cubicBezTo>
                  <a:pt x="20618" y="7199"/>
                  <a:pt x="20618" y="19200"/>
                  <a:pt x="20618" y="19200"/>
                </a:cubicBezTo>
                <a:close/>
                <a:moveTo>
                  <a:pt x="19636" y="2399"/>
                </a:moveTo>
                <a:lnTo>
                  <a:pt x="10800" y="2399"/>
                </a:lnTo>
                <a:cubicBezTo>
                  <a:pt x="8836" y="2399"/>
                  <a:pt x="8836" y="0"/>
                  <a:pt x="6873" y="0"/>
                </a:cubicBezTo>
                <a:lnTo>
                  <a:pt x="1964" y="0"/>
                </a:lnTo>
                <a:cubicBezTo>
                  <a:pt x="879" y="0"/>
                  <a:pt x="0" y="1074"/>
                  <a:pt x="0" y="2399"/>
                </a:cubicBezTo>
                <a:lnTo>
                  <a:pt x="0" y="19200"/>
                </a:lnTo>
                <a:cubicBezTo>
                  <a:pt x="0" y="20526"/>
                  <a:pt x="879" y="21600"/>
                  <a:pt x="1964" y="21600"/>
                </a:cubicBezTo>
                <a:lnTo>
                  <a:pt x="19636" y="21600"/>
                </a:lnTo>
                <a:cubicBezTo>
                  <a:pt x="20721" y="21600"/>
                  <a:pt x="21600" y="20526"/>
                  <a:pt x="21600" y="19200"/>
                </a:cubicBezTo>
                <a:lnTo>
                  <a:pt x="21600" y="4799"/>
                </a:lnTo>
                <a:cubicBezTo>
                  <a:pt x="21600" y="3474"/>
                  <a:pt x="20721" y="2399"/>
                  <a:pt x="19636" y="2399"/>
                </a:cubicBezTo>
                <a:moveTo>
                  <a:pt x="16200" y="13200"/>
                </a:moveTo>
                <a:cubicBezTo>
                  <a:pt x="16471" y="13200"/>
                  <a:pt x="16691" y="13469"/>
                  <a:pt x="16691" y="13800"/>
                </a:cubicBezTo>
                <a:cubicBezTo>
                  <a:pt x="16691" y="14132"/>
                  <a:pt x="16471" y="14400"/>
                  <a:pt x="16200" y="14400"/>
                </a:cubicBezTo>
                <a:cubicBezTo>
                  <a:pt x="15929" y="14400"/>
                  <a:pt x="15709" y="14132"/>
                  <a:pt x="15709" y="13800"/>
                </a:cubicBezTo>
                <a:cubicBezTo>
                  <a:pt x="15709" y="13469"/>
                  <a:pt x="15929" y="13200"/>
                  <a:pt x="16200" y="13200"/>
                </a:cubicBezTo>
                <a:moveTo>
                  <a:pt x="16200" y="15600"/>
                </a:moveTo>
                <a:cubicBezTo>
                  <a:pt x="17013" y="15600"/>
                  <a:pt x="17673" y="14794"/>
                  <a:pt x="17673" y="13800"/>
                </a:cubicBezTo>
                <a:cubicBezTo>
                  <a:pt x="17673" y="12806"/>
                  <a:pt x="17013" y="12000"/>
                  <a:pt x="16200" y="12000"/>
                </a:cubicBezTo>
                <a:cubicBezTo>
                  <a:pt x="15387" y="12000"/>
                  <a:pt x="14727" y="12806"/>
                  <a:pt x="14727" y="13800"/>
                </a:cubicBezTo>
                <a:cubicBezTo>
                  <a:pt x="14727" y="14794"/>
                  <a:pt x="15387" y="15600"/>
                  <a:pt x="16200" y="156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3" name="Shape 2613"/>
          <p:cNvSpPr/>
          <p:nvPr/>
        </p:nvSpPr>
        <p:spPr>
          <a:xfrm>
            <a:off x="21032121" y="498614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9636" y="1964"/>
                </a:moveTo>
                <a:lnTo>
                  <a:pt x="10800" y="1964"/>
                </a:lnTo>
                <a:cubicBezTo>
                  <a:pt x="8836" y="1964"/>
                  <a:pt x="8836" y="0"/>
                  <a:pt x="6873" y="0"/>
                </a:cubicBezTo>
                <a:lnTo>
                  <a:pt x="1964" y="0"/>
                </a:lnTo>
                <a:cubicBezTo>
                  <a:pt x="879" y="0"/>
                  <a:pt x="0" y="879"/>
                  <a:pt x="0" y="1964"/>
                </a:cubicBezTo>
                <a:lnTo>
                  <a:pt x="0" y="15709"/>
                </a:lnTo>
                <a:cubicBezTo>
                  <a:pt x="0" y="16794"/>
                  <a:pt x="879" y="17673"/>
                  <a:pt x="1964" y="17673"/>
                </a:cubicBezTo>
                <a:lnTo>
                  <a:pt x="6599" y="17673"/>
                </a:lnTo>
                <a:cubicBezTo>
                  <a:pt x="6257" y="17372"/>
                  <a:pt x="5941" y="17046"/>
                  <a:pt x="5656" y="16691"/>
                </a:cubicBezTo>
                <a:lnTo>
                  <a:pt x="1964" y="16691"/>
                </a:lnTo>
                <a:cubicBezTo>
                  <a:pt x="1422" y="16691"/>
                  <a:pt x="982" y="16252"/>
                  <a:pt x="982" y="15709"/>
                </a:cubicBezTo>
                <a:lnTo>
                  <a:pt x="982" y="5891"/>
                </a:lnTo>
                <a:lnTo>
                  <a:pt x="6599" y="5891"/>
                </a:lnTo>
                <a:cubicBezTo>
                  <a:pt x="7023" y="5517"/>
                  <a:pt x="7484" y="5185"/>
                  <a:pt x="7982" y="4909"/>
                </a:cubicBezTo>
                <a:lnTo>
                  <a:pt x="982" y="4909"/>
                </a:lnTo>
                <a:lnTo>
                  <a:pt x="982" y="1964"/>
                </a:lnTo>
                <a:cubicBezTo>
                  <a:pt x="982" y="1422"/>
                  <a:pt x="1422" y="982"/>
                  <a:pt x="1964" y="982"/>
                </a:cubicBezTo>
                <a:lnTo>
                  <a:pt x="6873" y="982"/>
                </a:lnTo>
                <a:cubicBezTo>
                  <a:pt x="8345" y="982"/>
                  <a:pt x="8345" y="2946"/>
                  <a:pt x="10800" y="2946"/>
                </a:cubicBezTo>
                <a:lnTo>
                  <a:pt x="19636" y="2946"/>
                </a:lnTo>
                <a:cubicBezTo>
                  <a:pt x="20178" y="2946"/>
                  <a:pt x="20618" y="3385"/>
                  <a:pt x="20618" y="3927"/>
                </a:cubicBezTo>
                <a:lnTo>
                  <a:pt x="20618" y="4909"/>
                </a:lnTo>
                <a:lnTo>
                  <a:pt x="15582" y="4909"/>
                </a:lnTo>
                <a:cubicBezTo>
                  <a:pt x="16080" y="5185"/>
                  <a:pt x="16541" y="5517"/>
                  <a:pt x="16965" y="5891"/>
                </a:cubicBezTo>
                <a:lnTo>
                  <a:pt x="20618" y="5891"/>
                </a:lnTo>
                <a:lnTo>
                  <a:pt x="20618" y="15709"/>
                </a:lnTo>
                <a:cubicBezTo>
                  <a:pt x="20618" y="16252"/>
                  <a:pt x="20178" y="16691"/>
                  <a:pt x="19636" y="16691"/>
                </a:cubicBezTo>
                <a:lnTo>
                  <a:pt x="18766" y="16691"/>
                </a:lnTo>
                <a:lnTo>
                  <a:pt x="19738" y="17663"/>
                </a:lnTo>
                <a:cubicBezTo>
                  <a:pt x="20774" y="17609"/>
                  <a:pt x="21600" y="16759"/>
                  <a:pt x="21600" y="15709"/>
                </a:cubicBezTo>
                <a:lnTo>
                  <a:pt x="21600" y="3927"/>
                </a:lnTo>
                <a:cubicBezTo>
                  <a:pt x="21600" y="2843"/>
                  <a:pt x="20721" y="1964"/>
                  <a:pt x="19636" y="1964"/>
                </a:cubicBezTo>
                <a:moveTo>
                  <a:pt x="11782" y="17673"/>
                </a:moveTo>
                <a:cubicBezTo>
                  <a:pt x="8529" y="17673"/>
                  <a:pt x="5891" y="15036"/>
                  <a:pt x="5891" y="11782"/>
                </a:cubicBezTo>
                <a:cubicBezTo>
                  <a:pt x="5891" y="8529"/>
                  <a:pt x="8529" y="5891"/>
                  <a:pt x="11782" y="5891"/>
                </a:cubicBezTo>
                <a:cubicBezTo>
                  <a:pt x="15035" y="5891"/>
                  <a:pt x="17673" y="8529"/>
                  <a:pt x="17673" y="11782"/>
                </a:cubicBezTo>
                <a:cubicBezTo>
                  <a:pt x="17673" y="15036"/>
                  <a:pt x="15035" y="17673"/>
                  <a:pt x="11782" y="17673"/>
                </a:cubicBezTo>
                <a:moveTo>
                  <a:pt x="16972" y="16278"/>
                </a:moveTo>
                <a:cubicBezTo>
                  <a:pt x="18018" y="15072"/>
                  <a:pt x="18655" y="13503"/>
                  <a:pt x="18655" y="11782"/>
                </a:cubicBezTo>
                <a:cubicBezTo>
                  <a:pt x="18655" y="7987"/>
                  <a:pt x="15578" y="4910"/>
                  <a:pt x="11782" y="4910"/>
                </a:cubicBezTo>
                <a:cubicBezTo>
                  <a:pt x="7986" y="4910"/>
                  <a:pt x="4909" y="7987"/>
                  <a:pt x="4909" y="11782"/>
                </a:cubicBezTo>
                <a:cubicBezTo>
                  <a:pt x="4909" y="15578"/>
                  <a:pt x="7986" y="18655"/>
                  <a:pt x="11782" y="18655"/>
                </a:cubicBezTo>
                <a:cubicBezTo>
                  <a:pt x="13503" y="18655"/>
                  <a:pt x="15072" y="18017"/>
                  <a:pt x="16278" y="16972"/>
                </a:cubicBezTo>
                <a:lnTo>
                  <a:pt x="16972" y="17666"/>
                </a:lnTo>
                <a:cubicBezTo>
                  <a:pt x="16969" y="17668"/>
                  <a:pt x="16967" y="17671"/>
                  <a:pt x="16965" y="17673"/>
                </a:cubicBezTo>
                <a:lnTo>
                  <a:pt x="16979" y="17673"/>
                </a:lnTo>
                <a:lnTo>
                  <a:pt x="20762" y="21457"/>
                </a:lnTo>
                <a:cubicBezTo>
                  <a:pt x="20851" y="21546"/>
                  <a:pt x="20974" y="21600"/>
                  <a:pt x="21109" y="21600"/>
                </a:cubicBezTo>
                <a:cubicBezTo>
                  <a:pt x="21380" y="21600"/>
                  <a:pt x="21600" y="21381"/>
                  <a:pt x="21600" y="21109"/>
                </a:cubicBezTo>
                <a:cubicBezTo>
                  <a:pt x="21600" y="20974"/>
                  <a:pt x="21545" y="20851"/>
                  <a:pt x="21456" y="20762"/>
                </a:cubicBezTo>
                <a:cubicBezTo>
                  <a:pt x="21456" y="20762"/>
                  <a:pt x="16972" y="16278"/>
                  <a:pt x="16972" y="16278"/>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4" name="Shape 2614"/>
          <p:cNvSpPr/>
          <p:nvPr/>
        </p:nvSpPr>
        <p:spPr>
          <a:xfrm>
            <a:off x="22098643" y="498614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958" y="17505"/>
                </a:moveTo>
                <a:cubicBezTo>
                  <a:pt x="17372" y="16944"/>
                  <a:pt x="16242" y="15945"/>
                  <a:pt x="15117" y="15413"/>
                </a:cubicBezTo>
                <a:cubicBezTo>
                  <a:pt x="14189" y="14975"/>
                  <a:pt x="13657" y="14531"/>
                  <a:pt x="13491" y="14057"/>
                </a:cubicBezTo>
                <a:cubicBezTo>
                  <a:pt x="13377" y="13728"/>
                  <a:pt x="13428" y="13351"/>
                  <a:pt x="13649" y="12904"/>
                </a:cubicBezTo>
                <a:cubicBezTo>
                  <a:pt x="13815" y="12567"/>
                  <a:pt x="13972" y="12286"/>
                  <a:pt x="14117" y="12028"/>
                </a:cubicBezTo>
                <a:cubicBezTo>
                  <a:pt x="14730" y="10934"/>
                  <a:pt x="15203" y="10145"/>
                  <a:pt x="15203" y="7348"/>
                </a:cubicBezTo>
                <a:cubicBezTo>
                  <a:pt x="15203" y="3162"/>
                  <a:pt x="12787" y="2951"/>
                  <a:pt x="12309" y="2951"/>
                </a:cubicBezTo>
                <a:cubicBezTo>
                  <a:pt x="11917" y="2951"/>
                  <a:pt x="11672" y="3037"/>
                  <a:pt x="11435" y="3121"/>
                </a:cubicBezTo>
                <a:cubicBezTo>
                  <a:pt x="11175" y="3213"/>
                  <a:pt x="10907" y="3309"/>
                  <a:pt x="10296" y="3319"/>
                </a:cubicBezTo>
                <a:cubicBezTo>
                  <a:pt x="9190" y="3337"/>
                  <a:pt x="6873" y="3375"/>
                  <a:pt x="6873" y="7226"/>
                </a:cubicBezTo>
                <a:cubicBezTo>
                  <a:pt x="6873" y="9919"/>
                  <a:pt x="7574" y="11156"/>
                  <a:pt x="8125" y="12150"/>
                </a:cubicBezTo>
                <a:cubicBezTo>
                  <a:pt x="8266" y="12404"/>
                  <a:pt x="8399" y="12645"/>
                  <a:pt x="8505" y="12885"/>
                </a:cubicBezTo>
                <a:cubicBezTo>
                  <a:pt x="8973" y="13949"/>
                  <a:pt x="8631" y="14693"/>
                  <a:pt x="7426" y="15224"/>
                </a:cubicBezTo>
                <a:cubicBezTo>
                  <a:pt x="5905" y="15897"/>
                  <a:pt x="5188" y="16247"/>
                  <a:pt x="3693" y="17562"/>
                </a:cubicBezTo>
                <a:cubicBezTo>
                  <a:pt x="2017" y="15800"/>
                  <a:pt x="982" y="13423"/>
                  <a:pt x="982" y="10800"/>
                </a:cubicBezTo>
                <a:cubicBezTo>
                  <a:pt x="982" y="5377"/>
                  <a:pt x="5377" y="982"/>
                  <a:pt x="10800" y="982"/>
                </a:cubicBezTo>
                <a:cubicBezTo>
                  <a:pt x="16223" y="982"/>
                  <a:pt x="20618" y="5377"/>
                  <a:pt x="20618" y="10800"/>
                </a:cubicBezTo>
                <a:cubicBezTo>
                  <a:pt x="20618" y="13395"/>
                  <a:pt x="19603" y="15749"/>
                  <a:pt x="17958" y="17505"/>
                </a:cubicBezTo>
                <a:moveTo>
                  <a:pt x="10800" y="20618"/>
                </a:moveTo>
                <a:cubicBezTo>
                  <a:pt x="8356" y="20618"/>
                  <a:pt x="6125" y="19720"/>
                  <a:pt x="4407" y="18242"/>
                </a:cubicBezTo>
                <a:cubicBezTo>
                  <a:pt x="5730" y="17084"/>
                  <a:pt x="6362" y="16767"/>
                  <a:pt x="7823" y="16122"/>
                </a:cubicBezTo>
                <a:cubicBezTo>
                  <a:pt x="9515" y="15375"/>
                  <a:pt x="10091" y="14051"/>
                  <a:pt x="9403" y="12489"/>
                </a:cubicBezTo>
                <a:cubicBezTo>
                  <a:pt x="9279" y="12208"/>
                  <a:pt x="9136" y="11949"/>
                  <a:pt x="8984" y="11674"/>
                </a:cubicBezTo>
                <a:cubicBezTo>
                  <a:pt x="8461" y="10732"/>
                  <a:pt x="7855" y="9665"/>
                  <a:pt x="7855" y="7226"/>
                </a:cubicBezTo>
                <a:cubicBezTo>
                  <a:pt x="7855" y="4341"/>
                  <a:pt x="9224" y="4318"/>
                  <a:pt x="10312" y="4300"/>
                </a:cubicBezTo>
                <a:cubicBezTo>
                  <a:pt x="11084" y="4287"/>
                  <a:pt x="11461" y="4154"/>
                  <a:pt x="11763" y="4047"/>
                </a:cubicBezTo>
                <a:cubicBezTo>
                  <a:pt x="11964" y="3975"/>
                  <a:pt x="12086" y="3933"/>
                  <a:pt x="12309" y="3933"/>
                </a:cubicBezTo>
                <a:cubicBezTo>
                  <a:pt x="13218" y="3933"/>
                  <a:pt x="14221" y="4830"/>
                  <a:pt x="14221" y="7348"/>
                </a:cubicBezTo>
                <a:cubicBezTo>
                  <a:pt x="14221" y="9888"/>
                  <a:pt x="13840" y="10513"/>
                  <a:pt x="13261" y="11548"/>
                </a:cubicBezTo>
                <a:cubicBezTo>
                  <a:pt x="13108" y="11820"/>
                  <a:pt x="12943" y="12115"/>
                  <a:pt x="12768" y="12470"/>
                </a:cubicBezTo>
                <a:cubicBezTo>
                  <a:pt x="12430" y="13155"/>
                  <a:pt x="12362" y="13798"/>
                  <a:pt x="12565" y="14380"/>
                </a:cubicBezTo>
                <a:cubicBezTo>
                  <a:pt x="12825" y="15126"/>
                  <a:pt x="13502" y="15737"/>
                  <a:pt x="14696" y="16302"/>
                </a:cubicBezTo>
                <a:cubicBezTo>
                  <a:pt x="15675" y="16764"/>
                  <a:pt x="16700" y="17667"/>
                  <a:pt x="17251" y="18189"/>
                </a:cubicBezTo>
                <a:cubicBezTo>
                  <a:pt x="15525" y="19697"/>
                  <a:pt x="13272" y="20618"/>
                  <a:pt x="10800" y="20618"/>
                </a:cubicBezTo>
                <a:moveTo>
                  <a:pt x="10800" y="0"/>
                </a:moveTo>
                <a:cubicBezTo>
                  <a:pt x="4835" y="0"/>
                  <a:pt x="0" y="4835"/>
                  <a:pt x="0" y="10800"/>
                </a:cubicBezTo>
                <a:cubicBezTo>
                  <a:pt x="0" y="16764"/>
                  <a:pt x="4835" y="21600"/>
                  <a:pt x="10800" y="21600"/>
                </a:cubicBezTo>
                <a:cubicBezTo>
                  <a:pt x="16765" y="21600"/>
                  <a:pt x="21600" y="16764"/>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5" name="Shape 2615"/>
          <p:cNvSpPr/>
          <p:nvPr/>
        </p:nvSpPr>
        <p:spPr>
          <a:xfrm>
            <a:off x="12499944" y="60526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593" y="17878"/>
                </a:moveTo>
                <a:cubicBezTo>
                  <a:pt x="16514" y="16546"/>
                  <a:pt x="15177" y="15812"/>
                  <a:pt x="14084" y="15323"/>
                </a:cubicBezTo>
                <a:cubicBezTo>
                  <a:pt x="13842" y="15214"/>
                  <a:pt x="13687" y="15099"/>
                  <a:pt x="13598" y="14990"/>
                </a:cubicBezTo>
                <a:cubicBezTo>
                  <a:pt x="15238" y="14959"/>
                  <a:pt x="16521" y="14237"/>
                  <a:pt x="16581" y="14203"/>
                </a:cubicBezTo>
                <a:cubicBezTo>
                  <a:pt x="16751" y="14106"/>
                  <a:pt x="16846" y="13918"/>
                  <a:pt x="16826" y="13724"/>
                </a:cubicBezTo>
                <a:cubicBezTo>
                  <a:pt x="16807" y="13546"/>
                  <a:pt x="16693" y="13394"/>
                  <a:pt x="16530" y="13325"/>
                </a:cubicBezTo>
                <a:cubicBezTo>
                  <a:pt x="16461" y="13275"/>
                  <a:pt x="15663" y="12629"/>
                  <a:pt x="15663" y="9051"/>
                </a:cubicBezTo>
                <a:cubicBezTo>
                  <a:pt x="15663" y="5000"/>
                  <a:pt x="14115" y="2945"/>
                  <a:pt x="11061" y="2945"/>
                </a:cubicBezTo>
                <a:cubicBezTo>
                  <a:pt x="8481" y="2945"/>
                  <a:pt x="5845" y="3642"/>
                  <a:pt x="5845" y="8806"/>
                </a:cubicBezTo>
                <a:cubicBezTo>
                  <a:pt x="5845" y="12555"/>
                  <a:pt x="5219" y="13278"/>
                  <a:pt x="5122" y="13367"/>
                </a:cubicBezTo>
                <a:cubicBezTo>
                  <a:pt x="4957" y="13416"/>
                  <a:pt x="4826" y="13551"/>
                  <a:pt x="4784" y="13723"/>
                </a:cubicBezTo>
                <a:cubicBezTo>
                  <a:pt x="4734" y="13935"/>
                  <a:pt x="4828" y="14153"/>
                  <a:pt x="5015" y="14262"/>
                </a:cubicBezTo>
                <a:cubicBezTo>
                  <a:pt x="6396" y="15064"/>
                  <a:pt x="7482" y="15136"/>
                  <a:pt x="8065" y="15091"/>
                </a:cubicBezTo>
                <a:cubicBezTo>
                  <a:pt x="7994" y="15151"/>
                  <a:pt x="7850" y="15241"/>
                  <a:pt x="7564" y="15335"/>
                </a:cubicBezTo>
                <a:cubicBezTo>
                  <a:pt x="6211" y="15776"/>
                  <a:pt x="4766" y="16807"/>
                  <a:pt x="3958" y="17834"/>
                </a:cubicBezTo>
                <a:cubicBezTo>
                  <a:pt x="2125" y="16050"/>
                  <a:pt x="982" y="13560"/>
                  <a:pt x="982" y="10800"/>
                </a:cubicBezTo>
                <a:cubicBezTo>
                  <a:pt x="982" y="5377"/>
                  <a:pt x="5377" y="982"/>
                  <a:pt x="10800" y="982"/>
                </a:cubicBezTo>
                <a:cubicBezTo>
                  <a:pt x="16222" y="982"/>
                  <a:pt x="20618" y="5377"/>
                  <a:pt x="20618" y="10800"/>
                </a:cubicBezTo>
                <a:cubicBezTo>
                  <a:pt x="20618" y="13584"/>
                  <a:pt x="19454" y="16092"/>
                  <a:pt x="17593" y="17878"/>
                </a:cubicBezTo>
                <a:moveTo>
                  <a:pt x="10800" y="20618"/>
                </a:moveTo>
                <a:cubicBezTo>
                  <a:pt x="8489" y="20618"/>
                  <a:pt x="6370" y="19815"/>
                  <a:pt x="4693" y="18480"/>
                </a:cubicBezTo>
                <a:cubicBezTo>
                  <a:pt x="5360" y="17604"/>
                  <a:pt x="6693" y="16652"/>
                  <a:pt x="7869" y="16268"/>
                </a:cubicBezTo>
                <a:cubicBezTo>
                  <a:pt x="8578" y="16037"/>
                  <a:pt x="8988" y="15688"/>
                  <a:pt x="9087" y="15232"/>
                </a:cubicBezTo>
                <a:cubicBezTo>
                  <a:pt x="9214" y="14656"/>
                  <a:pt x="8775" y="14230"/>
                  <a:pt x="8725" y="14183"/>
                </a:cubicBezTo>
                <a:cubicBezTo>
                  <a:pt x="8597" y="14065"/>
                  <a:pt x="8412" y="14025"/>
                  <a:pt x="8246" y="14075"/>
                </a:cubicBezTo>
                <a:cubicBezTo>
                  <a:pt x="8208" y="14086"/>
                  <a:pt x="7406" y="14309"/>
                  <a:pt x="6089" y="13714"/>
                </a:cubicBezTo>
                <a:cubicBezTo>
                  <a:pt x="6486" y="13026"/>
                  <a:pt x="6826" y="11618"/>
                  <a:pt x="6826" y="8806"/>
                </a:cubicBezTo>
                <a:cubicBezTo>
                  <a:pt x="6826" y="4301"/>
                  <a:pt x="8829" y="3928"/>
                  <a:pt x="11061" y="3928"/>
                </a:cubicBezTo>
                <a:cubicBezTo>
                  <a:pt x="12615" y="3928"/>
                  <a:pt x="14681" y="4458"/>
                  <a:pt x="14681" y="9051"/>
                </a:cubicBezTo>
                <a:cubicBezTo>
                  <a:pt x="14681" y="11662"/>
                  <a:pt x="15092" y="12966"/>
                  <a:pt x="15499" y="13617"/>
                </a:cubicBezTo>
                <a:cubicBezTo>
                  <a:pt x="14943" y="13829"/>
                  <a:pt x="14058" y="14076"/>
                  <a:pt x="13097" y="13993"/>
                </a:cubicBezTo>
                <a:cubicBezTo>
                  <a:pt x="12883" y="13971"/>
                  <a:pt x="12690" y="14092"/>
                  <a:pt x="12605" y="14285"/>
                </a:cubicBezTo>
                <a:cubicBezTo>
                  <a:pt x="12420" y="14704"/>
                  <a:pt x="12408" y="15649"/>
                  <a:pt x="13683" y="16219"/>
                </a:cubicBezTo>
                <a:cubicBezTo>
                  <a:pt x="14677" y="16664"/>
                  <a:pt x="15893" y="17331"/>
                  <a:pt x="16850" y="18522"/>
                </a:cubicBezTo>
                <a:cubicBezTo>
                  <a:pt x="15182" y="19831"/>
                  <a:pt x="13085"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6" name="Shape 2616"/>
          <p:cNvSpPr/>
          <p:nvPr/>
        </p:nvSpPr>
        <p:spPr>
          <a:xfrm>
            <a:off x="13566466" y="6078062"/>
            <a:ext cx="558655" cy="507994"/>
          </a:xfrm>
          <a:custGeom>
            <a:avLst/>
            <a:gdLst/>
            <a:ahLst/>
            <a:cxnLst>
              <a:cxn ang="0">
                <a:pos x="wd2" y="hd2"/>
              </a:cxn>
              <a:cxn ang="5400000">
                <a:pos x="wd2" y="hd2"/>
              </a:cxn>
              <a:cxn ang="10800000">
                <a:pos x="wd2" y="hd2"/>
              </a:cxn>
              <a:cxn ang="16200000">
                <a:pos x="wd2" y="hd2"/>
              </a:cxn>
            </a:cxnLst>
            <a:rect l="0" t="0" r="r" b="b"/>
            <a:pathLst>
              <a:path w="21600" h="21600" extrusionOk="0">
                <a:moveTo>
                  <a:pt x="1016" y="20520"/>
                </a:moveTo>
                <a:cubicBezTo>
                  <a:pt x="1258" y="18675"/>
                  <a:pt x="2752" y="17923"/>
                  <a:pt x="4191" y="17361"/>
                </a:cubicBezTo>
                <a:cubicBezTo>
                  <a:pt x="5156" y="17087"/>
                  <a:pt x="6884" y="15971"/>
                  <a:pt x="6884" y="13567"/>
                </a:cubicBezTo>
                <a:cubicBezTo>
                  <a:pt x="6884" y="11510"/>
                  <a:pt x="6113" y="10507"/>
                  <a:pt x="5698" y="9969"/>
                </a:cubicBezTo>
                <a:cubicBezTo>
                  <a:pt x="5646" y="9902"/>
                  <a:pt x="5599" y="9842"/>
                  <a:pt x="5562" y="9786"/>
                </a:cubicBezTo>
                <a:cubicBezTo>
                  <a:pt x="5550" y="9769"/>
                  <a:pt x="5538" y="9752"/>
                  <a:pt x="5526" y="9735"/>
                </a:cubicBezTo>
                <a:cubicBezTo>
                  <a:pt x="5491" y="9662"/>
                  <a:pt x="5297" y="9177"/>
                  <a:pt x="5553" y="8011"/>
                </a:cubicBezTo>
                <a:cubicBezTo>
                  <a:pt x="5604" y="7777"/>
                  <a:pt x="5583" y="7531"/>
                  <a:pt x="5493" y="7312"/>
                </a:cubicBezTo>
                <a:cubicBezTo>
                  <a:pt x="5249" y="6721"/>
                  <a:pt x="4603" y="5151"/>
                  <a:pt x="5035" y="3988"/>
                </a:cubicBezTo>
                <a:cubicBezTo>
                  <a:pt x="5619" y="2411"/>
                  <a:pt x="6140" y="2099"/>
                  <a:pt x="7085" y="1642"/>
                </a:cubicBezTo>
                <a:cubicBezTo>
                  <a:pt x="7132" y="1619"/>
                  <a:pt x="7177" y="1592"/>
                  <a:pt x="7220" y="1562"/>
                </a:cubicBezTo>
                <a:cubicBezTo>
                  <a:pt x="7458" y="1393"/>
                  <a:pt x="8233" y="1080"/>
                  <a:pt x="9029" y="1080"/>
                </a:cubicBezTo>
                <a:cubicBezTo>
                  <a:pt x="9467" y="1080"/>
                  <a:pt x="9840" y="1172"/>
                  <a:pt x="10137" y="1353"/>
                </a:cubicBezTo>
                <a:cubicBezTo>
                  <a:pt x="10491" y="1569"/>
                  <a:pt x="10825" y="1968"/>
                  <a:pt x="11308" y="3213"/>
                </a:cubicBezTo>
                <a:cubicBezTo>
                  <a:pt x="11991" y="4974"/>
                  <a:pt x="11820" y="6477"/>
                  <a:pt x="11347" y="7186"/>
                </a:cubicBezTo>
                <a:cubicBezTo>
                  <a:pt x="11175" y="7442"/>
                  <a:pt x="11116" y="7769"/>
                  <a:pt x="11184" y="8078"/>
                </a:cubicBezTo>
                <a:cubicBezTo>
                  <a:pt x="11422" y="9164"/>
                  <a:pt x="11247" y="9602"/>
                  <a:pt x="11210" y="9679"/>
                </a:cubicBezTo>
                <a:cubicBezTo>
                  <a:pt x="11181" y="9712"/>
                  <a:pt x="11153" y="9748"/>
                  <a:pt x="11129" y="9786"/>
                </a:cubicBezTo>
                <a:cubicBezTo>
                  <a:pt x="11091" y="9842"/>
                  <a:pt x="11044" y="9902"/>
                  <a:pt x="10992" y="9969"/>
                </a:cubicBezTo>
                <a:cubicBezTo>
                  <a:pt x="10578" y="10507"/>
                  <a:pt x="9806" y="11510"/>
                  <a:pt x="9806" y="13567"/>
                </a:cubicBezTo>
                <a:cubicBezTo>
                  <a:pt x="9806" y="15972"/>
                  <a:pt x="11535" y="17087"/>
                  <a:pt x="12500" y="17361"/>
                </a:cubicBezTo>
                <a:cubicBezTo>
                  <a:pt x="13925" y="17916"/>
                  <a:pt x="15432" y="18665"/>
                  <a:pt x="15675" y="20520"/>
                </a:cubicBezTo>
                <a:cubicBezTo>
                  <a:pt x="15675" y="20520"/>
                  <a:pt x="1016" y="20520"/>
                  <a:pt x="1016" y="20520"/>
                </a:cubicBezTo>
                <a:close/>
                <a:moveTo>
                  <a:pt x="12782" y="16326"/>
                </a:moveTo>
                <a:cubicBezTo>
                  <a:pt x="12782" y="16326"/>
                  <a:pt x="10788" y="15813"/>
                  <a:pt x="10788" y="13567"/>
                </a:cubicBezTo>
                <a:cubicBezTo>
                  <a:pt x="10788" y="11595"/>
                  <a:pt x="11607" y="10900"/>
                  <a:pt x="11923" y="10420"/>
                </a:cubicBezTo>
                <a:cubicBezTo>
                  <a:pt x="11923" y="10420"/>
                  <a:pt x="12573" y="9806"/>
                  <a:pt x="12138" y="7825"/>
                </a:cubicBezTo>
                <a:cubicBezTo>
                  <a:pt x="12863" y="6740"/>
                  <a:pt x="12999" y="4821"/>
                  <a:pt x="12211" y="2789"/>
                </a:cubicBezTo>
                <a:cubicBezTo>
                  <a:pt x="11716" y="1514"/>
                  <a:pt x="11279" y="815"/>
                  <a:pt x="10613" y="409"/>
                </a:cubicBezTo>
                <a:cubicBezTo>
                  <a:pt x="10124" y="111"/>
                  <a:pt x="9569" y="0"/>
                  <a:pt x="9029" y="0"/>
                </a:cubicBezTo>
                <a:cubicBezTo>
                  <a:pt x="8023" y="0"/>
                  <a:pt x="7070" y="384"/>
                  <a:pt x="6690" y="653"/>
                </a:cubicBezTo>
                <a:cubicBezTo>
                  <a:pt x="5576" y="1192"/>
                  <a:pt x="4828" y="1688"/>
                  <a:pt x="4126" y="3579"/>
                </a:cubicBezTo>
                <a:cubicBezTo>
                  <a:pt x="3556" y="5114"/>
                  <a:pt x="4241" y="6891"/>
                  <a:pt x="4598" y="7757"/>
                </a:cubicBezTo>
                <a:cubicBezTo>
                  <a:pt x="4163" y="9739"/>
                  <a:pt x="4767" y="10420"/>
                  <a:pt x="4767" y="10420"/>
                </a:cubicBezTo>
                <a:cubicBezTo>
                  <a:pt x="5083" y="10900"/>
                  <a:pt x="5903" y="11595"/>
                  <a:pt x="5903" y="13567"/>
                </a:cubicBezTo>
                <a:cubicBezTo>
                  <a:pt x="5903" y="15813"/>
                  <a:pt x="3909" y="16326"/>
                  <a:pt x="3909" y="16326"/>
                </a:cubicBezTo>
                <a:cubicBezTo>
                  <a:pt x="2642" y="16817"/>
                  <a:pt x="0" y="17821"/>
                  <a:pt x="0" y="21060"/>
                </a:cubicBezTo>
                <a:cubicBezTo>
                  <a:pt x="0" y="21060"/>
                  <a:pt x="0" y="21600"/>
                  <a:pt x="491" y="21600"/>
                </a:cubicBezTo>
                <a:lnTo>
                  <a:pt x="16200" y="21600"/>
                </a:lnTo>
                <a:cubicBezTo>
                  <a:pt x="16691" y="21600"/>
                  <a:pt x="16691" y="21060"/>
                  <a:pt x="16691" y="21060"/>
                </a:cubicBezTo>
                <a:cubicBezTo>
                  <a:pt x="16691" y="17821"/>
                  <a:pt x="14048" y="16817"/>
                  <a:pt x="12782" y="16326"/>
                </a:cubicBezTo>
                <a:moveTo>
                  <a:pt x="18035" y="15774"/>
                </a:moveTo>
                <a:cubicBezTo>
                  <a:pt x="18035" y="15774"/>
                  <a:pt x="16217" y="15312"/>
                  <a:pt x="16217" y="13291"/>
                </a:cubicBezTo>
                <a:cubicBezTo>
                  <a:pt x="16217" y="11515"/>
                  <a:pt x="17087" y="10890"/>
                  <a:pt x="17376" y="10458"/>
                </a:cubicBezTo>
                <a:cubicBezTo>
                  <a:pt x="17376" y="10458"/>
                  <a:pt x="17968" y="9906"/>
                  <a:pt x="17572" y="8122"/>
                </a:cubicBezTo>
                <a:cubicBezTo>
                  <a:pt x="18232" y="7146"/>
                  <a:pt x="18387" y="5419"/>
                  <a:pt x="17669" y="3590"/>
                </a:cubicBezTo>
                <a:cubicBezTo>
                  <a:pt x="17218" y="2442"/>
                  <a:pt x="16666" y="1814"/>
                  <a:pt x="16059" y="1449"/>
                </a:cubicBezTo>
                <a:cubicBezTo>
                  <a:pt x="15612" y="1180"/>
                  <a:pt x="15107" y="1081"/>
                  <a:pt x="14614" y="1081"/>
                </a:cubicBezTo>
                <a:cubicBezTo>
                  <a:pt x="13880" y="1081"/>
                  <a:pt x="13182" y="1301"/>
                  <a:pt x="12753" y="1514"/>
                </a:cubicBezTo>
                <a:cubicBezTo>
                  <a:pt x="12878" y="1781"/>
                  <a:pt x="12997" y="2064"/>
                  <a:pt x="13115" y="2366"/>
                </a:cubicBezTo>
                <a:cubicBezTo>
                  <a:pt x="13131" y="2409"/>
                  <a:pt x="13143" y="2453"/>
                  <a:pt x="13159" y="2496"/>
                </a:cubicBezTo>
                <a:cubicBezTo>
                  <a:pt x="13436" y="2360"/>
                  <a:pt x="13994" y="2160"/>
                  <a:pt x="14614" y="2160"/>
                </a:cubicBezTo>
                <a:cubicBezTo>
                  <a:pt x="15001" y="2160"/>
                  <a:pt x="15328" y="2239"/>
                  <a:pt x="15588" y="2396"/>
                </a:cubicBezTo>
                <a:cubicBezTo>
                  <a:pt x="15893" y="2579"/>
                  <a:pt x="16347" y="2947"/>
                  <a:pt x="16767" y="4019"/>
                </a:cubicBezTo>
                <a:cubicBezTo>
                  <a:pt x="17366" y="5541"/>
                  <a:pt x="17207" y="6853"/>
                  <a:pt x="16784" y="7478"/>
                </a:cubicBezTo>
                <a:cubicBezTo>
                  <a:pt x="16610" y="7736"/>
                  <a:pt x="16549" y="8067"/>
                  <a:pt x="16618" y="8379"/>
                </a:cubicBezTo>
                <a:cubicBezTo>
                  <a:pt x="16817" y="9273"/>
                  <a:pt x="16689" y="9648"/>
                  <a:pt x="16656" y="9723"/>
                </a:cubicBezTo>
                <a:cubicBezTo>
                  <a:pt x="16631" y="9754"/>
                  <a:pt x="16607" y="9786"/>
                  <a:pt x="16584" y="9820"/>
                </a:cubicBezTo>
                <a:cubicBezTo>
                  <a:pt x="16565" y="9848"/>
                  <a:pt x="16497" y="9929"/>
                  <a:pt x="16447" y="9988"/>
                </a:cubicBezTo>
                <a:cubicBezTo>
                  <a:pt x="16023" y="10488"/>
                  <a:pt x="15236" y="11419"/>
                  <a:pt x="15236" y="13291"/>
                </a:cubicBezTo>
                <a:cubicBezTo>
                  <a:pt x="15236" y="15520"/>
                  <a:pt x="16851" y="16555"/>
                  <a:pt x="17757" y="16810"/>
                </a:cubicBezTo>
                <a:cubicBezTo>
                  <a:pt x="19050" y="17307"/>
                  <a:pt x="20311" y="17926"/>
                  <a:pt x="20570" y="19440"/>
                </a:cubicBezTo>
                <a:lnTo>
                  <a:pt x="17464" y="19440"/>
                </a:lnTo>
                <a:cubicBezTo>
                  <a:pt x="17553" y="19773"/>
                  <a:pt x="17615" y="20132"/>
                  <a:pt x="17645" y="20520"/>
                </a:cubicBezTo>
                <a:lnTo>
                  <a:pt x="21152" y="20520"/>
                </a:lnTo>
                <a:cubicBezTo>
                  <a:pt x="21600" y="20520"/>
                  <a:pt x="21600" y="20034"/>
                  <a:pt x="21600" y="20034"/>
                </a:cubicBezTo>
                <a:cubicBezTo>
                  <a:pt x="21600" y="17119"/>
                  <a:pt x="19191" y="16215"/>
                  <a:pt x="18035" y="1577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7" name="Shape 2617"/>
          <p:cNvSpPr/>
          <p:nvPr/>
        </p:nvSpPr>
        <p:spPr>
          <a:xfrm>
            <a:off x="14632988" y="6103456"/>
            <a:ext cx="558655" cy="457132"/>
          </a:xfrm>
          <a:custGeom>
            <a:avLst/>
            <a:gdLst/>
            <a:ahLst/>
            <a:cxnLst>
              <a:cxn ang="0">
                <a:pos x="wd2" y="hd2"/>
              </a:cxn>
              <a:cxn ang="5400000">
                <a:pos x="wd2" y="hd2"/>
              </a:cxn>
              <a:cxn ang="10800000">
                <a:pos x="wd2" y="hd2"/>
              </a:cxn>
              <a:cxn ang="16200000">
                <a:pos x="wd2" y="hd2"/>
              </a:cxn>
            </a:cxnLst>
            <a:rect l="0" t="0" r="r" b="b"/>
            <a:pathLst>
              <a:path w="21600" h="21600" extrusionOk="0">
                <a:moveTo>
                  <a:pt x="4457" y="20400"/>
                </a:moveTo>
                <a:cubicBezTo>
                  <a:pt x="4686" y="18711"/>
                  <a:pt x="5897" y="18036"/>
                  <a:pt x="7134" y="17493"/>
                </a:cubicBezTo>
                <a:lnTo>
                  <a:pt x="7173" y="17477"/>
                </a:lnTo>
                <a:cubicBezTo>
                  <a:pt x="8055" y="17190"/>
                  <a:pt x="9626" y="16039"/>
                  <a:pt x="9626" y="13569"/>
                </a:cubicBezTo>
                <a:cubicBezTo>
                  <a:pt x="9626" y="11474"/>
                  <a:pt x="8932" y="10452"/>
                  <a:pt x="8558" y="9902"/>
                </a:cubicBezTo>
                <a:cubicBezTo>
                  <a:pt x="8484" y="9791"/>
                  <a:pt x="8394" y="9649"/>
                  <a:pt x="8414" y="9680"/>
                </a:cubicBezTo>
                <a:cubicBezTo>
                  <a:pt x="8384" y="9599"/>
                  <a:pt x="8237" y="9129"/>
                  <a:pt x="8449" y="8035"/>
                </a:cubicBezTo>
                <a:cubicBezTo>
                  <a:pt x="8549" y="7522"/>
                  <a:pt x="8380" y="7241"/>
                  <a:pt x="8380" y="7241"/>
                </a:cubicBezTo>
                <a:cubicBezTo>
                  <a:pt x="8112" y="6505"/>
                  <a:pt x="7614" y="5133"/>
                  <a:pt x="7988" y="4025"/>
                </a:cubicBezTo>
                <a:cubicBezTo>
                  <a:pt x="8490" y="2492"/>
                  <a:pt x="8935" y="2190"/>
                  <a:pt x="9741" y="1747"/>
                </a:cubicBezTo>
                <a:cubicBezTo>
                  <a:pt x="9788" y="1721"/>
                  <a:pt x="9834" y="1691"/>
                  <a:pt x="9877" y="1657"/>
                </a:cubicBezTo>
                <a:cubicBezTo>
                  <a:pt x="10029" y="1535"/>
                  <a:pt x="10674" y="1200"/>
                  <a:pt x="11403" y="1200"/>
                </a:cubicBezTo>
                <a:cubicBezTo>
                  <a:pt x="11768" y="1200"/>
                  <a:pt x="12075" y="1285"/>
                  <a:pt x="12318" y="1454"/>
                </a:cubicBezTo>
                <a:cubicBezTo>
                  <a:pt x="12610" y="1655"/>
                  <a:pt x="12890" y="2039"/>
                  <a:pt x="13313" y="3271"/>
                </a:cubicBezTo>
                <a:cubicBezTo>
                  <a:pt x="14101" y="5469"/>
                  <a:pt x="13602" y="6698"/>
                  <a:pt x="13350" y="7124"/>
                </a:cubicBezTo>
                <a:cubicBezTo>
                  <a:pt x="13183" y="7407"/>
                  <a:pt x="13126" y="7764"/>
                  <a:pt x="13191" y="8102"/>
                </a:cubicBezTo>
                <a:cubicBezTo>
                  <a:pt x="13386" y="9109"/>
                  <a:pt x="13260" y="9534"/>
                  <a:pt x="13227" y="9619"/>
                </a:cubicBezTo>
                <a:cubicBezTo>
                  <a:pt x="13219" y="9631"/>
                  <a:pt x="13101" y="9814"/>
                  <a:pt x="13041" y="9902"/>
                </a:cubicBezTo>
                <a:cubicBezTo>
                  <a:pt x="12668" y="10452"/>
                  <a:pt x="11973" y="11474"/>
                  <a:pt x="11973" y="13569"/>
                </a:cubicBezTo>
                <a:cubicBezTo>
                  <a:pt x="11973" y="16039"/>
                  <a:pt x="13545" y="17190"/>
                  <a:pt x="14427" y="17477"/>
                </a:cubicBezTo>
                <a:lnTo>
                  <a:pt x="14466" y="17493"/>
                </a:lnTo>
                <a:cubicBezTo>
                  <a:pt x="15703" y="18036"/>
                  <a:pt x="16914" y="18711"/>
                  <a:pt x="17143" y="20400"/>
                </a:cubicBezTo>
                <a:cubicBezTo>
                  <a:pt x="17143" y="20400"/>
                  <a:pt x="4457" y="20400"/>
                  <a:pt x="4457" y="20400"/>
                </a:cubicBezTo>
                <a:close/>
                <a:moveTo>
                  <a:pt x="14715" y="16328"/>
                </a:moveTo>
                <a:cubicBezTo>
                  <a:pt x="14715" y="16328"/>
                  <a:pt x="12955" y="15815"/>
                  <a:pt x="12955" y="13569"/>
                </a:cubicBezTo>
                <a:cubicBezTo>
                  <a:pt x="12955" y="11596"/>
                  <a:pt x="13678" y="10901"/>
                  <a:pt x="13957" y="10421"/>
                </a:cubicBezTo>
                <a:cubicBezTo>
                  <a:pt x="13957" y="10421"/>
                  <a:pt x="14531" y="9807"/>
                  <a:pt x="14146" y="7826"/>
                </a:cubicBezTo>
                <a:cubicBezTo>
                  <a:pt x="14787" y="6740"/>
                  <a:pt x="14995" y="4972"/>
                  <a:pt x="14211" y="2789"/>
                </a:cubicBezTo>
                <a:cubicBezTo>
                  <a:pt x="13774" y="1514"/>
                  <a:pt x="13389" y="815"/>
                  <a:pt x="12801" y="409"/>
                </a:cubicBezTo>
                <a:cubicBezTo>
                  <a:pt x="12370" y="110"/>
                  <a:pt x="11880" y="0"/>
                  <a:pt x="11403" y="0"/>
                </a:cubicBezTo>
                <a:cubicBezTo>
                  <a:pt x="10516" y="0"/>
                  <a:pt x="9675" y="384"/>
                  <a:pt x="9339" y="653"/>
                </a:cubicBezTo>
                <a:cubicBezTo>
                  <a:pt x="8357" y="1192"/>
                  <a:pt x="7697" y="1688"/>
                  <a:pt x="7077" y="3579"/>
                </a:cubicBezTo>
                <a:cubicBezTo>
                  <a:pt x="6540" y="5168"/>
                  <a:pt x="7179" y="6892"/>
                  <a:pt x="7494" y="7758"/>
                </a:cubicBezTo>
                <a:cubicBezTo>
                  <a:pt x="7110" y="9740"/>
                  <a:pt x="7642" y="10421"/>
                  <a:pt x="7642" y="10421"/>
                </a:cubicBezTo>
                <a:cubicBezTo>
                  <a:pt x="7922" y="10901"/>
                  <a:pt x="8644" y="11596"/>
                  <a:pt x="8644" y="13569"/>
                </a:cubicBezTo>
                <a:cubicBezTo>
                  <a:pt x="8644" y="15815"/>
                  <a:pt x="6885" y="16328"/>
                  <a:pt x="6885" y="16328"/>
                </a:cubicBezTo>
                <a:cubicBezTo>
                  <a:pt x="5768" y="16819"/>
                  <a:pt x="3436" y="17760"/>
                  <a:pt x="3436" y="21000"/>
                </a:cubicBezTo>
                <a:cubicBezTo>
                  <a:pt x="3436" y="21000"/>
                  <a:pt x="3436" y="21600"/>
                  <a:pt x="3927" y="21600"/>
                </a:cubicBezTo>
                <a:lnTo>
                  <a:pt x="17673" y="21600"/>
                </a:lnTo>
                <a:cubicBezTo>
                  <a:pt x="18164" y="21600"/>
                  <a:pt x="18164" y="21000"/>
                  <a:pt x="18164" y="21000"/>
                </a:cubicBezTo>
                <a:cubicBezTo>
                  <a:pt x="18164" y="17760"/>
                  <a:pt x="15832" y="16819"/>
                  <a:pt x="14715" y="16328"/>
                </a:cubicBezTo>
                <a:moveTo>
                  <a:pt x="19516" y="15006"/>
                </a:moveTo>
                <a:cubicBezTo>
                  <a:pt x="19516" y="15006"/>
                  <a:pt x="18416" y="14701"/>
                  <a:pt x="18416" y="12954"/>
                </a:cubicBezTo>
                <a:cubicBezTo>
                  <a:pt x="18416" y="11419"/>
                  <a:pt x="18794" y="10879"/>
                  <a:pt x="19017" y="10506"/>
                </a:cubicBezTo>
                <a:cubicBezTo>
                  <a:pt x="19017" y="10506"/>
                  <a:pt x="19443" y="9975"/>
                  <a:pt x="19136" y="8435"/>
                </a:cubicBezTo>
                <a:cubicBezTo>
                  <a:pt x="19388" y="7760"/>
                  <a:pt x="19900" y="6419"/>
                  <a:pt x="19470" y="5184"/>
                </a:cubicBezTo>
                <a:cubicBezTo>
                  <a:pt x="18974" y="3714"/>
                  <a:pt x="18645" y="3327"/>
                  <a:pt x="17860" y="2908"/>
                </a:cubicBezTo>
                <a:cubicBezTo>
                  <a:pt x="17591" y="2699"/>
                  <a:pt x="16918" y="2400"/>
                  <a:pt x="16208" y="2400"/>
                </a:cubicBezTo>
                <a:cubicBezTo>
                  <a:pt x="15873" y="2400"/>
                  <a:pt x="15531" y="2473"/>
                  <a:pt x="15218" y="2647"/>
                </a:cubicBezTo>
                <a:cubicBezTo>
                  <a:pt x="15343" y="3035"/>
                  <a:pt x="15449" y="3420"/>
                  <a:pt x="15525" y="3799"/>
                </a:cubicBezTo>
                <a:cubicBezTo>
                  <a:pt x="15537" y="3790"/>
                  <a:pt x="15550" y="3779"/>
                  <a:pt x="15563" y="3770"/>
                </a:cubicBezTo>
                <a:cubicBezTo>
                  <a:pt x="15730" y="3657"/>
                  <a:pt x="15948" y="3600"/>
                  <a:pt x="16208" y="3600"/>
                </a:cubicBezTo>
                <a:cubicBezTo>
                  <a:pt x="16716" y="3600"/>
                  <a:pt x="17211" y="3825"/>
                  <a:pt x="17332" y="3919"/>
                </a:cubicBezTo>
                <a:cubicBezTo>
                  <a:pt x="17375" y="3953"/>
                  <a:pt x="17421" y="3983"/>
                  <a:pt x="17467" y="4008"/>
                </a:cubicBezTo>
                <a:cubicBezTo>
                  <a:pt x="17950" y="4265"/>
                  <a:pt x="18131" y="4362"/>
                  <a:pt x="18562" y="5641"/>
                </a:cubicBezTo>
                <a:cubicBezTo>
                  <a:pt x="18822" y="6387"/>
                  <a:pt x="18452" y="7378"/>
                  <a:pt x="18253" y="7911"/>
                </a:cubicBezTo>
                <a:cubicBezTo>
                  <a:pt x="18161" y="8156"/>
                  <a:pt x="18130" y="8457"/>
                  <a:pt x="18182" y="8718"/>
                </a:cubicBezTo>
                <a:cubicBezTo>
                  <a:pt x="18316" y="9392"/>
                  <a:pt x="18254" y="9706"/>
                  <a:pt x="18232" y="9784"/>
                </a:cubicBezTo>
                <a:cubicBezTo>
                  <a:pt x="18230" y="9788"/>
                  <a:pt x="18227" y="9793"/>
                  <a:pt x="18224" y="9798"/>
                </a:cubicBezTo>
                <a:lnTo>
                  <a:pt x="18191" y="9853"/>
                </a:lnTo>
                <a:cubicBezTo>
                  <a:pt x="17926" y="10290"/>
                  <a:pt x="17434" y="11106"/>
                  <a:pt x="17434" y="12954"/>
                </a:cubicBezTo>
                <a:cubicBezTo>
                  <a:pt x="17434" y="15019"/>
                  <a:pt x="18570" y="15933"/>
                  <a:pt x="19229" y="16155"/>
                </a:cubicBezTo>
                <a:cubicBezTo>
                  <a:pt x="19856" y="16429"/>
                  <a:pt x="20435" y="16859"/>
                  <a:pt x="20582" y="17999"/>
                </a:cubicBezTo>
                <a:lnTo>
                  <a:pt x="18459" y="18000"/>
                </a:lnTo>
                <a:cubicBezTo>
                  <a:pt x="18647" y="18353"/>
                  <a:pt x="18802" y="18755"/>
                  <a:pt x="18920" y="19200"/>
                </a:cubicBezTo>
                <a:lnTo>
                  <a:pt x="21109" y="19199"/>
                </a:lnTo>
                <a:cubicBezTo>
                  <a:pt x="21600" y="19199"/>
                  <a:pt x="21600" y="18599"/>
                  <a:pt x="21600" y="18599"/>
                </a:cubicBezTo>
                <a:cubicBezTo>
                  <a:pt x="21600" y="16199"/>
                  <a:pt x="20410" y="15388"/>
                  <a:pt x="19516" y="15006"/>
                </a:cubicBezTo>
                <a:moveTo>
                  <a:pt x="2371" y="16155"/>
                </a:moveTo>
                <a:cubicBezTo>
                  <a:pt x="3030" y="15933"/>
                  <a:pt x="4166" y="15019"/>
                  <a:pt x="4166" y="12954"/>
                </a:cubicBezTo>
                <a:cubicBezTo>
                  <a:pt x="4166" y="11106"/>
                  <a:pt x="3673" y="10290"/>
                  <a:pt x="3409" y="9853"/>
                </a:cubicBezTo>
                <a:lnTo>
                  <a:pt x="3376" y="9798"/>
                </a:lnTo>
                <a:cubicBezTo>
                  <a:pt x="3373" y="9793"/>
                  <a:pt x="3370" y="9788"/>
                  <a:pt x="3367" y="9784"/>
                </a:cubicBezTo>
                <a:cubicBezTo>
                  <a:pt x="3346" y="9706"/>
                  <a:pt x="3283" y="9392"/>
                  <a:pt x="3418" y="8718"/>
                </a:cubicBezTo>
                <a:cubicBezTo>
                  <a:pt x="3470" y="8457"/>
                  <a:pt x="3439" y="8156"/>
                  <a:pt x="3347" y="7911"/>
                </a:cubicBezTo>
                <a:cubicBezTo>
                  <a:pt x="3148" y="7378"/>
                  <a:pt x="2778" y="6387"/>
                  <a:pt x="3038" y="5641"/>
                </a:cubicBezTo>
                <a:cubicBezTo>
                  <a:pt x="3469" y="4362"/>
                  <a:pt x="3649" y="4265"/>
                  <a:pt x="4133" y="4008"/>
                </a:cubicBezTo>
                <a:cubicBezTo>
                  <a:pt x="4180" y="3983"/>
                  <a:pt x="4225" y="3953"/>
                  <a:pt x="4268" y="3919"/>
                </a:cubicBezTo>
                <a:cubicBezTo>
                  <a:pt x="4389" y="3825"/>
                  <a:pt x="4884" y="3600"/>
                  <a:pt x="5392" y="3600"/>
                </a:cubicBezTo>
                <a:cubicBezTo>
                  <a:pt x="5636" y="3600"/>
                  <a:pt x="5839" y="3655"/>
                  <a:pt x="6002" y="3755"/>
                </a:cubicBezTo>
                <a:cubicBezTo>
                  <a:pt x="6045" y="3548"/>
                  <a:pt x="6096" y="3341"/>
                  <a:pt x="6165" y="3134"/>
                </a:cubicBezTo>
                <a:cubicBezTo>
                  <a:pt x="6225" y="2950"/>
                  <a:pt x="6289" y="2793"/>
                  <a:pt x="6351" y="2630"/>
                </a:cubicBezTo>
                <a:cubicBezTo>
                  <a:pt x="6046" y="2468"/>
                  <a:pt x="5716" y="2400"/>
                  <a:pt x="5392" y="2400"/>
                </a:cubicBezTo>
                <a:cubicBezTo>
                  <a:pt x="4682" y="2400"/>
                  <a:pt x="4009" y="2699"/>
                  <a:pt x="3740" y="2908"/>
                </a:cubicBezTo>
                <a:cubicBezTo>
                  <a:pt x="2955" y="3327"/>
                  <a:pt x="2625" y="3714"/>
                  <a:pt x="2130" y="5184"/>
                </a:cubicBezTo>
                <a:cubicBezTo>
                  <a:pt x="1700" y="6419"/>
                  <a:pt x="2212" y="7760"/>
                  <a:pt x="2464" y="8435"/>
                </a:cubicBezTo>
                <a:cubicBezTo>
                  <a:pt x="2156" y="9975"/>
                  <a:pt x="2583" y="10506"/>
                  <a:pt x="2583" y="10506"/>
                </a:cubicBezTo>
                <a:cubicBezTo>
                  <a:pt x="2806" y="10879"/>
                  <a:pt x="3185" y="11419"/>
                  <a:pt x="3185" y="12954"/>
                </a:cubicBezTo>
                <a:cubicBezTo>
                  <a:pt x="3185" y="14701"/>
                  <a:pt x="2084" y="15006"/>
                  <a:pt x="2084" y="15006"/>
                </a:cubicBezTo>
                <a:cubicBezTo>
                  <a:pt x="1191" y="15388"/>
                  <a:pt x="0" y="16199"/>
                  <a:pt x="0" y="18599"/>
                </a:cubicBezTo>
                <a:cubicBezTo>
                  <a:pt x="0" y="18599"/>
                  <a:pt x="0" y="19199"/>
                  <a:pt x="491" y="19199"/>
                </a:cubicBezTo>
                <a:lnTo>
                  <a:pt x="2680" y="19200"/>
                </a:lnTo>
                <a:cubicBezTo>
                  <a:pt x="2798" y="18755"/>
                  <a:pt x="2952" y="18353"/>
                  <a:pt x="3141" y="18000"/>
                </a:cubicBezTo>
                <a:lnTo>
                  <a:pt x="1018" y="17999"/>
                </a:lnTo>
                <a:cubicBezTo>
                  <a:pt x="1165" y="16859"/>
                  <a:pt x="1744" y="16429"/>
                  <a:pt x="2371" y="161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8" name="Shape 2618"/>
          <p:cNvSpPr/>
          <p:nvPr/>
        </p:nvSpPr>
        <p:spPr>
          <a:xfrm>
            <a:off x="15699510" y="6052670"/>
            <a:ext cx="558602" cy="558681"/>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19" name="Shape 2619"/>
          <p:cNvSpPr/>
          <p:nvPr/>
        </p:nvSpPr>
        <p:spPr>
          <a:xfrm>
            <a:off x="16766032" y="6052670"/>
            <a:ext cx="558655" cy="558651"/>
          </a:xfrm>
          <a:custGeom>
            <a:avLst/>
            <a:gdLst/>
            <a:ahLst/>
            <a:cxnLst>
              <a:cxn ang="0">
                <a:pos x="wd2" y="hd2"/>
              </a:cxn>
              <a:cxn ang="5400000">
                <a:pos x="wd2" y="hd2"/>
              </a:cxn>
              <a:cxn ang="10800000">
                <a:pos x="wd2" y="hd2"/>
              </a:cxn>
              <a:cxn ang="16200000">
                <a:pos x="wd2" y="hd2"/>
              </a:cxn>
            </a:cxnLst>
            <a:rect l="0" t="0" r="r" b="b"/>
            <a:pathLst>
              <a:path w="21600" h="21583" extrusionOk="0">
                <a:moveTo>
                  <a:pt x="12364" y="11941"/>
                </a:moveTo>
                <a:lnTo>
                  <a:pt x="13062" y="14033"/>
                </a:lnTo>
                <a:lnTo>
                  <a:pt x="11365" y="12790"/>
                </a:lnTo>
                <a:lnTo>
                  <a:pt x="10785" y="12365"/>
                </a:lnTo>
                <a:lnTo>
                  <a:pt x="10205" y="12790"/>
                </a:lnTo>
                <a:lnTo>
                  <a:pt x="8508" y="14033"/>
                </a:lnTo>
                <a:lnTo>
                  <a:pt x="9206" y="11941"/>
                </a:lnTo>
                <a:lnTo>
                  <a:pt x="9426" y="11282"/>
                </a:lnTo>
                <a:lnTo>
                  <a:pt x="8877" y="10856"/>
                </a:lnTo>
                <a:lnTo>
                  <a:pt x="7511" y="9794"/>
                </a:lnTo>
                <a:lnTo>
                  <a:pt x="9790" y="9794"/>
                </a:lnTo>
                <a:lnTo>
                  <a:pt x="10030" y="9160"/>
                </a:lnTo>
                <a:lnTo>
                  <a:pt x="10785" y="7162"/>
                </a:lnTo>
                <a:lnTo>
                  <a:pt x="11540" y="9160"/>
                </a:lnTo>
                <a:lnTo>
                  <a:pt x="11779" y="9794"/>
                </a:lnTo>
                <a:lnTo>
                  <a:pt x="14059" y="9794"/>
                </a:lnTo>
                <a:lnTo>
                  <a:pt x="12692" y="10856"/>
                </a:lnTo>
                <a:lnTo>
                  <a:pt x="12144" y="11282"/>
                </a:lnTo>
                <a:cubicBezTo>
                  <a:pt x="12144" y="11282"/>
                  <a:pt x="12364" y="11941"/>
                  <a:pt x="12364" y="11941"/>
                </a:cubicBezTo>
                <a:close/>
                <a:moveTo>
                  <a:pt x="12458" y="8813"/>
                </a:moveTo>
                <a:lnTo>
                  <a:pt x="10785" y="4384"/>
                </a:lnTo>
                <a:lnTo>
                  <a:pt x="9111" y="8813"/>
                </a:lnTo>
                <a:lnTo>
                  <a:pt x="4649" y="8813"/>
                </a:lnTo>
                <a:lnTo>
                  <a:pt x="8275" y="11631"/>
                </a:lnTo>
                <a:lnTo>
                  <a:pt x="6601" y="16647"/>
                </a:lnTo>
                <a:lnTo>
                  <a:pt x="10785" y="13582"/>
                </a:lnTo>
                <a:lnTo>
                  <a:pt x="14969" y="16647"/>
                </a:lnTo>
                <a:lnTo>
                  <a:pt x="13295" y="11631"/>
                </a:lnTo>
                <a:lnTo>
                  <a:pt x="16921" y="8813"/>
                </a:lnTo>
                <a:cubicBezTo>
                  <a:pt x="16921" y="8813"/>
                  <a:pt x="12458" y="8813"/>
                  <a:pt x="12458" y="8813"/>
                </a:cubicBezTo>
                <a:close/>
                <a:moveTo>
                  <a:pt x="10800" y="20592"/>
                </a:moveTo>
                <a:cubicBezTo>
                  <a:pt x="9796" y="20381"/>
                  <a:pt x="982" y="17399"/>
                  <a:pt x="982" y="12263"/>
                </a:cubicBezTo>
                <a:cubicBezTo>
                  <a:pt x="982" y="7469"/>
                  <a:pt x="2322" y="2919"/>
                  <a:pt x="2778" y="1179"/>
                </a:cubicBezTo>
                <a:cubicBezTo>
                  <a:pt x="4022" y="1719"/>
                  <a:pt x="7232" y="2943"/>
                  <a:pt x="10800" y="2943"/>
                </a:cubicBezTo>
                <a:cubicBezTo>
                  <a:pt x="14368" y="2943"/>
                  <a:pt x="17579" y="1719"/>
                  <a:pt x="18823" y="1179"/>
                </a:cubicBezTo>
                <a:cubicBezTo>
                  <a:pt x="19278" y="2918"/>
                  <a:pt x="20618" y="7466"/>
                  <a:pt x="20618" y="12263"/>
                </a:cubicBezTo>
                <a:cubicBezTo>
                  <a:pt x="20618" y="17393"/>
                  <a:pt x="11803" y="20381"/>
                  <a:pt x="10800" y="20592"/>
                </a:cubicBezTo>
                <a:moveTo>
                  <a:pt x="19618" y="356"/>
                </a:moveTo>
                <a:cubicBezTo>
                  <a:pt x="19577" y="216"/>
                  <a:pt x="19477" y="101"/>
                  <a:pt x="19343" y="42"/>
                </a:cubicBezTo>
                <a:cubicBezTo>
                  <a:pt x="19210" y="-17"/>
                  <a:pt x="19057" y="-13"/>
                  <a:pt x="18926" y="52"/>
                </a:cubicBezTo>
                <a:cubicBezTo>
                  <a:pt x="18888" y="71"/>
                  <a:pt x="15053" y="1962"/>
                  <a:pt x="10800" y="1962"/>
                </a:cubicBezTo>
                <a:cubicBezTo>
                  <a:pt x="6556" y="1962"/>
                  <a:pt x="2712" y="71"/>
                  <a:pt x="2674" y="52"/>
                </a:cubicBezTo>
                <a:cubicBezTo>
                  <a:pt x="2543" y="-13"/>
                  <a:pt x="2391" y="-17"/>
                  <a:pt x="2257" y="42"/>
                </a:cubicBezTo>
                <a:cubicBezTo>
                  <a:pt x="2124" y="101"/>
                  <a:pt x="2023" y="216"/>
                  <a:pt x="1983" y="356"/>
                </a:cubicBezTo>
                <a:cubicBezTo>
                  <a:pt x="1963" y="426"/>
                  <a:pt x="0" y="6376"/>
                  <a:pt x="0" y="12263"/>
                </a:cubicBezTo>
                <a:cubicBezTo>
                  <a:pt x="0" y="18484"/>
                  <a:pt x="10271" y="21491"/>
                  <a:pt x="10708" y="21575"/>
                </a:cubicBezTo>
                <a:cubicBezTo>
                  <a:pt x="10739" y="21580"/>
                  <a:pt x="10770" y="21583"/>
                  <a:pt x="10800" y="21583"/>
                </a:cubicBezTo>
                <a:cubicBezTo>
                  <a:pt x="10831" y="21583"/>
                  <a:pt x="10862" y="21580"/>
                  <a:pt x="10892" y="21575"/>
                </a:cubicBezTo>
                <a:cubicBezTo>
                  <a:pt x="11329" y="21491"/>
                  <a:pt x="21600" y="18484"/>
                  <a:pt x="21600" y="12263"/>
                </a:cubicBezTo>
                <a:cubicBezTo>
                  <a:pt x="21600" y="6376"/>
                  <a:pt x="19637" y="426"/>
                  <a:pt x="19618" y="35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0" name="Shape 2620"/>
          <p:cNvSpPr/>
          <p:nvPr/>
        </p:nvSpPr>
        <p:spPr>
          <a:xfrm>
            <a:off x="17832555" y="6078062"/>
            <a:ext cx="558655" cy="508061"/>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1" name="Shape 2621"/>
          <p:cNvSpPr/>
          <p:nvPr/>
        </p:nvSpPr>
        <p:spPr>
          <a:xfrm>
            <a:off x="18899077" y="6154243"/>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10800" y="20057"/>
                </a:moveTo>
                <a:cubicBezTo>
                  <a:pt x="5378" y="20057"/>
                  <a:pt x="982" y="13445"/>
                  <a:pt x="982" y="10800"/>
                </a:cubicBezTo>
                <a:cubicBezTo>
                  <a:pt x="982" y="8155"/>
                  <a:pt x="5378" y="1543"/>
                  <a:pt x="10800" y="1543"/>
                </a:cubicBezTo>
                <a:cubicBezTo>
                  <a:pt x="16223" y="1543"/>
                  <a:pt x="20618" y="8155"/>
                  <a:pt x="20618" y="10800"/>
                </a:cubicBezTo>
                <a:cubicBezTo>
                  <a:pt x="20618" y="13445"/>
                  <a:pt x="16223" y="20057"/>
                  <a:pt x="10800" y="20057"/>
                </a:cubicBezTo>
                <a:moveTo>
                  <a:pt x="10800" y="0"/>
                </a:moveTo>
                <a:cubicBezTo>
                  <a:pt x="4835" y="0"/>
                  <a:pt x="0" y="7714"/>
                  <a:pt x="0" y="10800"/>
                </a:cubicBezTo>
                <a:cubicBezTo>
                  <a:pt x="0" y="13886"/>
                  <a:pt x="4835" y="21600"/>
                  <a:pt x="10800" y="21600"/>
                </a:cubicBezTo>
                <a:cubicBezTo>
                  <a:pt x="16765" y="21600"/>
                  <a:pt x="21600" y="13886"/>
                  <a:pt x="21600" y="10800"/>
                </a:cubicBezTo>
                <a:cubicBezTo>
                  <a:pt x="21600" y="7714"/>
                  <a:pt x="16765" y="0"/>
                  <a:pt x="10800" y="0"/>
                </a:cubicBezTo>
                <a:moveTo>
                  <a:pt x="10800" y="16971"/>
                </a:moveTo>
                <a:cubicBezTo>
                  <a:pt x="8631" y="16971"/>
                  <a:pt x="6873" y="14209"/>
                  <a:pt x="6873" y="10800"/>
                </a:cubicBezTo>
                <a:cubicBezTo>
                  <a:pt x="6873" y="7392"/>
                  <a:pt x="8631" y="4629"/>
                  <a:pt x="10800" y="4629"/>
                </a:cubicBezTo>
                <a:cubicBezTo>
                  <a:pt x="12969" y="4629"/>
                  <a:pt x="14727" y="7392"/>
                  <a:pt x="14727" y="10800"/>
                </a:cubicBezTo>
                <a:cubicBezTo>
                  <a:pt x="14727" y="14209"/>
                  <a:pt x="12969" y="16971"/>
                  <a:pt x="10800" y="16971"/>
                </a:cubicBezTo>
                <a:moveTo>
                  <a:pt x="10800" y="3087"/>
                </a:moveTo>
                <a:cubicBezTo>
                  <a:pt x="8088" y="3087"/>
                  <a:pt x="5891" y="6540"/>
                  <a:pt x="5891" y="10800"/>
                </a:cubicBezTo>
                <a:cubicBezTo>
                  <a:pt x="5891" y="15061"/>
                  <a:pt x="8088" y="18514"/>
                  <a:pt x="10800" y="18514"/>
                </a:cubicBezTo>
                <a:cubicBezTo>
                  <a:pt x="13512" y="18514"/>
                  <a:pt x="15709" y="15061"/>
                  <a:pt x="15709" y="10800"/>
                </a:cubicBezTo>
                <a:cubicBezTo>
                  <a:pt x="15709" y="6540"/>
                  <a:pt x="13512" y="3087"/>
                  <a:pt x="10800" y="3087"/>
                </a:cubicBezTo>
                <a:moveTo>
                  <a:pt x="10800" y="8486"/>
                </a:moveTo>
                <a:cubicBezTo>
                  <a:pt x="9987" y="8486"/>
                  <a:pt x="9327" y="9523"/>
                  <a:pt x="9327" y="10800"/>
                </a:cubicBezTo>
                <a:cubicBezTo>
                  <a:pt x="9327" y="12078"/>
                  <a:pt x="9987" y="13114"/>
                  <a:pt x="10800" y="13114"/>
                </a:cubicBezTo>
                <a:cubicBezTo>
                  <a:pt x="11613" y="13114"/>
                  <a:pt x="12273" y="12078"/>
                  <a:pt x="12273" y="10800"/>
                </a:cubicBezTo>
                <a:cubicBezTo>
                  <a:pt x="12273" y="9523"/>
                  <a:pt x="11613" y="8486"/>
                  <a:pt x="10800" y="848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2" name="Shape 2622"/>
          <p:cNvSpPr/>
          <p:nvPr/>
        </p:nvSpPr>
        <p:spPr>
          <a:xfrm>
            <a:off x="19965599" y="60526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3" name="Shape 2623"/>
          <p:cNvSpPr/>
          <p:nvPr/>
        </p:nvSpPr>
        <p:spPr>
          <a:xfrm>
            <a:off x="21032121" y="60526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7364" y="13255"/>
                </a:moveTo>
                <a:lnTo>
                  <a:pt x="5400" y="13255"/>
                </a:lnTo>
                <a:lnTo>
                  <a:pt x="5400" y="15218"/>
                </a:lnTo>
                <a:lnTo>
                  <a:pt x="7364" y="15218"/>
                </a:lnTo>
                <a:cubicBezTo>
                  <a:pt x="7364" y="15218"/>
                  <a:pt x="7364" y="13255"/>
                  <a:pt x="7364" y="13255"/>
                </a:cubicBezTo>
                <a:close/>
                <a:moveTo>
                  <a:pt x="7364" y="16691"/>
                </a:moveTo>
                <a:lnTo>
                  <a:pt x="5400" y="16691"/>
                </a:lnTo>
                <a:lnTo>
                  <a:pt x="5400" y="18655"/>
                </a:lnTo>
                <a:lnTo>
                  <a:pt x="7364" y="18655"/>
                </a:lnTo>
                <a:cubicBezTo>
                  <a:pt x="7364" y="18655"/>
                  <a:pt x="7364" y="16691"/>
                  <a:pt x="7364" y="16691"/>
                </a:cubicBezTo>
                <a:close/>
                <a:moveTo>
                  <a:pt x="7364" y="9818"/>
                </a:moveTo>
                <a:lnTo>
                  <a:pt x="5400" y="9818"/>
                </a:lnTo>
                <a:lnTo>
                  <a:pt x="5400" y="11782"/>
                </a:lnTo>
                <a:lnTo>
                  <a:pt x="7364" y="11782"/>
                </a:lnTo>
                <a:cubicBezTo>
                  <a:pt x="7364" y="11782"/>
                  <a:pt x="7364" y="9818"/>
                  <a:pt x="7364" y="9818"/>
                </a:cubicBezTo>
                <a:close/>
                <a:moveTo>
                  <a:pt x="4418" y="16691"/>
                </a:moveTo>
                <a:lnTo>
                  <a:pt x="2455" y="16691"/>
                </a:lnTo>
                <a:lnTo>
                  <a:pt x="2455" y="18655"/>
                </a:lnTo>
                <a:lnTo>
                  <a:pt x="4418" y="18655"/>
                </a:lnTo>
                <a:cubicBezTo>
                  <a:pt x="4418" y="18655"/>
                  <a:pt x="4418" y="16691"/>
                  <a:pt x="4418" y="16691"/>
                </a:cubicBezTo>
                <a:close/>
                <a:moveTo>
                  <a:pt x="20618" y="6873"/>
                </a:moveTo>
                <a:lnTo>
                  <a:pt x="982" y="6873"/>
                </a:lnTo>
                <a:lnTo>
                  <a:pt x="982" y="3928"/>
                </a:lnTo>
                <a:cubicBezTo>
                  <a:pt x="982" y="3385"/>
                  <a:pt x="1422"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8" y="2945"/>
                  <a:pt x="20618" y="3385"/>
                  <a:pt x="20618" y="3928"/>
                </a:cubicBezTo>
                <a:cubicBezTo>
                  <a:pt x="20618" y="3928"/>
                  <a:pt x="20618" y="6873"/>
                  <a:pt x="20618" y="6873"/>
                </a:cubicBezTo>
                <a:close/>
                <a:moveTo>
                  <a:pt x="20618" y="19636"/>
                </a:moveTo>
                <a:cubicBezTo>
                  <a:pt x="20618" y="20178"/>
                  <a:pt x="20178" y="20618"/>
                  <a:pt x="19636" y="20618"/>
                </a:cubicBezTo>
                <a:lnTo>
                  <a:pt x="1964" y="20618"/>
                </a:lnTo>
                <a:cubicBezTo>
                  <a:pt x="1422" y="20618"/>
                  <a:pt x="982" y="20178"/>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moveTo>
                  <a:pt x="4418" y="9818"/>
                </a:moveTo>
                <a:lnTo>
                  <a:pt x="2455" y="9818"/>
                </a:lnTo>
                <a:lnTo>
                  <a:pt x="2455" y="11782"/>
                </a:lnTo>
                <a:lnTo>
                  <a:pt x="4418" y="11782"/>
                </a:lnTo>
                <a:cubicBezTo>
                  <a:pt x="4418" y="11782"/>
                  <a:pt x="4418" y="9818"/>
                  <a:pt x="4418" y="9818"/>
                </a:cubicBezTo>
                <a:close/>
                <a:moveTo>
                  <a:pt x="4418" y="13255"/>
                </a:moveTo>
                <a:lnTo>
                  <a:pt x="2455" y="13255"/>
                </a:lnTo>
                <a:lnTo>
                  <a:pt x="2455" y="15218"/>
                </a:lnTo>
                <a:lnTo>
                  <a:pt x="4418" y="15218"/>
                </a:lnTo>
                <a:cubicBezTo>
                  <a:pt x="4418" y="15218"/>
                  <a:pt x="4418" y="13255"/>
                  <a:pt x="4418" y="13255"/>
                </a:cubicBezTo>
                <a:close/>
                <a:moveTo>
                  <a:pt x="10309" y="16691"/>
                </a:moveTo>
                <a:lnTo>
                  <a:pt x="8345" y="16691"/>
                </a:lnTo>
                <a:lnTo>
                  <a:pt x="8345" y="18655"/>
                </a:lnTo>
                <a:lnTo>
                  <a:pt x="10309" y="18655"/>
                </a:lnTo>
                <a:cubicBezTo>
                  <a:pt x="10309" y="18655"/>
                  <a:pt x="10309" y="16691"/>
                  <a:pt x="10309" y="16691"/>
                </a:cubicBezTo>
                <a:close/>
                <a:moveTo>
                  <a:pt x="10309" y="9818"/>
                </a:moveTo>
                <a:lnTo>
                  <a:pt x="8345" y="9818"/>
                </a:lnTo>
                <a:lnTo>
                  <a:pt x="8345" y="11782"/>
                </a:lnTo>
                <a:lnTo>
                  <a:pt x="10309" y="11782"/>
                </a:lnTo>
                <a:cubicBezTo>
                  <a:pt x="10309" y="11782"/>
                  <a:pt x="10309" y="9818"/>
                  <a:pt x="10309" y="9818"/>
                </a:cubicBezTo>
                <a:close/>
                <a:moveTo>
                  <a:pt x="10309" y="13255"/>
                </a:moveTo>
                <a:lnTo>
                  <a:pt x="8345" y="13255"/>
                </a:lnTo>
                <a:lnTo>
                  <a:pt x="8345" y="15218"/>
                </a:lnTo>
                <a:lnTo>
                  <a:pt x="10309" y="15218"/>
                </a:lnTo>
                <a:cubicBezTo>
                  <a:pt x="10309" y="15218"/>
                  <a:pt x="10309" y="13255"/>
                  <a:pt x="10309" y="13255"/>
                </a:cubicBezTo>
                <a:close/>
                <a:moveTo>
                  <a:pt x="19145" y="13255"/>
                </a:moveTo>
                <a:lnTo>
                  <a:pt x="17182" y="13255"/>
                </a:lnTo>
                <a:lnTo>
                  <a:pt x="17182" y="15218"/>
                </a:lnTo>
                <a:lnTo>
                  <a:pt x="19145" y="15218"/>
                </a:lnTo>
                <a:cubicBezTo>
                  <a:pt x="19145" y="15218"/>
                  <a:pt x="19145" y="13255"/>
                  <a:pt x="19145" y="13255"/>
                </a:cubicBezTo>
                <a:close/>
                <a:moveTo>
                  <a:pt x="16200" y="13255"/>
                </a:moveTo>
                <a:lnTo>
                  <a:pt x="14236" y="13255"/>
                </a:lnTo>
                <a:lnTo>
                  <a:pt x="14236" y="15218"/>
                </a:lnTo>
                <a:lnTo>
                  <a:pt x="16200" y="15218"/>
                </a:lnTo>
                <a:cubicBezTo>
                  <a:pt x="16200" y="15218"/>
                  <a:pt x="16200" y="13255"/>
                  <a:pt x="16200" y="13255"/>
                </a:cubicBezTo>
                <a:close/>
                <a:moveTo>
                  <a:pt x="19145" y="9818"/>
                </a:moveTo>
                <a:lnTo>
                  <a:pt x="17182" y="9818"/>
                </a:lnTo>
                <a:lnTo>
                  <a:pt x="17182" y="11782"/>
                </a:lnTo>
                <a:lnTo>
                  <a:pt x="19145" y="11782"/>
                </a:lnTo>
                <a:cubicBezTo>
                  <a:pt x="19145" y="11782"/>
                  <a:pt x="19145" y="9818"/>
                  <a:pt x="19145" y="9818"/>
                </a:cubicBezTo>
                <a:close/>
                <a:moveTo>
                  <a:pt x="16200" y="9818"/>
                </a:moveTo>
                <a:lnTo>
                  <a:pt x="14236" y="9818"/>
                </a:lnTo>
                <a:lnTo>
                  <a:pt x="14236" y="11782"/>
                </a:lnTo>
                <a:lnTo>
                  <a:pt x="16200" y="11782"/>
                </a:lnTo>
                <a:cubicBezTo>
                  <a:pt x="16200" y="11782"/>
                  <a:pt x="16200" y="9818"/>
                  <a:pt x="16200" y="9818"/>
                </a:cubicBezTo>
                <a:close/>
                <a:moveTo>
                  <a:pt x="13255" y="16691"/>
                </a:moveTo>
                <a:lnTo>
                  <a:pt x="11291" y="16691"/>
                </a:lnTo>
                <a:lnTo>
                  <a:pt x="11291" y="18655"/>
                </a:lnTo>
                <a:lnTo>
                  <a:pt x="13255" y="18655"/>
                </a:lnTo>
                <a:cubicBezTo>
                  <a:pt x="13255" y="18655"/>
                  <a:pt x="13255" y="16691"/>
                  <a:pt x="13255" y="16691"/>
                </a:cubicBezTo>
                <a:close/>
                <a:moveTo>
                  <a:pt x="13255" y="9818"/>
                </a:moveTo>
                <a:lnTo>
                  <a:pt x="11291" y="9818"/>
                </a:lnTo>
                <a:lnTo>
                  <a:pt x="11291" y="11782"/>
                </a:lnTo>
                <a:lnTo>
                  <a:pt x="13255" y="11782"/>
                </a:lnTo>
                <a:cubicBezTo>
                  <a:pt x="13255" y="11782"/>
                  <a:pt x="13255" y="9818"/>
                  <a:pt x="13255" y="9818"/>
                </a:cubicBezTo>
                <a:close/>
                <a:moveTo>
                  <a:pt x="13255" y="13255"/>
                </a:moveTo>
                <a:lnTo>
                  <a:pt x="11291" y="13255"/>
                </a:lnTo>
                <a:lnTo>
                  <a:pt x="11291" y="15218"/>
                </a:lnTo>
                <a:lnTo>
                  <a:pt x="13255" y="15218"/>
                </a:lnTo>
                <a:cubicBezTo>
                  <a:pt x="13255" y="15218"/>
                  <a:pt x="13255" y="13255"/>
                  <a:pt x="13255" y="1325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4" name="Shape 2624"/>
          <p:cNvSpPr/>
          <p:nvPr/>
        </p:nvSpPr>
        <p:spPr>
          <a:xfrm>
            <a:off x="22098643" y="60526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5" name="Shape 2625"/>
          <p:cNvSpPr/>
          <p:nvPr/>
        </p:nvSpPr>
        <p:spPr>
          <a:xfrm>
            <a:off x="12499944" y="7169978"/>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949"/>
                  <a:pt x="1025" y="18796"/>
                  <a:pt x="1048" y="18734"/>
                </a:cubicBezTo>
                <a:cubicBezTo>
                  <a:pt x="1065" y="18712"/>
                  <a:pt x="1048" y="18729"/>
                  <a:pt x="1078" y="18673"/>
                </a:cubicBezTo>
                <a:lnTo>
                  <a:pt x="9914" y="1873"/>
                </a:lnTo>
                <a:cubicBezTo>
                  <a:pt x="9930" y="1843"/>
                  <a:pt x="9944" y="1813"/>
                  <a:pt x="9957" y="1783"/>
                </a:cubicBezTo>
                <a:cubicBezTo>
                  <a:pt x="9960" y="1778"/>
                  <a:pt x="10234" y="1200"/>
                  <a:pt x="10800" y="1200"/>
                </a:cubicBezTo>
                <a:cubicBezTo>
                  <a:pt x="11366" y="1200"/>
                  <a:pt x="11588" y="1654"/>
                  <a:pt x="11617" y="1719"/>
                </a:cubicBezTo>
                <a:cubicBezTo>
                  <a:pt x="11641" y="1792"/>
                  <a:pt x="11650" y="1806"/>
                  <a:pt x="11686" y="1873"/>
                </a:cubicBezTo>
                <a:lnTo>
                  <a:pt x="20522" y="18673"/>
                </a:lnTo>
                <a:cubicBezTo>
                  <a:pt x="20535" y="18697"/>
                  <a:pt x="20548" y="18720"/>
                  <a:pt x="20562" y="18744"/>
                </a:cubicBezTo>
                <a:cubicBezTo>
                  <a:pt x="20576" y="18785"/>
                  <a:pt x="20618" y="18928"/>
                  <a:pt x="20618" y="19200"/>
                </a:cubicBezTo>
                <a:cubicBezTo>
                  <a:pt x="20618" y="19862"/>
                  <a:pt x="20177" y="20400"/>
                  <a:pt x="19636" y="20400"/>
                </a:cubicBezTo>
                <a:moveTo>
                  <a:pt x="21348" y="18023"/>
                </a:moveTo>
                <a:lnTo>
                  <a:pt x="12511" y="1223"/>
                </a:lnTo>
                <a:cubicBezTo>
                  <a:pt x="12511" y="1223"/>
                  <a:pt x="12058" y="0"/>
                  <a:pt x="10800" y="0"/>
                </a:cubicBezTo>
                <a:cubicBezTo>
                  <a:pt x="9616" y="0"/>
                  <a:pt x="9089" y="1223"/>
                  <a:pt x="9089" y="1223"/>
                </a:cubicBezTo>
                <a:lnTo>
                  <a:pt x="252" y="18023"/>
                </a:lnTo>
                <a:cubicBezTo>
                  <a:pt x="252" y="18023"/>
                  <a:pt x="0" y="18421"/>
                  <a:pt x="0" y="19200"/>
                </a:cubicBezTo>
                <a:cubicBezTo>
                  <a:pt x="0" y="20526"/>
                  <a:pt x="879" y="21600"/>
                  <a:pt x="1964" y="21600"/>
                </a:cubicBezTo>
                <a:lnTo>
                  <a:pt x="19636" y="21600"/>
                </a:lnTo>
                <a:cubicBezTo>
                  <a:pt x="20721" y="21600"/>
                  <a:pt x="21600" y="20526"/>
                  <a:pt x="21600" y="19200"/>
                </a:cubicBezTo>
                <a:cubicBezTo>
                  <a:pt x="21600" y="18362"/>
                  <a:pt x="21348" y="18023"/>
                  <a:pt x="21348" y="18023"/>
                </a:cubicBezTo>
                <a:moveTo>
                  <a:pt x="10800" y="15600"/>
                </a:moveTo>
                <a:cubicBezTo>
                  <a:pt x="10258" y="15600"/>
                  <a:pt x="9818" y="16138"/>
                  <a:pt x="9818" y="16800"/>
                </a:cubicBezTo>
                <a:cubicBezTo>
                  <a:pt x="9818" y="17462"/>
                  <a:pt x="10258" y="18000"/>
                  <a:pt x="10800" y="18000"/>
                </a:cubicBezTo>
                <a:cubicBezTo>
                  <a:pt x="11342" y="18000"/>
                  <a:pt x="11782" y="17462"/>
                  <a:pt x="11782" y="16800"/>
                </a:cubicBezTo>
                <a:cubicBezTo>
                  <a:pt x="11782" y="16138"/>
                  <a:pt x="11342" y="15600"/>
                  <a:pt x="10800" y="15600"/>
                </a:cubicBezTo>
                <a:moveTo>
                  <a:pt x="10800" y="6000"/>
                </a:moveTo>
                <a:cubicBezTo>
                  <a:pt x="10258" y="6000"/>
                  <a:pt x="9818" y="6538"/>
                  <a:pt x="9818" y="7200"/>
                </a:cubicBezTo>
                <a:lnTo>
                  <a:pt x="10309" y="13800"/>
                </a:lnTo>
                <a:cubicBezTo>
                  <a:pt x="10309" y="14132"/>
                  <a:pt x="10529" y="14400"/>
                  <a:pt x="10800" y="14400"/>
                </a:cubicBezTo>
                <a:cubicBezTo>
                  <a:pt x="11071" y="14400"/>
                  <a:pt x="11291" y="14132"/>
                  <a:pt x="11291" y="13800"/>
                </a:cubicBezTo>
                <a:lnTo>
                  <a:pt x="11782" y="7200"/>
                </a:lnTo>
                <a:cubicBezTo>
                  <a:pt x="11782" y="6538"/>
                  <a:pt x="11342" y="6000"/>
                  <a:pt x="10800" y="60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6" name="Shape 2626"/>
          <p:cNvSpPr/>
          <p:nvPr/>
        </p:nvSpPr>
        <p:spPr>
          <a:xfrm>
            <a:off x="13617252" y="7119192"/>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7222" y="18655"/>
                </a:moveTo>
                <a:cubicBezTo>
                  <a:pt x="7553" y="18644"/>
                  <a:pt x="7811" y="18417"/>
                  <a:pt x="7799" y="18146"/>
                </a:cubicBezTo>
                <a:lnTo>
                  <a:pt x="6916" y="6377"/>
                </a:lnTo>
                <a:cubicBezTo>
                  <a:pt x="6904" y="6106"/>
                  <a:pt x="6626" y="5895"/>
                  <a:pt x="6295" y="5904"/>
                </a:cubicBezTo>
                <a:cubicBezTo>
                  <a:pt x="5963" y="5915"/>
                  <a:pt x="5705" y="6142"/>
                  <a:pt x="5717" y="6413"/>
                </a:cubicBezTo>
                <a:lnTo>
                  <a:pt x="6601" y="18182"/>
                </a:lnTo>
                <a:cubicBezTo>
                  <a:pt x="6613" y="18453"/>
                  <a:pt x="6891" y="18664"/>
                  <a:pt x="7222" y="18655"/>
                </a:cubicBezTo>
                <a:moveTo>
                  <a:pt x="17400" y="19636"/>
                </a:moveTo>
                <a:cubicBezTo>
                  <a:pt x="17319" y="20154"/>
                  <a:pt x="16862" y="20618"/>
                  <a:pt x="16200" y="20618"/>
                </a:cubicBezTo>
                <a:lnTo>
                  <a:pt x="5400" y="20618"/>
                </a:lnTo>
                <a:cubicBezTo>
                  <a:pt x="4737" y="20618"/>
                  <a:pt x="4291" y="20160"/>
                  <a:pt x="4200" y="19636"/>
                </a:cubicBezTo>
                <a:lnTo>
                  <a:pt x="3000" y="3927"/>
                </a:lnTo>
                <a:lnTo>
                  <a:pt x="18600" y="3927"/>
                </a:lnTo>
                <a:cubicBezTo>
                  <a:pt x="18600" y="3927"/>
                  <a:pt x="17400" y="19636"/>
                  <a:pt x="17400" y="19636"/>
                </a:cubicBezTo>
                <a:close/>
                <a:moveTo>
                  <a:pt x="7800" y="983"/>
                </a:moveTo>
                <a:lnTo>
                  <a:pt x="13800" y="983"/>
                </a:lnTo>
                <a:lnTo>
                  <a:pt x="13800" y="2945"/>
                </a:lnTo>
                <a:lnTo>
                  <a:pt x="7800" y="2945"/>
                </a:lnTo>
                <a:cubicBezTo>
                  <a:pt x="7800" y="2945"/>
                  <a:pt x="7800" y="983"/>
                  <a:pt x="7800" y="983"/>
                </a:cubicBezTo>
                <a:close/>
                <a:moveTo>
                  <a:pt x="21000" y="2945"/>
                </a:moveTo>
                <a:lnTo>
                  <a:pt x="15000" y="2945"/>
                </a:lnTo>
                <a:lnTo>
                  <a:pt x="15000" y="983"/>
                </a:lnTo>
                <a:cubicBezTo>
                  <a:pt x="15000" y="440"/>
                  <a:pt x="14462" y="0"/>
                  <a:pt x="13800" y="0"/>
                </a:cubicBezTo>
                <a:lnTo>
                  <a:pt x="7800" y="0"/>
                </a:lnTo>
                <a:cubicBezTo>
                  <a:pt x="7137" y="0"/>
                  <a:pt x="6600" y="440"/>
                  <a:pt x="6600" y="983"/>
                </a:cubicBezTo>
                <a:lnTo>
                  <a:pt x="6600" y="2945"/>
                </a:lnTo>
                <a:lnTo>
                  <a:pt x="600" y="2945"/>
                </a:lnTo>
                <a:cubicBezTo>
                  <a:pt x="269" y="2945"/>
                  <a:pt x="0" y="3166"/>
                  <a:pt x="0" y="3437"/>
                </a:cubicBezTo>
                <a:cubicBezTo>
                  <a:pt x="0" y="3708"/>
                  <a:pt x="269" y="3927"/>
                  <a:pt x="600" y="3927"/>
                </a:cubicBezTo>
                <a:lnTo>
                  <a:pt x="1800" y="3927"/>
                </a:lnTo>
                <a:lnTo>
                  <a:pt x="3000" y="19636"/>
                </a:lnTo>
                <a:cubicBezTo>
                  <a:pt x="3193" y="20711"/>
                  <a:pt x="4075" y="21600"/>
                  <a:pt x="5400" y="21600"/>
                </a:cubicBezTo>
                <a:lnTo>
                  <a:pt x="16200" y="21600"/>
                </a:lnTo>
                <a:cubicBezTo>
                  <a:pt x="17525" y="21600"/>
                  <a:pt x="18374" y="20700"/>
                  <a:pt x="18600" y="19636"/>
                </a:cubicBezTo>
                <a:lnTo>
                  <a:pt x="19800" y="3927"/>
                </a:lnTo>
                <a:lnTo>
                  <a:pt x="21000" y="3927"/>
                </a:lnTo>
                <a:cubicBezTo>
                  <a:pt x="21331" y="3927"/>
                  <a:pt x="21600" y="3708"/>
                  <a:pt x="21600" y="3437"/>
                </a:cubicBezTo>
                <a:cubicBezTo>
                  <a:pt x="21600" y="3166"/>
                  <a:pt x="21331" y="2945"/>
                  <a:pt x="21000" y="2945"/>
                </a:cubicBezTo>
                <a:moveTo>
                  <a:pt x="14380" y="18654"/>
                </a:moveTo>
                <a:cubicBezTo>
                  <a:pt x="14711" y="18664"/>
                  <a:pt x="14989" y="18452"/>
                  <a:pt x="15001" y="18181"/>
                </a:cubicBezTo>
                <a:lnTo>
                  <a:pt x="15871" y="6413"/>
                </a:lnTo>
                <a:cubicBezTo>
                  <a:pt x="15883" y="6142"/>
                  <a:pt x="15625" y="5914"/>
                  <a:pt x="15294" y="5904"/>
                </a:cubicBezTo>
                <a:cubicBezTo>
                  <a:pt x="14962" y="5895"/>
                  <a:pt x="14684" y="6106"/>
                  <a:pt x="14672" y="6377"/>
                </a:cubicBezTo>
                <a:lnTo>
                  <a:pt x="13802" y="18146"/>
                </a:lnTo>
                <a:cubicBezTo>
                  <a:pt x="13790" y="18417"/>
                  <a:pt x="14049" y="18644"/>
                  <a:pt x="14380" y="18654"/>
                </a:cubicBezTo>
                <a:moveTo>
                  <a:pt x="10800" y="18655"/>
                </a:moveTo>
                <a:cubicBezTo>
                  <a:pt x="11131" y="18655"/>
                  <a:pt x="11400" y="18435"/>
                  <a:pt x="11400" y="18164"/>
                </a:cubicBezTo>
                <a:lnTo>
                  <a:pt x="11400" y="6382"/>
                </a:lnTo>
                <a:cubicBezTo>
                  <a:pt x="11400" y="6110"/>
                  <a:pt x="11131" y="5891"/>
                  <a:pt x="10800" y="5891"/>
                </a:cubicBezTo>
                <a:cubicBezTo>
                  <a:pt x="10469" y="5891"/>
                  <a:pt x="10200" y="6110"/>
                  <a:pt x="10200" y="6382"/>
                </a:cubicBezTo>
                <a:lnTo>
                  <a:pt x="10200" y="18164"/>
                </a:lnTo>
                <a:cubicBezTo>
                  <a:pt x="10200" y="18435"/>
                  <a:pt x="10469" y="18655"/>
                  <a:pt x="10800" y="186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7" name="Shape 2627"/>
          <p:cNvSpPr/>
          <p:nvPr/>
        </p:nvSpPr>
        <p:spPr>
          <a:xfrm>
            <a:off x="14721865" y="7119192"/>
            <a:ext cx="380902" cy="558655"/>
          </a:xfrm>
          <a:custGeom>
            <a:avLst/>
            <a:gdLst/>
            <a:ahLst/>
            <a:cxnLst>
              <a:cxn ang="0">
                <a:pos x="wd2" y="hd2"/>
              </a:cxn>
              <a:cxn ang="5400000">
                <a:pos x="wd2" y="hd2"/>
              </a:cxn>
              <a:cxn ang="10800000">
                <a:pos x="wd2" y="hd2"/>
              </a:cxn>
              <a:cxn ang="16200000">
                <a:pos x="wd2" y="hd2"/>
              </a:cxn>
            </a:cxnLst>
            <a:rect l="0" t="0" r="r" b="b"/>
            <a:pathLst>
              <a:path w="21600" h="21600" extrusionOk="0">
                <a:moveTo>
                  <a:pt x="18720" y="19636"/>
                </a:moveTo>
                <a:cubicBezTo>
                  <a:pt x="18623" y="20154"/>
                  <a:pt x="18075" y="20618"/>
                  <a:pt x="17280" y="20618"/>
                </a:cubicBezTo>
                <a:lnTo>
                  <a:pt x="4320" y="20618"/>
                </a:lnTo>
                <a:cubicBezTo>
                  <a:pt x="3525" y="20618"/>
                  <a:pt x="2989" y="20160"/>
                  <a:pt x="2880" y="19636"/>
                </a:cubicBezTo>
                <a:lnTo>
                  <a:pt x="1483" y="3927"/>
                </a:lnTo>
                <a:lnTo>
                  <a:pt x="20117" y="3927"/>
                </a:lnTo>
                <a:cubicBezTo>
                  <a:pt x="20117" y="3927"/>
                  <a:pt x="18720" y="19636"/>
                  <a:pt x="18720" y="19636"/>
                </a:cubicBezTo>
                <a:close/>
                <a:moveTo>
                  <a:pt x="4529" y="2227"/>
                </a:moveTo>
                <a:cubicBezTo>
                  <a:pt x="4971" y="2122"/>
                  <a:pt x="5311" y="1878"/>
                  <a:pt x="5440" y="1571"/>
                </a:cubicBezTo>
                <a:cubicBezTo>
                  <a:pt x="5563" y="1278"/>
                  <a:pt x="6084" y="982"/>
                  <a:pt x="6840" y="982"/>
                </a:cubicBezTo>
                <a:cubicBezTo>
                  <a:pt x="7596" y="982"/>
                  <a:pt x="8117" y="1094"/>
                  <a:pt x="8240" y="1387"/>
                </a:cubicBezTo>
                <a:cubicBezTo>
                  <a:pt x="8286" y="1495"/>
                  <a:pt x="8358" y="1598"/>
                  <a:pt x="8454" y="1688"/>
                </a:cubicBezTo>
                <a:cubicBezTo>
                  <a:pt x="8957" y="2167"/>
                  <a:pt x="9732" y="2442"/>
                  <a:pt x="10577" y="2442"/>
                </a:cubicBezTo>
                <a:cubicBezTo>
                  <a:pt x="11235" y="2442"/>
                  <a:pt x="11854" y="2268"/>
                  <a:pt x="12300" y="1947"/>
                </a:cubicBezTo>
                <a:cubicBezTo>
                  <a:pt x="12697" y="1647"/>
                  <a:pt x="13446" y="1473"/>
                  <a:pt x="14760" y="1473"/>
                </a:cubicBezTo>
                <a:cubicBezTo>
                  <a:pt x="16059" y="1473"/>
                  <a:pt x="16752" y="1940"/>
                  <a:pt x="16920" y="2209"/>
                </a:cubicBezTo>
                <a:cubicBezTo>
                  <a:pt x="17107" y="2509"/>
                  <a:pt x="17391" y="2750"/>
                  <a:pt x="17688" y="2945"/>
                </a:cubicBezTo>
                <a:lnTo>
                  <a:pt x="2830" y="2945"/>
                </a:lnTo>
                <a:cubicBezTo>
                  <a:pt x="3170" y="2668"/>
                  <a:pt x="3770" y="2408"/>
                  <a:pt x="4529" y="2227"/>
                </a:cubicBezTo>
                <a:moveTo>
                  <a:pt x="20880" y="2945"/>
                </a:moveTo>
                <a:lnTo>
                  <a:pt x="19676" y="2945"/>
                </a:lnTo>
                <a:cubicBezTo>
                  <a:pt x="19217" y="2693"/>
                  <a:pt x="18780" y="2403"/>
                  <a:pt x="18405" y="1964"/>
                </a:cubicBezTo>
                <a:cubicBezTo>
                  <a:pt x="17787" y="1241"/>
                  <a:pt x="16749" y="491"/>
                  <a:pt x="14760" y="491"/>
                </a:cubicBezTo>
                <a:cubicBezTo>
                  <a:pt x="13012" y="491"/>
                  <a:pt x="11880" y="798"/>
                  <a:pt x="11231" y="1289"/>
                </a:cubicBezTo>
                <a:cubicBezTo>
                  <a:pt x="11081" y="1397"/>
                  <a:pt x="10839" y="1461"/>
                  <a:pt x="10577" y="1461"/>
                </a:cubicBezTo>
                <a:cubicBezTo>
                  <a:pt x="10245" y="1461"/>
                  <a:pt x="9879" y="1359"/>
                  <a:pt x="9624" y="1116"/>
                </a:cubicBezTo>
                <a:cubicBezTo>
                  <a:pt x="9310" y="370"/>
                  <a:pt x="8188" y="0"/>
                  <a:pt x="6840" y="0"/>
                </a:cubicBezTo>
                <a:cubicBezTo>
                  <a:pt x="5492" y="0"/>
                  <a:pt x="4370" y="554"/>
                  <a:pt x="4056" y="1300"/>
                </a:cubicBezTo>
                <a:cubicBezTo>
                  <a:pt x="2613" y="1643"/>
                  <a:pt x="1555" y="2238"/>
                  <a:pt x="1211" y="2945"/>
                </a:cubicBezTo>
                <a:lnTo>
                  <a:pt x="720" y="2945"/>
                </a:lnTo>
                <a:cubicBezTo>
                  <a:pt x="323" y="2945"/>
                  <a:pt x="0" y="3165"/>
                  <a:pt x="0" y="3436"/>
                </a:cubicBezTo>
                <a:lnTo>
                  <a:pt x="0" y="3437"/>
                </a:lnTo>
                <a:lnTo>
                  <a:pt x="1440" y="19636"/>
                </a:lnTo>
                <a:cubicBezTo>
                  <a:pt x="1672" y="20711"/>
                  <a:pt x="2730" y="21600"/>
                  <a:pt x="4320" y="21600"/>
                </a:cubicBezTo>
                <a:lnTo>
                  <a:pt x="17280" y="21600"/>
                </a:lnTo>
                <a:cubicBezTo>
                  <a:pt x="18870" y="21600"/>
                  <a:pt x="19890" y="20700"/>
                  <a:pt x="20160" y="19636"/>
                </a:cubicBezTo>
                <a:lnTo>
                  <a:pt x="21600" y="3437"/>
                </a:lnTo>
                <a:lnTo>
                  <a:pt x="21600" y="3436"/>
                </a:lnTo>
                <a:cubicBezTo>
                  <a:pt x="21600" y="3165"/>
                  <a:pt x="21277" y="2945"/>
                  <a:pt x="20880" y="2945"/>
                </a:cubicBezTo>
                <a:moveTo>
                  <a:pt x="6507" y="18655"/>
                </a:moveTo>
                <a:cubicBezTo>
                  <a:pt x="6904" y="18644"/>
                  <a:pt x="7214" y="18417"/>
                  <a:pt x="7200" y="18146"/>
                </a:cubicBezTo>
                <a:lnTo>
                  <a:pt x="6139" y="6377"/>
                </a:lnTo>
                <a:cubicBezTo>
                  <a:pt x="6125" y="6106"/>
                  <a:pt x="5791" y="5895"/>
                  <a:pt x="5394" y="5904"/>
                </a:cubicBezTo>
                <a:cubicBezTo>
                  <a:pt x="4996" y="5915"/>
                  <a:pt x="4686" y="6142"/>
                  <a:pt x="4700" y="6413"/>
                </a:cubicBezTo>
                <a:lnTo>
                  <a:pt x="5761" y="18182"/>
                </a:lnTo>
                <a:cubicBezTo>
                  <a:pt x="5775" y="18453"/>
                  <a:pt x="6109" y="18664"/>
                  <a:pt x="6507" y="18655"/>
                </a:cubicBezTo>
                <a:moveTo>
                  <a:pt x="10800" y="18655"/>
                </a:moveTo>
                <a:cubicBezTo>
                  <a:pt x="11197" y="18655"/>
                  <a:pt x="11520" y="18435"/>
                  <a:pt x="11520" y="18164"/>
                </a:cubicBezTo>
                <a:lnTo>
                  <a:pt x="11520" y="6382"/>
                </a:lnTo>
                <a:cubicBezTo>
                  <a:pt x="11520" y="6110"/>
                  <a:pt x="11197" y="5891"/>
                  <a:pt x="10800" y="5891"/>
                </a:cubicBezTo>
                <a:cubicBezTo>
                  <a:pt x="10403" y="5891"/>
                  <a:pt x="10080" y="6110"/>
                  <a:pt x="10080" y="6382"/>
                </a:cubicBezTo>
                <a:lnTo>
                  <a:pt x="10080" y="18164"/>
                </a:lnTo>
                <a:cubicBezTo>
                  <a:pt x="10080" y="18435"/>
                  <a:pt x="10403" y="18655"/>
                  <a:pt x="10800" y="18655"/>
                </a:cubicBezTo>
                <a:moveTo>
                  <a:pt x="15095" y="18654"/>
                </a:moveTo>
                <a:cubicBezTo>
                  <a:pt x="15494" y="18664"/>
                  <a:pt x="15827" y="18452"/>
                  <a:pt x="15841" y="18181"/>
                </a:cubicBezTo>
                <a:lnTo>
                  <a:pt x="16886" y="6413"/>
                </a:lnTo>
                <a:cubicBezTo>
                  <a:pt x="16900" y="6142"/>
                  <a:pt x="16590" y="5914"/>
                  <a:pt x="16192" y="5904"/>
                </a:cubicBezTo>
                <a:cubicBezTo>
                  <a:pt x="15795" y="5895"/>
                  <a:pt x="15461" y="6106"/>
                  <a:pt x="15447" y="6377"/>
                </a:cubicBezTo>
                <a:lnTo>
                  <a:pt x="14402" y="18146"/>
                </a:lnTo>
                <a:cubicBezTo>
                  <a:pt x="14388" y="18417"/>
                  <a:pt x="14699" y="18644"/>
                  <a:pt x="15095" y="1865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8" name="Shape 2628"/>
          <p:cNvSpPr/>
          <p:nvPr/>
        </p:nvSpPr>
        <p:spPr>
          <a:xfrm>
            <a:off x="15699510" y="71191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6445" y="20618"/>
                </a:moveTo>
                <a:cubicBezTo>
                  <a:pt x="15830" y="20618"/>
                  <a:pt x="15230" y="20482"/>
                  <a:pt x="14664" y="20214"/>
                </a:cubicBezTo>
                <a:cubicBezTo>
                  <a:pt x="14611" y="20189"/>
                  <a:pt x="14556" y="20170"/>
                  <a:pt x="14501" y="20155"/>
                </a:cubicBezTo>
                <a:cubicBezTo>
                  <a:pt x="8920" y="17308"/>
                  <a:pt x="4296" y="12685"/>
                  <a:pt x="1448" y="7105"/>
                </a:cubicBezTo>
                <a:cubicBezTo>
                  <a:pt x="1432" y="7048"/>
                  <a:pt x="1412" y="6991"/>
                  <a:pt x="1386" y="6936"/>
                </a:cubicBezTo>
                <a:cubicBezTo>
                  <a:pt x="1118" y="6369"/>
                  <a:pt x="982" y="5770"/>
                  <a:pt x="982" y="5155"/>
                </a:cubicBezTo>
                <a:cubicBezTo>
                  <a:pt x="982" y="2774"/>
                  <a:pt x="3067" y="982"/>
                  <a:pt x="4418" y="982"/>
                </a:cubicBezTo>
                <a:cubicBezTo>
                  <a:pt x="4595" y="982"/>
                  <a:pt x="4712" y="1072"/>
                  <a:pt x="4765" y="1126"/>
                </a:cubicBezTo>
                <a:cubicBezTo>
                  <a:pt x="4777" y="1139"/>
                  <a:pt x="4800" y="1164"/>
                  <a:pt x="4832" y="1216"/>
                </a:cubicBezTo>
                <a:cubicBezTo>
                  <a:pt x="4849" y="1244"/>
                  <a:pt x="4868" y="1271"/>
                  <a:pt x="4888" y="1297"/>
                </a:cubicBezTo>
                <a:lnTo>
                  <a:pt x="8121" y="5453"/>
                </a:lnTo>
                <a:cubicBezTo>
                  <a:pt x="8146" y="5485"/>
                  <a:pt x="8173" y="5515"/>
                  <a:pt x="8202" y="5544"/>
                </a:cubicBezTo>
                <a:cubicBezTo>
                  <a:pt x="8255" y="5598"/>
                  <a:pt x="8345" y="5715"/>
                  <a:pt x="8345" y="5891"/>
                </a:cubicBezTo>
                <a:cubicBezTo>
                  <a:pt x="8345" y="5978"/>
                  <a:pt x="8321" y="6060"/>
                  <a:pt x="8274" y="6135"/>
                </a:cubicBezTo>
                <a:lnTo>
                  <a:pt x="7180" y="7221"/>
                </a:lnTo>
                <a:cubicBezTo>
                  <a:pt x="7175" y="7226"/>
                  <a:pt x="7170" y="7231"/>
                  <a:pt x="7165" y="7236"/>
                </a:cubicBezTo>
                <a:cubicBezTo>
                  <a:pt x="6769" y="7609"/>
                  <a:pt x="6543" y="8126"/>
                  <a:pt x="6543" y="8668"/>
                </a:cubicBezTo>
                <a:cubicBezTo>
                  <a:pt x="6543" y="9175"/>
                  <a:pt x="6740" y="9658"/>
                  <a:pt x="7082" y="10020"/>
                </a:cubicBezTo>
                <a:cubicBezTo>
                  <a:pt x="7094" y="10040"/>
                  <a:pt x="7107" y="10059"/>
                  <a:pt x="7121" y="10078"/>
                </a:cubicBezTo>
                <a:cubicBezTo>
                  <a:pt x="8327" y="11745"/>
                  <a:pt x="9810" y="13222"/>
                  <a:pt x="11528" y="14469"/>
                </a:cubicBezTo>
                <a:cubicBezTo>
                  <a:pt x="11541" y="14478"/>
                  <a:pt x="11555" y="14487"/>
                  <a:pt x="11568" y="14496"/>
                </a:cubicBezTo>
                <a:cubicBezTo>
                  <a:pt x="11931" y="14844"/>
                  <a:pt x="12418" y="15045"/>
                  <a:pt x="12928" y="15045"/>
                </a:cubicBezTo>
                <a:cubicBezTo>
                  <a:pt x="13440" y="15045"/>
                  <a:pt x="13934" y="14840"/>
                  <a:pt x="14301" y="14479"/>
                </a:cubicBezTo>
                <a:cubicBezTo>
                  <a:pt x="14320" y="14463"/>
                  <a:pt x="14338" y="14446"/>
                  <a:pt x="14356" y="14427"/>
                </a:cubicBezTo>
                <a:lnTo>
                  <a:pt x="15456" y="13320"/>
                </a:lnTo>
                <a:cubicBezTo>
                  <a:pt x="15533" y="13271"/>
                  <a:pt x="15615" y="13247"/>
                  <a:pt x="15701" y="13247"/>
                </a:cubicBezTo>
                <a:cubicBezTo>
                  <a:pt x="15878" y="13247"/>
                  <a:pt x="15995" y="13337"/>
                  <a:pt x="16048" y="13391"/>
                </a:cubicBezTo>
                <a:cubicBezTo>
                  <a:pt x="16077" y="13420"/>
                  <a:pt x="16108" y="13447"/>
                  <a:pt x="16140" y="13472"/>
                </a:cubicBezTo>
                <a:lnTo>
                  <a:pt x="20296" y="16704"/>
                </a:lnTo>
                <a:cubicBezTo>
                  <a:pt x="20323" y="16725"/>
                  <a:pt x="20351" y="16744"/>
                  <a:pt x="20379" y="16762"/>
                </a:cubicBezTo>
                <a:cubicBezTo>
                  <a:pt x="20431" y="16795"/>
                  <a:pt x="20455" y="16816"/>
                  <a:pt x="20466" y="16827"/>
                </a:cubicBezTo>
                <a:cubicBezTo>
                  <a:pt x="20520" y="16881"/>
                  <a:pt x="20610" y="16997"/>
                  <a:pt x="20610" y="17174"/>
                </a:cubicBezTo>
                <a:cubicBezTo>
                  <a:pt x="20610" y="17207"/>
                  <a:pt x="20612" y="17240"/>
                  <a:pt x="20616" y="17273"/>
                </a:cubicBezTo>
                <a:cubicBezTo>
                  <a:pt x="20539" y="18625"/>
                  <a:pt x="18774" y="20618"/>
                  <a:pt x="16445" y="20618"/>
                </a:cubicBezTo>
                <a:moveTo>
                  <a:pt x="21600" y="17174"/>
                </a:moveTo>
                <a:lnTo>
                  <a:pt x="21592" y="17174"/>
                </a:lnTo>
                <a:cubicBezTo>
                  <a:pt x="21592" y="16768"/>
                  <a:pt x="21427" y="16399"/>
                  <a:pt x="21161" y="16133"/>
                </a:cubicBezTo>
                <a:cubicBezTo>
                  <a:pt x="21082" y="16054"/>
                  <a:pt x="20994" y="15988"/>
                  <a:pt x="20899" y="15929"/>
                </a:cubicBezTo>
                <a:lnTo>
                  <a:pt x="16743" y="12697"/>
                </a:lnTo>
                <a:cubicBezTo>
                  <a:pt x="16476" y="12430"/>
                  <a:pt x="16108" y="12265"/>
                  <a:pt x="15701" y="12265"/>
                </a:cubicBezTo>
                <a:cubicBezTo>
                  <a:pt x="15368" y="12265"/>
                  <a:pt x="15065" y="12380"/>
                  <a:pt x="14819" y="12567"/>
                </a:cubicBezTo>
                <a:lnTo>
                  <a:pt x="13659" y="13736"/>
                </a:lnTo>
                <a:lnTo>
                  <a:pt x="13656" y="13733"/>
                </a:lnTo>
                <a:cubicBezTo>
                  <a:pt x="13477" y="13934"/>
                  <a:pt x="13218" y="14063"/>
                  <a:pt x="12928" y="14063"/>
                </a:cubicBezTo>
                <a:cubicBezTo>
                  <a:pt x="12595" y="14063"/>
                  <a:pt x="12303" y="13897"/>
                  <a:pt x="12125" y="13645"/>
                </a:cubicBezTo>
                <a:cubicBezTo>
                  <a:pt x="12119" y="13654"/>
                  <a:pt x="12111" y="13663"/>
                  <a:pt x="12104" y="13674"/>
                </a:cubicBezTo>
                <a:cubicBezTo>
                  <a:pt x="10500" y="12510"/>
                  <a:pt x="9078" y="11108"/>
                  <a:pt x="7916" y="9502"/>
                </a:cubicBezTo>
                <a:cubicBezTo>
                  <a:pt x="7927" y="9495"/>
                  <a:pt x="7937" y="9486"/>
                  <a:pt x="7949" y="9479"/>
                </a:cubicBezTo>
                <a:cubicBezTo>
                  <a:pt x="7693" y="9299"/>
                  <a:pt x="7525" y="9004"/>
                  <a:pt x="7525" y="8668"/>
                </a:cubicBezTo>
                <a:cubicBezTo>
                  <a:pt x="7525" y="8367"/>
                  <a:pt x="7662" y="8101"/>
                  <a:pt x="7873" y="7920"/>
                </a:cubicBezTo>
                <a:lnTo>
                  <a:pt x="7872" y="7918"/>
                </a:lnTo>
                <a:lnTo>
                  <a:pt x="9026" y="6773"/>
                </a:lnTo>
                <a:cubicBezTo>
                  <a:pt x="9213" y="6528"/>
                  <a:pt x="9327" y="6224"/>
                  <a:pt x="9327" y="5891"/>
                </a:cubicBezTo>
                <a:cubicBezTo>
                  <a:pt x="9327" y="5485"/>
                  <a:pt x="9162" y="5116"/>
                  <a:pt x="8896" y="4850"/>
                </a:cubicBezTo>
                <a:lnTo>
                  <a:pt x="5663" y="693"/>
                </a:lnTo>
                <a:cubicBezTo>
                  <a:pt x="5604" y="599"/>
                  <a:pt x="5538" y="510"/>
                  <a:pt x="5459" y="432"/>
                </a:cubicBezTo>
                <a:cubicBezTo>
                  <a:pt x="5193" y="165"/>
                  <a:pt x="4825" y="0"/>
                  <a:pt x="4418" y="0"/>
                </a:cubicBezTo>
                <a:cubicBezTo>
                  <a:pt x="2455" y="0"/>
                  <a:pt x="0" y="2308"/>
                  <a:pt x="0" y="5155"/>
                </a:cubicBezTo>
                <a:cubicBezTo>
                  <a:pt x="0" y="5943"/>
                  <a:pt x="183" y="6688"/>
                  <a:pt x="499" y="7356"/>
                </a:cubicBezTo>
                <a:lnTo>
                  <a:pt x="483" y="7373"/>
                </a:lnTo>
                <a:cubicBezTo>
                  <a:pt x="3436" y="13255"/>
                  <a:pt x="8345" y="18164"/>
                  <a:pt x="14228" y="21117"/>
                </a:cubicBezTo>
                <a:lnTo>
                  <a:pt x="14244" y="21101"/>
                </a:lnTo>
                <a:cubicBezTo>
                  <a:pt x="14912" y="21418"/>
                  <a:pt x="15657" y="21600"/>
                  <a:pt x="16445" y="21600"/>
                </a:cubicBezTo>
                <a:cubicBezTo>
                  <a:pt x="19292" y="21600"/>
                  <a:pt x="21600" y="19145"/>
                  <a:pt x="21600" y="17182"/>
                </a:cubicBezTo>
                <a:cubicBezTo>
                  <a:pt x="21600" y="17179"/>
                  <a:pt x="21600" y="17177"/>
                  <a:pt x="21600" y="1717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29" name="Shape 2629"/>
          <p:cNvSpPr/>
          <p:nvPr/>
        </p:nvSpPr>
        <p:spPr>
          <a:xfrm>
            <a:off x="16766032" y="7119192"/>
            <a:ext cx="558810" cy="558655"/>
          </a:xfrm>
          <a:custGeom>
            <a:avLst/>
            <a:gdLst/>
            <a:ahLst/>
            <a:cxnLst>
              <a:cxn ang="0">
                <a:pos x="wd2" y="hd2"/>
              </a:cxn>
              <a:cxn ang="5400000">
                <a:pos x="wd2" y="hd2"/>
              </a:cxn>
              <a:cxn ang="10800000">
                <a:pos x="wd2" y="hd2"/>
              </a:cxn>
              <a:cxn ang="16200000">
                <a:pos x="wd2" y="hd2"/>
              </a:cxn>
            </a:cxnLst>
            <a:rect l="0" t="0" r="r" b="b"/>
            <a:pathLst>
              <a:path w="21600" h="21600" extrusionOk="0">
                <a:moveTo>
                  <a:pt x="16441" y="20618"/>
                </a:moveTo>
                <a:cubicBezTo>
                  <a:pt x="15826" y="20618"/>
                  <a:pt x="15226" y="20482"/>
                  <a:pt x="14660" y="20214"/>
                </a:cubicBezTo>
                <a:cubicBezTo>
                  <a:pt x="14607" y="20189"/>
                  <a:pt x="14552" y="20170"/>
                  <a:pt x="14497" y="20155"/>
                </a:cubicBezTo>
                <a:cubicBezTo>
                  <a:pt x="8918" y="17308"/>
                  <a:pt x="4295" y="12685"/>
                  <a:pt x="1448" y="7105"/>
                </a:cubicBezTo>
                <a:cubicBezTo>
                  <a:pt x="1432" y="7048"/>
                  <a:pt x="1412" y="6991"/>
                  <a:pt x="1386" y="6936"/>
                </a:cubicBezTo>
                <a:cubicBezTo>
                  <a:pt x="1117" y="6369"/>
                  <a:pt x="982" y="5770"/>
                  <a:pt x="982" y="5155"/>
                </a:cubicBezTo>
                <a:cubicBezTo>
                  <a:pt x="982" y="2774"/>
                  <a:pt x="3066" y="982"/>
                  <a:pt x="4417" y="982"/>
                </a:cubicBezTo>
                <a:cubicBezTo>
                  <a:pt x="4594" y="982"/>
                  <a:pt x="4711" y="1072"/>
                  <a:pt x="4764" y="1126"/>
                </a:cubicBezTo>
                <a:cubicBezTo>
                  <a:pt x="4776" y="1139"/>
                  <a:pt x="4798" y="1164"/>
                  <a:pt x="4831" y="1216"/>
                </a:cubicBezTo>
                <a:cubicBezTo>
                  <a:pt x="4848" y="1244"/>
                  <a:pt x="4867" y="1271"/>
                  <a:pt x="4887" y="1297"/>
                </a:cubicBezTo>
                <a:lnTo>
                  <a:pt x="8118" y="5453"/>
                </a:lnTo>
                <a:cubicBezTo>
                  <a:pt x="8143" y="5485"/>
                  <a:pt x="8170" y="5515"/>
                  <a:pt x="8199" y="5544"/>
                </a:cubicBezTo>
                <a:cubicBezTo>
                  <a:pt x="8253" y="5598"/>
                  <a:pt x="8343" y="5715"/>
                  <a:pt x="8343" y="5891"/>
                </a:cubicBezTo>
                <a:cubicBezTo>
                  <a:pt x="8343" y="5978"/>
                  <a:pt x="8319" y="6060"/>
                  <a:pt x="8272" y="6135"/>
                </a:cubicBezTo>
                <a:lnTo>
                  <a:pt x="7178" y="7221"/>
                </a:lnTo>
                <a:cubicBezTo>
                  <a:pt x="7173" y="7226"/>
                  <a:pt x="7168" y="7231"/>
                  <a:pt x="7163" y="7236"/>
                </a:cubicBezTo>
                <a:cubicBezTo>
                  <a:pt x="6767" y="7609"/>
                  <a:pt x="6541" y="8126"/>
                  <a:pt x="6541" y="8668"/>
                </a:cubicBezTo>
                <a:cubicBezTo>
                  <a:pt x="6541" y="9175"/>
                  <a:pt x="6738" y="9658"/>
                  <a:pt x="7080" y="10020"/>
                </a:cubicBezTo>
                <a:cubicBezTo>
                  <a:pt x="7092" y="10040"/>
                  <a:pt x="7105" y="10059"/>
                  <a:pt x="7119" y="10078"/>
                </a:cubicBezTo>
                <a:cubicBezTo>
                  <a:pt x="8325" y="11745"/>
                  <a:pt x="9807" y="13222"/>
                  <a:pt x="11525" y="14469"/>
                </a:cubicBezTo>
                <a:cubicBezTo>
                  <a:pt x="11538" y="14478"/>
                  <a:pt x="11551" y="14487"/>
                  <a:pt x="11565" y="14496"/>
                </a:cubicBezTo>
                <a:cubicBezTo>
                  <a:pt x="11928" y="14844"/>
                  <a:pt x="12414" y="15045"/>
                  <a:pt x="12924" y="15045"/>
                </a:cubicBezTo>
                <a:cubicBezTo>
                  <a:pt x="13436" y="15045"/>
                  <a:pt x="13930" y="14840"/>
                  <a:pt x="14297" y="14479"/>
                </a:cubicBezTo>
                <a:cubicBezTo>
                  <a:pt x="14316" y="14463"/>
                  <a:pt x="14335" y="14446"/>
                  <a:pt x="14352" y="14427"/>
                </a:cubicBezTo>
                <a:lnTo>
                  <a:pt x="15451" y="13320"/>
                </a:lnTo>
                <a:cubicBezTo>
                  <a:pt x="15529" y="13271"/>
                  <a:pt x="15611" y="13247"/>
                  <a:pt x="15697" y="13247"/>
                </a:cubicBezTo>
                <a:cubicBezTo>
                  <a:pt x="15874" y="13247"/>
                  <a:pt x="15990" y="13337"/>
                  <a:pt x="16044" y="13391"/>
                </a:cubicBezTo>
                <a:cubicBezTo>
                  <a:pt x="16073" y="13420"/>
                  <a:pt x="16103" y="13447"/>
                  <a:pt x="16135" y="13472"/>
                </a:cubicBezTo>
                <a:lnTo>
                  <a:pt x="20291" y="16704"/>
                </a:lnTo>
                <a:cubicBezTo>
                  <a:pt x="20317" y="16725"/>
                  <a:pt x="20345" y="16744"/>
                  <a:pt x="20374" y="16762"/>
                </a:cubicBezTo>
                <a:cubicBezTo>
                  <a:pt x="20426" y="16795"/>
                  <a:pt x="20449" y="16816"/>
                  <a:pt x="20461" y="16827"/>
                </a:cubicBezTo>
                <a:cubicBezTo>
                  <a:pt x="20515" y="16881"/>
                  <a:pt x="20605" y="16997"/>
                  <a:pt x="20605" y="17174"/>
                </a:cubicBezTo>
                <a:cubicBezTo>
                  <a:pt x="20605" y="17207"/>
                  <a:pt x="20606" y="17240"/>
                  <a:pt x="20610" y="17273"/>
                </a:cubicBezTo>
                <a:cubicBezTo>
                  <a:pt x="20533" y="18625"/>
                  <a:pt x="18769" y="20618"/>
                  <a:pt x="16441" y="20618"/>
                </a:cubicBezTo>
                <a:moveTo>
                  <a:pt x="21586" y="17174"/>
                </a:moveTo>
                <a:cubicBezTo>
                  <a:pt x="21586" y="16768"/>
                  <a:pt x="21421" y="16399"/>
                  <a:pt x="21155" y="16133"/>
                </a:cubicBezTo>
                <a:cubicBezTo>
                  <a:pt x="21077" y="16054"/>
                  <a:pt x="20988" y="15988"/>
                  <a:pt x="20893" y="15929"/>
                </a:cubicBezTo>
                <a:lnTo>
                  <a:pt x="16738" y="12697"/>
                </a:lnTo>
                <a:cubicBezTo>
                  <a:pt x="16471" y="12430"/>
                  <a:pt x="16104" y="12265"/>
                  <a:pt x="15697" y="12265"/>
                </a:cubicBezTo>
                <a:cubicBezTo>
                  <a:pt x="15364" y="12265"/>
                  <a:pt x="15060" y="12380"/>
                  <a:pt x="14815" y="12567"/>
                </a:cubicBezTo>
                <a:lnTo>
                  <a:pt x="13655" y="13736"/>
                </a:lnTo>
                <a:lnTo>
                  <a:pt x="13652" y="13733"/>
                </a:lnTo>
                <a:cubicBezTo>
                  <a:pt x="13473" y="13934"/>
                  <a:pt x="13214" y="14063"/>
                  <a:pt x="12924" y="14063"/>
                </a:cubicBezTo>
                <a:cubicBezTo>
                  <a:pt x="12592" y="14063"/>
                  <a:pt x="12300" y="13897"/>
                  <a:pt x="12122" y="13645"/>
                </a:cubicBezTo>
                <a:cubicBezTo>
                  <a:pt x="12116" y="13654"/>
                  <a:pt x="12107" y="13663"/>
                  <a:pt x="12101" y="13674"/>
                </a:cubicBezTo>
                <a:cubicBezTo>
                  <a:pt x="10497" y="12510"/>
                  <a:pt x="9076" y="11108"/>
                  <a:pt x="7914" y="9502"/>
                </a:cubicBezTo>
                <a:cubicBezTo>
                  <a:pt x="7925" y="9495"/>
                  <a:pt x="7935" y="9486"/>
                  <a:pt x="7947" y="9479"/>
                </a:cubicBezTo>
                <a:cubicBezTo>
                  <a:pt x="7691" y="9299"/>
                  <a:pt x="7523" y="9004"/>
                  <a:pt x="7523" y="8668"/>
                </a:cubicBezTo>
                <a:cubicBezTo>
                  <a:pt x="7523" y="8367"/>
                  <a:pt x="7659" y="8101"/>
                  <a:pt x="7871" y="7920"/>
                </a:cubicBezTo>
                <a:lnTo>
                  <a:pt x="7870" y="7918"/>
                </a:lnTo>
                <a:lnTo>
                  <a:pt x="9023" y="6773"/>
                </a:lnTo>
                <a:cubicBezTo>
                  <a:pt x="9211" y="6528"/>
                  <a:pt x="9325" y="6224"/>
                  <a:pt x="9325" y="5891"/>
                </a:cubicBezTo>
                <a:cubicBezTo>
                  <a:pt x="9325" y="5485"/>
                  <a:pt x="9160" y="5116"/>
                  <a:pt x="8893" y="4850"/>
                </a:cubicBezTo>
                <a:lnTo>
                  <a:pt x="5662" y="693"/>
                </a:lnTo>
                <a:cubicBezTo>
                  <a:pt x="5603" y="599"/>
                  <a:pt x="5537" y="510"/>
                  <a:pt x="5458" y="432"/>
                </a:cubicBezTo>
                <a:cubicBezTo>
                  <a:pt x="5191" y="165"/>
                  <a:pt x="4823" y="0"/>
                  <a:pt x="4417" y="0"/>
                </a:cubicBezTo>
                <a:cubicBezTo>
                  <a:pt x="2454" y="0"/>
                  <a:pt x="0" y="2308"/>
                  <a:pt x="0" y="5155"/>
                </a:cubicBezTo>
                <a:cubicBezTo>
                  <a:pt x="0" y="5943"/>
                  <a:pt x="183" y="6688"/>
                  <a:pt x="499" y="7356"/>
                </a:cubicBezTo>
                <a:lnTo>
                  <a:pt x="482" y="7373"/>
                </a:lnTo>
                <a:cubicBezTo>
                  <a:pt x="3435" y="13255"/>
                  <a:pt x="8343" y="18164"/>
                  <a:pt x="14224" y="21117"/>
                </a:cubicBezTo>
                <a:lnTo>
                  <a:pt x="14240" y="21101"/>
                </a:lnTo>
                <a:cubicBezTo>
                  <a:pt x="14908" y="21418"/>
                  <a:pt x="15652" y="21600"/>
                  <a:pt x="16441" y="21600"/>
                </a:cubicBezTo>
                <a:cubicBezTo>
                  <a:pt x="19287" y="21600"/>
                  <a:pt x="21594" y="19145"/>
                  <a:pt x="21594" y="17182"/>
                </a:cubicBezTo>
                <a:cubicBezTo>
                  <a:pt x="21594" y="17179"/>
                  <a:pt x="21594" y="17177"/>
                  <a:pt x="21594" y="17174"/>
                </a:cubicBezTo>
                <a:cubicBezTo>
                  <a:pt x="21594" y="17174"/>
                  <a:pt x="21586" y="17174"/>
                  <a:pt x="21586" y="17174"/>
                </a:cubicBezTo>
                <a:close/>
                <a:moveTo>
                  <a:pt x="11785" y="10800"/>
                </a:moveTo>
                <a:cubicBezTo>
                  <a:pt x="12326" y="10800"/>
                  <a:pt x="12766" y="10360"/>
                  <a:pt x="12766" y="9819"/>
                </a:cubicBezTo>
                <a:cubicBezTo>
                  <a:pt x="12766" y="9276"/>
                  <a:pt x="12326" y="8836"/>
                  <a:pt x="11785" y="8836"/>
                </a:cubicBezTo>
                <a:cubicBezTo>
                  <a:pt x="11242" y="8836"/>
                  <a:pt x="10803" y="9276"/>
                  <a:pt x="10803" y="9819"/>
                </a:cubicBezTo>
                <a:cubicBezTo>
                  <a:pt x="10803" y="10360"/>
                  <a:pt x="11242" y="10800"/>
                  <a:pt x="11785" y="10800"/>
                </a:cubicBezTo>
                <a:moveTo>
                  <a:pt x="11785" y="5891"/>
                </a:moveTo>
                <a:cubicBezTo>
                  <a:pt x="13953" y="5891"/>
                  <a:pt x="15711" y="7649"/>
                  <a:pt x="15711" y="9819"/>
                </a:cubicBezTo>
                <a:cubicBezTo>
                  <a:pt x="15711" y="10090"/>
                  <a:pt x="15930" y="10309"/>
                  <a:pt x="16201" y="10309"/>
                </a:cubicBezTo>
                <a:cubicBezTo>
                  <a:pt x="16472" y="10309"/>
                  <a:pt x="16692" y="10090"/>
                  <a:pt x="16692" y="9819"/>
                </a:cubicBezTo>
                <a:cubicBezTo>
                  <a:pt x="16692" y="7107"/>
                  <a:pt x="14495" y="4909"/>
                  <a:pt x="11785" y="4909"/>
                </a:cubicBezTo>
                <a:cubicBezTo>
                  <a:pt x="11513" y="4909"/>
                  <a:pt x="11294" y="5129"/>
                  <a:pt x="11294" y="5400"/>
                </a:cubicBezTo>
                <a:cubicBezTo>
                  <a:pt x="11294" y="5672"/>
                  <a:pt x="11513" y="5891"/>
                  <a:pt x="11785" y="5891"/>
                </a:cubicBezTo>
                <a:moveTo>
                  <a:pt x="11785" y="982"/>
                </a:moveTo>
                <a:cubicBezTo>
                  <a:pt x="16663" y="982"/>
                  <a:pt x="20618" y="4939"/>
                  <a:pt x="20618" y="9819"/>
                </a:cubicBezTo>
                <a:cubicBezTo>
                  <a:pt x="20618" y="10090"/>
                  <a:pt x="20838" y="10309"/>
                  <a:pt x="21109" y="10309"/>
                </a:cubicBezTo>
                <a:cubicBezTo>
                  <a:pt x="21380" y="10309"/>
                  <a:pt x="21600" y="10090"/>
                  <a:pt x="21600" y="9819"/>
                </a:cubicBezTo>
                <a:cubicBezTo>
                  <a:pt x="21600" y="4396"/>
                  <a:pt x="17206" y="0"/>
                  <a:pt x="11785" y="0"/>
                </a:cubicBezTo>
                <a:cubicBezTo>
                  <a:pt x="11513" y="0"/>
                  <a:pt x="11294" y="220"/>
                  <a:pt x="11294" y="491"/>
                </a:cubicBezTo>
                <a:cubicBezTo>
                  <a:pt x="11294" y="762"/>
                  <a:pt x="11513" y="982"/>
                  <a:pt x="11785" y="9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0" name="Shape 2630"/>
          <p:cNvSpPr/>
          <p:nvPr/>
        </p:nvSpPr>
        <p:spPr>
          <a:xfrm>
            <a:off x="17959521" y="7119192"/>
            <a:ext cx="304735" cy="558655"/>
          </a:xfrm>
          <a:custGeom>
            <a:avLst/>
            <a:gdLst/>
            <a:ahLst/>
            <a:cxnLst>
              <a:cxn ang="0">
                <a:pos x="wd2" y="hd2"/>
              </a:cxn>
              <a:cxn ang="5400000">
                <a:pos x="wd2" y="hd2"/>
              </a:cxn>
              <a:cxn ang="10800000">
                <a:pos x="wd2" y="hd2"/>
              </a:cxn>
              <a:cxn ang="16200000">
                <a:pos x="wd2" y="hd2"/>
              </a:cxn>
            </a:cxnLst>
            <a:rect l="0" t="0" r="r" b="b"/>
            <a:pathLst>
              <a:path w="21600" h="21600" extrusionOk="0">
                <a:moveTo>
                  <a:pt x="9507" y="18651"/>
                </a:moveTo>
                <a:lnTo>
                  <a:pt x="10795" y="12327"/>
                </a:lnTo>
                <a:lnTo>
                  <a:pt x="10781" y="12326"/>
                </a:lnTo>
                <a:cubicBezTo>
                  <a:pt x="10785" y="12307"/>
                  <a:pt x="10800" y="12292"/>
                  <a:pt x="10800" y="12273"/>
                </a:cubicBezTo>
                <a:cubicBezTo>
                  <a:pt x="10800" y="12001"/>
                  <a:pt x="10398" y="11782"/>
                  <a:pt x="9900" y="11782"/>
                </a:cubicBezTo>
                <a:lnTo>
                  <a:pt x="2149" y="11782"/>
                </a:lnTo>
                <a:lnTo>
                  <a:pt x="8749" y="982"/>
                </a:lnTo>
                <a:lnTo>
                  <a:pt x="15850" y="982"/>
                </a:lnTo>
                <a:lnTo>
                  <a:pt x="11436" y="8190"/>
                </a:lnTo>
                <a:lnTo>
                  <a:pt x="11447" y="8192"/>
                </a:lnTo>
                <a:cubicBezTo>
                  <a:pt x="11417" y="8241"/>
                  <a:pt x="11391" y="8291"/>
                  <a:pt x="11391" y="8345"/>
                </a:cubicBezTo>
                <a:cubicBezTo>
                  <a:pt x="11391" y="8617"/>
                  <a:pt x="11794" y="8836"/>
                  <a:pt x="12291" y="8836"/>
                </a:cubicBezTo>
                <a:lnTo>
                  <a:pt x="19195" y="8836"/>
                </a:lnTo>
                <a:cubicBezTo>
                  <a:pt x="19195" y="8836"/>
                  <a:pt x="9507" y="18651"/>
                  <a:pt x="9507" y="18651"/>
                </a:cubicBezTo>
                <a:close/>
                <a:moveTo>
                  <a:pt x="21600" y="8345"/>
                </a:moveTo>
                <a:cubicBezTo>
                  <a:pt x="21600" y="8074"/>
                  <a:pt x="21197" y="7855"/>
                  <a:pt x="20700" y="7855"/>
                </a:cubicBezTo>
                <a:lnTo>
                  <a:pt x="13541" y="7855"/>
                </a:lnTo>
                <a:lnTo>
                  <a:pt x="17954" y="646"/>
                </a:lnTo>
                <a:lnTo>
                  <a:pt x="17944" y="644"/>
                </a:lnTo>
                <a:cubicBezTo>
                  <a:pt x="17974" y="595"/>
                  <a:pt x="18000" y="545"/>
                  <a:pt x="18000" y="491"/>
                </a:cubicBezTo>
                <a:cubicBezTo>
                  <a:pt x="18000" y="220"/>
                  <a:pt x="17598" y="0"/>
                  <a:pt x="17100" y="0"/>
                </a:cubicBezTo>
                <a:lnTo>
                  <a:pt x="8101" y="0"/>
                </a:lnTo>
                <a:cubicBezTo>
                  <a:pt x="7703" y="0"/>
                  <a:pt x="7376" y="143"/>
                  <a:pt x="7257" y="337"/>
                </a:cubicBezTo>
                <a:lnTo>
                  <a:pt x="7246" y="335"/>
                </a:lnTo>
                <a:lnTo>
                  <a:pt x="47" y="12117"/>
                </a:lnTo>
                <a:lnTo>
                  <a:pt x="57" y="12120"/>
                </a:lnTo>
                <a:cubicBezTo>
                  <a:pt x="27" y="12168"/>
                  <a:pt x="0" y="12218"/>
                  <a:pt x="0" y="12273"/>
                </a:cubicBezTo>
                <a:cubicBezTo>
                  <a:pt x="0" y="12544"/>
                  <a:pt x="403" y="12764"/>
                  <a:pt x="900" y="12764"/>
                </a:cubicBezTo>
                <a:lnTo>
                  <a:pt x="8895" y="12764"/>
                </a:lnTo>
                <a:lnTo>
                  <a:pt x="7206" y="21055"/>
                </a:lnTo>
                <a:lnTo>
                  <a:pt x="7220" y="21056"/>
                </a:lnTo>
                <a:cubicBezTo>
                  <a:pt x="7216" y="21074"/>
                  <a:pt x="7200" y="21090"/>
                  <a:pt x="7200" y="21109"/>
                </a:cubicBezTo>
                <a:cubicBezTo>
                  <a:pt x="7200" y="21380"/>
                  <a:pt x="7603" y="21600"/>
                  <a:pt x="8101" y="21600"/>
                </a:cubicBezTo>
                <a:cubicBezTo>
                  <a:pt x="8464" y="21600"/>
                  <a:pt x="8761" y="21480"/>
                  <a:pt x="8900" y="21310"/>
                </a:cubicBezTo>
                <a:lnTo>
                  <a:pt x="8918" y="21315"/>
                </a:lnTo>
                <a:lnTo>
                  <a:pt x="21517" y="8551"/>
                </a:lnTo>
                <a:lnTo>
                  <a:pt x="21513" y="8550"/>
                </a:lnTo>
                <a:cubicBezTo>
                  <a:pt x="21567" y="8487"/>
                  <a:pt x="21600" y="8419"/>
                  <a:pt x="21600" y="83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1" name="Shape 2631"/>
          <p:cNvSpPr/>
          <p:nvPr/>
        </p:nvSpPr>
        <p:spPr>
          <a:xfrm>
            <a:off x="18899077" y="7169978"/>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9636" y="3600"/>
                </a:moveTo>
                <a:lnTo>
                  <a:pt x="1964" y="3600"/>
                </a:lnTo>
                <a:lnTo>
                  <a:pt x="1964" y="1200"/>
                </a:lnTo>
                <a:lnTo>
                  <a:pt x="19636" y="1200"/>
                </a:lnTo>
                <a:cubicBezTo>
                  <a:pt x="19636" y="1200"/>
                  <a:pt x="19636" y="3600"/>
                  <a:pt x="19636" y="3600"/>
                </a:cubicBezTo>
                <a:close/>
                <a:moveTo>
                  <a:pt x="17182" y="6000"/>
                </a:moveTo>
                <a:lnTo>
                  <a:pt x="17182" y="4800"/>
                </a:lnTo>
                <a:lnTo>
                  <a:pt x="19145" y="4800"/>
                </a:lnTo>
                <a:lnTo>
                  <a:pt x="19145" y="6000"/>
                </a:lnTo>
                <a:cubicBezTo>
                  <a:pt x="19145" y="6662"/>
                  <a:pt x="18705" y="7200"/>
                  <a:pt x="18164" y="7200"/>
                </a:cubicBezTo>
                <a:cubicBezTo>
                  <a:pt x="17621" y="7200"/>
                  <a:pt x="17182" y="6662"/>
                  <a:pt x="17182" y="6000"/>
                </a:cubicBezTo>
                <a:moveTo>
                  <a:pt x="14236" y="6000"/>
                </a:moveTo>
                <a:lnTo>
                  <a:pt x="14236" y="4800"/>
                </a:lnTo>
                <a:lnTo>
                  <a:pt x="16200" y="4800"/>
                </a:lnTo>
                <a:lnTo>
                  <a:pt x="16200" y="6000"/>
                </a:lnTo>
                <a:cubicBezTo>
                  <a:pt x="16200" y="6662"/>
                  <a:pt x="15760" y="7200"/>
                  <a:pt x="15218" y="7200"/>
                </a:cubicBezTo>
                <a:cubicBezTo>
                  <a:pt x="14675" y="7200"/>
                  <a:pt x="14236" y="6662"/>
                  <a:pt x="14236" y="6000"/>
                </a:cubicBezTo>
                <a:moveTo>
                  <a:pt x="11291" y="6000"/>
                </a:moveTo>
                <a:lnTo>
                  <a:pt x="11291" y="4800"/>
                </a:lnTo>
                <a:lnTo>
                  <a:pt x="13255" y="4800"/>
                </a:lnTo>
                <a:lnTo>
                  <a:pt x="13255" y="6000"/>
                </a:lnTo>
                <a:cubicBezTo>
                  <a:pt x="13255" y="6662"/>
                  <a:pt x="12814" y="7200"/>
                  <a:pt x="12273" y="7200"/>
                </a:cubicBezTo>
                <a:cubicBezTo>
                  <a:pt x="11730" y="7200"/>
                  <a:pt x="11291" y="6662"/>
                  <a:pt x="11291" y="6000"/>
                </a:cubicBezTo>
                <a:moveTo>
                  <a:pt x="8345" y="6000"/>
                </a:moveTo>
                <a:lnTo>
                  <a:pt x="8345" y="4800"/>
                </a:lnTo>
                <a:lnTo>
                  <a:pt x="10309" y="4800"/>
                </a:lnTo>
                <a:lnTo>
                  <a:pt x="10309" y="6000"/>
                </a:lnTo>
                <a:cubicBezTo>
                  <a:pt x="10309" y="6662"/>
                  <a:pt x="9869" y="7200"/>
                  <a:pt x="9327" y="7200"/>
                </a:cubicBezTo>
                <a:cubicBezTo>
                  <a:pt x="8785" y="7200"/>
                  <a:pt x="8345" y="6662"/>
                  <a:pt x="8345" y="6000"/>
                </a:cubicBezTo>
                <a:moveTo>
                  <a:pt x="5400" y="6000"/>
                </a:moveTo>
                <a:lnTo>
                  <a:pt x="5400" y="4800"/>
                </a:lnTo>
                <a:lnTo>
                  <a:pt x="7364" y="4800"/>
                </a:lnTo>
                <a:lnTo>
                  <a:pt x="7364" y="6000"/>
                </a:lnTo>
                <a:cubicBezTo>
                  <a:pt x="7364" y="6662"/>
                  <a:pt x="6924" y="7200"/>
                  <a:pt x="6382" y="7200"/>
                </a:cubicBezTo>
                <a:cubicBezTo>
                  <a:pt x="5839" y="7200"/>
                  <a:pt x="5400" y="6662"/>
                  <a:pt x="5400" y="6000"/>
                </a:cubicBezTo>
                <a:moveTo>
                  <a:pt x="2455" y="6000"/>
                </a:moveTo>
                <a:lnTo>
                  <a:pt x="2455" y="4800"/>
                </a:lnTo>
                <a:lnTo>
                  <a:pt x="4418" y="4800"/>
                </a:lnTo>
                <a:lnTo>
                  <a:pt x="4418" y="6000"/>
                </a:lnTo>
                <a:cubicBezTo>
                  <a:pt x="4418" y="6662"/>
                  <a:pt x="3978" y="7200"/>
                  <a:pt x="3436" y="7200"/>
                </a:cubicBezTo>
                <a:cubicBezTo>
                  <a:pt x="2894" y="7200"/>
                  <a:pt x="2455" y="6662"/>
                  <a:pt x="2455" y="6000"/>
                </a:cubicBezTo>
                <a:moveTo>
                  <a:pt x="19636" y="20400"/>
                </a:moveTo>
                <a:lnTo>
                  <a:pt x="12764" y="20400"/>
                </a:lnTo>
                <a:lnTo>
                  <a:pt x="12764" y="13800"/>
                </a:lnTo>
                <a:cubicBezTo>
                  <a:pt x="12764" y="13469"/>
                  <a:pt x="12544" y="13200"/>
                  <a:pt x="12273" y="13200"/>
                </a:cubicBezTo>
                <a:lnTo>
                  <a:pt x="9327" y="13200"/>
                </a:lnTo>
                <a:cubicBezTo>
                  <a:pt x="9056" y="13200"/>
                  <a:pt x="8836" y="13469"/>
                  <a:pt x="8836" y="13800"/>
                </a:cubicBezTo>
                <a:lnTo>
                  <a:pt x="8836" y="20400"/>
                </a:lnTo>
                <a:lnTo>
                  <a:pt x="1964" y="20400"/>
                </a:lnTo>
                <a:lnTo>
                  <a:pt x="1964" y="7573"/>
                </a:lnTo>
                <a:cubicBezTo>
                  <a:pt x="2324" y="8076"/>
                  <a:pt x="2847" y="8400"/>
                  <a:pt x="3436" y="8400"/>
                </a:cubicBezTo>
                <a:cubicBezTo>
                  <a:pt x="4026" y="8400"/>
                  <a:pt x="4549" y="8076"/>
                  <a:pt x="4909" y="7573"/>
                </a:cubicBezTo>
                <a:cubicBezTo>
                  <a:pt x="5269" y="8076"/>
                  <a:pt x="5792" y="8400"/>
                  <a:pt x="6382" y="8400"/>
                </a:cubicBezTo>
                <a:cubicBezTo>
                  <a:pt x="6971" y="8400"/>
                  <a:pt x="7495" y="8076"/>
                  <a:pt x="7855" y="7573"/>
                </a:cubicBezTo>
                <a:cubicBezTo>
                  <a:pt x="8215" y="8076"/>
                  <a:pt x="8738" y="8400"/>
                  <a:pt x="9327" y="8400"/>
                </a:cubicBezTo>
                <a:cubicBezTo>
                  <a:pt x="9917" y="8400"/>
                  <a:pt x="10440" y="8076"/>
                  <a:pt x="10800" y="7573"/>
                </a:cubicBezTo>
                <a:cubicBezTo>
                  <a:pt x="11160" y="8076"/>
                  <a:pt x="11683" y="8400"/>
                  <a:pt x="12273" y="8400"/>
                </a:cubicBezTo>
                <a:cubicBezTo>
                  <a:pt x="12862" y="8400"/>
                  <a:pt x="13385" y="8076"/>
                  <a:pt x="13745" y="7573"/>
                </a:cubicBezTo>
                <a:cubicBezTo>
                  <a:pt x="14105" y="8076"/>
                  <a:pt x="14629" y="8400"/>
                  <a:pt x="15218" y="8400"/>
                </a:cubicBezTo>
                <a:cubicBezTo>
                  <a:pt x="15808" y="8400"/>
                  <a:pt x="16331" y="8076"/>
                  <a:pt x="16691" y="7573"/>
                </a:cubicBezTo>
                <a:cubicBezTo>
                  <a:pt x="17051" y="8076"/>
                  <a:pt x="17574" y="8400"/>
                  <a:pt x="18164" y="8400"/>
                </a:cubicBezTo>
                <a:cubicBezTo>
                  <a:pt x="18753" y="8400"/>
                  <a:pt x="19276" y="8076"/>
                  <a:pt x="19636" y="7573"/>
                </a:cubicBezTo>
                <a:cubicBezTo>
                  <a:pt x="19636" y="7573"/>
                  <a:pt x="19636" y="20400"/>
                  <a:pt x="19636" y="20400"/>
                </a:cubicBezTo>
                <a:close/>
                <a:moveTo>
                  <a:pt x="11782" y="20400"/>
                </a:moveTo>
                <a:lnTo>
                  <a:pt x="9818" y="20400"/>
                </a:lnTo>
                <a:lnTo>
                  <a:pt x="9818" y="14400"/>
                </a:lnTo>
                <a:lnTo>
                  <a:pt x="11782" y="14400"/>
                </a:lnTo>
                <a:cubicBezTo>
                  <a:pt x="11782" y="14400"/>
                  <a:pt x="11782" y="20400"/>
                  <a:pt x="11782" y="20400"/>
                </a:cubicBezTo>
                <a:close/>
                <a:moveTo>
                  <a:pt x="21109" y="20400"/>
                </a:moveTo>
                <a:lnTo>
                  <a:pt x="20618" y="20400"/>
                </a:lnTo>
                <a:lnTo>
                  <a:pt x="20618" y="4800"/>
                </a:lnTo>
                <a:lnTo>
                  <a:pt x="21109" y="4800"/>
                </a:lnTo>
                <a:cubicBezTo>
                  <a:pt x="21380" y="4800"/>
                  <a:pt x="21600" y="4532"/>
                  <a:pt x="21600" y="4200"/>
                </a:cubicBezTo>
                <a:cubicBezTo>
                  <a:pt x="21600" y="3868"/>
                  <a:pt x="21380" y="3600"/>
                  <a:pt x="21109" y="3600"/>
                </a:cubicBezTo>
                <a:lnTo>
                  <a:pt x="20618" y="3600"/>
                </a:lnTo>
                <a:lnTo>
                  <a:pt x="20618" y="1200"/>
                </a:lnTo>
                <a:cubicBezTo>
                  <a:pt x="20618" y="538"/>
                  <a:pt x="20178" y="0"/>
                  <a:pt x="19636" y="0"/>
                </a:cubicBezTo>
                <a:lnTo>
                  <a:pt x="1964" y="0"/>
                </a:lnTo>
                <a:cubicBezTo>
                  <a:pt x="1421" y="0"/>
                  <a:pt x="982" y="538"/>
                  <a:pt x="982" y="1200"/>
                </a:cubicBezTo>
                <a:lnTo>
                  <a:pt x="982" y="3600"/>
                </a:lnTo>
                <a:lnTo>
                  <a:pt x="491" y="3600"/>
                </a:lnTo>
                <a:cubicBezTo>
                  <a:pt x="220" y="3600"/>
                  <a:pt x="0" y="3868"/>
                  <a:pt x="0" y="4200"/>
                </a:cubicBezTo>
                <a:cubicBezTo>
                  <a:pt x="0" y="4532"/>
                  <a:pt x="220" y="4800"/>
                  <a:pt x="491" y="4800"/>
                </a:cubicBezTo>
                <a:lnTo>
                  <a:pt x="982" y="4800"/>
                </a:lnTo>
                <a:lnTo>
                  <a:pt x="982" y="20400"/>
                </a:lnTo>
                <a:lnTo>
                  <a:pt x="491" y="20400"/>
                </a:lnTo>
                <a:cubicBezTo>
                  <a:pt x="220" y="20400"/>
                  <a:pt x="0" y="20669"/>
                  <a:pt x="0" y="21000"/>
                </a:cubicBezTo>
                <a:cubicBezTo>
                  <a:pt x="0" y="21332"/>
                  <a:pt x="220" y="21600"/>
                  <a:pt x="491" y="21600"/>
                </a:cubicBezTo>
                <a:lnTo>
                  <a:pt x="21109" y="21600"/>
                </a:lnTo>
                <a:cubicBezTo>
                  <a:pt x="21380" y="21600"/>
                  <a:pt x="21600" y="21332"/>
                  <a:pt x="21600" y="21000"/>
                </a:cubicBezTo>
                <a:cubicBezTo>
                  <a:pt x="21600" y="20669"/>
                  <a:pt x="21380" y="20400"/>
                  <a:pt x="21109" y="20400"/>
                </a:cubicBezTo>
                <a:moveTo>
                  <a:pt x="16691" y="16800"/>
                </a:moveTo>
                <a:lnTo>
                  <a:pt x="14727" y="16800"/>
                </a:lnTo>
                <a:lnTo>
                  <a:pt x="14727" y="14400"/>
                </a:lnTo>
                <a:lnTo>
                  <a:pt x="16691" y="14400"/>
                </a:lnTo>
                <a:cubicBezTo>
                  <a:pt x="16691" y="14400"/>
                  <a:pt x="16691" y="16800"/>
                  <a:pt x="16691" y="16800"/>
                </a:cubicBezTo>
                <a:close/>
                <a:moveTo>
                  <a:pt x="17182" y="13200"/>
                </a:moveTo>
                <a:lnTo>
                  <a:pt x="14236" y="13200"/>
                </a:lnTo>
                <a:cubicBezTo>
                  <a:pt x="13965" y="13200"/>
                  <a:pt x="13745" y="13469"/>
                  <a:pt x="13745" y="13800"/>
                </a:cubicBezTo>
                <a:lnTo>
                  <a:pt x="13745" y="17400"/>
                </a:lnTo>
                <a:cubicBezTo>
                  <a:pt x="13745" y="17732"/>
                  <a:pt x="13965" y="18000"/>
                  <a:pt x="14236" y="18000"/>
                </a:cubicBezTo>
                <a:lnTo>
                  <a:pt x="17182" y="18000"/>
                </a:lnTo>
                <a:cubicBezTo>
                  <a:pt x="17453" y="18000"/>
                  <a:pt x="17673" y="17732"/>
                  <a:pt x="17673" y="17400"/>
                </a:cubicBezTo>
                <a:lnTo>
                  <a:pt x="17673" y="13800"/>
                </a:lnTo>
                <a:cubicBezTo>
                  <a:pt x="17673" y="13469"/>
                  <a:pt x="17453" y="13200"/>
                  <a:pt x="17182" y="13200"/>
                </a:cubicBezTo>
                <a:moveTo>
                  <a:pt x="6873" y="16800"/>
                </a:moveTo>
                <a:lnTo>
                  <a:pt x="4909" y="16800"/>
                </a:lnTo>
                <a:lnTo>
                  <a:pt x="4909" y="14400"/>
                </a:lnTo>
                <a:lnTo>
                  <a:pt x="6873" y="14400"/>
                </a:lnTo>
                <a:cubicBezTo>
                  <a:pt x="6873" y="14400"/>
                  <a:pt x="6873" y="16800"/>
                  <a:pt x="6873" y="16800"/>
                </a:cubicBezTo>
                <a:close/>
                <a:moveTo>
                  <a:pt x="7364" y="13200"/>
                </a:moveTo>
                <a:lnTo>
                  <a:pt x="4418" y="13200"/>
                </a:lnTo>
                <a:cubicBezTo>
                  <a:pt x="4147" y="13200"/>
                  <a:pt x="3927" y="13469"/>
                  <a:pt x="3927" y="13800"/>
                </a:cubicBezTo>
                <a:lnTo>
                  <a:pt x="3927" y="17400"/>
                </a:lnTo>
                <a:cubicBezTo>
                  <a:pt x="3927" y="17732"/>
                  <a:pt x="4147" y="18000"/>
                  <a:pt x="4418" y="18000"/>
                </a:cubicBezTo>
                <a:lnTo>
                  <a:pt x="7364" y="18000"/>
                </a:lnTo>
                <a:cubicBezTo>
                  <a:pt x="7635" y="18000"/>
                  <a:pt x="7855" y="17732"/>
                  <a:pt x="7855" y="17400"/>
                </a:cubicBezTo>
                <a:lnTo>
                  <a:pt x="7855" y="13800"/>
                </a:lnTo>
                <a:cubicBezTo>
                  <a:pt x="7855" y="13469"/>
                  <a:pt x="7635" y="13200"/>
                  <a:pt x="7364" y="13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2" name="Shape 2632"/>
          <p:cNvSpPr/>
          <p:nvPr/>
        </p:nvSpPr>
        <p:spPr>
          <a:xfrm>
            <a:off x="20016386" y="7119192"/>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3" name="Shape 2633"/>
          <p:cNvSpPr/>
          <p:nvPr/>
        </p:nvSpPr>
        <p:spPr>
          <a:xfrm>
            <a:off x="21032121" y="71191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4" name="Shape 2634"/>
          <p:cNvSpPr/>
          <p:nvPr/>
        </p:nvSpPr>
        <p:spPr>
          <a:xfrm>
            <a:off x="22098643" y="71191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579" y="7008"/>
                </a:moveTo>
                <a:cubicBezTo>
                  <a:pt x="20006" y="12260"/>
                  <a:pt x="12624" y="19436"/>
                  <a:pt x="10800" y="20538"/>
                </a:cubicBezTo>
                <a:cubicBezTo>
                  <a:pt x="8976" y="19436"/>
                  <a:pt x="1594" y="12260"/>
                  <a:pt x="1021" y="7001"/>
                </a:cubicBezTo>
                <a:cubicBezTo>
                  <a:pt x="1021" y="7001"/>
                  <a:pt x="982" y="6718"/>
                  <a:pt x="982" y="6382"/>
                </a:cubicBezTo>
                <a:cubicBezTo>
                  <a:pt x="982" y="3404"/>
                  <a:pt x="3404" y="982"/>
                  <a:pt x="6382" y="982"/>
                </a:cubicBezTo>
                <a:cubicBezTo>
                  <a:pt x="7780" y="982"/>
                  <a:pt x="9107" y="1518"/>
                  <a:pt x="10120" y="2491"/>
                </a:cubicBezTo>
                <a:lnTo>
                  <a:pt x="10800" y="3145"/>
                </a:lnTo>
                <a:lnTo>
                  <a:pt x="11480" y="2491"/>
                </a:lnTo>
                <a:cubicBezTo>
                  <a:pt x="12493" y="1518"/>
                  <a:pt x="13820" y="982"/>
                  <a:pt x="15218" y="982"/>
                </a:cubicBezTo>
                <a:cubicBezTo>
                  <a:pt x="18196" y="982"/>
                  <a:pt x="20618" y="3404"/>
                  <a:pt x="20618" y="6382"/>
                </a:cubicBezTo>
                <a:cubicBezTo>
                  <a:pt x="20618" y="6725"/>
                  <a:pt x="20579" y="7008"/>
                  <a:pt x="20579" y="7008"/>
                </a:cubicBezTo>
                <a:moveTo>
                  <a:pt x="21600" y="6382"/>
                </a:moveTo>
                <a:cubicBezTo>
                  <a:pt x="21600" y="2857"/>
                  <a:pt x="18743" y="0"/>
                  <a:pt x="15218" y="0"/>
                </a:cubicBezTo>
                <a:cubicBezTo>
                  <a:pt x="13502" y="0"/>
                  <a:pt x="11947" y="681"/>
                  <a:pt x="10800" y="1784"/>
                </a:cubicBezTo>
                <a:cubicBezTo>
                  <a:pt x="9653" y="681"/>
                  <a:pt x="8098" y="0"/>
                  <a:pt x="6382" y="0"/>
                </a:cubicBezTo>
                <a:cubicBezTo>
                  <a:pt x="2857" y="0"/>
                  <a:pt x="0" y="2857"/>
                  <a:pt x="0" y="6382"/>
                </a:cubicBezTo>
                <a:cubicBezTo>
                  <a:pt x="0" y="6792"/>
                  <a:pt x="65" y="7282"/>
                  <a:pt x="45" y="7115"/>
                </a:cubicBezTo>
                <a:cubicBezTo>
                  <a:pt x="733" y="13419"/>
                  <a:pt x="9855" y="21600"/>
                  <a:pt x="10800" y="21600"/>
                </a:cubicBezTo>
                <a:cubicBezTo>
                  <a:pt x="11745" y="21600"/>
                  <a:pt x="20867" y="13419"/>
                  <a:pt x="21555" y="7115"/>
                </a:cubicBezTo>
                <a:cubicBezTo>
                  <a:pt x="21536" y="7282"/>
                  <a:pt x="21600" y="6792"/>
                  <a:pt x="21600"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5" name="Shape 2635"/>
          <p:cNvSpPr/>
          <p:nvPr/>
        </p:nvSpPr>
        <p:spPr>
          <a:xfrm>
            <a:off x="11382634" y="1783209"/>
            <a:ext cx="1427615" cy="53846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General</a:t>
            </a:r>
          </a:p>
        </p:txBody>
      </p:sp>
    </p:spTree>
    <p:extLst>
      <p:ext uri="{BB962C8B-B14F-4D97-AF65-F5344CB8AC3E}">
        <p14:creationId xmlns:p14="http://schemas.microsoft.com/office/powerpoint/2010/main" val="18768555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7" name="Shape 2637"/>
          <p:cNvSpPr/>
          <p:nvPr/>
        </p:nvSpPr>
        <p:spPr>
          <a:xfrm>
            <a:off x="1885508" y="2853084"/>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8" name="Shape 2638"/>
          <p:cNvSpPr/>
          <p:nvPr/>
        </p:nvSpPr>
        <p:spPr>
          <a:xfrm>
            <a:off x="2825063" y="2853083"/>
            <a:ext cx="558463" cy="558984"/>
          </a:xfrm>
          <a:custGeom>
            <a:avLst/>
            <a:gdLst/>
            <a:ahLst/>
            <a:cxnLst>
              <a:cxn ang="0">
                <a:pos x="wd2" y="hd2"/>
              </a:cxn>
              <a:cxn ang="5400000">
                <a:pos x="wd2" y="hd2"/>
              </a:cxn>
              <a:cxn ang="10800000">
                <a:pos x="wd2" y="hd2"/>
              </a:cxn>
              <a:cxn ang="16200000">
                <a:pos x="wd2" y="hd2"/>
              </a:cxn>
            </a:cxnLst>
            <a:rect l="0" t="0" r="r" b="b"/>
            <a:pathLst>
              <a:path w="21131" h="21132" extrusionOk="0">
                <a:moveTo>
                  <a:pt x="19045" y="7530"/>
                </a:moveTo>
                <a:cubicBezTo>
                  <a:pt x="17544" y="9030"/>
                  <a:pt x="15110" y="9030"/>
                  <a:pt x="13610" y="7530"/>
                </a:cubicBezTo>
                <a:cubicBezTo>
                  <a:pt x="12108" y="6031"/>
                  <a:pt x="12108" y="3600"/>
                  <a:pt x="13610" y="2100"/>
                </a:cubicBezTo>
                <a:cubicBezTo>
                  <a:pt x="15110" y="600"/>
                  <a:pt x="17544" y="600"/>
                  <a:pt x="19045" y="2100"/>
                </a:cubicBezTo>
                <a:cubicBezTo>
                  <a:pt x="20546" y="3600"/>
                  <a:pt x="20546" y="6031"/>
                  <a:pt x="19045" y="7530"/>
                </a:cubicBezTo>
                <a:moveTo>
                  <a:pt x="7605" y="16245"/>
                </a:moveTo>
                <a:cubicBezTo>
                  <a:pt x="7256" y="16593"/>
                  <a:pt x="6776" y="16807"/>
                  <a:pt x="6245" y="16807"/>
                </a:cubicBezTo>
                <a:cubicBezTo>
                  <a:pt x="5184" y="16807"/>
                  <a:pt x="4324" y="15948"/>
                  <a:pt x="4324" y="14888"/>
                </a:cubicBezTo>
                <a:cubicBezTo>
                  <a:pt x="4324" y="14358"/>
                  <a:pt x="4539" y="13878"/>
                  <a:pt x="4887" y="13530"/>
                </a:cubicBezTo>
                <a:lnTo>
                  <a:pt x="11678" y="5991"/>
                </a:lnTo>
                <a:cubicBezTo>
                  <a:pt x="11884" y="6798"/>
                  <a:pt x="12298" y="7563"/>
                  <a:pt x="12930" y="8194"/>
                </a:cubicBezTo>
                <a:cubicBezTo>
                  <a:pt x="13569" y="8832"/>
                  <a:pt x="14343" y="9248"/>
                  <a:pt x="15160" y="9451"/>
                </a:cubicBezTo>
                <a:cubicBezTo>
                  <a:pt x="15160" y="9451"/>
                  <a:pt x="7605" y="16245"/>
                  <a:pt x="7605" y="16245"/>
                </a:cubicBezTo>
                <a:close/>
                <a:moveTo>
                  <a:pt x="19724" y="1406"/>
                </a:moveTo>
                <a:cubicBezTo>
                  <a:pt x="17848" y="-468"/>
                  <a:pt x="14806" y="-468"/>
                  <a:pt x="12930" y="1406"/>
                </a:cubicBezTo>
                <a:cubicBezTo>
                  <a:pt x="12024" y="2312"/>
                  <a:pt x="11559" y="3489"/>
                  <a:pt x="11529" y="4676"/>
                </a:cubicBezTo>
                <a:lnTo>
                  <a:pt x="4207" y="12851"/>
                </a:lnTo>
                <a:cubicBezTo>
                  <a:pt x="3686" y="13373"/>
                  <a:pt x="3363" y="14093"/>
                  <a:pt x="3363" y="14888"/>
                </a:cubicBezTo>
                <a:cubicBezTo>
                  <a:pt x="3363" y="15420"/>
                  <a:pt x="3518" y="15912"/>
                  <a:pt x="3769" y="16340"/>
                </a:cubicBezTo>
                <a:cubicBezTo>
                  <a:pt x="2436" y="17104"/>
                  <a:pt x="1907" y="17813"/>
                  <a:pt x="2425" y="19364"/>
                </a:cubicBezTo>
                <a:cubicBezTo>
                  <a:pt x="2487" y="19550"/>
                  <a:pt x="2434" y="19622"/>
                  <a:pt x="2409" y="19658"/>
                </a:cubicBezTo>
                <a:cubicBezTo>
                  <a:pt x="2160" y="20003"/>
                  <a:pt x="1132" y="20167"/>
                  <a:pt x="500" y="20172"/>
                </a:cubicBezTo>
                <a:cubicBezTo>
                  <a:pt x="493" y="20171"/>
                  <a:pt x="487" y="20167"/>
                  <a:pt x="480" y="20167"/>
                </a:cubicBezTo>
                <a:cubicBezTo>
                  <a:pt x="215" y="20167"/>
                  <a:pt x="0" y="20383"/>
                  <a:pt x="0" y="20647"/>
                </a:cubicBezTo>
                <a:cubicBezTo>
                  <a:pt x="0" y="20912"/>
                  <a:pt x="214" y="21126"/>
                  <a:pt x="479" y="21127"/>
                </a:cubicBezTo>
                <a:lnTo>
                  <a:pt x="479" y="21132"/>
                </a:lnTo>
                <a:cubicBezTo>
                  <a:pt x="821" y="21132"/>
                  <a:pt x="2562" y="21088"/>
                  <a:pt x="3189" y="20219"/>
                </a:cubicBezTo>
                <a:cubicBezTo>
                  <a:pt x="3355" y="19988"/>
                  <a:pt x="3516" y="19599"/>
                  <a:pt x="3336" y="19060"/>
                </a:cubicBezTo>
                <a:cubicBezTo>
                  <a:pt x="3030" y="18141"/>
                  <a:pt x="3071" y="17806"/>
                  <a:pt x="4399" y="17082"/>
                </a:cubicBezTo>
                <a:cubicBezTo>
                  <a:pt x="4900" y="17504"/>
                  <a:pt x="5539" y="17767"/>
                  <a:pt x="6245" y="17767"/>
                </a:cubicBezTo>
                <a:cubicBezTo>
                  <a:pt x="7042" y="17767"/>
                  <a:pt x="7762" y="17445"/>
                  <a:pt x="8284" y="16924"/>
                </a:cubicBezTo>
                <a:lnTo>
                  <a:pt x="16485" y="9592"/>
                </a:lnTo>
                <a:cubicBezTo>
                  <a:pt x="17662" y="9554"/>
                  <a:pt x="18826" y="9091"/>
                  <a:pt x="19724" y="8194"/>
                </a:cubicBezTo>
                <a:cubicBezTo>
                  <a:pt x="21600" y="6320"/>
                  <a:pt x="21600" y="3281"/>
                  <a:pt x="19724" y="1406"/>
                </a:cubicBezTo>
                <a:moveTo>
                  <a:pt x="8953" y="11504"/>
                </a:moveTo>
                <a:lnTo>
                  <a:pt x="9633" y="12183"/>
                </a:lnTo>
                <a:lnTo>
                  <a:pt x="12690" y="9807"/>
                </a:lnTo>
                <a:lnTo>
                  <a:pt x="11331" y="8449"/>
                </a:lnTo>
                <a:cubicBezTo>
                  <a:pt x="11331" y="8449"/>
                  <a:pt x="8953" y="11504"/>
                  <a:pt x="8953" y="1150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39" name="Shape 2639"/>
          <p:cNvSpPr/>
          <p:nvPr/>
        </p:nvSpPr>
        <p:spPr>
          <a:xfrm>
            <a:off x="3891586" y="2954657"/>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0" name="Shape 2640"/>
          <p:cNvSpPr/>
          <p:nvPr/>
        </p:nvSpPr>
        <p:spPr>
          <a:xfrm>
            <a:off x="4958108" y="2954657"/>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20618" y="16495"/>
                </a:moveTo>
                <a:lnTo>
                  <a:pt x="19636" y="15723"/>
                </a:lnTo>
                <a:lnTo>
                  <a:pt x="19636" y="5877"/>
                </a:lnTo>
                <a:lnTo>
                  <a:pt x="20618" y="5105"/>
                </a:lnTo>
                <a:cubicBezTo>
                  <a:pt x="20618" y="5105"/>
                  <a:pt x="20618" y="16495"/>
                  <a:pt x="20618" y="16495"/>
                </a:cubicBezTo>
                <a:close/>
                <a:moveTo>
                  <a:pt x="18655" y="14952"/>
                </a:moveTo>
                <a:lnTo>
                  <a:pt x="16691" y="13409"/>
                </a:lnTo>
                <a:lnTo>
                  <a:pt x="16691" y="8191"/>
                </a:lnTo>
                <a:lnTo>
                  <a:pt x="18655" y="6648"/>
                </a:lnTo>
                <a:cubicBezTo>
                  <a:pt x="18655" y="6648"/>
                  <a:pt x="18655" y="14952"/>
                  <a:pt x="18655" y="14952"/>
                </a:cubicBezTo>
                <a:close/>
                <a:moveTo>
                  <a:pt x="15709" y="6171"/>
                </a:moveTo>
                <a:lnTo>
                  <a:pt x="982" y="6171"/>
                </a:lnTo>
                <a:lnTo>
                  <a:pt x="982" y="3086"/>
                </a:lnTo>
                <a:cubicBezTo>
                  <a:pt x="982" y="2234"/>
                  <a:pt x="1422" y="1543"/>
                  <a:pt x="1964" y="1543"/>
                </a:cubicBezTo>
                <a:lnTo>
                  <a:pt x="14727" y="1543"/>
                </a:lnTo>
                <a:cubicBezTo>
                  <a:pt x="15269" y="1543"/>
                  <a:pt x="15709" y="2234"/>
                  <a:pt x="15709" y="3086"/>
                </a:cubicBezTo>
                <a:cubicBezTo>
                  <a:pt x="15709" y="3086"/>
                  <a:pt x="15709" y="6171"/>
                  <a:pt x="15709" y="6171"/>
                </a:cubicBezTo>
                <a:close/>
                <a:moveTo>
                  <a:pt x="15709" y="18514"/>
                </a:moveTo>
                <a:cubicBezTo>
                  <a:pt x="15709" y="19367"/>
                  <a:pt x="15269" y="20057"/>
                  <a:pt x="14727" y="20057"/>
                </a:cubicBezTo>
                <a:lnTo>
                  <a:pt x="1964" y="20057"/>
                </a:lnTo>
                <a:cubicBezTo>
                  <a:pt x="1422" y="20057"/>
                  <a:pt x="982" y="19367"/>
                  <a:pt x="982" y="18514"/>
                </a:cubicBezTo>
                <a:lnTo>
                  <a:pt x="982" y="7714"/>
                </a:lnTo>
                <a:lnTo>
                  <a:pt x="15709" y="7714"/>
                </a:lnTo>
                <a:cubicBezTo>
                  <a:pt x="15709" y="7714"/>
                  <a:pt x="15709" y="18514"/>
                  <a:pt x="15709" y="18514"/>
                </a:cubicBezTo>
                <a:close/>
                <a:moveTo>
                  <a:pt x="21109" y="3086"/>
                </a:moveTo>
                <a:cubicBezTo>
                  <a:pt x="21030" y="3086"/>
                  <a:pt x="20958" y="3122"/>
                  <a:pt x="20892" y="3175"/>
                </a:cubicBezTo>
                <a:lnTo>
                  <a:pt x="20890" y="3167"/>
                </a:lnTo>
                <a:lnTo>
                  <a:pt x="16691" y="6467"/>
                </a:lnTo>
                <a:lnTo>
                  <a:pt x="16691" y="3086"/>
                </a:lnTo>
                <a:cubicBezTo>
                  <a:pt x="16691" y="1382"/>
                  <a:pt x="15812" y="0"/>
                  <a:pt x="14727" y="0"/>
                </a:cubicBezTo>
                <a:lnTo>
                  <a:pt x="1964" y="0"/>
                </a:lnTo>
                <a:cubicBezTo>
                  <a:pt x="879" y="0"/>
                  <a:pt x="0" y="1382"/>
                  <a:pt x="0" y="3086"/>
                </a:cubicBezTo>
                <a:lnTo>
                  <a:pt x="0" y="18514"/>
                </a:lnTo>
                <a:cubicBezTo>
                  <a:pt x="0" y="20219"/>
                  <a:pt x="879" y="21600"/>
                  <a:pt x="1964" y="21600"/>
                </a:cubicBezTo>
                <a:lnTo>
                  <a:pt x="14727" y="21600"/>
                </a:lnTo>
                <a:cubicBezTo>
                  <a:pt x="15812" y="21600"/>
                  <a:pt x="16691" y="20219"/>
                  <a:pt x="16691" y="18514"/>
                </a:cubicBezTo>
                <a:lnTo>
                  <a:pt x="16691" y="15134"/>
                </a:lnTo>
                <a:lnTo>
                  <a:pt x="20890" y="18433"/>
                </a:lnTo>
                <a:lnTo>
                  <a:pt x="20892" y="18426"/>
                </a:lnTo>
                <a:cubicBezTo>
                  <a:pt x="20958" y="18478"/>
                  <a:pt x="21030" y="18514"/>
                  <a:pt x="21109" y="18514"/>
                </a:cubicBezTo>
                <a:cubicBezTo>
                  <a:pt x="21380" y="18514"/>
                  <a:pt x="21600" y="18169"/>
                  <a:pt x="21600" y="17743"/>
                </a:cubicBezTo>
                <a:lnTo>
                  <a:pt x="21600" y="3857"/>
                </a:lnTo>
                <a:cubicBezTo>
                  <a:pt x="21600" y="3432"/>
                  <a:pt x="21380" y="3086"/>
                  <a:pt x="21109" y="3086"/>
                </a:cubicBezTo>
                <a:moveTo>
                  <a:pt x="12273" y="3086"/>
                </a:moveTo>
                <a:cubicBezTo>
                  <a:pt x="12002" y="3086"/>
                  <a:pt x="11782" y="3432"/>
                  <a:pt x="11782" y="3857"/>
                </a:cubicBezTo>
                <a:cubicBezTo>
                  <a:pt x="11782" y="4284"/>
                  <a:pt x="12002" y="4629"/>
                  <a:pt x="12273" y="4629"/>
                </a:cubicBezTo>
                <a:cubicBezTo>
                  <a:pt x="12544" y="4629"/>
                  <a:pt x="12764" y="4284"/>
                  <a:pt x="12764" y="3857"/>
                </a:cubicBezTo>
                <a:cubicBezTo>
                  <a:pt x="12764" y="3432"/>
                  <a:pt x="12544" y="3086"/>
                  <a:pt x="12273" y="3086"/>
                </a:cubicBezTo>
                <a:moveTo>
                  <a:pt x="14236" y="3086"/>
                </a:moveTo>
                <a:cubicBezTo>
                  <a:pt x="13966" y="3086"/>
                  <a:pt x="13745" y="3432"/>
                  <a:pt x="13745" y="3857"/>
                </a:cubicBezTo>
                <a:cubicBezTo>
                  <a:pt x="13745" y="4284"/>
                  <a:pt x="13966" y="4629"/>
                  <a:pt x="14236" y="4629"/>
                </a:cubicBezTo>
                <a:cubicBezTo>
                  <a:pt x="14507" y="4629"/>
                  <a:pt x="14727" y="4284"/>
                  <a:pt x="14727" y="3857"/>
                </a:cubicBezTo>
                <a:cubicBezTo>
                  <a:pt x="14727" y="3432"/>
                  <a:pt x="14507" y="3086"/>
                  <a:pt x="14236" y="3086"/>
                </a:cubicBezTo>
                <a:moveTo>
                  <a:pt x="5400" y="10800"/>
                </a:moveTo>
                <a:cubicBezTo>
                  <a:pt x="6214" y="10800"/>
                  <a:pt x="6873" y="11837"/>
                  <a:pt x="6873" y="13114"/>
                </a:cubicBezTo>
                <a:cubicBezTo>
                  <a:pt x="6873" y="14393"/>
                  <a:pt x="6214" y="15429"/>
                  <a:pt x="5400" y="15429"/>
                </a:cubicBezTo>
                <a:cubicBezTo>
                  <a:pt x="4586" y="15429"/>
                  <a:pt x="3927" y="14393"/>
                  <a:pt x="3927" y="13114"/>
                </a:cubicBezTo>
                <a:cubicBezTo>
                  <a:pt x="3927" y="11837"/>
                  <a:pt x="4586" y="10800"/>
                  <a:pt x="5400" y="10800"/>
                </a:cubicBezTo>
                <a:moveTo>
                  <a:pt x="11291" y="10800"/>
                </a:moveTo>
                <a:cubicBezTo>
                  <a:pt x="12104" y="10800"/>
                  <a:pt x="12764" y="11837"/>
                  <a:pt x="12764" y="13114"/>
                </a:cubicBezTo>
                <a:cubicBezTo>
                  <a:pt x="12764" y="14393"/>
                  <a:pt x="12104" y="15429"/>
                  <a:pt x="11291" y="15429"/>
                </a:cubicBezTo>
                <a:cubicBezTo>
                  <a:pt x="10477" y="15429"/>
                  <a:pt x="9818" y="14393"/>
                  <a:pt x="9818" y="13114"/>
                </a:cubicBezTo>
                <a:cubicBezTo>
                  <a:pt x="9818" y="11837"/>
                  <a:pt x="10477" y="10800"/>
                  <a:pt x="11291" y="10800"/>
                </a:cubicBezTo>
                <a:moveTo>
                  <a:pt x="5400" y="16971"/>
                </a:moveTo>
                <a:lnTo>
                  <a:pt x="11291" y="16971"/>
                </a:lnTo>
                <a:cubicBezTo>
                  <a:pt x="12647" y="16971"/>
                  <a:pt x="13745" y="15245"/>
                  <a:pt x="13745" y="13114"/>
                </a:cubicBezTo>
                <a:cubicBezTo>
                  <a:pt x="13745" y="10984"/>
                  <a:pt x="12647" y="9257"/>
                  <a:pt x="11291" y="9257"/>
                </a:cubicBezTo>
                <a:cubicBezTo>
                  <a:pt x="9935" y="9257"/>
                  <a:pt x="8836" y="10984"/>
                  <a:pt x="8836" y="13114"/>
                </a:cubicBezTo>
                <a:cubicBezTo>
                  <a:pt x="8836" y="13987"/>
                  <a:pt x="9028" y="14782"/>
                  <a:pt x="9338" y="15429"/>
                </a:cubicBezTo>
                <a:lnTo>
                  <a:pt x="7352" y="15429"/>
                </a:lnTo>
                <a:cubicBezTo>
                  <a:pt x="7663" y="14782"/>
                  <a:pt x="7855" y="13987"/>
                  <a:pt x="7855" y="13114"/>
                </a:cubicBezTo>
                <a:cubicBezTo>
                  <a:pt x="7855" y="10984"/>
                  <a:pt x="6755" y="9257"/>
                  <a:pt x="5400" y="9257"/>
                </a:cubicBezTo>
                <a:cubicBezTo>
                  <a:pt x="4044" y="9257"/>
                  <a:pt x="2945" y="10984"/>
                  <a:pt x="2945" y="13114"/>
                </a:cubicBezTo>
                <a:cubicBezTo>
                  <a:pt x="2945" y="15245"/>
                  <a:pt x="4044" y="16971"/>
                  <a:pt x="5400" y="1697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1" name="Shape 2641"/>
          <p:cNvSpPr/>
          <p:nvPr/>
        </p:nvSpPr>
        <p:spPr>
          <a:xfrm>
            <a:off x="6024630" y="2954657"/>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20618" y="16606"/>
                </a:moveTo>
                <a:lnTo>
                  <a:pt x="16691" y="14138"/>
                </a:lnTo>
                <a:lnTo>
                  <a:pt x="16691" y="7462"/>
                </a:lnTo>
                <a:lnTo>
                  <a:pt x="20618" y="4994"/>
                </a:lnTo>
                <a:cubicBezTo>
                  <a:pt x="20618" y="4994"/>
                  <a:pt x="20618" y="16606"/>
                  <a:pt x="20618" y="16606"/>
                </a:cubicBezTo>
                <a:close/>
                <a:moveTo>
                  <a:pt x="21109" y="3086"/>
                </a:moveTo>
                <a:cubicBezTo>
                  <a:pt x="21030" y="3086"/>
                  <a:pt x="20958" y="3122"/>
                  <a:pt x="20892" y="3174"/>
                </a:cubicBezTo>
                <a:lnTo>
                  <a:pt x="20890" y="3167"/>
                </a:lnTo>
                <a:lnTo>
                  <a:pt x="16018" y="6229"/>
                </a:lnTo>
                <a:cubicBezTo>
                  <a:pt x="16013" y="6233"/>
                  <a:pt x="16008" y="6235"/>
                  <a:pt x="16003" y="6239"/>
                </a:cubicBezTo>
                <a:lnTo>
                  <a:pt x="15980" y="6252"/>
                </a:lnTo>
                <a:lnTo>
                  <a:pt x="15983" y="6260"/>
                </a:lnTo>
                <a:cubicBezTo>
                  <a:pt x="15822" y="6387"/>
                  <a:pt x="15709" y="6641"/>
                  <a:pt x="15709" y="6943"/>
                </a:cubicBezTo>
                <a:lnTo>
                  <a:pt x="15709" y="14657"/>
                </a:lnTo>
                <a:cubicBezTo>
                  <a:pt x="15709" y="14959"/>
                  <a:pt x="15822" y="15213"/>
                  <a:pt x="15983" y="15340"/>
                </a:cubicBezTo>
                <a:lnTo>
                  <a:pt x="15980" y="15347"/>
                </a:lnTo>
                <a:lnTo>
                  <a:pt x="16002" y="15360"/>
                </a:lnTo>
                <a:cubicBezTo>
                  <a:pt x="16008" y="15365"/>
                  <a:pt x="16013" y="15368"/>
                  <a:pt x="16018" y="15371"/>
                </a:cubicBezTo>
                <a:lnTo>
                  <a:pt x="20890" y="18433"/>
                </a:lnTo>
                <a:lnTo>
                  <a:pt x="20892" y="18426"/>
                </a:lnTo>
                <a:cubicBezTo>
                  <a:pt x="20958" y="18478"/>
                  <a:pt x="21030" y="18514"/>
                  <a:pt x="21109" y="18514"/>
                </a:cubicBezTo>
                <a:cubicBezTo>
                  <a:pt x="21380" y="18514"/>
                  <a:pt x="21600" y="18169"/>
                  <a:pt x="21600" y="17743"/>
                </a:cubicBezTo>
                <a:lnTo>
                  <a:pt x="21600" y="3857"/>
                </a:lnTo>
                <a:cubicBezTo>
                  <a:pt x="21600" y="3431"/>
                  <a:pt x="21380" y="3086"/>
                  <a:pt x="21109" y="3086"/>
                </a:cubicBezTo>
                <a:moveTo>
                  <a:pt x="13745" y="18514"/>
                </a:moveTo>
                <a:cubicBezTo>
                  <a:pt x="13745" y="19367"/>
                  <a:pt x="13306" y="20057"/>
                  <a:pt x="12764" y="20057"/>
                </a:cubicBezTo>
                <a:lnTo>
                  <a:pt x="1964" y="20057"/>
                </a:lnTo>
                <a:cubicBezTo>
                  <a:pt x="1422" y="20057"/>
                  <a:pt x="982" y="19367"/>
                  <a:pt x="982" y="18514"/>
                </a:cubicBezTo>
                <a:lnTo>
                  <a:pt x="982" y="3086"/>
                </a:lnTo>
                <a:cubicBezTo>
                  <a:pt x="982" y="2233"/>
                  <a:pt x="1422" y="1543"/>
                  <a:pt x="1964" y="1543"/>
                </a:cubicBezTo>
                <a:lnTo>
                  <a:pt x="12764" y="1543"/>
                </a:lnTo>
                <a:cubicBezTo>
                  <a:pt x="13306" y="1543"/>
                  <a:pt x="13745" y="2233"/>
                  <a:pt x="13745" y="3086"/>
                </a:cubicBezTo>
                <a:cubicBezTo>
                  <a:pt x="13745" y="3086"/>
                  <a:pt x="13745" y="18514"/>
                  <a:pt x="13745" y="18514"/>
                </a:cubicBezTo>
                <a:close/>
                <a:moveTo>
                  <a:pt x="12764" y="0"/>
                </a:moveTo>
                <a:lnTo>
                  <a:pt x="1964" y="0"/>
                </a:lnTo>
                <a:cubicBezTo>
                  <a:pt x="879" y="0"/>
                  <a:pt x="0" y="1382"/>
                  <a:pt x="0" y="3086"/>
                </a:cubicBezTo>
                <a:lnTo>
                  <a:pt x="0" y="18514"/>
                </a:lnTo>
                <a:cubicBezTo>
                  <a:pt x="0" y="20219"/>
                  <a:pt x="879" y="21600"/>
                  <a:pt x="1964" y="21600"/>
                </a:cubicBezTo>
                <a:lnTo>
                  <a:pt x="12764" y="21600"/>
                </a:lnTo>
                <a:cubicBezTo>
                  <a:pt x="13848" y="21600"/>
                  <a:pt x="14727" y="20219"/>
                  <a:pt x="14727" y="18514"/>
                </a:cubicBezTo>
                <a:lnTo>
                  <a:pt x="14727" y="3086"/>
                </a:lnTo>
                <a:cubicBezTo>
                  <a:pt x="14727" y="1382"/>
                  <a:pt x="13848" y="0"/>
                  <a:pt x="12764"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2" name="Shape 2642"/>
          <p:cNvSpPr/>
          <p:nvPr/>
        </p:nvSpPr>
        <p:spPr>
          <a:xfrm>
            <a:off x="7091153" y="2878477"/>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6382" y="10800"/>
                </a:moveTo>
                <a:cubicBezTo>
                  <a:pt x="6653" y="10800"/>
                  <a:pt x="6873" y="10559"/>
                  <a:pt x="6873" y="10260"/>
                </a:cubicBezTo>
                <a:cubicBezTo>
                  <a:pt x="6873" y="9962"/>
                  <a:pt x="6653" y="9720"/>
                  <a:pt x="6382" y="9720"/>
                </a:cubicBezTo>
                <a:cubicBezTo>
                  <a:pt x="6110" y="9720"/>
                  <a:pt x="5891" y="9962"/>
                  <a:pt x="5891" y="10260"/>
                </a:cubicBezTo>
                <a:cubicBezTo>
                  <a:pt x="5891" y="10559"/>
                  <a:pt x="6110" y="10800"/>
                  <a:pt x="6382" y="10800"/>
                </a:cubicBezTo>
                <a:moveTo>
                  <a:pt x="3436" y="10800"/>
                </a:moveTo>
                <a:cubicBezTo>
                  <a:pt x="3708" y="10800"/>
                  <a:pt x="3927" y="11042"/>
                  <a:pt x="3927" y="11340"/>
                </a:cubicBezTo>
                <a:cubicBezTo>
                  <a:pt x="3927" y="11639"/>
                  <a:pt x="3708" y="11880"/>
                  <a:pt x="3436" y="11880"/>
                </a:cubicBezTo>
                <a:cubicBezTo>
                  <a:pt x="3165" y="11880"/>
                  <a:pt x="2945" y="11639"/>
                  <a:pt x="2945" y="11340"/>
                </a:cubicBezTo>
                <a:cubicBezTo>
                  <a:pt x="2945" y="11042"/>
                  <a:pt x="3165" y="10800"/>
                  <a:pt x="3436" y="10800"/>
                </a:cubicBezTo>
                <a:moveTo>
                  <a:pt x="3436" y="12960"/>
                </a:moveTo>
                <a:cubicBezTo>
                  <a:pt x="4249" y="12960"/>
                  <a:pt x="4909" y="12235"/>
                  <a:pt x="4909" y="11340"/>
                </a:cubicBezTo>
                <a:cubicBezTo>
                  <a:pt x="4909" y="10446"/>
                  <a:pt x="4249" y="9720"/>
                  <a:pt x="3436" y="9720"/>
                </a:cubicBezTo>
                <a:cubicBezTo>
                  <a:pt x="2623" y="9720"/>
                  <a:pt x="1964" y="10446"/>
                  <a:pt x="1964" y="11340"/>
                </a:cubicBezTo>
                <a:cubicBezTo>
                  <a:pt x="1964" y="12235"/>
                  <a:pt x="2623" y="12960"/>
                  <a:pt x="3436" y="12960"/>
                </a:cubicBezTo>
                <a:moveTo>
                  <a:pt x="14236" y="18360"/>
                </a:moveTo>
                <a:lnTo>
                  <a:pt x="2455" y="18360"/>
                </a:lnTo>
                <a:cubicBezTo>
                  <a:pt x="2183" y="18360"/>
                  <a:pt x="1964" y="18602"/>
                  <a:pt x="1964" y="18900"/>
                </a:cubicBezTo>
                <a:cubicBezTo>
                  <a:pt x="1964" y="19199"/>
                  <a:pt x="2183" y="19440"/>
                  <a:pt x="2455" y="19440"/>
                </a:cubicBezTo>
                <a:lnTo>
                  <a:pt x="14236" y="19440"/>
                </a:lnTo>
                <a:cubicBezTo>
                  <a:pt x="14508" y="19440"/>
                  <a:pt x="14727" y="19199"/>
                  <a:pt x="14727" y="18900"/>
                </a:cubicBezTo>
                <a:cubicBezTo>
                  <a:pt x="14727" y="18602"/>
                  <a:pt x="14508" y="18360"/>
                  <a:pt x="14236" y="18360"/>
                </a:cubicBezTo>
                <a:moveTo>
                  <a:pt x="20618" y="18105"/>
                </a:moveTo>
                <a:lnTo>
                  <a:pt x="16691" y="16377"/>
                </a:lnTo>
                <a:lnTo>
                  <a:pt x="16691" y="12784"/>
                </a:lnTo>
                <a:lnTo>
                  <a:pt x="20618" y="11056"/>
                </a:lnTo>
                <a:cubicBezTo>
                  <a:pt x="20618" y="11056"/>
                  <a:pt x="20618" y="18105"/>
                  <a:pt x="20618" y="18105"/>
                </a:cubicBezTo>
                <a:close/>
                <a:moveTo>
                  <a:pt x="15709" y="19440"/>
                </a:moveTo>
                <a:cubicBezTo>
                  <a:pt x="15709" y="20037"/>
                  <a:pt x="15269" y="20520"/>
                  <a:pt x="14727" y="20520"/>
                </a:cubicBezTo>
                <a:lnTo>
                  <a:pt x="1964" y="20520"/>
                </a:lnTo>
                <a:cubicBezTo>
                  <a:pt x="1422" y="20520"/>
                  <a:pt x="982" y="20037"/>
                  <a:pt x="982" y="19440"/>
                </a:cubicBezTo>
                <a:lnTo>
                  <a:pt x="982" y="9720"/>
                </a:lnTo>
                <a:cubicBezTo>
                  <a:pt x="982" y="9124"/>
                  <a:pt x="1422" y="8640"/>
                  <a:pt x="1964" y="8640"/>
                </a:cubicBezTo>
                <a:lnTo>
                  <a:pt x="14727" y="8640"/>
                </a:lnTo>
                <a:cubicBezTo>
                  <a:pt x="15269" y="8640"/>
                  <a:pt x="15709" y="9124"/>
                  <a:pt x="15709" y="9720"/>
                </a:cubicBezTo>
                <a:cubicBezTo>
                  <a:pt x="15709" y="9720"/>
                  <a:pt x="15709" y="19440"/>
                  <a:pt x="15709" y="19440"/>
                </a:cubicBezTo>
                <a:close/>
                <a:moveTo>
                  <a:pt x="1964" y="4320"/>
                </a:moveTo>
                <a:cubicBezTo>
                  <a:pt x="1964" y="2531"/>
                  <a:pt x="3282" y="1080"/>
                  <a:pt x="4909" y="1080"/>
                </a:cubicBezTo>
                <a:cubicBezTo>
                  <a:pt x="6536" y="1080"/>
                  <a:pt x="7855" y="2531"/>
                  <a:pt x="7855" y="4320"/>
                </a:cubicBezTo>
                <a:cubicBezTo>
                  <a:pt x="7855" y="6110"/>
                  <a:pt x="6536" y="7560"/>
                  <a:pt x="4909" y="7560"/>
                </a:cubicBezTo>
                <a:cubicBezTo>
                  <a:pt x="3282" y="7560"/>
                  <a:pt x="1964" y="6110"/>
                  <a:pt x="1964" y="4320"/>
                </a:cubicBezTo>
                <a:moveTo>
                  <a:pt x="9190" y="7560"/>
                </a:moveTo>
                <a:lnTo>
                  <a:pt x="7501" y="7560"/>
                </a:lnTo>
                <a:cubicBezTo>
                  <a:pt x="7839" y="7233"/>
                  <a:pt x="8122" y="6840"/>
                  <a:pt x="8342" y="6404"/>
                </a:cubicBezTo>
                <a:cubicBezTo>
                  <a:pt x="8562" y="6842"/>
                  <a:pt x="8851" y="7232"/>
                  <a:pt x="9190" y="7560"/>
                </a:cubicBezTo>
                <a:moveTo>
                  <a:pt x="11782" y="1080"/>
                </a:moveTo>
                <a:cubicBezTo>
                  <a:pt x="13409" y="1080"/>
                  <a:pt x="14727" y="2531"/>
                  <a:pt x="14727" y="4320"/>
                </a:cubicBezTo>
                <a:cubicBezTo>
                  <a:pt x="14727" y="6110"/>
                  <a:pt x="13409" y="7560"/>
                  <a:pt x="11782" y="7560"/>
                </a:cubicBezTo>
                <a:cubicBezTo>
                  <a:pt x="10155" y="7560"/>
                  <a:pt x="8836" y="6110"/>
                  <a:pt x="8836" y="4320"/>
                </a:cubicBezTo>
                <a:cubicBezTo>
                  <a:pt x="8836" y="2531"/>
                  <a:pt x="10155" y="1080"/>
                  <a:pt x="11782" y="1080"/>
                </a:cubicBezTo>
                <a:moveTo>
                  <a:pt x="21109" y="9720"/>
                </a:moveTo>
                <a:cubicBezTo>
                  <a:pt x="21030" y="9720"/>
                  <a:pt x="20958" y="9745"/>
                  <a:pt x="20892" y="9782"/>
                </a:cubicBezTo>
                <a:lnTo>
                  <a:pt x="20890" y="9777"/>
                </a:lnTo>
                <a:lnTo>
                  <a:pt x="16691" y="11625"/>
                </a:lnTo>
                <a:lnTo>
                  <a:pt x="16691" y="9720"/>
                </a:lnTo>
                <a:cubicBezTo>
                  <a:pt x="16691" y="8527"/>
                  <a:pt x="15812" y="7560"/>
                  <a:pt x="14727" y="7560"/>
                </a:cubicBezTo>
                <a:lnTo>
                  <a:pt x="14373" y="7560"/>
                </a:lnTo>
                <a:cubicBezTo>
                  <a:pt x="15191" y="6768"/>
                  <a:pt x="15709" y="5612"/>
                  <a:pt x="15709" y="4320"/>
                </a:cubicBezTo>
                <a:cubicBezTo>
                  <a:pt x="15709" y="1934"/>
                  <a:pt x="13951" y="0"/>
                  <a:pt x="11782" y="0"/>
                </a:cubicBezTo>
                <a:cubicBezTo>
                  <a:pt x="10302" y="0"/>
                  <a:pt x="9015" y="901"/>
                  <a:pt x="8345" y="2231"/>
                </a:cubicBezTo>
                <a:cubicBezTo>
                  <a:pt x="7676" y="901"/>
                  <a:pt x="6389" y="0"/>
                  <a:pt x="4909" y="0"/>
                </a:cubicBezTo>
                <a:cubicBezTo>
                  <a:pt x="2740" y="0"/>
                  <a:pt x="982" y="1934"/>
                  <a:pt x="982" y="4320"/>
                </a:cubicBezTo>
                <a:cubicBezTo>
                  <a:pt x="982" y="5612"/>
                  <a:pt x="1501" y="6768"/>
                  <a:pt x="2317" y="7560"/>
                </a:cubicBezTo>
                <a:lnTo>
                  <a:pt x="1964" y="7560"/>
                </a:lnTo>
                <a:cubicBezTo>
                  <a:pt x="879" y="7560"/>
                  <a:pt x="0" y="8527"/>
                  <a:pt x="0" y="9720"/>
                </a:cubicBezTo>
                <a:lnTo>
                  <a:pt x="0" y="19440"/>
                </a:lnTo>
                <a:cubicBezTo>
                  <a:pt x="0" y="20633"/>
                  <a:pt x="879" y="21600"/>
                  <a:pt x="1964" y="21600"/>
                </a:cubicBezTo>
                <a:lnTo>
                  <a:pt x="14727" y="21600"/>
                </a:lnTo>
                <a:cubicBezTo>
                  <a:pt x="15812" y="21600"/>
                  <a:pt x="16691" y="20633"/>
                  <a:pt x="16691" y="19440"/>
                </a:cubicBezTo>
                <a:lnTo>
                  <a:pt x="16691" y="17536"/>
                </a:lnTo>
                <a:lnTo>
                  <a:pt x="20890" y="19383"/>
                </a:lnTo>
                <a:lnTo>
                  <a:pt x="20891" y="19379"/>
                </a:lnTo>
                <a:cubicBezTo>
                  <a:pt x="20958" y="19415"/>
                  <a:pt x="21030" y="19440"/>
                  <a:pt x="21109" y="19440"/>
                </a:cubicBezTo>
                <a:cubicBezTo>
                  <a:pt x="21380" y="19440"/>
                  <a:pt x="21600" y="19199"/>
                  <a:pt x="21600" y="18900"/>
                </a:cubicBezTo>
                <a:lnTo>
                  <a:pt x="21600" y="10260"/>
                </a:lnTo>
                <a:cubicBezTo>
                  <a:pt x="21600" y="9962"/>
                  <a:pt x="21380" y="9720"/>
                  <a:pt x="21109" y="9720"/>
                </a:cubicBezTo>
                <a:moveTo>
                  <a:pt x="11782" y="5400"/>
                </a:moveTo>
                <a:cubicBezTo>
                  <a:pt x="12324" y="5400"/>
                  <a:pt x="12764" y="4916"/>
                  <a:pt x="12764" y="4320"/>
                </a:cubicBezTo>
                <a:cubicBezTo>
                  <a:pt x="12764" y="3724"/>
                  <a:pt x="12324" y="3240"/>
                  <a:pt x="11782" y="3240"/>
                </a:cubicBezTo>
                <a:cubicBezTo>
                  <a:pt x="11240" y="3240"/>
                  <a:pt x="10800" y="3724"/>
                  <a:pt x="10800" y="4320"/>
                </a:cubicBezTo>
                <a:cubicBezTo>
                  <a:pt x="10800" y="4916"/>
                  <a:pt x="11240" y="5400"/>
                  <a:pt x="11782" y="5400"/>
                </a:cubicBezTo>
                <a:moveTo>
                  <a:pt x="4909" y="5400"/>
                </a:moveTo>
                <a:cubicBezTo>
                  <a:pt x="5451" y="5400"/>
                  <a:pt x="5891" y="4916"/>
                  <a:pt x="5891" y="4320"/>
                </a:cubicBezTo>
                <a:cubicBezTo>
                  <a:pt x="5891" y="3724"/>
                  <a:pt x="5451" y="3240"/>
                  <a:pt x="4909" y="3240"/>
                </a:cubicBezTo>
                <a:cubicBezTo>
                  <a:pt x="4367" y="3240"/>
                  <a:pt x="3927" y="3724"/>
                  <a:pt x="3927" y="4320"/>
                </a:cubicBezTo>
                <a:cubicBezTo>
                  <a:pt x="3927" y="4916"/>
                  <a:pt x="4367" y="5400"/>
                  <a:pt x="4909" y="5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3" name="Shape 2643"/>
          <p:cNvSpPr/>
          <p:nvPr/>
        </p:nvSpPr>
        <p:spPr>
          <a:xfrm>
            <a:off x="8284641" y="2853084"/>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11700" y="1473"/>
                </a:moveTo>
                <a:lnTo>
                  <a:pt x="9900" y="1473"/>
                </a:lnTo>
                <a:cubicBezTo>
                  <a:pt x="9403" y="1473"/>
                  <a:pt x="9000" y="1692"/>
                  <a:pt x="9000" y="1964"/>
                </a:cubicBezTo>
                <a:cubicBezTo>
                  <a:pt x="9000" y="2235"/>
                  <a:pt x="9403" y="2455"/>
                  <a:pt x="9900" y="2455"/>
                </a:cubicBezTo>
                <a:lnTo>
                  <a:pt x="11700" y="2455"/>
                </a:lnTo>
                <a:cubicBezTo>
                  <a:pt x="12197" y="2455"/>
                  <a:pt x="12600" y="2235"/>
                  <a:pt x="12600" y="1964"/>
                </a:cubicBezTo>
                <a:cubicBezTo>
                  <a:pt x="12600" y="1692"/>
                  <a:pt x="12197" y="1473"/>
                  <a:pt x="11700" y="1473"/>
                </a:cubicBezTo>
                <a:moveTo>
                  <a:pt x="19800" y="2945"/>
                </a:moveTo>
                <a:lnTo>
                  <a:pt x="1800" y="2945"/>
                </a:lnTo>
                <a:lnTo>
                  <a:pt x="1800" y="1964"/>
                </a:lnTo>
                <a:cubicBezTo>
                  <a:pt x="1800" y="1422"/>
                  <a:pt x="2605" y="982"/>
                  <a:pt x="3600" y="982"/>
                </a:cubicBezTo>
                <a:lnTo>
                  <a:pt x="18000" y="982"/>
                </a:lnTo>
                <a:cubicBezTo>
                  <a:pt x="18993" y="982"/>
                  <a:pt x="19800" y="1422"/>
                  <a:pt x="19800" y="1964"/>
                </a:cubicBezTo>
                <a:cubicBezTo>
                  <a:pt x="19800" y="1964"/>
                  <a:pt x="19800" y="2945"/>
                  <a:pt x="19800" y="2945"/>
                </a:cubicBezTo>
                <a:close/>
                <a:moveTo>
                  <a:pt x="19800" y="17673"/>
                </a:moveTo>
                <a:lnTo>
                  <a:pt x="1800" y="17673"/>
                </a:lnTo>
                <a:lnTo>
                  <a:pt x="1800" y="3927"/>
                </a:lnTo>
                <a:lnTo>
                  <a:pt x="19800" y="3927"/>
                </a:lnTo>
                <a:cubicBezTo>
                  <a:pt x="19800" y="3927"/>
                  <a:pt x="19800" y="17673"/>
                  <a:pt x="19800" y="17673"/>
                </a:cubicBezTo>
                <a:close/>
                <a:moveTo>
                  <a:pt x="19800" y="19636"/>
                </a:moveTo>
                <a:cubicBezTo>
                  <a:pt x="19800" y="20179"/>
                  <a:pt x="18993" y="20618"/>
                  <a:pt x="18000" y="20618"/>
                </a:cubicBezTo>
                <a:lnTo>
                  <a:pt x="3600" y="20618"/>
                </a:lnTo>
                <a:cubicBezTo>
                  <a:pt x="2605" y="20618"/>
                  <a:pt x="1800" y="20179"/>
                  <a:pt x="1800" y="19636"/>
                </a:cubicBezTo>
                <a:lnTo>
                  <a:pt x="1800" y="18655"/>
                </a:lnTo>
                <a:lnTo>
                  <a:pt x="19800" y="18655"/>
                </a:lnTo>
                <a:cubicBezTo>
                  <a:pt x="19800" y="18655"/>
                  <a:pt x="19800" y="19636"/>
                  <a:pt x="19800" y="19636"/>
                </a:cubicBezTo>
                <a:close/>
                <a:moveTo>
                  <a:pt x="18000" y="0"/>
                </a:moveTo>
                <a:lnTo>
                  <a:pt x="3600" y="0"/>
                </a:lnTo>
                <a:cubicBezTo>
                  <a:pt x="1612" y="0"/>
                  <a:pt x="0" y="879"/>
                  <a:pt x="0" y="1964"/>
                </a:cubicBezTo>
                <a:lnTo>
                  <a:pt x="0" y="19636"/>
                </a:lnTo>
                <a:cubicBezTo>
                  <a:pt x="0" y="20721"/>
                  <a:pt x="1612" y="21600"/>
                  <a:pt x="3600" y="21600"/>
                </a:cubicBezTo>
                <a:lnTo>
                  <a:pt x="18000" y="21600"/>
                </a:lnTo>
                <a:cubicBezTo>
                  <a:pt x="19988" y="21600"/>
                  <a:pt x="21600" y="20721"/>
                  <a:pt x="21600" y="19636"/>
                </a:cubicBezTo>
                <a:lnTo>
                  <a:pt x="21600" y="1964"/>
                </a:lnTo>
                <a:cubicBezTo>
                  <a:pt x="21600" y="879"/>
                  <a:pt x="19988" y="0"/>
                  <a:pt x="18000" y="0"/>
                </a:cubicBezTo>
                <a:moveTo>
                  <a:pt x="10800" y="20127"/>
                </a:moveTo>
                <a:cubicBezTo>
                  <a:pt x="11297" y="20127"/>
                  <a:pt x="11700" y="19908"/>
                  <a:pt x="11700" y="19636"/>
                </a:cubicBezTo>
                <a:cubicBezTo>
                  <a:pt x="11700" y="19366"/>
                  <a:pt x="11297" y="19145"/>
                  <a:pt x="10800" y="19145"/>
                </a:cubicBezTo>
                <a:cubicBezTo>
                  <a:pt x="10303" y="19145"/>
                  <a:pt x="9900" y="19366"/>
                  <a:pt x="9900" y="19636"/>
                </a:cubicBezTo>
                <a:cubicBezTo>
                  <a:pt x="9900" y="19908"/>
                  <a:pt x="10303" y="20127"/>
                  <a:pt x="10800" y="201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4" name="Shape 2644"/>
          <p:cNvSpPr/>
          <p:nvPr/>
        </p:nvSpPr>
        <p:spPr>
          <a:xfrm>
            <a:off x="9300377" y="2853084"/>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0250" y="19636"/>
                </a:moveTo>
                <a:cubicBezTo>
                  <a:pt x="20250" y="20179"/>
                  <a:pt x="19645" y="20618"/>
                  <a:pt x="18900" y="20618"/>
                </a:cubicBezTo>
                <a:lnTo>
                  <a:pt x="2700" y="20618"/>
                </a:lnTo>
                <a:cubicBezTo>
                  <a:pt x="1954" y="20618"/>
                  <a:pt x="1350" y="20179"/>
                  <a:pt x="1350" y="19636"/>
                </a:cubicBezTo>
                <a:lnTo>
                  <a:pt x="1350" y="1964"/>
                </a:lnTo>
                <a:cubicBezTo>
                  <a:pt x="1350" y="1422"/>
                  <a:pt x="1954" y="982"/>
                  <a:pt x="2700" y="982"/>
                </a:cubicBezTo>
                <a:lnTo>
                  <a:pt x="18900" y="982"/>
                </a:lnTo>
                <a:cubicBezTo>
                  <a:pt x="19645" y="982"/>
                  <a:pt x="20250" y="1422"/>
                  <a:pt x="20250" y="1964"/>
                </a:cubicBezTo>
                <a:cubicBezTo>
                  <a:pt x="20250" y="1964"/>
                  <a:pt x="20250" y="19636"/>
                  <a:pt x="20250" y="19636"/>
                </a:cubicBezTo>
                <a:close/>
                <a:moveTo>
                  <a:pt x="18900" y="0"/>
                </a:moveTo>
                <a:lnTo>
                  <a:pt x="2700" y="0"/>
                </a:lnTo>
                <a:cubicBezTo>
                  <a:pt x="1209" y="0"/>
                  <a:pt x="0" y="879"/>
                  <a:pt x="0" y="1964"/>
                </a:cubicBezTo>
                <a:lnTo>
                  <a:pt x="0" y="19636"/>
                </a:lnTo>
                <a:cubicBezTo>
                  <a:pt x="0" y="20721"/>
                  <a:pt x="1209" y="21600"/>
                  <a:pt x="2700" y="21600"/>
                </a:cubicBezTo>
                <a:lnTo>
                  <a:pt x="18900" y="21600"/>
                </a:lnTo>
                <a:cubicBezTo>
                  <a:pt x="20391" y="21600"/>
                  <a:pt x="21600" y="20721"/>
                  <a:pt x="21600" y="19636"/>
                </a:cubicBezTo>
                <a:lnTo>
                  <a:pt x="21600" y="1964"/>
                </a:lnTo>
                <a:cubicBezTo>
                  <a:pt x="21600" y="879"/>
                  <a:pt x="20391" y="0"/>
                  <a:pt x="18900" y="0"/>
                </a:cubicBezTo>
                <a:moveTo>
                  <a:pt x="4050" y="3927"/>
                </a:moveTo>
                <a:lnTo>
                  <a:pt x="17550" y="3927"/>
                </a:lnTo>
                <a:lnTo>
                  <a:pt x="17550" y="17673"/>
                </a:lnTo>
                <a:lnTo>
                  <a:pt x="4050" y="17673"/>
                </a:lnTo>
                <a:cubicBezTo>
                  <a:pt x="4050" y="17673"/>
                  <a:pt x="4050" y="3927"/>
                  <a:pt x="4050" y="3927"/>
                </a:cubicBezTo>
                <a:close/>
                <a:moveTo>
                  <a:pt x="2700" y="18655"/>
                </a:moveTo>
                <a:lnTo>
                  <a:pt x="18900" y="18655"/>
                </a:lnTo>
                <a:lnTo>
                  <a:pt x="18900" y="2945"/>
                </a:lnTo>
                <a:lnTo>
                  <a:pt x="2700" y="2945"/>
                </a:lnTo>
                <a:cubicBezTo>
                  <a:pt x="2700" y="2945"/>
                  <a:pt x="2700" y="18655"/>
                  <a:pt x="2700" y="18655"/>
                </a:cubicBezTo>
                <a:close/>
                <a:moveTo>
                  <a:pt x="10125" y="2455"/>
                </a:moveTo>
                <a:lnTo>
                  <a:pt x="11475" y="2455"/>
                </a:lnTo>
                <a:cubicBezTo>
                  <a:pt x="11848" y="2455"/>
                  <a:pt x="12150" y="2235"/>
                  <a:pt x="12150" y="1964"/>
                </a:cubicBezTo>
                <a:cubicBezTo>
                  <a:pt x="12150" y="1692"/>
                  <a:pt x="11848" y="1473"/>
                  <a:pt x="11475" y="1473"/>
                </a:cubicBezTo>
                <a:lnTo>
                  <a:pt x="10125" y="1473"/>
                </a:lnTo>
                <a:cubicBezTo>
                  <a:pt x="9752" y="1473"/>
                  <a:pt x="9450" y="1692"/>
                  <a:pt x="9450" y="1964"/>
                </a:cubicBezTo>
                <a:cubicBezTo>
                  <a:pt x="9450" y="2235"/>
                  <a:pt x="9752" y="2455"/>
                  <a:pt x="10125" y="2455"/>
                </a:cubicBezTo>
                <a:moveTo>
                  <a:pt x="10800" y="19145"/>
                </a:moveTo>
                <a:cubicBezTo>
                  <a:pt x="10427" y="19145"/>
                  <a:pt x="10125" y="19366"/>
                  <a:pt x="10125" y="19636"/>
                </a:cubicBezTo>
                <a:cubicBezTo>
                  <a:pt x="10125" y="19908"/>
                  <a:pt x="10427" y="20127"/>
                  <a:pt x="10800" y="20127"/>
                </a:cubicBezTo>
                <a:cubicBezTo>
                  <a:pt x="11173" y="20127"/>
                  <a:pt x="11475" y="19908"/>
                  <a:pt x="11475" y="19636"/>
                </a:cubicBezTo>
                <a:cubicBezTo>
                  <a:pt x="11475" y="19366"/>
                  <a:pt x="11173" y="19145"/>
                  <a:pt x="10800" y="191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5" name="Shape 2645"/>
          <p:cNvSpPr/>
          <p:nvPr/>
        </p:nvSpPr>
        <p:spPr>
          <a:xfrm>
            <a:off x="10290719" y="2929264"/>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6" name="Shape 2646"/>
          <p:cNvSpPr/>
          <p:nvPr/>
        </p:nvSpPr>
        <p:spPr>
          <a:xfrm>
            <a:off x="11357241"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1"/>
                  <a:pt x="7092" y="21600"/>
                  <a:pt x="7364" y="21600"/>
                </a:cubicBezTo>
                <a:lnTo>
                  <a:pt x="14236" y="21600"/>
                </a:lnTo>
                <a:cubicBezTo>
                  <a:pt x="14508" y="21600"/>
                  <a:pt x="14727" y="21381"/>
                  <a:pt x="14727" y="21109"/>
                </a:cubicBezTo>
                <a:cubicBezTo>
                  <a:pt x="14727" y="20838"/>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7" name="Shape 2647"/>
          <p:cNvSpPr/>
          <p:nvPr/>
        </p:nvSpPr>
        <p:spPr>
          <a:xfrm>
            <a:off x="1758542"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0773" y="5201"/>
                </a:moveTo>
                <a:cubicBezTo>
                  <a:pt x="10712" y="5093"/>
                  <a:pt x="10614" y="5023"/>
                  <a:pt x="10504" y="4986"/>
                </a:cubicBezTo>
                <a:lnTo>
                  <a:pt x="10517" y="4938"/>
                </a:lnTo>
                <a:cubicBezTo>
                  <a:pt x="10483" y="4941"/>
                  <a:pt x="10451" y="4949"/>
                  <a:pt x="10419" y="4957"/>
                </a:cubicBezTo>
                <a:lnTo>
                  <a:pt x="8464" y="4433"/>
                </a:lnTo>
                <a:cubicBezTo>
                  <a:pt x="8343" y="4400"/>
                  <a:pt x="8209" y="4414"/>
                  <a:pt x="8091" y="4482"/>
                </a:cubicBezTo>
                <a:cubicBezTo>
                  <a:pt x="7856" y="4618"/>
                  <a:pt x="7776" y="4918"/>
                  <a:pt x="7912" y="5153"/>
                </a:cubicBezTo>
                <a:cubicBezTo>
                  <a:pt x="7979" y="5270"/>
                  <a:pt x="8088" y="5349"/>
                  <a:pt x="8210" y="5381"/>
                </a:cubicBezTo>
                <a:lnTo>
                  <a:pt x="8965" y="5584"/>
                </a:lnTo>
                <a:cubicBezTo>
                  <a:pt x="8292" y="6116"/>
                  <a:pt x="7855" y="6927"/>
                  <a:pt x="7855" y="7855"/>
                </a:cubicBezTo>
                <a:cubicBezTo>
                  <a:pt x="7855" y="9081"/>
                  <a:pt x="8605" y="10131"/>
                  <a:pt x="9671" y="10574"/>
                </a:cubicBezTo>
                <a:lnTo>
                  <a:pt x="9934" y="9609"/>
                </a:lnTo>
                <a:cubicBezTo>
                  <a:pt x="9286" y="9288"/>
                  <a:pt x="8836" y="8627"/>
                  <a:pt x="8836" y="7855"/>
                </a:cubicBezTo>
                <a:cubicBezTo>
                  <a:pt x="8836" y="7221"/>
                  <a:pt x="9142" y="6665"/>
                  <a:pt x="9609" y="6309"/>
                </a:cubicBezTo>
                <a:lnTo>
                  <a:pt x="9336" y="7331"/>
                </a:lnTo>
                <a:cubicBezTo>
                  <a:pt x="9303" y="7453"/>
                  <a:pt x="9316" y="7586"/>
                  <a:pt x="9384" y="7704"/>
                </a:cubicBezTo>
                <a:cubicBezTo>
                  <a:pt x="9520" y="7938"/>
                  <a:pt x="9820" y="8019"/>
                  <a:pt x="10055" y="7884"/>
                </a:cubicBezTo>
                <a:cubicBezTo>
                  <a:pt x="10172" y="7815"/>
                  <a:pt x="10251" y="7706"/>
                  <a:pt x="10284" y="7585"/>
                </a:cubicBezTo>
                <a:lnTo>
                  <a:pt x="10823" y="5573"/>
                </a:lnTo>
                <a:cubicBezTo>
                  <a:pt x="10855" y="5452"/>
                  <a:pt x="10841" y="5318"/>
                  <a:pt x="10773" y="5201"/>
                </a:cubicBezTo>
                <a:moveTo>
                  <a:pt x="13421" y="10343"/>
                </a:moveTo>
                <a:lnTo>
                  <a:pt x="12630" y="10132"/>
                </a:lnTo>
                <a:cubicBezTo>
                  <a:pt x="13306" y="9598"/>
                  <a:pt x="13745" y="8785"/>
                  <a:pt x="13745" y="7855"/>
                </a:cubicBezTo>
                <a:cubicBezTo>
                  <a:pt x="13745" y="6643"/>
                  <a:pt x="13013" y="5604"/>
                  <a:pt x="11967" y="5152"/>
                </a:cubicBezTo>
                <a:lnTo>
                  <a:pt x="11702" y="6121"/>
                </a:lnTo>
                <a:cubicBezTo>
                  <a:pt x="12330" y="6448"/>
                  <a:pt x="12764" y="7098"/>
                  <a:pt x="12764" y="7855"/>
                </a:cubicBezTo>
                <a:cubicBezTo>
                  <a:pt x="12764" y="8468"/>
                  <a:pt x="12477" y="9008"/>
                  <a:pt x="12035" y="9366"/>
                </a:cubicBezTo>
                <a:lnTo>
                  <a:pt x="12295" y="8394"/>
                </a:lnTo>
                <a:cubicBezTo>
                  <a:pt x="12328" y="8273"/>
                  <a:pt x="12314" y="8139"/>
                  <a:pt x="12246" y="8021"/>
                </a:cubicBezTo>
                <a:cubicBezTo>
                  <a:pt x="12111" y="7786"/>
                  <a:pt x="11811" y="7706"/>
                  <a:pt x="11576" y="7842"/>
                </a:cubicBezTo>
                <a:cubicBezTo>
                  <a:pt x="11458" y="7910"/>
                  <a:pt x="11380" y="8019"/>
                  <a:pt x="11347" y="8140"/>
                </a:cubicBezTo>
                <a:lnTo>
                  <a:pt x="10808" y="10152"/>
                </a:lnTo>
                <a:lnTo>
                  <a:pt x="10808" y="10152"/>
                </a:lnTo>
                <a:cubicBezTo>
                  <a:pt x="10776" y="10273"/>
                  <a:pt x="10789" y="10407"/>
                  <a:pt x="10857" y="10524"/>
                </a:cubicBezTo>
                <a:cubicBezTo>
                  <a:pt x="10920" y="10634"/>
                  <a:pt x="11021" y="10706"/>
                  <a:pt x="11133" y="10742"/>
                </a:cubicBezTo>
                <a:lnTo>
                  <a:pt x="11126" y="10768"/>
                </a:lnTo>
                <a:cubicBezTo>
                  <a:pt x="11142" y="10766"/>
                  <a:pt x="11157" y="10761"/>
                  <a:pt x="11173" y="10758"/>
                </a:cubicBezTo>
                <a:lnTo>
                  <a:pt x="13167" y="11292"/>
                </a:lnTo>
                <a:cubicBezTo>
                  <a:pt x="13288" y="11324"/>
                  <a:pt x="13422" y="11311"/>
                  <a:pt x="13540" y="11243"/>
                </a:cubicBezTo>
                <a:cubicBezTo>
                  <a:pt x="13774" y="11107"/>
                  <a:pt x="13855" y="10807"/>
                  <a:pt x="13719" y="10572"/>
                </a:cubicBezTo>
                <a:cubicBezTo>
                  <a:pt x="13651" y="10455"/>
                  <a:pt x="13542" y="10376"/>
                  <a:pt x="13421" y="1034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8" name="Shape 2648"/>
          <p:cNvSpPr/>
          <p:nvPr/>
        </p:nvSpPr>
        <p:spPr>
          <a:xfrm>
            <a:off x="2825064"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2764" y="8836"/>
                </a:moveTo>
                <a:cubicBezTo>
                  <a:pt x="12628" y="8836"/>
                  <a:pt x="12505" y="8891"/>
                  <a:pt x="12417" y="8980"/>
                </a:cubicBezTo>
                <a:lnTo>
                  <a:pt x="11291" y="10106"/>
                </a:lnTo>
                <a:lnTo>
                  <a:pt x="11291" y="4419"/>
                </a:lnTo>
                <a:lnTo>
                  <a:pt x="11291" y="4418"/>
                </a:lnTo>
                <a:cubicBezTo>
                  <a:pt x="11291" y="4147"/>
                  <a:pt x="11071" y="3927"/>
                  <a:pt x="10800" y="3927"/>
                </a:cubicBezTo>
                <a:cubicBezTo>
                  <a:pt x="10529" y="3927"/>
                  <a:pt x="10309" y="4147"/>
                  <a:pt x="10309" y="4418"/>
                </a:cubicBezTo>
                <a:lnTo>
                  <a:pt x="10309" y="10106"/>
                </a:lnTo>
                <a:lnTo>
                  <a:pt x="9183" y="8980"/>
                </a:lnTo>
                <a:cubicBezTo>
                  <a:pt x="9095" y="8891"/>
                  <a:pt x="8972" y="8836"/>
                  <a:pt x="8836" y="8836"/>
                </a:cubicBezTo>
                <a:cubicBezTo>
                  <a:pt x="8566" y="8836"/>
                  <a:pt x="8345" y="9056"/>
                  <a:pt x="8345" y="9327"/>
                </a:cubicBezTo>
                <a:cubicBezTo>
                  <a:pt x="8345" y="9463"/>
                  <a:pt x="8400" y="9586"/>
                  <a:pt x="8489" y="9674"/>
                </a:cubicBezTo>
                <a:lnTo>
                  <a:pt x="10453" y="11638"/>
                </a:lnTo>
                <a:cubicBezTo>
                  <a:pt x="10542" y="11727"/>
                  <a:pt x="10665" y="11782"/>
                  <a:pt x="10800" y="11782"/>
                </a:cubicBezTo>
                <a:cubicBezTo>
                  <a:pt x="10935" y="11782"/>
                  <a:pt x="11058" y="11727"/>
                  <a:pt x="11147" y="11638"/>
                </a:cubicBezTo>
                <a:lnTo>
                  <a:pt x="13111" y="9674"/>
                </a:lnTo>
                <a:cubicBezTo>
                  <a:pt x="13200" y="9586"/>
                  <a:pt x="13255" y="9463"/>
                  <a:pt x="13255" y="9327"/>
                </a:cubicBezTo>
                <a:cubicBezTo>
                  <a:pt x="13255" y="9056"/>
                  <a:pt x="13034" y="8836"/>
                  <a:pt x="12764"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49" name="Shape 2649"/>
          <p:cNvSpPr/>
          <p:nvPr/>
        </p:nvSpPr>
        <p:spPr>
          <a:xfrm>
            <a:off x="3891586"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1147" y="4071"/>
                </a:moveTo>
                <a:cubicBezTo>
                  <a:pt x="11058" y="3982"/>
                  <a:pt x="10935" y="3927"/>
                  <a:pt x="10800" y="3927"/>
                </a:cubicBezTo>
                <a:cubicBezTo>
                  <a:pt x="10665" y="3927"/>
                  <a:pt x="10542" y="3982"/>
                  <a:pt x="10453" y="4071"/>
                </a:cubicBezTo>
                <a:lnTo>
                  <a:pt x="8489" y="6035"/>
                </a:lnTo>
                <a:cubicBezTo>
                  <a:pt x="8400" y="6124"/>
                  <a:pt x="8345" y="6247"/>
                  <a:pt x="8345" y="6382"/>
                </a:cubicBezTo>
                <a:cubicBezTo>
                  <a:pt x="8345" y="6653"/>
                  <a:pt x="8566" y="6873"/>
                  <a:pt x="8836" y="6873"/>
                </a:cubicBezTo>
                <a:cubicBezTo>
                  <a:pt x="8972" y="6873"/>
                  <a:pt x="9095" y="6818"/>
                  <a:pt x="9183" y="6729"/>
                </a:cubicBezTo>
                <a:lnTo>
                  <a:pt x="10309" y="5603"/>
                </a:lnTo>
                <a:lnTo>
                  <a:pt x="10309" y="11291"/>
                </a:lnTo>
                <a:cubicBezTo>
                  <a:pt x="10309" y="11562"/>
                  <a:pt x="10529" y="11782"/>
                  <a:pt x="10800" y="11782"/>
                </a:cubicBezTo>
                <a:cubicBezTo>
                  <a:pt x="11071" y="11782"/>
                  <a:pt x="11291" y="11562"/>
                  <a:pt x="11291" y="11291"/>
                </a:cubicBezTo>
                <a:lnTo>
                  <a:pt x="11291" y="5603"/>
                </a:lnTo>
                <a:lnTo>
                  <a:pt x="12417" y="6729"/>
                </a:lnTo>
                <a:cubicBezTo>
                  <a:pt x="12505" y="6818"/>
                  <a:pt x="12628" y="6873"/>
                  <a:pt x="12764" y="6873"/>
                </a:cubicBezTo>
                <a:cubicBezTo>
                  <a:pt x="13034" y="6873"/>
                  <a:pt x="13255" y="6653"/>
                  <a:pt x="13255" y="6382"/>
                </a:cubicBezTo>
                <a:cubicBezTo>
                  <a:pt x="13255" y="6247"/>
                  <a:pt x="13200" y="6124"/>
                  <a:pt x="13111" y="6035"/>
                </a:cubicBezTo>
                <a:cubicBezTo>
                  <a:pt x="13111" y="6035"/>
                  <a:pt x="11147" y="4071"/>
                  <a:pt x="11147" y="4071"/>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0" name="Shape 2650"/>
          <p:cNvSpPr/>
          <p:nvPr/>
        </p:nvSpPr>
        <p:spPr>
          <a:xfrm>
            <a:off x="4958108"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3" y="20618"/>
                  <a:pt x="6873" y="20838"/>
                  <a:pt x="6873" y="21109"/>
                </a:cubicBezTo>
                <a:cubicBezTo>
                  <a:pt x="6873" y="21381"/>
                  <a:pt x="7093" y="21600"/>
                  <a:pt x="7364" y="21600"/>
                </a:cubicBezTo>
                <a:lnTo>
                  <a:pt x="14236" y="21600"/>
                </a:lnTo>
                <a:cubicBezTo>
                  <a:pt x="14507" y="21600"/>
                  <a:pt x="14727" y="21381"/>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moveTo>
                  <a:pt x="14236" y="7364"/>
                </a:moveTo>
                <a:lnTo>
                  <a:pt x="8549" y="7364"/>
                </a:lnTo>
                <a:lnTo>
                  <a:pt x="9674" y="6238"/>
                </a:lnTo>
                <a:cubicBezTo>
                  <a:pt x="9763" y="6149"/>
                  <a:pt x="9818" y="6027"/>
                  <a:pt x="9818" y="5891"/>
                </a:cubicBezTo>
                <a:cubicBezTo>
                  <a:pt x="9818" y="5620"/>
                  <a:pt x="9598" y="5400"/>
                  <a:pt x="9327" y="5400"/>
                </a:cubicBezTo>
                <a:cubicBezTo>
                  <a:pt x="9192" y="5400"/>
                  <a:pt x="9069" y="5455"/>
                  <a:pt x="8980" y="5544"/>
                </a:cubicBezTo>
                <a:lnTo>
                  <a:pt x="7017" y="7507"/>
                </a:lnTo>
                <a:cubicBezTo>
                  <a:pt x="6928" y="7597"/>
                  <a:pt x="6873" y="7720"/>
                  <a:pt x="6873" y="7855"/>
                </a:cubicBezTo>
                <a:cubicBezTo>
                  <a:pt x="6873" y="7990"/>
                  <a:pt x="6928" y="8113"/>
                  <a:pt x="7017" y="8202"/>
                </a:cubicBezTo>
                <a:lnTo>
                  <a:pt x="8980" y="10165"/>
                </a:lnTo>
                <a:cubicBezTo>
                  <a:pt x="9069" y="10255"/>
                  <a:pt x="9192" y="10309"/>
                  <a:pt x="9327" y="10309"/>
                </a:cubicBezTo>
                <a:cubicBezTo>
                  <a:pt x="9598" y="10309"/>
                  <a:pt x="9818" y="10090"/>
                  <a:pt x="9818" y="9818"/>
                </a:cubicBezTo>
                <a:cubicBezTo>
                  <a:pt x="9818" y="9683"/>
                  <a:pt x="9763" y="9560"/>
                  <a:pt x="9674" y="9471"/>
                </a:cubicBezTo>
                <a:lnTo>
                  <a:pt x="8549" y="8345"/>
                </a:lnTo>
                <a:lnTo>
                  <a:pt x="14236" y="8345"/>
                </a:lnTo>
                <a:cubicBezTo>
                  <a:pt x="14507" y="8345"/>
                  <a:pt x="14727" y="8126"/>
                  <a:pt x="14727" y="7855"/>
                </a:cubicBezTo>
                <a:cubicBezTo>
                  <a:pt x="14727" y="7584"/>
                  <a:pt x="14507" y="7364"/>
                  <a:pt x="14236" y="73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1" name="Shape 2651"/>
          <p:cNvSpPr/>
          <p:nvPr/>
        </p:nvSpPr>
        <p:spPr>
          <a:xfrm>
            <a:off x="6024630"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583" y="7507"/>
                </a:moveTo>
                <a:lnTo>
                  <a:pt x="12620" y="5544"/>
                </a:lnTo>
                <a:cubicBezTo>
                  <a:pt x="12531" y="5455"/>
                  <a:pt x="12408" y="5400"/>
                  <a:pt x="12273" y="5400"/>
                </a:cubicBezTo>
                <a:cubicBezTo>
                  <a:pt x="12001" y="5400"/>
                  <a:pt x="11782" y="5620"/>
                  <a:pt x="11782" y="5891"/>
                </a:cubicBezTo>
                <a:cubicBezTo>
                  <a:pt x="11782" y="6027"/>
                  <a:pt x="11837" y="6149"/>
                  <a:pt x="11926" y="6238"/>
                </a:cubicBezTo>
                <a:lnTo>
                  <a:pt x="13051" y="7364"/>
                </a:lnTo>
                <a:lnTo>
                  <a:pt x="7364" y="7364"/>
                </a:lnTo>
                <a:cubicBezTo>
                  <a:pt x="7092" y="7364"/>
                  <a:pt x="6873" y="7584"/>
                  <a:pt x="6873" y="7855"/>
                </a:cubicBezTo>
                <a:cubicBezTo>
                  <a:pt x="6873" y="8126"/>
                  <a:pt x="7092" y="8345"/>
                  <a:pt x="7364" y="8345"/>
                </a:cubicBezTo>
                <a:lnTo>
                  <a:pt x="13051" y="8345"/>
                </a:lnTo>
                <a:lnTo>
                  <a:pt x="11926" y="9471"/>
                </a:lnTo>
                <a:cubicBezTo>
                  <a:pt x="11837" y="9560"/>
                  <a:pt x="11782" y="9683"/>
                  <a:pt x="11782" y="9818"/>
                </a:cubicBezTo>
                <a:cubicBezTo>
                  <a:pt x="11782" y="10090"/>
                  <a:pt x="12001" y="10309"/>
                  <a:pt x="12273" y="10309"/>
                </a:cubicBezTo>
                <a:cubicBezTo>
                  <a:pt x="12408" y="10309"/>
                  <a:pt x="12531" y="10255"/>
                  <a:pt x="12620" y="10165"/>
                </a:cubicBezTo>
                <a:lnTo>
                  <a:pt x="14583" y="8202"/>
                </a:lnTo>
                <a:cubicBezTo>
                  <a:pt x="14672" y="8113"/>
                  <a:pt x="14727" y="7990"/>
                  <a:pt x="14727" y="7855"/>
                </a:cubicBezTo>
                <a:cubicBezTo>
                  <a:pt x="14727" y="7720"/>
                  <a:pt x="14672" y="7597"/>
                  <a:pt x="14583" y="7507"/>
                </a:cubicBezTo>
                <a:close/>
                <a:moveTo>
                  <a:pt x="20618" y="14727"/>
                </a:moveTo>
                <a:lnTo>
                  <a:pt x="982" y="14727"/>
                </a:lnTo>
                <a:lnTo>
                  <a:pt x="982" y="1964"/>
                </a:lnTo>
                <a:cubicBezTo>
                  <a:pt x="982" y="1422"/>
                  <a:pt x="1421"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1"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0"/>
                  <a:pt x="7092" y="21600"/>
                  <a:pt x="7364" y="21600"/>
                </a:cubicBezTo>
                <a:lnTo>
                  <a:pt x="14236" y="21600"/>
                </a:lnTo>
                <a:cubicBezTo>
                  <a:pt x="14507" y="21600"/>
                  <a:pt x="14727" y="21380"/>
                  <a:pt x="14727" y="21109"/>
                </a:cubicBezTo>
                <a:cubicBezTo>
                  <a:pt x="14727" y="20838"/>
                  <a:pt x="14507"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2" name="Shape 2652"/>
          <p:cNvSpPr/>
          <p:nvPr/>
        </p:nvSpPr>
        <p:spPr>
          <a:xfrm>
            <a:off x="7091153"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4727"/>
                </a:moveTo>
                <a:cubicBezTo>
                  <a:pt x="7547" y="14727"/>
                  <a:pt x="4909" y="12969"/>
                  <a:pt x="4909" y="10800"/>
                </a:cubicBezTo>
                <a:cubicBezTo>
                  <a:pt x="4909" y="8631"/>
                  <a:pt x="7547" y="6873"/>
                  <a:pt x="10800" y="6873"/>
                </a:cubicBezTo>
                <a:cubicBezTo>
                  <a:pt x="11895" y="6873"/>
                  <a:pt x="12917" y="7076"/>
                  <a:pt x="13795" y="7423"/>
                </a:cubicBezTo>
                <a:lnTo>
                  <a:pt x="15709" y="5073"/>
                </a:lnTo>
                <a:lnTo>
                  <a:pt x="15709" y="8631"/>
                </a:lnTo>
                <a:cubicBezTo>
                  <a:pt x="16328" y="9253"/>
                  <a:pt x="16691" y="9998"/>
                  <a:pt x="16691" y="10800"/>
                </a:cubicBezTo>
                <a:cubicBezTo>
                  <a:pt x="16691" y="12969"/>
                  <a:pt x="14053" y="14727"/>
                  <a:pt x="10800" y="14727"/>
                </a:cubicBezTo>
                <a:moveTo>
                  <a:pt x="16691" y="1964"/>
                </a:moveTo>
                <a:lnTo>
                  <a:pt x="13360" y="6247"/>
                </a:lnTo>
                <a:cubicBezTo>
                  <a:pt x="12568" y="6020"/>
                  <a:pt x="11706" y="5891"/>
                  <a:pt x="10800" y="5891"/>
                </a:cubicBezTo>
                <a:cubicBezTo>
                  <a:pt x="7004" y="5891"/>
                  <a:pt x="3927" y="8089"/>
                  <a:pt x="3927" y="10800"/>
                </a:cubicBezTo>
                <a:cubicBezTo>
                  <a:pt x="3927" y="13511"/>
                  <a:pt x="7004" y="15709"/>
                  <a:pt x="10800" y="15709"/>
                </a:cubicBezTo>
                <a:cubicBezTo>
                  <a:pt x="14596" y="15709"/>
                  <a:pt x="17673" y="13511"/>
                  <a:pt x="17673" y="10800"/>
                </a:cubicBezTo>
                <a:cubicBezTo>
                  <a:pt x="17673" y="9878"/>
                  <a:pt x="17310" y="9018"/>
                  <a:pt x="16691" y="8281"/>
                </a:cubicBezTo>
                <a:cubicBezTo>
                  <a:pt x="16691" y="8281"/>
                  <a:pt x="16691" y="1964"/>
                  <a:pt x="16691" y="1964"/>
                </a:cubicBezTo>
                <a:close/>
                <a:moveTo>
                  <a:pt x="19145" y="1964"/>
                </a:moveTo>
                <a:cubicBezTo>
                  <a:pt x="18874" y="1964"/>
                  <a:pt x="18655" y="2184"/>
                  <a:pt x="18655" y="2455"/>
                </a:cubicBezTo>
                <a:cubicBezTo>
                  <a:pt x="18655" y="2726"/>
                  <a:pt x="18874" y="2945"/>
                  <a:pt x="19145" y="2945"/>
                </a:cubicBezTo>
                <a:cubicBezTo>
                  <a:pt x="19417" y="2945"/>
                  <a:pt x="19636" y="2726"/>
                  <a:pt x="19636" y="2455"/>
                </a:cubicBezTo>
                <a:cubicBezTo>
                  <a:pt x="19636" y="2184"/>
                  <a:pt x="19417" y="1964"/>
                  <a:pt x="19145" y="1964"/>
                </a:cubicBezTo>
                <a:moveTo>
                  <a:pt x="20618" y="16691"/>
                </a:moveTo>
                <a:cubicBezTo>
                  <a:pt x="20618" y="17233"/>
                  <a:pt x="20178" y="17673"/>
                  <a:pt x="19636" y="17673"/>
                </a:cubicBezTo>
                <a:lnTo>
                  <a:pt x="1964" y="17673"/>
                </a:lnTo>
                <a:cubicBezTo>
                  <a:pt x="1422" y="17673"/>
                  <a:pt x="982" y="17233"/>
                  <a:pt x="982" y="16691"/>
                </a:cubicBezTo>
                <a:lnTo>
                  <a:pt x="982" y="1964"/>
                </a:lnTo>
                <a:cubicBezTo>
                  <a:pt x="982" y="1422"/>
                  <a:pt x="1422" y="982"/>
                  <a:pt x="1964" y="982"/>
                </a:cubicBezTo>
                <a:lnTo>
                  <a:pt x="19636" y="982"/>
                </a:lnTo>
                <a:cubicBezTo>
                  <a:pt x="20178" y="982"/>
                  <a:pt x="20618" y="1422"/>
                  <a:pt x="20618" y="1964"/>
                </a:cubicBezTo>
                <a:cubicBezTo>
                  <a:pt x="20618" y="1964"/>
                  <a:pt x="20618" y="16691"/>
                  <a:pt x="20618" y="16691"/>
                </a:cubicBezTo>
                <a:close/>
                <a:moveTo>
                  <a:pt x="20618" y="19636"/>
                </a:moveTo>
                <a:cubicBezTo>
                  <a:pt x="20618" y="20178"/>
                  <a:pt x="20178" y="20618"/>
                  <a:pt x="19636" y="20618"/>
                </a:cubicBezTo>
                <a:lnTo>
                  <a:pt x="1964" y="20618"/>
                </a:lnTo>
                <a:cubicBezTo>
                  <a:pt x="1422" y="20618"/>
                  <a:pt x="982" y="20178"/>
                  <a:pt x="982" y="19636"/>
                </a:cubicBezTo>
                <a:lnTo>
                  <a:pt x="982" y="18382"/>
                </a:lnTo>
                <a:cubicBezTo>
                  <a:pt x="1271" y="18551"/>
                  <a:pt x="1604" y="18655"/>
                  <a:pt x="1964" y="18655"/>
                </a:cubicBezTo>
                <a:lnTo>
                  <a:pt x="19636" y="18655"/>
                </a:lnTo>
                <a:cubicBezTo>
                  <a:pt x="19996" y="18655"/>
                  <a:pt x="20329" y="18551"/>
                  <a:pt x="20618" y="18382"/>
                </a:cubicBezTo>
                <a:cubicBezTo>
                  <a:pt x="20618" y="18382"/>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800" y="11291"/>
                </a:moveTo>
                <a:cubicBezTo>
                  <a:pt x="10258" y="11291"/>
                  <a:pt x="9818" y="11072"/>
                  <a:pt x="9818" y="10800"/>
                </a:cubicBezTo>
                <a:cubicBezTo>
                  <a:pt x="9818" y="10529"/>
                  <a:pt x="10258" y="10309"/>
                  <a:pt x="10800" y="10309"/>
                </a:cubicBezTo>
                <a:cubicBezTo>
                  <a:pt x="11342" y="10309"/>
                  <a:pt x="11782" y="10529"/>
                  <a:pt x="11782" y="10800"/>
                </a:cubicBezTo>
                <a:cubicBezTo>
                  <a:pt x="11782" y="11072"/>
                  <a:pt x="11342" y="11291"/>
                  <a:pt x="10800" y="11291"/>
                </a:cubicBezTo>
                <a:moveTo>
                  <a:pt x="10800" y="9327"/>
                </a:moveTo>
                <a:cubicBezTo>
                  <a:pt x="9716" y="9327"/>
                  <a:pt x="8836" y="9986"/>
                  <a:pt x="8836" y="10800"/>
                </a:cubicBezTo>
                <a:cubicBezTo>
                  <a:pt x="8836" y="11614"/>
                  <a:pt x="9716" y="12273"/>
                  <a:pt x="10800" y="12273"/>
                </a:cubicBezTo>
                <a:cubicBezTo>
                  <a:pt x="11884" y="12273"/>
                  <a:pt x="12764" y="11614"/>
                  <a:pt x="12764" y="10800"/>
                </a:cubicBezTo>
                <a:cubicBezTo>
                  <a:pt x="12764" y="9986"/>
                  <a:pt x="11884" y="9327"/>
                  <a:pt x="10800" y="9327"/>
                </a:cubicBezTo>
                <a:moveTo>
                  <a:pt x="19145" y="15709"/>
                </a:moveTo>
                <a:cubicBezTo>
                  <a:pt x="18874" y="15709"/>
                  <a:pt x="18655" y="15929"/>
                  <a:pt x="18655" y="16200"/>
                </a:cubicBezTo>
                <a:cubicBezTo>
                  <a:pt x="18655" y="16472"/>
                  <a:pt x="18874" y="16691"/>
                  <a:pt x="19145" y="16691"/>
                </a:cubicBezTo>
                <a:cubicBezTo>
                  <a:pt x="19417" y="16691"/>
                  <a:pt x="19636" y="16472"/>
                  <a:pt x="19636" y="16200"/>
                </a:cubicBezTo>
                <a:cubicBezTo>
                  <a:pt x="19636" y="15929"/>
                  <a:pt x="19417" y="15709"/>
                  <a:pt x="19145" y="15709"/>
                </a:cubicBezTo>
                <a:moveTo>
                  <a:pt x="2455" y="15709"/>
                </a:moveTo>
                <a:cubicBezTo>
                  <a:pt x="2183" y="15709"/>
                  <a:pt x="1964" y="15929"/>
                  <a:pt x="1964" y="16200"/>
                </a:cubicBezTo>
                <a:cubicBezTo>
                  <a:pt x="1964" y="16472"/>
                  <a:pt x="2183" y="16691"/>
                  <a:pt x="2455" y="16691"/>
                </a:cubicBezTo>
                <a:cubicBezTo>
                  <a:pt x="2726" y="16691"/>
                  <a:pt x="2945" y="16472"/>
                  <a:pt x="2945" y="16200"/>
                </a:cubicBezTo>
                <a:cubicBezTo>
                  <a:pt x="2945" y="15929"/>
                  <a:pt x="2726" y="15709"/>
                  <a:pt x="2455" y="15709"/>
                </a:cubicBezTo>
                <a:moveTo>
                  <a:pt x="5645" y="4418"/>
                </a:moveTo>
                <a:lnTo>
                  <a:pt x="12027" y="4418"/>
                </a:lnTo>
                <a:cubicBezTo>
                  <a:pt x="12434" y="4418"/>
                  <a:pt x="12764" y="4088"/>
                  <a:pt x="12764" y="3682"/>
                </a:cubicBezTo>
                <a:cubicBezTo>
                  <a:pt x="12764" y="3275"/>
                  <a:pt x="12434" y="2945"/>
                  <a:pt x="12027" y="2945"/>
                </a:cubicBezTo>
                <a:lnTo>
                  <a:pt x="5645" y="2945"/>
                </a:lnTo>
                <a:cubicBezTo>
                  <a:pt x="5239" y="2945"/>
                  <a:pt x="4909" y="3275"/>
                  <a:pt x="4909" y="3682"/>
                </a:cubicBezTo>
                <a:cubicBezTo>
                  <a:pt x="4909" y="4088"/>
                  <a:pt x="5239" y="4418"/>
                  <a:pt x="5645" y="4418"/>
                </a:cubicBezTo>
                <a:moveTo>
                  <a:pt x="2455" y="1964"/>
                </a:moveTo>
                <a:cubicBezTo>
                  <a:pt x="2183" y="1964"/>
                  <a:pt x="1964" y="2184"/>
                  <a:pt x="1964" y="2455"/>
                </a:cubicBezTo>
                <a:cubicBezTo>
                  <a:pt x="1964" y="2726"/>
                  <a:pt x="2183" y="2945"/>
                  <a:pt x="2455" y="2945"/>
                </a:cubicBezTo>
                <a:cubicBezTo>
                  <a:pt x="2726" y="2945"/>
                  <a:pt x="2945" y="2726"/>
                  <a:pt x="2945" y="2455"/>
                </a:cubicBezTo>
                <a:cubicBezTo>
                  <a:pt x="2945" y="2184"/>
                  <a:pt x="2726" y="1964"/>
                  <a:pt x="2455" y="19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3" name="Shape 2653"/>
          <p:cNvSpPr/>
          <p:nvPr/>
        </p:nvSpPr>
        <p:spPr>
          <a:xfrm>
            <a:off x="8157675"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764" y="5891"/>
                </a:moveTo>
                <a:lnTo>
                  <a:pt x="14727" y="5891"/>
                </a:lnTo>
                <a:lnTo>
                  <a:pt x="14727" y="1964"/>
                </a:lnTo>
                <a:lnTo>
                  <a:pt x="12764" y="1964"/>
                </a:lnTo>
                <a:cubicBezTo>
                  <a:pt x="12764" y="1964"/>
                  <a:pt x="12764" y="5891"/>
                  <a:pt x="12764" y="5891"/>
                </a:cubicBezTo>
                <a:close/>
                <a:moveTo>
                  <a:pt x="6873" y="2945"/>
                </a:moveTo>
                <a:lnTo>
                  <a:pt x="10800" y="2945"/>
                </a:lnTo>
                <a:lnTo>
                  <a:pt x="10800" y="1964"/>
                </a:lnTo>
                <a:lnTo>
                  <a:pt x="6873" y="1964"/>
                </a:lnTo>
                <a:cubicBezTo>
                  <a:pt x="6873" y="1964"/>
                  <a:pt x="6873" y="2945"/>
                  <a:pt x="6873" y="29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5"/>
                  <a:pt x="5348" y="7855"/>
                  <a:pt x="5891" y="7855"/>
                </a:cubicBezTo>
                <a:lnTo>
                  <a:pt x="15709" y="7855"/>
                </a:lnTo>
                <a:cubicBezTo>
                  <a:pt x="16251" y="7855"/>
                  <a:pt x="16691" y="7415"/>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3927"/>
                </a:lnTo>
                <a:cubicBezTo>
                  <a:pt x="21600" y="3927"/>
                  <a:pt x="17673" y="0"/>
                  <a:pt x="17673" y="0"/>
                </a:cubicBezTo>
                <a:close/>
                <a:moveTo>
                  <a:pt x="6873" y="4909"/>
                </a:moveTo>
                <a:lnTo>
                  <a:pt x="9818" y="4909"/>
                </a:lnTo>
                <a:lnTo>
                  <a:pt x="9818" y="3927"/>
                </a:lnTo>
                <a:lnTo>
                  <a:pt x="6873" y="3927"/>
                </a:lnTo>
                <a:cubicBezTo>
                  <a:pt x="6873" y="3927"/>
                  <a:pt x="6873" y="4909"/>
                  <a:pt x="6873" y="4909"/>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4" name="Shape 2654"/>
          <p:cNvSpPr/>
          <p:nvPr/>
        </p:nvSpPr>
        <p:spPr>
          <a:xfrm>
            <a:off x="9224197"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5709"/>
                </a:moveTo>
                <a:lnTo>
                  <a:pt x="5891" y="15709"/>
                </a:lnTo>
                <a:lnTo>
                  <a:pt x="5891" y="16691"/>
                </a:lnTo>
                <a:lnTo>
                  <a:pt x="15709" y="16691"/>
                </a:lnTo>
                <a:cubicBezTo>
                  <a:pt x="15709" y="16691"/>
                  <a:pt x="15709" y="15709"/>
                  <a:pt x="15709" y="15709"/>
                </a:cubicBezTo>
                <a:close/>
                <a:moveTo>
                  <a:pt x="15709" y="17673"/>
                </a:moveTo>
                <a:lnTo>
                  <a:pt x="5891" y="17673"/>
                </a:lnTo>
                <a:lnTo>
                  <a:pt x="5891" y="18655"/>
                </a:lnTo>
                <a:lnTo>
                  <a:pt x="15709" y="18655"/>
                </a:lnTo>
                <a:cubicBezTo>
                  <a:pt x="15709" y="18655"/>
                  <a:pt x="15709" y="17673"/>
                  <a:pt x="15709" y="17673"/>
                </a:cubicBezTo>
                <a:close/>
                <a:moveTo>
                  <a:pt x="11782" y="13745"/>
                </a:moveTo>
                <a:lnTo>
                  <a:pt x="5891" y="13745"/>
                </a:lnTo>
                <a:lnTo>
                  <a:pt x="5891" y="14727"/>
                </a:lnTo>
                <a:lnTo>
                  <a:pt x="11782" y="14727"/>
                </a:lnTo>
                <a:cubicBezTo>
                  <a:pt x="11782" y="14727"/>
                  <a:pt x="11782" y="13745"/>
                  <a:pt x="11782" y="13745"/>
                </a:cubicBezTo>
                <a:close/>
                <a:moveTo>
                  <a:pt x="20618" y="19636"/>
                </a:moveTo>
                <a:cubicBezTo>
                  <a:pt x="20618" y="20178"/>
                  <a:pt x="20178" y="20618"/>
                  <a:pt x="19636" y="20618"/>
                </a:cubicBezTo>
                <a:lnTo>
                  <a:pt x="18655" y="20618"/>
                </a:lnTo>
                <a:lnTo>
                  <a:pt x="18655" y="11782"/>
                </a:lnTo>
                <a:cubicBezTo>
                  <a:pt x="18655" y="11240"/>
                  <a:pt x="18214" y="10800"/>
                  <a:pt x="17673" y="10800"/>
                </a:cubicBezTo>
                <a:lnTo>
                  <a:pt x="3927" y="10800"/>
                </a:lnTo>
                <a:cubicBezTo>
                  <a:pt x="3385" y="10800"/>
                  <a:pt x="2945" y="11240"/>
                  <a:pt x="2945" y="11782"/>
                </a:cubicBezTo>
                <a:lnTo>
                  <a:pt x="2945" y="20618"/>
                </a:lnTo>
                <a:lnTo>
                  <a:pt x="1964" y="20618"/>
                </a:lnTo>
                <a:cubicBezTo>
                  <a:pt x="1421" y="20618"/>
                  <a:pt x="982" y="20178"/>
                  <a:pt x="982" y="19636"/>
                </a:cubicBezTo>
                <a:lnTo>
                  <a:pt x="982" y="1964"/>
                </a:lnTo>
                <a:cubicBezTo>
                  <a:pt x="982" y="1422"/>
                  <a:pt x="1421" y="982"/>
                  <a:pt x="1964" y="982"/>
                </a:cubicBezTo>
                <a:lnTo>
                  <a:pt x="4909" y="982"/>
                </a:lnTo>
                <a:lnTo>
                  <a:pt x="4909" y="6873"/>
                </a:lnTo>
                <a:cubicBezTo>
                  <a:pt x="4909" y="7415"/>
                  <a:pt x="5348" y="7855"/>
                  <a:pt x="5891" y="7855"/>
                </a:cubicBezTo>
                <a:lnTo>
                  <a:pt x="15709" y="7855"/>
                </a:lnTo>
                <a:cubicBezTo>
                  <a:pt x="16251" y="7855"/>
                  <a:pt x="16691" y="7415"/>
                  <a:pt x="16691" y="6873"/>
                </a:cubicBezTo>
                <a:lnTo>
                  <a:pt x="16691" y="982"/>
                </a:lnTo>
                <a:lnTo>
                  <a:pt x="17182" y="982"/>
                </a:lnTo>
                <a:lnTo>
                  <a:pt x="20618" y="4418"/>
                </a:lnTo>
                <a:cubicBezTo>
                  <a:pt x="20618" y="4418"/>
                  <a:pt x="20618" y="19636"/>
                  <a:pt x="20618" y="19636"/>
                </a:cubicBezTo>
                <a:close/>
                <a:moveTo>
                  <a:pt x="17673" y="20618"/>
                </a:moveTo>
                <a:lnTo>
                  <a:pt x="3927" y="20618"/>
                </a:lnTo>
                <a:lnTo>
                  <a:pt x="3927" y="11782"/>
                </a:lnTo>
                <a:lnTo>
                  <a:pt x="17673" y="11782"/>
                </a:lnTo>
                <a:cubicBezTo>
                  <a:pt x="17673" y="11782"/>
                  <a:pt x="17673" y="20618"/>
                  <a:pt x="17673" y="20618"/>
                </a:cubicBezTo>
                <a:close/>
                <a:moveTo>
                  <a:pt x="5891" y="982"/>
                </a:moveTo>
                <a:lnTo>
                  <a:pt x="15709" y="982"/>
                </a:lnTo>
                <a:lnTo>
                  <a:pt x="15709" y="6873"/>
                </a:lnTo>
                <a:lnTo>
                  <a:pt x="5891" y="6873"/>
                </a:lnTo>
                <a:cubicBezTo>
                  <a:pt x="5891" y="6873"/>
                  <a:pt x="5891" y="982"/>
                  <a:pt x="5891" y="982"/>
                </a:cubicBezTo>
                <a:close/>
                <a:moveTo>
                  <a:pt x="17673"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3927"/>
                </a:lnTo>
                <a:cubicBezTo>
                  <a:pt x="21600" y="3927"/>
                  <a:pt x="17673" y="0"/>
                  <a:pt x="17673" y="0"/>
                </a:cubicBezTo>
                <a:close/>
                <a:moveTo>
                  <a:pt x="12764" y="5891"/>
                </a:moveTo>
                <a:lnTo>
                  <a:pt x="14727" y="5891"/>
                </a:lnTo>
                <a:lnTo>
                  <a:pt x="14727" y="1964"/>
                </a:lnTo>
                <a:lnTo>
                  <a:pt x="12764" y="1964"/>
                </a:lnTo>
                <a:cubicBezTo>
                  <a:pt x="12764" y="1964"/>
                  <a:pt x="12764" y="5891"/>
                  <a:pt x="12764" y="5891"/>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5" name="Shape 2655"/>
          <p:cNvSpPr/>
          <p:nvPr/>
        </p:nvSpPr>
        <p:spPr>
          <a:xfrm>
            <a:off x="10290719" y="3970393"/>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14400"/>
                </a:moveTo>
                <a:lnTo>
                  <a:pt x="16349" y="14400"/>
                </a:lnTo>
                <a:cubicBezTo>
                  <a:pt x="16227" y="14820"/>
                  <a:pt x="16076" y="15221"/>
                  <a:pt x="15897" y="15600"/>
                </a:cubicBezTo>
                <a:lnTo>
                  <a:pt x="20618" y="15600"/>
                </a:lnTo>
                <a:lnTo>
                  <a:pt x="20618" y="19200"/>
                </a:lnTo>
                <a:cubicBezTo>
                  <a:pt x="20618" y="19862"/>
                  <a:pt x="20178" y="20400"/>
                  <a:pt x="19636" y="20400"/>
                </a:cubicBezTo>
                <a:lnTo>
                  <a:pt x="1964" y="20400"/>
                </a:lnTo>
                <a:cubicBezTo>
                  <a:pt x="1422" y="20400"/>
                  <a:pt x="982" y="19862"/>
                  <a:pt x="982" y="19200"/>
                </a:cubicBezTo>
                <a:lnTo>
                  <a:pt x="982" y="15600"/>
                </a:lnTo>
                <a:lnTo>
                  <a:pt x="5704" y="15600"/>
                </a:lnTo>
                <a:cubicBezTo>
                  <a:pt x="5524" y="15221"/>
                  <a:pt x="5373" y="14820"/>
                  <a:pt x="5251" y="14400"/>
                </a:cubicBezTo>
                <a:lnTo>
                  <a:pt x="982" y="14400"/>
                </a:lnTo>
                <a:lnTo>
                  <a:pt x="982" y="4800"/>
                </a:lnTo>
                <a:cubicBezTo>
                  <a:pt x="982" y="4138"/>
                  <a:pt x="1422" y="3600"/>
                  <a:pt x="1964" y="3600"/>
                </a:cubicBezTo>
                <a:lnTo>
                  <a:pt x="3927" y="3600"/>
                </a:lnTo>
                <a:cubicBezTo>
                  <a:pt x="5891" y="3600"/>
                  <a:pt x="5891" y="1200"/>
                  <a:pt x="7364" y="1200"/>
                </a:cubicBezTo>
                <a:lnTo>
                  <a:pt x="10800" y="1200"/>
                </a:lnTo>
                <a:lnTo>
                  <a:pt x="14236" y="1200"/>
                </a:lnTo>
                <a:cubicBezTo>
                  <a:pt x="15709" y="1200"/>
                  <a:pt x="15709" y="3600"/>
                  <a:pt x="17673" y="3600"/>
                </a:cubicBezTo>
                <a:lnTo>
                  <a:pt x="19636" y="3600"/>
                </a:lnTo>
                <a:cubicBezTo>
                  <a:pt x="20178" y="3600"/>
                  <a:pt x="20618" y="4138"/>
                  <a:pt x="20618" y="4800"/>
                </a:cubicBezTo>
                <a:cubicBezTo>
                  <a:pt x="20618" y="4800"/>
                  <a:pt x="20618" y="14400"/>
                  <a:pt x="20618" y="14400"/>
                </a:cubicBezTo>
                <a:close/>
                <a:moveTo>
                  <a:pt x="19636" y="2400"/>
                </a:moveTo>
                <a:lnTo>
                  <a:pt x="17673" y="2400"/>
                </a:lnTo>
                <a:cubicBezTo>
                  <a:pt x="16200" y="2400"/>
                  <a:pt x="16200" y="0"/>
                  <a:pt x="14236" y="0"/>
                </a:cubicBezTo>
                <a:lnTo>
                  <a:pt x="10800" y="0"/>
                </a:lnTo>
                <a:lnTo>
                  <a:pt x="7364" y="0"/>
                </a:lnTo>
                <a:cubicBezTo>
                  <a:pt x="5400" y="0"/>
                  <a:pt x="5400" y="2400"/>
                  <a:pt x="3927" y="2400"/>
                </a:cubicBezTo>
                <a:lnTo>
                  <a:pt x="1964" y="2400"/>
                </a:lnTo>
                <a:cubicBezTo>
                  <a:pt x="879" y="2400"/>
                  <a:pt x="0" y="3475"/>
                  <a:pt x="0" y="4800"/>
                </a:cubicBezTo>
                <a:lnTo>
                  <a:pt x="0" y="19200"/>
                </a:lnTo>
                <a:cubicBezTo>
                  <a:pt x="0" y="20525"/>
                  <a:pt x="879" y="21600"/>
                  <a:pt x="1964" y="21600"/>
                </a:cubicBezTo>
                <a:lnTo>
                  <a:pt x="19636" y="21600"/>
                </a:lnTo>
                <a:cubicBezTo>
                  <a:pt x="20721" y="21600"/>
                  <a:pt x="21600" y="20525"/>
                  <a:pt x="21600" y="19200"/>
                </a:cubicBezTo>
                <a:lnTo>
                  <a:pt x="21600" y="4800"/>
                </a:lnTo>
                <a:cubicBezTo>
                  <a:pt x="21600" y="3475"/>
                  <a:pt x="20721" y="2400"/>
                  <a:pt x="19636" y="2400"/>
                </a:cubicBezTo>
                <a:moveTo>
                  <a:pt x="18164" y="7200"/>
                </a:moveTo>
                <a:cubicBezTo>
                  <a:pt x="17892" y="7200"/>
                  <a:pt x="17673" y="6932"/>
                  <a:pt x="17673" y="6600"/>
                </a:cubicBezTo>
                <a:cubicBezTo>
                  <a:pt x="17673" y="6269"/>
                  <a:pt x="17892" y="6000"/>
                  <a:pt x="18164" y="6000"/>
                </a:cubicBezTo>
                <a:cubicBezTo>
                  <a:pt x="18435" y="6000"/>
                  <a:pt x="18655" y="6269"/>
                  <a:pt x="18655" y="6600"/>
                </a:cubicBezTo>
                <a:cubicBezTo>
                  <a:pt x="18655" y="6932"/>
                  <a:pt x="18435" y="7200"/>
                  <a:pt x="18164" y="7200"/>
                </a:cubicBezTo>
                <a:moveTo>
                  <a:pt x="18164" y="4800"/>
                </a:moveTo>
                <a:cubicBezTo>
                  <a:pt x="17351" y="4800"/>
                  <a:pt x="16691" y="5607"/>
                  <a:pt x="16691" y="6600"/>
                </a:cubicBezTo>
                <a:cubicBezTo>
                  <a:pt x="16691" y="7594"/>
                  <a:pt x="17351" y="8400"/>
                  <a:pt x="18164" y="8400"/>
                </a:cubicBezTo>
                <a:cubicBezTo>
                  <a:pt x="18977" y="8400"/>
                  <a:pt x="19636" y="7594"/>
                  <a:pt x="19636" y="6600"/>
                </a:cubicBezTo>
                <a:cubicBezTo>
                  <a:pt x="19636" y="5607"/>
                  <a:pt x="18977" y="4800"/>
                  <a:pt x="18164" y="4800"/>
                </a:cubicBezTo>
                <a:moveTo>
                  <a:pt x="18164" y="9600"/>
                </a:moveTo>
                <a:cubicBezTo>
                  <a:pt x="17892" y="9600"/>
                  <a:pt x="17673" y="9869"/>
                  <a:pt x="17673" y="10200"/>
                </a:cubicBezTo>
                <a:cubicBezTo>
                  <a:pt x="17673" y="10532"/>
                  <a:pt x="17892" y="10800"/>
                  <a:pt x="18164" y="10800"/>
                </a:cubicBezTo>
                <a:cubicBezTo>
                  <a:pt x="18435" y="10800"/>
                  <a:pt x="18655" y="10532"/>
                  <a:pt x="18655" y="10200"/>
                </a:cubicBezTo>
                <a:cubicBezTo>
                  <a:pt x="18655" y="9869"/>
                  <a:pt x="18435" y="9600"/>
                  <a:pt x="18164" y="9600"/>
                </a:cubicBezTo>
                <a:moveTo>
                  <a:pt x="10800" y="16800"/>
                </a:moveTo>
                <a:cubicBezTo>
                  <a:pt x="8631" y="16800"/>
                  <a:pt x="6873" y="14651"/>
                  <a:pt x="6873" y="12000"/>
                </a:cubicBezTo>
                <a:cubicBezTo>
                  <a:pt x="6873" y="9349"/>
                  <a:pt x="8631" y="7200"/>
                  <a:pt x="10800" y="7200"/>
                </a:cubicBezTo>
                <a:cubicBezTo>
                  <a:pt x="12969" y="7200"/>
                  <a:pt x="14727" y="9349"/>
                  <a:pt x="14727" y="12000"/>
                </a:cubicBezTo>
                <a:cubicBezTo>
                  <a:pt x="14727" y="14651"/>
                  <a:pt x="12969" y="16800"/>
                  <a:pt x="10800" y="16800"/>
                </a:cubicBezTo>
                <a:moveTo>
                  <a:pt x="10800" y="6000"/>
                </a:moveTo>
                <a:cubicBezTo>
                  <a:pt x="8088" y="6000"/>
                  <a:pt x="5891" y="8687"/>
                  <a:pt x="5891" y="12000"/>
                </a:cubicBezTo>
                <a:cubicBezTo>
                  <a:pt x="5891" y="15314"/>
                  <a:pt x="8088" y="18000"/>
                  <a:pt x="10800" y="18000"/>
                </a:cubicBezTo>
                <a:cubicBezTo>
                  <a:pt x="13512" y="18000"/>
                  <a:pt x="15709" y="15314"/>
                  <a:pt x="15709" y="12000"/>
                </a:cubicBezTo>
                <a:cubicBezTo>
                  <a:pt x="15709" y="8687"/>
                  <a:pt x="13512" y="6000"/>
                  <a:pt x="10800" y="6000"/>
                </a:cubicBezTo>
                <a:moveTo>
                  <a:pt x="10800" y="14400"/>
                </a:moveTo>
                <a:cubicBezTo>
                  <a:pt x="9716" y="14400"/>
                  <a:pt x="8836" y="13325"/>
                  <a:pt x="8836" y="12000"/>
                </a:cubicBezTo>
                <a:cubicBezTo>
                  <a:pt x="8836" y="10675"/>
                  <a:pt x="9716" y="9600"/>
                  <a:pt x="10800" y="9600"/>
                </a:cubicBezTo>
                <a:cubicBezTo>
                  <a:pt x="11884" y="9600"/>
                  <a:pt x="12764" y="10675"/>
                  <a:pt x="12764" y="12000"/>
                </a:cubicBezTo>
                <a:cubicBezTo>
                  <a:pt x="12764" y="13325"/>
                  <a:pt x="11884" y="14400"/>
                  <a:pt x="10800" y="14400"/>
                </a:cubicBezTo>
                <a:moveTo>
                  <a:pt x="10800" y="8400"/>
                </a:moveTo>
                <a:cubicBezTo>
                  <a:pt x="9173" y="8400"/>
                  <a:pt x="7855" y="10012"/>
                  <a:pt x="7855" y="12000"/>
                </a:cubicBezTo>
                <a:cubicBezTo>
                  <a:pt x="7855" y="13988"/>
                  <a:pt x="9173" y="15600"/>
                  <a:pt x="10800" y="15600"/>
                </a:cubicBezTo>
                <a:cubicBezTo>
                  <a:pt x="12426" y="15600"/>
                  <a:pt x="13745" y="13988"/>
                  <a:pt x="13745" y="12000"/>
                </a:cubicBezTo>
                <a:cubicBezTo>
                  <a:pt x="13745" y="10012"/>
                  <a:pt x="12426" y="8400"/>
                  <a:pt x="10800" y="8400"/>
                </a:cubicBezTo>
                <a:moveTo>
                  <a:pt x="8345" y="3600"/>
                </a:moveTo>
                <a:lnTo>
                  <a:pt x="13255" y="3600"/>
                </a:lnTo>
                <a:cubicBezTo>
                  <a:pt x="13526" y="3600"/>
                  <a:pt x="13745" y="3332"/>
                  <a:pt x="13745" y="3000"/>
                </a:cubicBezTo>
                <a:cubicBezTo>
                  <a:pt x="13745" y="2669"/>
                  <a:pt x="13526" y="2400"/>
                  <a:pt x="13255" y="2400"/>
                </a:cubicBezTo>
                <a:lnTo>
                  <a:pt x="8345" y="2400"/>
                </a:lnTo>
                <a:cubicBezTo>
                  <a:pt x="8074" y="2400"/>
                  <a:pt x="7855" y="2669"/>
                  <a:pt x="7855" y="3000"/>
                </a:cubicBezTo>
                <a:cubicBezTo>
                  <a:pt x="7855" y="3332"/>
                  <a:pt x="8074" y="3600"/>
                  <a:pt x="8345" y="36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6" name="Shape 2656"/>
          <p:cNvSpPr/>
          <p:nvPr/>
        </p:nvSpPr>
        <p:spPr>
          <a:xfrm>
            <a:off x="11357241"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0800"/>
                </a:moveTo>
                <a:cubicBezTo>
                  <a:pt x="14186" y="10800"/>
                  <a:pt x="13745" y="11240"/>
                  <a:pt x="13745" y="11782"/>
                </a:cubicBezTo>
                <a:cubicBezTo>
                  <a:pt x="13745" y="12324"/>
                  <a:pt x="14186" y="12764"/>
                  <a:pt x="14727" y="12764"/>
                </a:cubicBezTo>
                <a:cubicBezTo>
                  <a:pt x="15269" y="12764"/>
                  <a:pt x="15709" y="12324"/>
                  <a:pt x="15709" y="11782"/>
                </a:cubicBezTo>
                <a:cubicBezTo>
                  <a:pt x="15709" y="11240"/>
                  <a:pt x="15269" y="10800"/>
                  <a:pt x="14727" y="10800"/>
                </a:cubicBezTo>
                <a:moveTo>
                  <a:pt x="20618" y="0"/>
                </a:moveTo>
                <a:lnTo>
                  <a:pt x="4909" y="0"/>
                </a:lnTo>
                <a:cubicBezTo>
                  <a:pt x="4367" y="0"/>
                  <a:pt x="3927" y="440"/>
                  <a:pt x="3927" y="982"/>
                </a:cubicBezTo>
                <a:lnTo>
                  <a:pt x="3927" y="5891"/>
                </a:lnTo>
                <a:cubicBezTo>
                  <a:pt x="3927" y="6162"/>
                  <a:pt x="4147" y="6382"/>
                  <a:pt x="4418" y="6382"/>
                </a:cubicBezTo>
                <a:cubicBezTo>
                  <a:pt x="4690" y="6382"/>
                  <a:pt x="4909" y="6162"/>
                  <a:pt x="4909" y="5891"/>
                </a:cubicBezTo>
                <a:lnTo>
                  <a:pt x="4909" y="982"/>
                </a:lnTo>
                <a:lnTo>
                  <a:pt x="20618" y="982"/>
                </a:lnTo>
                <a:lnTo>
                  <a:pt x="20618" y="12764"/>
                </a:lnTo>
                <a:lnTo>
                  <a:pt x="19145" y="12764"/>
                </a:lnTo>
                <a:cubicBezTo>
                  <a:pt x="18874" y="12764"/>
                  <a:pt x="18655" y="12984"/>
                  <a:pt x="18655" y="13255"/>
                </a:cubicBezTo>
                <a:cubicBezTo>
                  <a:pt x="18655" y="13526"/>
                  <a:pt x="18874" y="13745"/>
                  <a:pt x="19145" y="13745"/>
                </a:cubicBezTo>
                <a:lnTo>
                  <a:pt x="20618" y="13745"/>
                </a:lnTo>
                <a:lnTo>
                  <a:pt x="20618" y="16691"/>
                </a:lnTo>
                <a:lnTo>
                  <a:pt x="19145" y="16691"/>
                </a:lnTo>
                <a:cubicBezTo>
                  <a:pt x="18874" y="16691"/>
                  <a:pt x="18655" y="16911"/>
                  <a:pt x="18655" y="17182"/>
                </a:cubicBezTo>
                <a:cubicBezTo>
                  <a:pt x="18655" y="17453"/>
                  <a:pt x="18874" y="17673"/>
                  <a:pt x="19145" y="17673"/>
                </a:cubicBezTo>
                <a:lnTo>
                  <a:pt x="20618" y="17673"/>
                </a:lnTo>
                <a:cubicBezTo>
                  <a:pt x="21160" y="17673"/>
                  <a:pt x="21600" y="17234"/>
                  <a:pt x="21600" y="16691"/>
                </a:cubicBezTo>
                <a:lnTo>
                  <a:pt x="21600" y="982"/>
                </a:lnTo>
                <a:cubicBezTo>
                  <a:pt x="21600" y="440"/>
                  <a:pt x="21160" y="0"/>
                  <a:pt x="20618" y="0"/>
                </a:cubicBezTo>
                <a:moveTo>
                  <a:pt x="14727" y="13745"/>
                </a:moveTo>
                <a:cubicBezTo>
                  <a:pt x="14456" y="13745"/>
                  <a:pt x="14236" y="13966"/>
                  <a:pt x="14236" y="14236"/>
                </a:cubicBezTo>
                <a:cubicBezTo>
                  <a:pt x="14236" y="14508"/>
                  <a:pt x="14456" y="14727"/>
                  <a:pt x="14727" y="14727"/>
                </a:cubicBezTo>
                <a:cubicBezTo>
                  <a:pt x="14999" y="14727"/>
                  <a:pt x="15218" y="14508"/>
                  <a:pt x="15218" y="14236"/>
                </a:cubicBezTo>
                <a:cubicBezTo>
                  <a:pt x="15218" y="13966"/>
                  <a:pt x="14999" y="13745"/>
                  <a:pt x="14727" y="13745"/>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6"/>
                  <a:pt x="6668" y="18655"/>
                  <a:pt x="8836" y="18655"/>
                </a:cubicBezTo>
                <a:cubicBezTo>
                  <a:pt x="11005" y="18655"/>
                  <a:pt x="12764" y="16896"/>
                  <a:pt x="12764" y="14727"/>
                </a:cubicBezTo>
                <a:cubicBezTo>
                  <a:pt x="12764" y="12558"/>
                  <a:pt x="11005" y="10800"/>
                  <a:pt x="8836" y="10800"/>
                </a:cubicBezTo>
                <a:moveTo>
                  <a:pt x="8836" y="15709"/>
                </a:moveTo>
                <a:cubicBezTo>
                  <a:pt x="8295" y="15709"/>
                  <a:pt x="7855" y="15269"/>
                  <a:pt x="7855" y="14727"/>
                </a:cubicBezTo>
                <a:cubicBezTo>
                  <a:pt x="7855" y="14186"/>
                  <a:pt x="8295"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7" name="Shape 2657"/>
          <p:cNvSpPr/>
          <p:nvPr/>
        </p:nvSpPr>
        <p:spPr>
          <a:xfrm>
            <a:off x="1758542"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5891" y="4909"/>
                </a:moveTo>
                <a:lnTo>
                  <a:pt x="6873" y="4909"/>
                </a:lnTo>
                <a:lnTo>
                  <a:pt x="6873" y="3927"/>
                </a:lnTo>
                <a:lnTo>
                  <a:pt x="5891" y="3927"/>
                </a:lnTo>
                <a:cubicBezTo>
                  <a:pt x="5891" y="3927"/>
                  <a:pt x="5891" y="4909"/>
                  <a:pt x="5891" y="4909"/>
                </a:cubicBezTo>
                <a:close/>
                <a:moveTo>
                  <a:pt x="18655" y="13745"/>
                </a:moveTo>
                <a:lnTo>
                  <a:pt x="19636" y="13745"/>
                </a:lnTo>
                <a:lnTo>
                  <a:pt x="19636" y="12764"/>
                </a:lnTo>
                <a:lnTo>
                  <a:pt x="18655" y="12764"/>
                </a:lnTo>
                <a:cubicBezTo>
                  <a:pt x="18655" y="12764"/>
                  <a:pt x="18655" y="13745"/>
                  <a:pt x="18655" y="13745"/>
                </a:cubicBezTo>
                <a:close/>
                <a:moveTo>
                  <a:pt x="6873" y="1964"/>
                </a:moveTo>
                <a:lnTo>
                  <a:pt x="5891" y="1964"/>
                </a:lnTo>
                <a:lnTo>
                  <a:pt x="5891" y="2945"/>
                </a:lnTo>
                <a:lnTo>
                  <a:pt x="6873" y="2945"/>
                </a:lnTo>
                <a:cubicBezTo>
                  <a:pt x="6873" y="2945"/>
                  <a:pt x="6873" y="1964"/>
                  <a:pt x="6873" y="1964"/>
                </a:cubicBezTo>
                <a:close/>
                <a:moveTo>
                  <a:pt x="20618" y="0"/>
                </a:moveTo>
                <a:lnTo>
                  <a:pt x="4909" y="0"/>
                </a:lnTo>
                <a:cubicBezTo>
                  <a:pt x="4367" y="0"/>
                  <a:pt x="3927" y="440"/>
                  <a:pt x="3927" y="982"/>
                </a:cubicBezTo>
                <a:lnTo>
                  <a:pt x="3927" y="5891"/>
                </a:lnTo>
                <a:cubicBezTo>
                  <a:pt x="3927" y="6162"/>
                  <a:pt x="4147" y="6382"/>
                  <a:pt x="4418" y="6382"/>
                </a:cubicBezTo>
                <a:cubicBezTo>
                  <a:pt x="4689" y="6382"/>
                  <a:pt x="4909" y="6162"/>
                  <a:pt x="4909" y="5891"/>
                </a:cubicBezTo>
                <a:lnTo>
                  <a:pt x="4909" y="1964"/>
                </a:lnTo>
                <a:cubicBezTo>
                  <a:pt x="4909" y="1422"/>
                  <a:pt x="5349" y="982"/>
                  <a:pt x="5891" y="982"/>
                </a:cubicBezTo>
                <a:lnTo>
                  <a:pt x="7855" y="982"/>
                </a:lnTo>
                <a:lnTo>
                  <a:pt x="7855" y="5400"/>
                </a:lnTo>
                <a:cubicBezTo>
                  <a:pt x="7855" y="5671"/>
                  <a:pt x="8075" y="5891"/>
                  <a:pt x="8345" y="5891"/>
                </a:cubicBezTo>
                <a:cubicBezTo>
                  <a:pt x="8616" y="5891"/>
                  <a:pt x="8836" y="5671"/>
                  <a:pt x="8836" y="5400"/>
                </a:cubicBezTo>
                <a:lnTo>
                  <a:pt x="8836" y="982"/>
                </a:lnTo>
                <a:lnTo>
                  <a:pt x="16691" y="982"/>
                </a:lnTo>
                <a:lnTo>
                  <a:pt x="16691" y="7364"/>
                </a:lnTo>
                <a:cubicBezTo>
                  <a:pt x="16691" y="7635"/>
                  <a:pt x="16911" y="7855"/>
                  <a:pt x="17182" y="7855"/>
                </a:cubicBezTo>
                <a:cubicBezTo>
                  <a:pt x="17453" y="7855"/>
                  <a:pt x="17673" y="7635"/>
                  <a:pt x="17673" y="7364"/>
                </a:cubicBezTo>
                <a:lnTo>
                  <a:pt x="17673" y="982"/>
                </a:lnTo>
                <a:lnTo>
                  <a:pt x="19636" y="982"/>
                </a:lnTo>
                <a:cubicBezTo>
                  <a:pt x="20178" y="982"/>
                  <a:pt x="20618" y="1422"/>
                  <a:pt x="20618" y="1964"/>
                </a:cubicBezTo>
                <a:lnTo>
                  <a:pt x="20618" y="8345"/>
                </a:lnTo>
                <a:lnTo>
                  <a:pt x="19145" y="8345"/>
                </a:lnTo>
                <a:cubicBezTo>
                  <a:pt x="18875" y="8345"/>
                  <a:pt x="18655" y="8566"/>
                  <a:pt x="18655" y="8836"/>
                </a:cubicBezTo>
                <a:cubicBezTo>
                  <a:pt x="18655" y="9108"/>
                  <a:pt x="18875" y="9327"/>
                  <a:pt x="19145" y="9327"/>
                </a:cubicBezTo>
                <a:lnTo>
                  <a:pt x="20618" y="9327"/>
                </a:lnTo>
                <a:lnTo>
                  <a:pt x="20618" y="15709"/>
                </a:lnTo>
                <a:cubicBezTo>
                  <a:pt x="20618" y="16252"/>
                  <a:pt x="20179" y="16691"/>
                  <a:pt x="19636" y="16691"/>
                </a:cubicBezTo>
                <a:lnTo>
                  <a:pt x="19145" y="16691"/>
                </a:lnTo>
                <a:cubicBezTo>
                  <a:pt x="18875" y="16691"/>
                  <a:pt x="18655" y="16911"/>
                  <a:pt x="18655" y="17182"/>
                </a:cubicBezTo>
                <a:cubicBezTo>
                  <a:pt x="18655" y="17453"/>
                  <a:pt x="18875" y="17673"/>
                  <a:pt x="19145" y="17673"/>
                </a:cubicBezTo>
                <a:lnTo>
                  <a:pt x="19145" y="17673"/>
                </a:lnTo>
                <a:lnTo>
                  <a:pt x="19636" y="17673"/>
                </a:lnTo>
                <a:lnTo>
                  <a:pt x="19636" y="17673"/>
                </a:lnTo>
                <a:lnTo>
                  <a:pt x="20618" y="17673"/>
                </a:lnTo>
                <a:cubicBezTo>
                  <a:pt x="21160" y="17673"/>
                  <a:pt x="21600" y="17233"/>
                  <a:pt x="21600" y="16691"/>
                </a:cubicBezTo>
                <a:lnTo>
                  <a:pt x="21600" y="982"/>
                </a:lnTo>
                <a:cubicBezTo>
                  <a:pt x="21600" y="440"/>
                  <a:pt x="21160" y="0"/>
                  <a:pt x="20618" y="0"/>
                </a:cubicBezTo>
                <a:moveTo>
                  <a:pt x="19636" y="10800"/>
                </a:moveTo>
                <a:lnTo>
                  <a:pt x="18655" y="10800"/>
                </a:lnTo>
                <a:lnTo>
                  <a:pt x="18655" y="11782"/>
                </a:lnTo>
                <a:lnTo>
                  <a:pt x="19636" y="11782"/>
                </a:lnTo>
                <a:cubicBezTo>
                  <a:pt x="19636" y="11782"/>
                  <a:pt x="19636" y="10800"/>
                  <a:pt x="19636" y="10800"/>
                </a:cubicBezTo>
                <a:close/>
                <a:moveTo>
                  <a:pt x="18655" y="6873"/>
                </a:moveTo>
                <a:lnTo>
                  <a:pt x="19636" y="6873"/>
                </a:lnTo>
                <a:lnTo>
                  <a:pt x="19636" y="5891"/>
                </a:lnTo>
                <a:lnTo>
                  <a:pt x="18655" y="5891"/>
                </a:lnTo>
                <a:cubicBezTo>
                  <a:pt x="18655" y="5891"/>
                  <a:pt x="18655" y="6873"/>
                  <a:pt x="18655" y="6873"/>
                </a:cubicBezTo>
                <a:close/>
                <a:moveTo>
                  <a:pt x="18655" y="15709"/>
                </a:moveTo>
                <a:lnTo>
                  <a:pt x="19636" y="15709"/>
                </a:lnTo>
                <a:lnTo>
                  <a:pt x="19636" y="14727"/>
                </a:lnTo>
                <a:lnTo>
                  <a:pt x="18655" y="14727"/>
                </a:lnTo>
                <a:cubicBezTo>
                  <a:pt x="18655" y="14727"/>
                  <a:pt x="18655" y="15709"/>
                  <a:pt x="18655" y="15709"/>
                </a:cubicBezTo>
                <a:close/>
                <a:moveTo>
                  <a:pt x="19636" y="1964"/>
                </a:moveTo>
                <a:lnTo>
                  <a:pt x="18655" y="1964"/>
                </a:lnTo>
                <a:lnTo>
                  <a:pt x="18655" y="2945"/>
                </a:lnTo>
                <a:lnTo>
                  <a:pt x="19636" y="2945"/>
                </a:lnTo>
                <a:cubicBezTo>
                  <a:pt x="19636" y="2945"/>
                  <a:pt x="19636" y="1964"/>
                  <a:pt x="19636" y="1964"/>
                </a:cubicBezTo>
                <a:close/>
                <a:moveTo>
                  <a:pt x="18655" y="4909"/>
                </a:moveTo>
                <a:lnTo>
                  <a:pt x="19636" y="4909"/>
                </a:lnTo>
                <a:lnTo>
                  <a:pt x="19636" y="3927"/>
                </a:lnTo>
                <a:lnTo>
                  <a:pt x="18655" y="3927"/>
                </a:lnTo>
                <a:cubicBezTo>
                  <a:pt x="18655" y="3927"/>
                  <a:pt x="18655" y="4909"/>
                  <a:pt x="18655" y="4909"/>
                </a:cubicBezTo>
                <a:close/>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7" y="10800"/>
                  <a:pt x="4909" y="12558"/>
                  <a:pt x="4909" y="14727"/>
                </a:cubicBezTo>
                <a:cubicBezTo>
                  <a:pt x="4909" y="16897"/>
                  <a:pt x="6667" y="18655"/>
                  <a:pt x="8836" y="18655"/>
                </a:cubicBezTo>
                <a:cubicBezTo>
                  <a:pt x="11006" y="18655"/>
                  <a:pt x="12764" y="16897"/>
                  <a:pt x="12764" y="14727"/>
                </a:cubicBezTo>
                <a:cubicBezTo>
                  <a:pt x="12764" y="12558"/>
                  <a:pt x="11006" y="10800"/>
                  <a:pt x="8836" y="10800"/>
                </a:cubicBezTo>
                <a:moveTo>
                  <a:pt x="8836" y="15709"/>
                </a:moveTo>
                <a:cubicBezTo>
                  <a:pt x="8294" y="15709"/>
                  <a:pt x="7855" y="15269"/>
                  <a:pt x="7855" y="14727"/>
                </a:cubicBezTo>
                <a:cubicBezTo>
                  <a:pt x="7855" y="14185"/>
                  <a:pt x="8294" y="13745"/>
                  <a:pt x="8836" y="13745"/>
                </a:cubicBezTo>
                <a:cubicBezTo>
                  <a:pt x="9378" y="13745"/>
                  <a:pt x="9818" y="14185"/>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4727" y="10800"/>
                </a:moveTo>
                <a:cubicBezTo>
                  <a:pt x="14185" y="10800"/>
                  <a:pt x="13745" y="11240"/>
                  <a:pt x="13745" y="11782"/>
                </a:cubicBezTo>
                <a:cubicBezTo>
                  <a:pt x="13745" y="12324"/>
                  <a:pt x="14185" y="12764"/>
                  <a:pt x="14727" y="12764"/>
                </a:cubicBezTo>
                <a:cubicBezTo>
                  <a:pt x="15269" y="12764"/>
                  <a:pt x="15709" y="12324"/>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8" name="Shape 2658"/>
          <p:cNvSpPr/>
          <p:nvPr/>
        </p:nvSpPr>
        <p:spPr>
          <a:xfrm>
            <a:off x="2825064"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6691" y="13745"/>
                </a:moveTo>
                <a:cubicBezTo>
                  <a:pt x="16420" y="13745"/>
                  <a:pt x="16200" y="13966"/>
                  <a:pt x="16200" y="14236"/>
                </a:cubicBezTo>
                <a:cubicBezTo>
                  <a:pt x="16200" y="14508"/>
                  <a:pt x="16420" y="14727"/>
                  <a:pt x="16691" y="14727"/>
                </a:cubicBezTo>
                <a:cubicBezTo>
                  <a:pt x="16962" y="14727"/>
                  <a:pt x="17182" y="14508"/>
                  <a:pt x="17182" y="14236"/>
                </a:cubicBezTo>
                <a:cubicBezTo>
                  <a:pt x="17182" y="13966"/>
                  <a:pt x="16962" y="13745"/>
                  <a:pt x="16691" y="13745"/>
                </a:cubicBezTo>
                <a:moveTo>
                  <a:pt x="16691" y="10800"/>
                </a:moveTo>
                <a:cubicBezTo>
                  <a:pt x="16149" y="10800"/>
                  <a:pt x="15709" y="11240"/>
                  <a:pt x="15709" y="11782"/>
                </a:cubicBezTo>
                <a:cubicBezTo>
                  <a:pt x="15709" y="12325"/>
                  <a:pt x="16149" y="12764"/>
                  <a:pt x="16691" y="12764"/>
                </a:cubicBezTo>
                <a:cubicBezTo>
                  <a:pt x="17233" y="12764"/>
                  <a:pt x="17673" y="12325"/>
                  <a:pt x="17673" y="11782"/>
                </a:cubicBezTo>
                <a:cubicBezTo>
                  <a:pt x="17673" y="11240"/>
                  <a:pt x="17233" y="10800"/>
                  <a:pt x="16691" y="10800"/>
                </a:cubicBezTo>
                <a:moveTo>
                  <a:pt x="14236" y="5891"/>
                </a:moveTo>
                <a:lnTo>
                  <a:pt x="17960" y="5891"/>
                </a:lnTo>
                <a:lnTo>
                  <a:pt x="16835" y="7017"/>
                </a:lnTo>
                <a:cubicBezTo>
                  <a:pt x="16746" y="7106"/>
                  <a:pt x="16691" y="7229"/>
                  <a:pt x="16691" y="7364"/>
                </a:cubicBezTo>
                <a:cubicBezTo>
                  <a:pt x="16691" y="7635"/>
                  <a:pt x="16911" y="7855"/>
                  <a:pt x="17182" y="7855"/>
                </a:cubicBezTo>
                <a:cubicBezTo>
                  <a:pt x="17317" y="7855"/>
                  <a:pt x="17440" y="7800"/>
                  <a:pt x="17529" y="7711"/>
                </a:cubicBezTo>
                <a:lnTo>
                  <a:pt x="19493" y="5748"/>
                </a:lnTo>
                <a:cubicBezTo>
                  <a:pt x="19581" y="5658"/>
                  <a:pt x="19636" y="5536"/>
                  <a:pt x="19636" y="5400"/>
                </a:cubicBezTo>
                <a:cubicBezTo>
                  <a:pt x="19636" y="5265"/>
                  <a:pt x="19581" y="5142"/>
                  <a:pt x="19493" y="5053"/>
                </a:cubicBezTo>
                <a:lnTo>
                  <a:pt x="17529" y="3089"/>
                </a:lnTo>
                <a:cubicBezTo>
                  <a:pt x="17440" y="3001"/>
                  <a:pt x="17317" y="2945"/>
                  <a:pt x="17182" y="2945"/>
                </a:cubicBezTo>
                <a:cubicBezTo>
                  <a:pt x="16911" y="2945"/>
                  <a:pt x="16691" y="3166"/>
                  <a:pt x="16691" y="3436"/>
                </a:cubicBezTo>
                <a:cubicBezTo>
                  <a:pt x="16691" y="3572"/>
                  <a:pt x="16746" y="3695"/>
                  <a:pt x="16835" y="3784"/>
                </a:cubicBezTo>
                <a:lnTo>
                  <a:pt x="17960" y="4909"/>
                </a:lnTo>
                <a:lnTo>
                  <a:pt x="14236" y="4909"/>
                </a:lnTo>
                <a:cubicBezTo>
                  <a:pt x="13966" y="4909"/>
                  <a:pt x="13745" y="5129"/>
                  <a:pt x="13745" y="5400"/>
                </a:cubicBezTo>
                <a:cubicBezTo>
                  <a:pt x="13745" y="5672"/>
                  <a:pt x="13966" y="5891"/>
                  <a:pt x="14236" y="5891"/>
                </a:cubicBezTo>
                <a:moveTo>
                  <a:pt x="10800" y="15709"/>
                </a:moveTo>
                <a:cubicBezTo>
                  <a:pt x="10258" y="15709"/>
                  <a:pt x="9818" y="15269"/>
                  <a:pt x="9818" y="14727"/>
                </a:cubicBezTo>
                <a:cubicBezTo>
                  <a:pt x="9818" y="14186"/>
                  <a:pt x="10258" y="13745"/>
                  <a:pt x="10800" y="13745"/>
                </a:cubicBezTo>
                <a:cubicBezTo>
                  <a:pt x="11342" y="13745"/>
                  <a:pt x="11782" y="14186"/>
                  <a:pt x="11782" y="14727"/>
                </a:cubicBezTo>
                <a:cubicBezTo>
                  <a:pt x="11782" y="15269"/>
                  <a:pt x="11342" y="15709"/>
                  <a:pt x="10800" y="15709"/>
                </a:cubicBezTo>
                <a:moveTo>
                  <a:pt x="10800" y="12764"/>
                </a:moveTo>
                <a:cubicBezTo>
                  <a:pt x="9716" y="12764"/>
                  <a:pt x="8836" y="13643"/>
                  <a:pt x="8836" y="14727"/>
                </a:cubicBezTo>
                <a:cubicBezTo>
                  <a:pt x="8836" y="15812"/>
                  <a:pt x="9716" y="16691"/>
                  <a:pt x="10800" y="16691"/>
                </a:cubicBezTo>
                <a:cubicBezTo>
                  <a:pt x="11884" y="16691"/>
                  <a:pt x="12764" y="15812"/>
                  <a:pt x="12764" y="14727"/>
                </a:cubicBezTo>
                <a:cubicBezTo>
                  <a:pt x="12764" y="13643"/>
                  <a:pt x="11884" y="12764"/>
                  <a:pt x="10800" y="12764"/>
                </a:cubicBezTo>
                <a:moveTo>
                  <a:pt x="4071" y="7711"/>
                </a:moveTo>
                <a:cubicBezTo>
                  <a:pt x="4160" y="7800"/>
                  <a:pt x="4283" y="7855"/>
                  <a:pt x="4418" y="7855"/>
                </a:cubicBezTo>
                <a:cubicBezTo>
                  <a:pt x="4689" y="7855"/>
                  <a:pt x="4909" y="7635"/>
                  <a:pt x="4909" y="7364"/>
                </a:cubicBezTo>
                <a:cubicBezTo>
                  <a:pt x="4909" y="7229"/>
                  <a:pt x="4854" y="7106"/>
                  <a:pt x="4765" y="7017"/>
                </a:cubicBezTo>
                <a:lnTo>
                  <a:pt x="3640" y="5891"/>
                </a:lnTo>
                <a:lnTo>
                  <a:pt x="7364" y="5891"/>
                </a:lnTo>
                <a:cubicBezTo>
                  <a:pt x="7634" y="5891"/>
                  <a:pt x="7855" y="5672"/>
                  <a:pt x="7855" y="5400"/>
                </a:cubicBezTo>
                <a:cubicBezTo>
                  <a:pt x="7855" y="5129"/>
                  <a:pt x="7634" y="4909"/>
                  <a:pt x="7364" y="4909"/>
                </a:cubicBezTo>
                <a:lnTo>
                  <a:pt x="3640" y="4909"/>
                </a:lnTo>
                <a:lnTo>
                  <a:pt x="4765" y="3784"/>
                </a:lnTo>
                <a:cubicBezTo>
                  <a:pt x="4854" y="3695"/>
                  <a:pt x="4909" y="3572"/>
                  <a:pt x="4909" y="3436"/>
                </a:cubicBezTo>
                <a:cubicBezTo>
                  <a:pt x="4909" y="3166"/>
                  <a:pt x="4689" y="2945"/>
                  <a:pt x="4418" y="2945"/>
                </a:cubicBezTo>
                <a:cubicBezTo>
                  <a:pt x="4283" y="2945"/>
                  <a:pt x="4160" y="3001"/>
                  <a:pt x="4071" y="3089"/>
                </a:cubicBezTo>
                <a:lnTo>
                  <a:pt x="2107" y="5053"/>
                </a:lnTo>
                <a:cubicBezTo>
                  <a:pt x="2019" y="5142"/>
                  <a:pt x="1964" y="5265"/>
                  <a:pt x="1964" y="5400"/>
                </a:cubicBezTo>
                <a:cubicBezTo>
                  <a:pt x="1964" y="5536"/>
                  <a:pt x="2019" y="5658"/>
                  <a:pt x="2107" y="5748"/>
                </a:cubicBezTo>
                <a:cubicBezTo>
                  <a:pt x="2107" y="5748"/>
                  <a:pt x="4071" y="7711"/>
                  <a:pt x="4071" y="7711"/>
                </a:cubicBezTo>
                <a:close/>
                <a:moveTo>
                  <a:pt x="20618" y="15709"/>
                </a:moveTo>
                <a:lnTo>
                  <a:pt x="19636" y="15709"/>
                </a:lnTo>
                <a:lnTo>
                  <a:pt x="19636" y="10800"/>
                </a:lnTo>
                <a:cubicBezTo>
                  <a:pt x="19636" y="9716"/>
                  <a:pt x="18757" y="8836"/>
                  <a:pt x="17673" y="8836"/>
                </a:cubicBezTo>
                <a:lnTo>
                  <a:pt x="15709" y="8836"/>
                </a:lnTo>
                <a:cubicBezTo>
                  <a:pt x="14236" y="8836"/>
                  <a:pt x="14236" y="6873"/>
                  <a:pt x="12273" y="6873"/>
                </a:cubicBezTo>
                <a:lnTo>
                  <a:pt x="9327" y="6873"/>
                </a:lnTo>
                <a:cubicBezTo>
                  <a:pt x="7364" y="6873"/>
                  <a:pt x="7364" y="8836"/>
                  <a:pt x="5891" y="8836"/>
                </a:cubicBezTo>
                <a:lnTo>
                  <a:pt x="3927" y="8836"/>
                </a:lnTo>
                <a:cubicBezTo>
                  <a:pt x="2843" y="8836"/>
                  <a:pt x="1964" y="9716"/>
                  <a:pt x="1964" y="10800"/>
                </a:cubicBezTo>
                <a:lnTo>
                  <a:pt x="1964" y="15709"/>
                </a:lnTo>
                <a:lnTo>
                  <a:pt x="982" y="15709"/>
                </a:lnTo>
                <a:lnTo>
                  <a:pt x="982" y="982"/>
                </a:lnTo>
                <a:lnTo>
                  <a:pt x="20618" y="982"/>
                </a:lnTo>
                <a:cubicBezTo>
                  <a:pt x="20618" y="982"/>
                  <a:pt x="20618" y="15709"/>
                  <a:pt x="20618" y="15709"/>
                </a:cubicBezTo>
                <a:close/>
                <a:moveTo>
                  <a:pt x="18655" y="19636"/>
                </a:moveTo>
                <a:cubicBezTo>
                  <a:pt x="18655" y="20178"/>
                  <a:pt x="18215" y="20618"/>
                  <a:pt x="17673" y="20618"/>
                </a:cubicBezTo>
                <a:lnTo>
                  <a:pt x="3927" y="20618"/>
                </a:lnTo>
                <a:cubicBezTo>
                  <a:pt x="3385" y="20618"/>
                  <a:pt x="2945" y="20178"/>
                  <a:pt x="2945" y="19636"/>
                </a:cubicBezTo>
                <a:lnTo>
                  <a:pt x="2945" y="10800"/>
                </a:lnTo>
                <a:cubicBezTo>
                  <a:pt x="2945" y="10258"/>
                  <a:pt x="3385" y="9818"/>
                  <a:pt x="3927" y="9818"/>
                </a:cubicBezTo>
                <a:lnTo>
                  <a:pt x="5891" y="9818"/>
                </a:lnTo>
                <a:cubicBezTo>
                  <a:pt x="7855" y="9818"/>
                  <a:pt x="7855" y="7855"/>
                  <a:pt x="9327" y="7855"/>
                </a:cubicBezTo>
                <a:lnTo>
                  <a:pt x="10800" y="7855"/>
                </a:lnTo>
                <a:lnTo>
                  <a:pt x="12273" y="7855"/>
                </a:lnTo>
                <a:cubicBezTo>
                  <a:pt x="13745" y="7855"/>
                  <a:pt x="13745" y="9818"/>
                  <a:pt x="15709" y="9818"/>
                </a:cubicBezTo>
                <a:lnTo>
                  <a:pt x="17673" y="9818"/>
                </a:lnTo>
                <a:cubicBezTo>
                  <a:pt x="18215" y="9818"/>
                  <a:pt x="18655" y="10258"/>
                  <a:pt x="18655" y="10800"/>
                </a:cubicBezTo>
                <a:cubicBezTo>
                  <a:pt x="18655" y="10800"/>
                  <a:pt x="18655" y="19636"/>
                  <a:pt x="18655" y="19636"/>
                </a:cubicBezTo>
                <a:close/>
                <a:moveTo>
                  <a:pt x="20618" y="0"/>
                </a:moveTo>
                <a:lnTo>
                  <a:pt x="982" y="0"/>
                </a:lnTo>
                <a:cubicBezTo>
                  <a:pt x="440" y="0"/>
                  <a:pt x="0" y="440"/>
                  <a:pt x="0" y="982"/>
                </a:cubicBezTo>
                <a:lnTo>
                  <a:pt x="0" y="15709"/>
                </a:lnTo>
                <a:cubicBezTo>
                  <a:pt x="0" y="16252"/>
                  <a:pt x="440" y="16691"/>
                  <a:pt x="982" y="16691"/>
                </a:cubicBezTo>
                <a:lnTo>
                  <a:pt x="1964" y="16691"/>
                </a:lnTo>
                <a:lnTo>
                  <a:pt x="1964" y="19636"/>
                </a:lnTo>
                <a:cubicBezTo>
                  <a:pt x="1964" y="20721"/>
                  <a:pt x="2843" y="21600"/>
                  <a:pt x="3927" y="21600"/>
                </a:cubicBezTo>
                <a:lnTo>
                  <a:pt x="17673" y="21600"/>
                </a:lnTo>
                <a:cubicBezTo>
                  <a:pt x="18757" y="21600"/>
                  <a:pt x="19636" y="20721"/>
                  <a:pt x="19636" y="19636"/>
                </a:cubicBezTo>
                <a:lnTo>
                  <a:pt x="19636" y="16691"/>
                </a:lnTo>
                <a:lnTo>
                  <a:pt x="20618" y="16691"/>
                </a:lnTo>
                <a:cubicBezTo>
                  <a:pt x="21160" y="16691"/>
                  <a:pt x="21600" y="16252"/>
                  <a:pt x="21600" y="15709"/>
                </a:cubicBezTo>
                <a:lnTo>
                  <a:pt x="21600" y="982"/>
                </a:lnTo>
                <a:cubicBezTo>
                  <a:pt x="21600" y="440"/>
                  <a:pt x="21160" y="0"/>
                  <a:pt x="20618" y="0"/>
                </a:cubicBezTo>
                <a:moveTo>
                  <a:pt x="10800" y="17673"/>
                </a:moveTo>
                <a:cubicBezTo>
                  <a:pt x="9173" y="17673"/>
                  <a:pt x="7855" y="16354"/>
                  <a:pt x="7855" y="14727"/>
                </a:cubicBezTo>
                <a:cubicBezTo>
                  <a:pt x="7855" y="13101"/>
                  <a:pt x="9173" y="11782"/>
                  <a:pt x="10800" y="11782"/>
                </a:cubicBezTo>
                <a:cubicBezTo>
                  <a:pt x="12427" y="11782"/>
                  <a:pt x="13745" y="13101"/>
                  <a:pt x="13745" y="14727"/>
                </a:cubicBezTo>
                <a:cubicBezTo>
                  <a:pt x="13745" y="16354"/>
                  <a:pt x="12427" y="17673"/>
                  <a:pt x="10800" y="17673"/>
                </a:cubicBezTo>
                <a:moveTo>
                  <a:pt x="10800" y="10800"/>
                </a:moveTo>
                <a:cubicBezTo>
                  <a:pt x="8631" y="10800"/>
                  <a:pt x="6873" y="12558"/>
                  <a:pt x="6873" y="14727"/>
                </a:cubicBezTo>
                <a:cubicBezTo>
                  <a:pt x="6873" y="16897"/>
                  <a:pt x="8631" y="18655"/>
                  <a:pt x="10800" y="18655"/>
                </a:cubicBezTo>
                <a:cubicBezTo>
                  <a:pt x="12969" y="18655"/>
                  <a:pt x="14727" y="16897"/>
                  <a:pt x="14727" y="14727"/>
                </a:cubicBezTo>
                <a:cubicBezTo>
                  <a:pt x="14727" y="12558"/>
                  <a:pt x="12969" y="10800"/>
                  <a:pt x="108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59" name="Shape 2659"/>
          <p:cNvSpPr/>
          <p:nvPr/>
        </p:nvSpPr>
        <p:spPr>
          <a:xfrm>
            <a:off x="3891586"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7855"/>
                </a:moveTo>
                <a:cubicBezTo>
                  <a:pt x="16052" y="7855"/>
                  <a:pt x="16376" y="7925"/>
                  <a:pt x="16682" y="8033"/>
                </a:cubicBezTo>
                <a:cubicBezTo>
                  <a:pt x="16684" y="7973"/>
                  <a:pt x="16691" y="7915"/>
                  <a:pt x="16691" y="7855"/>
                </a:cubicBezTo>
                <a:cubicBezTo>
                  <a:pt x="16691" y="5686"/>
                  <a:pt x="14932" y="3927"/>
                  <a:pt x="12764" y="3927"/>
                </a:cubicBezTo>
                <a:cubicBezTo>
                  <a:pt x="11311" y="3927"/>
                  <a:pt x="10045" y="4718"/>
                  <a:pt x="9366" y="5891"/>
                </a:cubicBezTo>
                <a:lnTo>
                  <a:pt x="10309" y="5891"/>
                </a:lnTo>
                <a:cubicBezTo>
                  <a:pt x="10401" y="5891"/>
                  <a:pt x="10481" y="5904"/>
                  <a:pt x="10567" y="5910"/>
                </a:cubicBezTo>
                <a:cubicBezTo>
                  <a:pt x="11107" y="5301"/>
                  <a:pt x="11886" y="4909"/>
                  <a:pt x="12764" y="4909"/>
                </a:cubicBezTo>
                <a:cubicBezTo>
                  <a:pt x="14390" y="4909"/>
                  <a:pt x="15709" y="6228"/>
                  <a:pt x="15709" y="7855"/>
                </a:cubicBezTo>
                <a:moveTo>
                  <a:pt x="11716" y="6199"/>
                </a:moveTo>
                <a:cubicBezTo>
                  <a:pt x="12102" y="6387"/>
                  <a:pt x="12403" y="6637"/>
                  <a:pt x="12649" y="6884"/>
                </a:cubicBezTo>
                <a:cubicBezTo>
                  <a:pt x="12687" y="6880"/>
                  <a:pt x="12724" y="6873"/>
                  <a:pt x="12764" y="6873"/>
                </a:cubicBezTo>
                <a:cubicBezTo>
                  <a:pt x="13306" y="6873"/>
                  <a:pt x="13745" y="7313"/>
                  <a:pt x="13745" y="7855"/>
                </a:cubicBezTo>
                <a:lnTo>
                  <a:pt x="14727" y="7855"/>
                </a:lnTo>
                <a:cubicBezTo>
                  <a:pt x="14727" y="6770"/>
                  <a:pt x="13848" y="5891"/>
                  <a:pt x="12764" y="5891"/>
                </a:cubicBezTo>
                <a:cubicBezTo>
                  <a:pt x="12377" y="5891"/>
                  <a:pt x="12020" y="6006"/>
                  <a:pt x="11716" y="6199"/>
                </a:cubicBezTo>
                <a:moveTo>
                  <a:pt x="19636" y="1964"/>
                </a:moveTo>
                <a:lnTo>
                  <a:pt x="17673" y="1964"/>
                </a:lnTo>
                <a:cubicBezTo>
                  <a:pt x="16200" y="1964"/>
                  <a:pt x="16200" y="0"/>
                  <a:pt x="14236" y="0"/>
                </a:cubicBezTo>
                <a:lnTo>
                  <a:pt x="11291" y="0"/>
                </a:lnTo>
                <a:cubicBezTo>
                  <a:pt x="9327" y="0"/>
                  <a:pt x="9327" y="1964"/>
                  <a:pt x="7855" y="1964"/>
                </a:cubicBezTo>
                <a:lnTo>
                  <a:pt x="5891" y="1964"/>
                </a:lnTo>
                <a:cubicBezTo>
                  <a:pt x="4806" y="1964"/>
                  <a:pt x="3927" y="2843"/>
                  <a:pt x="3927" y="3927"/>
                </a:cubicBezTo>
                <a:lnTo>
                  <a:pt x="3927" y="7855"/>
                </a:lnTo>
                <a:cubicBezTo>
                  <a:pt x="4125" y="7855"/>
                  <a:pt x="4236" y="7769"/>
                  <a:pt x="4627" y="7318"/>
                </a:cubicBezTo>
                <a:cubicBezTo>
                  <a:pt x="4712" y="7220"/>
                  <a:pt x="4807" y="7113"/>
                  <a:pt x="4909" y="7005"/>
                </a:cubicBezTo>
                <a:lnTo>
                  <a:pt x="4909" y="3927"/>
                </a:lnTo>
                <a:cubicBezTo>
                  <a:pt x="4909" y="3386"/>
                  <a:pt x="5349" y="2945"/>
                  <a:pt x="5891" y="2945"/>
                </a:cubicBezTo>
                <a:lnTo>
                  <a:pt x="7855" y="2945"/>
                </a:lnTo>
                <a:cubicBezTo>
                  <a:pt x="9818" y="2945"/>
                  <a:pt x="9818" y="982"/>
                  <a:pt x="11291" y="982"/>
                </a:cubicBezTo>
                <a:lnTo>
                  <a:pt x="12764" y="982"/>
                </a:lnTo>
                <a:lnTo>
                  <a:pt x="14236" y="982"/>
                </a:lnTo>
                <a:cubicBezTo>
                  <a:pt x="15709" y="982"/>
                  <a:pt x="15709" y="2945"/>
                  <a:pt x="17673" y="2945"/>
                </a:cubicBezTo>
                <a:lnTo>
                  <a:pt x="19636" y="2945"/>
                </a:lnTo>
                <a:cubicBezTo>
                  <a:pt x="20178" y="2945"/>
                  <a:pt x="20618" y="3386"/>
                  <a:pt x="20618" y="3927"/>
                </a:cubicBezTo>
                <a:lnTo>
                  <a:pt x="20618" y="12764"/>
                </a:lnTo>
                <a:cubicBezTo>
                  <a:pt x="20618" y="13306"/>
                  <a:pt x="20178" y="13745"/>
                  <a:pt x="19636" y="13745"/>
                </a:cubicBezTo>
                <a:lnTo>
                  <a:pt x="18655" y="13745"/>
                </a:lnTo>
                <a:lnTo>
                  <a:pt x="18655" y="14727"/>
                </a:lnTo>
                <a:lnTo>
                  <a:pt x="19636" y="14727"/>
                </a:lnTo>
                <a:cubicBezTo>
                  <a:pt x="20721" y="14727"/>
                  <a:pt x="21600" y="13849"/>
                  <a:pt x="21600" y="12764"/>
                </a:cubicBezTo>
                <a:lnTo>
                  <a:pt x="21600" y="3927"/>
                </a:lnTo>
                <a:cubicBezTo>
                  <a:pt x="21600" y="2843"/>
                  <a:pt x="20721" y="1964"/>
                  <a:pt x="19636" y="1964"/>
                </a:cubicBezTo>
                <a:moveTo>
                  <a:pt x="16691" y="19636"/>
                </a:moveTo>
                <a:cubicBezTo>
                  <a:pt x="16691" y="20178"/>
                  <a:pt x="16251" y="20618"/>
                  <a:pt x="15709" y="20618"/>
                </a:cubicBezTo>
                <a:lnTo>
                  <a:pt x="1964" y="20618"/>
                </a:lnTo>
                <a:cubicBezTo>
                  <a:pt x="1422" y="20618"/>
                  <a:pt x="982" y="20178"/>
                  <a:pt x="982" y="19636"/>
                </a:cubicBezTo>
                <a:lnTo>
                  <a:pt x="982" y="10800"/>
                </a:lnTo>
                <a:cubicBezTo>
                  <a:pt x="982" y="10258"/>
                  <a:pt x="1422" y="9818"/>
                  <a:pt x="1964" y="9818"/>
                </a:cubicBezTo>
                <a:lnTo>
                  <a:pt x="3927" y="9818"/>
                </a:lnTo>
                <a:cubicBezTo>
                  <a:pt x="5891" y="9818"/>
                  <a:pt x="5891" y="7855"/>
                  <a:pt x="7364" y="7855"/>
                </a:cubicBezTo>
                <a:lnTo>
                  <a:pt x="8836" y="7855"/>
                </a:lnTo>
                <a:lnTo>
                  <a:pt x="10309" y="7855"/>
                </a:lnTo>
                <a:cubicBezTo>
                  <a:pt x="11782" y="7855"/>
                  <a:pt x="11782" y="9818"/>
                  <a:pt x="13745" y="9818"/>
                </a:cubicBezTo>
                <a:lnTo>
                  <a:pt x="15709" y="9818"/>
                </a:lnTo>
                <a:cubicBezTo>
                  <a:pt x="16251" y="9818"/>
                  <a:pt x="16691" y="10258"/>
                  <a:pt x="16691" y="10800"/>
                </a:cubicBezTo>
                <a:cubicBezTo>
                  <a:pt x="16691" y="10800"/>
                  <a:pt x="16691" y="19636"/>
                  <a:pt x="16691" y="19636"/>
                </a:cubicBezTo>
                <a:close/>
                <a:moveTo>
                  <a:pt x="15709" y="8836"/>
                </a:moveTo>
                <a:lnTo>
                  <a:pt x="13745" y="8836"/>
                </a:lnTo>
                <a:cubicBezTo>
                  <a:pt x="12273" y="8836"/>
                  <a:pt x="12273" y="6873"/>
                  <a:pt x="10309" y="6873"/>
                </a:cubicBezTo>
                <a:lnTo>
                  <a:pt x="7364" y="6873"/>
                </a:lnTo>
                <a:cubicBezTo>
                  <a:pt x="5400" y="6873"/>
                  <a:pt x="5400" y="8836"/>
                  <a:pt x="3927" y="8836"/>
                </a:cubicBezTo>
                <a:lnTo>
                  <a:pt x="1964" y="8836"/>
                </a:lnTo>
                <a:cubicBezTo>
                  <a:pt x="879" y="8836"/>
                  <a:pt x="0" y="9716"/>
                  <a:pt x="0" y="10800"/>
                </a:cubicBezTo>
                <a:lnTo>
                  <a:pt x="0" y="19636"/>
                </a:lnTo>
                <a:cubicBezTo>
                  <a:pt x="0" y="20721"/>
                  <a:pt x="879" y="21600"/>
                  <a:pt x="1964" y="21600"/>
                </a:cubicBezTo>
                <a:lnTo>
                  <a:pt x="15709" y="21600"/>
                </a:lnTo>
                <a:cubicBezTo>
                  <a:pt x="16794" y="21600"/>
                  <a:pt x="17673" y="20721"/>
                  <a:pt x="17673" y="19636"/>
                </a:cubicBezTo>
                <a:lnTo>
                  <a:pt x="17673" y="10800"/>
                </a:lnTo>
                <a:cubicBezTo>
                  <a:pt x="17673" y="9716"/>
                  <a:pt x="16794" y="8836"/>
                  <a:pt x="15709" y="8836"/>
                </a:cubicBezTo>
                <a:moveTo>
                  <a:pt x="19636" y="4909"/>
                </a:moveTo>
                <a:cubicBezTo>
                  <a:pt x="19636" y="4367"/>
                  <a:pt x="19197" y="3927"/>
                  <a:pt x="18655" y="3927"/>
                </a:cubicBezTo>
                <a:cubicBezTo>
                  <a:pt x="18113" y="3927"/>
                  <a:pt x="17673" y="4367"/>
                  <a:pt x="17673" y="4909"/>
                </a:cubicBezTo>
                <a:cubicBezTo>
                  <a:pt x="17673" y="5451"/>
                  <a:pt x="18113" y="5891"/>
                  <a:pt x="18655" y="5891"/>
                </a:cubicBezTo>
                <a:cubicBezTo>
                  <a:pt x="19197" y="5891"/>
                  <a:pt x="19636" y="5451"/>
                  <a:pt x="19636" y="4909"/>
                </a:cubicBezTo>
                <a:moveTo>
                  <a:pt x="19145" y="7364"/>
                </a:moveTo>
                <a:cubicBezTo>
                  <a:pt x="19145" y="7093"/>
                  <a:pt x="18925" y="6873"/>
                  <a:pt x="18655" y="6873"/>
                </a:cubicBezTo>
                <a:cubicBezTo>
                  <a:pt x="18384" y="6873"/>
                  <a:pt x="18164" y="7093"/>
                  <a:pt x="18164" y="7364"/>
                </a:cubicBezTo>
                <a:cubicBezTo>
                  <a:pt x="18164" y="7635"/>
                  <a:pt x="18384" y="7855"/>
                  <a:pt x="18655" y="7855"/>
                </a:cubicBezTo>
                <a:cubicBezTo>
                  <a:pt x="18925" y="7855"/>
                  <a:pt x="19145" y="7635"/>
                  <a:pt x="19145" y="7364"/>
                </a:cubicBezTo>
                <a:moveTo>
                  <a:pt x="8836" y="15709"/>
                </a:moveTo>
                <a:cubicBezTo>
                  <a:pt x="8294" y="15709"/>
                  <a:pt x="7855" y="15269"/>
                  <a:pt x="7855" y="14727"/>
                </a:cubicBezTo>
                <a:cubicBezTo>
                  <a:pt x="7855" y="14186"/>
                  <a:pt x="8294" y="13745"/>
                  <a:pt x="8836" y="13745"/>
                </a:cubicBezTo>
                <a:cubicBezTo>
                  <a:pt x="9378" y="13745"/>
                  <a:pt x="9818" y="14186"/>
                  <a:pt x="9818" y="14727"/>
                </a:cubicBezTo>
                <a:cubicBezTo>
                  <a:pt x="9818" y="15269"/>
                  <a:pt x="9378" y="15709"/>
                  <a:pt x="8836" y="15709"/>
                </a:cubicBezTo>
                <a:moveTo>
                  <a:pt x="8836" y="12764"/>
                </a:moveTo>
                <a:cubicBezTo>
                  <a:pt x="7752" y="12764"/>
                  <a:pt x="6873" y="13643"/>
                  <a:pt x="6873" y="14727"/>
                </a:cubicBezTo>
                <a:cubicBezTo>
                  <a:pt x="6873" y="15812"/>
                  <a:pt x="7752" y="16691"/>
                  <a:pt x="8836" y="16691"/>
                </a:cubicBezTo>
                <a:cubicBezTo>
                  <a:pt x="9921" y="16691"/>
                  <a:pt x="10800" y="15812"/>
                  <a:pt x="10800" y="14727"/>
                </a:cubicBezTo>
                <a:cubicBezTo>
                  <a:pt x="10800" y="13643"/>
                  <a:pt x="9921" y="12764"/>
                  <a:pt x="8836" y="12764"/>
                </a:cubicBezTo>
                <a:moveTo>
                  <a:pt x="14727" y="10800"/>
                </a:moveTo>
                <a:cubicBezTo>
                  <a:pt x="14185" y="10800"/>
                  <a:pt x="13745" y="11240"/>
                  <a:pt x="13745" y="11782"/>
                </a:cubicBezTo>
                <a:cubicBezTo>
                  <a:pt x="13745" y="12325"/>
                  <a:pt x="14185" y="12764"/>
                  <a:pt x="14727" y="12764"/>
                </a:cubicBezTo>
                <a:cubicBezTo>
                  <a:pt x="15269" y="12764"/>
                  <a:pt x="15709" y="12325"/>
                  <a:pt x="15709" y="11782"/>
                </a:cubicBezTo>
                <a:cubicBezTo>
                  <a:pt x="15709" y="11240"/>
                  <a:pt x="15269" y="10800"/>
                  <a:pt x="14727" y="10800"/>
                </a:cubicBezTo>
                <a:moveTo>
                  <a:pt x="14727" y="13745"/>
                </a:moveTo>
                <a:cubicBezTo>
                  <a:pt x="14456" y="13745"/>
                  <a:pt x="14236" y="13966"/>
                  <a:pt x="14236" y="14236"/>
                </a:cubicBezTo>
                <a:cubicBezTo>
                  <a:pt x="14236" y="14508"/>
                  <a:pt x="14456" y="14727"/>
                  <a:pt x="14727" y="14727"/>
                </a:cubicBezTo>
                <a:cubicBezTo>
                  <a:pt x="14998" y="14727"/>
                  <a:pt x="15218" y="14508"/>
                  <a:pt x="15218" y="14236"/>
                </a:cubicBezTo>
                <a:cubicBezTo>
                  <a:pt x="15218" y="13966"/>
                  <a:pt x="14998" y="13745"/>
                  <a:pt x="14727" y="13745"/>
                </a:cubicBezTo>
                <a:moveTo>
                  <a:pt x="8836" y="17673"/>
                </a:moveTo>
                <a:cubicBezTo>
                  <a:pt x="7210" y="17673"/>
                  <a:pt x="5891" y="16354"/>
                  <a:pt x="5891" y="14727"/>
                </a:cubicBezTo>
                <a:cubicBezTo>
                  <a:pt x="5891" y="13101"/>
                  <a:pt x="7210" y="11782"/>
                  <a:pt x="8836" y="11782"/>
                </a:cubicBezTo>
                <a:cubicBezTo>
                  <a:pt x="10463" y="11782"/>
                  <a:pt x="11782" y="13101"/>
                  <a:pt x="11782" y="14727"/>
                </a:cubicBezTo>
                <a:cubicBezTo>
                  <a:pt x="11782" y="16354"/>
                  <a:pt x="10463" y="17673"/>
                  <a:pt x="8836" y="17673"/>
                </a:cubicBezTo>
                <a:moveTo>
                  <a:pt x="8836" y="10800"/>
                </a:moveTo>
                <a:cubicBezTo>
                  <a:pt x="6668" y="10800"/>
                  <a:pt x="4909" y="12558"/>
                  <a:pt x="4909" y="14727"/>
                </a:cubicBezTo>
                <a:cubicBezTo>
                  <a:pt x="4909" y="16897"/>
                  <a:pt x="6668" y="18655"/>
                  <a:pt x="8836" y="18655"/>
                </a:cubicBezTo>
                <a:cubicBezTo>
                  <a:pt x="11005" y="18655"/>
                  <a:pt x="12764" y="16897"/>
                  <a:pt x="12764" y="14727"/>
                </a:cubicBezTo>
                <a:cubicBezTo>
                  <a:pt x="12764" y="12558"/>
                  <a:pt x="11005" y="10800"/>
                  <a:pt x="8836"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0" name="Shape 2660"/>
          <p:cNvSpPr/>
          <p:nvPr/>
        </p:nvSpPr>
        <p:spPr>
          <a:xfrm>
            <a:off x="4958108"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3"/>
                  <a:pt x="13782" y="1233"/>
                </a:cubicBezTo>
                <a:lnTo>
                  <a:pt x="11088" y="3927"/>
                </a:lnTo>
                <a:lnTo>
                  <a:pt x="10513" y="3927"/>
                </a:lnTo>
                <a:lnTo>
                  <a:pt x="7818" y="1233"/>
                </a:lnTo>
                <a:cubicBezTo>
                  <a:pt x="7839" y="1153"/>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1"/>
                  <a:pt x="4147" y="21600"/>
                  <a:pt x="4418" y="21600"/>
                </a:cubicBezTo>
                <a:cubicBezTo>
                  <a:pt x="4689" y="21600"/>
                  <a:pt x="4909" y="21381"/>
                  <a:pt x="4909" y="21109"/>
                </a:cubicBezTo>
                <a:lnTo>
                  <a:pt x="4909" y="20618"/>
                </a:lnTo>
                <a:lnTo>
                  <a:pt x="16691" y="20618"/>
                </a:lnTo>
                <a:lnTo>
                  <a:pt x="16691" y="21109"/>
                </a:lnTo>
                <a:cubicBezTo>
                  <a:pt x="16691" y="21381"/>
                  <a:pt x="16911" y="21600"/>
                  <a:pt x="17182" y="21600"/>
                </a:cubicBezTo>
                <a:cubicBezTo>
                  <a:pt x="17453" y="21600"/>
                  <a:pt x="17673" y="21381"/>
                  <a:pt x="17673" y="21109"/>
                </a:cubicBezTo>
                <a:lnTo>
                  <a:pt x="17673" y="19637"/>
                </a:lnTo>
                <a:lnTo>
                  <a:pt x="19636" y="19637"/>
                </a:lnTo>
                <a:cubicBezTo>
                  <a:pt x="20721" y="19637"/>
                  <a:pt x="21600" y="18757"/>
                  <a:pt x="21600" y="17673"/>
                </a:cubicBezTo>
                <a:lnTo>
                  <a:pt x="21600" y="5891"/>
                </a:lnTo>
                <a:cubicBezTo>
                  <a:pt x="21600" y="4806"/>
                  <a:pt x="20721" y="3927"/>
                  <a:pt x="19636"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1" name="Shape 2661"/>
          <p:cNvSpPr/>
          <p:nvPr/>
        </p:nvSpPr>
        <p:spPr>
          <a:xfrm>
            <a:off x="6024630"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818" y="7855"/>
                </a:moveTo>
                <a:lnTo>
                  <a:pt x="7855" y="7855"/>
                </a:lnTo>
                <a:lnTo>
                  <a:pt x="7855" y="9818"/>
                </a:lnTo>
                <a:lnTo>
                  <a:pt x="9818" y="9818"/>
                </a:lnTo>
                <a:cubicBezTo>
                  <a:pt x="9818" y="9818"/>
                  <a:pt x="9818" y="7855"/>
                  <a:pt x="9818" y="7855"/>
                </a:cubicBezTo>
                <a:close/>
                <a:moveTo>
                  <a:pt x="5891" y="7855"/>
                </a:moveTo>
                <a:lnTo>
                  <a:pt x="3927" y="7855"/>
                </a:lnTo>
                <a:lnTo>
                  <a:pt x="3927" y="9818"/>
                </a:lnTo>
                <a:lnTo>
                  <a:pt x="5891" y="9818"/>
                </a:lnTo>
                <a:cubicBezTo>
                  <a:pt x="5891" y="9818"/>
                  <a:pt x="5891" y="7855"/>
                  <a:pt x="5891" y="7855"/>
                </a:cubicBezTo>
                <a:close/>
                <a:moveTo>
                  <a:pt x="13745" y="7855"/>
                </a:moveTo>
                <a:lnTo>
                  <a:pt x="11782" y="7855"/>
                </a:lnTo>
                <a:lnTo>
                  <a:pt x="11782" y="9818"/>
                </a:lnTo>
                <a:lnTo>
                  <a:pt x="13745" y="9818"/>
                </a:lnTo>
                <a:cubicBezTo>
                  <a:pt x="13745" y="9818"/>
                  <a:pt x="13745" y="7855"/>
                  <a:pt x="13745" y="7855"/>
                </a:cubicBezTo>
                <a:close/>
                <a:moveTo>
                  <a:pt x="7855" y="13745"/>
                </a:moveTo>
                <a:lnTo>
                  <a:pt x="9818" y="13745"/>
                </a:lnTo>
                <a:lnTo>
                  <a:pt x="9818" y="11782"/>
                </a:lnTo>
                <a:lnTo>
                  <a:pt x="7855" y="11782"/>
                </a:lnTo>
                <a:cubicBezTo>
                  <a:pt x="7855" y="11782"/>
                  <a:pt x="7855" y="13745"/>
                  <a:pt x="7855" y="13745"/>
                </a:cubicBezTo>
                <a:close/>
                <a:moveTo>
                  <a:pt x="13745" y="11782"/>
                </a:moveTo>
                <a:lnTo>
                  <a:pt x="15709" y="11782"/>
                </a:lnTo>
                <a:lnTo>
                  <a:pt x="15709" y="9818"/>
                </a:lnTo>
                <a:lnTo>
                  <a:pt x="13745" y="9818"/>
                </a:lnTo>
                <a:cubicBezTo>
                  <a:pt x="13745" y="9818"/>
                  <a:pt x="13745" y="11782"/>
                  <a:pt x="13745" y="11782"/>
                </a:cubicBezTo>
                <a:close/>
                <a:moveTo>
                  <a:pt x="5891" y="11782"/>
                </a:moveTo>
                <a:lnTo>
                  <a:pt x="3927" y="11782"/>
                </a:lnTo>
                <a:lnTo>
                  <a:pt x="3927" y="13745"/>
                </a:lnTo>
                <a:lnTo>
                  <a:pt x="5891" y="13745"/>
                </a:lnTo>
                <a:cubicBezTo>
                  <a:pt x="5891" y="13745"/>
                  <a:pt x="5891" y="11782"/>
                  <a:pt x="5891" y="11782"/>
                </a:cubicBezTo>
                <a:close/>
                <a:moveTo>
                  <a:pt x="11782" y="13745"/>
                </a:moveTo>
                <a:lnTo>
                  <a:pt x="13745" y="13745"/>
                </a:lnTo>
                <a:lnTo>
                  <a:pt x="13745" y="11782"/>
                </a:lnTo>
                <a:lnTo>
                  <a:pt x="11782" y="11782"/>
                </a:lnTo>
                <a:cubicBezTo>
                  <a:pt x="11782" y="11782"/>
                  <a:pt x="11782" y="13745"/>
                  <a:pt x="11782" y="13745"/>
                </a:cubicBezTo>
                <a:close/>
                <a:moveTo>
                  <a:pt x="13745" y="15709"/>
                </a:moveTo>
                <a:lnTo>
                  <a:pt x="15709" y="15709"/>
                </a:lnTo>
                <a:lnTo>
                  <a:pt x="15709" y="13745"/>
                </a:lnTo>
                <a:lnTo>
                  <a:pt x="13745" y="13745"/>
                </a:lnTo>
                <a:cubicBezTo>
                  <a:pt x="13745" y="13745"/>
                  <a:pt x="13745" y="15709"/>
                  <a:pt x="13745" y="15709"/>
                </a:cubicBezTo>
                <a:close/>
                <a:moveTo>
                  <a:pt x="17673" y="7855"/>
                </a:moveTo>
                <a:lnTo>
                  <a:pt x="19636" y="7855"/>
                </a:lnTo>
                <a:lnTo>
                  <a:pt x="19636" y="5891"/>
                </a:lnTo>
                <a:lnTo>
                  <a:pt x="17673" y="5891"/>
                </a:lnTo>
                <a:cubicBezTo>
                  <a:pt x="17673" y="5891"/>
                  <a:pt x="17673" y="7855"/>
                  <a:pt x="17673" y="7855"/>
                </a:cubicBezTo>
                <a:close/>
                <a:moveTo>
                  <a:pt x="15709" y="9818"/>
                </a:moveTo>
                <a:lnTo>
                  <a:pt x="17673" y="9818"/>
                </a:lnTo>
                <a:lnTo>
                  <a:pt x="17673" y="7855"/>
                </a:lnTo>
                <a:lnTo>
                  <a:pt x="15709" y="7855"/>
                </a:lnTo>
                <a:cubicBezTo>
                  <a:pt x="15709" y="7855"/>
                  <a:pt x="15709" y="9818"/>
                  <a:pt x="15709" y="9818"/>
                </a:cubicBezTo>
                <a:close/>
                <a:moveTo>
                  <a:pt x="20618" y="17673"/>
                </a:moveTo>
                <a:cubicBezTo>
                  <a:pt x="20618" y="18215"/>
                  <a:pt x="20178" y="18655"/>
                  <a:pt x="19636" y="18655"/>
                </a:cubicBezTo>
                <a:lnTo>
                  <a:pt x="1964" y="18655"/>
                </a:lnTo>
                <a:cubicBezTo>
                  <a:pt x="1422" y="18655"/>
                  <a:pt x="982" y="18215"/>
                  <a:pt x="982" y="17673"/>
                </a:cubicBezTo>
                <a:lnTo>
                  <a:pt x="982" y="5891"/>
                </a:lnTo>
                <a:cubicBezTo>
                  <a:pt x="982" y="5349"/>
                  <a:pt x="1422" y="4909"/>
                  <a:pt x="1964" y="4909"/>
                </a:cubicBezTo>
                <a:lnTo>
                  <a:pt x="19636" y="4909"/>
                </a:lnTo>
                <a:cubicBezTo>
                  <a:pt x="20178" y="4909"/>
                  <a:pt x="20618" y="5349"/>
                  <a:pt x="20618" y="5891"/>
                </a:cubicBezTo>
                <a:cubicBezTo>
                  <a:pt x="20618" y="5891"/>
                  <a:pt x="20618" y="17673"/>
                  <a:pt x="20618" y="17673"/>
                </a:cubicBezTo>
                <a:close/>
                <a:moveTo>
                  <a:pt x="19636" y="3927"/>
                </a:moveTo>
                <a:lnTo>
                  <a:pt x="12476" y="3927"/>
                </a:lnTo>
                <a:lnTo>
                  <a:pt x="14476" y="1927"/>
                </a:lnTo>
                <a:cubicBezTo>
                  <a:pt x="14557" y="1949"/>
                  <a:pt x="14640" y="1964"/>
                  <a:pt x="14727" y="1964"/>
                </a:cubicBezTo>
                <a:cubicBezTo>
                  <a:pt x="15269" y="1964"/>
                  <a:pt x="15709" y="1524"/>
                  <a:pt x="15709" y="982"/>
                </a:cubicBezTo>
                <a:cubicBezTo>
                  <a:pt x="15709" y="440"/>
                  <a:pt x="15269" y="0"/>
                  <a:pt x="14727" y="0"/>
                </a:cubicBezTo>
                <a:cubicBezTo>
                  <a:pt x="14185" y="0"/>
                  <a:pt x="13745" y="440"/>
                  <a:pt x="13745" y="982"/>
                </a:cubicBezTo>
                <a:cubicBezTo>
                  <a:pt x="13745" y="1069"/>
                  <a:pt x="13761" y="1152"/>
                  <a:pt x="13782" y="1233"/>
                </a:cubicBezTo>
                <a:lnTo>
                  <a:pt x="11088" y="3927"/>
                </a:lnTo>
                <a:lnTo>
                  <a:pt x="10513" y="3927"/>
                </a:lnTo>
                <a:lnTo>
                  <a:pt x="7818" y="1233"/>
                </a:lnTo>
                <a:cubicBezTo>
                  <a:pt x="7839" y="1152"/>
                  <a:pt x="7855" y="1069"/>
                  <a:pt x="7855" y="982"/>
                </a:cubicBezTo>
                <a:cubicBezTo>
                  <a:pt x="7855" y="440"/>
                  <a:pt x="7415" y="0"/>
                  <a:pt x="6873" y="0"/>
                </a:cubicBezTo>
                <a:cubicBezTo>
                  <a:pt x="6331" y="0"/>
                  <a:pt x="5891" y="440"/>
                  <a:pt x="5891" y="982"/>
                </a:cubicBezTo>
                <a:cubicBezTo>
                  <a:pt x="5891" y="1524"/>
                  <a:pt x="6331" y="1964"/>
                  <a:pt x="6873" y="1964"/>
                </a:cubicBezTo>
                <a:cubicBezTo>
                  <a:pt x="6960" y="1964"/>
                  <a:pt x="7043" y="1949"/>
                  <a:pt x="7124" y="1927"/>
                </a:cubicBezTo>
                <a:lnTo>
                  <a:pt x="9124" y="3927"/>
                </a:lnTo>
                <a:lnTo>
                  <a:pt x="1964" y="3927"/>
                </a:lnTo>
                <a:cubicBezTo>
                  <a:pt x="879" y="3927"/>
                  <a:pt x="0" y="4806"/>
                  <a:pt x="0" y="5891"/>
                </a:cubicBezTo>
                <a:lnTo>
                  <a:pt x="0" y="17673"/>
                </a:lnTo>
                <a:cubicBezTo>
                  <a:pt x="0" y="18757"/>
                  <a:pt x="879" y="19637"/>
                  <a:pt x="1964" y="19637"/>
                </a:cubicBezTo>
                <a:lnTo>
                  <a:pt x="3927" y="19637"/>
                </a:lnTo>
                <a:lnTo>
                  <a:pt x="3927" y="21109"/>
                </a:lnTo>
                <a:cubicBezTo>
                  <a:pt x="3927" y="21380"/>
                  <a:pt x="4147" y="21600"/>
                  <a:pt x="4418" y="21600"/>
                </a:cubicBezTo>
                <a:cubicBezTo>
                  <a:pt x="4689" y="21600"/>
                  <a:pt x="4909" y="21380"/>
                  <a:pt x="4909" y="21109"/>
                </a:cubicBezTo>
                <a:lnTo>
                  <a:pt x="4909" y="20618"/>
                </a:lnTo>
                <a:lnTo>
                  <a:pt x="16691" y="20618"/>
                </a:lnTo>
                <a:lnTo>
                  <a:pt x="16691" y="21109"/>
                </a:lnTo>
                <a:cubicBezTo>
                  <a:pt x="16691" y="21380"/>
                  <a:pt x="16911" y="21600"/>
                  <a:pt x="17182" y="21600"/>
                </a:cubicBezTo>
                <a:cubicBezTo>
                  <a:pt x="17453" y="21600"/>
                  <a:pt x="17673" y="21380"/>
                  <a:pt x="17673" y="21109"/>
                </a:cubicBezTo>
                <a:lnTo>
                  <a:pt x="17673" y="19637"/>
                </a:lnTo>
                <a:lnTo>
                  <a:pt x="19636" y="19637"/>
                </a:lnTo>
                <a:cubicBezTo>
                  <a:pt x="20721" y="19637"/>
                  <a:pt x="21600" y="18757"/>
                  <a:pt x="21600" y="17673"/>
                </a:cubicBezTo>
                <a:lnTo>
                  <a:pt x="21600" y="5891"/>
                </a:lnTo>
                <a:cubicBezTo>
                  <a:pt x="21600" y="4806"/>
                  <a:pt x="20721" y="3927"/>
                  <a:pt x="19636" y="3927"/>
                </a:cubicBezTo>
                <a:moveTo>
                  <a:pt x="5891" y="15709"/>
                </a:moveTo>
                <a:lnTo>
                  <a:pt x="7855" y="15709"/>
                </a:lnTo>
                <a:lnTo>
                  <a:pt x="7855" y="13745"/>
                </a:lnTo>
                <a:lnTo>
                  <a:pt x="5891" y="13745"/>
                </a:lnTo>
                <a:cubicBezTo>
                  <a:pt x="5891" y="13745"/>
                  <a:pt x="5891" y="15709"/>
                  <a:pt x="5891" y="15709"/>
                </a:cubicBezTo>
                <a:close/>
                <a:moveTo>
                  <a:pt x="9818" y="15709"/>
                </a:moveTo>
                <a:lnTo>
                  <a:pt x="11782" y="15709"/>
                </a:lnTo>
                <a:lnTo>
                  <a:pt x="11782" y="13745"/>
                </a:lnTo>
                <a:lnTo>
                  <a:pt x="9818" y="13745"/>
                </a:lnTo>
                <a:cubicBezTo>
                  <a:pt x="9818" y="13745"/>
                  <a:pt x="9818" y="15709"/>
                  <a:pt x="9818" y="15709"/>
                </a:cubicBezTo>
                <a:close/>
                <a:moveTo>
                  <a:pt x="7855" y="9818"/>
                </a:moveTo>
                <a:lnTo>
                  <a:pt x="5891" y="9818"/>
                </a:lnTo>
                <a:lnTo>
                  <a:pt x="5891" y="11782"/>
                </a:lnTo>
                <a:lnTo>
                  <a:pt x="7855" y="11782"/>
                </a:lnTo>
                <a:cubicBezTo>
                  <a:pt x="7855" y="11782"/>
                  <a:pt x="7855" y="9818"/>
                  <a:pt x="7855" y="9818"/>
                </a:cubicBezTo>
                <a:close/>
                <a:moveTo>
                  <a:pt x="15709" y="13745"/>
                </a:moveTo>
                <a:lnTo>
                  <a:pt x="17673" y="13745"/>
                </a:lnTo>
                <a:lnTo>
                  <a:pt x="17673" y="11782"/>
                </a:lnTo>
                <a:lnTo>
                  <a:pt x="15709" y="11782"/>
                </a:lnTo>
                <a:cubicBezTo>
                  <a:pt x="15709" y="11782"/>
                  <a:pt x="15709" y="13745"/>
                  <a:pt x="15709" y="13745"/>
                </a:cubicBezTo>
                <a:close/>
                <a:moveTo>
                  <a:pt x="1964" y="7855"/>
                </a:moveTo>
                <a:lnTo>
                  <a:pt x="3927" y="7855"/>
                </a:lnTo>
                <a:lnTo>
                  <a:pt x="3927" y="5891"/>
                </a:lnTo>
                <a:lnTo>
                  <a:pt x="1964" y="5891"/>
                </a:lnTo>
                <a:cubicBezTo>
                  <a:pt x="1964" y="5891"/>
                  <a:pt x="1964" y="7855"/>
                  <a:pt x="1964" y="7855"/>
                </a:cubicBezTo>
                <a:close/>
                <a:moveTo>
                  <a:pt x="3927" y="17673"/>
                </a:moveTo>
                <a:lnTo>
                  <a:pt x="5891" y="17673"/>
                </a:lnTo>
                <a:lnTo>
                  <a:pt x="5891" y="15709"/>
                </a:lnTo>
                <a:lnTo>
                  <a:pt x="3927" y="15709"/>
                </a:lnTo>
                <a:cubicBezTo>
                  <a:pt x="3927" y="15709"/>
                  <a:pt x="3927" y="17673"/>
                  <a:pt x="3927" y="17673"/>
                </a:cubicBezTo>
                <a:close/>
                <a:moveTo>
                  <a:pt x="11782" y="5891"/>
                </a:moveTo>
                <a:lnTo>
                  <a:pt x="9818" y="5891"/>
                </a:lnTo>
                <a:lnTo>
                  <a:pt x="9818" y="7855"/>
                </a:lnTo>
                <a:lnTo>
                  <a:pt x="11782" y="7855"/>
                </a:lnTo>
                <a:cubicBezTo>
                  <a:pt x="11782" y="7855"/>
                  <a:pt x="11782" y="5891"/>
                  <a:pt x="11782" y="5891"/>
                </a:cubicBezTo>
                <a:close/>
                <a:moveTo>
                  <a:pt x="7855" y="5891"/>
                </a:moveTo>
                <a:lnTo>
                  <a:pt x="5891" y="5891"/>
                </a:lnTo>
                <a:lnTo>
                  <a:pt x="5891" y="7855"/>
                </a:lnTo>
                <a:lnTo>
                  <a:pt x="7855" y="7855"/>
                </a:lnTo>
                <a:cubicBezTo>
                  <a:pt x="7855" y="7855"/>
                  <a:pt x="7855" y="5891"/>
                  <a:pt x="7855" y="5891"/>
                </a:cubicBezTo>
                <a:close/>
                <a:moveTo>
                  <a:pt x="1964" y="15709"/>
                </a:moveTo>
                <a:lnTo>
                  <a:pt x="3927" y="15709"/>
                </a:lnTo>
                <a:lnTo>
                  <a:pt x="3927" y="13745"/>
                </a:lnTo>
                <a:lnTo>
                  <a:pt x="1964" y="13745"/>
                </a:lnTo>
                <a:cubicBezTo>
                  <a:pt x="1964" y="13745"/>
                  <a:pt x="1964" y="15709"/>
                  <a:pt x="1964" y="15709"/>
                </a:cubicBezTo>
                <a:close/>
                <a:moveTo>
                  <a:pt x="1964" y="11782"/>
                </a:moveTo>
                <a:lnTo>
                  <a:pt x="3927" y="11782"/>
                </a:lnTo>
                <a:lnTo>
                  <a:pt x="3927" y="9818"/>
                </a:lnTo>
                <a:lnTo>
                  <a:pt x="1964" y="9818"/>
                </a:lnTo>
                <a:cubicBezTo>
                  <a:pt x="1964" y="9818"/>
                  <a:pt x="1964" y="11782"/>
                  <a:pt x="1964" y="11782"/>
                </a:cubicBezTo>
                <a:close/>
                <a:moveTo>
                  <a:pt x="7855" y="17673"/>
                </a:moveTo>
                <a:lnTo>
                  <a:pt x="9818" y="17673"/>
                </a:lnTo>
                <a:lnTo>
                  <a:pt x="9818" y="15709"/>
                </a:lnTo>
                <a:lnTo>
                  <a:pt x="7855" y="15709"/>
                </a:lnTo>
                <a:cubicBezTo>
                  <a:pt x="7855" y="15709"/>
                  <a:pt x="7855" y="17673"/>
                  <a:pt x="7855" y="17673"/>
                </a:cubicBezTo>
                <a:close/>
                <a:moveTo>
                  <a:pt x="11782" y="17673"/>
                </a:moveTo>
                <a:lnTo>
                  <a:pt x="13745" y="17673"/>
                </a:lnTo>
                <a:lnTo>
                  <a:pt x="13745" y="15709"/>
                </a:lnTo>
                <a:lnTo>
                  <a:pt x="11782" y="15709"/>
                </a:lnTo>
                <a:cubicBezTo>
                  <a:pt x="11782" y="15709"/>
                  <a:pt x="11782" y="17673"/>
                  <a:pt x="11782" y="17673"/>
                </a:cubicBezTo>
                <a:close/>
                <a:moveTo>
                  <a:pt x="15709" y="17673"/>
                </a:moveTo>
                <a:lnTo>
                  <a:pt x="17673" y="17673"/>
                </a:lnTo>
                <a:lnTo>
                  <a:pt x="17673" y="15709"/>
                </a:lnTo>
                <a:lnTo>
                  <a:pt x="15709" y="15709"/>
                </a:lnTo>
                <a:cubicBezTo>
                  <a:pt x="15709" y="15709"/>
                  <a:pt x="15709" y="17673"/>
                  <a:pt x="15709" y="17673"/>
                </a:cubicBezTo>
                <a:close/>
                <a:moveTo>
                  <a:pt x="11782" y="9818"/>
                </a:moveTo>
                <a:lnTo>
                  <a:pt x="9818" y="9818"/>
                </a:lnTo>
                <a:lnTo>
                  <a:pt x="9818" y="11782"/>
                </a:lnTo>
                <a:lnTo>
                  <a:pt x="11782" y="11782"/>
                </a:lnTo>
                <a:cubicBezTo>
                  <a:pt x="11782" y="11782"/>
                  <a:pt x="11782" y="9818"/>
                  <a:pt x="11782" y="9818"/>
                </a:cubicBezTo>
                <a:close/>
                <a:moveTo>
                  <a:pt x="19636" y="9818"/>
                </a:moveTo>
                <a:lnTo>
                  <a:pt x="17673" y="9818"/>
                </a:lnTo>
                <a:lnTo>
                  <a:pt x="17673" y="11782"/>
                </a:lnTo>
                <a:lnTo>
                  <a:pt x="19636" y="11782"/>
                </a:lnTo>
                <a:cubicBezTo>
                  <a:pt x="19636" y="11782"/>
                  <a:pt x="19636" y="9818"/>
                  <a:pt x="19636" y="9818"/>
                </a:cubicBezTo>
                <a:close/>
                <a:moveTo>
                  <a:pt x="19636" y="13745"/>
                </a:moveTo>
                <a:lnTo>
                  <a:pt x="17673" y="13745"/>
                </a:lnTo>
                <a:lnTo>
                  <a:pt x="17673" y="15709"/>
                </a:lnTo>
                <a:lnTo>
                  <a:pt x="19636" y="15709"/>
                </a:lnTo>
                <a:cubicBezTo>
                  <a:pt x="19636" y="15709"/>
                  <a:pt x="19636" y="13745"/>
                  <a:pt x="19636" y="13745"/>
                </a:cubicBezTo>
                <a:close/>
                <a:moveTo>
                  <a:pt x="15709" y="5891"/>
                </a:moveTo>
                <a:lnTo>
                  <a:pt x="13745" y="5891"/>
                </a:lnTo>
                <a:lnTo>
                  <a:pt x="13745" y="7855"/>
                </a:lnTo>
                <a:lnTo>
                  <a:pt x="15709" y="7855"/>
                </a:lnTo>
                <a:cubicBezTo>
                  <a:pt x="15709" y="7855"/>
                  <a:pt x="15709" y="5891"/>
                  <a:pt x="15709" y="5891"/>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2" name="Shape 2662"/>
          <p:cNvSpPr/>
          <p:nvPr/>
        </p:nvSpPr>
        <p:spPr>
          <a:xfrm>
            <a:off x="7091153"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55" y="11782"/>
                </a:moveTo>
                <a:cubicBezTo>
                  <a:pt x="18383" y="11782"/>
                  <a:pt x="18164" y="12002"/>
                  <a:pt x="18164" y="12273"/>
                </a:cubicBezTo>
                <a:cubicBezTo>
                  <a:pt x="18164" y="12544"/>
                  <a:pt x="18383" y="12764"/>
                  <a:pt x="18655" y="12764"/>
                </a:cubicBezTo>
                <a:cubicBezTo>
                  <a:pt x="18926" y="12764"/>
                  <a:pt x="19145" y="12544"/>
                  <a:pt x="19145" y="12273"/>
                </a:cubicBezTo>
                <a:cubicBezTo>
                  <a:pt x="19145" y="12002"/>
                  <a:pt x="18926" y="11782"/>
                  <a:pt x="18655" y="11782"/>
                </a:cubicBezTo>
                <a:moveTo>
                  <a:pt x="18655" y="13745"/>
                </a:moveTo>
                <a:cubicBezTo>
                  <a:pt x="18383" y="13745"/>
                  <a:pt x="18164" y="13966"/>
                  <a:pt x="18164" y="14236"/>
                </a:cubicBezTo>
                <a:cubicBezTo>
                  <a:pt x="18164" y="14508"/>
                  <a:pt x="18383" y="14727"/>
                  <a:pt x="18655" y="14727"/>
                </a:cubicBezTo>
                <a:cubicBezTo>
                  <a:pt x="18926" y="14727"/>
                  <a:pt x="19145" y="14508"/>
                  <a:pt x="19145" y="14236"/>
                </a:cubicBezTo>
                <a:cubicBezTo>
                  <a:pt x="19145" y="13966"/>
                  <a:pt x="18926" y="13745"/>
                  <a:pt x="18655" y="13745"/>
                </a:cubicBezTo>
                <a:moveTo>
                  <a:pt x="20618" y="19636"/>
                </a:moveTo>
                <a:cubicBezTo>
                  <a:pt x="20618" y="20178"/>
                  <a:pt x="20178" y="20618"/>
                  <a:pt x="19636" y="20618"/>
                </a:cubicBezTo>
                <a:lnTo>
                  <a:pt x="16691" y="20618"/>
                </a:lnTo>
                <a:lnTo>
                  <a:pt x="16691" y="6873"/>
                </a:lnTo>
                <a:lnTo>
                  <a:pt x="19636" y="6873"/>
                </a:lnTo>
                <a:cubicBezTo>
                  <a:pt x="20178" y="6873"/>
                  <a:pt x="20618" y="7313"/>
                  <a:pt x="20618" y="7855"/>
                </a:cubicBezTo>
                <a:cubicBezTo>
                  <a:pt x="20618" y="7855"/>
                  <a:pt x="20618" y="19636"/>
                  <a:pt x="20618" y="19636"/>
                </a:cubicBezTo>
                <a:close/>
                <a:moveTo>
                  <a:pt x="15709" y="20618"/>
                </a:moveTo>
                <a:lnTo>
                  <a:pt x="1964" y="20618"/>
                </a:lnTo>
                <a:cubicBezTo>
                  <a:pt x="1422" y="20618"/>
                  <a:pt x="982" y="20178"/>
                  <a:pt x="982" y="19636"/>
                </a:cubicBezTo>
                <a:lnTo>
                  <a:pt x="982" y="7855"/>
                </a:lnTo>
                <a:cubicBezTo>
                  <a:pt x="982" y="7313"/>
                  <a:pt x="1422" y="6873"/>
                  <a:pt x="1964" y="6873"/>
                </a:cubicBezTo>
                <a:lnTo>
                  <a:pt x="15709" y="6873"/>
                </a:lnTo>
                <a:cubicBezTo>
                  <a:pt x="15709" y="6873"/>
                  <a:pt x="15709" y="20618"/>
                  <a:pt x="15709" y="20618"/>
                </a:cubicBezTo>
                <a:close/>
                <a:moveTo>
                  <a:pt x="19636" y="5891"/>
                </a:moveTo>
                <a:lnTo>
                  <a:pt x="13205" y="5891"/>
                </a:lnTo>
                <a:cubicBezTo>
                  <a:pt x="13069" y="5222"/>
                  <a:pt x="12657" y="4657"/>
                  <a:pt x="12097" y="4306"/>
                </a:cubicBezTo>
                <a:lnTo>
                  <a:pt x="14476" y="1927"/>
                </a:lnTo>
                <a:cubicBezTo>
                  <a:pt x="14557" y="1949"/>
                  <a:pt x="14640" y="1964"/>
                  <a:pt x="14727" y="1964"/>
                </a:cubicBezTo>
                <a:cubicBezTo>
                  <a:pt x="15269" y="1964"/>
                  <a:pt x="15709" y="1524"/>
                  <a:pt x="15709" y="982"/>
                </a:cubicBezTo>
                <a:cubicBezTo>
                  <a:pt x="15709" y="440"/>
                  <a:pt x="15269" y="0"/>
                  <a:pt x="14727" y="0"/>
                </a:cubicBezTo>
                <a:cubicBezTo>
                  <a:pt x="14186" y="0"/>
                  <a:pt x="13745" y="440"/>
                  <a:pt x="13745" y="982"/>
                </a:cubicBezTo>
                <a:cubicBezTo>
                  <a:pt x="13745" y="1070"/>
                  <a:pt x="13761" y="1153"/>
                  <a:pt x="13782" y="1233"/>
                </a:cubicBezTo>
                <a:lnTo>
                  <a:pt x="11061" y="3954"/>
                </a:lnTo>
                <a:cubicBezTo>
                  <a:pt x="10975" y="3945"/>
                  <a:pt x="10889" y="3927"/>
                  <a:pt x="10800" y="3927"/>
                </a:cubicBezTo>
                <a:cubicBezTo>
                  <a:pt x="10711" y="3927"/>
                  <a:pt x="10625" y="3945"/>
                  <a:pt x="10539" y="3954"/>
                </a:cubicBezTo>
                <a:lnTo>
                  <a:pt x="7818" y="1233"/>
                </a:lnTo>
                <a:cubicBezTo>
                  <a:pt x="7839" y="1153"/>
                  <a:pt x="7855" y="1070"/>
                  <a:pt x="7855" y="982"/>
                </a:cubicBezTo>
                <a:cubicBezTo>
                  <a:pt x="7855" y="440"/>
                  <a:pt x="7414" y="0"/>
                  <a:pt x="6873" y="0"/>
                </a:cubicBezTo>
                <a:cubicBezTo>
                  <a:pt x="6331" y="0"/>
                  <a:pt x="5891" y="440"/>
                  <a:pt x="5891" y="982"/>
                </a:cubicBezTo>
                <a:cubicBezTo>
                  <a:pt x="5891" y="1524"/>
                  <a:pt x="6331" y="1964"/>
                  <a:pt x="6873" y="1964"/>
                </a:cubicBezTo>
                <a:cubicBezTo>
                  <a:pt x="6960" y="1964"/>
                  <a:pt x="7043" y="1949"/>
                  <a:pt x="7124" y="1927"/>
                </a:cubicBezTo>
                <a:lnTo>
                  <a:pt x="9503" y="4306"/>
                </a:lnTo>
                <a:cubicBezTo>
                  <a:pt x="8943" y="4657"/>
                  <a:pt x="8531" y="5222"/>
                  <a:pt x="8395" y="5891"/>
                </a:cubicBez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2764" y="17673"/>
                </a:moveTo>
                <a:lnTo>
                  <a:pt x="3927" y="17673"/>
                </a:lnTo>
                <a:lnTo>
                  <a:pt x="3927" y="9818"/>
                </a:lnTo>
                <a:lnTo>
                  <a:pt x="12764" y="9818"/>
                </a:lnTo>
                <a:cubicBezTo>
                  <a:pt x="12764" y="9818"/>
                  <a:pt x="12764" y="17673"/>
                  <a:pt x="12764" y="17673"/>
                </a:cubicBezTo>
                <a:close/>
                <a:moveTo>
                  <a:pt x="13745" y="8836"/>
                </a:moveTo>
                <a:lnTo>
                  <a:pt x="2945" y="8836"/>
                </a:lnTo>
                <a:lnTo>
                  <a:pt x="2945" y="18655"/>
                </a:lnTo>
                <a:lnTo>
                  <a:pt x="13745" y="18655"/>
                </a:lnTo>
                <a:cubicBezTo>
                  <a:pt x="13745" y="18655"/>
                  <a:pt x="13745" y="8836"/>
                  <a:pt x="13745" y="8836"/>
                </a:cubicBezTo>
                <a:close/>
                <a:moveTo>
                  <a:pt x="18655" y="8836"/>
                </a:moveTo>
                <a:cubicBezTo>
                  <a:pt x="18113" y="8836"/>
                  <a:pt x="17673" y="9276"/>
                  <a:pt x="17673" y="9818"/>
                </a:cubicBezTo>
                <a:cubicBezTo>
                  <a:pt x="17673" y="10360"/>
                  <a:pt x="18113" y="10800"/>
                  <a:pt x="18655" y="10800"/>
                </a:cubicBezTo>
                <a:cubicBezTo>
                  <a:pt x="19196" y="10800"/>
                  <a:pt x="19636" y="10360"/>
                  <a:pt x="19636" y="9818"/>
                </a:cubicBezTo>
                <a:cubicBezTo>
                  <a:pt x="19636" y="9276"/>
                  <a:pt x="19196" y="8836"/>
                  <a:pt x="18655"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3" name="Shape 2663"/>
          <p:cNvSpPr/>
          <p:nvPr/>
        </p:nvSpPr>
        <p:spPr>
          <a:xfrm>
            <a:off x="8157675" y="5113095"/>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0800" y="5400"/>
                </a:moveTo>
                <a:lnTo>
                  <a:pt x="3927" y="10800"/>
                </a:lnTo>
                <a:lnTo>
                  <a:pt x="8836" y="10800"/>
                </a:lnTo>
                <a:lnTo>
                  <a:pt x="9818" y="16200"/>
                </a:lnTo>
                <a:lnTo>
                  <a:pt x="16691" y="10800"/>
                </a:lnTo>
                <a:lnTo>
                  <a:pt x="11782" y="10800"/>
                </a:lnTo>
                <a:cubicBezTo>
                  <a:pt x="11782" y="10800"/>
                  <a:pt x="10800" y="5400"/>
                  <a:pt x="10800" y="54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4" name="Shape 2664"/>
          <p:cNvSpPr/>
          <p:nvPr/>
        </p:nvSpPr>
        <p:spPr>
          <a:xfrm>
            <a:off x="9224197" y="5113095"/>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1" y="19800"/>
                  <a:pt x="982" y="18995"/>
                  <a:pt x="982" y="18000"/>
                </a:cubicBezTo>
                <a:lnTo>
                  <a:pt x="982" y="3600"/>
                </a:lnTo>
                <a:cubicBezTo>
                  <a:pt x="982" y="2607"/>
                  <a:pt x="1421"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5" name="Shape 2665"/>
          <p:cNvSpPr/>
          <p:nvPr/>
        </p:nvSpPr>
        <p:spPr>
          <a:xfrm>
            <a:off x="10290719" y="5113095"/>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6873" y="18000"/>
                </a:lnTo>
                <a:lnTo>
                  <a:pt x="6873" y="3600"/>
                </a:lnTo>
                <a:lnTo>
                  <a:pt x="1964" y="3600"/>
                </a:lnTo>
                <a:cubicBezTo>
                  <a:pt x="1964" y="3600"/>
                  <a:pt x="1964" y="18000"/>
                  <a:pt x="1964" y="180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6" name="Shape 2666"/>
          <p:cNvSpPr/>
          <p:nvPr/>
        </p:nvSpPr>
        <p:spPr>
          <a:xfrm>
            <a:off x="11357241" y="5113095"/>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10800" y="18000"/>
                </a:lnTo>
                <a:lnTo>
                  <a:pt x="10800" y="3600"/>
                </a:lnTo>
                <a:lnTo>
                  <a:pt x="1964" y="3600"/>
                </a:lnTo>
                <a:cubicBezTo>
                  <a:pt x="1964" y="3600"/>
                  <a:pt x="1964" y="18000"/>
                  <a:pt x="1964" y="180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7" name="Shape 2667"/>
          <p:cNvSpPr/>
          <p:nvPr/>
        </p:nvSpPr>
        <p:spPr>
          <a:xfrm>
            <a:off x="1758542" y="6179617"/>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4" y="18000"/>
                </a:moveTo>
                <a:lnTo>
                  <a:pt x="14727" y="18000"/>
                </a:lnTo>
                <a:lnTo>
                  <a:pt x="14727"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8" name="Shape 2668"/>
          <p:cNvSpPr/>
          <p:nvPr/>
        </p:nvSpPr>
        <p:spPr>
          <a:xfrm>
            <a:off x="2825064" y="6179617"/>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964" y="18000"/>
                </a:moveTo>
                <a:lnTo>
                  <a:pt x="18655" y="18000"/>
                </a:lnTo>
                <a:lnTo>
                  <a:pt x="18655" y="3600"/>
                </a:lnTo>
                <a:lnTo>
                  <a:pt x="1964" y="3600"/>
                </a:lnTo>
                <a:cubicBezTo>
                  <a:pt x="1964" y="3600"/>
                  <a:pt x="1964" y="18000"/>
                  <a:pt x="1964" y="18000"/>
                </a:cubicBezTo>
                <a:close/>
                <a:moveTo>
                  <a:pt x="19636" y="18000"/>
                </a:moveTo>
                <a:cubicBezTo>
                  <a:pt x="19636" y="18994"/>
                  <a:pt x="19197" y="19800"/>
                  <a:pt x="18655" y="19800"/>
                </a:cubicBezTo>
                <a:lnTo>
                  <a:pt x="1964" y="19800"/>
                </a:lnTo>
                <a:cubicBezTo>
                  <a:pt x="1422" y="19800"/>
                  <a:pt x="982" y="18994"/>
                  <a:pt x="982" y="18000"/>
                </a:cubicBezTo>
                <a:lnTo>
                  <a:pt x="982" y="3600"/>
                </a:lnTo>
                <a:cubicBezTo>
                  <a:pt x="982" y="2606"/>
                  <a:pt x="1422" y="1800"/>
                  <a:pt x="1964" y="1800"/>
                </a:cubicBezTo>
                <a:lnTo>
                  <a:pt x="18655" y="1800"/>
                </a:lnTo>
                <a:cubicBezTo>
                  <a:pt x="19197" y="1800"/>
                  <a:pt x="19636" y="2606"/>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8"/>
                  <a:pt x="879" y="21600"/>
                  <a:pt x="1964" y="21600"/>
                </a:cubicBezTo>
                <a:lnTo>
                  <a:pt x="18655" y="21600"/>
                </a:lnTo>
                <a:cubicBezTo>
                  <a:pt x="19739" y="21600"/>
                  <a:pt x="20618" y="19988"/>
                  <a:pt x="20618" y="18000"/>
                </a:cubicBezTo>
                <a:lnTo>
                  <a:pt x="20618" y="14401"/>
                </a:lnTo>
                <a:cubicBezTo>
                  <a:pt x="21160" y="14401"/>
                  <a:pt x="21600" y="13594"/>
                  <a:pt x="21600" y="12600"/>
                </a:cubicBezTo>
                <a:lnTo>
                  <a:pt x="21600" y="9000"/>
                </a:lnTo>
                <a:cubicBezTo>
                  <a:pt x="21600" y="8006"/>
                  <a:pt x="21160" y="7200"/>
                  <a:pt x="20618" y="7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69" name="Shape 2669"/>
          <p:cNvSpPr/>
          <p:nvPr/>
        </p:nvSpPr>
        <p:spPr>
          <a:xfrm>
            <a:off x="3916979" y="6052650"/>
            <a:ext cx="507869" cy="558668"/>
          </a:xfrm>
          <a:custGeom>
            <a:avLst/>
            <a:gdLst/>
            <a:ahLst/>
            <a:cxnLst>
              <a:cxn ang="0">
                <a:pos x="wd2" y="hd2"/>
              </a:cxn>
              <a:cxn ang="5400000">
                <a:pos x="wd2" y="hd2"/>
              </a:cxn>
              <a:cxn ang="10800000">
                <a:pos x="wd2" y="hd2"/>
              </a:cxn>
              <a:cxn ang="16200000">
                <a:pos x="wd2" y="hd2"/>
              </a:cxn>
            </a:cxnLst>
            <a:rect l="0" t="0" r="r" b="b"/>
            <a:pathLst>
              <a:path w="21600" h="21600" extrusionOk="0">
                <a:moveTo>
                  <a:pt x="12960" y="2161"/>
                </a:moveTo>
                <a:lnTo>
                  <a:pt x="12960" y="2178"/>
                </a:lnTo>
                <a:cubicBezTo>
                  <a:pt x="12662" y="2178"/>
                  <a:pt x="12420" y="2398"/>
                  <a:pt x="12420" y="2669"/>
                </a:cubicBezTo>
                <a:cubicBezTo>
                  <a:pt x="12420" y="2940"/>
                  <a:pt x="12662" y="3160"/>
                  <a:pt x="12960" y="3160"/>
                </a:cubicBezTo>
                <a:lnTo>
                  <a:pt x="12960" y="3172"/>
                </a:lnTo>
                <a:cubicBezTo>
                  <a:pt x="17287" y="4066"/>
                  <a:pt x="20520" y="7577"/>
                  <a:pt x="20520" y="11782"/>
                </a:cubicBezTo>
                <a:cubicBezTo>
                  <a:pt x="20520" y="16662"/>
                  <a:pt x="16168" y="20618"/>
                  <a:pt x="10800" y="20618"/>
                </a:cubicBezTo>
                <a:cubicBezTo>
                  <a:pt x="5432" y="20618"/>
                  <a:pt x="1080" y="16662"/>
                  <a:pt x="1080" y="11782"/>
                </a:cubicBezTo>
                <a:cubicBezTo>
                  <a:pt x="1080" y="7577"/>
                  <a:pt x="4313" y="4066"/>
                  <a:pt x="8640" y="3172"/>
                </a:cubicBezTo>
                <a:lnTo>
                  <a:pt x="8640" y="3160"/>
                </a:lnTo>
                <a:cubicBezTo>
                  <a:pt x="8938" y="3160"/>
                  <a:pt x="9180" y="2940"/>
                  <a:pt x="9180" y="2669"/>
                </a:cubicBezTo>
                <a:cubicBezTo>
                  <a:pt x="9180" y="2398"/>
                  <a:pt x="8938" y="2178"/>
                  <a:pt x="8640" y="2178"/>
                </a:cubicBezTo>
                <a:lnTo>
                  <a:pt x="8640" y="2161"/>
                </a:lnTo>
                <a:cubicBezTo>
                  <a:pt x="3710" y="3071"/>
                  <a:pt x="0" y="7031"/>
                  <a:pt x="0" y="11782"/>
                </a:cubicBezTo>
                <a:cubicBezTo>
                  <a:pt x="0" y="17204"/>
                  <a:pt x="4835" y="21600"/>
                  <a:pt x="10800" y="21600"/>
                </a:cubicBezTo>
                <a:cubicBezTo>
                  <a:pt x="16765" y="21600"/>
                  <a:pt x="21600" y="17204"/>
                  <a:pt x="21600" y="11782"/>
                </a:cubicBezTo>
                <a:cubicBezTo>
                  <a:pt x="21600" y="7031"/>
                  <a:pt x="17890" y="3071"/>
                  <a:pt x="12960" y="2161"/>
                </a:cubicBezTo>
                <a:moveTo>
                  <a:pt x="10800" y="12763"/>
                </a:moveTo>
                <a:cubicBezTo>
                  <a:pt x="11098" y="12763"/>
                  <a:pt x="11340" y="12544"/>
                  <a:pt x="11340" y="12272"/>
                </a:cubicBezTo>
                <a:lnTo>
                  <a:pt x="11340" y="491"/>
                </a:lnTo>
                <a:cubicBezTo>
                  <a:pt x="11340" y="220"/>
                  <a:pt x="11098" y="0"/>
                  <a:pt x="10800" y="0"/>
                </a:cubicBezTo>
                <a:cubicBezTo>
                  <a:pt x="10502" y="0"/>
                  <a:pt x="10260" y="220"/>
                  <a:pt x="10260" y="491"/>
                </a:cubicBezTo>
                <a:lnTo>
                  <a:pt x="10260" y="12272"/>
                </a:lnTo>
                <a:cubicBezTo>
                  <a:pt x="10260" y="12544"/>
                  <a:pt x="10502" y="12763"/>
                  <a:pt x="10800" y="1276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0" name="Shape 2670"/>
          <p:cNvSpPr/>
          <p:nvPr/>
        </p:nvSpPr>
        <p:spPr>
          <a:xfrm>
            <a:off x="4958108" y="6128831"/>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2273" y="21600"/>
                </a:moveTo>
                <a:lnTo>
                  <a:pt x="13255" y="21600"/>
                </a:lnTo>
                <a:lnTo>
                  <a:pt x="13255" y="0"/>
                </a:lnTo>
                <a:lnTo>
                  <a:pt x="12273" y="0"/>
                </a:lnTo>
                <a:cubicBezTo>
                  <a:pt x="12273" y="0"/>
                  <a:pt x="12273" y="21600"/>
                  <a:pt x="12273" y="21600"/>
                </a:cubicBezTo>
                <a:close/>
                <a:moveTo>
                  <a:pt x="14236" y="21600"/>
                </a:moveTo>
                <a:lnTo>
                  <a:pt x="16691" y="21600"/>
                </a:lnTo>
                <a:lnTo>
                  <a:pt x="16691" y="0"/>
                </a:lnTo>
                <a:lnTo>
                  <a:pt x="14236" y="0"/>
                </a:lnTo>
                <a:cubicBezTo>
                  <a:pt x="14236" y="0"/>
                  <a:pt x="14236" y="21600"/>
                  <a:pt x="14236" y="21600"/>
                </a:cubicBezTo>
                <a:close/>
                <a:moveTo>
                  <a:pt x="17673" y="21600"/>
                </a:moveTo>
                <a:lnTo>
                  <a:pt x="18655" y="21600"/>
                </a:lnTo>
                <a:lnTo>
                  <a:pt x="18655" y="0"/>
                </a:lnTo>
                <a:lnTo>
                  <a:pt x="17673" y="0"/>
                </a:lnTo>
                <a:cubicBezTo>
                  <a:pt x="17673" y="0"/>
                  <a:pt x="17673" y="21600"/>
                  <a:pt x="17673" y="21600"/>
                </a:cubicBezTo>
                <a:close/>
                <a:moveTo>
                  <a:pt x="20618" y="0"/>
                </a:moveTo>
                <a:lnTo>
                  <a:pt x="19636" y="0"/>
                </a:lnTo>
                <a:lnTo>
                  <a:pt x="19636" y="21600"/>
                </a:lnTo>
                <a:lnTo>
                  <a:pt x="20618" y="21600"/>
                </a:lnTo>
                <a:cubicBezTo>
                  <a:pt x="21160" y="21600"/>
                  <a:pt x="21600" y="20996"/>
                  <a:pt x="21600" y="20250"/>
                </a:cubicBezTo>
                <a:lnTo>
                  <a:pt x="21600" y="1350"/>
                </a:lnTo>
                <a:cubicBezTo>
                  <a:pt x="21600" y="605"/>
                  <a:pt x="21160" y="0"/>
                  <a:pt x="20618" y="0"/>
                </a:cubicBezTo>
                <a:moveTo>
                  <a:pt x="4909" y="21600"/>
                </a:moveTo>
                <a:lnTo>
                  <a:pt x="5891" y="21600"/>
                </a:lnTo>
                <a:lnTo>
                  <a:pt x="5891" y="0"/>
                </a:lnTo>
                <a:lnTo>
                  <a:pt x="4909" y="0"/>
                </a:lnTo>
                <a:cubicBezTo>
                  <a:pt x="4909" y="0"/>
                  <a:pt x="4909" y="21600"/>
                  <a:pt x="4909" y="21600"/>
                </a:cubicBezTo>
                <a:close/>
                <a:moveTo>
                  <a:pt x="0" y="1350"/>
                </a:moveTo>
                <a:lnTo>
                  <a:pt x="0" y="20250"/>
                </a:lnTo>
                <a:cubicBezTo>
                  <a:pt x="0" y="20996"/>
                  <a:pt x="440" y="21600"/>
                  <a:pt x="982" y="21600"/>
                </a:cubicBezTo>
                <a:lnTo>
                  <a:pt x="982" y="0"/>
                </a:lnTo>
                <a:cubicBezTo>
                  <a:pt x="440" y="0"/>
                  <a:pt x="0" y="605"/>
                  <a:pt x="0" y="1350"/>
                </a:cubicBezTo>
                <a:moveTo>
                  <a:pt x="1964" y="21600"/>
                </a:moveTo>
                <a:lnTo>
                  <a:pt x="3927" y="21600"/>
                </a:lnTo>
                <a:lnTo>
                  <a:pt x="3927" y="0"/>
                </a:lnTo>
                <a:lnTo>
                  <a:pt x="1964" y="0"/>
                </a:lnTo>
                <a:cubicBezTo>
                  <a:pt x="1964" y="0"/>
                  <a:pt x="1964" y="21600"/>
                  <a:pt x="1964" y="21600"/>
                </a:cubicBezTo>
                <a:close/>
                <a:moveTo>
                  <a:pt x="6873" y="21600"/>
                </a:moveTo>
                <a:lnTo>
                  <a:pt x="9327" y="21600"/>
                </a:lnTo>
                <a:lnTo>
                  <a:pt x="9327" y="0"/>
                </a:lnTo>
                <a:lnTo>
                  <a:pt x="6873" y="0"/>
                </a:lnTo>
                <a:cubicBezTo>
                  <a:pt x="6873" y="0"/>
                  <a:pt x="6873" y="21600"/>
                  <a:pt x="6873" y="21600"/>
                </a:cubicBezTo>
                <a:close/>
                <a:moveTo>
                  <a:pt x="10309" y="21600"/>
                </a:moveTo>
                <a:lnTo>
                  <a:pt x="11291" y="21600"/>
                </a:lnTo>
                <a:lnTo>
                  <a:pt x="11291" y="0"/>
                </a:lnTo>
                <a:lnTo>
                  <a:pt x="10309" y="0"/>
                </a:lnTo>
                <a:cubicBezTo>
                  <a:pt x="10309" y="0"/>
                  <a:pt x="10309" y="21600"/>
                  <a:pt x="10309" y="216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1" name="Shape 2671"/>
          <p:cNvSpPr/>
          <p:nvPr/>
        </p:nvSpPr>
        <p:spPr>
          <a:xfrm>
            <a:off x="6024630" y="6052650"/>
            <a:ext cx="558655" cy="558668"/>
          </a:xfrm>
          <a:custGeom>
            <a:avLst/>
            <a:gdLst/>
            <a:ahLst/>
            <a:cxnLst>
              <a:cxn ang="0">
                <a:pos x="wd2" y="hd2"/>
              </a:cxn>
              <a:cxn ang="5400000">
                <a:pos x="wd2" y="hd2"/>
              </a:cxn>
              <a:cxn ang="10800000">
                <a:pos x="wd2" y="hd2"/>
              </a:cxn>
              <a:cxn ang="16200000">
                <a:pos x="wd2" y="hd2"/>
              </a:cxn>
            </a:cxnLst>
            <a:rect l="0" t="0" r="r" b="b"/>
            <a:pathLst>
              <a:path w="21600" h="21600" extrusionOk="0">
                <a:moveTo>
                  <a:pt x="10309" y="15421"/>
                </a:moveTo>
                <a:cubicBezTo>
                  <a:pt x="10666" y="15276"/>
                  <a:pt x="10995" y="15082"/>
                  <a:pt x="11291" y="14845"/>
                </a:cubicBezTo>
                <a:lnTo>
                  <a:pt x="11291" y="8719"/>
                </a:lnTo>
                <a:cubicBezTo>
                  <a:pt x="10995" y="8482"/>
                  <a:pt x="10666" y="8287"/>
                  <a:pt x="10309" y="8143"/>
                </a:cubicBezTo>
                <a:cubicBezTo>
                  <a:pt x="10309" y="8143"/>
                  <a:pt x="10309" y="15421"/>
                  <a:pt x="10309" y="15421"/>
                </a:cubicBezTo>
                <a:close/>
                <a:moveTo>
                  <a:pt x="12273" y="13681"/>
                </a:moveTo>
                <a:cubicBezTo>
                  <a:pt x="12585" y="13118"/>
                  <a:pt x="12764" y="12471"/>
                  <a:pt x="12764" y="11782"/>
                </a:cubicBezTo>
                <a:cubicBezTo>
                  <a:pt x="12764" y="11092"/>
                  <a:pt x="12585" y="10445"/>
                  <a:pt x="12273" y="9882"/>
                </a:cubicBezTo>
                <a:cubicBezTo>
                  <a:pt x="12273" y="9882"/>
                  <a:pt x="12273" y="13681"/>
                  <a:pt x="12273" y="13681"/>
                </a:cubicBezTo>
                <a:close/>
                <a:moveTo>
                  <a:pt x="5891" y="14373"/>
                </a:moveTo>
                <a:lnTo>
                  <a:pt x="5891" y="9190"/>
                </a:lnTo>
                <a:cubicBezTo>
                  <a:pt x="5282" y="9882"/>
                  <a:pt x="4909" y="10788"/>
                  <a:pt x="4909" y="11782"/>
                </a:cubicBezTo>
                <a:cubicBezTo>
                  <a:pt x="4909" y="12776"/>
                  <a:pt x="5282" y="13681"/>
                  <a:pt x="5891" y="14373"/>
                </a:cubicBezTo>
                <a:moveTo>
                  <a:pt x="6873" y="8384"/>
                </a:moveTo>
                <a:lnTo>
                  <a:pt x="6873" y="15179"/>
                </a:lnTo>
                <a:cubicBezTo>
                  <a:pt x="7451" y="15514"/>
                  <a:pt x="8120" y="15709"/>
                  <a:pt x="8836" y="15709"/>
                </a:cubicBezTo>
                <a:cubicBezTo>
                  <a:pt x="9003" y="15709"/>
                  <a:pt x="9166" y="15696"/>
                  <a:pt x="9327" y="15675"/>
                </a:cubicBezTo>
                <a:lnTo>
                  <a:pt x="9327" y="7888"/>
                </a:lnTo>
                <a:cubicBezTo>
                  <a:pt x="9166" y="7868"/>
                  <a:pt x="9003" y="7854"/>
                  <a:pt x="8836" y="7854"/>
                </a:cubicBezTo>
                <a:cubicBezTo>
                  <a:pt x="8120" y="7854"/>
                  <a:pt x="7451" y="8049"/>
                  <a:pt x="6873" y="8384"/>
                </a:cubicBezTo>
                <a:moveTo>
                  <a:pt x="20618" y="0"/>
                </a:moveTo>
                <a:lnTo>
                  <a:pt x="19636" y="0"/>
                </a:lnTo>
                <a:lnTo>
                  <a:pt x="19636" y="15709"/>
                </a:lnTo>
                <a:lnTo>
                  <a:pt x="20618" y="15709"/>
                </a:lnTo>
                <a:cubicBezTo>
                  <a:pt x="21160" y="15709"/>
                  <a:pt x="21600" y="15270"/>
                  <a:pt x="21600" y="14727"/>
                </a:cubicBezTo>
                <a:lnTo>
                  <a:pt x="21600" y="982"/>
                </a:lnTo>
                <a:cubicBezTo>
                  <a:pt x="21600" y="440"/>
                  <a:pt x="21160" y="0"/>
                  <a:pt x="20618" y="0"/>
                </a:cubicBezTo>
                <a:moveTo>
                  <a:pt x="8836" y="17672"/>
                </a:moveTo>
                <a:cubicBezTo>
                  <a:pt x="5583" y="17672"/>
                  <a:pt x="2945" y="15035"/>
                  <a:pt x="2945" y="11782"/>
                </a:cubicBezTo>
                <a:cubicBezTo>
                  <a:pt x="2945" y="8528"/>
                  <a:pt x="5583" y="5891"/>
                  <a:pt x="8836" y="5891"/>
                </a:cubicBezTo>
                <a:cubicBezTo>
                  <a:pt x="12090" y="5891"/>
                  <a:pt x="14727" y="8528"/>
                  <a:pt x="14727" y="11782"/>
                </a:cubicBezTo>
                <a:cubicBezTo>
                  <a:pt x="14727" y="15035"/>
                  <a:pt x="12090" y="17672"/>
                  <a:pt x="8836" y="17672"/>
                </a:cubicBezTo>
                <a:moveTo>
                  <a:pt x="14027" y="16277"/>
                </a:moveTo>
                <a:cubicBezTo>
                  <a:pt x="15072" y="15072"/>
                  <a:pt x="15709" y="13503"/>
                  <a:pt x="15709" y="11782"/>
                </a:cubicBezTo>
                <a:cubicBezTo>
                  <a:pt x="15709" y="7986"/>
                  <a:pt x="12632" y="4909"/>
                  <a:pt x="8836" y="4909"/>
                </a:cubicBezTo>
                <a:cubicBezTo>
                  <a:pt x="5041" y="4909"/>
                  <a:pt x="1964" y="7986"/>
                  <a:pt x="1964" y="11782"/>
                </a:cubicBezTo>
                <a:cubicBezTo>
                  <a:pt x="1964" y="15577"/>
                  <a:pt x="5041" y="18654"/>
                  <a:pt x="8836" y="18654"/>
                </a:cubicBezTo>
                <a:cubicBezTo>
                  <a:pt x="10557" y="18654"/>
                  <a:pt x="12127" y="18017"/>
                  <a:pt x="13333" y="16972"/>
                </a:cubicBezTo>
                <a:lnTo>
                  <a:pt x="17817" y="21456"/>
                </a:lnTo>
                <a:cubicBezTo>
                  <a:pt x="17905" y="21545"/>
                  <a:pt x="18028" y="21600"/>
                  <a:pt x="18164" y="21600"/>
                </a:cubicBezTo>
                <a:cubicBezTo>
                  <a:pt x="18434" y="21600"/>
                  <a:pt x="18655" y="21380"/>
                  <a:pt x="18655" y="21109"/>
                </a:cubicBezTo>
                <a:cubicBezTo>
                  <a:pt x="18655" y="20974"/>
                  <a:pt x="18600" y="20851"/>
                  <a:pt x="18511" y="20762"/>
                </a:cubicBezTo>
                <a:cubicBezTo>
                  <a:pt x="18511" y="20762"/>
                  <a:pt x="14027" y="16277"/>
                  <a:pt x="14027" y="16277"/>
                </a:cubicBezTo>
                <a:close/>
                <a:moveTo>
                  <a:pt x="17673" y="15709"/>
                </a:moveTo>
                <a:lnTo>
                  <a:pt x="18655" y="15709"/>
                </a:lnTo>
                <a:lnTo>
                  <a:pt x="18655" y="0"/>
                </a:lnTo>
                <a:lnTo>
                  <a:pt x="17673" y="0"/>
                </a:lnTo>
                <a:cubicBezTo>
                  <a:pt x="17673" y="0"/>
                  <a:pt x="17673" y="15709"/>
                  <a:pt x="17673" y="15709"/>
                </a:cubicBezTo>
                <a:close/>
                <a:moveTo>
                  <a:pt x="16691" y="15709"/>
                </a:moveTo>
                <a:lnTo>
                  <a:pt x="16691" y="11783"/>
                </a:lnTo>
                <a:cubicBezTo>
                  <a:pt x="16691" y="13214"/>
                  <a:pt x="16301" y="14553"/>
                  <a:pt x="15631" y="15709"/>
                </a:cubicBezTo>
                <a:cubicBezTo>
                  <a:pt x="15631" y="15709"/>
                  <a:pt x="16691" y="15709"/>
                  <a:pt x="16691" y="15709"/>
                </a:cubicBezTo>
                <a:close/>
                <a:moveTo>
                  <a:pt x="16691" y="0"/>
                </a:moveTo>
                <a:lnTo>
                  <a:pt x="14236" y="0"/>
                </a:lnTo>
                <a:lnTo>
                  <a:pt x="14236" y="6088"/>
                </a:lnTo>
                <a:cubicBezTo>
                  <a:pt x="15745" y="7519"/>
                  <a:pt x="16691" y="9538"/>
                  <a:pt x="16691" y="11781"/>
                </a:cubicBezTo>
                <a:cubicBezTo>
                  <a:pt x="16691" y="11781"/>
                  <a:pt x="16691" y="0"/>
                  <a:pt x="16691" y="0"/>
                </a:cubicBezTo>
                <a:close/>
                <a:moveTo>
                  <a:pt x="11291" y="0"/>
                </a:moveTo>
                <a:lnTo>
                  <a:pt x="10309" y="0"/>
                </a:lnTo>
                <a:lnTo>
                  <a:pt x="10309" y="4070"/>
                </a:lnTo>
                <a:cubicBezTo>
                  <a:pt x="10645" y="4134"/>
                  <a:pt x="10972" y="4219"/>
                  <a:pt x="11291" y="4324"/>
                </a:cubicBezTo>
                <a:cubicBezTo>
                  <a:pt x="11291" y="4324"/>
                  <a:pt x="11291" y="0"/>
                  <a:pt x="11291" y="0"/>
                </a:cubicBezTo>
                <a:close/>
                <a:moveTo>
                  <a:pt x="1964" y="15709"/>
                </a:moveTo>
                <a:lnTo>
                  <a:pt x="2041" y="15709"/>
                </a:lnTo>
                <a:cubicBezTo>
                  <a:pt x="2016" y="15666"/>
                  <a:pt x="1988" y="15625"/>
                  <a:pt x="1964" y="15581"/>
                </a:cubicBezTo>
                <a:cubicBezTo>
                  <a:pt x="1964" y="15581"/>
                  <a:pt x="1964" y="15709"/>
                  <a:pt x="1964" y="15709"/>
                </a:cubicBezTo>
                <a:close/>
                <a:moveTo>
                  <a:pt x="13255" y="0"/>
                </a:moveTo>
                <a:lnTo>
                  <a:pt x="12273" y="0"/>
                </a:lnTo>
                <a:lnTo>
                  <a:pt x="12273" y="4727"/>
                </a:lnTo>
                <a:cubicBezTo>
                  <a:pt x="12613" y="4894"/>
                  <a:pt x="12944" y="5077"/>
                  <a:pt x="13255" y="5289"/>
                </a:cubicBezTo>
                <a:cubicBezTo>
                  <a:pt x="13255" y="5289"/>
                  <a:pt x="13255" y="0"/>
                  <a:pt x="13255" y="0"/>
                </a:cubicBezTo>
                <a:close/>
                <a:moveTo>
                  <a:pt x="9327" y="3952"/>
                </a:moveTo>
                <a:lnTo>
                  <a:pt x="9327" y="0"/>
                </a:lnTo>
                <a:lnTo>
                  <a:pt x="6873" y="0"/>
                </a:lnTo>
                <a:lnTo>
                  <a:pt x="6873" y="4185"/>
                </a:lnTo>
                <a:cubicBezTo>
                  <a:pt x="7501" y="4023"/>
                  <a:pt x="8157" y="3927"/>
                  <a:pt x="8836" y="3927"/>
                </a:cubicBezTo>
                <a:cubicBezTo>
                  <a:pt x="9002" y="3927"/>
                  <a:pt x="9164" y="3942"/>
                  <a:pt x="9327" y="3952"/>
                </a:cubicBezTo>
                <a:moveTo>
                  <a:pt x="5891" y="0"/>
                </a:moveTo>
                <a:lnTo>
                  <a:pt x="4909" y="0"/>
                </a:lnTo>
                <a:lnTo>
                  <a:pt x="4909" y="4987"/>
                </a:lnTo>
                <a:cubicBezTo>
                  <a:pt x="5224" y="4804"/>
                  <a:pt x="5551" y="4641"/>
                  <a:pt x="5891" y="4504"/>
                </a:cubicBezTo>
                <a:cubicBezTo>
                  <a:pt x="5891" y="4504"/>
                  <a:pt x="5891" y="0"/>
                  <a:pt x="5891" y="0"/>
                </a:cubicBezTo>
                <a:close/>
                <a:moveTo>
                  <a:pt x="0" y="982"/>
                </a:moveTo>
                <a:lnTo>
                  <a:pt x="0" y="14727"/>
                </a:lnTo>
                <a:cubicBezTo>
                  <a:pt x="0" y="15270"/>
                  <a:pt x="440" y="15709"/>
                  <a:pt x="982" y="15709"/>
                </a:cubicBezTo>
                <a:lnTo>
                  <a:pt x="982" y="0"/>
                </a:lnTo>
                <a:cubicBezTo>
                  <a:pt x="440" y="0"/>
                  <a:pt x="0" y="440"/>
                  <a:pt x="0" y="982"/>
                </a:cubicBezTo>
                <a:moveTo>
                  <a:pt x="3927" y="5656"/>
                </a:moveTo>
                <a:lnTo>
                  <a:pt x="3927" y="0"/>
                </a:lnTo>
                <a:lnTo>
                  <a:pt x="1964" y="0"/>
                </a:lnTo>
                <a:lnTo>
                  <a:pt x="1964" y="7982"/>
                </a:lnTo>
                <a:cubicBezTo>
                  <a:pt x="2462" y="7084"/>
                  <a:pt x="3131" y="6294"/>
                  <a:pt x="3927" y="565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2" name="Shape 2672"/>
          <p:cNvSpPr/>
          <p:nvPr/>
        </p:nvSpPr>
        <p:spPr>
          <a:xfrm>
            <a:off x="7091153" y="6128831"/>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9818" y="21600"/>
                </a:moveTo>
                <a:lnTo>
                  <a:pt x="11782" y="21600"/>
                </a:lnTo>
                <a:lnTo>
                  <a:pt x="11782" y="17550"/>
                </a:lnTo>
                <a:lnTo>
                  <a:pt x="9818" y="17550"/>
                </a:lnTo>
                <a:cubicBezTo>
                  <a:pt x="9818" y="17550"/>
                  <a:pt x="9818" y="21600"/>
                  <a:pt x="9818" y="21600"/>
                </a:cubicBezTo>
                <a:close/>
                <a:moveTo>
                  <a:pt x="7855" y="21600"/>
                </a:moveTo>
                <a:lnTo>
                  <a:pt x="8836" y="21600"/>
                </a:lnTo>
                <a:lnTo>
                  <a:pt x="8836" y="17550"/>
                </a:lnTo>
                <a:lnTo>
                  <a:pt x="7855" y="17550"/>
                </a:lnTo>
                <a:cubicBezTo>
                  <a:pt x="7855" y="17550"/>
                  <a:pt x="7855" y="21600"/>
                  <a:pt x="7855" y="21600"/>
                </a:cubicBezTo>
                <a:close/>
                <a:moveTo>
                  <a:pt x="2945" y="21600"/>
                </a:moveTo>
                <a:lnTo>
                  <a:pt x="3927" y="21600"/>
                </a:lnTo>
                <a:lnTo>
                  <a:pt x="3927" y="17550"/>
                </a:lnTo>
                <a:lnTo>
                  <a:pt x="2945" y="17550"/>
                </a:lnTo>
                <a:cubicBezTo>
                  <a:pt x="2945" y="17550"/>
                  <a:pt x="2945" y="21600"/>
                  <a:pt x="2945" y="21600"/>
                </a:cubicBezTo>
                <a:close/>
                <a:moveTo>
                  <a:pt x="4909" y="21600"/>
                </a:moveTo>
                <a:lnTo>
                  <a:pt x="6873" y="21600"/>
                </a:lnTo>
                <a:lnTo>
                  <a:pt x="6873" y="17550"/>
                </a:lnTo>
                <a:lnTo>
                  <a:pt x="4909" y="17550"/>
                </a:lnTo>
                <a:cubicBezTo>
                  <a:pt x="4909" y="17550"/>
                  <a:pt x="4909" y="21600"/>
                  <a:pt x="4909" y="21600"/>
                </a:cubicBezTo>
                <a:close/>
                <a:moveTo>
                  <a:pt x="12764" y="21600"/>
                </a:moveTo>
                <a:lnTo>
                  <a:pt x="13745" y="21600"/>
                </a:lnTo>
                <a:lnTo>
                  <a:pt x="13745" y="17550"/>
                </a:lnTo>
                <a:lnTo>
                  <a:pt x="12764" y="17550"/>
                </a:lnTo>
                <a:cubicBezTo>
                  <a:pt x="12764" y="17550"/>
                  <a:pt x="12764" y="21600"/>
                  <a:pt x="12764" y="21600"/>
                </a:cubicBezTo>
                <a:close/>
                <a:moveTo>
                  <a:pt x="20618" y="14850"/>
                </a:moveTo>
                <a:lnTo>
                  <a:pt x="982" y="14850"/>
                </a:lnTo>
                <a:lnTo>
                  <a:pt x="982" y="13500"/>
                </a:lnTo>
                <a:lnTo>
                  <a:pt x="20618" y="13500"/>
                </a:lnTo>
                <a:cubicBezTo>
                  <a:pt x="20618" y="13500"/>
                  <a:pt x="20618" y="14850"/>
                  <a:pt x="20618" y="14850"/>
                </a:cubicBezTo>
                <a:close/>
                <a:moveTo>
                  <a:pt x="20618" y="12150"/>
                </a:moveTo>
                <a:lnTo>
                  <a:pt x="982" y="12150"/>
                </a:lnTo>
                <a:cubicBezTo>
                  <a:pt x="440" y="12150"/>
                  <a:pt x="0" y="12755"/>
                  <a:pt x="0" y="13500"/>
                </a:cubicBezTo>
                <a:lnTo>
                  <a:pt x="0" y="14850"/>
                </a:lnTo>
                <a:cubicBezTo>
                  <a:pt x="0" y="15595"/>
                  <a:pt x="440" y="16200"/>
                  <a:pt x="982" y="16200"/>
                </a:cubicBezTo>
                <a:lnTo>
                  <a:pt x="20618" y="16200"/>
                </a:lnTo>
                <a:cubicBezTo>
                  <a:pt x="21160" y="16200"/>
                  <a:pt x="21600" y="15595"/>
                  <a:pt x="21600" y="14850"/>
                </a:cubicBezTo>
                <a:lnTo>
                  <a:pt x="21600" y="13500"/>
                </a:lnTo>
                <a:cubicBezTo>
                  <a:pt x="21600" y="12755"/>
                  <a:pt x="21160" y="12150"/>
                  <a:pt x="20618" y="12150"/>
                </a:cubicBezTo>
                <a:moveTo>
                  <a:pt x="982" y="20250"/>
                </a:moveTo>
                <a:cubicBezTo>
                  <a:pt x="982" y="20996"/>
                  <a:pt x="1422" y="21600"/>
                  <a:pt x="1964" y="21600"/>
                </a:cubicBezTo>
                <a:lnTo>
                  <a:pt x="1964" y="17550"/>
                </a:lnTo>
                <a:lnTo>
                  <a:pt x="982" y="17550"/>
                </a:lnTo>
                <a:cubicBezTo>
                  <a:pt x="982" y="17550"/>
                  <a:pt x="982" y="20250"/>
                  <a:pt x="982" y="20250"/>
                </a:cubicBezTo>
                <a:close/>
                <a:moveTo>
                  <a:pt x="16691" y="21600"/>
                </a:moveTo>
                <a:lnTo>
                  <a:pt x="17673" y="21600"/>
                </a:lnTo>
                <a:lnTo>
                  <a:pt x="17673" y="17550"/>
                </a:lnTo>
                <a:lnTo>
                  <a:pt x="16691" y="17550"/>
                </a:lnTo>
                <a:cubicBezTo>
                  <a:pt x="16691" y="17550"/>
                  <a:pt x="16691" y="21600"/>
                  <a:pt x="16691" y="21600"/>
                </a:cubicBezTo>
                <a:close/>
                <a:moveTo>
                  <a:pt x="14727" y="21600"/>
                </a:moveTo>
                <a:lnTo>
                  <a:pt x="15709" y="21600"/>
                </a:lnTo>
                <a:lnTo>
                  <a:pt x="15709" y="17550"/>
                </a:lnTo>
                <a:lnTo>
                  <a:pt x="14727" y="17550"/>
                </a:lnTo>
                <a:cubicBezTo>
                  <a:pt x="14727" y="17550"/>
                  <a:pt x="14727" y="21600"/>
                  <a:pt x="14727" y="21600"/>
                </a:cubicBezTo>
                <a:close/>
                <a:moveTo>
                  <a:pt x="18655" y="21600"/>
                </a:moveTo>
                <a:lnTo>
                  <a:pt x="19636" y="21600"/>
                </a:lnTo>
                <a:cubicBezTo>
                  <a:pt x="20178" y="21600"/>
                  <a:pt x="20618" y="20996"/>
                  <a:pt x="20618" y="20250"/>
                </a:cubicBezTo>
                <a:lnTo>
                  <a:pt x="20618" y="17550"/>
                </a:lnTo>
                <a:lnTo>
                  <a:pt x="18655" y="17550"/>
                </a:lnTo>
                <a:cubicBezTo>
                  <a:pt x="18655" y="17550"/>
                  <a:pt x="18655" y="21600"/>
                  <a:pt x="18655" y="21600"/>
                </a:cubicBezTo>
                <a:close/>
                <a:moveTo>
                  <a:pt x="15709" y="0"/>
                </a:moveTo>
                <a:lnTo>
                  <a:pt x="14727" y="0"/>
                </a:lnTo>
                <a:lnTo>
                  <a:pt x="14727" y="10800"/>
                </a:lnTo>
                <a:lnTo>
                  <a:pt x="15709" y="10800"/>
                </a:lnTo>
                <a:cubicBezTo>
                  <a:pt x="15709" y="10800"/>
                  <a:pt x="15709" y="0"/>
                  <a:pt x="15709" y="0"/>
                </a:cubicBezTo>
                <a:close/>
                <a:moveTo>
                  <a:pt x="20618" y="1350"/>
                </a:moveTo>
                <a:cubicBezTo>
                  <a:pt x="20618" y="605"/>
                  <a:pt x="20178" y="0"/>
                  <a:pt x="19636" y="0"/>
                </a:cubicBezTo>
                <a:lnTo>
                  <a:pt x="18655" y="0"/>
                </a:lnTo>
                <a:lnTo>
                  <a:pt x="18655" y="10800"/>
                </a:lnTo>
                <a:lnTo>
                  <a:pt x="20618" y="10800"/>
                </a:lnTo>
                <a:cubicBezTo>
                  <a:pt x="20618" y="10800"/>
                  <a:pt x="20618" y="1350"/>
                  <a:pt x="20618" y="1350"/>
                </a:cubicBezTo>
                <a:close/>
                <a:moveTo>
                  <a:pt x="13745" y="0"/>
                </a:moveTo>
                <a:lnTo>
                  <a:pt x="12764" y="0"/>
                </a:lnTo>
                <a:lnTo>
                  <a:pt x="12764" y="10800"/>
                </a:lnTo>
                <a:lnTo>
                  <a:pt x="13745" y="10800"/>
                </a:lnTo>
                <a:cubicBezTo>
                  <a:pt x="13745" y="10800"/>
                  <a:pt x="13745" y="0"/>
                  <a:pt x="13745" y="0"/>
                </a:cubicBezTo>
                <a:close/>
                <a:moveTo>
                  <a:pt x="17673" y="0"/>
                </a:moveTo>
                <a:lnTo>
                  <a:pt x="16691" y="0"/>
                </a:lnTo>
                <a:lnTo>
                  <a:pt x="16691" y="10800"/>
                </a:lnTo>
                <a:lnTo>
                  <a:pt x="17673" y="10800"/>
                </a:lnTo>
                <a:cubicBezTo>
                  <a:pt x="17673" y="10800"/>
                  <a:pt x="17673" y="0"/>
                  <a:pt x="17673" y="0"/>
                </a:cubicBezTo>
                <a:close/>
                <a:moveTo>
                  <a:pt x="1964" y="0"/>
                </a:moveTo>
                <a:cubicBezTo>
                  <a:pt x="1422" y="0"/>
                  <a:pt x="982" y="605"/>
                  <a:pt x="982" y="1350"/>
                </a:cubicBezTo>
                <a:lnTo>
                  <a:pt x="982" y="10800"/>
                </a:lnTo>
                <a:lnTo>
                  <a:pt x="1964" y="10800"/>
                </a:lnTo>
                <a:cubicBezTo>
                  <a:pt x="1964" y="10800"/>
                  <a:pt x="1964" y="0"/>
                  <a:pt x="1964" y="0"/>
                </a:cubicBezTo>
                <a:close/>
                <a:moveTo>
                  <a:pt x="3927" y="0"/>
                </a:moveTo>
                <a:lnTo>
                  <a:pt x="2945" y="0"/>
                </a:lnTo>
                <a:lnTo>
                  <a:pt x="2945" y="10800"/>
                </a:lnTo>
                <a:lnTo>
                  <a:pt x="3927" y="10800"/>
                </a:lnTo>
                <a:cubicBezTo>
                  <a:pt x="3927" y="10800"/>
                  <a:pt x="3927" y="0"/>
                  <a:pt x="3927" y="0"/>
                </a:cubicBezTo>
                <a:close/>
                <a:moveTo>
                  <a:pt x="6873" y="0"/>
                </a:moveTo>
                <a:lnTo>
                  <a:pt x="4909" y="0"/>
                </a:lnTo>
                <a:lnTo>
                  <a:pt x="4909" y="10800"/>
                </a:lnTo>
                <a:lnTo>
                  <a:pt x="6873" y="10800"/>
                </a:lnTo>
                <a:cubicBezTo>
                  <a:pt x="6873" y="10800"/>
                  <a:pt x="6873" y="0"/>
                  <a:pt x="6873" y="0"/>
                </a:cubicBezTo>
                <a:close/>
                <a:moveTo>
                  <a:pt x="8836" y="0"/>
                </a:moveTo>
                <a:lnTo>
                  <a:pt x="7855" y="0"/>
                </a:lnTo>
                <a:lnTo>
                  <a:pt x="7855" y="10800"/>
                </a:lnTo>
                <a:lnTo>
                  <a:pt x="8836" y="10800"/>
                </a:lnTo>
                <a:cubicBezTo>
                  <a:pt x="8836" y="10800"/>
                  <a:pt x="8836" y="0"/>
                  <a:pt x="8836" y="0"/>
                </a:cubicBezTo>
                <a:close/>
                <a:moveTo>
                  <a:pt x="11782" y="0"/>
                </a:moveTo>
                <a:lnTo>
                  <a:pt x="9818" y="0"/>
                </a:lnTo>
                <a:lnTo>
                  <a:pt x="9818" y="10800"/>
                </a:lnTo>
                <a:lnTo>
                  <a:pt x="11782" y="10800"/>
                </a:lnTo>
                <a:cubicBezTo>
                  <a:pt x="11782" y="10800"/>
                  <a:pt x="11782" y="0"/>
                  <a:pt x="11782" y="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3" name="Shape 2673"/>
          <p:cNvSpPr/>
          <p:nvPr/>
        </p:nvSpPr>
        <p:spPr>
          <a:xfrm>
            <a:off x="8157675" y="6052651"/>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455" y="10309"/>
                </a:moveTo>
                <a:cubicBezTo>
                  <a:pt x="2726" y="10309"/>
                  <a:pt x="2945" y="10090"/>
                  <a:pt x="2945" y="9818"/>
                </a:cubicBezTo>
                <a:cubicBezTo>
                  <a:pt x="2945" y="9547"/>
                  <a:pt x="2726" y="9327"/>
                  <a:pt x="2455" y="9327"/>
                </a:cubicBezTo>
                <a:cubicBezTo>
                  <a:pt x="2183" y="9327"/>
                  <a:pt x="1964" y="9547"/>
                  <a:pt x="1964" y="9818"/>
                </a:cubicBezTo>
                <a:cubicBezTo>
                  <a:pt x="1964" y="10090"/>
                  <a:pt x="2183" y="10309"/>
                  <a:pt x="2455" y="10309"/>
                </a:cubicBezTo>
                <a:moveTo>
                  <a:pt x="20618" y="11782"/>
                </a:moveTo>
                <a:lnTo>
                  <a:pt x="982" y="11782"/>
                </a:lnTo>
                <a:lnTo>
                  <a:pt x="982" y="7855"/>
                </a:lnTo>
                <a:lnTo>
                  <a:pt x="20618" y="7855"/>
                </a:lnTo>
                <a:cubicBezTo>
                  <a:pt x="20618" y="7855"/>
                  <a:pt x="20618" y="11782"/>
                  <a:pt x="20618" y="11782"/>
                </a:cubicBezTo>
                <a:close/>
                <a:moveTo>
                  <a:pt x="2945" y="982"/>
                </a:moveTo>
                <a:lnTo>
                  <a:pt x="14727" y="982"/>
                </a:lnTo>
                <a:lnTo>
                  <a:pt x="14727" y="4418"/>
                </a:lnTo>
                <a:cubicBezTo>
                  <a:pt x="14727" y="4690"/>
                  <a:pt x="14947" y="4909"/>
                  <a:pt x="15218" y="4909"/>
                </a:cubicBezTo>
                <a:lnTo>
                  <a:pt x="18655" y="4909"/>
                </a:lnTo>
                <a:lnTo>
                  <a:pt x="18655" y="6873"/>
                </a:lnTo>
                <a:lnTo>
                  <a:pt x="2945" y="6873"/>
                </a:lnTo>
                <a:cubicBezTo>
                  <a:pt x="2945" y="6873"/>
                  <a:pt x="2945" y="982"/>
                  <a:pt x="2945" y="982"/>
                </a:cubicBezTo>
                <a:close/>
                <a:moveTo>
                  <a:pt x="15709" y="1473"/>
                </a:moveTo>
                <a:lnTo>
                  <a:pt x="18164" y="3927"/>
                </a:lnTo>
                <a:lnTo>
                  <a:pt x="15709" y="3927"/>
                </a:lnTo>
                <a:cubicBezTo>
                  <a:pt x="15709" y="3927"/>
                  <a:pt x="15709" y="1473"/>
                  <a:pt x="15709" y="1473"/>
                </a:cubicBezTo>
                <a:close/>
                <a:moveTo>
                  <a:pt x="20618" y="6873"/>
                </a:moveTo>
                <a:lnTo>
                  <a:pt x="19636" y="6873"/>
                </a:lnTo>
                <a:lnTo>
                  <a:pt x="19636" y="3927"/>
                </a:lnTo>
                <a:lnTo>
                  <a:pt x="15709" y="0"/>
                </a:lnTo>
                <a:lnTo>
                  <a:pt x="2945" y="0"/>
                </a:lnTo>
                <a:cubicBezTo>
                  <a:pt x="2403" y="0"/>
                  <a:pt x="1964" y="440"/>
                  <a:pt x="1964" y="982"/>
                </a:cubicBezTo>
                <a:lnTo>
                  <a:pt x="1964" y="6873"/>
                </a:lnTo>
                <a:lnTo>
                  <a:pt x="982" y="6873"/>
                </a:lnTo>
                <a:cubicBezTo>
                  <a:pt x="439" y="6873"/>
                  <a:pt x="0" y="7313"/>
                  <a:pt x="0" y="7855"/>
                </a:cubicBezTo>
                <a:lnTo>
                  <a:pt x="0" y="11782"/>
                </a:lnTo>
                <a:cubicBezTo>
                  <a:pt x="0" y="12324"/>
                  <a:pt x="439" y="12764"/>
                  <a:pt x="982" y="12764"/>
                </a:cubicBezTo>
                <a:lnTo>
                  <a:pt x="1964" y="12764"/>
                </a:lnTo>
                <a:lnTo>
                  <a:pt x="1964" y="21109"/>
                </a:lnTo>
                <a:cubicBezTo>
                  <a:pt x="1964" y="21381"/>
                  <a:pt x="2183" y="21600"/>
                  <a:pt x="2455" y="21600"/>
                </a:cubicBezTo>
                <a:cubicBezTo>
                  <a:pt x="2726" y="21600"/>
                  <a:pt x="2945" y="21381"/>
                  <a:pt x="2945" y="21109"/>
                </a:cubicBezTo>
                <a:lnTo>
                  <a:pt x="2945" y="12764"/>
                </a:lnTo>
                <a:lnTo>
                  <a:pt x="3927" y="12764"/>
                </a:lnTo>
                <a:lnTo>
                  <a:pt x="3927" y="18164"/>
                </a:lnTo>
                <a:cubicBezTo>
                  <a:pt x="3927" y="18435"/>
                  <a:pt x="4147" y="18655"/>
                  <a:pt x="4418" y="18655"/>
                </a:cubicBezTo>
                <a:cubicBezTo>
                  <a:pt x="4690" y="18655"/>
                  <a:pt x="4909" y="18435"/>
                  <a:pt x="4909" y="18164"/>
                </a:cubicBezTo>
                <a:lnTo>
                  <a:pt x="4909" y="12764"/>
                </a:lnTo>
                <a:lnTo>
                  <a:pt x="5891" y="12764"/>
                </a:lnTo>
                <a:lnTo>
                  <a:pt x="5891" y="15218"/>
                </a:lnTo>
                <a:cubicBezTo>
                  <a:pt x="5891" y="15490"/>
                  <a:pt x="6110" y="15709"/>
                  <a:pt x="6382" y="15709"/>
                </a:cubicBezTo>
                <a:cubicBezTo>
                  <a:pt x="6653" y="15709"/>
                  <a:pt x="6873" y="15490"/>
                  <a:pt x="6873" y="15218"/>
                </a:cubicBezTo>
                <a:lnTo>
                  <a:pt x="6873" y="12764"/>
                </a:lnTo>
                <a:lnTo>
                  <a:pt x="7855" y="12764"/>
                </a:lnTo>
                <a:lnTo>
                  <a:pt x="7855" y="20127"/>
                </a:lnTo>
                <a:cubicBezTo>
                  <a:pt x="7855" y="20399"/>
                  <a:pt x="8074" y="20618"/>
                  <a:pt x="8345" y="20618"/>
                </a:cubicBezTo>
                <a:cubicBezTo>
                  <a:pt x="8617" y="20618"/>
                  <a:pt x="8836" y="20399"/>
                  <a:pt x="8836" y="20127"/>
                </a:cubicBezTo>
                <a:lnTo>
                  <a:pt x="8836" y="12764"/>
                </a:lnTo>
                <a:lnTo>
                  <a:pt x="10309" y="12764"/>
                </a:lnTo>
                <a:lnTo>
                  <a:pt x="10309" y="19145"/>
                </a:lnTo>
                <a:cubicBezTo>
                  <a:pt x="10309" y="19417"/>
                  <a:pt x="10529" y="19636"/>
                  <a:pt x="10800" y="19636"/>
                </a:cubicBezTo>
                <a:cubicBezTo>
                  <a:pt x="11071" y="19636"/>
                  <a:pt x="11291" y="19417"/>
                  <a:pt x="11291" y="19145"/>
                </a:cubicBezTo>
                <a:lnTo>
                  <a:pt x="11291" y="12764"/>
                </a:lnTo>
                <a:lnTo>
                  <a:pt x="12764" y="12764"/>
                </a:lnTo>
                <a:lnTo>
                  <a:pt x="12764" y="16200"/>
                </a:lnTo>
                <a:cubicBezTo>
                  <a:pt x="12764" y="16472"/>
                  <a:pt x="12983" y="16691"/>
                  <a:pt x="13255" y="16691"/>
                </a:cubicBezTo>
                <a:cubicBezTo>
                  <a:pt x="13526" y="16691"/>
                  <a:pt x="13745" y="16472"/>
                  <a:pt x="13745" y="16200"/>
                </a:cubicBezTo>
                <a:lnTo>
                  <a:pt x="13745" y="12764"/>
                </a:lnTo>
                <a:lnTo>
                  <a:pt x="14727" y="12764"/>
                </a:lnTo>
                <a:lnTo>
                  <a:pt x="14727" y="17182"/>
                </a:lnTo>
                <a:cubicBezTo>
                  <a:pt x="14727" y="17453"/>
                  <a:pt x="14947" y="17673"/>
                  <a:pt x="15218" y="17673"/>
                </a:cubicBezTo>
                <a:cubicBezTo>
                  <a:pt x="15490" y="17673"/>
                  <a:pt x="15709" y="17453"/>
                  <a:pt x="15709" y="17182"/>
                </a:cubicBezTo>
                <a:lnTo>
                  <a:pt x="15709" y="12764"/>
                </a:lnTo>
                <a:lnTo>
                  <a:pt x="16691" y="12764"/>
                </a:lnTo>
                <a:lnTo>
                  <a:pt x="16691" y="20127"/>
                </a:lnTo>
                <a:cubicBezTo>
                  <a:pt x="16691" y="20399"/>
                  <a:pt x="16910" y="20618"/>
                  <a:pt x="17182" y="20618"/>
                </a:cubicBezTo>
                <a:cubicBezTo>
                  <a:pt x="17453" y="20618"/>
                  <a:pt x="17673" y="20399"/>
                  <a:pt x="17673" y="20127"/>
                </a:cubicBezTo>
                <a:lnTo>
                  <a:pt x="17673" y="12764"/>
                </a:lnTo>
                <a:lnTo>
                  <a:pt x="18655" y="12764"/>
                </a:lnTo>
                <a:lnTo>
                  <a:pt x="18655" y="19145"/>
                </a:lnTo>
                <a:cubicBezTo>
                  <a:pt x="18655" y="19417"/>
                  <a:pt x="18874" y="19636"/>
                  <a:pt x="19145" y="19636"/>
                </a:cubicBezTo>
                <a:cubicBezTo>
                  <a:pt x="19417" y="19636"/>
                  <a:pt x="19636" y="19417"/>
                  <a:pt x="19636" y="19145"/>
                </a:cubicBezTo>
                <a:lnTo>
                  <a:pt x="19636" y="12764"/>
                </a:lnTo>
                <a:lnTo>
                  <a:pt x="20618" y="12764"/>
                </a:lnTo>
                <a:cubicBezTo>
                  <a:pt x="21160" y="12764"/>
                  <a:pt x="21600" y="12324"/>
                  <a:pt x="21600" y="11782"/>
                </a:cubicBezTo>
                <a:lnTo>
                  <a:pt x="21600" y="7855"/>
                </a:lnTo>
                <a:cubicBezTo>
                  <a:pt x="21600" y="7313"/>
                  <a:pt x="21160" y="6873"/>
                  <a:pt x="20618" y="6873"/>
                </a:cubicBezTo>
                <a:moveTo>
                  <a:pt x="4418" y="10309"/>
                </a:moveTo>
                <a:cubicBezTo>
                  <a:pt x="4690" y="10309"/>
                  <a:pt x="4909" y="10090"/>
                  <a:pt x="4909" y="9818"/>
                </a:cubicBezTo>
                <a:cubicBezTo>
                  <a:pt x="4909" y="9547"/>
                  <a:pt x="4690" y="9327"/>
                  <a:pt x="4418" y="9327"/>
                </a:cubicBezTo>
                <a:cubicBezTo>
                  <a:pt x="4147" y="9327"/>
                  <a:pt x="3927" y="9547"/>
                  <a:pt x="3927" y="9818"/>
                </a:cubicBezTo>
                <a:cubicBezTo>
                  <a:pt x="3927" y="10090"/>
                  <a:pt x="4147" y="10309"/>
                  <a:pt x="4418" y="10309"/>
                </a:cubicBezTo>
                <a:moveTo>
                  <a:pt x="12273" y="3927"/>
                </a:moveTo>
                <a:lnTo>
                  <a:pt x="5400" y="3927"/>
                </a:lnTo>
                <a:cubicBezTo>
                  <a:pt x="5129" y="3927"/>
                  <a:pt x="4909" y="4147"/>
                  <a:pt x="4909" y="4418"/>
                </a:cubicBezTo>
                <a:cubicBezTo>
                  <a:pt x="4909" y="4690"/>
                  <a:pt x="5129" y="4909"/>
                  <a:pt x="5400" y="4909"/>
                </a:cubicBezTo>
                <a:lnTo>
                  <a:pt x="12273" y="4909"/>
                </a:lnTo>
                <a:cubicBezTo>
                  <a:pt x="12544" y="4909"/>
                  <a:pt x="12764" y="4690"/>
                  <a:pt x="12764" y="4418"/>
                </a:cubicBezTo>
                <a:cubicBezTo>
                  <a:pt x="12764" y="4147"/>
                  <a:pt x="12544" y="3927"/>
                  <a:pt x="12273"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4" name="Shape 2674"/>
          <p:cNvSpPr/>
          <p:nvPr/>
        </p:nvSpPr>
        <p:spPr>
          <a:xfrm>
            <a:off x="9249590" y="6052651"/>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1880" y="20121"/>
                </a:moveTo>
                <a:cubicBezTo>
                  <a:pt x="11880" y="20393"/>
                  <a:pt x="11637" y="20612"/>
                  <a:pt x="11337" y="20612"/>
                </a:cubicBezTo>
                <a:cubicBezTo>
                  <a:pt x="11181" y="20612"/>
                  <a:pt x="11043" y="20552"/>
                  <a:pt x="10944" y="20457"/>
                </a:cubicBezTo>
                <a:lnTo>
                  <a:pt x="10941" y="20459"/>
                </a:lnTo>
                <a:lnTo>
                  <a:pt x="10800" y="20342"/>
                </a:lnTo>
                <a:lnTo>
                  <a:pt x="10800" y="1256"/>
                </a:lnTo>
                <a:lnTo>
                  <a:pt x="10958" y="1126"/>
                </a:lnTo>
                <a:lnTo>
                  <a:pt x="10960" y="1127"/>
                </a:lnTo>
                <a:cubicBezTo>
                  <a:pt x="11057" y="1042"/>
                  <a:pt x="11190" y="987"/>
                  <a:pt x="11337" y="987"/>
                </a:cubicBezTo>
                <a:cubicBezTo>
                  <a:pt x="11637" y="987"/>
                  <a:pt x="11880" y="1208"/>
                  <a:pt x="11880" y="1479"/>
                </a:cubicBezTo>
                <a:cubicBezTo>
                  <a:pt x="11880" y="1479"/>
                  <a:pt x="11880" y="20121"/>
                  <a:pt x="11880" y="20121"/>
                </a:cubicBezTo>
                <a:close/>
                <a:moveTo>
                  <a:pt x="9720" y="19448"/>
                </a:moveTo>
                <a:lnTo>
                  <a:pt x="4320" y="14979"/>
                </a:lnTo>
                <a:lnTo>
                  <a:pt x="4320" y="6606"/>
                </a:lnTo>
                <a:lnTo>
                  <a:pt x="4562" y="6407"/>
                </a:lnTo>
                <a:lnTo>
                  <a:pt x="4559" y="6406"/>
                </a:lnTo>
                <a:lnTo>
                  <a:pt x="9720" y="2147"/>
                </a:lnTo>
                <a:cubicBezTo>
                  <a:pt x="9720" y="2147"/>
                  <a:pt x="9720" y="19448"/>
                  <a:pt x="9720" y="19448"/>
                </a:cubicBezTo>
                <a:close/>
                <a:moveTo>
                  <a:pt x="3240" y="14649"/>
                </a:moveTo>
                <a:cubicBezTo>
                  <a:pt x="2008" y="14285"/>
                  <a:pt x="1080" y="12700"/>
                  <a:pt x="1080" y="10800"/>
                </a:cubicBezTo>
                <a:cubicBezTo>
                  <a:pt x="1080" y="8900"/>
                  <a:pt x="2008" y="7315"/>
                  <a:pt x="3240" y="6952"/>
                </a:cubicBezTo>
                <a:cubicBezTo>
                  <a:pt x="3240" y="6952"/>
                  <a:pt x="3240" y="14649"/>
                  <a:pt x="3240" y="14649"/>
                </a:cubicBezTo>
                <a:close/>
                <a:moveTo>
                  <a:pt x="12966" y="1472"/>
                </a:moveTo>
                <a:cubicBezTo>
                  <a:pt x="12966" y="658"/>
                  <a:pt x="12238" y="0"/>
                  <a:pt x="11339" y="0"/>
                </a:cubicBezTo>
                <a:cubicBezTo>
                  <a:pt x="10880" y="0"/>
                  <a:pt x="10467" y="174"/>
                  <a:pt x="10170" y="451"/>
                </a:cubicBezTo>
                <a:lnTo>
                  <a:pt x="3565" y="5905"/>
                </a:lnTo>
                <a:cubicBezTo>
                  <a:pt x="1578" y="6050"/>
                  <a:pt x="0" y="8183"/>
                  <a:pt x="0" y="10800"/>
                </a:cubicBezTo>
                <a:cubicBezTo>
                  <a:pt x="0" y="13425"/>
                  <a:pt x="1588" y="15563"/>
                  <a:pt x="3585" y="15696"/>
                </a:cubicBezTo>
                <a:lnTo>
                  <a:pt x="10170" y="21149"/>
                </a:lnTo>
                <a:cubicBezTo>
                  <a:pt x="10466" y="21426"/>
                  <a:pt x="10879" y="21600"/>
                  <a:pt x="11339" y="21600"/>
                </a:cubicBezTo>
                <a:cubicBezTo>
                  <a:pt x="12238" y="21600"/>
                  <a:pt x="12966" y="20941"/>
                  <a:pt x="12966" y="20129"/>
                </a:cubicBezTo>
                <a:cubicBezTo>
                  <a:pt x="12966" y="20110"/>
                  <a:pt x="12961" y="20092"/>
                  <a:pt x="12960" y="20073"/>
                </a:cubicBezTo>
                <a:lnTo>
                  <a:pt x="12960" y="1527"/>
                </a:lnTo>
                <a:cubicBezTo>
                  <a:pt x="12961" y="1508"/>
                  <a:pt x="12966" y="1490"/>
                  <a:pt x="12966" y="1472"/>
                </a:cubicBezTo>
                <a:moveTo>
                  <a:pt x="19124" y="10800"/>
                </a:moveTo>
                <a:lnTo>
                  <a:pt x="21442" y="8693"/>
                </a:lnTo>
                <a:cubicBezTo>
                  <a:pt x="21540" y="8604"/>
                  <a:pt x="21600" y="8481"/>
                  <a:pt x="21600" y="8345"/>
                </a:cubicBezTo>
                <a:cubicBezTo>
                  <a:pt x="21600" y="8074"/>
                  <a:pt x="21358" y="7855"/>
                  <a:pt x="21060" y="7855"/>
                </a:cubicBezTo>
                <a:cubicBezTo>
                  <a:pt x="20911" y="7855"/>
                  <a:pt x="20776" y="7909"/>
                  <a:pt x="20678" y="7998"/>
                </a:cubicBezTo>
                <a:lnTo>
                  <a:pt x="18360" y="10106"/>
                </a:lnTo>
                <a:lnTo>
                  <a:pt x="16042" y="7998"/>
                </a:lnTo>
                <a:cubicBezTo>
                  <a:pt x="15944" y="7909"/>
                  <a:pt x="15809" y="7855"/>
                  <a:pt x="15660" y="7855"/>
                </a:cubicBezTo>
                <a:cubicBezTo>
                  <a:pt x="15362" y="7855"/>
                  <a:pt x="15120" y="8074"/>
                  <a:pt x="15120" y="8345"/>
                </a:cubicBezTo>
                <a:cubicBezTo>
                  <a:pt x="15120" y="8481"/>
                  <a:pt x="15180" y="8604"/>
                  <a:pt x="15278" y="8693"/>
                </a:cubicBezTo>
                <a:lnTo>
                  <a:pt x="17596" y="10800"/>
                </a:lnTo>
                <a:lnTo>
                  <a:pt x="15278" y="12907"/>
                </a:lnTo>
                <a:cubicBezTo>
                  <a:pt x="15180" y="12996"/>
                  <a:pt x="15120" y="13119"/>
                  <a:pt x="15120" y="13255"/>
                </a:cubicBezTo>
                <a:cubicBezTo>
                  <a:pt x="15120" y="13526"/>
                  <a:pt x="15362" y="13745"/>
                  <a:pt x="15660" y="13745"/>
                </a:cubicBezTo>
                <a:cubicBezTo>
                  <a:pt x="15809" y="13745"/>
                  <a:pt x="15944" y="13691"/>
                  <a:pt x="16042" y="13602"/>
                </a:cubicBezTo>
                <a:lnTo>
                  <a:pt x="18360" y="11494"/>
                </a:lnTo>
                <a:lnTo>
                  <a:pt x="20678" y="13602"/>
                </a:lnTo>
                <a:cubicBezTo>
                  <a:pt x="20776" y="13691"/>
                  <a:pt x="20911" y="13745"/>
                  <a:pt x="21060" y="13745"/>
                </a:cubicBezTo>
                <a:cubicBezTo>
                  <a:pt x="21358" y="13745"/>
                  <a:pt x="21600" y="13526"/>
                  <a:pt x="21600" y="13255"/>
                </a:cubicBezTo>
                <a:cubicBezTo>
                  <a:pt x="21600" y="13119"/>
                  <a:pt x="21540" y="12996"/>
                  <a:pt x="21442" y="12907"/>
                </a:cubicBezTo>
                <a:cubicBezTo>
                  <a:pt x="21442" y="12907"/>
                  <a:pt x="19124" y="10800"/>
                  <a:pt x="19124" y="108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5" name="Shape 2675"/>
          <p:cNvSpPr/>
          <p:nvPr/>
        </p:nvSpPr>
        <p:spPr>
          <a:xfrm>
            <a:off x="10417685" y="6052651"/>
            <a:ext cx="304871" cy="558655"/>
          </a:xfrm>
          <a:custGeom>
            <a:avLst/>
            <a:gdLst/>
            <a:ahLst/>
            <a:cxnLst>
              <a:cxn ang="0">
                <a:pos x="wd2" y="hd2"/>
              </a:cxn>
              <a:cxn ang="5400000">
                <a:pos x="wd2" y="hd2"/>
              </a:cxn>
              <a:cxn ang="10800000">
                <a:pos x="wd2" y="hd2"/>
              </a:cxn>
              <a:cxn ang="16200000">
                <a:pos x="wd2" y="hd2"/>
              </a:cxn>
            </a:cxnLst>
            <a:rect l="0" t="0" r="r" b="b"/>
            <a:pathLst>
              <a:path w="21600" h="21600" extrusionOk="0">
                <a:moveTo>
                  <a:pt x="19790" y="20121"/>
                </a:moveTo>
                <a:cubicBezTo>
                  <a:pt x="19790" y="20393"/>
                  <a:pt x="19385" y="20612"/>
                  <a:pt x="18886" y="20612"/>
                </a:cubicBezTo>
                <a:cubicBezTo>
                  <a:pt x="18626" y="20612"/>
                  <a:pt x="18396" y="20552"/>
                  <a:pt x="18231" y="20457"/>
                </a:cubicBezTo>
                <a:lnTo>
                  <a:pt x="18227" y="20459"/>
                </a:lnTo>
                <a:lnTo>
                  <a:pt x="17991" y="20342"/>
                </a:lnTo>
                <a:lnTo>
                  <a:pt x="17991" y="1256"/>
                </a:lnTo>
                <a:lnTo>
                  <a:pt x="18255" y="1126"/>
                </a:lnTo>
                <a:lnTo>
                  <a:pt x="18258" y="1127"/>
                </a:lnTo>
                <a:cubicBezTo>
                  <a:pt x="18421" y="1042"/>
                  <a:pt x="18641" y="987"/>
                  <a:pt x="18886" y="987"/>
                </a:cubicBezTo>
                <a:cubicBezTo>
                  <a:pt x="19385" y="987"/>
                  <a:pt x="19790" y="1208"/>
                  <a:pt x="19790" y="1479"/>
                </a:cubicBezTo>
                <a:cubicBezTo>
                  <a:pt x="19790" y="1479"/>
                  <a:pt x="19790" y="20121"/>
                  <a:pt x="19790" y="20121"/>
                </a:cubicBezTo>
                <a:close/>
                <a:moveTo>
                  <a:pt x="16192" y="19448"/>
                </a:moveTo>
                <a:lnTo>
                  <a:pt x="7196" y="14978"/>
                </a:lnTo>
                <a:lnTo>
                  <a:pt x="7196" y="6607"/>
                </a:lnTo>
                <a:lnTo>
                  <a:pt x="7599" y="6407"/>
                </a:lnTo>
                <a:lnTo>
                  <a:pt x="7595" y="6406"/>
                </a:lnTo>
                <a:lnTo>
                  <a:pt x="16192" y="2147"/>
                </a:lnTo>
                <a:cubicBezTo>
                  <a:pt x="16192" y="2147"/>
                  <a:pt x="16192" y="19448"/>
                  <a:pt x="16192" y="19448"/>
                </a:cubicBezTo>
                <a:close/>
                <a:moveTo>
                  <a:pt x="5397" y="14648"/>
                </a:moveTo>
                <a:cubicBezTo>
                  <a:pt x="3344" y="14284"/>
                  <a:pt x="1799" y="12700"/>
                  <a:pt x="1799" y="10800"/>
                </a:cubicBezTo>
                <a:cubicBezTo>
                  <a:pt x="1799" y="8900"/>
                  <a:pt x="3344" y="7315"/>
                  <a:pt x="5397" y="6952"/>
                </a:cubicBezTo>
                <a:cubicBezTo>
                  <a:pt x="5397" y="6952"/>
                  <a:pt x="5397" y="14648"/>
                  <a:pt x="5397" y="14648"/>
                </a:cubicBezTo>
                <a:close/>
                <a:moveTo>
                  <a:pt x="21589" y="1527"/>
                </a:moveTo>
                <a:cubicBezTo>
                  <a:pt x="21591" y="1508"/>
                  <a:pt x="21600" y="1490"/>
                  <a:pt x="21600" y="1472"/>
                </a:cubicBezTo>
                <a:cubicBezTo>
                  <a:pt x="21600" y="658"/>
                  <a:pt x="20386" y="0"/>
                  <a:pt x="18889" y="0"/>
                </a:cubicBezTo>
                <a:cubicBezTo>
                  <a:pt x="18123" y="0"/>
                  <a:pt x="17435" y="174"/>
                  <a:pt x="16942" y="451"/>
                </a:cubicBezTo>
                <a:lnTo>
                  <a:pt x="5939" y="5905"/>
                </a:lnTo>
                <a:cubicBezTo>
                  <a:pt x="2628" y="6050"/>
                  <a:pt x="0" y="8183"/>
                  <a:pt x="0" y="10800"/>
                </a:cubicBezTo>
                <a:cubicBezTo>
                  <a:pt x="0" y="13425"/>
                  <a:pt x="2646" y="15563"/>
                  <a:pt x="5972" y="15696"/>
                </a:cubicBezTo>
                <a:lnTo>
                  <a:pt x="16942" y="21148"/>
                </a:lnTo>
                <a:cubicBezTo>
                  <a:pt x="17434" y="21426"/>
                  <a:pt x="18123" y="21600"/>
                  <a:pt x="18889" y="21600"/>
                </a:cubicBezTo>
                <a:cubicBezTo>
                  <a:pt x="20386" y="21600"/>
                  <a:pt x="21600" y="20941"/>
                  <a:pt x="21600" y="20129"/>
                </a:cubicBezTo>
                <a:cubicBezTo>
                  <a:pt x="21600" y="20110"/>
                  <a:pt x="21591" y="20092"/>
                  <a:pt x="21589" y="20073"/>
                </a:cubicBezTo>
                <a:cubicBezTo>
                  <a:pt x="21589" y="20073"/>
                  <a:pt x="21589" y="1527"/>
                  <a:pt x="21589" y="1527"/>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6" name="Shape 2676"/>
          <p:cNvSpPr/>
          <p:nvPr/>
        </p:nvSpPr>
        <p:spPr>
          <a:xfrm>
            <a:off x="11433421" y="6052651"/>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4850" y="20121"/>
                </a:moveTo>
                <a:cubicBezTo>
                  <a:pt x="14850" y="20393"/>
                  <a:pt x="14546" y="20612"/>
                  <a:pt x="14171" y="20612"/>
                </a:cubicBezTo>
                <a:cubicBezTo>
                  <a:pt x="13977" y="20612"/>
                  <a:pt x="13804" y="20552"/>
                  <a:pt x="13680" y="20457"/>
                </a:cubicBezTo>
                <a:lnTo>
                  <a:pt x="13677" y="20459"/>
                </a:lnTo>
                <a:lnTo>
                  <a:pt x="13500" y="20342"/>
                </a:lnTo>
                <a:lnTo>
                  <a:pt x="13500" y="1256"/>
                </a:lnTo>
                <a:lnTo>
                  <a:pt x="13698" y="1126"/>
                </a:lnTo>
                <a:lnTo>
                  <a:pt x="13700" y="1127"/>
                </a:lnTo>
                <a:cubicBezTo>
                  <a:pt x="13822" y="1042"/>
                  <a:pt x="13988" y="987"/>
                  <a:pt x="14171" y="987"/>
                </a:cubicBezTo>
                <a:cubicBezTo>
                  <a:pt x="14546" y="987"/>
                  <a:pt x="14850" y="1208"/>
                  <a:pt x="14850" y="1479"/>
                </a:cubicBezTo>
                <a:cubicBezTo>
                  <a:pt x="14850" y="1479"/>
                  <a:pt x="14850" y="20121"/>
                  <a:pt x="14850" y="20121"/>
                </a:cubicBezTo>
                <a:close/>
                <a:moveTo>
                  <a:pt x="12150" y="19448"/>
                </a:moveTo>
                <a:lnTo>
                  <a:pt x="5400" y="14978"/>
                </a:lnTo>
                <a:lnTo>
                  <a:pt x="5400" y="6607"/>
                </a:lnTo>
                <a:lnTo>
                  <a:pt x="5702" y="6407"/>
                </a:lnTo>
                <a:lnTo>
                  <a:pt x="5699" y="6406"/>
                </a:lnTo>
                <a:lnTo>
                  <a:pt x="12150" y="2147"/>
                </a:lnTo>
                <a:cubicBezTo>
                  <a:pt x="12150" y="2147"/>
                  <a:pt x="12150" y="19448"/>
                  <a:pt x="12150" y="19448"/>
                </a:cubicBezTo>
                <a:close/>
                <a:moveTo>
                  <a:pt x="4050" y="14648"/>
                </a:moveTo>
                <a:cubicBezTo>
                  <a:pt x="2509" y="14284"/>
                  <a:pt x="1350" y="12700"/>
                  <a:pt x="1350" y="10800"/>
                </a:cubicBezTo>
                <a:cubicBezTo>
                  <a:pt x="1350" y="8900"/>
                  <a:pt x="2509" y="7315"/>
                  <a:pt x="4050" y="6952"/>
                </a:cubicBezTo>
                <a:cubicBezTo>
                  <a:pt x="4050" y="6952"/>
                  <a:pt x="4050" y="14648"/>
                  <a:pt x="4050" y="14648"/>
                </a:cubicBezTo>
                <a:close/>
                <a:moveTo>
                  <a:pt x="16208" y="1472"/>
                </a:moveTo>
                <a:cubicBezTo>
                  <a:pt x="16208" y="658"/>
                  <a:pt x="15297" y="0"/>
                  <a:pt x="14174" y="0"/>
                </a:cubicBezTo>
                <a:cubicBezTo>
                  <a:pt x="13599" y="0"/>
                  <a:pt x="13083" y="174"/>
                  <a:pt x="12713" y="451"/>
                </a:cubicBezTo>
                <a:lnTo>
                  <a:pt x="4456" y="5905"/>
                </a:lnTo>
                <a:cubicBezTo>
                  <a:pt x="1972" y="6050"/>
                  <a:pt x="0" y="8183"/>
                  <a:pt x="0" y="10800"/>
                </a:cubicBezTo>
                <a:cubicBezTo>
                  <a:pt x="0" y="13425"/>
                  <a:pt x="1985" y="15563"/>
                  <a:pt x="4481" y="15696"/>
                </a:cubicBezTo>
                <a:lnTo>
                  <a:pt x="12713" y="21148"/>
                </a:lnTo>
                <a:cubicBezTo>
                  <a:pt x="13083" y="21426"/>
                  <a:pt x="13599" y="21600"/>
                  <a:pt x="14174" y="21600"/>
                </a:cubicBezTo>
                <a:cubicBezTo>
                  <a:pt x="15297" y="21600"/>
                  <a:pt x="16208" y="20941"/>
                  <a:pt x="16208" y="20129"/>
                </a:cubicBezTo>
                <a:cubicBezTo>
                  <a:pt x="16208" y="20110"/>
                  <a:pt x="16201" y="20092"/>
                  <a:pt x="16200" y="20073"/>
                </a:cubicBezTo>
                <a:lnTo>
                  <a:pt x="16200" y="1527"/>
                </a:lnTo>
                <a:cubicBezTo>
                  <a:pt x="16201" y="1508"/>
                  <a:pt x="16208" y="1490"/>
                  <a:pt x="16208" y="1472"/>
                </a:cubicBezTo>
                <a:moveTo>
                  <a:pt x="18225" y="7855"/>
                </a:moveTo>
                <a:cubicBezTo>
                  <a:pt x="17852" y="7855"/>
                  <a:pt x="17550" y="8074"/>
                  <a:pt x="17550" y="8345"/>
                </a:cubicBezTo>
                <a:cubicBezTo>
                  <a:pt x="17550" y="8617"/>
                  <a:pt x="17852" y="8836"/>
                  <a:pt x="18225" y="8836"/>
                </a:cubicBezTo>
                <a:cubicBezTo>
                  <a:pt x="19344" y="8836"/>
                  <a:pt x="20250" y="9716"/>
                  <a:pt x="20250" y="10800"/>
                </a:cubicBezTo>
                <a:cubicBezTo>
                  <a:pt x="20250" y="11884"/>
                  <a:pt x="19344" y="12764"/>
                  <a:pt x="18225" y="12764"/>
                </a:cubicBezTo>
                <a:cubicBezTo>
                  <a:pt x="17852" y="12764"/>
                  <a:pt x="17550" y="12983"/>
                  <a:pt x="17550" y="13255"/>
                </a:cubicBezTo>
                <a:cubicBezTo>
                  <a:pt x="17550" y="13526"/>
                  <a:pt x="17852" y="13745"/>
                  <a:pt x="18225" y="13745"/>
                </a:cubicBezTo>
                <a:cubicBezTo>
                  <a:pt x="20089" y="13745"/>
                  <a:pt x="21600" y="12426"/>
                  <a:pt x="21600" y="10800"/>
                </a:cubicBezTo>
                <a:cubicBezTo>
                  <a:pt x="21600" y="9173"/>
                  <a:pt x="20089" y="7855"/>
                  <a:pt x="18225"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7" name="Shape 2677"/>
          <p:cNvSpPr/>
          <p:nvPr/>
        </p:nvSpPr>
        <p:spPr>
          <a:xfrm>
            <a:off x="12576316" y="2853084"/>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5660" y="7855"/>
                </a:moveTo>
                <a:cubicBezTo>
                  <a:pt x="15362" y="7855"/>
                  <a:pt x="15120" y="8075"/>
                  <a:pt x="15120" y="8345"/>
                </a:cubicBezTo>
                <a:cubicBezTo>
                  <a:pt x="15120" y="8617"/>
                  <a:pt x="15362" y="8836"/>
                  <a:pt x="15660" y="8836"/>
                </a:cubicBezTo>
                <a:cubicBezTo>
                  <a:pt x="16555" y="8836"/>
                  <a:pt x="17280" y="9716"/>
                  <a:pt x="17280" y="10800"/>
                </a:cubicBezTo>
                <a:cubicBezTo>
                  <a:pt x="17280" y="11884"/>
                  <a:pt x="16555" y="12764"/>
                  <a:pt x="15660" y="12764"/>
                </a:cubicBezTo>
                <a:cubicBezTo>
                  <a:pt x="15362" y="12764"/>
                  <a:pt x="15120" y="12984"/>
                  <a:pt x="15120" y="13255"/>
                </a:cubicBezTo>
                <a:cubicBezTo>
                  <a:pt x="15120" y="13526"/>
                  <a:pt x="15362" y="13745"/>
                  <a:pt x="15660" y="13745"/>
                </a:cubicBezTo>
                <a:cubicBezTo>
                  <a:pt x="17151" y="13745"/>
                  <a:pt x="18360" y="12427"/>
                  <a:pt x="18360" y="10800"/>
                </a:cubicBezTo>
                <a:cubicBezTo>
                  <a:pt x="18360" y="9174"/>
                  <a:pt x="17151" y="7855"/>
                  <a:pt x="15660" y="7855"/>
                </a:cubicBezTo>
                <a:moveTo>
                  <a:pt x="18472" y="5611"/>
                </a:moveTo>
                <a:lnTo>
                  <a:pt x="18463" y="5625"/>
                </a:lnTo>
                <a:cubicBezTo>
                  <a:pt x="18383" y="5584"/>
                  <a:pt x="18296" y="5554"/>
                  <a:pt x="18198" y="5554"/>
                </a:cubicBezTo>
                <a:cubicBezTo>
                  <a:pt x="17900" y="5554"/>
                  <a:pt x="17660" y="5774"/>
                  <a:pt x="17660" y="6044"/>
                </a:cubicBezTo>
                <a:cubicBezTo>
                  <a:pt x="17660" y="6216"/>
                  <a:pt x="17763" y="6361"/>
                  <a:pt x="17910" y="6449"/>
                </a:cubicBezTo>
                <a:lnTo>
                  <a:pt x="17909" y="6451"/>
                </a:lnTo>
                <a:cubicBezTo>
                  <a:pt x="19460" y="7271"/>
                  <a:pt x="20520" y="8909"/>
                  <a:pt x="20520" y="10800"/>
                </a:cubicBezTo>
                <a:cubicBezTo>
                  <a:pt x="20520" y="12689"/>
                  <a:pt x="19463" y="14325"/>
                  <a:pt x="17915" y="15147"/>
                </a:cubicBezTo>
                <a:lnTo>
                  <a:pt x="17919" y="15152"/>
                </a:lnTo>
                <a:cubicBezTo>
                  <a:pt x="17771" y="15239"/>
                  <a:pt x="17668" y="15384"/>
                  <a:pt x="17668" y="15556"/>
                </a:cubicBezTo>
                <a:cubicBezTo>
                  <a:pt x="17668" y="15827"/>
                  <a:pt x="17910" y="16046"/>
                  <a:pt x="18208" y="16046"/>
                </a:cubicBezTo>
                <a:cubicBezTo>
                  <a:pt x="18306" y="16046"/>
                  <a:pt x="18393" y="16016"/>
                  <a:pt x="18473" y="15975"/>
                </a:cubicBezTo>
                <a:lnTo>
                  <a:pt x="18480" y="15985"/>
                </a:lnTo>
                <a:cubicBezTo>
                  <a:pt x="20338" y="14990"/>
                  <a:pt x="21600" y="13041"/>
                  <a:pt x="21600" y="10800"/>
                </a:cubicBezTo>
                <a:cubicBezTo>
                  <a:pt x="21600" y="8556"/>
                  <a:pt x="20334" y="6606"/>
                  <a:pt x="18472" y="5611"/>
                </a:cubicBezTo>
                <a:moveTo>
                  <a:pt x="11880" y="20121"/>
                </a:moveTo>
                <a:cubicBezTo>
                  <a:pt x="11880" y="20393"/>
                  <a:pt x="11637" y="20612"/>
                  <a:pt x="11337" y="20612"/>
                </a:cubicBezTo>
                <a:cubicBezTo>
                  <a:pt x="11181" y="20612"/>
                  <a:pt x="11043" y="20552"/>
                  <a:pt x="10944" y="20457"/>
                </a:cubicBezTo>
                <a:lnTo>
                  <a:pt x="10942" y="20459"/>
                </a:lnTo>
                <a:lnTo>
                  <a:pt x="10800" y="20342"/>
                </a:lnTo>
                <a:lnTo>
                  <a:pt x="10800" y="1256"/>
                </a:lnTo>
                <a:lnTo>
                  <a:pt x="10958" y="1126"/>
                </a:lnTo>
                <a:lnTo>
                  <a:pt x="10960" y="1127"/>
                </a:lnTo>
                <a:cubicBezTo>
                  <a:pt x="11058" y="1042"/>
                  <a:pt x="11190" y="988"/>
                  <a:pt x="11337" y="988"/>
                </a:cubicBezTo>
                <a:cubicBezTo>
                  <a:pt x="11637" y="988"/>
                  <a:pt x="11880" y="1208"/>
                  <a:pt x="11880" y="1480"/>
                </a:cubicBezTo>
                <a:cubicBezTo>
                  <a:pt x="11880" y="1480"/>
                  <a:pt x="11880" y="20121"/>
                  <a:pt x="11880" y="20121"/>
                </a:cubicBezTo>
                <a:close/>
                <a:moveTo>
                  <a:pt x="9720" y="19448"/>
                </a:moveTo>
                <a:lnTo>
                  <a:pt x="4320" y="14979"/>
                </a:lnTo>
                <a:lnTo>
                  <a:pt x="4320" y="6607"/>
                </a:lnTo>
                <a:lnTo>
                  <a:pt x="4561" y="6407"/>
                </a:lnTo>
                <a:lnTo>
                  <a:pt x="4560" y="6406"/>
                </a:lnTo>
                <a:lnTo>
                  <a:pt x="9720" y="2147"/>
                </a:lnTo>
                <a:cubicBezTo>
                  <a:pt x="9720" y="2147"/>
                  <a:pt x="9720" y="19448"/>
                  <a:pt x="9720" y="19448"/>
                </a:cubicBezTo>
                <a:close/>
                <a:moveTo>
                  <a:pt x="3240" y="14649"/>
                </a:moveTo>
                <a:cubicBezTo>
                  <a:pt x="2008" y="14285"/>
                  <a:pt x="1080" y="12700"/>
                  <a:pt x="1080" y="10800"/>
                </a:cubicBezTo>
                <a:cubicBezTo>
                  <a:pt x="1080" y="8900"/>
                  <a:pt x="2008" y="7316"/>
                  <a:pt x="3240" y="6952"/>
                </a:cubicBezTo>
                <a:cubicBezTo>
                  <a:pt x="3240" y="6952"/>
                  <a:pt x="3240" y="14649"/>
                  <a:pt x="3240" y="14649"/>
                </a:cubicBezTo>
                <a:close/>
                <a:moveTo>
                  <a:pt x="12966" y="1472"/>
                </a:moveTo>
                <a:cubicBezTo>
                  <a:pt x="12966" y="659"/>
                  <a:pt x="12238" y="0"/>
                  <a:pt x="11339" y="0"/>
                </a:cubicBezTo>
                <a:cubicBezTo>
                  <a:pt x="10879" y="0"/>
                  <a:pt x="10466" y="175"/>
                  <a:pt x="10170" y="451"/>
                </a:cubicBezTo>
                <a:lnTo>
                  <a:pt x="3565" y="5905"/>
                </a:lnTo>
                <a:cubicBezTo>
                  <a:pt x="1578" y="6051"/>
                  <a:pt x="0" y="8183"/>
                  <a:pt x="0" y="10800"/>
                </a:cubicBezTo>
                <a:cubicBezTo>
                  <a:pt x="0" y="13426"/>
                  <a:pt x="1588" y="15564"/>
                  <a:pt x="3585" y="15697"/>
                </a:cubicBezTo>
                <a:lnTo>
                  <a:pt x="10170" y="21148"/>
                </a:lnTo>
                <a:cubicBezTo>
                  <a:pt x="10466" y="21426"/>
                  <a:pt x="10879" y="21600"/>
                  <a:pt x="11339" y="21600"/>
                </a:cubicBezTo>
                <a:cubicBezTo>
                  <a:pt x="12238" y="21600"/>
                  <a:pt x="12966" y="20941"/>
                  <a:pt x="12966" y="20129"/>
                </a:cubicBezTo>
                <a:cubicBezTo>
                  <a:pt x="12966" y="20110"/>
                  <a:pt x="12961" y="20093"/>
                  <a:pt x="12960" y="20074"/>
                </a:cubicBezTo>
                <a:lnTo>
                  <a:pt x="12960" y="1527"/>
                </a:lnTo>
                <a:cubicBezTo>
                  <a:pt x="12961" y="1508"/>
                  <a:pt x="12966" y="1490"/>
                  <a:pt x="12966" y="147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8" name="Shape 2678"/>
          <p:cNvSpPr/>
          <p:nvPr/>
        </p:nvSpPr>
        <p:spPr>
          <a:xfrm>
            <a:off x="13617447"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121"/>
                </a:moveTo>
                <a:cubicBezTo>
                  <a:pt x="10800" y="20393"/>
                  <a:pt x="10579" y="20612"/>
                  <a:pt x="10306" y="20612"/>
                </a:cubicBezTo>
                <a:cubicBezTo>
                  <a:pt x="10165" y="20612"/>
                  <a:pt x="10039" y="20552"/>
                  <a:pt x="9949" y="20457"/>
                </a:cubicBezTo>
                <a:lnTo>
                  <a:pt x="9947" y="20459"/>
                </a:lnTo>
                <a:lnTo>
                  <a:pt x="9818" y="20342"/>
                </a:lnTo>
                <a:lnTo>
                  <a:pt x="9818" y="1256"/>
                </a:lnTo>
                <a:lnTo>
                  <a:pt x="9962" y="1126"/>
                </a:lnTo>
                <a:lnTo>
                  <a:pt x="9963" y="1127"/>
                </a:lnTo>
                <a:cubicBezTo>
                  <a:pt x="10052" y="1042"/>
                  <a:pt x="10173" y="987"/>
                  <a:pt x="10306" y="987"/>
                </a:cubicBezTo>
                <a:cubicBezTo>
                  <a:pt x="10579" y="987"/>
                  <a:pt x="10800" y="1208"/>
                  <a:pt x="10800" y="1479"/>
                </a:cubicBezTo>
                <a:cubicBezTo>
                  <a:pt x="10800" y="1479"/>
                  <a:pt x="10800" y="20121"/>
                  <a:pt x="10800" y="20121"/>
                </a:cubicBezTo>
                <a:close/>
                <a:moveTo>
                  <a:pt x="8836" y="19448"/>
                </a:moveTo>
                <a:lnTo>
                  <a:pt x="3927" y="14979"/>
                </a:lnTo>
                <a:lnTo>
                  <a:pt x="3927" y="6607"/>
                </a:lnTo>
                <a:lnTo>
                  <a:pt x="4147" y="6407"/>
                </a:lnTo>
                <a:lnTo>
                  <a:pt x="4145" y="6406"/>
                </a:lnTo>
                <a:lnTo>
                  <a:pt x="8836" y="2147"/>
                </a:lnTo>
                <a:cubicBezTo>
                  <a:pt x="8836" y="2147"/>
                  <a:pt x="8836" y="19448"/>
                  <a:pt x="8836" y="19448"/>
                </a:cubicBezTo>
                <a:close/>
                <a:moveTo>
                  <a:pt x="2945" y="14649"/>
                </a:moveTo>
                <a:cubicBezTo>
                  <a:pt x="1825" y="14285"/>
                  <a:pt x="982" y="12700"/>
                  <a:pt x="982" y="10800"/>
                </a:cubicBezTo>
                <a:cubicBezTo>
                  <a:pt x="982" y="8900"/>
                  <a:pt x="1825" y="7315"/>
                  <a:pt x="2945" y="6952"/>
                </a:cubicBezTo>
                <a:cubicBezTo>
                  <a:pt x="2945" y="6952"/>
                  <a:pt x="2945" y="14649"/>
                  <a:pt x="2945" y="14649"/>
                </a:cubicBezTo>
                <a:close/>
                <a:moveTo>
                  <a:pt x="11787" y="1472"/>
                </a:moveTo>
                <a:cubicBezTo>
                  <a:pt x="11787" y="658"/>
                  <a:pt x="11126" y="0"/>
                  <a:pt x="10308" y="0"/>
                </a:cubicBezTo>
                <a:cubicBezTo>
                  <a:pt x="9890" y="0"/>
                  <a:pt x="9515" y="174"/>
                  <a:pt x="9246" y="451"/>
                </a:cubicBezTo>
                <a:lnTo>
                  <a:pt x="3241" y="5905"/>
                </a:lnTo>
                <a:cubicBezTo>
                  <a:pt x="1434" y="6051"/>
                  <a:pt x="0" y="8183"/>
                  <a:pt x="0" y="10800"/>
                </a:cubicBezTo>
                <a:cubicBezTo>
                  <a:pt x="0" y="13425"/>
                  <a:pt x="1444" y="15563"/>
                  <a:pt x="3259" y="15696"/>
                </a:cubicBezTo>
                <a:lnTo>
                  <a:pt x="9245" y="21148"/>
                </a:lnTo>
                <a:cubicBezTo>
                  <a:pt x="9514" y="21426"/>
                  <a:pt x="9890" y="21600"/>
                  <a:pt x="10308" y="21600"/>
                </a:cubicBezTo>
                <a:cubicBezTo>
                  <a:pt x="11126" y="21600"/>
                  <a:pt x="11787" y="20941"/>
                  <a:pt x="11787" y="20129"/>
                </a:cubicBezTo>
                <a:cubicBezTo>
                  <a:pt x="11787" y="20110"/>
                  <a:pt x="11782" y="20092"/>
                  <a:pt x="11782" y="20073"/>
                </a:cubicBezTo>
                <a:lnTo>
                  <a:pt x="11782" y="1527"/>
                </a:lnTo>
                <a:cubicBezTo>
                  <a:pt x="11782" y="1508"/>
                  <a:pt x="11787" y="1490"/>
                  <a:pt x="11787" y="1472"/>
                </a:cubicBezTo>
                <a:moveTo>
                  <a:pt x="13255" y="7855"/>
                </a:moveTo>
                <a:cubicBezTo>
                  <a:pt x="12984" y="7855"/>
                  <a:pt x="12764" y="8074"/>
                  <a:pt x="12764" y="8345"/>
                </a:cubicBezTo>
                <a:cubicBezTo>
                  <a:pt x="12764" y="8617"/>
                  <a:pt x="12984" y="8836"/>
                  <a:pt x="13255" y="8836"/>
                </a:cubicBezTo>
                <a:cubicBezTo>
                  <a:pt x="14068" y="8836"/>
                  <a:pt x="14727" y="9716"/>
                  <a:pt x="14727" y="10800"/>
                </a:cubicBezTo>
                <a:cubicBezTo>
                  <a:pt x="14727" y="11884"/>
                  <a:pt x="14068" y="12764"/>
                  <a:pt x="13255" y="12764"/>
                </a:cubicBezTo>
                <a:cubicBezTo>
                  <a:pt x="12984" y="12764"/>
                  <a:pt x="12764" y="12983"/>
                  <a:pt x="12764" y="13255"/>
                </a:cubicBezTo>
                <a:cubicBezTo>
                  <a:pt x="12764" y="13526"/>
                  <a:pt x="12984" y="13745"/>
                  <a:pt x="13255" y="13745"/>
                </a:cubicBezTo>
                <a:cubicBezTo>
                  <a:pt x="14610" y="13745"/>
                  <a:pt x="15709" y="12427"/>
                  <a:pt x="15709" y="10800"/>
                </a:cubicBezTo>
                <a:cubicBezTo>
                  <a:pt x="15709" y="9173"/>
                  <a:pt x="14610" y="7855"/>
                  <a:pt x="13255" y="7855"/>
                </a:cubicBezTo>
                <a:moveTo>
                  <a:pt x="17948" y="3495"/>
                </a:moveTo>
                <a:lnTo>
                  <a:pt x="17938" y="3509"/>
                </a:lnTo>
                <a:cubicBezTo>
                  <a:pt x="17860" y="3458"/>
                  <a:pt x="17773" y="3421"/>
                  <a:pt x="17674" y="3421"/>
                </a:cubicBezTo>
                <a:cubicBezTo>
                  <a:pt x="17403" y="3421"/>
                  <a:pt x="17184" y="3641"/>
                  <a:pt x="17184" y="3912"/>
                </a:cubicBezTo>
                <a:cubicBezTo>
                  <a:pt x="17184" y="4073"/>
                  <a:pt x="17266" y="4209"/>
                  <a:pt x="17386" y="4298"/>
                </a:cubicBezTo>
                <a:cubicBezTo>
                  <a:pt x="19336" y="5711"/>
                  <a:pt x="20618" y="8095"/>
                  <a:pt x="20618" y="10800"/>
                </a:cubicBezTo>
                <a:cubicBezTo>
                  <a:pt x="20618" y="13505"/>
                  <a:pt x="19336" y="15889"/>
                  <a:pt x="17385" y="17302"/>
                </a:cubicBezTo>
                <a:lnTo>
                  <a:pt x="17389" y="17309"/>
                </a:lnTo>
                <a:cubicBezTo>
                  <a:pt x="17275" y="17398"/>
                  <a:pt x="17197" y="17531"/>
                  <a:pt x="17197" y="17688"/>
                </a:cubicBezTo>
                <a:cubicBezTo>
                  <a:pt x="17197" y="17959"/>
                  <a:pt x="17417" y="18179"/>
                  <a:pt x="17688" y="18179"/>
                </a:cubicBezTo>
                <a:cubicBezTo>
                  <a:pt x="17788" y="18179"/>
                  <a:pt x="17875" y="18142"/>
                  <a:pt x="17952" y="18091"/>
                </a:cubicBezTo>
                <a:lnTo>
                  <a:pt x="17957" y="18098"/>
                </a:lnTo>
                <a:cubicBezTo>
                  <a:pt x="17982" y="18080"/>
                  <a:pt x="18004" y="18057"/>
                  <a:pt x="18029" y="18039"/>
                </a:cubicBezTo>
                <a:cubicBezTo>
                  <a:pt x="18031" y="18037"/>
                  <a:pt x="18034" y="18035"/>
                  <a:pt x="18037" y="18033"/>
                </a:cubicBezTo>
                <a:cubicBezTo>
                  <a:pt x="20189" y="16435"/>
                  <a:pt x="21600" y="13794"/>
                  <a:pt x="21600" y="10800"/>
                </a:cubicBezTo>
                <a:cubicBezTo>
                  <a:pt x="21600" y="7763"/>
                  <a:pt x="20152" y="5085"/>
                  <a:pt x="17948" y="3495"/>
                </a:cubicBezTo>
                <a:moveTo>
                  <a:pt x="15811" y="5611"/>
                </a:moveTo>
                <a:lnTo>
                  <a:pt x="15802" y="5625"/>
                </a:lnTo>
                <a:cubicBezTo>
                  <a:pt x="15730" y="5584"/>
                  <a:pt x="15651" y="5553"/>
                  <a:pt x="15562" y="5553"/>
                </a:cubicBezTo>
                <a:cubicBezTo>
                  <a:pt x="15291" y="5553"/>
                  <a:pt x="15072" y="5773"/>
                  <a:pt x="15072" y="6044"/>
                </a:cubicBezTo>
                <a:cubicBezTo>
                  <a:pt x="15072" y="6216"/>
                  <a:pt x="15166" y="6361"/>
                  <a:pt x="15300" y="6448"/>
                </a:cubicBezTo>
                <a:lnTo>
                  <a:pt x="15299" y="6450"/>
                </a:lnTo>
                <a:cubicBezTo>
                  <a:pt x="16709" y="7270"/>
                  <a:pt x="17673" y="8909"/>
                  <a:pt x="17673" y="10800"/>
                </a:cubicBezTo>
                <a:cubicBezTo>
                  <a:pt x="17673" y="12688"/>
                  <a:pt x="16712" y="14325"/>
                  <a:pt x="15305" y="15146"/>
                </a:cubicBezTo>
                <a:lnTo>
                  <a:pt x="15309" y="15151"/>
                </a:lnTo>
                <a:cubicBezTo>
                  <a:pt x="15174" y="15239"/>
                  <a:pt x="15080" y="15384"/>
                  <a:pt x="15080" y="15555"/>
                </a:cubicBezTo>
                <a:cubicBezTo>
                  <a:pt x="15080" y="15827"/>
                  <a:pt x="15300" y="16046"/>
                  <a:pt x="15571" y="16046"/>
                </a:cubicBezTo>
                <a:cubicBezTo>
                  <a:pt x="15660" y="16046"/>
                  <a:pt x="15740" y="16016"/>
                  <a:pt x="15812" y="15975"/>
                </a:cubicBezTo>
                <a:lnTo>
                  <a:pt x="15819" y="15985"/>
                </a:lnTo>
                <a:cubicBezTo>
                  <a:pt x="17507" y="14989"/>
                  <a:pt x="18655" y="13041"/>
                  <a:pt x="18655" y="10800"/>
                </a:cubicBezTo>
                <a:cubicBezTo>
                  <a:pt x="18655" y="8556"/>
                  <a:pt x="17504" y="6606"/>
                  <a:pt x="15811" y="561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79" name="Shape 2679"/>
          <p:cNvSpPr/>
          <p:nvPr/>
        </p:nvSpPr>
        <p:spPr>
          <a:xfrm>
            <a:off x="14683969" y="2878477"/>
            <a:ext cx="558655" cy="507865"/>
          </a:xfrm>
          <a:custGeom>
            <a:avLst/>
            <a:gdLst/>
            <a:ahLst/>
            <a:cxnLst>
              <a:cxn ang="0">
                <a:pos x="wd2" y="hd2"/>
              </a:cxn>
              <a:cxn ang="5400000">
                <a:pos x="wd2" y="hd2"/>
              </a:cxn>
              <a:cxn ang="10800000">
                <a:pos x="wd2" y="hd2"/>
              </a:cxn>
              <a:cxn ang="16200000">
                <a:pos x="wd2" y="hd2"/>
              </a:cxn>
            </a:cxnLst>
            <a:rect l="0" t="0" r="r" b="b"/>
            <a:pathLst>
              <a:path w="21600" h="21524" extrusionOk="0">
                <a:moveTo>
                  <a:pt x="17182" y="13452"/>
                </a:moveTo>
                <a:cubicBezTo>
                  <a:pt x="16640" y="13452"/>
                  <a:pt x="16200" y="13935"/>
                  <a:pt x="16200" y="14529"/>
                </a:cubicBezTo>
                <a:cubicBezTo>
                  <a:pt x="16200" y="15123"/>
                  <a:pt x="16640" y="15605"/>
                  <a:pt x="17182" y="15605"/>
                </a:cubicBezTo>
                <a:cubicBezTo>
                  <a:pt x="17724" y="15605"/>
                  <a:pt x="18164" y="15123"/>
                  <a:pt x="18164" y="14529"/>
                </a:cubicBezTo>
                <a:cubicBezTo>
                  <a:pt x="18164" y="13935"/>
                  <a:pt x="17724" y="13452"/>
                  <a:pt x="17182" y="13452"/>
                </a:cubicBezTo>
                <a:moveTo>
                  <a:pt x="15218" y="15605"/>
                </a:moveTo>
                <a:cubicBezTo>
                  <a:pt x="14676" y="15605"/>
                  <a:pt x="14236" y="16087"/>
                  <a:pt x="14236" y="16681"/>
                </a:cubicBezTo>
                <a:cubicBezTo>
                  <a:pt x="14236" y="17276"/>
                  <a:pt x="14676" y="17757"/>
                  <a:pt x="15218" y="17757"/>
                </a:cubicBezTo>
                <a:cubicBezTo>
                  <a:pt x="15760" y="17757"/>
                  <a:pt x="16200" y="17276"/>
                  <a:pt x="16200" y="16681"/>
                </a:cubicBezTo>
                <a:cubicBezTo>
                  <a:pt x="16200" y="16087"/>
                  <a:pt x="15760" y="15605"/>
                  <a:pt x="15218" y="15605"/>
                </a:cubicBezTo>
                <a:moveTo>
                  <a:pt x="16200" y="20448"/>
                </a:moveTo>
                <a:cubicBezTo>
                  <a:pt x="14668" y="20448"/>
                  <a:pt x="13319" y="19593"/>
                  <a:pt x="12527" y="18295"/>
                </a:cubicBezTo>
                <a:lnTo>
                  <a:pt x="9073" y="18295"/>
                </a:lnTo>
                <a:cubicBezTo>
                  <a:pt x="8281" y="19593"/>
                  <a:pt x="6932" y="20448"/>
                  <a:pt x="5400" y="20448"/>
                </a:cubicBezTo>
                <a:cubicBezTo>
                  <a:pt x="2960" y="20448"/>
                  <a:pt x="982" y="18280"/>
                  <a:pt x="982" y="15605"/>
                </a:cubicBezTo>
                <a:cubicBezTo>
                  <a:pt x="982" y="12930"/>
                  <a:pt x="2960" y="10762"/>
                  <a:pt x="5400" y="10762"/>
                </a:cubicBezTo>
                <a:lnTo>
                  <a:pt x="16200" y="10762"/>
                </a:lnTo>
                <a:cubicBezTo>
                  <a:pt x="18640" y="10762"/>
                  <a:pt x="20618" y="12930"/>
                  <a:pt x="20618" y="15605"/>
                </a:cubicBezTo>
                <a:cubicBezTo>
                  <a:pt x="20618" y="18280"/>
                  <a:pt x="18640" y="20448"/>
                  <a:pt x="16200" y="20448"/>
                </a:cubicBezTo>
                <a:moveTo>
                  <a:pt x="16200" y="9686"/>
                </a:moveTo>
                <a:lnTo>
                  <a:pt x="11319" y="9686"/>
                </a:lnTo>
                <a:cubicBezTo>
                  <a:pt x="10837" y="8713"/>
                  <a:pt x="11227" y="8217"/>
                  <a:pt x="11943" y="7448"/>
                </a:cubicBezTo>
                <a:cubicBezTo>
                  <a:pt x="12528" y="6820"/>
                  <a:pt x="13255" y="6038"/>
                  <a:pt x="13255" y="4843"/>
                </a:cubicBezTo>
                <a:cubicBezTo>
                  <a:pt x="13255" y="1854"/>
                  <a:pt x="10169" y="128"/>
                  <a:pt x="10038" y="56"/>
                </a:cubicBezTo>
                <a:cubicBezTo>
                  <a:pt x="9796" y="-76"/>
                  <a:pt x="9501" y="32"/>
                  <a:pt x="9379" y="297"/>
                </a:cubicBezTo>
                <a:cubicBezTo>
                  <a:pt x="9258" y="562"/>
                  <a:pt x="9356" y="886"/>
                  <a:pt x="9598" y="1019"/>
                </a:cubicBezTo>
                <a:cubicBezTo>
                  <a:pt x="9625" y="1034"/>
                  <a:pt x="12273" y="2523"/>
                  <a:pt x="12273" y="4843"/>
                </a:cubicBezTo>
                <a:cubicBezTo>
                  <a:pt x="12273" y="5586"/>
                  <a:pt x="11779" y="6117"/>
                  <a:pt x="11255" y="6679"/>
                </a:cubicBezTo>
                <a:cubicBezTo>
                  <a:pt x="10584" y="7401"/>
                  <a:pt x="9775" y="8296"/>
                  <a:pt x="10277" y="9686"/>
                </a:cubicBezTo>
                <a:lnTo>
                  <a:pt x="5400" y="9686"/>
                </a:lnTo>
                <a:cubicBezTo>
                  <a:pt x="2418" y="9686"/>
                  <a:pt x="0" y="12336"/>
                  <a:pt x="0" y="15605"/>
                </a:cubicBezTo>
                <a:cubicBezTo>
                  <a:pt x="0" y="18874"/>
                  <a:pt x="2418" y="21524"/>
                  <a:pt x="5400" y="21524"/>
                </a:cubicBezTo>
                <a:cubicBezTo>
                  <a:pt x="7077" y="21524"/>
                  <a:pt x="8575" y="20686"/>
                  <a:pt x="9565" y="19372"/>
                </a:cubicBezTo>
                <a:lnTo>
                  <a:pt x="12035" y="19372"/>
                </a:lnTo>
                <a:cubicBezTo>
                  <a:pt x="13025" y="20686"/>
                  <a:pt x="14523" y="21524"/>
                  <a:pt x="16200" y="21524"/>
                </a:cubicBezTo>
                <a:cubicBezTo>
                  <a:pt x="19182" y="21524"/>
                  <a:pt x="21600" y="18874"/>
                  <a:pt x="21600" y="15605"/>
                </a:cubicBezTo>
                <a:cubicBezTo>
                  <a:pt x="21600" y="12336"/>
                  <a:pt x="19182" y="9686"/>
                  <a:pt x="16200" y="9686"/>
                </a:cubicBezTo>
                <a:moveTo>
                  <a:pt x="6873" y="15067"/>
                </a:moveTo>
                <a:lnTo>
                  <a:pt x="5891" y="15067"/>
                </a:lnTo>
                <a:lnTo>
                  <a:pt x="5891" y="13990"/>
                </a:lnTo>
                <a:cubicBezTo>
                  <a:pt x="5891" y="13694"/>
                  <a:pt x="5671" y="13452"/>
                  <a:pt x="5400" y="13452"/>
                </a:cubicBezTo>
                <a:cubicBezTo>
                  <a:pt x="5129" y="13452"/>
                  <a:pt x="4909" y="13694"/>
                  <a:pt x="4909" y="13990"/>
                </a:cubicBezTo>
                <a:lnTo>
                  <a:pt x="4909" y="15067"/>
                </a:lnTo>
                <a:lnTo>
                  <a:pt x="3927" y="15067"/>
                </a:lnTo>
                <a:cubicBezTo>
                  <a:pt x="3656" y="15067"/>
                  <a:pt x="3436" y="15307"/>
                  <a:pt x="3436" y="15605"/>
                </a:cubicBezTo>
                <a:cubicBezTo>
                  <a:pt x="3436" y="15903"/>
                  <a:pt x="3656" y="16143"/>
                  <a:pt x="3927" y="16143"/>
                </a:cubicBezTo>
                <a:lnTo>
                  <a:pt x="4909" y="16143"/>
                </a:lnTo>
                <a:lnTo>
                  <a:pt x="4909" y="17219"/>
                </a:lnTo>
                <a:cubicBezTo>
                  <a:pt x="4909" y="17517"/>
                  <a:pt x="5129" y="17757"/>
                  <a:pt x="5400" y="17757"/>
                </a:cubicBezTo>
                <a:cubicBezTo>
                  <a:pt x="5671" y="17757"/>
                  <a:pt x="5891" y="17517"/>
                  <a:pt x="5891" y="17219"/>
                </a:cubicBezTo>
                <a:lnTo>
                  <a:pt x="5891" y="16143"/>
                </a:lnTo>
                <a:lnTo>
                  <a:pt x="6873" y="16143"/>
                </a:lnTo>
                <a:cubicBezTo>
                  <a:pt x="7144" y="16143"/>
                  <a:pt x="7364" y="15903"/>
                  <a:pt x="7364" y="15605"/>
                </a:cubicBezTo>
                <a:cubicBezTo>
                  <a:pt x="7364" y="15307"/>
                  <a:pt x="7144" y="15067"/>
                  <a:pt x="6873" y="15067"/>
                </a:cubicBezTo>
                <a:moveTo>
                  <a:pt x="12273" y="12376"/>
                </a:moveTo>
                <a:cubicBezTo>
                  <a:pt x="12002" y="12376"/>
                  <a:pt x="11782" y="12617"/>
                  <a:pt x="11782" y="12914"/>
                </a:cubicBezTo>
                <a:cubicBezTo>
                  <a:pt x="11782" y="13212"/>
                  <a:pt x="12002" y="13452"/>
                  <a:pt x="12273" y="13452"/>
                </a:cubicBezTo>
                <a:cubicBezTo>
                  <a:pt x="12544" y="13452"/>
                  <a:pt x="12764" y="13212"/>
                  <a:pt x="12764" y="12914"/>
                </a:cubicBezTo>
                <a:cubicBezTo>
                  <a:pt x="12764" y="12617"/>
                  <a:pt x="12544" y="12376"/>
                  <a:pt x="12273" y="12376"/>
                </a:cubicBezTo>
                <a:moveTo>
                  <a:pt x="9327" y="12376"/>
                </a:moveTo>
                <a:cubicBezTo>
                  <a:pt x="9056" y="12376"/>
                  <a:pt x="8836" y="12617"/>
                  <a:pt x="8836" y="12914"/>
                </a:cubicBezTo>
                <a:cubicBezTo>
                  <a:pt x="8836" y="13212"/>
                  <a:pt x="9056" y="13452"/>
                  <a:pt x="9327" y="13452"/>
                </a:cubicBezTo>
                <a:cubicBezTo>
                  <a:pt x="9598" y="13452"/>
                  <a:pt x="9818" y="13212"/>
                  <a:pt x="9818" y="12914"/>
                </a:cubicBezTo>
                <a:cubicBezTo>
                  <a:pt x="9818" y="12617"/>
                  <a:pt x="9598" y="12376"/>
                  <a:pt x="9327" y="1237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0" name="Shape 2680"/>
          <p:cNvSpPr/>
          <p:nvPr/>
        </p:nvSpPr>
        <p:spPr>
          <a:xfrm>
            <a:off x="15750491"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255" y="15709"/>
                </a:moveTo>
                <a:lnTo>
                  <a:pt x="10309" y="15709"/>
                </a:lnTo>
                <a:cubicBezTo>
                  <a:pt x="10038" y="15709"/>
                  <a:pt x="9818" y="15929"/>
                  <a:pt x="9818" y="16200"/>
                </a:cubicBezTo>
                <a:cubicBezTo>
                  <a:pt x="9818" y="16472"/>
                  <a:pt x="10038" y="16691"/>
                  <a:pt x="10309" y="16691"/>
                </a:cubicBezTo>
                <a:lnTo>
                  <a:pt x="13255" y="16691"/>
                </a:lnTo>
                <a:cubicBezTo>
                  <a:pt x="13525" y="16691"/>
                  <a:pt x="13745" y="16472"/>
                  <a:pt x="13745" y="16200"/>
                </a:cubicBezTo>
                <a:cubicBezTo>
                  <a:pt x="13745" y="15929"/>
                  <a:pt x="13525" y="15709"/>
                  <a:pt x="13255" y="15709"/>
                </a:cubicBezTo>
                <a:moveTo>
                  <a:pt x="9818" y="12273"/>
                </a:moveTo>
                <a:cubicBezTo>
                  <a:pt x="9818" y="12112"/>
                  <a:pt x="9736" y="11976"/>
                  <a:pt x="9617" y="11887"/>
                </a:cubicBezTo>
                <a:lnTo>
                  <a:pt x="9622" y="11880"/>
                </a:lnTo>
                <a:lnTo>
                  <a:pt x="5695" y="8935"/>
                </a:lnTo>
                <a:lnTo>
                  <a:pt x="5690" y="8941"/>
                </a:lnTo>
                <a:cubicBezTo>
                  <a:pt x="5608" y="8880"/>
                  <a:pt x="5511" y="8836"/>
                  <a:pt x="5400" y="8836"/>
                </a:cubicBezTo>
                <a:cubicBezTo>
                  <a:pt x="5129" y="8836"/>
                  <a:pt x="4909" y="9056"/>
                  <a:pt x="4909" y="9327"/>
                </a:cubicBezTo>
                <a:cubicBezTo>
                  <a:pt x="4909" y="9488"/>
                  <a:pt x="4991" y="9624"/>
                  <a:pt x="5110" y="9713"/>
                </a:cubicBezTo>
                <a:lnTo>
                  <a:pt x="5105" y="9720"/>
                </a:lnTo>
                <a:lnTo>
                  <a:pt x="8509" y="12273"/>
                </a:lnTo>
                <a:lnTo>
                  <a:pt x="5105" y="14826"/>
                </a:lnTo>
                <a:lnTo>
                  <a:pt x="5110" y="14832"/>
                </a:lnTo>
                <a:cubicBezTo>
                  <a:pt x="4991" y="14922"/>
                  <a:pt x="4909" y="15058"/>
                  <a:pt x="4909" y="15218"/>
                </a:cubicBezTo>
                <a:cubicBezTo>
                  <a:pt x="4909" y="15490"/>
                  <a:pt x="5129" y="15709"/>
                  <a:pt x="5400" y="15709"/>
                </a:cubicBezTo>
                <a:cubicBezTo>
                  <a:pt x="5511" y="15709"/>
                  <a:pt x="5607" y="15666"/>
                  <a:pt x="5690" y="15604"/>
                </a:cubicBezTo>
                <a:lnTo>
                  <a:pt x="5695" y="15611"/>
                </a:lnTo>
                <a:lnTo>
                  <a:pt x="9622" y="12666"/>
                </a:lnTo>
                <a:lnTo>
                  <a:pt x="9617" y="12659"/>
                </a:lnTo>
                <a:cubicBezTo>
                  <a:pt x="9736" y="12569"/>
                  <a:pt x="9818" y="12433"/>
                  <a:pt x="9818" y="12273"/>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1" name="Shape 2681"/>
          <p:cNvSpPr/>
          <p:nvPr/>
        </p:nvSpPr>
        <p:spPr>
          <a:xfrm>
            <a:off x="16817013"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6382" y="19636"/>
                </a:moveTo>
                <a:lnTo>
                  <a:pt x="11291" y="19636"/>
                </a:lnTo>
                <a:cubicBezTo>
                  <a:pt x="11562" y="19636"/>
                  <a:pt x="11782" y="19416"/>
                  <a:pt x="11782" y="19146"/>
                </a:cubicBezTo>
                <a:cubicBezTo>
                  <a:pt x="11782" y="18874"/>
                  <a:pt x="11562" y="18655"/>
                  <a:pt x="11291" y="18655"/>
                </a:cubicBezTo>
                <a:lnTo>
                  <a:pt x="6382" y="18655"/>
                </a:lnTo>
                <a:cubicBezTo>
                  <a:pt x="6111" y="18655"/>
                  <a:pt x="5891" y="18874"/>
                  <a:pt x="5891" y="19146"/>
                </a:cubicBezTo>
                <a:cubicBezTo>
                  <a:pt x="5891" y="19416"/>
                  <a:pt x="6111" y="19636"/>
                  <a:pt x="6382" y="19636"/>
                </a:cubicBezTo>
                <a:moveTo>
                  <a:pt x="20618" y="19636"/>
                </a:moveTo>
                <a:cubicBezTo>
                  <a:pt x="20618" y="20178"/>
                  <a:pt x="20178" y="20618"/>
                  <a:pt x="19636" y="20618"/>
                </a:cubicBezTo>
                <a:lnTo>
                  <a:pt x="1964" y="20618"/>
                </a:lnTo>
                <a:cubicBezTo>
                  <a:pt x="1422" y="20618"/>
                  <a:pt x="982" y="20178"/>
                  <a:pt x="982" y="19636"/>
                </a:cubicBezTo>
                <a:lnTo>
                  <a:pt x="982" y="17673"/>
                </a:lnTo>
                <a:lnTo>
                  <a:pt x="20618" y="17673"/>
                </a:lnTo>
                <a:cubicBezTo>
                  <a:pt x="20618" y="17673"/>
                  <a:pt x="20618" y="19636"/>
                  <a:pt x="20618" y="19636"/>
                </a:cubicBezTo>
                <a:close/>
                <a:moveTo>
                  <a:pt x="2822" y="10800"/>
                </a:moveTo>
                <a:lnTo>
                  <a:pt x="18778" y="10800"/>
                </a:lnTo>
                <a:lnTo>
                  <a:pt x="20461" y="16691"/>
                </a:lnTo>
                <a:lnTo>
                  <a:pt x="1139" y="16691"/>
                </a:lnTo>
                <a:cubicBezTo>
                  <a:pt x="1139" y="16691"/>
                  <a:pt x="2822" y="10800"/>
                  <a:pt x="2822" y="10800"/>
                </a:cubicBezTo>
                <a:close/>
                <a:moveTo>
                  <a:pt x="21600" y="17182"/>
                </a:moveTo>
                <a:cubicBezTo>
                  <a:pt x="21600" y="17118"/>
                  <a:pt x="21586" y="17057"/>
                  <a:pt x="21563" y="17000"/>
                </a:cubicBezTo>
                <a:lnTo>
                  <a:pt x="21565" y="17000"/>
                </a:lnTo>
                <a:lnTo>
                  <a:pt x="19602" y="10127"/>
                </a:lnTo>
                <a:lnTo>
                  <a:pt x="19599" y="10128"/>
                </a:lnTo>
                <a:cubicBezTo>
                  <a:pt x="19527" y="9947"/>
                  <a:pt x="19352" y="9818"/>
                  <a:pt x="19145" y="9818"/>
                </a:cubicBezTo>
                <a:lnTo>
                  <a:pt x="18164" y="9818"/>
                </a:lnTo>
                <a:lnTo>
                  <a:pt x="18164" y="3927"/>
                </a:lnTo>
                <a:cubicBezTo>
                  <a:pt x="18164" y="3656"/>
                  <a:pt x="17944" y="3436"/>
                  <a:pt x="17673" y="3436"/>
                </a:cubicBezTo>
                <a:cubicBezTo>
                  <a:pt x="17402" y="3436"/>
                  <a:pt x="17182" y="3656"/>
                  <a:pt x="17182" y="3927"/>
                </a:cubicBezTo>
                <a:lnTo>
                  <a:pt x="17182" y="9818"/>
                </a:lnTo>
                <a:lnTo>
                  <a:pt x="4418" y="9818"/>
                </a:lnTo>
                <a:lnTo>
                  <a:pt x="4418" y="3927"/>
                </a:lnTo>
                <a:cubicBezTo>
                  <a:pt x="4418" y="3656"/>
                  <a:pt x="4198" y="3436"/>
                  <a:pt x="3927" y="3436"/>
                </a:cubicBezTo>
                <a:cubicBezTo>
                  <a:pt x="3656" y="3436"/>
                  <a:pt x="3436" y="3656"/>
                  <a:pt x="3436" y="3927"/>
                </a:cubicBezTo>
                <a:lnTo>
                  <a:pt x="3436" y="9818"/>
                </a:lnTo>
                <a:lnTo>
                  <a:pt x="2455" y="9818"/>
                </a:lnTo>
                <a:cubicBezTo>
                  <a:pt x="2248" y="9818"/>
                  <a:pt x="2073" y="9947"/>
                  <a:pt x="2001" y="10128"/>
                </a:cubicBezTo>
                <a:lnTo>
                  <a:pt x="1998" y="10127"/>
                </a:lnTo>
                <a:lnTo>
                  <a:pt x="35" y="17000"/>
                </a:lnTo>
                <a:lnTo>
                  <a:pt x="37" y="17001"/>
                </a:lnTo>
                <a:cubicBezTo>
                  <a:pt x="14" y="17057"/>
                  <a:pt x="0" y="17118"/>
                  <a:pt x="0" y="17182"/>
                </a:cubicBezTo>
                <a:lnTo>
                  <a:pt x="0" y="18164"/>
                </a:lnTo>
                <a:lnTo>
                  <a:pt x="68" y="18164"/>
                </a:lnTo>
                <a:cubicBezTo>
                  <a:pt x="25" y="18320"/>
                  <a:pt x="0" y="18484"/>
                  <a:pt x="0" y="18655"/>
                </a:cubicBezTo>
                <a:lnTo>
                  <a:pt x="0" y="19636"/>
                </a:lnTo>
                <a:cubicBezTo>
                  <a:pt x="0" y="20721"/>
                  <a:pt x="879" y="21600"/>
                  <a:pt x="1964" y="21600"/>
                </a:cubicBezTo>
                <a:lnTo>
                  <a:pt x="19636" y="21600"/>
                </a:lnTo>
                <a:cubicBezTo>
                  <a:pt x="20721" y="21600"/>
                  <a:pt x="21600" y="20721"/>
                  <a:pt x="21600" y="19636"/>
                </a:cubicBezTo>
                <a:lnTo>
                  <a:pt x="21600" y="18655"/>
                </a:lnTo>
                <a:cubicBezTo>
                  <a:pt x="21600" y="18484"/>
                  <a:pt x="21575" y="18320"/>
                  <a:pt x="21532" y="18164"/>
                </a:cubicBezTo>
                <a:lnTo>
                  <a:pt x="21600" y="18164"/>
                </a:lnTo>
                <a:cubicBezTo>
                  <a:pt x="21600" y="18164"/>
                  <a:pt x="21600" y="17182"/>
                  <a:pt x="21600" y="17182"/>
                </a:cubicBezTo>
                <a:close/>
                <a:moveTo>
                  <a:pt x="4418" y="19636"/>
                </a:moveTo>
                <a:cubicBezTo>
                  <a:pt x="4689" y="19636"/>
                  <a:pt x="4909" y="19416"/>
                  <a:pt x="4909" y="19146"/>
                </a:cubicBezTo>
                <a:cubicBezTo>
                  <a:pt x="4909" y="18874"/>
                  <a:pt x="4689" y="18655"/>
                  <a:pt x="4418" y="18655"/>
                </a:cubicBezTo>
                <a:cubicBezTo>
                  <a:pt x="4147" y="18655"/>
                  <a:pt x="3927" y="18874"/>
                  <a:pt x="3927" y="19146"/>
                </a:cubicBezTo>
                <a:cubicBezTo>
                  <a:pt x="3927" y="19416"/>
                  <a:pt x="4147" y="19636"/>
                  <a:pt x="4418" y="19636"/>
                </a:cubicBezTo>
                <a:moveTo>
                  <a:pt x="2455" y="19636"/>
                </a:moveTo>
                <a:cubicBezTo>
                  <a:pt x="2725" y="19636"/>
                  <a:pt x="2945" y="19416"/>
                  <a:pt x="2945" y="19146"/>
                </a:cubicBezTo>
                <a:cubicBezTo>
                  <a:pt x="2945" y="18874"/>
                  <a:pt x="2725" y="18655"/>
                  <a:pt x="2455" y="18655"/>
                </a:cubicBezTo>
                <a:cubicBezTo>
                  <a:pt x="2184" y="18655"/>
                  <a:pt x="1964" y="18874"/>
                  <a:pt x="1964" y="19146"/>
                </a:cubicBezTo>
                <a:cubicBezTo>
                  <a:pt x="1964" y="19416"/>
                  <a:pt x="2184" y="19636"/>
                  <a:pt x="2455" y="19636"/>
                </a:cubicBezTo>
                <a:moveTo>
                  <a:pt x="12003" y="3573"/>
                </a:moveTo>
                <a:lnTo>
                  <a:pt x="12664" y="2838"/>
                </a:lnTo>
                <a:cubicBezTo>
                  <a:pt x="12214" y="2308"/>
                  <a:pt x="11550" y="1964"/>
                  <a:pt x="10800" y="1964"/>
                </a:cubicBezTo>
                <a:cubicBezTo>
                  <a:pt x="9997" y="1964"/>
                  <a:pt x="9290" y="2355"/>
                  <a:pt x="8842" y="2952"/>
                </a:cubicBezTo>
                <a:lnTo>
                  <a:pt x="9546" y="3655"/>
                </a:lnTo>
                <a:cubicBezTo>
                  <a:pt x="9805" y="3231"/>
                  <a:pt x="10267" y="2945"/>
                  <a:pt x="10800" y="2945"/>
                </a:cubicBezTo>
                <a:cubicBezTo>
                  <a:pt x="11298" y="2945"/>
                  <a:pt x="11736" y="3194"/>
                  <a:pt x="12003" y="3573"/>
                </a:cubicBezTo>
                <a:moveTo>
                  <a:pt x="10309" y="4418"/>
                </a:moveTo>
                <a:cubicBezTo>
                  <a:pt x="10309" y="4690"/>
                  <a:pt x="10529" y="4909"/>
                  <a:pt x="10800" y="4909"/>
                </a:cubicBezTo>
                <a:cubicBezTo>
                  <a:pt x="11071" y="4909"/>
                  <a:pt x="11291" y="4690"/>
                  <a:pt x="11291" y="4418"/>
                </a:cubicBezTo>
                <a:cubicBezTo>
                  <a:pt x="11291" y="4147"/>
                  <a:pt x="11071" y="3927"/>
                  <a:pt x="10800" y="3927"/>
                </a:cubicBezTo>
                <a:cubicBezTo>
                  <a:pt x="10529" y="3927"/>
                  <a:pt x="10309" y="4147"/>
                  <a:pt x="10309" y="4418"/>
                </a:cubicBezTo>
                <a:moveTo>
                  <a:pt x="10800" y="982"/>
                </a:moveTo>
                <a:cubicBezTo>
                  <a:pt x="11802" y="982"/>
                  <a:pt x="12701" y="1414"/>
                  <a:pt x="13330" y="2098"/>
                </a:cubicBezTo>
                <a:lnTo>
                  <a:pt x="13989" y="1366"/>
                </a:lnTo>
                <a:cubicBezTo>
                  <a:pt x="13185" y="525"/>
                  <a:pt x="12055" y="0"/>
                  <a:pt x="10800" y="0"/>
                </a:cubicBezTo>
                <a:cubicBezTo>
                  <a:pt x="9455" y="0"/>
                  <a:pt x="8252" y="603"/>
                  <a:pt x="7442" y="1551"/>
                </a:cubicBezTo>
                <a:lnTo>
                  <a:pt x="8138" y="2246"/>
                </a:lnTo>
                <a:cubicBezTo>
                  <a:pt x="8768" y="1475"/>
                  <a:pt x="9726" y="982"/>
                  <a:pt x="10800" y="9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2" name="Shape 2682"/>
          <p:cNvSpPr/>
          <p:nvPr/>
        </p:nvSpPr>
        <p:spPr>
          <a:xfrm>
            <a:off x="17883535"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6691"/>
                </a:moveTo>
                <a:cubicBezTo>
                  <a:pt x="20618" y="17775"/>
                  <a:pt x="19739" y="18655"/>
                  <a:pt x="18655" y="18655"/>
                </a:cubicBezTo>
                <a:lnTo>
                  <a:pt x="17673" y="18655"/>
                </a:lnTo>
                <a:lnTo>
                  <a:pt x="17673" y="14727"/>
                </a:lnTo>
                <a:cubicBezTo>
                  <a:pt x="17673" y="14186"/>
                  <a:pt x="17233" y="13745"/>
                  <a:pt x="16691" y="13745"/>
                </a:cubicBezTo>
                <a:lnTo>
                  <a:pt x="4909" y="13745"/>
                </a:lnTo>
                <a:cubicBezTo>
                  <a:pt x="4367" y="13745"/>
                  <a:pt x="3927" y="14186"/>
                  <a:pt x="3927" y="14727"/>
                </a:cubicBezTo>
                <a:lnTo>
                  <a:pt x="3927" y="18655"/>
                </a:lnTo>
                <a:lnTo>
                  <a:pt x="2945" y="18655"/>
                </a:lnTo>
                <a:cubicBezTo>
                  <a:pt x="1861" y="18655"/>
                  <a:pt x="982" y="17775"/>
                  <a:pt x="982" y="16691"/>
                </a:cubicBezTo>
                <a:lnTo>
                  <a:pt x="982" y="8836"/>
                </a:lnTo>
                <a:cubicBezTo>
                  <a:pt x="982" y="7752"/>
                  <a:pt x="1861" y="6873"/>
                  <a:pt x="2945" y="6873"/>
                </a:cubicBezTo>
                <a:lnTo>
                  <a:pt x="18655" y="6873"/>
                </a:lnTo>
                <a:cubicBezTo>
                  <a:pt x="19739" y="6873"/>
                  <a:pt x="20618" y="7752"/>
                  <a:pt x="20618" y="8836"/>
                </a:cubicBezTo>
                <a:cubicBezTo>
                  <a:pt x="20618" y="8836"/>
                  <a:pt x="20618" y="16691"/>
                  <a:pt x="20618" y="16691"/>
                </a:cubicBezTo>
                <a:close/>
                <a:moveTo>
                  <a:pt x="16691" y="20618"/>
                </a:moveTo>
                <a:lnTo>
                  <a:pt x="4909" y="20618"/>
                </a:lnTo>
                <a:lnTo>
                  <a:pt x="4909" y="14727"/>
                </a:lnTo>
                <a:lnTo>
                  <a:pt x="16691" y="14727"/>
                </a:lnTo>
                <a:cubicBezTo>
                  <a:pt x="16691" y="14727"/>
                  <a:pt x="16691" y="20618"/>
                  <a:pt x="16691" y="20618"/>
                </a:cubicBezTo>
                <a:close/>
                <a:moveTo>
                  <a:pt x="4909" y="982"/>
                </a:moveTo>
                <a:lnTo>
                  <a:pt x="16691" y="982"/>
                </a:lnTo>
                <a:lnTo>
                  <a:pt x="16691" y="5891"/>
                </a:lnTo>
                <a:lnTo>
                  <a:pt x="4909" y="5891"/>
                </a:lnTo>
                <a:cubicBezTo>
                  <a:pt x="4909" y="5891"/>
                  <a:pt x="4909" y="982"/>
                  <a:pt x="4909" y="982"/>
                </a:cubicBezTo>
                <a:close/>
                <a:moveTo>
                  <a:pt x="18655" y="5891"/>
                </a:moveTo>
                <a:lnTo>
                  <a:pt x="17673" y="5891"/>
                </a:lnTo>
                <a:lnTo>
                  <a:pt x="17673" y="982"/>
                </a:lnTo>
                <a:cubicBezTo>
                  <a:pt x="17673" y="440"/>
                  <a:pt x="17233" y="0"/>
                  <a:pt x="16691" y="0"/>
                </a:cubicBezTo>
                <a:lnTo>
                  <a:pt x="4909" y="0"/>
                </a:lnTo>
                <a:cubicBezTo>
                  <a:pt x="4367" y="0"/>
                  <a:pt x="3927" y="440"/>
                  <a:pt x="3927" y="982"/>
                </a:cubicBezTo>
                <a:lnTo>
                  <a:pt x="3927" y="5891"/>
                </a:lnTo>
                <a:lnTo>
                  <a:pt x="2945" y="5891"/>
                </a:lnTo>
                <a:cubicBezTo>
                  <a:pt x="1318" y="5891"/>
                  <a:pt x="0" y="7210"/>
                  <a:pt x="0" y="8836"/>
                </a:cubicBezTo>
                <a:lnTo>
                  <a:pt x="0" y="16691"/>
                </a:lnTo>
                <a:cubicBezTo>
                  <a:pt x="0" y="18318"/>
                  <a:pt x="1318" y="19636"/>
                  <a:pt x="2945" y="19636"/>
                </a:cubicBezTo>
                <a:lnTo>
                  <a:pt x="3927" y="19636"/>
                </a:lnTo>
                <a:lnTo>
                  <a:pt x="3927" y="20618"/>
                </a:lnTo>
                <a:cubicBezTo>
                  <a:pt x="3927" y="21161"/>
                  <a:pt x="4367" y="21600"/>
                  <a:pt x="4909" y="21600"/>
                </a:cubicBezTo>
                <a:lnTo>
                  <a:pt x="16691" y="21600"/>
                </a:lnTo>
                <a:cubicBezTo>
                  <a:pt x="17233" y="21600"/>
                  <a:pt x="17673" y="21161"/>
                  <a:pt x="17673" y="20618"/>
                </a:cubicBezTo>
                <a:lnTo>
                  <a:pt x="17673" y="19636"/>
                </a:lnTo>
                <a:lnTo>
                  <a:pt x="18655" y="19636"/>
                </a:lnTo>
                <a:cubicBezTo>
                  <a:pt x="20282" y="19636"/>
                  <a:pt x="21600" y="18318"/>
                  <a:pt x="21600" y="16691"/>
                </a:cubicBezTo>
                <a:lnTo>
                  <a:pt x="21600" y="8836"/>
                </a:lnTo>
                <a:cubicBezTo>
                  <a:pt x="21600" y="7210"/>
                  <a:pt x="20282" y="5891"/>
                  <a:pt x="18655" y="5891"/>
                </a:cubicBezTo>
                <a:moveTo>
                  <a:pt x="17673" y="8836"/>
                </a:moveTo>
                <a:cubicBezTo>
                  <a:pt x="17131" y="8836"/>
                  <a:pt x="16691" y="9276"/>
                  <a:pt x="16691" y="9818"/>
                </a:cubicBezTo>
                <a:cubicBezTo>
                  <a:pt x="16691" y="10360"/>
                  <a:pt x="17131" y="10800"/>
                  <a:pt x="17673" y="10800"/>
                </a:cubicBezTo>
                <a:cubicBezTo>
                  <a:pt x="18214" y="10800"/>
                  <a:pt x="18655" y="10360"/>
                  <a:pt x="18655" y="9818"/>
                </a:cubicBezTo>
                <a:cubicBezTo>
                  <a:pt x="18655" y="9276"/>
                  <a:pt x="18214" y="8836"/>
                  <a:pt x="17673" y="8836"/>
                </a:cubicBezTo>
                <a:moveTo>
                  <a:pt x="14727" y="8836"/>
                </a:moveTo>
                <a:cubicBezTo>
                  <a:pt x="14186" y="8836"/>
                  <a:pt x="13745" y="9276"/>
                  <a:pt x="13745" y="9818"/>
                </a:cubicBezTo>
                <a:cubicBezTo>
                  <a:pt x="13745" y="10360"/>
                  <a:pt x="14186" y="10800"/>
                  <a:pt x="14727" y="10800"/>
                </a:cubicBezTo>
                <a:cubicBezTo>
                  <a:pt x="15269" y="10800"/>
                  <a:pt x="15709" y="10360"/>
                  <a:pt x="15709" y="9818"/>
                </a:cubicBezTo>
                <a:cubicBezTo>
                  <a:pt x="15709" y="9276"/>
                  <a:pt x="15269" y="8836"/>
                  <a:pt x="14727" y="8836"/>
                </a:cubicBezTo>
                <a:moveTo>
                  <a:pt x="7364" y="16691"/>
                </a:moveTo>
                <a:lnTo>
                  <a:pt x="12273" y="16691"/>
                </a:lnTo>
                <a:cubicBezTo>
                  <a:pt x="12544" y="16691"/>
                  <a:pt x="12764" y="16472"/>
                  <a:pt x="12764" y="16200"/>
                </a:cubicBezTo>
                <a:cubicBezTo>
                  <a:pt x="12764" y="15929"/>
                  <a:pt x="12544" y="15709"/>
                  <a:pt x="12273" y="15709"/>
                </a:cubicBezTo>
                <a:lnTo>
                  <a:pt x="7364" y="15709"/>
                </a:lnTo>
                <a:cubicBezTo>
                  <a:pt x="7092" y="15709"/>
                  <a:pt x="6873" y="15929"/>
                  <a:pt x="6873" y="16200"/>
                </a:cubicBezTo>
                <a:cubicBezTo>
                  <a:pt x="6873" y="16472"/>
                  <a:pt x="7092" y="16691"/>
                  <a:pt x="7364" y="16691"/>
                </a:cubicBezTo>
                <a:moveTo>
                  <a:pt x="7364" y="18655"/>
                </a:moveTo>
                <a:lnTo>
                  <a:pt x="14236" y="18655"/>
                </a:lnTo>
                <a:cubicBezTo>
                  <a:pt x="14508" y="18655"/>
                  <a:pt x="14727" y="18435"/>
                  <a:pt x="14727" y="18164"/>
                </a:cubicBezTo>
                <a:cubicBezTo>
                  <a:pt x="14727" y="17893"/>
                  <a:pt x="14508" y="17673"/>
                  <a:pt x="14236" y="17673"/>
                </a:cubicBezTo>
                <a:lnTo>
                  <a:pt x="7364" y="17673"/>
                </a:lnTo>
                <a:cubicBezTo>
                  <a:pt x="7092" y="17673"/>
                  <a:pt x="6873" y="17893"/>
                  <a:pt x="6873" y="18164"/>
                </a:cubicBezTo>
                <a:cubicBezTo>
                  <a:pt x="6873" y="18435"/>
                  <a:pt x="7092" y="18655"/>
                  <a:pt x="7364" y="186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3" name="Shape 2683"/>
          <p:cNvSpPr/>
          <p:nvPr/>
        </p:nvSpPr>
        <p:spPr>
          <a:xfrm>
            <a:off x="19026237" y="2853084"/>
            <a:ext cx="406290" cy="558583"/>
          </a:xfrm>
          <a:custGeom>
            <a:avLst/>
            <a:gdLst/>
            <a:ahLst/>
            <a:cxnLst>
              <a:cxn ang="0">
                <a:pos x="wd2" y="hd2"/>
              </a:cxn>
              <a:cxn ang="5400000">
                <a:pos x="wd2" y="hd2"/>
              </a:cxn>
              <a:cxn ang="10800000">
                <a:pos x="wd2" y="hd2"/>
              </a:cxn>
              <a:cxn ang="16200000">
                <a:pos x="wd2" y="hd2"/>
              </a:cxn>
            </a:cxnLst>
            <a:rect l="0" t="0" r="r" b="b"/>
            <a:pathLst>
              <a:path w="21505" h="21528" extrusionOk="0">
                <a:moveTo>
                  <a:pt x="13441" y="9294"/>
                </a:moveTo>
                <a:lnTo>
                  <a:pt x="13441" y="9784"/>
                </a:lnTo>
                <a:lnTo>
                  <a:pt x="1344" y="9784"/>
                </a:lnTo>
                <a:lnTo>
                  <a:pt x="1344" y="9294"/>
                </a:lnTo>
                <a:cubicBezTo>
                  <a:pt x="1344" y="7028"/>
                  <a:pt x="3696" y="5163"/>
                  <a:pt x="6720" y="4919"/>
                </a:cubicBezTo>
                <a:lnTo>
                  <a:pt x="6720" y="9784"/>
                </a:lnTo>
                <a:lnTo>
                  <a:pt x="8065" y="9784"/>
                </a:lnTo>
                <a:lnTo>
                  <a:pt x="8065" y="4919"/>
                </a:lnTo>
                <a:cubicBezTo>
                  <a:pt x="11089" y="5163"/>
                  <a:pt x="13441" y="7028"/>
                  <a:pt x="13441" y="9294"/>
                </a:cubicBezTo>
                <a:moveTo>
                  <a:pt x="13441" y="16145"/>
                </a:moveTo>
                <a:cubicBezTo>
                  <a:pt x="13441" y="18578"/>
                  <a:pt x="10733" y="20549"/>
                  <a:pt x="7393" y="20549"/>
                </a:cubicBezTo>
                <a:cubicBezTo>
                  <a:pt x="4052" y="20549"/>
                  <a:pt x="1344" y="18578"/>
                  <a:pt x="1344" y="16145"/>
                </a:cubicBezTo>
                <a:lnTo>
                  <a:pt x="1344" y="10762"/>
                </a:lnTo>
                <a:lnTo>
                  <a:pt x="13441" y="10762"/>
                </a:lnTo>
                <a:cubicBezTo>
                  <a:pt x="13441" y="10762"/>
                  <a:pt x="13441" y="16145"/>
                  <a:pt x="13441" y="16145"/>
                </a:cubicBezTo>
                <a:close/>
                <a:moveTo>
                  <a:pt x="21134" y="48"/>
                </a:moveTo>
                <a:cubicBezTo>
                  <a:pt x="20801" y="-72"/>
                  <a:pt x="20436" y="41"/>
                  <a:pt x="20232" y="268"/>
                </a:cubicBezTo>
                <a:cubicBezTo>
                  <a:pt x="18723" y="1944"/>
                  <a:pt x="16716" y="3504"/>
                  <a:pt x="13069" y="2006"/>
                </a:cubicBezTo>
                <a:cubicBezTo>
                  <a:pt x="10993" y="1153"/>
                  <a:pt x="9603" y="1431"/>
                  <a:pt x="8642" y="1862"/>
                </a:cubicBezTo>
                <a:cubicBezTo>
                  <a:pt x="7655" y="2307"/>
                  <a:pt x="6969" y="3089"/>
                  <a:pt x="6778" y="3935"/>
                </a:cubicBezTo>
                <a:cubicBezTo>
                  <a:pt x="2984" y="4162"/>
                  <a:pt x="0" y="6473"/>
                  <a:pt x="0" y="9294"/>
                </a:cubicBezTo>
                <a:lnTo>
                  <a:pt x="0" y="16145"/>
                </a:lnTo>
                <a:cubicBezTo>
                  <a:pt x="0" y="19118"/>
                  <a:pt x="3310" y="21528"/>
                  <a:pt x="7393" y="21528"/>
                </a:cubicBezTo>
                <a:cubicBezTo>
                  <a:pt x="11475" y="21528"/>
                  <a:pt x="14785" y="19118"/>
                  <a:pt x="14785" y="16145"/>
                </a:cubicBezTo>
                <a:lnTo>
                  <a:pt x="14785" y="9294"/>
                </a:lnTo>
                <a:cubicBezTo>
                  <a:pt x="14785" y="6507"/>
                  <a:pt x="11875" y="4215"/>
                  <a:pt x="8146" y="3940"/>
                </a:cubicBezTo>
                <a:cubicBezTo>
                  <a:pt x="8301" y="3479"/>
                  <a:pt x="8690" y="2991"/>
                  <a:pt x="9348" y="2695"/>
                </a:cubicBezTo>
                <a:cubicBezTo>
                  <a:pt x="10308" y="2263"/>
                  <a:pt x="10946" y="2328"/>
                  <a:pt x="12468" y="2882"/>
                </a:cubicBezTo>
                <a:cubicBezTo>
                  <a:pt x="15022" y="3811"/>
                  <a:pt x="16657" y="3572"/>
                  <a:pt x="17947" y="3206"/>
                </a:cubicBezTo>
                <a:cubicBezTo>
                  <a:pt x="19526" y="2759"/>
                  <a:pt x="20650" y="1847"/>
                  <a:pt x="21434" y="705"/>
                </a:cubicBezTo>
                <a:cubicBezTo>
                  <a:pt x="21600" y="463"/>
                  <a:pt x="21466" y="170"/>
                  <a:pt x="21134" y="48"/>
                </a:cubicBezTo>
                <a:moveTo>
                  <a:pt x="7393" y="18592"/>
                </a:moveTo>
                <a:cubicBezTo>
                  <a:pt x="8134" y="18592"/>
                  <a:pt x="8737" y="18153"/>
                  <a:pt x="8737" y="17613"/>
                </a:cubicBezTo>
                <a:cubicBezTo>
                  <a:pt x="8737" y="17073"/>
                  <a:pt x="8134" y="16635"/>
                  <a:pt x="7393" y="16635"/>
                </a:cubicBezTo>
                <a:cubicBezTo>
                  <a:pt x="6650" y="16635"/>
                  <a:pt x="6048" y="17073"/>
                  <a:pt x="6048" y="17613"/>
                </a:cubicBezTo>
                <a:cubicBezTo>
                  <a:pt x="6048" y="18153"/>
                  <a:pt x="6650" y="18592"/>
                  <a:pt x="7393" y="1859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4" name="Shape 2684"/>
          <p:cNvSpPr/>
          <p:nvPr/>
        </p:nvSpPr>
        <p:spPr>
          <a:xfrm>
            <a:off x="20016580" y="2853083"/>
            <a:ext cx="558655" cy="559212"/>
          </a:xfrm>
          <a:custGeom>
            <a:avLst/>
            <a:gdLst/>
            <a:ahLst/>
            <a:cxnLst>
              <a:cxn ang="0">
                <a:pos x="wd2" y="hd2"/>
              </a:cxn>
              <a:cxn ang="5400000">
                <a:pos x="wd2" y="hd2"/>
              </a:cxn>
              <a:cxn ang="10800000">
                <a:pos x="wd2" y="hd2"/>
              </a:cxn>
              <a:cxn ang="16200000">
                <a:pos x="wd2" y="hd2"/>
              </a:cxn>
            </a:cxnLst>
            <a:rect l="0" t="0" r="r" b="b"/>
            <a:pathLst>
              <a:path w="21600" h="21540" extrusionOk="0">
                <a:moveTo>
                  <a:pt x="4418" y="19095"/>
                </a:moveTo>
                <a:lnTo>
                  <a:pt x="5400" y="19095"/>
                </a:lnTo>
                <a:lnTo>
                  <a:pt x="5400" y="18117"/>
                </a:lnTo>
                <a:lnTo>
                  <a:pt x="4418" y="18117"/>
                </a:lnTo>
                <a:cubicBezTo>
                  <a:pt x="4418" y="18117"/>
                  <a:pt x="4418" y="19095"/>
                  <a:pt x="4418" y="19095"/>
                </a:cubicBezTo>
                <a:close/>
                <a:moveTo>
                  <a:pt x="6382" y="16160"/>
                </a:moveTo>
                <a:lnTo>
                  <a:pt x="5400" y="16160"/>
                </a:lnTo>
                <a:lnTo>
                  <a:pt x="5400" y="17139"/>
                </a:lnTo>
                <a:lnTo>
                  <a:pt x="6382" y="17139"/>
                </a:lnTo>
                <a:cubicBezTo>
                  <a:pt x="6382" y="17139"/>
                  <a:pt x="6382" y="16160"/>
                  <a:pt x="6382" y="16160"/>
                </a:cubicBezTo>
                <a:close/>
                <a:moveTo>
                  <a:pt x="2455" y="19095"/>
                </a:moveTo>
                <a:lnTo>
                  <a:pt x="3436" y="19095"/>
                </a:lnTo>
                <a:lnTo>
                  <a:pt x="3436" y="18117"/>
                </a:lnTo>
                <a:lnTo>
                  <a:pt x="2455" y="18117"/>
                </a:lnTo>
                <a:cubicBezTo>
                  <a:pt x="2455" y="18117"/>
                  <a:pt x="2455" y="19095"/>
                  <a:pt x="2455" y="19095"/>
                </a:cubicBezTo>
                <a:close/>
                <a:moveTo>
                  <a:pt x="4418" y="16160"/>
                </a:moveTo>
                <a:lnTo>
                  <a:pt x="2455" y="16160"/>
                </a:lnTo>
                <a:lnTo>
                  <a:pt x="2455" y="17139"/>
                </a:lnTo>
                <a:lnTo>
                  <a:pt x="4418" y="17139"/>
                </a:lnTo>
                <a:cubicBezTo>
                  <a:pt x="4418" y="17139"/>
                  <a:pt x="4418" y="16160"/>
                  <a:pt x="4418" y="16160"/>
                </a:cubicBezTo>
                <a:close/>
                <a:moveTo>
                  <a:pt x="3436" y="12248"/>
                </a:moveTo>
                <a:lnTo>
                  <a:pt x="2455" y="12248"/>
                </a:lnTo>
                <a:lnTo>
                  <a:pt x="2455" y="13226"/>
                </a:lnTo>
                <a:lnTo>
                  <a:pt x="3436" y="13226"/>
                </a:lnTo>
                <a:cubicBezTo>
                  <a:pt x="3436" y="13226"/>
                  <a:pt x="3436" y="12248"/>
                  <a:pt x="3436" y="12248"/>
                </a:cubicBezTo>
                <a:close/>
                <a:moveTo>
                  <a:pt x="3436" y="14204"/>
                </a:moveTo>
                <a:lnTo>
                  <a:pt x="2455" y="14204"/>
                </a:lnTo>
                <a:lnTo>
                  <a:pt x="2455" y="15182"/>
                </a:lnTo>
                <a:lnTo>
                  <a:pt x="3436" y="15182"/>
                </a:lnTo>
                <a:cubicBezTo>
                  <a:pt x="3436" y="15182"/>
                  <a:pt x="3436" y="14204"/>
                  <a:pt x="3436" y="14204"/>
                </a:cubicBezTo>
                <a:close/>
                <a:moveTo>
                  <a:pt x="6382" y="19095"/>
                </a:moveTo>
                <a:lnTo>
                  <a:pt x="13255" y="19095"/>
                </a:lnTo>
                <a:lnTo>
                  <a:pt x="13255" y="18117"/>
                </a:lnTo>
                <a:lnTo>
                  <a:pt x="6382" y="18117"/>
                </a:lnTo>
                <a:cubicBezTo>
                  <a:pt x="6382" y="18117"/>
                  <a:pt x="6382" y="19095"/>
                  <a:pt x="6382" y="19095"/>
                </a:cubicBezTo>
                <a:close/>
                <a:moveTo>
                  <a:pt x="18164" y="15182"/>
                </a:moveTo>
                <a:lnTo>
                  <a:pt x="19145" y="15182"/>
                </a:lnTo>
                <a:lnTo>
                  <a:pt x="19145" y="14204"/>
                </a:lnTo>
                <a:lnTo>
                  <a:pt x="18164" y="14204"/>
                </a:lnTo>
                <a:cubicBezTo>
                  <a:pt x="18164" y="14204"/>
                  <a:pt x="18164" y="15182"/>
                  <a:pt x="18164" y="15182"/>
                </a:cubicBezTo>
                <a:close/>
                <a:moveTo>
                  <a:pt x="5400" y="14204"/>
                </a:moveTo>
                <a:lnTo>
                  <a:pt x="4418" y="14204"/>
                </a:lnTo>
                <a:lnTo>
                  <a:pt x="4418" y="15182"/>
                </a:lnTo>
                <a:lnTo>
                  <a:pt x="5400" y="15182"/>
                </a:lnTo>
                <a:cubicBezTo>
                  <a:pt x="5400" y="15182"/>
                  <a:pt x="5400" y="14204"/>
                  <a:pt x="5400" y="14204"/>
                </a:cubicBezTo>
                <a:close/>
                <a:moveTo>
                  <a:pt x="14236" y="16160"/>
                </a:moveTo>
                <a:lnTo>
                  <a:pt x="13255" y="16160"/>
                </a:lnTo>
                <a:lnTo>
                  <a:pt x="13255" y="17139"/>
                </a:lnTo>
                <a:lnTo>
                  <a:pt x="14236" y="17139"/>
                </a:lnTo>
                <a:cubicBezTo>
                  <a:pt x="14236" y="17139"/>
                  <a:pt x="14236" y="16160"/>
                  <a:pt x="14236" y="16160"/>
                </a:cubicBezTo>
                <a:close/>
                <a:moveTo>
                  <a:pt x="20618" y="19584"/>
                </a:moveTo>
                <a:cubicBezTo>
                  <a:pt x="20618" y="20124"/>
                  <a:pt x="20178" y="20562"/>
                  <a:pt x="19636" y="20562"/>
                </a:cubicBezTo>
                <a:lnTo>
                  <a:pt x="1964" y="20562"/>
                </a:lnTo>
                <a:cubicBezTo>
                  <a:pt x="1421" y="20562"/>
                  <a:pt x="982" y="20124"/>
                  <a:pt x="982" y="19584"/>
                </a:cubicBezTo>
                <a:lnTo>
                  <a:pt x="982" y="11759"/>
                </a:lnTo>
                <a:cubicBezTo>
                  <a:pt x="982" y="11219"/>
                  <a:pt x="1421" y="10781"/>
                  <a:pt x="1964" y="10781"/>
                </a:cubicBezTo>
                <a:lnTo>
                  <a:pt x="19636" y="10781"/>
                </a:lnTo>
                <a:cubicBezTo>
                  <a:pt x="20178" y="10781"/>
                  <a:pt x="20618" y="11219"/>
                  <a:pt x="20618" y="11759"/>
                </a:cubicBezTo>
                <a:cubicBezTo>
                  <a:pt x="20618" y="11759"/>
                  <a:pt x="20618" y="19584"/>
                  <a:pt x="20618" y="19584"/>
                </a:cubicBezTo>
                <a:close/>
                <a:moveTo>
                  <a:pt x="19636" y="9803"/>
                </a:moveTo>
                <a:lnTo>
                  <a:pt x="10965" y="9803"/>
                </a:lnTo>
                <a:cubicBezTo>
                  <a:pt x="10831" y="9456"/>
                  <a:pt x="10774" y="9056"/>
                  <a:pt x="10870" y="8651"/>
                </a:cubicBezTo>
                <a:cubicBezTo>
                  <a:pt x="11059" y="7853"/>
                  <a:pt x="11782" y="7224"/>
                  <a:pt x="12961" y="6833"/>
                </a:cubicBezTo>
                <a:cubicBezTo>
                  <a:pt x="14940" y="6175"/>
                  <a:pt x="15841" y="4938"/>
                  <a:pt x="16249" y="4015"/>
                </a:cubicBezTo>
                <a:cubicBezTo>
                  <a:pt x="16747" y="2886"/>
                  <a:pt x="16801" y="1546"/>
                  <a:pt x="16396" y="335"/>
                </a:cubicBezTo>
                <a:cubicBezTo>
                  <a:pt x="16310" y="79"/>
                  <a:pt x="16032" y="-60"/>
                  <a:pt x="15774" y="25"/>
                </a:cubicBezTo>
                <a:cubicBezTo>
                  <a:pt x="15517" y="112"/>
                  <a:pt x="15378" y="388"/>
                  <a:pt x="15464" y="644"/>
                </a:cubicBezTo>
                <a:cubicBezTo>
                  <a:pt x="16091" y="2519"/>
                  <a:pt x="15480" y="4964"/>
                  <a:pt x="12650" y="5904"/>
                </a:cubicBezTo>
                <a:cubicBezTo>
                  <a:pt x="10733" y="6542"/>
                  <a:pt x="10105" y="7627"/>
                  <a:pt x="9915" y="8427"/>
                </a:cubicBezTo>
                <a:cubicBezTo>
                  <a:pt x="9809" y="8876"/>
                  <a:pt x="9824" y="9351"/>
                  <a:pt x="9937" y="9803"/>
                </a:cubicBezTo>
                <a:lnTo>
                  <a:pt x="1964" y="9803"/>
                </a:lnTo>
                <a:cubicBezTo>
                  <a:pt x="879" y="9803"/>
                  <a:pt x="0" y="10679"/>
                  <a:pt x="0" y="11759"/>
                </a:cubicBezTo>
                <a:lnTo>
                  <a:pt x="0" y="19584"/>
                </a:lnTo>
                <a:cubicBezTo>
                  <a:pt x="0" y="20664"/>
                  <a:pt x="879" y="21540"/>
                  <a:pt x="1964" y="21540"/>
                </a:cubicBezTo>
                <a:lnTo>
                  <a:pt x="19636" y="21540"/>
                </a:lnTo>
                <a:cubicBezTo>
                  <a:pt x="20721" y="21540"/>
                  <a:pt x="21600" y="20664"/>
                  <a:pt x="21600" y="19584"/>
                </a:cubicBezTo>
                <a:lnTo>
                  <a:pt x="21600" y="11759"/>
                </a:lnTo>
                <a:cubicBezTo>
                  <a:pt x="21600" y="10679"/>
                  <a:pt x="20721" y="9803"/>
                  <a:pt x="19636" y="9803"/>
                </a:cubicBezTo>
                <a:moveTo>
                  <a:pt x="17182" y="17139"/>
                </a:moveTo>
                <a:lnTo>
                  <a:pt x="19145" y="17139"/>
                </a:lnTo>
                <a:lnTo>
                  <a:pt x="19145" y="16160"/>
                </a:lnTo>
                <a:lnTo>
                  <a:pt x="17182" y="16160"/>
                </a:lnTo>
                <a:cubicBezTo>
                  <a:pt x="17182" y="16160"/>
                  <a:pt x="17182" y="17139"/>
                  <a:pt x="17182" y="17139"/>
                </a:cubicBezTo>
                <a:close/>
                <a:moveTo>
                  <a:pt x="14236" y="19095"/>
                </a:moveTo>
                <a:lnTo>
                  <a:pt x="15218" y="19095"/>
                </a:lnTo>
                <a:lnTo>
                  <a:pt x="15218" y="18117"/>
                </a:lnTo>
                <a:lnTo>
                  <a:pt x="14236" y="18117"/>
                </a:lnTo>
                <a:cubicBezTo>
                  <a:pt x="14236" y="18117"/>
                  <a:pt x="14236" y="19095"/>
                  <a:pt x="14236" y="19095"/>
                </a:cubicBezTo>
                <a:close/>
                <a:moveTo>
                  <a:pt x="16200" y="19095"/>
                </a:moveTo>
                <a:lnTo>
                  <a:pt x="17182" y="19095"/>
                </a:lnTo>
                <a:lnTo>
                  <a:pt x="17182" y="18117"/>
                </a:lnTo>
                <a:lnTo>
                  <a:pt x="16200" y="18117"/>
                </a:lnTo>
                <a:cubicBezTo>
                  <a:pt x="16200" y="18117"/>
                  <a:pt x="16200" y="19095"/>
                  <a:pt x="16200" y="19095"/>
                </a:cubicBezTo>
                <a:close/>
                <a:moveTo>
                  <a:pt x="18164" y="19095"/>
                </a:moveTo>
                <a:lnTo>
                  <a:pt x="19145" y="19095"/>
                </a:lnTo>
                <a:lnTo>
                  <a:pt x="19145" y="18117"/>
                </a:lnTo>
                <a:lnTo>
                  <a:pt x="18164" y="18117"/>
                </a:lnTo>
                <a:cubicBezTo>
                  <a:pt x="18164" y="18117"/>
                  <a:pt x="18164" y="19095"/>
                  <a:pt x="18164" y="19095"/>
                </a:cubicBezTo>
                <a:close/>
                <a:moveTo>
                  <a:pt x="16200" y="16160"/>
                </a:moveTo>
                <a:lnTo>
                  <a:pt x="15218" y="16160"/>
                </a:lnTo>
                <a:lnTo>
                  <a:pt x="15218" y="17139"/>
                </a:lnTo>
                <a:lnTo>
                  <a:pt x="16200" y="17139"/>
                </a:lnTo>
                <a:cubicBezTo>
                  <a:pt x="16200" y="17139"/>
                  <a:pt x="16200" y="16160"/>
                  <a:pt x="16200" y="16160"/>
                </a:cubicBezTo>
                <a:close/>
                <a:moveTo>
                  <a:pt x="18164" y="13226"/>
                </a:moveTo>
                <a:lnTo>
                  <a:pt x="19145" y="13226"/>
                </a:lnTo>
                <a:lnTo>
                  <a:pt x="19145" y="12248"/>
                </a:lnTo>
                <a:lnTo>
                  <a:pt x="18164" y="12248"/>
                </a:lnTo>
                <a:cubicBezTo>
                  <a:pt x="18164" y="12248"/>
                  <a:pt x="18164" y="13226"/>
                  <a:pt x="18164" y="13226"/>
                </a:cubicBezTo>
                <a:close/>
                <a:moveTo>
                  <a:pt x="13255" y="12248"/>
                </a:moveTo>
                <a:lnTo>
                  <a:pt x="12273" y="12248"/>
                </a:lnTo>
                <a:lnTo>
                  <a:pt x="12273" y="13226"/>
                </a:lnTo>
                <a:lnTo>
                  <a:pt x="13255" y="13226"/>
                </a:lnTo>
                <a:cubicBezTo>
                  <a:pt x="13255" y="13226"/>
                  <a:pt x="13255" y="12248"/>
                  <a:pt x="13255" y="12248"/>
                </a:cubicBezTo>
                <a:close/>
                <a:moveTo>
                  <a:pt x="13255" y="14204"/>
                </a:moveTo>
                <a:lnTo>
                  <a:pt x="12273" y="14204"/>
                </a:lnTo>
                <a:lnTo>
                  <a:pt x="12273" y="15182"/>
                </a:lnTo>
                <a:lnTo>
                  <a:pt x="13255" y="15182"/>
                </a:lnTo>
                <a:cubicBezTo>
                  <a:pt x="13255" y="15182"/>
                  <a:pt x="13255" y="14204"/>
                  <a:pt x="13255" y="14204"/>
                </a:cubicBezTo>
                <a:close/>
                <a:moveTo>
                  <a:pt x="15218" y="14204"/>
                </a:moveTo>
                <a:lnTo>
                  <a:pt x="14236" y="14204"/>
                </a:lnTo>
                <a:lnTo>
                  <a:pt x="14236" y="15182"/>
                </a:lnTo>
                <a:lnTo>
                  <a:pt x="15218" y="15182"/>
                </a:lnTo>
                <a:cubicBezTo>
                  <a:pt x="15218" y="15182"/>
                  <a:pt x="15218" y="14204"/>
                  <a:pt x="15218" y="14204"/>
                </a:cubicBezTo>
                <a:close/>
                <a:moveTo>
                  <a:pt x="17182" y="14204"/>
                </a:moveTo>
                <a:lnTo>
                  <a:pt x="16200" y="14204"/>
                </a:lnTo>
                <a:lnTo>
                  <a:pt x="16200" y="15182"/>
                </a:lnTo>
                <a:lnTo>
                  <a:pt x="17182" y="15182"/>
                </a:lnTo>
                <a:cubicBezTo>
                  <a:pt x="17182" y="15182"/>
                  <a:pt x="17182" y="14204"/>
                  <a:pt x="17182" y="14204"/>
                </a:cubicBezTo>
                <a:close/>
                <a:moveTo>
                  <a:pt x="15218" y="12248"/>
                </a:moveTo>
                <a:lnTo>
                  <a:pt x="14236" y="12248"/>
                </a:lnTo>
                <a:lnTo>
                  <a:pt x="14236" y="13226"/>
                </a:lnTo>
                <a:lnTo>
                  <a:pt x="15218" y="13226"/>
                </a:lnTo>
                <a:cubicBezTo>
                  <a:pt x="15218" y="13226"/>
                  <a:pt x="15218" y="12248"/>
                  <a:pt x="15218" y="12248"/>
                </a:cubicBezTo>
                <a:close/>
                <a:moveTo>
                  <a:pt x="17182" y="12248"/>
                </a:moveTo>
                <a:lnTo>
                  <a:pt x="16200" y="12248"/>
                </a:lnTo>
                <a:lnTo>
                  <a:pt x="16200" y="13226"/>
                </a:lnTo>
                <a:lnTo>
                  <a:pt x="17182" y="13226"/>
                </a:lnTo>
                <a:cubicBezTo>
                  <a:pt x="17182" y="13226"/>
                  <a:pt x="17182" y="12248"/>
                  <a:pt x="17182" y="12248"/>
                </a:cubicBezTo>
                <a:close/>
                <a:moveTo>
                  <a:pt x="11291" y="12248"/>
                </a:moveTo>
                <a:lnTo>
                  <a:pt x="10309" y="12248"/>
                </a:lnTo>
                <a:lnTo>
                  <a:pt x="10309" y="13226"/>
                </a:lnTo>
                <a:lnTo>
                  <a:pt x="11291" y="13226"/>
                </a:lnTo>
                <a:cubicBezTo>
                  <a:pt x="11291" y="13226"/>
                  <a:pt x="11291" y="12248"/>
                  <a:pt x="11291" y="12248"/>
                </a:cubicBezTo>
                <a:close/>
                <a:moveTo>
                  <a:pt x="5400" y="12248"/>
                </a:moveTo>
                <a:lnTo>
                  <a:pt x="4418" y="12248"/>
                </a:lnTo>
                <a:lnTo>
                  <a:pt x="4418" y="13226"/>
                </a:lnTo>
                <a:lnTo>
                  <a:pt x="5400" y="13226"/>
                </a:lnTo>
                <a:cubicBezTo>
                  <a:pt x="5400" y="13226"/>
                  <a:pt x="5400" y="12248"/>
                  <a:pt x="5400" y="12248"/>
                </a:cubicBezTo>
                <a:close/>
                <a:moveTo>
                  <a:pt x="7364" y="17139"/>
                </a:moveTo>
                <a:lnTo>
                  <a:pt x="8345" y="17139"/>
                </a:lnTo>
                <a:lnTo>
                  <a:pt x="8345" y="16160"/>
                </a:lnTo>
                <a:lnTo>
                  <a:pt x="7364" y="16160"/>
                </a:lnTo>
                <a:cubicBezTo>
                  <a:pt x="7364" y="16160"/>
                  <a:pt x="7364" y="17139"/>
                  <a:pt x="7364" y="17139"/>
                </a:cubicBezTo>
                <a:close/>
                <a:moveTo>
                  <a:pt x="7364" y="14204"/>
                </a:moveTo>
                <a:lnTo>
                  <a:pt x="6382" y="14204"/>
                </a:lnTo>
                <a:lnTo>
                  <a:pt x="6382" y="15182"/>
                </a:lnTo>
                <a:lnTo>
                  <a:pt x="7364" y="15182"/>
                </a:lnTo>
                <a:cubicBezTo>
                  <a:pt x="7364" y="15182"/>
                  <a:pt x="7364" y="14204"/>
                  <a:pt x="7364" y="14204"/>
                </a:cubicBezTo>
                <a:close/>
                <a:moveTo>
                  <a:pt x="7364" y="12248"/>
                </a:moveTo>
                <a:lnTo>
                  <a:pt x="6382" y="12248"/>
                </a:lnTo>
                <a:lnTo>
                  <a:pt x="6382" y="13226"/>
                </a:lnTo>
                <a:lnTo>
                  <a:pt x="7364" y="13226"/>
                </a:lnTo>
                <a:cubicBezTo>
                  <a:pt x="7364" y="13226"/>
                  <a:pt x="7364" y="12248"/>
                  <a:pt x="7364" y="12248"/>
                </a:cubicBezTo>
                <a:close/>
                <a:moveTo>
                  <a:pt x="9327" y="14204"/>
                </a:moveTo>
                <a:lnTo>
                  <a:pt x="8345" y="14204"/>
                </a:lnTo>
                <a:lnTo>
                  <a:pt x="8345" y="15182"/>
                </a:lnTo>
                <a:lnTo>
                  <a:pt x="9327" y="15182"/>
                </a:lnTo>
                <a:cubicBezTo>
                  <a:pt x="9327" y="15182"/>
                  <a:pt x="9327" y="14204"/>
                  <a:pt x="9327" y="14204"/>
                </a:cubicBezTo>
                <a:close/>
                <a:moveTo>
                  <a:pt x="11291" y="14204"/>
                </a:moveTo>
                <a:lnTo>
                  <a:pt x="10309" y="14204"/>
                </a:lnTo>
                <a:lnTo>
                  <a:pt x="10309" y="15182"/>
                </a:lnTo>
                <a:lnTo>
                  <a:pt x="11291" y="15182"/>
                </a:lnTo>
                <a:cubicBezTo>
                  <a:pt x="11291" y="15182"/>
                  <a:pt x="11291" y="14204"/>
                  <a:pt x="11291" y="14204"/>
                </a:cubicBezTo>
                <a:close/>
                <a:moveTo>
                  <a:pt x="9327" y="12248"/>
                </a:moveTo>
                <a:lnTo>
                  <a:pt x="8345" y="12248"/>
                </a:lnTo>
                <a:lnTo>
                  <a:pt x="8345" y="13226"/>
                </a:lnTo>
                <a:lnTo>
                  <a:pt x="9327" y="13226"/>
                </a:lnTo>
                <a:cubicBezTo>
                  <a:pt x="9327" y="13226"/>
                  <a:pt x="9327" y="12248"/>
                  <a:pt x="9327" y="12248"/>
                </a:cubicBezTo>
                <a:close/>
                <a:moveTo>
                  <a:pt x="11291" y="17139"/>
                </a:moveTo>
                <a:lnTo>
                  <a:pt x="12273" y="17139"/>
                </a:lnTo>
                <a:lnTo>
                  <a:pt x="12273" y="16160"/>
                </a:lnTo>
                <a:lnTo>
                  <a:pt x="11291" y="16160"/>
                </a:lnTo>
                <a:cubicBezTo>
                  <a:pt x="11291" y="16160"/>
                  <a:pt x="11291" y="17139"/>
                  <a:pt x="11291" y="17139"/>
                </a:cubicBezTo>
                <a:close/>
                <a:moveTo>
                  <a:pt x="9327" y="17139"/>
                </a:moveTo>
                <a:lnTo>
                  <a:pt x="10309" y="17139"/>
                </a:lnTo>
                <a:lnTo>
                  <a:pt x="10309" y="16160"/>
                </a:lnTo>
                <a:lnTo>
                  <a:pt x="9327" y="16160"/>
                </a:lnTo>
                <a:cubicBezTo>
                  <a:pt x="9327" y="16160"/>
                  <a:pt x="9327" y="17139"/>
                  <a:pt x="9327" y="17139"/>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5" name="Shape 2685"/>
          <p:cNvSpPr/>
          <p:nvPr/>
        </p:nvSpPr>
        <p:spPr>
          <a:xfrm>
            <a:off x="21083102"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145"/>
                </a:moveTo>
                <a:cubicBezTo>
                  <a:pt x="20618" y="19959"/>
                  <a:pt x="19959" y="20618"/>
                  <a:pt x="19145" y="20618"/>
                </a:cubicBezTo>
                <a:cubicBezTo>
                  <a:pt x="18332" y="20618"/>
                  <a:pt x="17673" y="19959"/>
                  <a:pt x="17673" y="19145"/>
                </a:cubicBezTo>
                <a:lnTo>
                  <a:pt x="17673" y="14236"/>
                </a:lnTo>
                <a:cubicBezTo>
                  <a:pt x="17673" y="13424"/>
                  <a:pt x="18332" y="12764"/>
                  <a:pt x="19145" y="12764"/>
                </a:cubicBezTo>
                <a:cubicBezTo>
                  <a:pt x="19959" y="12764"/>
                  <a:pt x="20618" y="13424"/>
                  <a:pt x="20618" y="14236"/>
                </a:cubicBezTo>
                <a:cubicBezTo>
                  <a:pt x="20618" y="14236"/>
                  <a:pt x="20618" y="19145"/>
                  <a:pt x="20618" y="19145"/>
                </a:cubicBezTo>
                <a:close/>
                <a:moveTo>
                  <a:pt x="3927" y="14236"/>
                </a:moveTo>
                <a:lnTo>
                  <a:pt x="3927" y="19145"/>
                </a:lnTo>
                <a:cubicBezTo>
                  <a:pt x="3927" y="19959"/>
                  <a:pt x="3268" y="20618"/>
                  <a:pt x="2455" y="20618"/>
                </a:cubicBezTo>
                <a:cubicBezTo>
                  <a:pt x="1641" y="20618"/>
                  <a:pt x="982" y="19959"/>
                  <a:pt x="982" y="19145"/>
                </a:cubicBezTo>
                <a:lnTo>
                  <a:pt x="982" y="14236"/>
                </a:lnTo>
                <a:cubicBezTo>
                  <a:pt x="982" y="13424"/>
                  <a:pt x="1641" y="12764"/>
                  <a:pt x="2455" y="12764"/>
                </a:cubicBezTo>
                <a:cubicBezTo>
                  <a:pt x="3268" y="12764"/>
                  <a:pt x="3927" y="13424"/>
                  <a:pt x="3927" y="14236"/>
                </a:cubicBezTo>
                <a:moveTo>
                  <a:pt x="19636" y="11831"/>
                </a:moveTo>
                <a:lnTo>
                  <a:pt x="19636" y="5891"/>
                </a:lnTo>
                <a:cubicBezTo>
                  <a:pt x="19636" y="2638"/>
                  <a:pt x="16999" y="0"/>
                  <a:pt x="13745" y="0"/>
                </a:cubicBezTo>
                <a:lnTo>
                  <a:pt x="7855" y="0"/>
                </a:lnTo>
                <a:cubicBezTo>
                  <a:pt x="4601" y="0"/>
                  <a:pt x="1964" y="2638"/>
                  <a:pt x="1964" y="5891"/>
                </a:cubicBezTo>
                <a:lnTo>
                  <a:pt x="1964" y="11831"/>
                </a:lnTo>
                <a:cubicBezTo>
                  <a:pt x="843" y="12059"/>
                  <a:pt x="0" y="13049"/>
                  <a:pt x="0" y="14236"/>
                </a:cubicBezTo>
                <a:lnTo>
                  <a:pt x="0" y="19145"/>
                </a:lnTo>
                <a:cubicBezTo>
                  <a:pt x="0" y="20501"/>
                  <a:pt x="1099" y="21600"/>
                  <a:pt x="2455" y="21600"/>
                </a:cubicBezTo>
                <a:cubicBezTo>
                  <a:pt x="3810" y="21600"/>
                  <a:pt x="4909" y="20501"/>
                  <a:pt x="4909" y="19145"/>
                </a:cubicBezTo>
                <a:lnTo>
                  <a:pt x="4909" y="14236"/>
                </a:lnTo>
                <a:cubicBezTo>
                  <a:pt x="4909" y="13049"/>
                  <a:pt x="4066" y="12059"/>
                  <a:pt x="2945" y="11831"/>
                </a:cubicBezTo>
                <a:lnTo>
                  <a:pt x="2945" y="5891"/>
                </a:lnTo>
                <a:cubicBezTo>
                  <a:pt x="2945" y="3180"/>
                  <a:pt x="5144" y="982"/>
                  <a:pt x="7855" y="982"/>
                </a:cubicBezTo>
                <a:lnTo>
                  <a:pt x="13745" y="982"/>
                </a:lnTo>
                <a:cubicBezTo>
                  <a:pt x="16457" y="982"/>
                  <a:pt x="18655" y="3180"/>
                  <a:pt x="18655" y="5891"/>
                </a:cubicBezTo>
                <a:lnTo>
                  <a:pt x="18655" y="11831"/>
                </a:lnTo>
                <a:cubicBezTo>
                  <a:pt x="17534" y="12059"/>
                  <a:pt x="16691" y="13049"/>
                  <a:pt x="16691" y="14236"/>
                </a:cubicBezTo>
                <a:lnTo>
                  <a:pt x="16691" y="19145"/>
                </a:lnTo>
                <a:cubicBezTo>
                  <a:pt x="16691" y="20501"/>
                  <a:pt x="17790" y="21600"/>
                  <a:pt x="19145" y="21600"/>
                </a:cubicBezTo>
                <a:cubicBezTo>
                  <a:pt x="20501" y="21600"/>
                  <a:pt x="21600" y="20501"/>
                  <a:pt x="21600" y="19145"/>
                </a:cubicBezTo>
                <a:lnTo>
                  <a:pt x="21600" y="14236"/>
                </a:lnTo>
                <a:cubicBezTo>
                  <a:pt x="21600" y="13049"/>
                  <a:pt x="20757" y="12059"/>
                  <a:pt x="19636" y="1183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6" name="Shape 2686"/>
          <p:cNvSpPr/>
          <p:nvPr/>
        </p:nvSpPr>
        <p:spPr>
          <a:xfrm>
            <a:off x="22149624"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7673"/>
                </a:moveTo>
                <a:cubicBezTo>
                  <a:pt x="20618" y="18215"/>
                  <a:pt x="20178" y="18655"/>
                  <a:pt x="19636" y="18655"/>
                </a:cubicBezTo>
                <a:lnTo>
                  <a:pt x="19636" y="14727"/>
                </a:lnTo>
                <a:cubicBezTo>
                  <a:pt x="20178" y="14727"/>
                  <a:pt x="20618" y="15167"/>
                  <a:pt x="20618" y="15709"/>
                </a:cubicBezTo>
                <a:cubicBezTo>
                  <a:pt x="20618" y="15709"/>
                  <a:pt x="20618" y="17673"/>
                  <a:pt x="20618" y="17673"/>
                </a:cubicBezTo>
                <a:close/>
                <a:moveTo>
                  <a:pt x="18655" y="19145"/>
                </a:moveTo>
                <a:cubicBezTo>
                  <a:pt x="18655" y="19959"/>
                  <a:pt x="17995" y="20618"/>
                  <a:pt x="17182" y="20618"/>
                </a:cubicBezTo>
                <a:cubicBezTo>
                  <a:pt x="16368" y="20618"/>
                  <a:pt x="15709" y="19959"/>
                  <a:pt x="15709" y="19145"/>
                </a:cubicBezTo>
                <a:lnTo>
                  <a:pt x="15709" y="14236"/>
                </a:lnTo>
                <a:cubicBezTo>
                  <a:pt x="15709" y="13424"/>
                  <a:pt x="16368" y="12764"/>
                  <a:pt x="17182" y="12764"/>
                </a:cubicBezTo>
                <a:cubicBezTo>
                  <a:pt x="17995" y="12764"/>
                  <a:pt x="18655" y="13424"/>
                  <a:pt x="18655" y="14236"/>
                </a:cubicBezTo>
                <a:cubicBezTo>
                  <a:pt x="18655" y="14236"/>
                  <a:pt x="18655" y="19145"/>
                  <a:pt x="18655" y="19145"/>
                </a:cubicBezTo>
                <a:close/>
                <a:moveTo>
                  <a:pt x="4418" y="12764"/>
                </a:moveTo>
                <a:cubicBezTo>
                  <a:pt x="5231" y="12764"/>
                  <a:pt x="5891" y="13424"/>
                  <a:pt x="5891" y="14236"/>
                </a:cubicBezTo>
                <a:lnTo>
                  <a:pt x="5891" y="19145"/>
                </a:lnTo>
                <a:cubicBezTo>
                  <a:pt x="5891" y="19959"/>
                  <a:pt x="5231" y="20618"/>
                  <a:pt x="4418" y="20618"/>
                </a:cubicBezTo>
                <a:cubicBezTo>
                  <a:pt x="3605" y="20618"/>
                  <a:pt x="2945" y="19959"/>
                  <a:pt x="2945" y="19145"/>
                </a:cubicBezTo>
                <a:lnTo>
                  <a:pt x="2945" y="14236"/>
                </a:lnTo>
                <a:cubicBezTo>
                  <a:pt x="2945" y="13424"/>
                  <a:pt x="3605" y="12764"/>
                  <a:pt x="4418" y="12764"/>
                </a:cubicBezTo>
                <a:moveTo>
                  <a:pt x="1964" y="18655"/>
                </a:moveTo>
                <a:cubicBezTo>
                  <a:pt x="1422" y="18655"/>
                  <a:pt x="982" y="18215"/>
                  <a:pt x="982" y="17673"/>
                </a:cubicBezTo>
                <a:lnTo>
                  <a:pt x="982" y="15709"/>
                </a:lnTo>
                <a:cubicBezTo>
                  <a:pt x="982" y="15167"/>
                  <a:pt x="1422" y="14727"/>
                  <a:pt x="1964" y="14727"/>
                </a:cubicBezTo>
                <a:cubicBezTo>
                  <a:pt x="1964" y="14727"/>
                  <a:pt x="1964" y="18655"/>
                  <a:pt x="1964" y="18655"/>
                </a:cubicBezTo>
                <a:close/>
                <a:moveTo>
                  <a:pt x="19636" y="13745"/>
                </a:moveTo>
                <a:lnTo>
                  <a:pt x="19636" y="5891"/>
                </a:lnTo>
                <a:cubicBezTo>
                  <a:pt x="19636" y="2638"/>
                  <a:pt x="16999" y="0"/>
                  <a:pt x="13745" y="0"/>
                </a:cubicBezTo>
                <a:lnTo>
                  <a:pt x="7855" y="0"/>
                </a:lnTo>
                <a:cubicBezTo>
                  <a:pt x="4601" y="0"/>
                  <a:pt x="1964" y="2638"/>
                  <a:pt x="1964" y="5891"/>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3" y="11782"/>
                  <a:pt x="3357" y="11973"/>
                  <a:pt x="2945" y="12284"/>
                </a:cubicBezTo>
                <a:lnTo>
                  <a:pt x="2945" y="5891"/>
                </a:lnTo>
                <a:cubicBezTo>
                  <a:pt x="2945" y="3180"/>
                  <a:pt x="5144" y="982"/>
                  <a:pt x="7855" y="982"/>
                </a:cubicBezTo>
                <a:lnTo>
                  <a:pt x="13745" y="982"/>
                </a:lnTo>
                <a:cubicBezTo>
                  <a:pt x="16456" y="982"/>
                  <a:pt x="18655" y="3180"/>
                  <a:pt x="18655" y="5891"/>
                </a:cubicBezTo>
                <a:lnTo>
                  <a:pt x="18655" y="12284"/>
                </a:lnTo>
                <a:cubicBezTo>
                  <a:pt x="18243" y="11973"/>
                  <a:pt x="17737" y="11782"/>
                  <a:pt x="17182" y="11782"/>
                </a:cubicBezTo>
                <a:cubicBezTo>
                  <a:pt x="15826" y="11782"/>
                  <a:pt x="14727" y="12881"/>
                  <a:pt x="14727" y="14236"/>
                </a:cubicBezTo>
                <a:lnTo>
                  <a:pt x="14727" y="19145"/>
                </a:lnTo>
                <a:cubicBezTo>
                  <a:pt x="14727" y="20501"/>
                  <a:pt x="15826" y="21600"/>
                  <a:pt x="17182" y="21600"/>
                </a:cubicBezTo>
                <a:cubicBezTo>
                  <a:pt x="18369" y="21600"/>
                  <a:pt x="19359"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7" name="Shape 2687"/>
          <p:cNvSpPr/>
          <p:nvPr/>
        </p:nvSpPr>
        <p:spPr>
          <a:xfrm>
            <a:off x="12550923"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55" y="16200"/>
                </a:moveTo>
                <a:lnTo>
                  <a:pt x="15709" y="16200"/>
                </a:lnTo>
                <a:lnTo>
                  <a:pt x="15709" y="14727"/>
                </a:lnTo>
                <a:lnTo>
                  <a:pt x="18655" y="14727"/>
                </a:lnTo>
                <a:cubicBezTo>
                  <a:pt x="18655" y="14727"/>
                  <a:pt x="18655" y="16200"/>
                  <a:pt x="18655" y="16200"/>
                </a:cubicBezTo>
                <a:close/>
                <a:moveTo>
                  <a:pt x="18655" y="18655"/>
                </a:moveTo>
                <a:lnTo>
                  <a:pt x="15709" y="18655"/>
                </a:lnTo>
                <a:lnTo>
                  <a:pt x="15709" y="17182"/>
                </a:lnTo>
                <a:lnTo>
                  <a:pt x="18655" y="17182"/>
                </a:lnTo>
                <a:cubicBezTo>
                  <a:pt x="18655" y="17182"/>
                  <a:pt x="18655" y="18655"/>
                  <a:pt x="18655" y="18655"/>
                </a:cubicBezTo>
                <a:close/>
                <a:moveTo>
                  <a:pt x="17182" y="20618"/>
                </a:moveTo>
                <a:cubicBezTo>
                  <a:pt x="16542" y="20618"/>
                  <a:pt x="16002" y="20207"/>
                  <a:pt x="15799" y="19636"/>
                </a:cubicBezTo>
                <a:lnTo>
                  <a:pt x="18564" y="19636"/>
                </a:lnTo>
                <a:cubicBezTo>
                  <a:pt x="18361" y="20207"/>
                  <a:pt x="17822" y="20618"/>
                  <a:pt x="17182" y="20618"/>
                </a:cubicBezTo>
                <a:moveTo>
                  <a:pt x="17182" y="12764"/>
                </a:moveTo>
                <a:cubicBezTo>
                  <a:pt x="17822" y="12764"/>
                  <a:pt x="18361" y="13175"/>
                  <a:pt x="18564" y="13745"/>
                </a:cubicBezTo>
                <a:lnTo>
                  <a:pt x="15799" y="13745"/>
                </a:lnTo>
                <a:cubicBezTo>
                  <a:pt x="16002" y="13175"/>
                  <a:pt x="16542" y="12764"/>
                  <a:pt x="17182" y="12764"/>
                </a:cubicBezTo>
                <a:moveTo>
                  <a:pt x="5891" y="16200"/>
                </a:moveTo>
                <a:lnTo>
                  <a:pt x="2945" y="16200"/>
                </a:lnTo>
                <a:lnTo>
                  <a:pt x="2945" y="14727"/>
                </a:lnTo>
                <a:lnTo>
                  <a:pt x="5891" y="14727"/>
                </a:lnTo>
                <a:cubicBezTo>
                  <a:pt x="5891" y="14727"/>
                  <a:pt x="5891" y="16200"/>
                  <a:pt x="5891" y="16200"/>
                </a:cubicBezTo>
                <a:close/>
                <a:moveTo>
                  <a:pt x="4418" y="12764"/>
                </a:moveTo>
                <a:cubicBezTo>
                  <a:pt x="5058" y="12764"/>
                  <a:pt x="5598" y="13175"/>
                  <a:pt x="5801" y="13745"/>
                </a:cubicBezTo>
                <a:lnTo>
                  <a:pt x="3036" y="13745"/>
                </a:lnTo>
                <a:cubicBezTo>
                  <a:pt x="3239" y="13175"/>
                  <a:pt x="3778" y="12764"/>
                  <a:pt x="4418" y="12764"/>
                </a:cubicBezTo>
                <a:moveTo>
                  <a:pt x="5891" y="18655"/>
                </a:moveTo>
                <a:lnTo>
                  <a:pt x="2945" y="18655"/>
                </a:lnTo>
                <a:lnTo>
                  <a:pt x="2945" y="17182"/>
                </a:lnTo>
                <a:lnTo>
                  <a:pt x="5891" y="17182"/>
                </a:lnTo>
                <a:cubicBezTo>
                  <a:pt x="5891" y="17182"/>
                  <a:pt x="5891" y="18655"/>
                  <a:pt x="5891" y="18655"/>
                </a:cubicBezTo>
                <a:close/>
                <a:moveTo>
                  <a:pt x="4418" y="20618"/>
                </a:moveTo>
                <a:cubicBezTo>
                  <a:pt x="3778" y="20618"/>
                  <a:pt x="3239" y="20207"/>
                  <a:pt x="3036" y="19636"/>
                </a:cubicBezTo>
                <a:lnTo>
                  <a:pt x="5801" y="19636"/>
                </a:lnTo>
                <a:cubicBezTo>
                  <a:pt x="5598" y="20207"/>
                  <a:pt x="5058" y="20618"/>
                  <a:pt x="4418" y="20618"/>
                </a:cubicBezTo>
                <a:moveTo>
                  <a:pt x="19636" y="13745"/>
                </a:moveTo>
                <a:lnTo>
                  <a:pt x="19636" y="8836"/>
                </a:lnTo>
                <a:cubicBezTo>
                  <a:pt x="19636" y="3956"/>
                  <a:pt x="15680" y="0"/>
                  <a:pt x="10800" y="0"/>
                </a:cubicBezTo>
                <a:cubicBezTo>
                  <a:pt x="5920" y="0"/>
                  <a:pt x="1964" y="3956"/>
                  <a:pt x="1964" y="8836"/>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4" y="11782"/>
                  <a:pt x="3356" y="11971"/>
                  <a:pt x="2945" y="12282"/>
                </a:cubicBezTo>
                <a:lnTo>
                  <a:pt x="2945" y="8836"/>
                </a:lnTo>
                <a:cubicBezTo>
                  <a:pt x="2945" y="4499"/>
                  <a:pt x="6462" y="982"/>
                  <a:pt x="10800" y="982"/>
                </a:cubicBezTo>
                <a:cubicBezTo>
                  <a:pt x="15138" y="982"/>
                  <a:pt x="18655" y="4499"/>
                  <a:pt x="18655" y="8836"/>
                </a:cubicBezTo>
                <a:lnTo>
                  <a:pt x="18655" y="12282"/>
                </a:lnTo>
                <a:cubicBezTo>
                  <a:pt x="18244" y="11971"/>
                  <a:pt x="17736" y="11782"/>
                  <a:pt x="17182" y="11782"/>
                </a:cubicBezTo>
                <a:cubicBezTo>
                  <a:pt x="15826" y="11782"/>
                  <a:pt x="14727" y="12881"/>
                  <a:pt x="14727" y="14236"/>
                </a:cubicBezTo>
                <a:lnTo>
                  <a:pt x="14727" y="19145"/>
                </a:lnTo>
                <a:cubicBezTo>
                  <a:pt x="14727" y="20501"/>
                  <a:pt x="15826" y="21600"/>
                  <a:pt x="17182" y="21600"/>
                </a:cubicBezTo>
                <a:cubicBezTo>
                  <a:pt x="18369" y="21600"/>
                  <a:pt x="19360"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8" name="Shape 2688"/>
          <p:cNvSpPr/>
          <p:nvPr/>
        </p:nvSpPr>
        <p:spPr>
          <a:xfrm>
            <a:off x="13617447"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0309"/>
                </a:moveTo>
                <a:cubicBezTo>
                  <a:pt x="20618" y="10851"/>
                  <a:pt x="20178" y="11291"/>
                  <a:pt x="19636" y="11291"/>
                </a:cubicBezTo>
                <a:lnTo>
                  <a:pt x="19636" y="7364"/>
                </a:lnTo>
                <a:cubicBezTo>
                  <a:pt x="20178" y="7364"/>
                  <a:pt x="20618" y="7804"/>
                  <a:pt x="20618" y="8345"/>
                </a:cubicBezTo>
                <a:cubicBezTo>
                  <a:pt x="20618" y="8345"/>
                  <a:pt x="20618" y="10309"/>
                  <a:pt x="20618" y="10309"/>
                </a:cubicBezTo>
                <a:close/>
                <a:moveTo>
                  <a:pt x="18655" y="17182"/>
                </a:moveTo>
                <a:cubicBezTo>
                  <a:pt x="18655" y="17453"/>
                  <a:pt x="18434" y="17673"/>
                  <a:pt x="18164" y="17673"/>
                </a:cubicBezTo>
                <a:cubicBezTo>
                  <a:pt x="17893" y="17673"/>
                  <a:pt x="17673" y="17453"/>
                  <a:pt x="17673" y="17182"/>
                </a:cubicBezTo>
                <a:lnTo>
                  <a:pt x="17673" y="1473"/>
                </a:lnTo>
                <a:cubicBezTo>
                  <a:pt x="17673" y="1202"/>
                  <a:pt x="17893" y="982"/>
                  <a:pt x="18164" y="982"/>
                </a:cubicBezTo>
                <a:cubicBezTo>
                  <a:pt x="18434" y="982"/>
                  <a:pt x="18655" y="1202"/>
                  <a:pt x="18655" y="1473"/>
                </a:cubicBezTo>
                <a:cubicBezTo>
                  <a:pt x="18655" y="1473"/>
                  <a:pt x="18655" y="17182"/>
                  <a:pt x="18655" y="17182"/>
                </a:cubicBezTo>
                <a:close/>
                <a:moveTo>
                  <a:pt x="16691" y="15788"/>
                </a:moveTo>
                <a:lnTo>
                  <a:pt x="2945" y="11745"/>
                </a:lnTo>
                <a:lnTo>
                  <a:pt x="2945" y="6910"/>
                </a:lnTo>
                <a:lnTo>
                  <a:pt x="16691" y="2867"/>
                </a:lnTo>
                <a:cubicBezTo>
                  <a:pt x="16691" y="2867"/>
                  <a:pt x="16691" y="15788"/>
                  <a:pt x="16691" y="15788"/>
                </a:cubicBezTo>
                <a:close/>
                <a:moveTo>
                  <a:pt x="8251" y="18655"/>
                </a:moveTo>
                <a:lnTo>
                  <a:pt x="5357" y="18655"/>
                </a:lnTo>
                <a:lnTo>
                  <a:pt x="4126" y="13116"/>
                </a:lnTo>
                <a:lnTo>
                  <a:pt x="7167" y="14010"/>
                </a:lnTo>
                <a:cubicBezTo>
                  <a:pt x="7167" y="14010"/>
                  <a:pt x="8251" y="18655"/>
                  <a:pt x="8251" y="18655"/>
                </a:cubicBezTo>
                <a:close/>
                <a:moveTo>
                  <a:pt x="8709" y="20618"/>
                </a:moveTo>
                <a:lnTo>
                  <a:pt x="5794" y="20618"/>
                </a:lnTo>
                <a:lnTo>
                  <a:pt x="5576" y="19636"/>
                </a:lnTo>
                <a:lnTo>
                  <a:pt x="8479" y="19636"/>
                </a:lnTo>
                <a:cubicBezTo>
                  <a:pt x="8479" y="19636"/>
                  <a:pt x="8709" y="20618"/>
                  <a:pt x="8709" y="20618"/>
                </a:cubicBezTo>
                <a:close/>
                <a:moveTo>
                  <a:pt x="1964" y="11782"/>
                </a:moveTo>
                <a:lnTo>
                  <a:pt x="982" y="11782"/>
                </a:lnTo>
                <a:lnTo>
                  <a:pt x="982" y="6873"/>
                </a:lnTo>
                <a:lnTo>
                  <a:pt x="1964" y="6873"/>
                </a:lnTo>
                <a:cubicBezTo>
                  <a:pt x="1964" y="6873"/>
                  <a:pt x="1964" y="11782"/>
                  <a:pt x="1964" y="11782"/>
                </a:cubicBezTo>
                <a:close/>
                <a:moveTo>
                  <a:pt x="19636" y="6382"/>
                </a:moveTo>
                <a:lnTo>
                  <a:pt x="19636" y="1473"/>
                </a:lnTo>
                <a:cubicBezTo>
                  <a:pt x="19636" y="659"/>
                  <a:pt x="18977" y="0"/>
                  <a:pt x="18164" y="0"/>
                </a:cubicBezTo>
                <a:cubicBezTo>
                  <a:pt x="17350" y="0"/>
                  <a:pt x="16691" y="659"/>
                  <a:pt x="16691" y="1473"/>
                </a:cubicBezTo>
                <a:lnTo>
                  <a:pt x="16691" y="1844"/>
                </a:lnTo>
                <a:lnTo>
                  <a:pt x="2459" y="6029"/>
                </a:lnTo>
                <a:cubicBezTo>
                  <a:pt x="2313" y="5944"/>
                  <a:pt x="2145" y="5891"/>
                  <a:pt x="1964" y="5891"/>
                </a:cubicBezTo>
                <a:lnTo>
                  <a:pt x="982" y="5891"/>
                </a:lnTo>
                <a:cubicBezTo>
                  <a:pt x="440" y="5891"/>
                  <a:pt x="0" y="6331"/>
                  <a:pt x="0" y="6873"/>
                </a:cubicBezTo>
                <a:lnTo>
                  <a:pt x="0" y="11782"/>
                </a:lnTo>
                <a:cubicBezTo>
                  <a:pt x="0" y="12324"/>
                  <a:pt x="440" y="12764"/>
                  <a:pt x="982" y="12764"/>
                </a:cubicBezTo>
                <a:lnTo>
                  <a:pt x="1964" y="12764"/>
                </a:lnTo>
                <a:cubicBezTo>
                  <a:pt x="2145" y="12764"/>
                  <a:pt x="2313" y="12711"/>
                  <a:pt x="2458" y="12626"/>
                </a:cubicBezTo>
                <a:lnTo>
                  <a:pt x="3050" y="12799"/>
                </a:lnTo>
                <a:lnTo>
                  <a:pt x="4921" y="21216"/>
                </a:lnTo>
                <a:lnTo>
                  <a:pt x="4930" y="21214"/>
                </a:lnTo>
                <a:cubicBezTo>
                  <a:pt x="4979" y="21433"/>
                  <a:pt x="5166" y="21600"/>
                  <a:pt x="5400" y="21600"/>
                </a:cubicBezTo>
                <a:lnTo>
                  <a:pt x="9327" y="21600"/>
                </a:lnTo>
                <a:cubicBezTo>
                  <a:pt x="9598" y="21600"/>
                  <a:pt x="9818" y="21381"/>
                  <a:pt x="9818" y="21109"/>
                </a:cubicBezTo>
                <a:cubicBezTo>
                  <a:pt x="9818" y="21072"/>
                  <a:pt x="9805" y="21039"/>
                  <a:pt x="9797" y="21005"/>
                </a:cubicBezTo>
                <a:lnTo>
                  <a:pt x="9806" y="21003"/>
                </a:lnTo>
                <a:lnTo>
                  <a:pt x="8249" y="14329"/>
                </a:lnTo>
                <a:lnTo>
                  <a:pt x="16691" y="16811"/>
                </a:lnTo>
                <a:lnTo>
                  <a:pt x="16691" y="17182"/>
                </a:lnTo>
                <a:cubicBezTo>
                  <a:pt x="16691" y="17995"/>
                  <a:pt x="17350" y="18655"/>
                  <a:pt x="18164" y="18655"/>
                </a:cubicBezTo>
                <a:cubicBezTo>
                  <a:pt x="18977" y="18655"/>
                  <a:pt x="19636" y="17995"/>
                  <a:pt x="19636" y="17182"/>
                </a:cubicBezTo>
                <a:lnTo>
                  <a:pt x="19636" y="12273"/>
                </a:lnTo>
                <a:cubicBezTo>
                  <a:pt x="20721" y="12273"/>
                  <a:pt x="21600" y="11394"/>
                  <a:pt x="21600" y="10309"/>
                </a:cubicBezTo>
                <a:lnTo>
                  <a:pt x="21600" y="8345"/>
                </a:lnTo>
                <a:cubicBezTo>
                  <a:pt x="21600" y="7261"/>
                  <a:pt x="20721" y="6382"/>
                  <a:pt x="19636"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89" name="Shape 2689"/>
          <p:cNvSpPr/>
          <p:nvPr/>
        </p:nvSpPr>
        <p:spPr>
          <a:xfrm>
            <a:off x="14683969"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0" name="Shape 2690"/>
          <p:cNvSpPr/>
          <p:nvPr/>
        </p:nvSpPr>
        <p:spPr>
          <a:xfrm>
            <a:off x="15750491" y="3944999"/>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1880"/>
                </a:moveTo>
                <a:cubicBezTo>
                  <a:pt x="20618" y="12476"/>
                  <a:pt x="20178" y="12960"/>
                  <a:pt x="19636" y="12960"/>
                </a:cubicBezTo>
                <a:lnTo>
                  <a:pt x="19636" y="8640"/>
                </a:lnTo>
                <a:cubicBezTo>
                  <a:pt x="20178" y="8640"/>
                  <a:pt x="20618" y="9124"/>
                  <a:pt x="20618" y="9720"/>
                </a:cubicBezTo>
                <a:cubicBezTo>
                  <a:pt x="20618" y="9720"/>
                  <a:pt x="20618" y="11880"/>
                  <a:pt x="20618" y="11880"/>
                </a:cubicBezTo>
                <a:close/>
                <a:moveTo>
                  <a:pt x="18655" y="19980"/>
                </a:moveTo>
                <a:cubicBezTo>
                  <a:pt x="18655" y="20279"/>
                  <a:pt x="18434" y="20520"/>
                  <a:pt x="18164" y="20520"/>
                </a:cubicBezTo>
                <a:cubicBezTo>
                  <a:pt x="17893" y="20520"/>
                  <a:pt x="17673" y="20279"/>
                  <a:pt x="17673" y="19980"/>
                </a:cubicBezTo>
                <a:lnTo>
                  <a:pt x="17673" y="1620"/>
                </a:lnTo>
                <a:cubicBezTo>
                  <a:pt x="17673" y="1322"/>
                  <a:pt x="17893" y="1080"/>
                  <a:pt x="18164" y="1080"/>
                </a:cubicBezTo>
                <a:cubicBezTo>
                  <a:pt x="18434" y="1080"/>
                  <a:pt x="18655" y="1322"/>
                  <a:pt x="18655" y="1620"/>
                </a:cubicBezTo>
                <a:cubicBezTo>
                  <a:pt x="18655" y="1620"/>
                  <a:pt x="18655" y="19980"/>
                  <a:pt x="18655" y="19980"/>
                </a:cubicBezTo>
                <a:close/>
                <a:moveTo>
                  <a:pt x="16691" y="18404"/>
                </a:moveTo>
                <a:lnTo>
                  <a:pt x="2944" y="13512"/>
                </a:lnTo>
                <a:cubicBezTo>
                  <a:pt x="2944" y="13508"/>
                  <a:pt x="2945" y="13504"/>
                  <a:pt x="2945" y="13500"/>
                </a:cubicBezTo>
                <a:lnTo>
                  <a:pt x="2945" y="8100"/>
                </a:lnTo>
                <a:cubicBezTo>
                  <a:pt x="2945" y="8096"/>
                  <a:pt x="2944" y="8093"/>
                  <a:pt x="2944" y="8089"/>
                </a:cubicBezTo>
                <a:lnTo>
                  <a:pt x="16691" y="3197"/>
                </a:lnTo>
                <a:cubicBezTo>
                  <a:pt x="16691" y="3197"/>
                  <a:pt x="16691" y="18404"/>
                  <a:pt x="16691" y="18404"/>
                </a:cubicBezTo>
                <a:close/>
                <a:moveTo>
                  <a:pt x="12480" y="18725"/>
                </a:moveTo>
                <a:cubicBezTo>
                  <a:pt x="12316" y="19294"/>
                  <a:pt x="11764" y="19608"/>
                  <a:pt x="11247" y="19428"/>
                </a:cubicBezTo>
                <a:lnTo>
                  <a:pt x="6102" y="17625"/>
                </a:lnTo>
                <a:cubicBezTo>
                  <a:pt x="5585" y="17444"/>
                  <a:pt x="5299" y="16837"/>
                  <a:pt x="5464" y="16269"/>
                </a:cubicBezTo>
                <a:lnTo>
                  <a:pt x="5654" y="15610"/>
                </a:lnTo>
                <a:lnTo>
                  <a:pt x="12661" y="18104"/>
                </a:lnTo>
                <a:cubicBezTo>
                  <a:pt x="12661" y="18104"/>
                  <a:pt x="12480" y="18725"/>
                  <a:pt x="12480" y="18725"/>
                </a:cubicBezTo>
                <a:close/>
                <a:moveTo>
                  <a:pt x="1964" y="13500"/>
                </a:moveTo>
                <a:lnTo>
                  <a:pt x="982" y="13500"/>
                </a:lnTo>
                <a:lnTo>
                  <a:pt x="982" y="8100"/>
                </a:lnTo>
                <a:lnTo>
                  <a:pt x="1964" y="8100"/>
                </a:lnTo>
                <a:cubicBezTo>
                  <a:pt x="1964" y="8100"/>
                  <a:pt x="1964" y="13500"/>
                  <a:pt x="1964" y="13500"/>
                </a:cubicBezTo>
                <a:close/>
                <a:moveTo>
                  <a:pt x="19636" y="7560"/>
                </a:moveTo>
                <a:lnTo>
                  <a:pt x="19636" y="1620"/>
                </a:lnTo>
                <a:cubicBezTo>
                  <a:pt x="19636" y="725"/>
                  <a:pt x="18977" y="0"/>
                  <a:pt x="18164" y="0"/>
                </a:cubicBezTo>
                <a:cubicBezTo>
                  <a:pt x="17350" y="0"/>
                  <a:pt x="16691" y="725"/>
                  <a:pt x="16691" y="1620"/>
                </a:cubicBezTo>
                <a:lnTo>
                  <a:pt x="16691" y="2062"/>
                </a:lnTo>
                <a:lnTo>
                  <a:pt x="2411" y="7144"/>
                </a:lnTo>
                <a:cubicBezTo>
                  <a:pt x="2276" y="7067"/>
                  <a:pt x="2126" y="7020"/>
                  <a:pt x="1964" y="7020"/>
                </a:cubicBezTo>
                <a:lnTo>
                  <a:pt x="982" y="7020"/>
                </a:lnTo>
                <a:cubicBezTo>
                  <a:pt x="440" y="7020"/>
                  <a:pt x="0" y="7504"/>
                  <a:pt x="0" y="8100"/>
                </a:cubicBezTo>
                <a:lnTo>
                  <a:pt x="0" y="13500"/>
                </a:lnTo>
                <a:cubicBezTo>
                  <a:pt x="0" y="14097"/>
                  <a:pt x="440" y="14580"/>
                  <a:pt x="982" y="14580"/>
                </a:cubicBezTo>
                <a:lnTo>
                  <a:pt x="1964" y="14580"/>
                </a:lnTo>
                <a:cubicBezTo>
                  <a:pt x="2126" y="14580"/>
                  <a:pt x="2276" y="14533"/>
                  <a:pt x="2411" y="14457"/>
                </a:cubicBezTo>
                <a:lnTo>
                  <a:pt x="4720" y="15278"/>
                </a:lnTo>
                <a:lnTo>
                  <a:pt x="4529" y="15941"/>
                </a:lnTo>
                <a:cubicBezTo>
                  <a:pt x="4199" y="17078"/>
                  <a:pt x="4770" y="18292"/>
                  <a:pt x="5803" y="18654"/>
                </a:cubicBezTo>
                <a:lnTo>
                  <a:pt x="10949" y="20456"/>
                </a:lnTo>
                <a:cubicBezTo>
                  <a:pt x="11983" y="20819"/>
                  <a:pt x="13087" y="20190"/>
                  <a:pt x="13416" y="19053"/>
                </a:cubicBezTo>
                <a:lnTo>
                  <a:pt x="13595" y="18437"/>
                </a:lnTo>
                <a:lnTo>
                  <a:pt x="16691" y="19538"/>
                </a:lnTo>
                <a:lnTo>
                  <a:pt x="16691" y="19980"/>
                </a:lnTo>
                <a:cubicBezTo>
                  <a:pt x="16691" y="20875"/>
                  <a:pt x="17350" y="21600"/>
                  <a:pt x="18164" y="21600"/>
                </a:cubicBezTo>
                <a:cubicBezTo>
                  <a:pt x="18977" y="21600"/>
                  <a:pt x="19636" y="20875"/>
                  <a:pt x="19636" y="19980"/>
                </a:cubicBezTo>
                <a:lnTo>
                  <a:pt x="19636" y="14040"/>
                </a:lnTo>
                <a:cubicBezTo>
                  <a:pt x="20721" y="14040"/>
                  <a:pt x="21600" y="13073"/>
                  <a:pt x="21600" y="11880"/>
                </a:cubicBezTo>
                <a:lnTo>
                  <a:pt x="21600" y="9720"/>
                </a:lnTo>
                <a:cubicBezTo>
                  <a:pt x="21600" y="8527"/>
                  <a:pt x="20721" y="7560"/>
                  <a:pt x="19636" y="756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1" name="Shape 2691"/>
          <p:cNvSpPr/>
          <p:nvPr/>
        </p:nvSpPr>
        <p:spPr>
          <a:xfrm>
            <a:off x="16943980" y="3919606"/>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12600" y="19924"/>
                </a:moveTo>
                <a:lnTo>
                  <a:pt x="12600" y="12476"/>
                </a:lnTo>
                <a:lnTo>
                  <a:pt x="19427" y="16200"/>
                </a:lnTo>
                <a:cubicBezTo>
                  <a:pt x="19427" y="16200"/>
                  <a:pt x="12600" y="19924"/>
                  <a:pt x="12600" y="19924"/>
                </a:cubicBezTo>
                <a:close/>
                <a:moveTo>
                  <a:pt x="12600" y="1676"/>
                </a:moveTo>
                <a:lnTo>
                  <a:pt x="19427" y="5400"/>
                </a:lnTo>
                <a:lnTo>
                  <a:pt x="12600" y="9124"/>
                </a:lnTo>
                <a:cubicBezTo>
                  <a:pt x="12600" y="9124"/>
                  <a:pt x="12600" y="1676"/>
                  <a:pt x="12600" y="1676"/>
                </a:cubicBezTo>
                <a:close/>
                <a:moveTo>
                  <a:pt x="21352" y="15862"/>
                </a:moveTo>
                <a:lnTo>
                  <a:pt x="21337" y="15854"/>
                </a:lnTo>
                <a:cubicBezTo>
                  <a:pt x="21336" y="15853"/>
                  <a:pt x="21335" y="15853"/>
                  <a:pt x="21335" y="15852"/>
                </a:cubicBezTo>
                <a:lnTo>
                  <a:pt x="12600" y="11088"/>
                </a:lnTo>
                <a:lnTo>
                  <a:pt x="12600" y="10512"/>
                </a:lnTo>
                <a:lnTo>
                  <a:pt x="21335" y="5748"/>
                </a:lnTo>
                <a:lnTo>
                  <a:pt x="21336" y="5747"/>
                </a:lnTo>
                <a:lnTo>
                  <a:pt x="21352" y="5739"/>
                </a:lnTo>
                <a:lnTo>
                  <a:pt x="21349" y="5738"/>
                </a:lnTo>
                <a:cubicBezTo>
                  <a:pt x="21503" y="5649"/>
                  <a:pt x="21600" y="5532"/>
                  <a:pt x="21600" y="5400"/>
                </a:cubicBezTo>
                <a:cubicBezTo>
                  <a:pt x="21600" y="5265"/>
                  <a:pt x="21499" y="5142"/>
                  <a:pt x="21336" y="5053"/>
                </a:cubicBezTo>
                <a:lnTo>
                  <a:pt x="12336" y="144"/>
                </a:lnTo>
                <a:cubicBezTo>
                  <a:pt x="12173" y="55"/>
                  <a:pt x="11948" y="0"/>
                  <a:pt x="11700" y="0"/>
                </a:cubicBezTo>
                <a:cubicBezTo>
                  <a:pt x="11203" y="0"/>
                  <a:pt x="10800" y="220"/>
                  <a:pt x="10800" y="491"/>
                </a:cubicBezTo>
                <a:lnTo>
                  <a:pt x="10800" y="10106"/>
                </a:lnTo>
                <a:lnTo>
                  <a:pt x="1552" y="5062"/>
                </a:lnTo>
                <a:lnTo>
                  <a:pt x="1549" y="5063"/>
                </a:lnTo>
                <a:cubicBezTo>
                  <a:pt x="1385" y="4969"/>
                  <a:pt x="1157" y="4909"/>
                  <a:pt x="900" y="4909"/>
                </a:cubicBezTo>
                <a:cubicBezTo>
                  <a:pt x="403" y="4909"/>
                  <a:pt x="0" y="5129"/>
                  <a:pt x="0" y="5400"/>
                </a:cubicBezTo>
                <a:cubicBezTo>
                  <a:pt x="0" y="5532"/>
                  <a:pt x="97" y="5649"/>
                  <a:pt x="251" y="5738"/>
                </a:cubicBezTo>
                <a:lnTo>
                  <a:pt x="248" y="5739"/>
                </a:lnTo>
                <a:lnTo>
                  <a:pt x="264" y="5747"/>
                </a:lnTo>
                <a:lnTo>
                  <a:pt x="264" y="5748"/>
                </a:lnTo>
                <a:lnTo>
                  <a:pt x="9527" y="10800"/>
                </a:lnTo>
                <a:lnTo>
                  <a:pt x="265" y="15852"/>
                </a:lnTo>
                <a:cubicBezTo>
                  <a:pt x="265" y="15853"/>
                  <a:pt x="264" y="15853"/>
                  <a:pt x="263" y="15854"/>
                </a:cubicBezTo>
                <a:lnTo>
                  <a:pt x="248" y="15862"/>
                </a:lnTo>
                <a:lnTo>
                  <a:pt x="251" y="15863"/>
                </a:lnTo>
                <a:cubicBezTo>
                  <a:pt x="97" y="15951"/>
                  <a:pt x="0" y="16069"/>
                  <a:pt x="0" y="16200"/>
                </a:cubicBezTo>
                <a:cubicBezTo>
                  <a:pt x="0" y="16471"/>
                  <a:pt x="403" y="16691"/>
                  <a:pt x="900" y="16691"/>
                </a:cubicBezTo>
                <a:cubicBezTo>
                  <a:pt x="1157" y="16691"/>
                  <a:pt x="1385" y="16631"/>
                  <a:pt x="1549" y="16537"/>
                </a:cubicBezTo>
                <a:lnTo>
                  <a:pt x="1552" y="16539"/>
                </a:lnTo>
                <a:lnTo>
                  <a:pt x="10800" y="11494"/>
                </a:lnTo>
                <a:lnTo>
                  <a:pt x="10800" y="21109"/>
                </a:lnTo>
                <a:cubicBezTo>
                  <a:pt x="10800" y="21380"/>
                  <a:pt x="11203" y="21600"/>
                  <a:pt x="11700" y="21600"/>
                </a:cubicBezTo>
                <a:cubicBezTo>
                  <a:pt x="11948" y="21600"/>
                  <a:pt x="12173" y="21546"/>
                  <a:pt x="12336" y="21456"/>
                </a:cubicBezTo>
                <a:lnTo>
                  <a:pt x="21336" y="16547"/>
                </a:lnTo>
                <a:cubicBezTo>
                  <a:pt x="21499" y="16458"/>
                  <a:pt x="21600" y="16336"/>
                  <a:pt x="21600" y="16200"/>
                </a:cubicBezTo>
                <a:cubicBezTo>
                  <a:pt x="21600" y="16069"/>
                  <a:pt x="21503" y="15951"/>
                  <a:pt x="21349" y="15863"/>
                </a:cubicBezTo>
                <a:cubicBezTo>
                  <a:pt x="21349" y="15863"/>
                  <a:pt x="21352" y="15862"/>
                  <a:pt x="21352" y="15862"/>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2" name="Shape 2692"/>
          <p:cNvSpPr/>
          <p:nvPr/>
        </p:nvSpPr>
        <p:spPr>
          <a:xfrm>
            <a:off x="17934322" y="391960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3200" y="16691"/>
                </a:moveTo>
                <a:lnTo>
                  <a:pt x="15600" y="16691"/>
                </a:lnTo>
                <a:lnTo>
                  <a:pt x="15600" y="14727"/>
                </a:lnTo>
                <a:lnTo>
                  <a:pt x="13200" y="14727"/>
                </a:lnTo>
                <a:cubicBezTo>
                  <a:pt x="13200" y="14727"/>
                  <a:pt x="13200" y="16691"/>
                  <a:pt x="13200" y="16691"/>
                </a:cubicBezTo>
                <a:close/>
                <a:moveTo>
                  <a:pt x="9600" y="10800"/>
                </a:moveTo>
                <a:lnTo>
                  <a:pt x="12000" y="10800"/>
                </a:lnTo>
                <a:lnTo>
                  <a:pt x="12000" y="8836"/>
                </a:lnTo>
                <a:lnTo>
                  <a:pt x="9600" y="8836"/>
                </a:lnTo>
                <a:cubicBezTo>
                  <a:pt x="9600" y="8836"/>
                  <a:pt x="9600" y="10800"/>
                  <a:pt x="9600" y="10800"/>
                </a:cubicBezTo>
                <a:close/>
                <a:moveTo>
                  <a:pt x="13200" y="19636"/>
                </a:moveTo>
                <a:lnTo>
                  <a:pt x="15600" y="19636"/>
                </a:lnTo>
                <a:lnTo>
                  <a:pt x="15600" y="17673"/>
                </a:lnTo>
                <a:lnTo>
                  <a:pt x="13200" y="17673"/>
                </a:lnTo>
                <a:cubicBezTo>
                  <a:pt x="13200" y="17673"/>
                  <a:pt x="13200" y="19636"/>
                  <a:pt x="13200" y="19636"/>
                </a:cubicBezTo>
                <a:close/>
                <a:moveTo>
                  <a:pt x="13200" y="13745"/>
                </a:moveTo>
                <a:lnTo>
                  <a:pt x="15600" y="13745"/>
                </a:lnTo>
                <a:lnTo>
                  <a:pt x="15600" y="11782"/>
                </a:lnTo>
                <a:lnTo>
                  <a:pt x="13200" y="11782"/>
                </a:lnTo>
                <a:cubicBezTo>
                  <a:pt x="13200" y="11782"/>
                  <a:pt x="13200" y="13745"/>
                  <a:pt x="13200" y="13745"/>
                </a:cubicBezTo>
                <a:close/>
                <a:moveTo>
                  <a:pt x="16800" y="10800"/>
                </a:moveTo>
                <a:lnTo>
                  <a:pt x="19200" y="10800"/>
                </a:lnTo>
                <a:lnTo>
                  <a:pt x="19200" y="8836"/>
                </a:lnTo>
                <a:lnTo>
                  <a:pt x="16800" y="8836"/>
                </a:lnTo>
                <a:cubicBezTo>
                  <a:pt x="16800" y="8836"/>
                  <a:pt x="16800" y="10800"/>
                  <a:pt x="16800" y="10800"/>
                </a:cubicBezTo>
                <a:close/>
                <a:moveTo>
                  <a:pt x="20400" y="19636"/>
                </a:moveTo>
                <a:cubicBezTo>
                  <a:pt x="20400" y="20178"/>
                  <a:pt x="19862" y="20618"/>
                  <a:pt x="19200" y="20618"/>
                </a:cubicBezTo>
                <a:lnTo>
                  <a:pt x="2400" y="20618"/>
                </a:lnTo>
                <a:cubicBezTo>
                  <a:pt x="1738" y="20618"/>
                  <a:pt x="1200" y="20178"/>
                  <a:pt x="1200" y="19636"/>
                </a:cubicBezTo>
                <a:lnTo>
                  <a:pt x="1200" y="1964"/>
                </a:lnTo>
                <a:cubicBezTo>
                  <a:pt x="1200" y="1422"/>
                  <a:pt x="1738" y="982"/>
                  <a:pt x="2400" y="982"/>
                </a:cubicBezTo>
                <a:lnTo>
                  <a:pt x="19200" y="982"/>
                </a:lnTo>
                <a:cubicBezTo>
                  <a:pt x="19862" y="982"/>
                  <a:pt x="20400" y="1422"/>
                  <a:pt x="20400" y="1964"/>
                </a:cubicBezTo>
                <a:cubicBezTo>
                  <a:pt x="20400" y="1964"/>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13200" y="10800"/>
                </a:moveTo>
                <a:lnTo>
                  <a:pt x="15600" y="10800"/>
                </a:lnTo>
                <a:lnTo>
                  <a:pt x="15600" y="8836"/>
                </a:lnTo>
                <a:lnTo>
                  <a:pt x="13200" y="8836"/>
                </a:lnTo>
                <a:cubicBezTo>
                  <a:pt x="13200" y="8836"/>
                  <a:pt x="13200" y="10800"/>
                  <a:pt x="13200" y="10800"/>
                </a:cubicBezTo>
                <a:close/>
                <a:moveTo>
                  <a:pt x="3600" y="2945"/>
                </a:moveTo>
                <a:lnTo>
                  <a:pt x="18000" y="2945"/>
                </a:lnTo>
                <a:lnTo>
                  <a:pt x="18000" y="6873"/>
                </a:lnTo>
                <a:lnTo>
                  <a:pt x="3600" y="6873"/>
                </a:lnTo>
                <a:cubicBezTo>
                  <a:pt x="3600" y="6873"/>
                  <a:pt x="3600" y="2945"/>
                  <a:pt x="3600" y="2945"/>
                </a:cubicBezTo>
                <a:close/>
                <a:moveTo>
                  <a:pt x="2400" y="7855"/>
                </a:moveTo>
                <a:lnTo>
                  <a:pt x="19200" y="7855"/>
                </a:lnTo>
                <a:lnTo>
                  <a:pt x="19200" y="1964"/>
                </a:lnTo>
                <a:lnTo>
                  <a:pt x="2400" y="1964"/>
                </a:lnTo>
                <a:cubicBezTo>
                  <a:pt x="2400" y="1964"/>
                  <a:pt x="2400" y="7855"/>
                  <a:pt x="2400" y="7855"/>
                </a:cubicBezTo>
                <a:close/>
                <a:moveTo>
                  <a:pt x="9600" y="13745"/>
                </a:moveTo>
                <a:lnTo>
                  <a:pt x="12000" y="13745"/>
                </a:lnTo>
                <a:lnTo>
                  <a:pt x="12000" y="11782"/>
                </a:lnTo>
                <a:lnTo>
                  <a:pt x="9600" y="11782"/>
                </a:lnTo>
                <a:cubicBezTo>
                  <a:pt x="9600" y="11782"/>
                  <a:pt x="9600" y="13745"/>
                  <a:pt x="9600" y="13745"/>
                </a:cubicBezTo>
                <a:close/>
                <a:moveTo>
                  <a:pt x="16800" y="19636"/>
                </a:moveTo>
                <a:lnTo>
                  <a:pt x="19200" y="19636"/>
                </a:lnTo>
                <a:lnTo>
                  <a:pt x="19200" y="11782"/>
                </a:lnTo>
                <a:lnTo>
                  <a:pt x="16800" y="11782"/>
                </a:lnTo>
                <a:cubicBezTo>
                  <a:pt x="16800" y="11782"/>
                  <a:pt x="16800" y="19636"/>
                  <a:pt x="16800" y="19636"/>
                </a:cubicBezTo>
                <a:close/>
                <a:moveTo>
                  <a:pt x="2400" y="16691"/>
                </a:moveTo>
                <a:lnTo>
                  <a:pt x="4800" y="16691"/>
                </a:lnTo>
                <a:lnTo>
                  <a:pt x="4800" y="14727"/>
                </a:lnTo>
                <a:lnTo>
                  <a:pt x="2400" y="14727"/>
                </a:lnTo>
                <a:cubicBezTo>
                  <a:pt x="2400" y="14727"/>
                  <a:pt x="2400" y="16691"/>
                  <a:pt x="2400" y="16691"/>
                </a:cubicBezTo>
                <a:close/>
                <a:moveTo>
                  <a:pt x="2400" y="10800"/>
                </a:moveTo>
                <a:lnTo>
                  <a:pt x="4800" y="10800"/>
                </a:lnTo>
                <a:lnTo>
                  <a:pt x="4800" y="8836"/>
                </a:lnTo>
                <a:lnTo>
                  <a:pt x="2400" y="8836"/>
                </a:lnTo>
                <a:cubicBezTo>
                  <a:pt x="2400" y="8836"/>
                  <a:pt x="2400" y="10800"/>
                  <a:pt x="2400" y="10800"/>
                </a:cubicBezTo>
                <a:close/>
                <a:moveTo>
                  <a:pt x="2400" y="19636"/>
                </a:moveTo>
                <a:lnTo>
                  <a:pt x="4800" y="19636"/>
                </a:lnTo>
                <a:lnTo>
                  <a:pt x="4800" y="17673"/>
                </a:lnTo>
                <a:lnTo>
                  <a:pt x="2400" y="17673"/>
                </a:lnTo>
                <a:cubicBezTo>
                  <a:pt x="2400" y="17673"/>
                  <a:pt x="2400" y="19636"/>
                  <a:pt x="2400" y="19636"/>
                </a:cubicBezTo>
                <a:close/>
                <a:moveTo>
                  <a:pt x="2400" y="13745"/>
                </a:moveTo>
                <a:lnTo>
                  <a:pt x="4800" y="13745"/>
                </a:lnTo>
                <a:lnTo>
                  <a:pt x="4800" y="11782"/>
                </a:lnTo>
                <a:lnTo>
                  <a:pt x="2400" y="11782"/>
                </a:lnTo>
                <a:cubicBezTo>
                  <a:pt x="2400" y="11782"/>
                  <a:pt x="2400" y="13745"/>
                  <a:pt x="2400" y="13745"/>
                </a:cubicBezTo>
                <a:close/>
                <a:moveTo>
                  <a:pt x="9600" y="16691"/>
                </a:moveTo>
                <a:lnTo>
                  <a:pt x="12000" y="16691"/>
                </a:lnTo>
                <a:lnTo>
                  <a:pt x="12000" y="14727"/>
                </a:lnTo>
                <a:lnTo>
                  <a:pt x="9600" y="14727"/>
                </a:lnTo>
                <a:cubicBezTo>
                  <a:pt x="9600" y="14727"/>
                  <a:pt x="9600" y="16691"/>
                  <a:pt x="9600" y="16691"/>
                </a:cubicBezTo>
                <a:close/>
                <a:moveTo>
                  <a:pt x="6000" y="19636"/>
                </a:moveTo>
                <a:lnTo>
                  <a:pt x="8400" y="19636"/>
                </a:lnTo>
                <a:lnTo>
                  <a:pt x="8400" y="17673"/>
                </a:lnTo>
                <a:lnTo>
                  <a:pt x="6000" y="17673"/>
                </a:lnTo>
                <a:cubicBezTo>
                  <a:pt x="6000" y="17673"/>
                  <a:pt x="6000" y="19636"/>
                  <a:pt x="6000" y="19636"/>
                </a:cubicBezTo>
                <a:close/>
                <a:moveTo>
                  <a:pt x="9600" y="19636"/>
                </a:moveTo>
                <a:lnTo>
                  <a:pt x="12000" y="19636"/>
                </a:lnTo>
                <a:lnTo>
                  <a:pt x="12000" y="17673"/>
                </a:lnTo>
                <a:lnTo>
                  <a:pt x="9600" y="17673"/>
                </a:lnTo>
                <a:cubicBezTo>
                  <a:pt x="9600" y="17673"/>
                  <a:pt x="9600" y="19636"/>
                  <a:pt x="9600" y="19636"/>
                </a:cubicBezTo>
                <a:close/>
                <a:moveTo>
                  <a:pt x="6000" y="16691"/>
                </a:moveTo>
                <a:lnTo>
                  <a:pt x="8400" y="16691"/>
                </a:lnTo>
                <a:lnTo>
                  <a:pt x="8400" y="14727"/>
                </a:lnTo>
                <a:lnTo>
                  <a:pt x="6000" y="14727"/>
                </a:lnTo>
                <a:cubicBezTo>
                  <a:pt x="6000" y="14727"/>
                  <a:pt x="6000" y="16691"/>
                  <a:pt x="6000" y="16691"/>
                </a:cubicBezTo>
                <a:close/>
                <a:moveTo>
                  <a:pt x="6000" y="13745"/>
                </a:moveTo>
                <a:lnTo>
                  <a:pt x="8400" y="13745"/>
                </a:lnTo>
                <a:lnTo>
                  <a:pt x="8400" y="11782"/>
                </a:lnTo>
                <a:lnTo>
                  <a:pt x="6000" y="11782"/>
                </a:lnTo>
                <a:cubicBezTo>
                  <a:pt x="6000" y="11782"/>
                  <a:pt x="6000" y="13745"/>
                  <a:pt x="6000" y="13745"/>
                </a:cubicBezTo>
                <a:close/>
                <a:moveTo>
                  <a:pt x="6000" y="10800"/>
                </a:moveTo>
                <a:lnTo>
                  <a:pt x="8400" y="10800"/>
                </a:lnTo>
                <a:lnTo>
                  <a:pt x="8400" y="8836"/>
                </a:lnTo>
                <a:lnTo>
                  <a:pt x="6000" y="8836"/>
                </a:lnTo>
                <a:cubicBezTo>
                  <a:pt x="6000" y="8836"/>
                  <a:pt x="6000" y="10800"/>
                  <a:pt x="6000" y="108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3" name="Shape 2693"/>
          <p:cNvSpPr/>
          <p:nvPr/>
        </p:nvSpPr>
        <p:spPr>
          <a:xfrm>
            <a:off x="18950058"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82" y="11782"/>
                </a:moveTo>
                <a:lnTo>
                  <a:pt x="9818" y="11782"/>
                </a:lnTo>
                <a:lnTo>
                  <a:pt x="9818" y="13745"/>
                </a:lnTo>
                <a:lnTo>
                  <a:pt x="11782" y="13745"/>
                </a:lnTo>
                <a:cubicBezTo>
                  <a:pt x="11782" y="13745"/>
                  <a:pt x="11782" y="11782"/>
                  <a:pt x="11782" y="11782"/>
                </a:cubicBezTo>
                <a:close/>
                <a:moveTo>
                  <a:pt x="7855" y="17673"/>
                </a:moveTo>
                <a:lnTo>
                  <a:pt x="9818" y="17673"/>
                </a:lnTo>
                <a:lnTo>
                  <a:pt x="9818" y="16691"/>
                </a:lnTo>
                <a:lnTo>
                  <a:pt x="7855" y="16691"/>
                </a:lnTo>
                <a:cubicBezTo>
                  <a:pt x="7855" y="16691"/>
                  <a:pt x="7855" y="17673"/>
                  <a:pt x="7855" y="17673"/>
                </a:cubicBezTo>
                <a:close/>
                <a:moveTo>
                  <a:pt x="11782" y="17673"/>
                </a:moveTo>
                <a:lnTo>
                  <a:pt x="13745" y="17673"/>
                </a:lnTo>
                <a:lnTo>
                  <a:pt x="13745" y="16691"/>
                </a:lnTo>
                <a:lnTo>
                  <a:pt x="11782" y="16691"/>
                </a:lnTo>
                <a:cubicBezTo>
                  <a:pt x="11782" y="16691"/>
                  <a:pt x="11782" y="17673"/>
                  <a:pt x="11782" y="17673"/>
                </a:cubicBezTo>
                <a:close/>
                <a:moveTo>
                  <a:pt x="12764" y="8836"/>
                </a:moveTo>
                <a:cubicBezTo>
                  <a:pt x="12492" y="8836"/>
                  <a:pt x="12273" y="9056"/>
                  <a:pt x="12273" y="9327"/>
                </a:cubicBezTo>
                <a:cubicBezTo>
                  <a:pt x="12273" y="9599"/>
                  <a:pt x="12492" y="9818"/>
                  <a:pt x="12764" y="9818"/>
                </a:cubicBezTo>
                <a:cubicBezTo>
                  <a:pt x="13035" y="9818"/>
                  <a:pt x="13255" y="9599"/>
                  <a:pt x="13255" y="9327"/>
                </a:cubicBezTo>
                <a:cubicBezTo>
                  <a:pt x="13255" y="9056"/>
                  <a:pt x="13035" y="8836"/>
                  <a:pt x="12764" y="8836"/>
                </a:cubicBezTo>
                <a:moveTo>
                  <a:pt x="3927" y="12764"/>
                </a:moveTo>
                <a:cubicBezTo>
                  <a:pt x="3927" y="11679"/>
                  <a:pt x="4806" y="10800"/>
                  <a:pt x="5891" y="10800"/>
                </a:cubicBezTo>
                <a:cubicBezTo>
                  <a:pt x="6975" y="10800"/>
                  <a:pt x="7855" y="11679"/>
                  <a:pt x="7855" y="12764"/>
                </a:cubicBezTo>
                <a:cubicBezTo>
                  <a:pt x="7855" y="13848"/>
                  <a:pt x="6975" y="14727"/>
                  <a:pt x="5891" y="14727"/>
                </a:cubicBezTo>
                <a:cubicBezTo>
                  <a:pt x="4806" y="14727"/>
                  <a:pt x="3927" y="13848"/>
                  <a:pt x="3927" y="12764"/>
                </a:cubicBezTo>
                <a:moveTo>
                  <a:pt x="17673" y="12764"/>
                </a:moveTo>
                <a:cubicBezTo>
                  <a:pt x="17673" y="13848"/>
                  <a:pt x="16794" y="14727"/>
                  <a:pt x="15709" y="14727"/>
                </a:cubicBezTo>
                <a:cubicBezTo>
                  <a:pt x="14625" y="14727"/>
                  <a:pt x="13745" y="13848"/>
                  <a:pt x="13745" y="12764"/>
                </a:cubicBezTo>
                <a:cubicBezTo>
                  <a:pt x="13745" y="11679"/>
                  <a:pt x="14625" y="10800"/>
                  <a:pt x="15709" y="10800"/>
                </a:cubicBezTo>
                <a:cubicBezTo>
                  <a:pt x="16794" y="10800"/>
                  <a:pt x="17673" y="11679"/>
                  <a:pt x="17673" y="12764"/>
                </a:cubicBezTo>
                <a:moveTo>
                  <a:pt x="20618" y="8836"/>
                </a:moveTo>
                <a:lnTo>
                  <a:pt x="19145" y="8836"/>
                </a:lnTo>
                <a:cubicBezTo>
                  <a:pt x="18874" y="8836"/>
                  <a:pt x="18655" y="9056"/>
                  <a:pt x="18655" y="9327"/>
                </a:cubicBezTo>
                <a:cubicBezTo>
                  <a:pt x="18655" y="9599"/>
                  <a:pt x="18874" y="9818"/>
                  <a:pt x="19145" y="9818"/>
                </a:cubicBezTo>
                <a:lnTo>
                  <a:pt x="20618" y="9818"/>
                </a:lnTo>
                <a:lnTo>
                  <a:pt x="20618" y="12273"/>
                </a:lnTo>
                <a:lnTo>
                  <a:pt x="18605" y="12273"/>
                </a:lnTo>
                <a:cubicBezTo>
                  <a:pt x="18370" y="10881"/>
                  <a:pt x="17167" y="9818"/>
                  <a:pt x="15709" y="9818"/>
                </a:cubicBezTo>
                <a:cubicBezTo>
                  <a:pt x="14082" y="9818"/>
                  <a:pt x="12764" y="11137"/>
                  <a:pt x="12764" y="12764"/>
                </a:cubicBezTo>
                <a:cubicBezTo>
                  <a:pt x="12764" y="14390"/>
                  <a:pt x="14082" y="15709"/>
                  <a:pt x="15709" y="15709"/>
                </a:cubicBezTo>
                <a:cubicBezTo>
                  <a:pt x="17167" y="15709"/>
                  <a:pt x="18370" y="14646"/>
                  <a:pt x="18605" y="13255"/>
                </a:cubicBezTo>
                <a:lnTo>
                  <a:pt x="20618" y="13255"/>
                </a:lnTo>
                <a:lnTo>
                  <a:pt x="20618" y="18655"/>
                </a:lnTo>
                <a:lnTo>
                  <a:pt x="982" y="18655"/>
                </a:lnTo>
                <a:lnTo>
                  <a:pt x="982" y="13255"/>
                </a:lnTo>
                <a:lnTo>
                  <a:pt x="2995" y="13255"/>
                </a:lnTo>
                <a:cubicBezTo>
                  <a:pt x="3230" y="14646"/>
                  <a:pt x="4433" y="15709"/>
                  <a:pt x="5891" y="15709"/>
                </a:cubicBezTo>
                <a:cubicBezTo>
                  <a:pt x="7517" y="15709"/>
                  <a:pt x="8836" y="14390"/>
                  <a:pt x="8836" y="12764"/>
                </a:cubicBezTo>
                <a:cubicBezTo>
                  <a:pt x="8836" y="11137"/>
                  <a:pt x="7517" y="9818"/>
                  <a:pt x="5891" y="9818"/>
                </a:cubicBezTo>
                <a:cubicBezTo>
                  <a:pt x="4433" y="9818"/>
                  <a:pt x="3230" y="10881"/>
                  <a:pt x="2995" y="12273"/>
                </a:cubicBezTo>
                <a:lnTo>
                  <a:pt x="982" y="12273"/>
                </a:lnTo>
                <a:lnTo>
                  <a:pt x="982" y="9818"/>
                </a:lnTo>
                <a:lnTo>
                  <a:pt x="2455" y="9818"/>
                </a:lnTo>
                <a:cubicBezTo>
                  <a:pt x="2726" y="9818"/>
                  <a:pt x="2945" y="9599"/>
                  <a:pt x="2945" y="9327"/>
                </a:cubicBezTo>
                <a:cubicBezTo>
                  <a:pt x="2945" y="9056"/>
                  <a:pt x="2726" y="8836"/>
                  <a:pt x="2455" y="8836"/>
                </a:cubicBezTo>
                <a:lnTo>
                  <a:pt x="982" y="8836"/>
                </a:lnTo>
                <a:lnTo>
                  <a:pt x="982" y="7855"/>
                </a:lnTo>
                <a:cubicBezTo>
                  <a:pt x="982" y="7313"/>
                  <a:pt x="1421" y="6873"/>
                  <a:pt x="1964" y="6873"/>
                </a:cubicBezTo>
                <a:lnTo>
                  <a:pt x="19636" y="6873"/>
                </a:lnTo>
                <a:cubicBezTo>
                  <a:pt x="20178" y="6873"/>
                  <a:pt x="20618" y="7313"/>
                  <a:pt x="20618" y="7855"/>
                </a:cubicBezTo>
                <a:cubicBezTo>
                  <a:pt x="20618" y="7855"/>
                  <a:pt x="20618" y="8836"/>
                  <a:pt x="20618" y="8836"/>
                </a:cubicBezTo>
                <a:close/>
                <a:moveTo>
                  <a:pt x="19636" y="20618"/>
                </a:moveTo>
                <a:lnTo>
                  <a:pt x="1964" y="20618"/>
                </a:lnTo>
                <a:cubicBezTo>
                  <a:pt x="1421" y="20618"/>
                  <a:pt x="982" y="20178"/>
                  <a:pt x="982" y="19636"/>
                </a:cubicBezTo>
                <a:lnTo>
                  <a:pt x="20618" y="19636"/>
                </a:lnTo>
                <a:cubicBezTo>
                  <a:pt x="20618" y="20178"/>
                  <a:pt x="20178" y="20618"/>
                  <a:pt x="19636" y="20618"/>
                </a:cubicBezTo>
                <a:moveTo>
                  <a:pt x="5891" y="4909"/>
                </a:moveTo>
                <a:lnTo>
                  <a:pt x="15709" y="4909"/>
                </a:lnTo>
                <a:lnTo>
                  <a:pt x="15709" y="5891"/>
                </a:lnTo>
                <a:lnTo>
                  <a:pt x="5891" y="5891"/>
                </a:lnTo>
                <a:cubicBezTo>
                  <a:pt x="5891" y="5891"/>
                  <a:pt x="5891" y="4909"/>
                  <a:pt x="5891" y="4909"/>
                </a:cubicBezTo>
                <a:close/>
                <a:moveTo>
                  <a:pt x="19636" y="5891"/>
                </a:moveTo>
                <a:lnTo>
                  <a:pt x="19636" y="2855"/>
                </a:lnTo>
                <a:cubicBezTo>
                  <a:pt x="20207" y="2653"/>
                  <a:pt x="20618" y="2113"/>
                  <a:pt x="20618" y="1473"/>
                </a:cubicBezTo>
                <a:cubicBezTo>
                  <a:pt x="20618" y="659"/>
                  <a:pt x="19959" y="0"/>
                  <a:pt x="19145" y="0"/>
                </a:cubicBezTo>
                <a:cubicBezTo>
                  <a:pt x="18332" y="0"/>
                  <a:pt x="17673" y="659"/>
                  <a:pt x="17673" y="1473"/>
                </a:cubicBezTo>
                <a:cubicBezTo>
                  <a:pt x="17673" y="2113"/>
                  <a:pt x="18084" y="2653"/>
                  <a:pt x="18655" y="2855"/>
                </a:cubicBezTo>
                <a:lnTo>
                  <a:pt x="18655" y="5891"/>
                </a:lnTo>
                <a:lnTo>
                  <a:pt x="16691" y="5891"/>
                </a:lnTo>
                <a:lnTo>
                  <a:pt x="16691" y="4909"/>
                </a:lnTo>
                <a:cubicBezTo>
                  <a:pt x="16691" y="4367"/>
                  <a:pt x="16251" y="3927"/>
                  <a:pt x="15709" y="3927"/>
                </a:cubicBezTo>
                <a:lnTo>
                  <a:pt x="5891" y="3927"/>
                </a:lnTo>
                <a:cubicBezTo>
                  <a:pt x="5348" y="3927"/>
                  <a:pt x="4909" y="4367"/>
                  <a:pt x="4909" y="4909"/>
                </a:cubicBezTo>
                <a:lnTo>
                  <a:pt x="4909" y="5891"/>
                </a:lnTo>
                <a:lnTo>
                  <a:pt x="1964" y="5891"/>
                </a:lnTo>
                <a:cubicBezTo>
                  <a:pt x="879" y="5891"/>
                  <a:pt x="0" y="6770"/>
                  <a:pt x="0" y="7855"/>
                </a:cubicBezTo>
                <a:lnTo>
                  <a:pt x="0" y="19636"/>
                </a:lnTo>
                <a:cubicBezTo>
                  <a:pt x="0" y="20721"/>
                  <a:pt x="879" y="21600"/>
                  <a:pt x="1964" y="21600"/>
                </a:cubicBezTo>
                <a:lnTo>
                  <a:pt x="19636" y="21600"/>
                </a:lnTo>
                <a:cubicBezTo>
                  <a:pt x="20721" y="21600"/>
                  <a:pt x="21600" y="20721"/>
                  <a:pt x="21600" y="19636"/>
                </a:cubicBezTo>
                <a:lnTo>
                  <a:pt x="21600" y="7855"/>
                </a:lnTo>
                <a:cubicBezTo>
                  <a:pt x="21600" y="6770"/>
                  <a:pt x="20721" y="5891"/>
                  <a:pt x="19636" y="5891"/>
                </a:cubicBezTo>
                <a:moveTo>
                  <a:pt x="10800" y="9818"/>
                </a:moveTo>
                <a:cubicBezTo>
                  <a:pt x="11071" y="9818"/>
                  <a:pt x="11291" y="9599"/>
                  <a:pt x="11291" y="9327"/>
                </a:cubicBezTo>
                <a:cubicBezTo>
                  <a:pt x="11291" y="9056"/>
                  <a:pt x="11071" y="8836"/>
                  <a:pt x="10800" y="8836"/>
                </a:cubicBezTo>
                <a:cubicBezTo>
                  <a:pt x="10529" y="8836"/>
                  <a:pt x="10309" y="9056"/>
                  <a:pt x="10309" y="9327"/>
                </a:cubicBezTo>
                <a:cubicBezTo>
                  <a:pt x="10309" y="9599"/>
                  <a:pt x="10529" y="9818"/>
                  <a:pt x="10800" y="9818"/>
                </a:cubicBezTo>
                <a:moveTo>
                  <a:pt x="9327" y="9327"/>
                </a:moveTo>
                <a:cubicBezTo>
                  <a:pt x="9327" y="9056"/>
                  <a:pt x="9108" y="8836"/>
                  <a:pt x="8836" y="8836"/>
                </a:cubicBezTo>
                <a:cubicBezTo>
                  <a:pt x="8565" y="8836"/>
                  <a:pt x="8345" y="9056"/>
                  <a:pt x="8345" y="9327"/>
                </a:cubicBezTo>
                <a:cubicBezTo>
                  <a:pt x="8345" y="9599"/>
                  <a:pt x="8565" y="9818"/>
                  <a:pt x="8836" y="9818"/>
                </a:cubicBezTo>
                <a:cubicBezTo>
                  <a:pt x="9108" y="9818"/>
                  <a:pt x="9327" y="9599"/>
                  <a:pt x="9327" y="93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4" name="Shape 2694"/>
          <p:cNvSpPr/>
          <p:nvPr/>
        </p:nvSpPr>
        <p:spPr>
          <a:xfrm>
            <a:off x="20016580"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538" y="14727"/>
                </a:moveTo>
                <a:cubicBezTo>
                  <a:pt x="13628" y="14411"/>
                  <a:pt x="13690" y="14083"/>
                  <a:pt x="13721" y="13745"/>
                </a:cubicBezTo>
                <a:lnTo>
                  <a:pt x="2970" y="13745"/>
                </a:lnTo>
                <a:cubicBezTo>
                  <a:pt x="3001" y="14083"/>
                  <a:pt x="3063" y="14411"/>
                  <a:pt x="3153" y="14727"/>
                </a:cubicBezTo>
                <a:cubicBezTo>
                  <a:pt x="3153" y="14727"/>
                  <a:pt x="13538" y="14727"/>
                  <a:pt x="13538" y="14727"/>
                </a:cubicBezTo>
                <a:close/>
                <a:moveTo>
                  <a:pt x="18655" y="12764"/>
                </a:moveTo>
                <a:cubicBezTo>
                  <a:pt x="18383" y="12764"/>
                  <a:pt x="18164" y="12984"/>
                  <a:pt x="18164" y="13255"/>
                </a:cubicBezTo>
                <a:cubicBezTo>
                  <a:pt x="18164" y="13526"/>
                  <a:pt x="18383" y="13745"/>
                  <a:pt x="18655" y="13745"/>
                </a:cubicBezTo>
                <a:cubicBezTo>
                  <a:pt x="18926" y="13745"/>
                  <a:pt x="19145" y="13526"/>
                  <a:pt x="19145" y="13255"/>
                </a:cubicBezTo>
                <a:cubicBezTo>
                  <a:pt x="19145" y="12984"/>
                  <a:pt x="18926" y="12764"/>
                  <a:pt x="18655" y="12764"/>
                </a:cubicBezTo>
                <a:moveTo>
                  <a:pt x="18655" y="8836"/>
                </a:moveTo>
                <a:cubicBezTo>
                  <a:pt x="18112" y="8836"/>
                  <a:pt x="17673" y="9276"/>
                  <a:pt x="17673" y="9818"/>
                </a:cubicBezTo>
                <a:cubicBezTo>
                  <a:pt x="17673" y="10360"/>
                  <a:pt x="18112" y="10800"/>
                  <a:pt x="18655" y="10800"/>
                </a:cubicBezTo>
                <a:cubicBezTo>
                  <a:pt x="19197" y="10800"/>
                  <a:pt x="19636" y="10360"/>
                  <a:pt x="19636" y="9818"/>
                </a:cubicBezTo>
                <a:cubicBezTo>
                  <a:pt x="19636" y="9276"/>
                  <a:pt x="19197" y="8836"/>
                  <a:pt x="18655" y="8836"/>
                </a:cubicBezTo>
                <a:moveTo>
                  <a:pt x="20618" y="19636"/>
                </a:moveTo>
                <a:cubicBezTo>
                  <a:pt x="20618" y="20178"/>
                  <a:pt x="20179" y="20618"/>
                  <a:pt x="19636" y="20618"/>
                </a:cubicBezTo>
                <a:lnTo>
                  <a:pt x="16691" y="20618"/>
                </a:lnTo>
                <a:lnTo>
                  <a:pt x="16691" y="5891"/>
                </a:lnTo>
                <a:lnTo>
                  <a:pt x="19636" y="5891"/>
                </a:lnTo>
                <a:cubicBezTo>
                  <a:pt x="20179" y="5891"/>
                  <a:pt x="20618" y="6331"/>
                  <a:pt x="20618" y="6873"/>
                </a:cubicBezTo>
                <a:cubicBezTo>
                  <a:pt x="20618" y="6873"/>
                  <a:pt x="20618" y="19636"/>
                  <a:pt x="20618" y="19636"/>
                </a:cubicBezTo>
                <a:close/>
                <a:moveTo>
                  <a:pt x="15709" y="20618"/>
                </a:moveTo>
                <a:lnTo>
                  <a:pt x="1964" y="20618"/>
                </a:lnTo>
                <a:cubicBezTo>
                  <a:pt x="1421" y="20618"/>
                  <a:pt x="982" y="20178"/>
                  <a:pt x="982" y="19636"/>
                </a:cubicBezTo>
                <a:lnTo>
                  <a:pt x="982" y="6873"/>
                </a:lnTo>
                <a:cubicBezTo>
                  <a:pt x="982" y="6331"/>
                  <a:pt x="1421" y="5891"/>
                  <a:pt x="1964" y="5891"/>
                </a:cubicBezTo>
                <a:lnTo>
                  <a:pt x="15709" y="5891"/>
                </a:lnTo>
                <a:cubicBezTo>
                  <a:pt x="15709" y="5891"/>
                  <a:pt x="15709" y="20618"/>
                  <a:pt x="15709" y="20618"/>
                </a:cubicBezTo>
                <a:close/>
                <a:moveTo>
                  <a:pt x="19636" y="4909"/>
                </a:moveTo>
                <a:lnTo>
                  <a:pt x="4909" y="4909"/>
                </a:lnTo>
                <a:lnTo>
                  <a:pt x="4909" y="2855"/>
                </a:lnTo>
                <a:cubicBezTo>
                  <a:pt x="5480" y="2653"/>
                  <a:pt x="5891" y="2113"/>
                  <a:pt x="5891" y="1473"/>
                </a:cubicBezTo>
                <a:cubicBezTo>
                  <a:pt x="5891" y="659"/>
                  <a:pt x="5231" y="0"/>
                  <a:pt x="4418" y="0"/>
                </a:cubicBezTo>
                <a:cubicBezTo>
                  <a:pt x="3605" y="0"/>
                  <a:pt x="2945" y="659"/>
                  <a:pt x="2945" y="1473"/>
                </a:cubicBezTo>
                <a:cubicBezTo>
                  <a:pt x="2945" y="2113"/>
                  <a:pt x="3357" y="2653"/>
                  <a:pt x="3927" y="2855"/>
                </a:cubicBezTo>
                <a:lnTo>
                  <a:pt x="3927" y="4909"/>
                </a:lnTo>
                <a:lnTo>
                  <a:pt x="1964" y="4909"/>
                </a:lnTo>
                <a:cubicBezTo>
                  <a:pt x="879" y="4909"/>
                  <a:pt x="0" y="5788"/>
                  <a:pt x="0" y="6873"/>
                </a:cubicBezTo>
                <a:lnTo>
                  <a:pt x="0" y="19636"/>
                </a:lnTo>
                <a:cubicBezTo>
                  <a:pt x="0" y="20721"/>
                  <a:pt x="879" y="21600"/>
                  <a:pt x="1964" y="21600"/>
                </a:cubicBezTo>
                <a:lnTo>
                  <a:pt x="19636" y="21600"/>
                </a:lnTo>
                <a:cubicBezTo>
                  <a:pt x="20721" y="21600"/>
                  <a:pt x="21600" y="20721"/>
                  <a:pt x="21600" y="19636"/>
                </a:cubicBezTo>
                <a:lnTo>
                  <a:pt x="21600" y="6873"/>
                </a:lnTo>
                <a:cubicBezTo>
                  <a:pt x="21600" y="5788"/>
                  <a:pt x="20721" y="4909"/>
                  <a:pt x="19636" y="4909"/>
                </a:cubicBezTo>
                <a:moveTo>
                  <a:pt x="18655" y="15709"/>
                </a:moveTo>
                <a:cubicBezTo>
                  <a:pt x="18383" y="15709"/>
                  <a:pt x="18164" y="15929"/>
                  <a:pt x="18164" y="16200"/>
                </a:cubicBezTo>
                <a:cubicBezTo>
                  <a:pt x="18164" y="16471"/>
                  <a:pt x="18383" y="16691"/>
                  <a:pt x="18655" y="16691"/>
                </a:cubicBezTo>
                <a:cubicBezTo>
                  <a:pt x="18926" y="16691"/>
                  <a:pt x="19145" y="16471"/>
                  <a:pt x="19145" y="16200"/>
                </a:cubicBezTo>
                <a:cubicBezTo>
                  <a:pt x="19145" y="15929"/>
                  <a:pt x="18926" y="15709"/>
                  <a:pt x="18655" y="15709"/>
                </a:cubicBezTo>
                <a:moveTo>
                  <a:pt x="4199" y="16691"/>
                </a:moveTo>
                <a:lnTo>
                  <a:pt x="12492" y="16691"/>
                </a:lnTo>
                <a:cubicBezTo>
                  <a:pt x="12744" y="16387"/>
                  <a:pt x="12971" y="16064"/>
                  <a:pt x="13152" y="15709"/>
                </a:cubicBezTo>
                <a:lnTo>
                  <a:pt x="3539" y="15709"/>
                </a:lnTo>
                <a:cubicBezTo>
                  <a:pt x="3720" y="16064"/>
                  <a:pt x="3947" y="16387"/>
                  <a:pt x="4199" y="16691"/>
                </a:cubicBezTo>
                <a:moveTo>
                  <a:pt x="8345" y="7855"/>
                </a:moveTo>
                <a:cubicBezTo>
                  <a:pt x="7196" y="7855"/>
                  <a:pt x="6138" y="8224"/>
                  <a:pt x="5263" y="8836"/>
                </a:cubicBezTo>
                <a:lnTo>
                  <a:pt x="11428" y="8836"/>
                </a:lnTo>
                <a:cubicBezTo>
                  <a:pt x="10553" y="8224"/>
                  <a:pt x="9495" y="7855"/>
                  <a:pt x="8345" y="7855"/>
                </a:cubicBezTo>
                <a:moveTo>
                  <a:pt x="8345" y="18655"/>
                </a:moveTo>
                <a:cubicBezTo>
                  <a:pt x="9495" y="18655"/>
                  <a:pt x="10553" y="18285"/>
                  <a:pt x="11428" y="17673"/>
                </a:cubicBezTo>
                <a:lnTo>
                  <a:pt x="5263" y="17673"/>
                </a:lnTo>
                <a:cubicBezTo>
                  <a:pt x="6138" y="18285"/>
                  <a:pt x="7196" y="18655"/>
                  <a:pt x="8345" y="18655"/>
                </a:cubicBezTo>
                <a:moveTo>
                  <a:pt x="12492" y="9818"/>
                </a:moveTo>
                <a:lnTo>
                  <a:pt x="4199" y="9818"/>
                </a:lnTo>
                <a:cubicBezTo>
                  <a:pt x="3947" y="10122"/>
                  <a:pt x="3720" y="10446"/>
                  <a:pt x="3539" y="10800"/>
                </a:cubicBezTo>
                <a:lnTo>
                  <a:pt x="13152" y="10800"/>
                </a:lnTo>
                <a:cubicBezTo>
                  <a:pt x="12971" y="10446"/>
                  <a:pt x="12744" y="10122"/>
                  <a:pt x="12492" y="9818"/>
                </a:cubicBezTo>
                <a:moveTo>
                  <a:pt x="13538" y="11782"/>
                </a:moveTo>
                <a:lnTo>
                  <a:pt x="3153" y="11782"/>
                </a:lnTo>
                <a:cubicBezTo>
                  <a:pt x="3063" y="12098"/>
                  <a:pt x="3001" y="12427"/>
                  <a:pt x="2970" y="12764"/>
                </a:cubicBezTo>
                <a:lnTo>
                  <a:pt x="13721" y="12764"/>
                </a:lnTo>
                <a:cubicBezTo>
                  <a:pt x="13690" y="12427"/>
                  <a:pt x="13628" y="12098"/>
                  <a:pt x="13538"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5" name="Shape 2695"/>
          <p:cNvSpPr/>
          <p:nvPr/>
        </p:nvSpPr>
        <p:spPr>
          <a:xfrm>
            <a:off x="21083102"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5218"/>
                </a:moveTo>
                <a:cubicBezTo>
                  <a:pt x="14727" y="15490"/>
                  <a:pt x="14947" y="15709"/>
                  <a:pt x="15218" y="15709"/>
                </a:cubicBezTo>
                <a:cubicBezTo>
                  <a:pt x="15490" y="15709"/>
                  <a:pt x="15709" y="15490"/>
                  <a:pt x="15709" y="15218"/>
                </a:cubicBezTo>
                <a:cubicBezTo>
                  <a:pt x="15709" y="14947"/>
                  <a:pt x="15490" y="14727"/>
                  <a:pt x="15218" y="14727"/>
                </a:cubicBezTo>
                <a:cubicBezTo>
                  <a:pt x="14947" y="14727"/>
                  <a:pt x="14727" y="14947"/>
                  <a:pt x="14727" y="15218"/>
                </a:cubicBezTo>
                <a:moveTo>
                  <a:pt x="20618" y="12764"/>
                </a:moveTo>
                <a:lnTo>
                  <a:pt x="17673" y="12764"/>
                </a:lnTo>
                <a:lnTo>
                  <a:pt x="17673" y="3927"/>
                </a:lnTo>
                <a:lnTo>
                  <a:pt x="3927" y="3927"/>
                </a:lnTo>
                <a:lnTo>
                  <a:pt x="3927" y="9510"/>
                </a:lnTo>
                <a:cubicBezTo>
                  <a:pt x="3308" y="10442"/>
                  <a:pt x="2945" y="11560"/>
                  <a:pt x="2945" y="12764"/>
                </a:cubicBezTo>
                <a:lnTo>
                  <a:pt x="982" y="12764"/>
                </a:lnTo>
                <a:lnTo>
                  <a:pt x="982" y="1964"/>
                </a:lnTo>
                <a:cubicBezTo>
                  <a:pt x="982" y="1422"/>
                  <a:pt x="1422" y="982"/>
                  <a:pt x="1964" y="982"/>
                </a:cubicBezTo>
                <a:lnTo>
                  <a:pt x="19636" y="982"/>
                </a:lnTo>
                <a:cubicBezTo>
                  <a:pt x="20178" y="982"/>
                  <a:pt x="20618" y="1422"/>
                  <a:pt x="20618" y="1964"/>
                </a:cubicBezTo>
                <a:cubicBezTo>
                  <a:pt x="20618" y="1964"/>
                  <a:pt x="20618" y="12764"/>
                  <a:pt x="20618" y="12764"/>
                </a:cubicBezTo>
                <a:close/>
                <a:moveTo>
                  <a:pt x="9327" y="12764"/>
                </a:moveTo>
                <a:cubicBezTo>
                  <a:pt x="9327" y="13035"/>
                  <a:pt x="9108" y="13255"/>
                  <a:pt x="8836" y="13255"/>
                </a:cubicBezTo>
                <a:cubicBezTo>
                  <a:pt x="8565" y="13255"/>
                  <a:pt x="8345" y="13035"/>
                  <a:pt x="8345" y="12764"/>
                </a:cubicBezTo>
                <a:cubicBezTo>
                  <a:pt x="8345" y="12493"/>
                  <a:pt x="8565" y="12273"/>
                  <a:pt x="8836" y="12273"/>
                </a:cubicBezTo>
                <a:cubicBezTo>
                  <a:pt x="9108" y="12273"/>
                  <a:pt x="9327" y="12493"/>
                  <a:pt x="9327" y="12764"/>
                </a:cubicBezTo>
                <a:moveTo>
                  <a:pt x="8836" y="7855"/>
                </a:moveTo>
                <a:cubicBezTo>
                  <a:pt x="10295" y="7855"/>
                  <a:pt x="11601" y="8494"/>
                  <a:pt x="12500" y="9504"/>
                </a:cubicBezTo>
                <a:lnTo>
                  <a:pt x="10301" y="12846"/>
                </a:lnTo>
                <a:cubicBezTo>
                  <a:pt x="10302" y="12818"/>
                  <a:pt x="10309" y="12792"/>
                  <a:pt x="10309" y="12764"/>
                </a:cubicBezTo>
                <a:cubicBezTo>
                  <a:pt x="10309" y="11951"/>
                  <a:pt x="9649" y="11291"/>
                  <a:pt x="8836" y="11291"/>
                </a:cubicBezTo>
                <a:cubicBezTo>
                  <a:pt x="8023" y="11291"/>
                  <a:pt x="7364" y="11951"/>
                  <a:pt x="7364" y="12764"/>
                </a:cubicBezTo>
                <a:cubicBezTo>
                  <a:pt x="7364" y="13577"/>
                  <a:pt x="8023" y="14236"/>
                  <a:pt x="8836" y="14236"/>
                </a:cubicBezTo>
                <a:cubicBezTo>
                  <a:pt x="9072" y="14236"/>
                  <a:pt x="9293" y="14175"/>
                  <a:pt x="9491" y="14076"/>
                </a:cubicBezTo>
                <a:lnTo>
                  <a:pt x="8925" y="14938"/>
                </a:lnTo>
                <a:lnTo>
                  <a:pt x="8639" y="14741"/>
                </a:lnTo>
                <a:lnTo>
                  <a:pt x="7962" y="16664"/>
                </a:lnTo>
                <a:lnTo>
                  <a:pt x="8494" y="17043"/>
                </a:lnTo>
                <a:lnTo>
                  <a:pt x="8881" y="16700"/>
                </a:lnTo>
                <a:lnTo>
                  <a:pt x="10064" y="16936"/>
                </a:lnTo>
                <a:lnTo>
                  <a:pt x="9561" y="16099"/>
                </a:lnTo>
                <a:lnTo>
                  <a:pt x="10020" y="15694"/>
                </a:lnTo>
                <a:lnTo>
                  <a:pt x="9423" y="15282"/>
                </a:lnTo>
                <a:lnTo>
                  <a:pt x="9736" y="15491"/>
                </a:lnTo>
                <a:lnTo>
                  <a:pt x="13114" y="10359"/>
                </a:lnTo>
                <a:cubicBezTo>
                  <a:pt x="13514" y="11069"/>
                  <a:pt x="13745" y="11889"/>
                  <a:pt x="13745" y="12764"/>
                </a:cubicBezTo>
                <a:cubicBezTo>
                  <a:pt x="13745" y="15475"/>
                  <a:pt x="11548" y="17673"/>
                  <a:pt x="8836" y="17673"/>
                </a:cubicBezTo>
                <a:cubicBezTo>
                  <a:pt x="6125" y="17673"/>
                  <a:pt x="3927" y="15475"/>
                  <a:pt x="3927" y="12764"/>
                </a:cubicBezTo>
                <a:cubicBezTo>
                  <a:pt x="3927" y="10053"/>
                  <a:pt x="6125" y="7855"/>
                  <a:pt x="8836" y="7855"/>
                </a:cubicBezTo>
                <a:moveTo>
                  <a:pt x="14727" y="5891"/>
                </a:moveTo>
                <a:cubicBezTo>
                  <a:pt x="14186" y="5891"/>
                  <a:pt x="13745" y="6331"/>
                  <a:pt x="13745" y="6873"/>
                </a:cubicBezTo>
                <a:cubicBezTo>
                  <a:pt x="13745" y="7062"/>
                  <a:pt x="13802" y="7237"/>
                  <a:pt x="13894" y="7386"/>
                </a:cubicBezTo>
                <a:lnTo>
                  <a:pt x="13057" y="8659"/>
                </a:lnTo>
                <a:cubicBezTo>
                  <a:pt x="11987" y="7558"/>
                  <a:pt x="10492" y="6873"/>
                  <a:pt x="8836" y="6873"/>
                </a:cubicBezTo>
                <a:cubicBezTo>
                  <a:pt x="7325" y="6873"/>
                  <a:pt x="5952" y="7447"/>
                  <a:pt x="4909" y="8382"/>
                </a:cubicBezTo>
                <a:lnTo>
                  <a:pt x="4909" y="4909"/>
                </a:lnTo>
                <a:lnTo>
                  <a:pt x="16691" y="4909"/>
                </a:lnTo>
                <a:lnTo>
                  <a:pt x="16691" y="16691"/>
                </a:lnTo>
                <a:lnTo>
                  <a:pt x="13219" y="16691"/>
                </a:lnTo>
                <a:cubicBezTo>
                  <a:pt x="14154" y="15648"/>
                  <a:pt x="14727" y="14275"/>
                  <a:pt x="14727" y="12764"/>
                </a:cubicBezTo>
                <a:cubicBezTo>
                  <a:pt x="14727" y="11536"/>
                  <a:pt x="14351" y="10398"/>
                  <a:pt x="13709" y="9453"/>
                </a:cubicBezTo>
                <a:lnTo>
                  <a:pt x="14764" y="7851"/>
                </a:lnTo>
                <a:cubicBezTo>
                  <a:pt x="15288" y="7832"/>
                  <a:pt x="15709" y="7402"/>
                  <a:pt x="15709" y="6873"/>
                </a:cubicBezTo>
                <a:cubicBezTo>
                  <a:pt x="15709" y="6331"/>
                  <a:pt x="15269" y="5891"/>
                  <a:pt x="14727" y="5891"/>
                </a:cubicBezTo>
                <a:moveTo>
                  <a:pt x="20618" y="19636"/>
                </a:moveTo>
                <a:cubicBezTo>
                  <a:pt x="20618" y="20178"/>
                  <a:pt x="20178" y="20618"/>
                  <a:pt x="19636" y="20618"/>
                </a:cubicBezTo>
                <a:lnTo>
                  <a:pt x="1964" y="20618"/>
                </a:lnTo>
                <a:cubicBezTo>
                  <a:pt x="1422" y="20618"/>
                  <a:pt x="982" y="20178"/>
                  <a:pt x="982" y="19636"/>
                </a:cubicBezTo>
                <a:lnTo>
                  <a:pt x="982" y="13745"/>
                </a:lnTo>
                <a:lnTo>
                  <a:pt x="3034" y="13745"/>
                </a:lnTo>
                <a:cubicBezTo>
                  <a:pt x="3502" y="16531"/>
                  <a:pt x="5918" y="18655"/>
                  <a:pt x="8836" y="18655"/>
                </a:cubicBezTo>
                <a:cubicBezTo>
                  <a:pt x="10040" y="18655"/>
                  <a:pt x="11158" y="18292"/>
                  <a:pt x="12090" y="17673"/>
                </a:cubicBezTo>
                <a:lnTo>
                  <a:pt x="17673" y="17673"/>
                </a:lnTo>
                <a:lnTo>
                  <a:pt x="17673" y="13745"/>
                </a:lnTo>
                <a:lnTo>
                  <a:pt x="20618" y="13745"/>
                </a:lnTo>
                <a:cubicBezTo>
                  <a:pt x="20618" y="13745"/>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6" name="Shape 2696"/>
          <p:cNvSpPr/>
          <p:nvPr/>
        </p:nvSpPr>
        <p:spPr>
          <a:xfrm>
            <a:off x="22149624"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764" y="19636"/>
                </a:moveTo>
                <a:cubicBezTo>
                  <a:pt x="12764" y="20178"/>
                  <a:pt x="12324" y="20618"/>
                  <a:pt x="11782" y="20618"/>
                </a:cubicBezTo>
                <a:lnTo>
                  <a:pt x="9818" y="20618"/>
                </a:lnTo>
                <a:cubicBezTo>
                  <a:pt x="9276" y="20618"/>
                  <a:pt x="8836" y="20178"/>
                  <a:pt x="8836" y="19636"/>
                </a:cubicBezTo>
                <a:lnTo>
                  <a:pt x="8836" y="17673"/>
                </a:lnTo>
                <a:cubicBezTo>
                  <a:pt x="8836" y="17131"/>
                  <a:pt x="9276" y="16691"/>
                  <a:pt x="9818" y="16691"/>
                </a:cubicBezTo>
                <a:lnTo>
                  <a:pt x="11782" y="16691"/>
                </a:lnTo>
                <a:cubicBezTo>
                  <a:pt x="12324" y="16691"/>
                  <a:pt x="12764" y="17131"/>
                  <a:pt x="12764" y="17673"/>
                </a:cubicBezTo>
                <a:cubicBezTo>
                  <a:pt x="12764" y="17673"/>
                  <a:pt x="12764" y="19636"/>
                  <a:pt x="12764" y="19636"/>
                </a:cubicBezTo>
                <a:close/>
                <a:moveTo>
                  <a:pt x="11782" y="15709"/>
                </a:moveTo>
                <a:lnTo>
                  <a:pt x="9818" y="15709"/>
                </a:lnTo>
                <a:cubicBezTo>
                  <a:pt x="8734" y="15709"/>
                  <a:pt x="7855" y="16588"/>
                  <a:pt x="7855" y="17673"/>
                </a:cubicBezTo>
                <a:lnTo>
                  <a:pt x="7855" y="19636"/>
                </a:lnTo>
                <a:cubicBezTo>
                  <a:pt x="7855" y="20721"/>
                  <a:pt x="8734" y="21600"/>
                  <a:pt x="9818" y="21600"/>
                </a:cubicBezTo>
                <a:lnTo>
                  <a:pt x="11782" y="21600"/>
                </a:lnTo>
                <a:cubicBezTo>
                  <a:pt x="12866" y="21600"/>
                  <a:pt x="13745" y="20721"/>
                  <a:pt x="13745" y="19636"/>
                </a:cubicBezTo>
                <a:lnTo>
                  <a:pt x="13745" y="17673"/>
                </a:lnTo>
                <a:cubicBezTo>
                  <a:pt x="13745" y="16588"/>
                  <a:pt x="12866" y="15709"/>
                  <a:pt x="11782" y="15709"/>
                </a:cubicBezTo>
                <a:moveTo>
                  <a:pt x="20618" y="19636"/>
                </a:moveTo>
                <a:cubicBezTo>
                  <a:pt x="20618" y="20178"/>
                  <a:pt x="20178" y="20618"/>
                  <a:pt x="19636" y="20618"/>
                </a:cubicBezTo>
                <a:lnTo>
                  <a:pt x="17673" y="20618"/>
                </a:lnTo>
                <a:cubicBezTo>
                  <a:pt x="17131" y="20618"/>
                  <a:pt x="16691" y="20178"/>
                  <a:pt x="16691" y="19636"/>
                </a:cubicBezTo>
                <a:lnTo>
                  <a:pt x="16691" y="17673"/>
                </a:lnTo>
                <a:cubicBezTo>
                  <a:pt x="16691" y="17131"/>
                  <a:pt x="17131" y="16691"/>
                  <a:pt x="17673" y="16691"/>
                </a:cubicBezTo>
                <a:lnTo>
                  <a:pt x="19636" y="16691"/>
                </a:lnTo>
                <a:cubicBezTo>
                  <a:pt x="20178" y="16691"/>
                  <a:pt x="20618" y="17131"/>
                  <a:pt x="20618" y="17673"/>
                </a:cubicBezTo>
                <a:cubicBezTo>
                  <a:pt x="20618" y="17673"/>
                  <a:pt x="20618" y="19636"/>
                  <a:pt x="20618" y="19636"/>
                </a:cubicBezTo>
                <a:close/>
                <a:moveTo>
                  <a:pt x="19636" y="15709"/>
                </a:moveTo>
                <a:lnTo>
                  <a:pt x="17673" y="15709"/>
                </a:lnTo>
                <a:cubicBezTo>
                  <a:pt x="16588" y="15709"/>
                  <a:pt x="15709" y="16588"/>
                  <a:pt x="15709" y="17673"/>
                </a:cubicBezTo>
                <a:lnTo>
                  <a:pt x="15709" y="19636"/>
                </a:lnTo>
                <a:cubicBezTo>
                  <a:pt x="15709" y="20721"/>
                  <a:pt x="16588" y="21600"/>
                  <a:pt x="17673" y="21600"/>
                </a:cubicBezTo>
                <a:lnTo>
                  <a:pt x="19636" y="21600"/>
                </a:lnTo>
                <a:cubicBezTo>
                  <a:pt x="20721" y="21600"/>
                  <a:pt x="21600" y="20721"/>
                  <a:pt x="21600" y="19636"/>
                </a:cubicBezTo>
                <a:lnTo>
                  <a:pt x="21600" y="17673"/>
                </a:lnTo>
                <a:cubicBezTo>
                  <a:pt x="21600" y="16588"/>
                  <a:pt x="20721" y="15709"/>
                  <a:pt x="19636" y="15709"/>
                </a:cubicBezTo>
                <a:moveTo>
                  <a:pt x="4909" y="19636"/>
                </a:moveTo>
                <a:cubicBezTo>
                  <a:pt x="4909" y="20178"/>
                  <a:pt x="4469" y="20618"/>
                  <a:pt x="3927" y="20618"/>
                </a:cubicBezTo>
                <a:lnTo>
                  <a:pt x="1964" y="20618"/>
                </a:lnTo>
                <a:cubicBezTo>
                  <a:pt x="1422" y="20618"/>
                  <a:pt x="982" y="20178"/>
                  <a:pt x="982" y="19636"/>
                </a:cubicBezTo>
                <a:lnTo>
                  <a:pt x="982" y="17673"/>
                </a:lnTo>
                <a:cubicBezTo>
                  <a:pt x="982" y="17131"/>
                  <a:pt x="1422" y="16691"/>
                  <a:pt x="1964" y="16691"/>
                </a:cubicBezTo>
                <a:lnTo>
                  <a:pt x="3927" y="16691"/>
                </a:lnTo>
                <a:cubicBezTo>
                  <a:pt x="4469" y="16691"/>
                  <a:pt x="4909" y="17131"/>
                  <a:pt x="4909" y="17673"/>
                </a:cubicBezTo>
                <a:cubicBezTo>
                  <a:pt x="4909" y="17673"/>
                  <a:pt x="4909" y="19636"/>
                  <a:pt x="4909" y="19636"/>
                </a:cubicBezTo>
                <a:close/>
                <a:moveTo>
                  <a:pt x="3927" y="15709"/>
                </a:moveTo>
                <a:lnTo>
                  <a:pt x="1964" y="15709"/>
                </a:lnTo>
                <a:cubicBezTo>
                  <a:pt x="879" y="15709"/>
                  <a:pt x="0" y="16588"/>
                  <a:pt x="0" y="17673"/>
                </a:cubicBezTo>
                <a:lnTo>
                  <a:pt x="0" y="19636"/>
                </a:lnTo>
                <a:cubicBezTo>
                  <a:pt x="0" y="20721"/>
                  <a:pt x="879" y="21600"/>
                  <a:pt x="1964" y="21600"/>
                </a:cubicBezTo>
                <a:lnTo>
                  <a:pt x="3927" y="21600"/>
                </a:lnTo>
                <a:cubicBezTo>
                  <a:pt x="5012" y="21600"/>
                  <a:pt x="5891" y="20721"/>
                  <a:pt x="5891" y="19636"/>
                </a:cubicBezTo>
                <a:lnTo>
                  <a:pt x="5891" y="17673"/>
                </a:lnTo>
                <a:cubicBezTo>
                  <a:pt x="5891" y="16588"/>
                  <a:pt x="5012" y="15709"/>
                  <a:pt x="3927" y="15709"/>
                </a:cubicBezTo>
                <a:moveTo>
                  <a:pt x="2945" y="14727"/>
                </a:moveTo>
                <a:cubicBezTo>
                  <a:pt x="3217" y="14727"/>
                  <a:pt x="3436" y="14507"/>
                  <a:pt x="3436" y="14236"/>
                </a:cubicBezTo>
                <a:lnTo>
                  <a:pt x="3436" y="10800"/>
                </a:lnTo>
                <a:lnTo>
                  <a:pt x="10309" y="10800"/>
                </a:lnTo>
                <a:lnTo>
                  <a:pt x="10309" y="14236"/>
                </a:lnTo>
                <a:cubicBezTo>
                  <a:pt x="10309" y="14507"/>
                  <a:pt x="10529" y="14727"/>
                  <a:pt x="10800" y="14727"/>
                </a:cubicBezTo>
                <a:cubicBezTo>
                  <a:pt x="11071" y="14727"/>
                  <a:pt x="11291" y="14507"/>
                  <a:pt x="11291" y="14236"/>
                </a:cubicBezTo>
                <a:lnTo>
                  <a:pt x="11291" y="10800"/>
                </a:lnTo>
                <a:lnTo>
                  <a:pt x="18164" y="10800"/>
                </a:lnTo>
                <a:lnTo>
                  <a:pt x="18164" y="14236"/>
                </a:lnTo>
                <a:cubicBezTo>
                  <a:pt x="18164" y="14507"/>
                  <a:pt x="18384" y="14727"/>
                  <a:pt x="18655" y="14727"/>
                </a:cubicBezTo>
                <a:cubicBezTo>
                  <a:pt x="18926" y="14727"/>
                  <a:pt x="19145" y="14507"/>
                  <a:pt x="19145" y="14236"/>
                </a:cubicBezTo>
                <a:lnTo>
                  <a:pt x="19145" y="10309"/>
                </a:lnTo>
                <a:cubicBezTo>
                  <a:pt x="19145" y="10038"/>
                  <a:pt x="18926" y="9818"/>
                  <a:pt x="18655" y="9818"/>
                </a:cubicBezTo>
                <a:lnTo>
                  <a:pt x="11291" y="9818"/>
                </a:lnTo>
                <a:lnTo>
                  <a:pt x="11291" y="7364"/>
                </a:lnTo>
                <a:cubicBezTo>
                  <a:pt x="11291" y="7093"/>
                  <a:pt x="11071" y="6873"/>
                  <a:pt x="10800" y="6873"/>
                </a:cubicBezTo>
                <a:cubicBezTo>
                  <a:pt x="10529" y="6873"/>
                  <a:pt x="10309" y="7093"/>
                  <a:pt x="10309" y="7364"/>
                </a:cubicBezTo>
                <a:lnTo>
                  <a:pt x="10309" y="9818"/>
                </a:lnTo>
                <a:lnTo>
                  <a:pt x="2945" y="9818"/>
                </a:lnTo>
                <a:cubicBezTo>
                  <a:pt x="2674" y="9818"/>
                  <a:pt x="2455" y="10038"/>
                  <a:pt x="2455" y="10309"/>
                </a:cubicBezTo>
                <a:lnTo>
                  <a:pt x="2455" y="14236"/>
                </a:lnTo>
                <a:cubicBezTo>
                  <a:pt x="2455" y="14507"/>
                  <a:pt x="2674" y="14727"/>
                  <a:pt x="2945" y="14727"/>
                </a:cubicBezTo>
                <a:moveTo>
                  <a:pt x="8836" y="1964"/>
                </a:moveTo>
                <a:cubicBezTo>
                  <a:pt x="8836" y="1422"/>
                  <a:pt x="9276" y="982"/>
                  <a:pt x="9818" y="982"/>
                </a:cubicBezTo>
                <a:lnTo>
                  <a:pt x="11782" y="982"/>
                </a:lnTo>
                <a:cubicBezTo>
                  <a:pt x="12324" y="982"/>
                  <a:pt x="12764" y="1422"/>
                  <a:pt x="12764" y="1964"/>
                </a:cubicBezTo>
                <a:lnTo>
                  <a:pt x="12764" y="3927"/>
                </a:lnTo>
                <a:cubicBezTo>
                  <a:pt x="12764" y="4469"/>
                  <a:pt x="12324" y="4909"/>
                  <a:pt x="11782" y="4909"/>
                </a:cubicBezTo>
                <a:lnTo>
                  <a:pt x="9818" y="4909"/>
                </a:lnTo>
                <a:cubicBezTo>
                  <a:pt x="9276" y="4909"/>
                  <a:pt x="8836" y="4469"/>
                  <a:pt x="8836" y="3927"/>
                </a:cubicBezTo>
                <a:cubicBezTo>
                  <a:pt x="8836" y="3927"/>
                  <a:pt x="8836" y="1964"/>
                  <a:pt x="8836" y="1964"/>
                </a:cubicBezTo>
                <a:close/>
                <a:moveTo>
                  <a:pt x="9818" y="5891"/>
                </a:moveTo>
                <a:lnTo>
                  <a:pt x="11782" y="5891"/>
                </a:lnTo>
                <a:cubicBezTo>
                  <a:pt x="12866" y="5891"/>
                  <a:pt x="13745" y="5012"/>
                  <a:pt x="13745" y="3927"/>
                </a:cubicBezTo>
                <a:lnTo>
                  <a:pt x="13745" y="1964"/>
                </a:lnTo>
                <a:cubicBezTo>
                  <a:pt x="13745" y="879"/>
                  <a:pt x="12866" y="0"/>
                  <a:pt x="11782" y="0"/>
                </a:cubicBezTo>
                <a:lnTo>
                  <a:pt x="9818" y="0"/>
                </a:lnTo>
                <a:cubicBezTo>
                  <a:pt x="8734" y="0"/>
                  <a:pt x="7855" y="879"/>
                  <a:pt x="7855" y="1964"/>
                </a:cubicBezTo>
                <a:lnTo>
                  <a:pt x="7855" y="3927"/>
                </a:lnTo>
                <a:cubicBezTo>
                  <a:pt x="7855" y="5012"/>
                  <a:pt x="8734" y="5891"/>
                  <a:pt x="9818" y="58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7" name="Shape 2697"/>
          <p:cNvSpPr/>
          <p:nvPr/>
        </p:nvSpPr>
        <p:spPr>
          <a:xfrm>
            <a:off x="12576316" y="4986128"/>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7020" y="13745"/>
                </a:moveTo>
                <a:lnTo>
                  <a:pt x="4860" y="13745"/>
                </a:lnTo>
                <a:lnTo>
                  <a:pt x="4860" y="15709"/>
                </a:lnTo>
                <a:lnTo>
                  <a:pt x="7020" y="15709"/>
                </a:lnTo>
                <a:cubicBezTo>
                  <a:pt x="7020" y="15709"/>
                  <a:pt x="7020" y="13745"/>
                  <a:pt x="7020" y="13745"/>
                </a:cubicBezTo>
                <a:close/>
                <a:moveTo>
                  <a:pt x="5400" y="10800"/>
                </a:moveTo>
                <a:lnTo>
                  <a:pt x="3240" y="10800"/>
                </a:lnTo>
                <a:lnTo>
                  <a:pt x="3240" y="12764"/>
                </a:lnTo>
                <a:lnTo>
                  <a:pt x="5400" y="12764"/>
                </a:lnTo>
                <a:cubicBezTo>
                  <a:pt x="5400" y="12764"/>
                  <a:pt x="5400" y="10800"/>
                  <a:pt x="5400" y="10800"/>
                </a:cubicBezTo>
                <a:close/>
                <a:moveTo>
                  <a:pt x="5940" y="18655"/>
                </a:moveTo>
                <a:lnTo>
                  <a:pt x="15660" y="18655"/>
                </a:lnTo>
                <a:lnTo>
                  <a:pt x="15660" y="16691"/>
                </a:lnTo>
                <a:lnTo>
                  <a:pt x="5940" y="16691"/>
                </a:lnTo>
                <a:cubicBezTo>
                  <a:pt x="5940" y="16691"/>
                  <a:pt x="5940" y="18655"/>
                  <a:pt x="5940" y="18655"/>
                </a:cubicBezTo>
                <a:close/>
                <a:moveTo>
                  <a:pt x="20520" y="19636"/>
                </a:moveTo>
                <a:cubicBezTo>
                  <a:pt x="20520" y="20179"/>
                  <a:pt x="20036" y="20618"/>
                  <a:pt x="19440" y="20618"/>
                </a:cubicBezTo>
                <a:lnTo>
                  <a:pt x="2160" y="20618"/>
                </a:lnTo>
                <a:cubicBezTo>
                  <a:pt x="1564" y="20618"/>
                  <a:pt x="1080" y="20179"/>
                  <a:pt x="1080" y="19636"/>
                </a:cubicBezTo>
                <a:lnTo>
                  <a:pt x="1080" y="9818"/>
                </a:lnTo>
                <a:cubicBezTo>
                  <a:pt x="1080" y="9276"/>
                  <a:pt x="1564" y="8836"/>
                  <a:pt x="2160" y="8836"/>
                </a:cubicBezTo>
                <a:lnTo>
                  <a:pt x="19440" y="8836"/>
                </a:lnTo>
                <a:cubicBezTo>
                  <a:pt x="20036" y="8836"/>
                  <a:pt x="20520" y="9276"/>
                  <a:pt x="20520" y="9818"/>
                </a:cubicBezTo>
                <a:cubicBezTo>
                  <a:pt x="20520" y="9818"/>
                  <a:pt x="20520" y="19636"/>
                  <a:pt x="20520" y="19636"/>
                </a:cubicBezTo>
                <a:close/>
                <a:moveTo>
                  <a:pt x="19440" y="7855"/>
                </a:moveTo>
                <a:lnTo>
                  <a:pt x="2160" y="7855"/>
                </a:lnTo>
                <a:cubicBezTo>
                  <a:pt x="967" y="7855"/>
                  <a:pt x="0" y="8734"/>
                  <a:pt x="0" y="9818"/>
                </a:cubicBezTo>
                <a:lnTo>
                  <a:pt x="0" y="19636"/>
                </a:lnTo>
                <a:cubicBezTo>
                  <a:pt x="0" y="20721"/>
                  <a:pt x="967" y="21600"/>
                  <a:pt x="2160" y="21600"/>
                </a:cubicBezTo>
                <a:lnTo>
                  <a:pt x="19440" y="21600"/>
                </a:lnTo>
                <a:cubicBezTo>
                  <a:pt x="20633" y="21600"/>
                  <a:pt x="21600" y="20721"/>
                  <a:pt x="21600" y="19636"/>
                </a:cubicBezTo>
                <a:lnTo>
                  <a:pt x="21600" y="9818"/>
                </a:lnTo>
                <a:cubicBezTo>
                  <a:pt x="21600" y="8734"/>
                  <a:pt x="20633" y="7855"/>
                  <a:pt x="19440" y="7855"/>
                </a:cubicBezTo>
                <a:moveTo>
                  <a:pt x="16200" y="12764"/>
                </a:moveTo>
                <a:lnTo>
                  <a:pt x="18360" y="12764"/>
                </a:lnTo>
                <a:lnTo>
                  <a:pt x="18360" y="10800"/>
                </a:lnTo>
                <a:lnTo>
                  <a:pt x="16200" y="10800"/>
                </a:lnTo>
                <a:cubicBezTo>
                  <a:pt x="16200" y="10800"/>
                  <a:pt x="16200" y="12764"/>
                  <a:pt x="16200" y="12764"/>
                </a:cubicBezTo>
                <a:close/>
                <a:moveTo>
                  <a:pt x="14580" y="15709"/>
                </a:moveTo>
                <a:lnTo>
                  <a:pt x="16740" y="15709"/>
                </a:lnTo>
                <a:lnTo>
                  <a:pt x="16740" y="13745"/>
                </a:lnTo>
                <a:lnTo>
                  <a:pt x="14580" y="13745"/>
                </a:lnTo>
                <a:cubicBezTo>
                  <a:pt x="14580" y="13745"/>
                  <a:pt x="14580" y="15709"/>
                  <a:pt x="14580" y="15709"/>
                </a:cubicBezTo>
                <a:close/>
                <a:moveTo>
                  <a:pt x="10800" y="0"/>
                </a:moveTo>
                <a:lnTo>
                  <a:pt x="6480" y="3927"/>
                </a:lnTo>
                <a:lnTo>
                  <a:pt x="15120" y="3927"/>
                </a:lnTo>
                <a:cubicBezTo>
                  <a:pt x="15120" y="3927"/>
                  <a:pt x="10800" y="0"/>
                  <a:pt x="10800" y="0"/>
                </a:cubicBezTo>
                <a:close/>
                <a:moveTo>
                  <a:pt x="8640" y="10800"/>
                </a:moveTo>
                <a:lnTo>
                  <a:pt x="6480" y="10800"/>
                </a:lnTo>
                <a:lnTo>
                  <a:pt x="6480" y="12764"/>
                </a:lnTo>
                <a:lnTo>
                  <a:pt x="8640" y="12764"/>
                </a:lnTo>
                <a:cubicBezTo>
                  <a:pt x="8640" y="12764"/>
                  <a:pt x="8640" y="10800"/>
                  <a:pt x="8640" y="10800"/>
                </a:cubicBezTo>
                <a:close/>
                <a:moveTo>
                  <a:pt x="11340" y="15709"/>
                </a:moveTo>
                <a:lnTo>
                  <a:pt x="13500" y="15709"/>
                </a:lnTo>
                <a:lnTo>
                  <a:pt x="13500" y="13745"/>
                </a:lnTo>
                <a:lnTo>
                  <a:pt x="11340" y="13745"/>
                </a:lnTo>
                <a:cubicBezTo>
                  <a:pt x="11340" y="13745"/>
                  <a:pt x="11340" y="15709"/>
                  <a:pt x="11340" y="15709"/>
                </a:cubicBezTo>
                <a:close/>
                <a:moveTo>
                  <a:pt x="15120" y="10800"/>
                </a:moveTo>
                <a:lnTo>
                  <a:pt x="12960" y="10800"/>
                </a:lnTo>
                <a:lnTo>
                  <a:pt x="12960" y="12764"/>
                </a:lnTo>
                <a:lnTo>
                  <a:pt x="15120" y="12764"/>
                </a:lnTo>
                <a:cubicBezTo>
                  <a:pt x="15120" y="12764"/>
                  <a:pt x="15120" y="10800"/>
                  <a:pt x="15120" y="10800"/>
                </a:cubicBezTo>
                <a:close/>
                <a:moveTo>
                  <a:pt x="11880" y="10800"/>
                </a:moveTo>
                <a:lnTo>
                  <a:pt x="9720" y="10800"/>
                </a:lnTo>
                <a:lnTo>
                  <a:pt x="9720" y="12764"/>
                </a:lnTo>
                <a:lnTo>
                  <a:pt x="11880" y="12764"/>
                </a:lnTo>
                <a:cubicBezTo>
                  <a:pt x="11880" y="12764"/>
                  <a:pt x="11880" y="10800"/>
                  <a:pt x="11880" y="10800"/>
                </a:cubicBezTo>
                <a:close/>
                <a:moveTo>
                  <a:pt x="8100" y="15709"/>
                </a:moveTo>
                <a:lnTo>
                  <a:pt x="10260" y="15709"/>
                </a:lnTo>
                <a:lnTo>
                  <a:pt x="10260" y="13745"/>
                </a:lnTo>
                <a:lnTo>
                  <a:pt x="8100" y="13745"/>
                </a:lnTo>
                <a:cubicBezTo>
                  <a:pt x="8100" y="13745"/>
                  <a:pt x="8100" y="15709"/>
                  <a:pt x="8100" y="15709"/>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8" name="Shape 2698"/>
          <p:cNvSpPr/>
          <p:nvPr/>
        </p:nvSpPr>
        <p:spPr>
          <a:xfrm>
            <a:off x="13642840" y="4986128"/>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5940" y="10800"/>
                </a:moveTo>
                <a:lnTo>
                  <a:pt x="15660" y="10800"/>
                </a:lnTo>
                <a:lnTo>
                  <a:pt x="15660" y="8836"/>
                </a:lnTo>
                <a:lnTo>
                  <a:pt x="5940" y="8836"/>
                </a:lnTo>
                <a:cubicBezTo>
                  <a:pt x="5940" y="8836"/>
                  <a:pt x="5940" y="10800"/>
                  <a:pt x="5940" y="10800"/>
                </a:cubicBezTo>
                <a:close/>
                <a:moveTo>
                  <a:pt x="5400" y="2945"/>
                </a:moveTo>
                <a:lnTo>
                  <a:pt x="3240" y="2945"/>
                </a:lnTo>
                <a:lnTo>
                  <a:pt x="3240" y="4909"/>
                </a:lnTo>
                <a:lnTo>
                  <a:pt x="5400" y="4909"/>
                </a:lnTo>
                <a:cubicBezTo>
                  <a:pt x="5400" y="4909"/>
                  <a:pt x="5400" y="2945"/>
                  <a:pt x="5400" y="2945"/>
                </a:cubicBezTo>
                <a:close/>
                <a:moveTo>
                  <a:pt x="7020" y="5891"/>
                </a:moveTo>
                <a:lnTo>
                  <a:pt x="4860" y="5891"/>
                </a:lnTo>
                <a:lnTo>
                  <a:pt x="4860" y="7855"/>
                </a:lnTo>
                <a:lnTo>
                  <a:pt x="7020" y="7855"/>
                </a:lnTo>
                <a:cubicBezTo>
                  <a:pt x="7020" y="7855"/>
                  <a:pt x="7020" y="5891"/>
                  <a:pt x="7020" y="5891"/>
                </a:cubicBezTo>
                <a:close/>
                <a:moveTo>
                  <a:pt x="14580" y="7855"/>
                </a:moveTo>
                <a:lnTo>
                  <a:pt x="16740" y="7855"/>
                </a:lnTo>
                <a:lnTo>
                  <a:pt x="16740" y="5891"/>
                </a:lnTo>
                <a:lnTo>
                  <a:pt x="14580" y="5891"/>
                </a:lnTo>
                <a:cubicBezTo>
                  <a:pt x="14580" y="5891"/>
                  <a:pt x="14580" y="7855"/>
                  <a:pt x="14580" y="7855"/>
                </a:cubicBezTo>
                <a:close/>
                <a:moveTo>
                  <a:pt x="20520" y="11782"/>
                </a:moveTo>
                <a:cubicBezTo>
                  <a:pt x="20520" y="12324"/>
                  <a:pt x="20036" y="12764"/>
                  <a:pt x="19440" y="12764"/>
                </a:cubicBezTo>
                <a:lnTo>
                  <a:pt x="2160" y="12764"/>
                </a:lnTo>
                <a:cubicBezTo>
                  <a:pt x="1564" y="12764"/>
                  <a:pt x="1080" y="12324"/>
                  <a:pt x="1080" y="11782"/>
                </a:cubicBezTo>
                <a:lnTo>
                  <a:pt x="1080" y="1964"/>
                </a:lnTo>
                <a:cubicBezTo>
                  <a:pt x="1080" y="1422"/>
                  <a:pt x="1564" y="982"/>
                  <a:pt x="2160" y="982"/>
                </a:cubicBezTo>
                <a:lnTo>
                  <a:pt x="19440" y="982"/>
                </a:lnTo>
                <a:cubicBezTo>
                  <a:pt x="20036" y="982"/>
                  <a:pt x="20520" y="1422"/>
                  <a:pt x="20520" y="1964"/>
                </a:cubicBezTo>
                <a:cubicBezTo>
                  <a:pt x="20520" y="1964"/>
                  <a:pt x="20520" y="11782"/>
                  <a:pt x="20520" y="11782"/>
                </a:cubicBezTo>
                <a:close/>
                <a:moveTo>
                  <a:pt x="19440" y="0"/>
                </a:moveTo>
                <a:lnTo>
                  <a:pt x="2160" y="0"/>
                </a:lnTo>
                <a:cubicBezTo>
                  <a:pt x="967" y="0"/>
                  <a:pt x="0" y="879"/>
                  <a:pt x="0" y="1964"/>
                </a:cubicBezTo>
                <a:lnTo>
                  <a:pt x="0" y="11782"/>
                </a:lnTo>
                <a:cubicBezTo>
                  <a:pt x="0" y="12866"/>
                  <a:pt x="967" y="13745"/>
                  <a:pt x="2160" y="13745"/>
                </a:cubicBezTo>
                <a:lnTo>
                  <a:pt x="19440" y="13745"/>
                </a:lnTo>
                <a:cubicBezTo>
                  <a:pt x="20633" y="13745"/>
                  <a:pt x="21600" y="12866"/>
                  <a:pt x="21600" y="11782"/>
                </a:cubicBezTo>
                <a:lnTo>
                  <a:pt x="21600" y="1964"/>
                </a:lnTo>
                <a:cubicBezTo>
                  <a:pt x="21600" y="879"/>
                  <a:pt x="20633" y="0"/>
                  <a:pt x="19440" y="0"/>
                </a:cubicBezTo>
                <a:moveTo>
                  <a:pt x="16200" y="4909"/>
                </a:moveTo>
                <a:lnTo>
                  <a:pt x="18360" y="4909"/>
                </a:lnTo>
                <a:lnTo>
                  <a:pt x="18360" y="2945"/>
                </a:lnTo>
                <a:lnTo>
                  <a:pt x="16200" y="2945"/>
                </a:lnTo>
                <a:cubicBezTo>
                  <a:pt x="16200" y="2945"/>
                  <a:pt x="16200" y="4909"/>
                  <a:pt x="16200" y="4909"/>
                </a:cubicBezTo>
                <a:close/>
                <a:moveTo>
                  <a:pt x="8640" y="2945"/>
                </a:moveTo>
                <a:lnTo>
                  <a:pt x="6480" y="2945"/>
                </a:lnTo>
                <a:lnTo>
                  <a:pt x="6480" y="4909"/>
                </a:lnTo>
                <a:lnTo>
                  <a:pt x="8640" y="4909"/>
                </a:lnTo>
                <a:cubicBezTo>
                  <a:pt x="8640" y="4909"/>
                  <a:pt x="8640" y="2945"/>
                  <a:pt x="8640" y="2945"/>
                </a:cubicBezTo>
                <a:close/>
                <a:moveTo>
                  <a:pt x="11340" y="7855"/>
                </a:moveTo>
                <a:lnTo>
                  <a:pt x="13500" y="7855"/>
                </a:lnTo>
                <a:lnTo>
                  <a:pt x="13500" y="5891"/>
                </a:lnTo>
                <a:lnTo>
                  <a:pt x="11340" y="5891"/>
                </a:lnTo>
                <a:cubicBezTo>
                  <a:pt x="11340" y="5891"/>
                  <a:pt x="11340" y="7855"/>
                  <a:pt x="11340" y="7855"/>
                </a:cubicBezTo>
                <a:close/>
                <a:moveTo>
                  <a:pt x="10800" y="21600"/>
                </a:moveTo>
                <a:lnTo>
                  <a:pt x="15120" y="17673"/>
                </a:lnTo>
                <a:lnTo>
                  <a:pt x="6480" y="17673"/>
                </a:lnTo>
                <a:cubicBezTo>
                  <a:pt x="6480" y="17673"/>
                  <a:pt x="10800" y="21600"/>
                  <a:pt x="10800" y="21600"/>
                </a:cubicBezTo>
                <a:close/>
                <a:moveTo>
                  <a:pt x="15120" y="2945"/>
                </a:moveTo>
                <a:lnTo>
                  <a:pt x="12960" y="2945"/>
                </a:lnTo>
                <a:lnTo>
                  <a:pt x="12960" y="4909"/>
                </a:lnTo>
                <a:lnTo>
                  <a:pt x="15120" y="4909"/>
                </a:lnTo>
                <a:cubicBezTo>
                  <a:pt x="15120" y="4909"/>
                  <a:pt x="15120" y="2945"/>
                  <a:pt x="15120" y="2945"/>
                </a:cubicBezTo>
                <a:close/>
                <a:moveTo>
                  <a:pt x="8100" y="7855"/>
                </a:moveTo>
                <a:lnTo>
                  <a:pt x="10260" y="7855"/>
                </a:lnTo>
                <a:lnTo>
                  <a:pt x="10260" y="5891"/>
                </a:lnTo>
                <a:lnTo>
                  <a:pt x="8100" y="5891"/>
                </a:lnTo>
                <a:cubicBezTo>
                  <a:pt x="8100" y="5891"/>
                  <a:pt x="8100" y="7855"/>
                  <a:pt x="8100" y="7855"/>
                </a:cubicBezTo>
                <a:close/>
                <a:moveTo>
                  <a:pt x="11880" y="2945"/>
                </a:moveTo>
                <a:lnTo>
                  <a:pt x="9720" y="2945"/>
                </a:lnTo>
                <a:lnTo>
                  <a:pt x="9720" y="4909"/>
                </a:lnTo>
                <a:lnTo>
                  <a:pt x="11880" y="4909"/>
                </a:lnTo>
                <a:cubicBezTo>
                  <a:pt x="11880" y="4909"/>
                  <a:pt x="11880" y="2945"/>
                  <a:pt x="11880" y="294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699" name="Shape 2699"/>
          <p:cNvSpPr/>
          <p:nvPr/>
        </p:nvSpPr>
        <p:spPr>
          <a:xfrm>
            <a:off x="14683969" y="5036915"/>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5976" y="20400"/>
                </a:moveTo>
                <a:lnTo>
                  <a:pt x="10800" y="13522"/>
                </a:lnTo>
                <a:lnTo>
                  <a:pt x="15623" y="20400"/>
                </a:lnTo>
                <a:cubicBezTo>
                  <a:pt x="15623" y="20400"/>
                  <a:pt x="5976" y="20400"/>
                  <a:pt x="5976" y="20400"/>
                </a:cubicBezTo>
                <a:close/>
                <a:moveTo>
                  <a:pt x="17063" y="20610"/>
                </a:moveTo>
                <a:lnTo>
                  <a:pt x="11172" y="12210"/>
                </a:lnTo>
                <a:lnTo>
                  <a:pt x="11168" y="12214"/>
                </a:lnTo>
                <a:cubicBezTo>
                  <a:pt x="11078" y="12086"/>
                  <a:pt x="10949" y="12000"/>
                  <a:pt x="10800" y="12000"/>
                </a:cubicBezTo>
                <a:cubicBezTo>
                  <a:pt x="10651" y="12000"/>
                  <a:pt x="10521" y="12086"/>
                  <a:pt x="10432" y="12214"/>
                </a:cubicBezTo>
                <a:lnTo>
                  <a:pt x="10427" y="12210"/>
                </a:lnTo>
                <a:lnTo>
                  <a:pt x="4536" y="20610"/>
                </a:lnTo>
                <a:lnTo>
                  <a:pt x="4540" y="20614"/>
                </a:lnTo>
                <a:cubicBezTo>
                  <a:pt x="4467" y="20719"/>
                  <a:pt x="4418" y="20851"/>
                  <a:pt x="4418" y="21000"/>
                </a:cubicBezTo>
                <a:cubicBezTo>
                  <a:pt x="4418" y="21332"/>
                  <a:pt x="4638" y="21600"/>
                  <a:pt x="4909" y="21600"/>
                </a:cubicBezTo>
                <a:lnTo>
                  <a:pt x="16691" y="21600"/>
                </a:lnTo>
                <a:cubicBezTo>
                  <a:pt x="16962" y="21600"/>
                  <a:pt x="17182" y="21332"/>
                  <a:pt x="17182" y="21000"/>
                </a:cubicBezTo>
                <a:cubicBezTo>
                  <a:pt x="17182" y="20851"/>
                  <a:pt x="17133" y="20719"/>
                  <a:pt x="17059" y="20614"/>
                </a:cubicBezTo>
                <a:cubicBezTo>
                  <a:pt x="17059" y="20614"/>
                  <a:pt x="17063" y="20610"/>
                  <a:pt x="17063" y="20610"/>
                </a:cubicBezTo>
                <a:close/>
                <a:moveTo>
                  <a:pt x="21109" y="0"/>
                </a:moveTo>
                <a:lnTo>
                  <a:pt x="491" y="0"/>
                </a:lnTo>
                <a:cubicBezTo>
                  <a:pt x="220" y="0"/>
                  <a:pt x="0" y="269"/>
                  <a:pt x="0" y="600"/>
                </a:cubicBezTo>
                <a:lnTo>
                  <a:pt x="0" y="17400"/>
                </a:lnTo>
                <a:cubicBezTo>
                  <a:pt x="0" y="17732"/>
                  <a:pt x="220" y="18000"/>
                  <a:pt x="491" y="18000"/>
                </a:cubicBezTo>
                <a:lnTo>
                  <a:pt x="4418" y="18000"/>
                </a:lnTo>
                <a:cubicBezTo>
                  <a:pt x="4689" y="18000"/>
                  <a:pt x="4909" y="17732"/>
                  <a:pt x="4909" y="17400"/>
                </a:cubicBezTo>
                <a:cubicBezTo>
                  <a:pt x="4909" y="17068"/>
                  <a:pt x="4689" y="16800"/>
                  <a:pt x="4418" y="16800"/>
                </a:cubicBezTo>
                <a:lnTo>
                  <a:pt x="982" y="16800"/>
                </a:lnTo>
                <a:lnTo>
                  <a:pt x="982" y="1200"/>
                </a:lnTo>
                <a:lnTo>
                  <a:pt x="20618" y="1200"/>
                </a:lnTo>
                <a:lnTo>
                  <a:pt x="20618" y="16800"/>
                </a:lnTo>
                <a:lnTo>
                  <a:pt x="17182" y="16800"/>
                </a:lnTo>
                <a:cubicBezTo>
                  <a:pt x="16911" y="16800"/>
                  <a:pt x="16691" y="17068"/>
                  <a:pt x="16691" y="17400"/>
                </a:cubicBezTo>
                <a:cubicBezTo>
                  <a:pt x="16691" y="17732"/>
                  <a:pt x="16911" y="18000"/>
                  <a:pt x="17182" y="18000"/>
                </a:cubicBezTo>
                <a:lnTo>
                  <a:pt x="21109" y="18000"/>
                </a:lnTo>
                <a:cubicBezTo>
                  <a:pt x="21380" y="18000"/>
                  <a:pt x="21600" y="17732"/>
                  <a:pt x="21600" y="17400"/>
                </a:cubicBezTo>
                <a:lnTo>
                  <a:pt x="21600" y="600"/>
                </a:lnTo>
                <a:cubicBezTo>
                  <a:pt x="21600" y="269"/>
                  <a:pt x="21380" y="0"/>
                  <a:pt x="21109"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0" name="Shape 2700"/>
          <p:cNvSpPr/>
          <p:nvPr/>
        </p:nvSpPr>
        <p:spPr>
          <a:xfrm>
            <a:off x="15750491" y="49861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4" y="20618"/>
                </a:moveTo>
                <a:lnTo>
                  <a:pt x="15069" y="13232"/>
                </a:lnTo>
                <a:lnTo>
                  <a:pt x="15063" y="13228"/>
                </a:lnTo>
                <a:cubicBezTo>
                  <a:pt x="15472" y="12512"/>
                  <a:pt x="15709" y="11684"/>
                  <a:pt x="15709" y="10800"/>
                </a:cubicBezTo>
                <a:cubicBezTo>
                  <a:pt x="15709" y="9192"/>
                  <a:pt x="14932" y="7768"/>
                  <a:pt x="13737" y="6873"/>
                </a:cubicBezTo>
                <a:lnTo>
                  <a:pt x="19796" y="6873"/>
                </a:lnTo>
                <a:cubicBezTo>
                  <a:pt x="20322" y="8076"/>
                  <a:pt x="20618" y="9403"/>
                  <a:pt x="20618" y="10800"/>
                </a:cubicBezTo>
                <a:cubicBezTo>
                  <a:pt x="20618" y="16221"/>
                  <a:pt x="16225" y="20615"/>
                  <a:pt x="10804" y="20618"/>
                </a:cubicBezTo>
                <a:moveTo>
                  <a:pt x="9708" y="20554"/>
                </a:moveTo>
                <a:cubicBezTo>
                  <a:pt x="4800" y="20010"/>
                  <a:pt x="982" y="15853"/>
                  <a:pt x="982" y="10800"/>
                </a:cubicBezTo>
                <a:cubicBezTo>
                  <a:pt x="982" y="9010"/>
                  <a:pt x="1468" y="7337"/>
                  <a:pt x="2305" y="5892"/>
                </a:cubicBezTo>
                <a:lnTo>
                  <a:pt x="6452" y="13076"/>
                </a:lnTo>
                <a:cubicBezTo>
                  <a:pt x="7273" y="14640"/>
                  <a:pt x="8911" y="15709"/>
                  <a:pt x="10800" y="15709"/>
                </a:cubicBezTo>
                <a:cubicBezTo>
                  <a:pt x="11487" y="15709"/>
                  <a:pt x="12141" y="15567"/>
                  <a:pt x="12734" y="15312"/>
                </a:cubicBezTo>
                <a:cubicBezTo>
                  <a:pt x="12734" y="15312"/>
                  <a:pt x="9708" y="20554"/>
                  <a:pt x="9708" y="20554"/>
                </a:cubicBezTo>
                <a:close/>
                <a:moveTo>
                  <a:pt x="7315" y="12607"/>
                </a:moveTo>
                <a:cubicBezTo>
                  <a:pt x="7034" y="12065"/>
                  <a:pt x="6873" y="11452"/>
                  <a:pt x="6873" y="10800"/>
                </a:cubicBezTo>
                <a:cubicBezTo>
                  <a:pt x="6873" y="8631"/>
                  <a:pt x="8631" y="6873"/>
                  <a:pt x="10800" y="6873"/>
                </a:cubicBezTo>
                <a:cubicBezTo>
                  <a:pt x="12969" y="6873"/>
                  <a:pt x="14727" y="8631"/>
                  <a:pt x="14727" y="10800"/>
                </a:cubicBezTo>
                <a:cubicBezTo>
                  <a:pt x="14727" y="12969"/>
                  <a:pt x="12969" y="14727"/>
                  <a:pt x="10800" y="14727"/>
                </a:cubicBezTo>
                <a:cubicBezTo>
                  <a:pt x="9318" y="14727"/>
                  <a:pt x="8029" y="13906"/>
                  <a:pt x="7360" y="12694"/>
                </a:cubicBezTo>
                <a:lnTo>
                  <a:pt x="7364" y="12691"/>
                </a:lnTo>
                <a:cubicBezTo>
                  <a:pt x="7364" y="12691"/>
                  <a:pt x="7315" y="12607"/>
                  <a:pt x="7315" y="12607"/>
                </a:cubicBezTo>
                <a:close/>
                <a:moveTo>
                  <a:pt x="10800" y="982"/>
                </a:moveTo>
                <a:cubicBezTo>
                  <a:pt x="14432" y="982"/>
                  <a:pt x="17596" y="2959"/>
                  <a:pt x="19294" y="5891"/>
                </a:cubicBezTo>
                <a:lnTo>
                  <a:pt x="10800" y="5891"/>
                </a:lnTo>
                <a:cubicBezTo>
                  <a:pt x="8290" y="5891"/>
                  <a:pt x="6223" y="7776"/>
                  <a:pt x="5930" y="10207"/>
                </a:cubicBezTo>
                <a:lnTo>
                  <a:pt x="2909" y="4975"/>
                </a:lnTo>
                <a:cubicBezTo>
                  <a:pt x="4697" y="2557"/>
                  <a:pt x="7561" y="982"/>
                  <a:pt x="10800" y="982"/>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1" name="Shape 2701"/>
          <p:cNvSpPr/>
          <p:nvPr/>
        </p:nvSpPr>
        <p:spPr>
          <a:xfrm>
            <a:off x="16817013" y="5125792"/>
            <a:ext cx="558655" cy="253935"/>
          </a:xfrm>
          <a:custGeom>
            <a:avLst/>
            <a:gdLst/>
            <a:ahLst/>
            <a:cxnLst>
              <a:cxn ang="0">
                <a:pos x="wd2" y="hd2"/>
              </a:cxn>
              <a:cxn ang="5400000">
                <a:pos x="wd2" y="hd2"/>
              </a:cxn>
              <a:cxn ang="10800000">
                <a:pos x="wd2" y="hd2"/>
              </a:cxn>
              <a:cxn ang="16200000">
                <a:pos x="wd2" y="hd2"/>
              </a:cxn>
            </a:cxnLst>
            <a:rect l="0" t="0" r="r" b="b"/>
            <a:pathLst>
              <a:path w="21600" h="21600" extrusionOk="0">
                <a:moveTo>
                  <a:pt x="16724" y="15100"/>
                </a:moveTo>
                <a:lnTo>
                  <a:pt x="17582" y="15100"/>
                </a:lnTo>
                <a:lnTo>
                  <a:pt x="17582" y="8844"/>
                </a:lnTo>
                <a:lnTo>
                  <a:pt x="16724" y="8844"/>
                </a:lnTo>
                <a:cubicBezTo>
                  <a:pt x="16724" y="8844"/>
                  <a:pt x="16724" y="15100"/>
                  <a:pt x="16724" y="15100"/>
                </a:cubicBezTo>
                <a:close/>
                <a:moveTo>
                  <a:pt x="13336" y="15100"/>
                </a:moveTo>
                <a:lnTo>
                  <a:pt x="14199" y="15100"/>
                </a:lnTo>
                <a:lnTo>
                  <a:pt x="14199" y="11633"/>
                </a:lnTo>
                <a:lnTo>
                  <a:pt x="15565" y="11633"/>
                </a:lnTo>
                <a:lnTo>
                  <a:pt x="15565" y="10047"/>
                </a:lnTo>
                <a:lnTo>
                  <a:pt x="14199" y="10047"/>
                </a:lnTo>
                <a:lnTo>
                  <a:pt x="14199" y="8077"/>
                </a:lnTo>
                <a:lnTo>
                  <a:pt x="15661" y="8077"/>
                </a:lnTo>
                <a:lnTo>
                  <a:pt x="15661" y="6478"/>
                </a:lnTo>
                <a:lnTo>
                  <a:pt x="13336" y="6478"/>
                </a:lnTo>
                <a:cubicBezTo>
                  <a:pt x="13336" y="6478"/>
                  <a:pt x="13336" y="15100"/>
                  <a:pt x="13336" y="15100"/>
                </a:cubicBezTo>
                <a:close/>
                <a:moveTo>
                  <a:pt x="20618" y="12960"/>
                </a:moveTo>
                <a:cubicBezTo>
                  <a:pt x="20618" y="16538"/>
                  <a:pt x="19299" y="19440"/>
                  <a:pt x="17673" y="19440"/>
                </a:cubicBezTo>
                <a:lnTo>
                  <a:pt x="7855" y="19440"/>
                </a:lnTo>
                <a:cubicBezTo>
                  <a:pt x="9481" y="19440"/>
                  <a:pt x="10800" y="16538"/>
                  <a:pt x="10800" y="12960"/>
                </a:cubicBezTo>
                <a:lnTo>
                  <a:pt x="10800" y="8640"/>
                </a:lnTo>
                <a:cubicBezTo>
                  <a:pt x="10800" y="5062"/>
                  <a:pt x="12119" y="2160"/>
                  <a:pt x="13745" y="2160"/>
                </a:cubicBezTo>
                <a:lnTo>
                  <a:pt x="17673" y="2160"/>
                </a:lnTo>
                <a:cubicBezTo>
                  <a:pt x="19299" y="2160"/>
                  <a:pt x="20618" y="5062"/>
                  <a:pt x="20618" y="8640"/>
                </a:cubicBezTo>
                <a:cubicBezTo>
                  <a:pt x="20618" y="8640"/>
                  <a:pt x="20618" y="12960"/>
                  <a:pt x="20618" y="12960"/>
                </a:cubicBezTo>
                <a:close/>
                <a:moveTo>
                  <a:pt x="6607" y="15121"/>
                </a:moveTo>
                <a:lnTo>
                  <a:pt x="5673" y="15121"/>
                </a:lnTo>
                <a:lnTo>
                  <a:pt x="5350" y="11399"/>
                </a:lnTo>
                <a:cubicBezTo>
                  <a:pt x="5276" y="10527"/>
                  <a:pt x="5214" y="9718"/>
                  <a:pt x="5169" y="8730"/>
                </a:cubicBezTo>
                <a:lnTo>
                  <a:pt x="5157" y="8730"/>
                </a:lnTo>
                <a:cubicBezTo>
                  <a:pt x="5090" y="9705"/>
                  <a:pt x="5028" y="10527"/>
                  <a:pt x="4937" y="11399"/>
                </a:cubicBezTo>
                <a:lnTo>
                  <a:pt x="4574" y="15121"/>
                </a:lnTo>
                <a:lnTo>
                  <a:pt x="3629" y="15121"/>
                </a:lnTo>
                <a:lnTo>
                  <a:pt x="2723" y="6471"/>
                </a:lnTo>
                <a:lnTo>
                  <a:pt x="3646" y="6471"/>
                </a:lnTo>
                <a:lnTo>
                  <a:pt x="3935" y="10039"/>
                </a:lnTo>
                <a:cubicBezTo>
                  <a:pt x="4020" y="11066"/>
                  <a:pt x="4099" y="12182"/>
                  <a:pt x="4161" y="13055"/>
                </a:cubicBezTo>
                <a:lnTo>
                  <a:pt x="4172" y="13055"/>
                </a:lnTo>
                <a:cubicBezTo>
                  <a:pt x="4235" y="12118"/>
                  <a:pt x="4325" y="11078"/>
                  <a:pt x="4422" y="10013"/>
                </a:cubicBezTo>
                <a:lnTo>
                  <a:pt x="4744" y="6471"/>
                </a:lnTo>
                <a:lnTo>
                  <a:pt x="5662" y="6471"/>
                </a:lnTo>
                <a:lnTo>
                  <a:pt x="5967" y="10117"/>
                </a:lnTo>
                <a:cubicBezTo>
                  <a:pt x="6052" y="11130"/>
                  <a:pt x="6114" y="12054"/>
                  <a:pt x="6171" y="13017"/>
                </a:cubicBezTo>
                <a:lnTo>
                  <a:pt x="6182" y="13017"/>
                </a:lnTo>
                <a:cubicBezTo>
                  <a:pt x="6239" y="12054"/>
                  <a:pt x="6324" y="11040"/>
                  <a:pt x="6403" y="10013"/>
                </a:cubicBezTo>
                <a:lnTo>
                  <a:pt x="6715" y="6471"/>
                </a:lnTo>
                <a:lnTo>
                  <a:pt x="7592" y="6471"/>
                </a:lnTo>
                <a:cubicBezTo>
                  <a:pt x="7592" y="6471"/>
                  <a:pt x="6607" y="15121"/>
                  <a:pt x="6607" y="15121"/>
                </a:cubicBezTo>
                <a:close/>
                <a:moveTo>
                  <a:pt x="8940" y="15121"/>
                </a:moveTo>
                <a:lnTo>
                  <a:pt x="8080" y="15121"/>
                </a:lnTo>
                <a:lnTo>
                  <a:pt x="8080" y="8845"/>
                </a:lnTo>
                <a:lnTo>
                  <a:pt x="8940" y="8845"/>
                </a:lnTo>
                <a:cubicBezTo>
                  <a:pt x="8940" y="8845"/>
                  <a:pt x="8940" y="15121"/>
                  <a:pt x="8940" y="15121"/>
                </a:cubicBezTo>
                <a:close/>
                <a:moveTo>
                  <a:pt x="8510" y="6111"/>
                </a:moveTo>
                <a:cubicBezTo>
                  <a:pt x="8788" y="6111"/>
                  <a:pt x="8963" y="6535"/>
                  <a:pt x="8969" y="7100"/>
                </a:cubicBezTo>
                <a:cubicBezTo>
                  <a:pt x="8969" y="7638"/>
                  <a:pt x="8788" y="8076"/>
                  <a:pt x="8505" y="8076"/>
                </a:cubicBezTo>
                <a:cubicBezTo>
                  <a:pt x="8233" y="8076"/>
                  <a:pt x="8052" y="7638"/>
                  <a:pt x="8058" y="7100"/>
                </a:cubicBezTo>
                <a:cubicBezTo>
                  <a:pt x="8052" y="6535"/>
                  <a:pt x="8233" y="6111"/>
                  <a:pt x="8510" y="6111"/>
                </a:cubicBezTo>
                <a:moveTo>
                  <a:pt x="17673" y="0"/>
                </a:moveTo>
                <a:lnTo>
                  <a:pt x="3927" y="0"/>
                </a:lnTo>
                <a:cubicBezTo>
                  <a:pt x="1758" y="0"/>
                  <a:pt x="0" y="3869"/>
                  <a:pt x="0" y="8640"/>
                </a:cubicBezTo>
                <a:lnTo>
                  <a:pt x="0" y="12960"/>
                </a:lnTo>
                <a:cubicBezTo>
                  <a:pt x="0" y="17731"/>
                  <a:pt x="1758" y="21600"/>
                  <a:pt x="3927" y="21600"/>
                </a:cubicBezTo>
                <a:lnTo>
                  <a:pt x="17673" y="21600"/>
                </a:lnTo>
                <a:cubicBezTo>
                  <a:pt x="19842" y="21600"/>
                  <a:pt x="21600" y="17731"/>
                  <a:pt x="21600" y="12960"/>
                </a:cubicBezTo>
                <a:lnTo>
                  <a:pt x="21600" y="8640"/>
                </a:lnTo>
                <a:cubicBezTo>
                  <a:pt x="21600" y="3869"/>
                  <a:pt x="19842" y="0"/>
                  <a:pt x="17673" y="0"/>
                </a:cubicBezTo>
                <a:moveTo>
                  <a:pt x="17153" y="6119"/>
                </a:moveTo>
                <a:cubicBezTo>
                  <a:pt x="16876" y="6119"/>
                  <a:pt x="16696" y="6543"/>
                  <a:pt x="16701" y="7104"/>
                </a:cubicBezTo>
                <a:cubicBezTo>
                  <a:pt x="16696" y="7642"/>
                  <a:pt x="16876" y="8077"/>
                  <a:pt x="17147" y="8077"/>
                </a:cubicBezTo>
                <a:cubicBezTo>
                  <a:pt x="17429" y="8077"/>
                  <a:pt x="17610" y="7642"/>
                  <a:pt x="17610" y="7104"/>
                </a:cubicBezTo>
                <a:cubicBezTo>
                  <a:pt x="17604" y="6543"/>
                  <a:pt x="17429" y="6119"/>
                  <a:pt x="17153" y="611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2" name="Shape 2702"/>
          <p:cNvSpPr/>
          <p:nvPr/>
        </p:nvSpPr>
        <p:spPr>
          <a:xfrm>
            <a:off x="17883535" y="5011521"/>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0800" y="20520"/>
                </a:moveTo>
                <a:cubicBezTo>
                  <a:pt x="7396" y="20520"/>
                  <a:pt x="4399" y="18805"/>
                  <a:pt x="2638" y="16200"/>
                </a:cubicBezTo>
                <a:lnTo>
                  <a:pt x="9966" y="16200"/>
                </a:lnTo>
                <a:cubicBezTo>
                  <a:pt x="10478" y="17309"/>
                  <a:pt x="12251" y="18900"/>
                  <a:pt x="13500" y="18900"/>
                </a:cubicBezTo>
                <a:cubicBezTo>
                  <a:pt x="14973" y="18900"/>
                  <a:pt x="16200" y="17820"/>
                  <a:pt x="16200" y="15660"/>
                </a:cubicBezTo>
                <a:cubicBezTo>
                  <a:pt x="16200" y="13500"/>
                  <a:pt x="14973" y="12420"/>
                  <a:pt x="13500" y="12420"/>
                </a:cubicBezTo>
                <a:cubicBezTo>
                  <a:pt x="12241" y="12420"/>
                  <a:pt x="10447" y="13973"/>
                  <a:pt x="9953" y="15120"/>
                </a:cubicBezTo>
                <a:lnTo>
                  <a:pt x="2014" y="15120"/>
                </a:lnTo>
                <a:cubicBezTo>
                  <a:pt x="1359" y="13817"/>
                  <a:pt x="982" y="12354"/>
                  <a:pt x="982" y="10800"/>
                </a:cubicBezTo>
                <a:cubicBezTo>
                  <a:pt x="982" y="9246"/>
                  <a:pt x="1359" y="7783"/>
                  <a:pt x="2014" y="6480"/>
                </a:cubicBezTo>
                <a:lnTo>
                  <a:pt x="9966" y="6480"/>
                </a:lnTo>
                <a:cubicBezTo>
                  <a:pt x="10478" y="7589"/>
                  <a:pt x="12252" y="9180"/>
                  <a:pt x="13500" y="9180"/>
                </a:cubicBezTo>
                <a:cubicBezTo>
                  <a:pt x="14973" y="9180"/>
                  <a:pt x="16200" y="8100"/>
                  <a:pt x="16200" y="5940"/>
                </a:cubicBezTo>
                <a:cubicBezTo>
                  <a:pt x="16200" y="3780"/>
                  <a:pt x="14973" y="2700"/>
                  <a:pt x="13500" y="2700"/>
                </a:cubicBezTo>
                <a:cubicBezTo>
                  <a:pt x="12241" y="2700"/>
                  <a:pt x="10447" y="4253"/>
                  <a:pt x="9953" y="5400"/>
                </a:cubicBezTo>
                <a:lnTo>
                  <a:pt x="2638" y="5400"/>
                </a:lnTo>
                <a:cubicBezTo>
                  <a:pt x="4399" y="2796"/>
                  <a:pt x="7396" y="1080"/>
                  <a:pt x="10800" y="1080"/>
                </a:cubicBezTo>
                <a:cubicBezTo>
                  <a:pt x="16038" y="1080"/>
                  <a:pt x="20306" y="5145"/>
                  <a:pt x="20590" y="10260"/>
                </a:cubicBezTo>
                <a:lnTo>
                  <a:pt x="10652" y="10260"/>
                </a:lnTo>
                <a:cubicBezTo>
                  <a:pt x="10140" y="9151"/>
                  <a:pt x="8367" y="7560"/>
                  <a:pt x="7118" y="7560"/>
                </a:cubicBezTo>
                <a:cubicBezTo>
                  <a:pt x="5645" y="7560"/>
                  <a:pt x="4418" y="8640"/>
                  <a:pt x="4418" y="10800"/>
                </a:cubicBezTo>
                <a:cubicBezTo>
                  <a:pt x="4418" y="12960"/>
                  <a:pt x="5645" y="14040"/>
                  <a:pt x="7118" y="14040"/>
                </a:cubicBezTo>
                <a:cubicBezTo>
                  <a:pt x="8377" y="14040"/>
                  <a:pt x="10171" y="12488"/>
                  <a:pt x="10665" y="11340"/>
                </a:cubicBezTo>
                <a:lnTo>
                  <a:pt x="20590" y="11340"/>
                </a:lnTo>
                <a:cubicBezTo>
                  <a:pt x="20306" y="16456"/>
                  <a:pt x="16038" y="20520"/>
                  <a:pt x="10800" y="20520"/>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3" name="Shape 2703"/>
          <p:cNvSpPr/>
          <p:nvPr/>
        </p:nvSpPr>
        <p:spPr>
          <a:xfrm>
            <a:off x="18975451" y="4986128"/>
            <a:ext cx="507869" cy="559232"/>
          </a:xfrm>
          <a:custGeom>
            <a:avLst/>
            <a:gdLst/>
            <a:ahLst/>
            <a:cxnLst>
              <a:cxn ang="0">
                <a:pos x="wd2" y="hd2"/>
              </a:cxn>
              <a:cxn ang="5400000">
                <a:pos x="wd2" y="hd2"/>
              </a:cxn>
              <a:cxn ang="10800000">
                <a:pos x="wd2" y="hd2"/>
              </a:cxn>
              <a:cxn ang="16200000">
                <a:pos x="wd2" y="hd2"/>
              </a:cxn>
            </a:cxnLst>
            <a:rect l="0" t="0" r="r" b="b"/>
            <a:pathLst>
              <a:path w="21600" h="21600" extrusionOk="0">
                <a:moveTo>
                  <a:pt x="15660" y="8839"/>
                </a:moveTo>
                <a:cubicBezTo>
                  <a:pt x="15958" y="8839"/>
                  <a:pt x="16200" y="8619"/>
                  <a:pt x="16200" y="8348"/>
                </a:cubicBezTo>
                <a:lnTo>
                  <a:pt x="16200" y="6386"/>
                </a:lnTo>
                <a:cubicBezTo>
                  <a:pt x="16200" y="6115"/>
                  <a:pt x="15958" y="5896"/>
                  <a:pt x="15660" y="5896"/>
                </a:cubicBezTo>
                <a:cubicBezTo>
                  <a:pt x="15362" y="5896"/>
                  <a:pt x="15120" y="6115"/>
                  <a:pt x="15120" y="6386"/>
                </a:cubicBezTo>
                <a:lnTo>
                  <a:pt x="15120" y="8348"/>
                </a:lnTo>
                <a:cubicBezTo>
                  <a:pt x="15120" y="8619"/>
                  <a:pt x="15362" y="8839"/>
                  <a:pt x="15660" y="8839"/>
                </a:cubicBezTo>
                <a:moveTo>
                  <a:pt x="20520" y="17666"/>
                </a:moveTo>
                <a:lnTo>
                  <a:pt x="13048" y="17666"/>
                </a:lnTo>
                <a:cubicBezTo>
                  <a:pt x="12910" y="16942"/>
                  <a:pt x="12848" y="16231"/>
                  <a:pt x="12830" y="15570"/>
                </a:cubicBezTo>
                <a:cubicBezTo>
                  <a:pt x="16149" y="15233"/>
                  <a:pt x="18453" y="14207"/>
                  <a:pt x="18568" y="14155"/>
                </a:cubicBezTo>
                <a:lnTo>
                  <a:pt x="18085" y="13278"/>
                </a:lnTo>
                <a:cubicBezTo>
                  <a:pt x="18059" y="13289"/>
                  <a:pt x="15906" y="14245"/>
                  <a:pt x="12837" y="14581"/>
                </a:cubicBezTo>
                <a:cubicBezTo>
                  <a:pt x="12896" y="13028"/>
                  <a:pt x="13167" y="11927"/>
                  <a:pt x="13173" y="11902"/>
                </a:cubicBezTo>
                <a:lnTo>
                  <a:pt x="13325" y="11301"/>
                </a:lnTo>
                <a:lnTo>
                  <a:pt x="9308" y="11301"/>
                </a:lnTo>
                <a:cubicBezTo>
                  <a:pt x="9741" y="8291"/>
                  <a:pt x="10857" y="5772"/>
                  <a:pt x="11921" y="3934"/>
                </a:cubicBezTo>
                <a:lnTo>
                  <a:pt x="20520" y="3934"/>
                </a:lnTo>
                <a:cubicBezTo>
                  <a:pt x="20520" y="3934"/>
                  <a:pt x="20520" y="17666"/>
                  <a:pt x="20520" y="17666"/>
                </a:cubicBezTo>
                <a:close/>
                <a:moveTo>
                  <a:pt x="10766" y="15678"/>
                </a:moveTo>
                <a:cubicBezTo>
                  <a:pt x="11096" y="15678"/>
                  <a:pt x="11418" y="15668"/>
                  <a:pt x="11734" y="15653"/>
                </a:cubicBezTo>
                <a:cubicBezTo>
                  <a:pt x="11753" y="16291"/>
                  <a:pt x="11808" y="16967"/>
                  <a:pt x="11933" y="17666"/>
                </a:cubicBezTo>
                <a:lnTo>
                  <a:pt x="1080" y="17666"/>
                </a:lnTo>
                <a:lnTo>
                  <a:pt x="1080" y="3934"/>
                </a:lnTo>
                <a:lnTo>
                  <a:pt x="10689" y="3934"/>
                </a:lnTo>
                <a:cubicBezTo>
                  <a:pt x="9598" y="5921"/>
                  <a:pt x="8520" y="8577"/>
                  <a:pt x="8164" y="11742"/>
                </a:cubicBezTo>
                <a:lnTo>
                  <a:pt x="8103" y="12282"/>
                </a:lnTo>
                <a:lnTo>
                  <a:pt x="11993" y="12282"/>
                </a:lnTo>
                <a:cubicBezTo>
                  <a:pt x="11893" y="12823"/>
                  <a:pt x="11771" y="13665"/>
                  <a:pt x="11736" y="14669"/>
                </a:cubicBezTo>
                <a:cubicBezTo>
                  <a:pt x="11418" y="14686"/>
                  <a:pt x="11097" y="14697"/>
                  <a:pt x="10766" y="14697"/>
                </a:cubicBezTo>
                <a:cubicBezTo>
                  <a:pt x="6636" y="14697"/>
                  <a:pt x="3478" y="13292"/>
                  <a:pt x="3447" y="13278"/>
                </a:cubicBezTo>
                <a:lnTo>
                  <a:pt x="2965" y="14155"/>
                </a:lnTo>
                <a:cubicBezTo>
                  <a:pt x="3102" y="14218"/>
                  <a:pt x="6369" y="15678"/>
                  <a:pt x="10766" y="15678"/>
                </a:cubicBezTo>
                <a:moveTo>
                  <a:pt x="20520" y="2954"/>
                </a:moveTo>
                <a:lnTo>
                  <a:pt x="12519" y="2954"/>
                </a:lnTo>
                <a:cubicBezTo>
                  <a:pt x="13470" y="1490"/>
                  <a:pt x="14254" y="661"/>
                  <a:pt x="14273" y="641"/>
                </a:cubicBezTo>
                <a:lnTo>
                  <a:pt x="13456" y="0"/>
                </a:lnTo>
                <a:cubicBezTo>
                  <a:pt x="13366" y="95"/>
                  <a:pt x="12371" y="1151"/>
                  <a:pt x="11260" y="2954"/>
                </a:cubicBezTo>
                <a:lnTo>
                  <a:pt x="1080" y="2954"/>
                </a:lnTo>
                <a:cubicBezTo>
                  <a:pt x="483" y="2954"/>
                  <a:pt x="0" y="3393"/>
                  <a:pt x="0" y="3934"/>
                </a:cubicBezTo>
                <a:lnTo>
                  <a:pt x="0" y="17666"/>
                </a:lnTo>
                <a:cubicBezTo>
                  <a:pt x="0" y="18207"/>
                  <a:pt x="483" y="18646"/>
                  <a:pt x="1080" y="18646"/>
                </a:cubicBezTo>
                <a:lnTo>
                  <a:pt x="12155" y="18646"/>
                </a:lnTo>
                <a:cubicBezTo>
                  <a:pt x="12423" y="19645"/>
                  <a:pt x="12834" y="20653"/>
                  <a:pt x="13465" y="21600"/>
                </a:cubicBezTo>
                <a:lnTo>
                  <a:pt x="14389" y="21092"/>
                </a:lnTo>
                <a:cubicBezTo>
                  <a:pt x="13874" y="20318"/>
                  <a:pt x="13522" y="19485"/>
                  <a:pt x="13281" y="18646"/>
                </a:cubicBezTo>
                <a:lnTo>
                  <a:pt x="20520" y="18646"/>
                </a:lnTo>
                <a:cubicBezTo>
                  <a:pt x="21116" y="18646"/>
                  <a:pt x="21600" y="18207"/>
                  <a:pt x="21600" y="17666"/>
                </a:cubicBezTo>
                <a:lnTo>
                  <a:pt x="21600" y="3934"/>
                </a:lnTo>
                <a:cubicBezTo>
                  <a:pt x="21600" y="3393"/>
                  <a:pt x="21116" y="2954"/>
                  <a:pt x="20520" y="2954"/>
                </a:cubicBezTo>
                <a:moveTo>
                  <a:pt x="5940" y="8839"/>
                </a:moveTo>
                <a:cubicBezTo>
                  <a:pt x="6238" y="8839"/>
                  <a:pt x="6480" y="8619"/>
                  <a:pt x="6480" y="8348"/>
                </a:cubicBezTo>
                <a:lnTo>
                  <a:pt x="6480" y="6386"/>
                </a:lnTo>
                <a:cubicBezTo>
                  <a:pt x="6480" y="6115"/>
                  <a:pt x="6238" y="5896"/>
                  <a:pt x="5940" y="5896"/>
                </a:cubicBezTo>
                <a:cubicBezTo>
                  <a:pt x="5642" y="5896"/>
                  <a:pt x="5400" y="6115"/>
                  <a:pt x="5400" y="6386"/>
                </a:cubicBezTo>
                <a:lnTo>
                  <a:pt x="5400" y="8348"/>
                </a:lnTo>
                <a:cubicBezTo>
                  <a:pt x="5400" y="8619"/>
                  <a:pt x="5642" y="8839"/>
                  <a:pt x="5940" y="883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4" name="Shape 2704"/>
          <p:cNvSpPr/>
          <p:nvPr/>
        </p:nvSpPr>
        <p:spPr>
          <a:xfrm>
            <a:off x="20016580" y="4986128"/>
            <a:ext cx="558655" cy="558642"/>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8"/>
                  <a:pt x="5378" y="982"/>
                  <a:pt x="10800" y="982"/>
                </a:cubicBezTo>
                <a:cubicBezTo>
                  <a:pt x="16223" y="982"/>
                  <a:pt x="20618" y="5378"/>
                  <a:pt x="20618" y="10800"/>
                </a:cubicBezTo>
                <a:cubicBezTo>
                  <a:pt x="20618" y="16222"/>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moveTo>
                  <a:pt x="15628" y="4904"/>
                </a:moveTo>
                <a:lnTo>
                  <a:pt x="14334" y="4904"/>
                </a:lnTo>
                <a:lnTo>
                  <a:pt x="10776" y="9842"/>
                </a:lnTo>
                <a:lnTo>
                  <a:pt x="7337" y="4904"/>
                </a:lnTo>
                <a:lnTo>
                  <a:pt x="5975" y="4904"/>
                </a:lnTo>
                <a:lnTo>
                  <a:pt x="10094" y="10618"/>
                </a:lnTo>
                <a:lnTo>
                  <a:pt x="5736" y="16696"/>
                </a:lnTo>
                <a:lnTo>
                  <a:pt x="7030" y="16696"/>
                </a:lnTo>
                <a:lnTo>
                  <a:pt x="10776" y="11493"/>
                </a:lnTo>
                <a:lnTo>
                  <a:pt x="14470" y="16696"/>
                </a:lnTo>
                <a:lnTo>
                  <a:pt x="15866" y="16696"/>
                </a:lnTo>
                <a:lnTo>
                  <a:pt x="11474" y="10651"/>
                </a:lnTo>
                <a:cubicBezTo>
                  <a:pt x="11474" y="10651"/>
                  <a:pt x="15628" y="4904"/>
                  <a:pt x="15628" y="490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5" name="Shape 2705"/>
          <p:cNvSpPr/>
          <p:nvPr/>
        </p:nvSpPr>
        <p:spPr>
          <a:xfrm>
            <a:off x="21083101" y="4986128"/>
            <a:ext cx="558520" cy="559064"/>
          </a:xfrm>
          <a:custGeom>
            <a:avLst/>
            <a:gdLst/>
            <a:ahLst/>
            <a:cxnLst>
              <a:cxn ang="0">
                <a:pos x="wd2" y="hd2"/>
              </a:cxn>
              <a:cxn ang="5400000">
                <a:pos x="wd2" y="hd2"/>
              </a:cxn>
              <a:cxn ang="10800000">
                <a:pos x="wd2" y="hd2"/>
              </a:cxn>
              <a:cxn ang="16200000">
                <a:pos x="wd2" y="hd2"/>
              </a:cxn>
            </a:cxnLst>
            <a:rect l="0" t="0" r="r" b="b"/>
            <a:pathLst>
              <a:path w="21600" h="21600" extrusionOk="0">
                <a:moveTo>
                  <a:pt x="982" y="3820"/>
                </a:moveTo>
                <a:lnTo>
                  <a:pt x="7853" y="2877"/>
                </a:lnTo>
                <a:lnTo>
                  <a:pt x="7853" y="8838"/>
                </a:lnTo>
                <a:lnTo>
                  <a:pt x="982" y="8838"/>
                </a:lnTo>
                <a:cubicBezTo>
                  <a:pt x="982" y="8838"/>
                  <a:pt x="982" y="3820"/>
                  <a:pt x="982" y="3820"/>
                </a:cubicBezTo>
                <a:close/>
                <a:moveTo>
                  <a:pt x="0" y="9819"/>
                </a:moveTo>
                <a:lnTo>
                  <a:pt x="8835" y="9819"/>
                </a:lnTo>
                <a:lnTo>
                  <a:pt x="8835" y="1752"/>
                </a:lnTo>
                <a:lnTo>
                  <a:pt x="0" y="2964"/>
                </a:lnTo>
                <a:cubicBezTo>
                  <a:pt x="0" y="2964"/>
                  <a:pt x="0" y="9819"/>
                  <a:pt x="0" y="9819"/>
                </a:cubicBezTo>
                <a:close/>
                <a:moveTo>
                  <a:pt x="20618" y="8838"/>
                </a:moveTo>
                <a:lnTo>
                  <a:pt x="11771" y="8838"/>
                </a:lnTo>
                <a:lnTo>
                  <a:pt x="11771" y="2339"/>
                </a:lnTo>
                <a:lnTo>
                  <a:pt x="20618" y="1125"/>
                </a:lnTo>
                <a:cubicBezTo>
                  <a:pt x="20618" y="1125"/>
                  <a:pt x="20618" y="8838"/>
                  <a:pt x="20618" y="8838"/>
                </a:cubicBezTo>
                <a:close/>
                <a:moveTo>
                  <a:pt x="10789" y="1484"/>
                </a:moveTo>
                <a:lnTo>
                  <a:pt x="10789" y="9819"/>
                </a:lnTo>
                <a:lnTo>
                  <a:pt x="21600" y="9819"/>
                </a:lnTo>
                <a:lnTo>
                  <a:pt x="21600" y="0"/>
                </a:lnTo>
                <a:cubicBezTo>
                  <a:pt x="21600" y="0"/>
                  <a:pt x="10789" y="1484"/>
                  <a:pt x="10789" y="1484"/>
                </a:cubicBezTo>
                <a:close/>
                <a:moveTo>
                  <a:pt x="982" y="12763"/>
                </a:moveTo>
                <a:lnTo>
                  <a:pt x="7853" y="12763"/>
                </a:lnTo>
                <a:lnTo>
                  <a:pt x="7853" y="18722"/>
                </a:lnTo>
                <a:lnTo>
                  <a:pt x="982" y="17780"/>
                </a:lnTo>
                <a:cubicBezTo>
                  <a:pt x="982" y="17780"/>
                  <a:pt x="982" y="12763"/>
                  <a:pt x="982" y="12763"/>
                </a:cubicBezTo>
                <a:close/>
                <a:moveTo>
                  <a:pt x="0" y="18635"/>
                </a:moveTo>
                <a:lnTo>
                  <a:pt x="8835" y="19848"/>
                </a:lnTo>
                <a:lnTo>
                  <a:pt x="8835" y="11782"/>
                </a:lnTo>
                <a:lnTo>
                  <a:pt x="0" y="11782"/>
                </a:lnTo>
                <a:cubicBezTo>
                  <a:pt x="0" y="11782"/>
                  <a:pt x="0" y="18635"/>
                  <a:pt x="0" y="18635"/>
                </a:cubicBezTo>
                <a:close/>
                <a:moveTo>
                  <a:pt x="11771" y="12763"/>
                </a:moveTo>
                <a:lnTo>
                  <a:pt x="20618" y="12763"/>
                </a:lnTo>
                <a:lnTo>
                  <a:pt x="20618" y="20475"/>
                </a:lnTo>
                <a:lnTo>
                  <a:pt x="11771" y="19261"/>
                </a:lnTo>
                <a:cubicBezTo>
                  <a:pt x="11771" y="19261"/>
                  <a:pt x="11771" y="12763"/>
                  <a:pt x="11771" y="12763"/>
                </a:cubicBezTo>
                <a:close/>
                <a:moveTo>
                  <a:pt x="10789" y="20116"/>
                </a:moveTo>
                <a:lnTo>
                  <a:pt x="21600" y="21600"/>
                </a:lnTo>
                <a:lnTo>
                  <a:pt x="21600" y="11782"/>
                </a:lnTo>
                <a:lnTo>
                  <a:pt x="10789" y="11782"/>
                </a:lnTo>
                <a:cubicBezTo>
                  <a:pt x="10789" y="11782"/>
                  <a:pt x="10789" y="20116"/>
                  <a:pt x="10789" y="2011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6" name="Shape 2706"/>
          <p:cNvSpPr/>
          <p:nvPr/>
        </p:nvSpPr>
        <p:spPr>
          <a:xfrm>
            <a:off x="22225804" y="4986128"/>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0250" y="13745"/>
                </a:moveTo>
                <a:cubicBezTo>
                  <a:pt x="20250" y="14016"/>
                  <a:pt x="19948" y="14236"/>
                  <a:pt x="19575" y="14236"/>
                </a:cubicBezTo>
                <a:cubicBezTo>
                  <a:pt x="19202" y="14236"/>
                  <a:pt x="18900" y="14016"/>
                  <a:pt x="18900" y="13745"/>
                </a:cubicBezTo>
                <a:lnTo>
                  <a:pt x="18900" y="6873"/>
                </a:lnTo>
                <a:cubicBezTo>
                  <a:pt x="18900" y="6602"/>
                  <a:pt x="19202" y="6382"/>
                  <a:pt x="19575" y="6382"/>
                </a:cubicBezTo>
                <a:cubicBezTo>
                  <a:pt x="19948" y="6382"/>
                  <a:pt x="20250" y="6602"/>
                  <a:pt x="20250" y="6873"/>
                </a:cubicBezTo>
                <a:cubicBezTo>
                  <a:pt x="20250" y="6873"/>
                  <a:pt x="20250" y="13745"/>
                  <a:pt x="20250" y="13745"/>
                </a:cubicBezTo>
                <a:close/>
                <a:moveTo>
                  <a:pt x="17550" y="16691"/>
                </a:moveTo>
                <a:lnTo>
                  <a:pt x="4050" y="16691"/>
                </a:lnTo>
                <a:lnTo>
                  <a:pt x="4050" y="6382"/>
                </a:lnTo>
                <a:lnTo>
                  <a:pt x="17550" y="6382"/>
                </a:lnTo>
                <a:cubicBezTo>
                  <a:pt x="17550" y="6382"/>
                  <a:pt x="17550" y="16691"/>
                  <a:pt x="17550" y="16691"/>
                </a:cubicBezTo>
                <a:close/>
                <a:moveTo>
                  <a:pt x="14850" y="20127"/>
                </a:moveTo>
                <a:cubicBezTo>
                  <a:pt x="14850" y="20399"/>
                  <a:pt x="14548" y="20618"/>
                  <a:pt x="14175" y="20618"/>
                </a:cubicBezTo>
                <a:cubicBezTo>
                  <a:pt x="13802" y="20618"/>
                  <a:pt x="13500" y="20399"/>
                  <a:pt x="13500" y="20127"/>
                </a:cubicBezTo>
                <a:lnTo>
                  <a:pt x="13500" y="17673"/>
                </a:lnTo>
                <a:lnTo>
                  <a:pt x="14850" y="17673"/>
                </a:lnTo>
                <a:cubicBezTo>
                  <a:pt x="14850" y="17673"/>
                  <a:pt x="14850" y="20127"/>
                  <a:pt x="14850" y="20127"/>
                </a:cubicBezTo>
                <a:close/>
                <a:moveTo>
                  <a:pt x="8100" y="20127"/>
                </a:moveTo>
                <a:cubicBezTo>
                  <a:pt x="8100" y="20399"/>
                  <a:pt x="7798" y="20618"/>
                  <a:pt x="7425" y="20618"/>
                </a:cubicBezTo>
                <a:cubicBezTo>
                  <a:pt x="7052" y="20618"/>
                  <a:pt x="6750" y="20399"/>
                  <a:pt x="6750" y="20127"/>
                </a:cubicBezTo>
                <a:lnTo>
                  <a:pt x="6750" y="17673"/>
                </a:lnTo>
                <a:lnTo>
                  <a:pt x="8100" y="17673"/>
                </a:lnTo>
                <a:cubicBezTo>
                  <a:pt x="8100" y="17673"/>
                  <a:pt x="8100" y="20127"/>
                  <a:pt x="8100" y="20127"/>
                </a:cubicBezTo>
                <a:close/>
                <a:moveTo>
                  <a:pt x="10800" y="1964"/>
                </a:moveTo>
                <a:cubicBezTo>
                  <a:pt x="14242" y="1964"/>
                  <a:pt x="17075" y="3464"/>
                  <a:pt x="17492" y="5400"/>
                </a:cubicBezTo>
                <a:lnTo>
                  <a:pt x="4108" y="5400"/>
                </a:lnTo>
                <a:cubicBezTo>
                  <a:pt x="4525" y="3464"/>
                  <a:pt x="7358" y="1964"/>
                  <a:pt x="10800" y="1964"/>
                </a:cubicBezTo>
                <a:moveTo>
                  <a:pt x="2700" y="13745"/>
                </a:moveTo>
                <a:cubicBezTo>
                  <a:pt x="2700" y="14016"/>
                  <a:pt x="2398" y="14236"/>
                  <a:pt x="2025" y="14236"/>
                </a:cubicBezTo>
                <a:cubicBezTo>
                  <a:pt x="1652" y="14236"/>
                  <a:pt x="1350" y="14016"/>
                  <a:pt x="1350" y="13745"/>
                </a:cubicBezTo>
                <a:lnTo>
                  <a:pt x="1350" y="6873"/>
                </a:lnTo>
                <a:cubicBezTo>
                  <a:pt x="1350" y="6602"/>
                  <a:pt x="1652" y="6382"/>
                  <a:pt x="2025" y="6382"/>
                </a:cubicBezTo>
                <a:cubicBezTo>
                  <a:pt x="2398" y="6382"/>
                  <a:pt x="2700" y="6602"/>
                  <a:pt x="2700" y="6873"/>
                </a:cubicBezTo>
                <a:cubicBezTo>
                  <a:pt x="2700" y="6873"/>
                  <a:pt x="2700" y="13745"/>
                  <a:pt x="2700" y="13745"/>
                </a:cubicBezTo>
                <a:close/>
                <a:moveTo>
                  <a:pt x="19575" y="5400"/>
                </a:moveTo>
                <a:cubicBezTo>
                  <a:pt x="19336" y="5400"/>
                  <a:pt x="19112" y="5435"/>
                  <a:pt x="18900" y="5491"/>
                </a:cubicBezTo>
                <a:lnTo>
                  <a:pt x="18900" y="5400"/>
                </a:lnTo>
                <a:lnTo>
                  <a:pt x="18847" y="5400"/>
                </a:lnTo>
                <a:cubicBezTo>
                  <a:pt x="18595" y="3873"/>
                  <a:pt x="17191" y="2553"/>
                  <a:pt x="15171" y="1763"/>
                </a:cubicBezTo>
                <a:lnTo>
                  <a:pt x="16087" y="763"/>
                </a:lnTo>
                <a:lnTo>
                  <a:pt x="16076" y="758"/>
                </a:lnTo>
                <a:cubicBezTo>
                  <a:pt x="16148" y="681"/>
                  <a:pt x="16200" y="592"/>
                  <a:pt x="16200" y="491"/>
                </a:cubicBezTo>
                <a:cubicBezTo>
                  <a:pt x="16200" y="220"/>
                  <a:pt x="15898" y="0"/>
                  <a:pt x="15525" y="0"/>
                </a:cubicBezTo>
                <a:cubicBezTo>
                  <a:pt x="15291" y="0"/>
                  <a:pt x="15095" y="93"/>
                  <a:pt x="14974" y="223"/>
                </a:cubicBezTo>
                <a:lnTo>
                  <a:pt x="14963" y="219"/>
                </a:lnTo>
                <a:lnTo>
                  <a:pt x="13915" y="1362"/>
                </a:lnTo>
                <a:cubicBezTo>
                  <a:pt x="12956" y="1119"/>
                  <a:pt x="11905" y="982"/>
                  <a:pt x="10800" y="982"/>
                </a:cubicBezTo>
                <a:cubicBezTo>
                  <a:pt x="9695" y="982"/>
                  <a:pt x="8644" y="1119"/>
                  <a:pt x="7685" y="1362"/>
                </a:cubicBezTo>
                <a:lnTo>
                  <a:pt x="6637" y="219"/>
                </a:lnTo>
                <a:lnTo>
                  <a:pt x="6626" y="223"/>
                </a:lnTo>
                <a:cubicBezTo>
                  <a:pt x="6505" y="93"/>
                  <a:pt x="6309" y="0"/>
                  <a:pt x="6075" y="0"/>
                </a:cubicBezTo>
                <a:cubicBezTo>
                  <a:pt x="5702" y="0"/>
                  <a:pt x="5400" y="220"/>
                  <a:pt x="5400" y="491"/>
                </a:cubicBezTo>
                <a:cubicBezTo>
                  <a:pt x="5400" y="592"/>
                  <a:pt x="5452" y="681"/>
                  <a:pt x="5524" y="758"/>
                </a:cubicBezTo>
                <a:lnTo>
                  <a:pt x="5513" y="763"/>
                </a:lnTo>
                <a:lnTo>
                  <a:pt x="6430" y="1763"/>
                </a:lnTo>
                <a:cubicBezTo>
                  <a:pt x="4409" y="2553"/>
                  <a:pt x="3005" y="3873"/>
                  <a:pt x="2753" y="5400"/>
                </a:cubicBezTo>
                <a:lnTo>
                  <a:pt x="2700" y="5400"/>
                </a:lnTo>
                <a:lnTo>
                  <a:pt x="2700" y="5491"/>
                </a:lnTo>
                <a:cubicBezTo>
                  <a:pt x="2488" y="5435"/>
                  <a:pt x="2263" y="5400"/>
                  <a:pt x="2025" y="5400"/>
                </a:cubicBezTo>
                <a:cubicBezTo>
                  <a:pt x="907" y="5400"/>
                  <a:pt x="0" y="6060"/>
                  <a:pt x="0" y="6873"/>
                </a:cubicBezTo>
                <a:lnTo>
                  <a:pt x="0" y="13745"/>
                </a:lnTo>
                <a:cubicBezTo>
                  <a:pt x="0" y="14559"/>
                  <a:pt x="907" y="15218"/>
                  <a:pt x="2025" y="15218"/>
                </a:cubicBezTo>
                <a:cubicBezTo>
                  <a:pt x="2263" y="15218"/>
                  <a:pt x="2488" y="15183"/>
                  <a:pt x="2700" y="15128"/>
                </a:cubicBezTo>
                <a:lnTo>
                  <a:pt x="2700" y="16691"/>
                </a:lnTo>
                <a:cubicBezTo>
                  <a:pt x="2700" y="17233"/>
                  <a:pt x="3305" y="17673"/>
                  <a:pt x="4050" y="17673"/>
                </a:cubicBezTo>
                <a:lnTo>
                  <a:pt x="5400" y="17673"/>
                </a:lnTo>
                <a:lnTo>
                  <a:pt x="5400" y="20127"/>
                </a:lnTo>
                <a:cubicBezTo>
                  <a:pt x="5400" y="20941"/>
                  <a:pt x="6307" y="21600"/>
                  <a:pt x="7425" y="21600"/>
                </a:cubicBezTo>
                <a:cubicBezTo>
                  <a:pt x="8543" y="21600"/>
                  <a:pt x="9450" y="20941"/>
                  <a:pt x="9450" y="20127"/>
                </a:cubicBezTo>
                <a:lnTo>
                  <a:pt x="9450" y="17673"/>
                </a:lnTo>
                <a:lnTo>
                  <a:pt x="12150" y="17673"/>
                </a:lnTo>
                <a:lnTo>
                  <a:pt x="12150" y="20127"/>
                </a:lnTo>
                <a:cubicBezTo>
                  <a:pt x="12150" y="20941"/>
                  <a:pt x="13056" y="21600"/>
                  <a:pt x="14175" y="21600"/>
                </a:cubicBezTo>
                <a:cubicBezTo>
                  <a:pt x="15294" y="21600"/>
                  <a:pt x="16200" y="20941"/>
                  <a:pt x="16200" y="20127"/>
                </a:cubicBezTo>
                <a:lnTo>
                  <a:pt x="16200" y="17673"/>
                </a:lnTo>
                <a:lnTo>
                  <a:pt x="17550" y="17673"/>
                </a:lnTo>
                <a:cubicBezTo>
                  <a:pt x="18295" y="17673"/>
                  <a:pt x="18900" y="17233"/>
                  <a:pt x="18900" y="16691"/>
                </a:cubicBezTo>
                <a:lnTo>
                  <a:pt x="18900" y="15128"/>
                </a:lnTo>
                <a:cubicBezTo>
                  <a:pt x="19112" y="15183"/>
                  <a:pt x="19336" y="15218"/>
                  <a:pt x="19575" y="15218"/>
                </a:cubicBezTo>
                <a:cubicBezTo>
                  <a:pt x="20694" y="15218"/>
                  <a:pt x="21600" y="14559"/>
                  <a:pt x="21600" y="13745"/>
                </a:cubicBezTo>
                <a:lnTo>
                  <a:pt x="21600" y="6873"/>
                </a:lnTo>
                <a:cubicBezTo>
                  <a:pt x="21600" y="6060"/>
                  <a:pt x="20694" y="5400"/>
                  <a:pt x="19575" y="5400"/>
                </a:cubicBezTo>
                <a:moveTo>
                  <a:pt x="12825" y="3436"/>
                </a:moveTo>
                <a:cubicBezTo>
                  <a:pt x="12452" y="3436"/>
                  <a:pt x="12150" y="3656"/>
                  <a:pt x="12150" y="3927"/>
                </a:cubicBezTo>
                <a:cubicBezTo>
                  <a:pt x="12150" y="4199"/>
                  <a:pt x="12452" y="4418"/>
                  <a:pt x="12825" y="4418"/>
                </a:cubicBezTo>
                <a:cubicBezTo>
                  <a:pt x="13198" y="4418"/>
                  <a:pt x="13500" y="4199"/>
                  <a:pt x="13500" y="3927"/>
                </a:cubicBezTo>
                <a:cubicBezTo>
                  <a:pt x="13500" y="3656"/>
                  <a:pt x="13198" y="3436"/>
                  <a:pt x="12825" y="3436"/>
                </a:cubicBezTo>
                <a:moveTo>
                  <a:pt x="8775" y="3436"/>
                </a:moveTo>
                <a:cubicBezTo>
                  <a:pt x="8402" y="3436"/>
                  <a:pt x="8100" y="3656"/>
                  <a:pt x="8100" y="3927"/>
                </a:cubicBezTo>
                <a:cubicBezTo>
                  <a:pt x="8100" y="4199"/>
                  <a:pt x="8402" y="4418"/>
                  <a:pt x="8775" y="4418"/>
                </a:cubicBezTo>
                <a:cubicBezTo>
                  <a:pt x="9148" y="4418"/>
                  <a:pt x="9450" y="4199"/>
                  <a:pt x="9450" y="3927"/>
                </a:cubicBezTo>
                <a:cubicBezTo>
                  <a:pt x="9450" y="3656"/>
                  <a:pt x="9148" y="3436"/>
                  <a:pt x="8775" y="34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7" name="Shape 2707"/>
          <p:cNvSpPr/>
          <p:nvPr/>
        </p:nvSpPr>
        <p:spPr>
          <a:xfrm>
            <a:off x="11062635" y="1783209"/>
            <a:ext cx="2022649" cy="53846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Electronics</a:t>
            </a:r>
          </a:p>
        </p:txBody>
      </p:sp>
      <p:sp>
        <p:nvSpPr>
          <p:cNvPr id="2708" name="Shape 2708"/>
          <p:cNvSpPr/>
          <p:nvPr/>
        </p:nvSpPr>
        <p:spPr>
          <a:xfrm>
            <a:off x="1758542"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8836" y="13888"/>
                </a:moveTo>
                <a:lnTo>
                  <a:pt x="8836" y="7712"/>
                </a:lnTo>
                <a:lnTo>
                  <a:pt x="14241" y="10800"/>
                </a:lnTo>
                <a:cubicBezTo>
                  <a:pt x="14241" y="10800"/>
                  <a:pt x="8836" y="13888"/>
                  <a:pt x="8836" y="13888"/>
                </a:cubicBezTo>
                <a:close/>
                <a:moveTo>
                  <a:pt x="15520" y="10422"/>
                </a:moveTo>
                <a:lnTo>
                  <a:pt x="15525" y="10416"/>
                </a:lnTo>
                <a:lnTo>
                  <a:pt x="15438" y="10367"/>
                </a:lnTo>
                <a:cubicBezTo>
                  <a:pt x="15425" y="10361"/>
                  <a:pt x="15414" y="10351"/>
                  <a:pt x="15401" y="10346"/>
                </a:cubicBezTo>
                <a:lnTo>
                  <a:pt x="8652" y="6489"/>
                </a:lnTo>
                <a:lnTo>
                  <a:pt x="8647" y="6495"/>
                </a:lnTo>
                <a:cubicBezTo>
                  <a:pt x="8563" y="6428"/>
                  <a:pt x="8461" y="6382"/>
                  <a:pt x="8345" y="6382"/>
                </a:cubicBezTo>
                <a:cubicBezTo>
                  <a:pt x="8075" y="6382"/>
                  <a:pt x="7855" y="6601"/>
                  <a:pt x="7855" y="6873"/>
                </a:cubicBezTo>
                <a:lnTo>
                  <a:pt x="7855" y="14727"/>
                </a:lnTo>
                <a:cubicBezTo>
                  <a:pt x="7855" y="14999"/>
                  <a:pt x="8075" y="15218"/>
                  <a:pt x="8345" y="15218"/>
                </a:cubicBezTo>
                <a:cubicBezTo>
                  <a:pt x="8461" y="15218"/>
                  <a:pt x="8563" y="15172"/>
                  <a:pt x="8647" y="15105"/>
                </a:cubicBezTo>
                <a:lnTo>
                  <a:pt x="8652" y="15111"/>
                </a:lnTo>
                <a:lnTo>
                  <a:pt x="15401" y="11254"/>
                </a:lnTo>
                <a:cubicBezTo>
                  <a:pt x="15414" y="11249"/>
                  <a:pt x="15425" y="11240"/>
                  <a:pt x="15438" y="11233"/>
                </a:cubicBezTo>
                <a:lnTo>
                  <a:pt x="15525" y="11184"/>
                </a:lnTo>
                <a:lnTo>
                  <a:pt x="15520" y="11178"/>
                </a:lnTo>
                <a:cubicBezTo>
                  <a:pt x="15632" y="11088"/>
                  <a:pt x="15709" y="10955"/>
                  <a:pt x="15709" y="10800"/>
                </a:cubicBezTo>
                <a:cubicBezTo>
                  <a:pt x="15709" y="10645"/>
                  <a:pt x="15632" y="10512"/>
                  <a:pt x="15520" y="1042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09" name="Shape 2709"/>
          <p:cNvSpPr/>
          <p:nvPr/>
        </p:nvSpPr>
        <p:spPr>
          <a:xfrm>
            <a:off x="2825064"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12764" y="13745"/>
                </a:lnTo>
                <a:lnTo>
                  <a:pt x="12764" y="7855"/>
                </a:lnTo>
                <a:lnTo>
                  <a:pt x="13745" y="7855"/>
                </a:lnTo>
                <a:cubicBezTo>
                  <a:pt x="13745" y="7855"/>
                  <a:pt x="13745" y="13745"/>
                  <a:pt x="13745" y="13745"/>
                </a:cubicBezTo>
                <a:close/>
                <a:moveTo>
                  <a:pt x="14236" y="6873"/>
                </a:moveTo>
                <a:lnTo>
                  <a:pt x="12273" y="6873"/>
                </a:lnTo>
                <a:cubicBezTo>
                  <a:pt x="12002" y="6873"/>
                  <a:pt x="11782" y="7092"/>
                  <a:pt x="11782" y="7364"/>
                </a:cubicBezTo>
                <a:lnTo>
                  <a:pt x="11782" y="14236"/>
                </a:lnTo>
                <a:cubicBezTo>
                  <a:pt x="11782" y="14508"/>
                  <a:pt x="12002" y="14727"/>
                  <a:pt x="12273" y="14727"/>
                </a:cubicBezTo>
                <a:lnTo>
                  <a:pt x="14236" y="14727"/>
                </a:lnTo>
                <a:cubicBezTo>
                  <a:pt x="14507" y="14727"/>
                  <a:pt x="14727" y="14508"/>
                  <a:pt x="14727" y="14236"/>
                </a:cubicBezTo>
                <a:lnTo>
                  <a:pt x="14727" y="7364"/>
                </a:lnTo>
                <a:cubicBezTo>
                  <a:pt x="14727" y="7092"/>
                  <a:pt x="14507" y="6873"/>
                  <a:pt x="14236" y="6873"/>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8836" y="13745"/>
                </a:moveTo>
                <a:lnTo>
                  <a:pt x="7855" y="13745"/>
                </a:lnTo>
                <a:lnTo>
                  <a:pt x="7855" y="7855"/>
                </a:lnTo>
                <a:lnTo>
                  <a:pt x="8836" y="7855"/>
                </a:lnTo>
                <a:cubicBezTo>
                  <a:pt x="8836" y="7855"/>
                  <a:pt x="8836" y="13745"/>
                  <a:pt x="8836" y="13745"/>
                </a:cubicBezTo>
                <a:close/>
                <a:moveTo>
                  <a:pt x="9327" y="6873"/>
                </a:moveTo>
                <a:lnTo>
                  <a:pt x="7364" y="6873"/>
                </a:lnTo>
                <a:cubicBezTo>
                  <a:pt x="7093" y="6873"/>
                  <a:pt x="6873" y="7092"/>
                  <a:pt x="6873" y="7364"/>
                </a:cubicBezTo>
                <a:lnTo>
                  <a:pt x="6873" y="14236"/>
                </a:lnTo>
                <a:cubicBezTo>
                  <a:pt x="6873" y="14508"/>
                  <a:pt x="7093" y="14727"/>
                  <a:pt x="7364" y="14727"/>
                </a:cubicBezTo>
                <a:lnTo>
                  <a:pt x="9327" y="14727"/>
                </a:lnTo>
                <a:cubicBezTo>
                  <a:pt x="9598" y="14727"/>
                  <a:pt x="9818" y="14508"/>
                  <a:pt x="9818" y="14236"/>
                </a:cubicBezTo>
                <a:lnTo>
                  <a:pt x="9818" y="7364"/>
                </a:lnTo>
                <a:cubicBezTo>
                  <a:pt x="9818" y="7092"/>
                  <a:pt x="9598" y="6873"/>
                  <a:pt x="9327" y="6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0" name="Shape 2710"/>
          <p:cNvSpPr/>
          <p:nvPr/>
        </p:nvSpPr>
        <p:spPr>
          <a:xfrm>
            <a:off x="3891586"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7855" y="13745"/>
                </a:lnTo>
                <a:lnTo>
                  <a:pt x="7855" y="7855"/>
                </a:lnTo>
                <a:lnTo>
                  <a:pt x="13745" y="7855"/>
                </a:lnTo>
                <a:cubicBezTo>
                  <a:pt x="13745" y="7855"/>
                  <a:pt x="13745" y="13745"/>
                  <a:pt x="13745" y="13745"/>
                </a:cubicBezTo>
                <a:close/>
                <a:moveTo>
                  <a:pt x="14236" y="6873"/>
                </a:moveTo>
                <a:lnTo>
                  <a:pt x="7364" y="6873"/>
                </a:lnTo>
                <a:cubicBezTo>
                  <a:pt x="7093" y="6873"/>
                  <a:pt x="6873" y="7092"/>
                  <a:pt x="6873" y="7364"/>
                </a:cubicBezTo>
                <a:lnTo>
                  <a:pt x="6873" y="14236"/>
                </a:lnTo>
                <a:cubicBezTo>
                  <a:pt x="6873" y="14508"/>
                  <a:pt x="7093" y="14727"/>
                  <a:pt x="7364" y="14727"/>
                </a:cubicBezTo>
                <a:lnTo>
                  <a:pt x="14236" y="14727"/>
                </a:lnTo>
                <a:cubicBezTo>
                  <a:pt x="14507" y="14727"/>
                  <a:pt x="14727" y="14508"/>
                  <a:pt x="14727" y="14236"/>
                </a:cubicBezTo>
                <a:lnTo>
                  <a:pt x="14727" y="7364"/>
                </a:lnTo>
                <a:cubicBezTo>
                  <a:pt x="14727" y="7092"/>
                  <a:pt x="14507" y="6873"/>
                  <a:pt x="14236" y="6873"/>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1" name="Shape 2711"/>
          <p:cNvSpPr/>
          <p:nvPr/>
        </p:nvSpPr>
        <p:spPr>
          <a:xfrm>
            <a:off x="4958108"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800" y="13745"/>
                </a:moveTo>
                <a:cubicBezTo>
                  <a:pt x="9173" y="13745"/>
                  <a:pt x="7855" y="12427"/>
                  <a:pt x="7855" y="10800"/>
                </a:cubicBezTo>
                <a:cubicBezTo>
                  <a:pt x="7855" y="9173"/>
                  <a:pt x="9173" y="7855"/>
                  <a:pt x="10800" y="7855"/>
                </a:cubicBezTo>
                <a:cubicBezTo>
                  <a:pt x="12427" y="7855"/>
                  <a:pt x="13745" y="9173"/>
                  <a:pt x="13745" y="10800"/>
                </a:cubicBezTo>
                <a:cubicBezTo>
                  <a:pt x="13745" y="12427"/>
                  <a:pt x="12427" y="13745"/>
                  <a:pt x="10800" y="13745"/>
                </a:cubicBezTo>
                <a:moveTo>
                  <a:pt x="10800" y="6873"/>
                </a:moveTo>
                <a:cubicBezTo>
                  <a:pt x="8631" y="6873"/>
                  <a:pt x="6873" y="8631"/>
                  <a:pt x="6873" y="10800"/>
                </a:cubicBezTo>
                <a:cubicBezTo>
                  <a:pt x="6873" y="12969"/>
                  <a:pt x="8631" y="14727"/>
                  <a:pt x="10800" y="14727"/>
                </a:cubicBezTo>
                <a:cubicBezTo>
                  <a:pt x="12969" y="14727"/>
                  <a:pt x="14727" y="12969"/>
                  <a:pt x="14727" y="10800"/>
                </a:cubicBezTo>
                <a:cubicBezTo>
                  <a:pt x="14727" y="8631"/>
                  <a:pt x="12969" y="6873"/>
                  <a:pt x="10800" y="6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2" name="Shape 2712"/>
          <p:cNvSpPr/>
          <p:nvPr/>
        </p:nvSpPr>
        <p:spPr>
          <a:xfrm>
            <a:off x="6024630"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3888"/>
                </a:moveTo>
                <a:lnTo>
                  <a:pt x="10800" y="7712"/>
                </a:lnTo>
                <a:lnTo>
                  <a:pt x="16204" y="10800"/>
                </a:lnTo>
                <a:cubicBezTo>
                  <a:pt x="16204" y="10800"/>
                  <a:pt x="10800" y="13888"/>
                  <a:pt x="10800" y="13888"/>
                </a:cubicBezTo>
                <a:close/>
                <a:moveTo>
                  <a:pt x="17484" y="10422"/>
                </a:moveTo>
                <a:lnTo>
                  <a:pt x="17489" y="10416"/>
                </a:lnTo>
                <a:lnTo>
                  <a:pt x="17402" y="10367"/>
                </a:lnTo>
                <a:cubicBezTo>
                  <a:pt x="17389" y="10361"/>
                  <a:pt x="17378" y="10351"/>
                  <a:pt x="17365" y="10346"/>
                </a:cubicBezTo>
                <a:lnTo>
                  <a:pt x="10616" y="6489"/>
                </a:lnTo>
                <a:lnTo>
                  <a:pt x="10611" y="6495"/>
                </a:lnTo>
                <a:cubicBezTo>
                  <a:pt x="10527" y="6428"/>
                  <a:pt x="10425" y="6382"/>
                  <a:pt x="10309" y="6382"/>
                </a:cubicBezTo>
                <a:cubicBezTo>
                  <a:pt x="10038" y="6382"/>
                  <a:pt x="9818" y="6601"/>
                  <a:pt x="9818" y="6873"/>
                </a:cubicBezTo>
                <a:lnTo>
                  <a:pt x="9818" y="14727"/>
                </a:lnTo>
                <a:cubicBezTo>
                  <a:pt x="9818" y="14999"/>
                  <a:pt x="10038" y="15218"/>
                  <a:pt x="10309" y="15218"/>
                </a:cubicBezTo>
                <a:cubicBezTo>
                  <a:pt x="10425" y="15218"/>
                  <a:pt x="10527" y="15172"/>
                  <a:pt x="10611" y="15105"/>
                </a:cubicBezTo>
                <a:lnTo>
                  <a:pt x="10616" y="15111"/>
                </a:lnTo>
                <a:lnTo>
                  <a:pt x="17365" y="11254"/>
                </a:lnTo>
                <a:cubicBezTo>
                  <a:pt x="17378" y="11249"/>
                  <a:pt x="17388" y="11239"/>
                  <a:pt x="17401" y="11233"/>
                </a:cubicBezTo>
                <a:lnTo>
                  <a:pt x="17489" y="11184"/>
                </a:lnTo>
                <a:lnTo>
                  <a:pt x="17484" y="11178"/>
                </a:lnTo>
                <a:cubicBezTo>
                  <a:pt x="17596" y="11088"/>
                  <a:pt x="17673" y="10955"/>
                  <a:pt x="17673" y="10800"/>
                </a:cubicBezTo>
                <a:cubicBezTo>
                  <a:pt x="17673" y="10645"/>
                  <a:pt x="17596" y="10512"/>
                  <a:pt x="17484" y="10422"/>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6684" y="6495"/>
                </a:moveTo>
                <a:cubicBezTo>
                  <a:pt x="6600" y="6428"/>
                  <a:pt x="6498" y="6382"/>
                  <a:pt x="6382" y="6382"/>
                </a:cubicBezTo>
                <a:cubicBezTo>
                  <a:pt x="6111" y="6382"/>
                  <a:pt x="5891" y="6601"/>
                  <a:pt x="5891" y="6873"/>
                </a:cubicBezTo>
                <a:lnTo>
                  <a:pt x="5891" y="14727"/>
                </a:lnTo>
                <a:cubicBezTo>
                  <a:pt x="5891" y="14999"/>
                  <a:pt x="6111" y="15218"/>
                  <a:pt x="6382" y="15218"/>
                </a:cubicBezTo>
                <a:cubicBezTo>
                  <a:pt x="6498" y="15218"/>
                  <a:pt x="6600" y="15172"/>
                  <a:pt x="6684" y="15105"/>
                </a:cubicBezTo>
                <a:lnTo>
                  <a:pt x="6689" y="15111"/>
                </a:lnTo>
                <a:lnTo>
                  <a:pt x="8836" y="13883"/>
                </a:lnTo>
                <a:lnTo>
                  <a:pt x="8836" y="12766"/>
                </a:lnTo>
                <a:lnTo>
                  <a:pt x="6873" y="13888"/>
                </a:lnTo>
                <a:lnTo>
                  <a:pt x="6873" y="7712"/>
                </a:lnTo>
                <a:lnTo>
                  <a:pt x="8836" y="8834"/>
                </a:lnTo>
                <a:lnTo>
                  <a:pt x="8836" y="7716"/>
                </a:lnTo>
                <a:lnTo>
                  <a:pt x="6689" y="6489"/>
                </a:lnTo>
                <a:cubicBezTo>
                  <a:pt x="6689" y="6489"/>
                  <a:pt x="6684" y="6495"/>
                  <a:pt x="6684" y="649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3" name="Shape 2713"/>
          <p:cNvSpPr/>
          <p:nvPr/>
        </p:nvSpPr>
        <p:spPr>
          <a:xfrm>
            <a:off x="7091153"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4236"/>
                </a:moveTo>
                <a:lnTo>
                  <a:pt x="13745" y="14236"/>
                </a:lnTo>
                <a:lnTo>
                  <a:pt x="13745" y="7364"/>
                </a:lnTo>
                <a:lnTo>
                  <a:pt x="14727" y="7364"/>
                </a:lnTo>
                <a:cubicBezTo>
                  <a:pt x="14727" y="7364"/>
                  <a:pt x="14727" y="14236"/>
                  <a:pt x="14727" y="14236"/>
                </a:cubicBezTo>
                <a:close/>
                <a:moveTo>
                  <a:pt x="6873" y="13888"/>
                </a:moveTo>
                <a:lnTo>
                  <a:pt x="6873" y="7712"/>
                </a:lnTo>
                <a:lnTo>
                  <a:pt x="12277" y="10800"/>
                </a:lnTo>
                <a:cubicBezTo>
                  <a:pt x="12277" y="10800"/>
                  <a:pt x="6873" y="13888"/>
                  <a:pt x="6873" y="13888"/>
                </a:cubicBezTo>
                <a:close/>
                <a:moveTo>
                  <a:pt x="15218" y="6382"/>
                </a:moveTo>
                <a:lnTo>
                  <a:pt x="13255" y="6382"/>
                </a:lnTo>
                <a:cubicBezTo>
                  <a:pt x="12983" y="6382"/>
                  <a:pt x="12764" y="6601"/>
                  <a:pt x="12764" y="6873"/>
                </a:cubicBezTo>
                <a:lnTo>
                  <a:pt x="12764" y="9961"/>
                </a:lnTo>
                <a:lnTo>
                  <a:pt x="6689" y="6489"/>
                </a:lnTo>
                <a:lnTo>
                  <a:pt x="6684" y="6495"/>
                </a:lnTo>
                <a:cubicBezTo>
                  <a:pt x="6600" y="6428"/>
                  <a:pt x="6498" y="6382"/>
                  <a:pt x="6382" y="6382"/>
                </a:cubicBezTo>
                <a:cubicBezTo>
                  <a:pt x="6110" y="6382"/>
                  <a:pt x="5891" y="6601"/>
                  <a:pt x="5891" y="6873"/>
                </a:cubicBezTo>
                <a:lnTo>
                  <a:pt x="5891" y="14727"/>
                </a:lnTo>
                <a:cubicBezTo>
                  <a:pt x="5891" y="14999"/>
                  <a:pt x="6110" y="15218"/>
                  <a:pt x="6382" y="15218"/>
                </a:cubicBezTo>
                <a:cubicBezTo>
                  <a:pt x="6498" y="15218"/>
                  <a:pt x="6600" y="15172"/>
                  <a:pt x="6684" y="15105"/>
                </a:cubicBezTo>
                <a:lnTo>
                  <a:pt x="6689" y="15111"/>
                </a:lnTo>
                <a:lnTo>
                  <a:pt x="12764" y="11639"/>
                </a:lnTo>
                <a:lnTo>
                  <a:pt x="12764" y="14727"/>
                </a:lnTo>
                <a:cubicBezTo>
                  <a:pt x="12764" y="14999"/>
                  <a:pt x="12983" y="15218"/>
                  <a:pt x="13255" y="15218"/>
                </a:cubicBezTo>
                <a:lnTo>
                  <a:pt x="15218" y="15218"/>
                </a:lnTo>
                <a:cubicBezTo>
                  <a:pt x="15490" y="15218"/>
                  <a:pt x="15709" y="14999"/>
                  <a:pt x="15709" y="14727"/>
                </a:cubicBezTo>
                <a:lnTo>
                  <a:pt x="15709" y="6873"/>
                </a:lnTo>
                <a:cubicBezTo>
                  <a:pt x="15709" y="6601"/>
                  <a:pt x="15490" y="6382"/>
                  <a:pt x="15218" y="6382"/>
                </a:cubicBezTo>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4" name="Shape 2714"/>
          <p:cNvSpPr/>
          <p:nvPr/>
        </p:nvSpPr>
        <p:spPr>
          <a:xfrm>
            <a:off x="8157675"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8054" y="9818"/>
                </a:moveTo>
                <a:lnTo>
                  <a:pt x="10800" y="7072"/>
                </a:lnTo>
                <a:lnTo>
                  <a:pt x="13547" y="9818"/>
                </a:lnTo>
                <a:cubicBezTo>
                  <a:pt x="13547" y="9818"/>
                  <a:pt x="8054" y="9818"/>
                  <a:pt x="8054" y="9818"/>
                </a:cubicBezTo>
                <a:close/>
                <a:moveTo>
                  <a:pt x="15111" y="10002"/>
                </a:moveTo>
                <a:lnTo>
                  <a:pt x="15083" y="9975"/>
                </a:lnTo>
                <a:cubicBezTo>
                  <a:pt x="15076" y="9968"/>
                  <a:pt x="15069" y="9960"/>
                  <a:pt x="15061" y="9953"/>
                </a:cubicBezTo>
                <a:lnTo>
                  <a:pt x="11184" y="6075"/>
                </a:lnTo>
                <a:lnTo>
                  <a:pt x="11177" y="6080"/>
                </a:lnTo>
                <a:cubicBezTo>
                  <a:pt x="11088" y="5968"/>
                  <a:pt x="10955" y="5891"/>
                  <a:pt x="10800" y="5891"/>
                </a:cubicBezTo>
                <a:cubicBezTo>
                  <a:pt x="10645" y="5891"/>
                  <a:pt x="10512" y="5968"/>
                  <a:pt x="10422" y="6080"/>
                </a:cubicBezTo>
                <a:lnTo>
                  <a:pt x="10416" y="6075"/>
                </a:lnTo>
                <a:lnTo>
                  <a:pt x="6539" y="9953"/>
                </a:lnTo>
                <a:cubicBezTo>
                  <a:pt x="6531" y="9960"/>
                  <a:pt x="6524" y="9968"/>
                  <a:pt x="6517" y="9975"/>
                </a:cubicBezTo>
                <a:lnTo>
                  <a:pt x="6489" y="10002"/>
                </a:lnTo>
                <a:lnTo>
                  <a:pt x="6495" y="10007"/>
                </a:lnTo>
                <a:cubicBezTo>
                  <a:pt x="6428" y="10091"/>
                  <a:pt x="6382" y="10193"/>
                  <a:pt x="6382" y="10309"/>
                </a:cubicBezTo>
                <a:cubicBezTo>
                  <a:pt x="6382" y="10580"/>
                  <a:pt x="6601" y="10800"/>
                  <a:pt x="6873" y="10800"/>
                </a:cubicBezTo>
                <a:lnTo>
                  <a:pt x="14727" y="10800"/>
                </a:lnTo>
                <a:cubicBezTo>
                  <a:pt x="14999" y="10800"/>
                  <a:pt x="15218" y="10580"/>
                  <a:pt x="15218" y="10309"/>
                </a:cubicBezTo>
                <a:cubicBezTo>
                  <a:pt x="15218" y="10193"/>
                  <a:pt x="15172" y="10091"/>
                  <a:pt x="15105" y="10007"/>
                </a:cubicBezTo>
                <a:cubicBezTo>
                  <a:pt x="15105" y="10007"/>
                  <a:pt x="15111" y="10002"/>
                  <a:pt x="15111" y="10002"/>
                </a:cubicBezTo>
                <a:close/>
                <a:moveTo>
                  <a:pt x="14236" y="13745"/>
                </a:moveTo>
                <a:lnTo>
                  <a:pt x="7364" y="13745"/>
                </a:lnTo>
                <a:lnTo>
                  <a:pt x="7364" y="12764"/>
                </a:lnTo>
                <a:lnTo>
                  <a:pt x="14236" y="12764"/>
                </a:lnTo>
                <a:cubicBezTo>
                  <a:pt x="14236" y="12764"/>
                  <a:pt x="14236" y="13745"/>
                  <a:pt x="14236" y="13745"/>
                </a:cubicBezTo>
                <a:close/>
                <a:moveTo>
                  <a:pt x="14727" y="11782"/>
                </a:moveTo>
                <a:lnTo>
                  <a:pt x="6873" y="11782"/>
                </a:lnTo>
                <a:cubicBezTo>
                  <a:pt x="6601" y="11782"/>
                  <a:pt x="6382" y="12001"/>
                  <a:pt x="6382" y="12273"/>
                </a:cubicBezTo>
                <a:lnTo>
                  <a:pt x="6382" y="14236"/>
                </a:lnTo>
                <a:cubicBezTo>
                  <a:pt x="6382" y="14508"/>
                  <a:pt x="6601" y="14727"/>
                  <a:pt x="6873" y="14727"/>
                </a:cubicBezTo>
                <a:lnTo>
                  <a:pt x="14727" y="14727"/>
                </a:lnTo>
                <a:cubicBezTo>
                  <a:pt x="14999" y="14727"/>
                  <a:pt x="15218" y="14508"/>
                  <a:pt x="15218" y="14236"/>
                </a:cubicBezTo>
                <a:lnTo>
                  <a:pt x="15218" y="12273"/>
                </a:lnTo>
                <a:cubicBezTo>
                  <a:pt x="15218" y="12001"/>
                  <a:pt x="14999" y="11782"/>
                  <a:pt x="14727"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5" name="Shape 2715"/>
          <p:cNvSpPr/>
          <p:nvPr/>
        </p:nvSpPr>
        <p:spPr>
          <a:xfrm>
            <a:off x="9224197"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21600"/>
                </a:moveTo>
                <a:lnTo>
                  <a:pt x="17673" y="21600"/>
                </a:lnTo>
                <a:lnTo>
                  <a:pt x="17673" y="20618"/>
                </a:lnTo>
                <a:lnTo>
                  <a:pt x="15709" y="20618"/>
                </a:lnTo>
                <a:cubicBezTo>
                  <a:pt x="15709" y="20618"/>
                  <a:pt x="15709" y="21600"/>
                  <a:pt x="15709" y="21600"/>
                </a:cubicBezTo>
                <a:close/>
                <a:moveTo>
                  <a:pt x="11782" y="21600"/>
                </a:moveTo>
                <a:lnTo>
                  <a:pt x="13745" y="21600"/>
                </a:lnTo>
                <a:lnTo>
                  <a:pt x="13745" y="20618"/>
                </a:lnTo>
                <a:lnTo>
                  <a:pt x="11782" y="20618"/>
                </a:lnTo>
                <a:cubicBezTo>
                  <a:pt x="11782" y="20618"/>
                  <a:pt x="11782" y="21600"/>
                  <a:pt x="11782" y="21600"/>
                </a:cubicBezTo>
                <a:close/>
                <a:moveTo>
                  <a:pt x="7855" y="982"/>
                </a:moveTo>
                <a:lnTo>
                  <a:pt x="9818" y="982"/>
                </a:lnTo>
                <a:lnTo>
                  <a:pt x="9818" y="0"/>
                </a:lnTo>
                <a:lnTo>
                  <a:pt x="7855" y="0"/>
                </a:lnTo>
                <a:cubicBezTo>
                  <a:pt x="7855" y="0"/>
                  <a:pt x="7855" y="982"/>
                  <a:pt x="7855" y="982"/>
                </a:cubicBezTo>
                <a:close/>
                <a:moveTo>
                  <a:pt x="11782" y="982"/>
                </a:moveTo>
                <a:lnTo>
                  <a:pt x="13745" y="982"/>
                </a:lnTo>
                <a:lnTo>
                  <a:pt x="13745" y="0"/>
                </a:lnTo>
                <a:lnTo>
                  <a:pt x="11782" y="0"/>
                </a:lnTo>
                <a:cubicBezTo>
                  <a:pt x="11782" y="0"/>
                  <a:pt x="11782" y="982"/>
                  <a:pt x="11782" y="982"/>
                </a:cubicBezTo>
                <a:close/>
                <a:moveTo>
                  <a:pt x="15709" y="982"/>
                </a:moveTo>
                <a:lnTo>
                  <a:pt x="17673" y="982"/>
                </a:lnTo>
                <a:lnTo>
                  <a:pt x="17673" y="0"/>
                </a:lnTo>
                <a:lnTo>
                  <a:pt x="15709" y="0"/>
                </a:lnTo>
                <a:cubicBezTo>
                  <a:pt x="15709" y="0"/>
                  <a:pt x="15709" y="982"/>
                  <a:pt x="15709" y="982"/>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9818"/>
                </a:moveTo>
                <a:lnTo>
                  <a:pt x="21600" y="9818"/>
                </a:lnTo>
                <a:lnTo>
                  <a:pt x="21600" y="7855"/>
                </a:lnTo>
                <a:lnTo>
                  <a:pt x="20618" y="7855"/>
                </a:lnTo>
                <a:cubicBezTo>
                  <a:pt x="20618" y="7855"/>
                  <a:pt x="20618" y="9818"/>
                  <a:pt x="20618" y="9818"/>
                </a:cubicBezTo>
                <a:close/>
                <a:moveTo>
                  <a:pt x="20618" y="13745"/>
                </a:moveTo>
                <a:lnTo>
                  <a:pt x="21600" y="13745"/>
                </a:lnTo>
                <a:lnTo>
                  <a:pt x="21600" y="11782"/>
                </a:lnTo>
                <a:lnTo>
                  <a:pt x="20618" y="11782"/>
                </a:lnTo>
                <a:cubicBezTo>
                  <a:pt x="20618" y="11782"/>
                  <a:pt x="20618" y="13745"/>
                  <a:pt x="20618" y="13745"/>
                </a:cubicBezTo>
                <a:close/>
                <a:moveTo>
                  <a:pt x="20618" y="17673"/>
                </a:moveTo>
                <a:lnTo>
                  <a:pt x="21600" y="17673"/>
                </a:lnTo>
                <a:lnTo>
                  <a:pt x="21600" y="15709"/>
                </a:lnTo>
                <a:lnTo>
                  <a:pt x="20618" y="15709"/>
                </a:lnTo>
                <a:cubicBezTo>
                  <a:pt x="20618" y="15709"/>
                  <a:pt x="20618" y="17673"/>
                  <a:pt x="20618" y="17673"/>
                </a:cubicBezTo>
                <a:close/>
                <a:moveTo>
                  <a:pt x="1250" y="19636"/>
                </a:moveTo>
                <a:lnTo>
                  <a:pt x="175" y="19636"/>
                </a:lnTo>
                <a:cubicBezTo>
                  <a:pt x="472" y="20467"/>
                  <a:pt x="1130" y="21123"/>
                  <a:pt x="1964" y="21420"/>
                </a:cubicBezTo>
                <a:lnTo>
                  <a:pt x="1964" y="20346"/>
                </a:lnTo>
                <a:cubicBezTo>
                  <a:pt x="1669" y="20174"/>
                  <a:pt x="1423" y="19929"/>
                  <a:pt x="1250" y="19636"/>
                </a:cubicBezTo>
                <a:moveTo>
                  <a:pt x="20350" y="1964"/>
                </a:moveTo>
                <a:lnTo>
                  <a:pt x="21426" y="1964"/>
                </a:lnTo>
                <a:cubicBezTo>
                  <a:pt x="21128" y="1133"/>
                  <a:pt x="20470" y="477"/>
                  <a:pt x="19636" y="180"/>
                </a:cubicBezTo>
                <a:lnTo>
                  <a:pt x="19636" y="1254"/>
                </a:lnTo>
                <a:cubicBezTo>
                  <a:pt x="19931" y="1426"/>
                  <a:pt x="20177" y="1670"/>
                  <a:pt x="20350" y="1964"/>
                </a:cubicBezTo>
                <a:moveTo>
                  <a:pt x="982" y="15709"/>
                </a:moveTo>
                <a:lnTo>
                  <a:pt x="0" y="15709"/>
                </a:lnTo>
                <a:lnTo>
                  <a:pt x="0" y="17673"/>
                </a:lnTo>
                <a:lnTo>
                  <a:pt x="982" y="17673"/>
                </a:lnTo>
                <a:cubicBezTo>
                  <a:pt x="982" y="17673"/>
                  <a:pt x="982" y="15709"/>
                  <a:pt x="982" y="15709"/>
                </a:cubicBezTo>
                <a:close/>
                <a:moveTo>
                  <a:pt x="982" y="7855"/>
                </a:moveTo>
                <a:lnTo>
                  <a:pt x="0" y="7855"/>
                </a:lnTo>
                <a:lnTo>
                  <a:pt x="0" y="9818"/>
                </a:lnTo>
                <a:lnTo>
                  <a:pt x="982" y="9818"/>
                </a:lnTo>
                <a:cubicBezTo>
                  <a:pt x="982" y="9818"/>
                  <a:pt x="982" y="7855"/>
                  <a:pt x="982" y="7855"/>
                </a:cubicBezTo>
                <a:close/>
                <a:moveTo>
                  <a:pt x="982" y="3927"/>
                </a:moveTo>
                <a:lnTo>
                  <a:pt x="0" y="3927"/>
                </a:lnTo>
                <a:lnTo>
                  <a:pt x="0" y="5891"/>
                </a:lnTo>
                <a:lnTo>
                  <a:pt x="982" y="5891"/>
                </a:lnTo>
                <a:cubicBezTo>
                  <a:pt x="982" y="5891"/>
                  <a:pt x="982" y="3927"/>
                  <a:pt x="982" y="3927"/>
                </a:cubicBezTo>
                <a:close/>
                <a:moveTo>
                  <a:pt x="982" y="11782"/>
                </a:moveTo>
                <a:lnTo>
                  <a:pt x="0" y="11782"/>
                </a:lnTo>
                <a:lnTo>
                  <a:pt x="0" y="13745"/>
                </a:lnTo>
                <a:lnTo>
                  <a:pt x="982" y="13745"/>
                </a:lnTo>
                <a:cubicBezTo>
                  <a:pt x="982" y="13745"/>
                  <a:pt x="982" y="11782"/>
                  <a:pt x="982" y="11782"/>
                </a:cubicBezTo>
                <a:close/>
                <a:moveTo>
                  <a:pt x="3927" y="982"/>
                </a:moveTo>
                <a:lnTo>
                  <a:pt x="5891" y="982"/>
                </a:lnTo>
                <a:lnTo>
                  <a:pt x="5891" y="0"/>
                </a:lnTo>
                <a:lnTo>
                  <a:pt x="3927" y="0"/>
                </a:lnTo>
                <a:cubicBezTo>
                  <a:pt x="3927" y="0"/>
                  <a:pt x="3927" y="982"/>
                  <a:pt x="3927" y="982"/>
                </a:cubicBezTo>
                <a:close/>
                <a:moveTo>
                  <a:pt x="7855" y="21600"/>
                </a:moveTo>
                <a:lnTo>
                  <a:pt x="9818" y="21600"/>
                </a:lnTo>
                <a:lnTo>
                  <a:pt x="9818" y="20618"/>
                </a:lnTo>
                <a:lnTo>
                  <a:pt x="7855" y="20618"/>
                </a:lnTo>
                <a:cubicBezTo>
                  <a:pt x="7855" y="20618"/>
                  <a:pt x="7855" y="21600"/>
                  <a:pt x="7855" y="21600"/>
                </a:cubicBezTo>
                <a:close/>
                <a:moveTo>
                  <a:pt x="3927" y="21600"/>
                </a:moveTo>
                <a:lnTo>
                  <a:pt x="5891" y="21600"/>
                </a:lnTo>
                <a:lnTo>
                  <a:pt x="5891" y="20618"/>
                </a:lnTo>
                <a:lnTo>
                  <a:pt x="3927" y="20618"/>
                </a:lnTo>
                <a:cubicBezTo>
                  <a:pt x="3927" y="20618"/>
                  <a:pt x="3927" y="21600"/>
                  <a:pt x="3927" y="21600"/>
                </a:cubicBezTo>
                <a:close/>
                <a:moveTo>
                  <a:pt x="175" y="1964"/>
                </a:moveTo>
                <a:lnTo>
                  <a:pt x="1250" y="1964"/>
                </a:lnTo>
                <a:cubicBezTo>
                  <a:pt x="1423" y="1670"/>
                  <a:pt x="1669" y="1426"/>
                  <a:pt x="1964" y="1254"/>
                </a:cubicBezTo>
                <a:lnTo>
                  <a:pt x="1964" y="180"/>
                </a:lnTo>
                <a:cubicBezTo>
                  <a:pt x="1130" y="477"/>
                  <a:pt x="472" y="1133"/>
                  <a:pt x="175" y="19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6" name="Shape 2716"/>
          <p:cNvSpPr/>
          <p:nvPr/>
        </p:nvSpPr>
        <p:spPr>
          <a:xfrm>
            <a:off x="10290719"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745" y="13745"/>
                </a:moveTo>
                <a:lnTo>
                  <a:pt x="7855" y="13745"/>
                </a:lnTo>
                <a:lnTo>
                  <a:pt x="7855" y="7855"/>
                </a:lnTo>
                <a:lnTo>
                  <a:pt x="13745" y="7855"/>
                </a:lnTo>
                <a:cubicBezTo>
                  <a:pt x="13745" y="7855"/>
                  <a:pt x="13745" y="13745"/>
                  <a:pt x="13745" y="13745"/>
                </a:cubicBezTo>
                <a:close/>
                <a:moveTo>
                  <a:pt x="14236" y="6873"/>
                </a:moveTo>
                <a:lnTo>
                  <a:pt x="7364" y="6873"/>
                </a:lnTo>
                <a:cubicBezTo>
                  <a:pt x="7092" y="6873"/>
                  <a:pt x="6873" y="7092"/>
                  <a:pt x="6873" y="7364"/>
                </a:cubicBezTo>
                <a:lnTo>
                  <a:pt x="6873" y="14236"/>
                </a:lnTo>
                <a:cubicBezTo>
                  <a:pt x="6873" y="14508"/>
                  <a:pt x="7092" y="14727"/>
                  <a:pt x="7364" y="14727"/>
                </a:cubicBezTo>
                <a:lnTo>
                  <a:pt x="14236" y="14727"/>
                </a:lnTo>
                <a:cubicBezTo>
                  <a:pt x="14508" y="14727"/>
                  <a:pt x="14727" y="14508"/>
                  <a:pt x="14727" y="14236"/>
                </a:cubicBezTo>
                <a:lnTo>
                  <a:pt x="14727" y="7364"/>
                </a:lnTo>
                <a:cubicBezTo>
                  <a:pt x="14727" y="7092"/>
                  <a:pt x="14508" y="6873"/>
                  <a:pt x="14236" y="6873"/>
                </a:cubicBezTo>
                <a:moveTo>
                  <a:pt x="7855" y="21600"/>
                </a:moveTo>
                <a:lnTo>
                  <a:pt x="9818" y="21600"/>
                </a:lnTo>
                <a:lnTo>
                  <a:pt x="9818" y="20618"/>
                </a:lnTo>
                <a:lnTo>
                  <a:pt x="7855" y="20618"/>
                </a:lnTo>
                <a:cubicBezTo>
                  <a:pt x="7855" y="20618"/>
                  <a:pt x="7855" y="21600"/>
                  <a:pt x="7855" y="21600"/>
                </a:cubicBezTo>
                <a:close/>
                <a:moveTo>
                  <a:pt x="15709" y="21600"/>
                </a:moveTo>
                <a:lnTo>
                  <a:pt x="17673" y="21600"/>
                </a:lnTo>
                <a:lnTo>
                  <a:pt x="17673" y="20618"/>
                </a:lnTo>
                <a:lnTo>
                  <a:pt x="15709" y="20618"/>
                </a:lnTo>
                <a:cubicBezTo>
                  <a:pt x="15709" y="20618"/>
                  <a:pt x="15709" y="21600"/>
                  <a:pt x="15709" y="21600"/>
                </a:cubicBezTo>
                <a:close/>
                <a:moveTo>
                  <a:pt x="11782" y="21600"/>
                </a:moveTo>
                <a:lnTo>
                  <a:pt x="13745" y="21600"/>
                </a:lnTo>
                <a:lnTo>
                  <a:pt x="13745" y="20618"/>
                </a:lnTo>
                <a:lnTo>
                  <a:pt x="11782" y="20618"/>
                </a:lnTo>
                <a:cubicBezTo>
                  <a:pt x="11782" y="20618"/>
                  <a:pt x="11782" y="21600"/>
                  <a:pt x="11782" y="21600"/>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9818"/>
                </a:moveTo>
                <a:lnTo>
                  <a:pt x="21600" y="9818"/>
                </a:lnTo>
                <a:lnTo>
                  <a:pt x="21600" y="7855"/>
                </a:lnTo>
                <a:lnTo>
                  <a:pt x="20618" y="7855"/>
                </a:lnTo>
                <a:cubicBezTo>
                  <a:pt x="20618" y="7855"/>
                  <a:pt x="20618" y="9818"/>
                  <a:pt x="20618" y="9818"/>
                </a:cubicBezTo>
                <a:close/>
                <a:moveTo>
                  <a:pt x="20618" y="17673"/>
                </a:moveTo>
                <a:lnTo>
                  <a:pt x="21600" y="17673"/>
                </a:lnTo>
                <a:lnTo>
                  <a:pt x="21600" y="15709"/>
                </a:lnTo>
                <a:lnTo>
                  <a:pt x="20618" y="15709"/>
                </a:lnTo>
                <a:cubicBezTo>
                  <a:pt x="20618" y="15709"/>
                  <a:pt x="20618" y="17673"/>
                  <a:pt x="20618" y="17673"/>
                </a:cubicBezTo>
                <a:close/>
                <a:moveTo>
                  <a:pt x="15709" y="982"/>
                </a:moveTo>
                <a:lnTo>
                  <a:pt x="17673" y="982"/>
                </a:lnTo>
                <a:lnTo>
                  <a:pt x="17673" y="0"/>
                </a:lnTo>
                <a:lnTo>
                  <a:pt x="15709" y="0"/>
                </a:lnTo>
                <a:cubicBezTo>
                  <a:pt x="15709" y="0"/>
                  <a:pt x="15709" y="982"/>
                  <a:pt x="15709" y="982"/>
                </a:cubicBezTo>
                <a:close/>
                <a:moveTo>
                  <a:pt x="3927" y="982"/>
                </a:moveTo>
                <a:lnTo>
                  <a:pt x="5891" y="982"/>
                </a:lnTo>
                <a:lnTo>
                  <a:pt x="5891" y="0"/>
                </a:lnTo>
                <a:lnTo>
                  <a:pt x="3927" y="0"/>
                </a:lnTo>
                <a:cubicBezTo>
                  <a:pt x="3927" y="0"/>
                  <a:pt x="3927" y="982"/>
                  <a:pt x="3927" y="982"/>
                </a:cubicBezTo>
                <a:close/>
                <a:moveTo>
                  <a:pt x="20618" y="13745"/>
                </a:moveTo>
                <a:lnTo>
                  <a:pt x="21600" y="13745"/>
                </a:lnTo>
                <a:lnTo>
                  <a:pt x="21600" y="11782"/>
                </a:lnTo>
                <a:lnTo>
                  <a:pt x="20618" y="11782"/>
                </a:lnTo>
                <a:cubicBezTo>
                  <a:pt x="20618" y="11782"/>
                  <a:pt x="20618" y="13745"/>
                  <a:pt x="20618" y="13745"/>
                </a:cubicBezTo>
                <a:close/>
                <a:moveTo>
                  <a:pt x="982" y="7855"/>
                </a:moveTo>
                <a:lnTo>
                  <a:pt x="0" y="7855"/>
                </a:lnTo>
                <a:lnTo>
                  <a:pt x="0" y="9818"/>
                </a:lnTo>
                <a:lnTo>
                  <a:pt x="982" y="9818"/>
                </a:lnTo>
                <a:cubicBezTo>
                  <a:pt x="982" y="9818"/>
                  <a:pt x="982" y="7855"/>
                  <a:pt x="982" y="7855"/>
                </a:cubicBezTo>
                <a:close/>
                <a:moveTo>
                  <a:pt x="9818" y="0"/>
                </a:moveTo>
                <a:lnTo>
                  <a:pt x="7855" y="0"/>
                </a:lnTo>
                <a:lnTo>
                  <a:pt x="7855" y="982"/>
                </a:lnTo>
                <a:lnTo>
                  <a:pt x="9818" y="982"/>
                </a:lnTo>
                <a:cubicBezTo>
                  <a:pt x="9818" y="982"/>
                  <a:pt x="9818" y="0"/>
                  <a:pt x="9818" y="0"/>
                </a:cubicBezTo>
                <a:close/>
                <a:moveTo>
                  <a:pt x="982" y="3927"/>
                </a:moveTo>
                <a:lnTo>
                  <a:pt x="0" y="3927"/>
                </a:lnTo>
                <a:lnTo>
                  <a:pt x="0" y="5891"/>
                </a:lnTo>
                <a:lnTo>
                  <a:pt x="982" y="5891"/>
                </a:lnTo>
                <a:cubicBezTo>
                  <a:pt x="982" y="5891"/>
                  <a:pt x="982" y="3927"/>
                  <a:pt x="982" y="3927"/>
                </a:cubicBezTo>
                <a:close/>
                <a:moveTo>
                  <a:pt x="20350" y="1964"/>
                </a:moveTo>
                <a:lnTo>
                  <a:pt x="21426" y="1964"/>
                </a:lnTo>
                <a:cubicBezTo>
                  <a:pt x="21128" y="1133"/>
                  <a:pt x="20470" y="477"/>
                  <a:pt x="19636" y="180"/>
                </a:cubicBezTo>
                <a:lnTo>
                  <a:pt x="19636" y="1254"/>
                </a:lnTo>
                <a:cubicBezTo>
                  <a:pt x="19931" y="1426"/>
                  <a:pt x="20177" y="1670"/>
                  <a:pt x="20350" y="1964"/>
                </a:cubicBezTo>
                <a:moveTo>
                  <a:pt x="13745" y="0"/>
                </a:moveTo>
                <a:lnTo>
                  <a:pt x="11782" y="0"/>
                </a:lnTo>
                <a:lnTo>
                  <a:pt x="11782" y="982"/>
                </a:lnTo>
                <a:lnTo>
                  <a:pt x="13745" y="982"/>
                </a:lnTo>
                <a:cubicBezTo>
                  <a:pt x="13745" y="982"/>
                  <a:pt x="13745" y="0"/>
                  <a:pt x="13745" y="0"/>
                </a:cubicBezTo>
                <a:close/>
                <a:moveTo>
                  <a:pt x="3927" y="21600"/>
                </a:moveTo>
                <a:lnTo>
                  <a:pt x="5891" y="21600"/>
                </a:lnTo>
                <a:lnTo>
                  <a:pt x="5891" y="20618"/>
                </a:lnTo>
                <a:lnTo>
                  <a:pt x="3927" y="20618"/>
                </a:lnTo>
                <a:cubicBezTo>
                  <a:pt x="3927" y="20618"/>
                  <a:pt x="3927" y="21600"/>
                  <a:pt x="3927" y="21600"/>
                </a:cubicBezTo>
                <a:close/>
                <a:moveTo>
                  <a:pt x="1250" y="19636"/>
                </a:moveTo>
                <a:lnTo>
                  <a:pt x="175" y="19636"/>
                </a:lnTo>
                <a:cubicBezTo>
                  <a:pt x="472" y="20467"/>
                  <a:pt x="1130" y="21123"/>
                  <a:pt x="1964" y="21420"/>
                </a:cubicBezTo>
                <a:lnTo>
                  <a:pt x="1964" y="20346"/>
                </a:lnTo>
                <a:cubicBezTo>
                  <a:pt x="1669" y="20174"/>
                  <a:pt x="1423" y="19929"/>
                  <a:pt x="1250" y="19636"/>
                </a:cubicBezTo>
                <a:moveTo>
                  <a:pt x="175" y="1964"/>
                </a:moveTo>
                <a:lnTo>
                  <a:pt x="1250" y="1964"/>
                </a:lnTo>
                <a:cubicBezTo>
                  <a:pt x="1423" y="1670"/>
                  <a:pt x="1669" y="1426"/>
                  <a:pt x="1964" y="1254"/>
                </a:cubicBezTo>
                <a:lnTo>
                  <a:pt x="1964" y="180"/>
                </a:lnTo>
                <a:cubicBezTo>
                  <a:pt x="1130" y="477"/>
                  <a:pt x="472" y="1133"/>
                  <a:pt x="175" y="1964"/>
                </a:cubicBezTo>
                <a:moveTo>
                  <a:pt x="982" y="15709"/>
                </a:moveTo>
                <a:lnTo>
                  <a:pt x="0" y="15709"/>
                </a:lnTo>
                <a:lnTo>
                  <a:pt x="0" y="17673"/>
                </a:lnTo>
                <a:lnTo>
                  <a:pt x="982" y="17673"/>
                </a:lnTo>
                <a:cubicBezTo>
                  <a:pt x="982" y="17673"/>
                  <a:pt x="982" y="15709"/>
                  <a:pt x="982" y="15709"/>
                </a:cubicBezTo>
                <a:close/>
                <a:moveTo>
                  <a:pt x="982" y="11782"/>
                </a:moveTo>
                <a:lnTo>
                  <a:pt x="0" y="11782"/>
                </a:lnTo>
                <a:lnTo>
                  <a:pt x="0" y="13745"/>
                </a:lnTo>
                <a:lnTo>
                  <a:pt x="982" y="13745"/>
                </a:lnTo>
                <a:cubicBezTo>
                  <a:pt x="982" y="13745"/>
                  <a:pt x="982" y="11782"/>
                  <a:pt x="982" y="11782"/>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7" name="Shape 2717"/>
          <p:cNvSpPr/>
          <p:nvPr/>
        </p:nvSpPr>
        <p:spPr>
          <a:xfrm>
            <a:off x="11357241" y="821192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1782"/>
                </a:moveTo>
                <a:cubicBezTo>
                  <a:pt x="14592" y="11782"/>
                  <a:pt x="14469" y="11837"/>
                  <a:pt x="14380" y="11926"/>
                </a:cubicBezTo>
                <a:lnTo>
                  <a:pt x="11291" y="15015"/>
                </a:lnTo>
                <a:lnTo>
                  <a:pt x="11291" y="5400"/>
                </a:lnTo>
                <a:cubicBezTo>
                  <a:pt x="11291" y="5129"/>
                  <a:pt x="11071" y="4909"/>
                  <a:pt x="10800" y="4909"/>
                </a:cubicBezTo>
                <a:cubicBezTo>
                  <a:pt x="10529" y="4909"/>
                  <a:pt x="10309" y="5129"/>
                  <a:pt x="10309" y="5400"/>
                </a:cubicBezTo>
                <a:lnTo>
                  <a:pt x="10309" y="15015"/>
                </a:lnTo>
                <a:lnTo>
                  <a:pt x="7220" y="11926"/>
                </a:lnTo>
                <a:cubicBezTo>
                  <a:pt x="7131" y="11837"/>
                  <a:pt x="7008" y="11782"/>
                  <a:pt x="6873" y="11782"/>
                </a:cubicBezTo>
                <a:cubicBezTo>
                  <a:pt x="6601" y="11782"/>
                  <a:pt x="6382" y="12001"/>
                  <a:pt x="6382" y="12273"/>
                </a:cubicBezTo>
                <a:cubicBezTo>
                  <a:pt x="6382" y="12408"/>
                  <a:pt x="6437" y="12531"/>
                  <a:pt x="6526" y="12620"/>
                </a:cubicBezTo>
                <a:lnTo>
                  <a:pt x="10453" y="16547"/>
                </a:lnTo>
                <a:cubicBezTo>
                  <a:pt x="10542" y="16636"/>
                  <a:pt x="10664" y="16691"/>
                  <a:pt x="10800" y="16691"/>
                </a:cubicBezTo>
                <a:cubicBezTo>
                  <a:pt x="10936" y="16691"/>
                  <a:pt x="11058" y="16636"/>
                  <a:pt x="11147" y="16547"/>
                </a:cubicBezTo>
                <a:lnTo>
                  <a:pt x="15074" y="12620"/>
                </a:lnTo>
                <a:cubicBezTo>
                  <a:pt x="15163" y="12531"/>
                  <a:pt x="15218" y="12408"/>
                  <a:pt x="15218" y="12273"/>
                </a:cubicBezTo>
                <a:cubicBezTo>
                  <a:pt x="15218" y="12001"/>
                  <a:pt x="14999" y="11782"/>
                  <a:pt x="14727" y="11782"/>
                </a:cubicBezTo>
                <a:moveTo>
                  <a:pt x="11782" y="21600"/>
                </a:moveTo>
                <a:lnTo>
                  <a:pt x="13745" y="21600"/>
                </a:lnTo>
                <a:lnTo>
                  <a:pt x="13745" y="20618"/>
                </a:lnTo>
                <a:lnTo>
                  <a:pt x="11782" y="20618"/>
                </a:lnTo>
                <a:cubicBezTo>
                  <a:pt x="11782" y="20618"/>
                  <a:pt x="11782" y="21600"/>
                  <a:pt x="11782" y="21600"/>
                </a:cubicBezTo>
                <a:close/>
                <a:moveTo>
                  <a:pt x="7855" y="21600"/>
                </a:moveTo>
                <a:lnTo>
                  <a:pt x="9818" y="21600"/>
                </a:lnTo>
                <a:lnTo>
                  <a:pt x="9818" y="20618"/>
                </a:lnTo>
                <a:lnTo>
                  <a:pt x="7855" y="20618"/>
                </a:lnTo>
                <a:cubicBezTo>
                  <a:pt x="7855" y="20618"/>
                  <a:pt x="7855" y="21600"/>
                  <a:pt x="7855" y="21600"/>
                </a:cubicBezTo>
                <a:close/>
                <a:moveTo>
                  <a:pt x="15709" y="21600"/>
                </a:moveTo>
                <a:lnTo>
                  <a:pt x="17673" y="21600"/>
                </a:lnTo>
                <a:lnTo>
                  <a:pt x="17673" y="20618"/>
                </a:lnTo>
                <a:lnTo>
                  <a:pt x="15709" y="20618"/>
                </a:lnTo>
                <a:cubicBezTo>
                  <a:pt x="15709" y="20618"/>
                  <a:pt x="15709" y="21600"/>
                  <a:pt x="15709" y="21600"/>
                </a:cubicBezTo>
                <a:close/>
                <a:moveTo>
                  <a:pt x="20618" y="9818"/>
                </a:moveTo>
                <a:lnTo>
                  <a:pt x="21600" y="9818"/>
                </a:lnTo>
                <a:lnTo>
                  <a:pt x="21600" y="7855"/>
                </a:lnTo>
                <a:lnTo>
                  <a:pt x="20618" y="7855"/>
                </a:lnTo>
                <a:cubicBezTo>
                  <a:pt x="20618" y="7855"/>
                  <a:pt x="20618" y="9818"/>
                  <a:pt x="20618" y="9818"/>
                </a:cubicBezTo>
                <a:close/>
                <a:moveTo>
                  <a:pt x="3927" y="982"/>
                </a:moveTo>
                <a:lnTo>
                  <a:pt x="5891" y="982"/>
                </a:lnTo>
                <a:lnTo>
                  <a:pt x="5891" y="0"/>
                </a:lnTo>
                <a:lnTo>
                  <a:pt x="3927" y="0"/>
                </a:lnTo>
                <a:cubicBezTo>
                  <a:pt x="3927" y="0"/>
                  <a:pt x="3927" y="982"/>
                  <a:pt x="3927" y="982"/>
                </a:cubicBezTo>
                <a:close/>
                <a:moveTo>
                  <a:pt x="19636" y="20346"/>
                </a:moveTo>
                <a:lnTo>
                  <a:pt x="19636" y="21420"/>
                </a:lnTo>
                <a:cubicBezTo>
                  <a:pt x="20470" y="21123"/>
                  <a:pt x="21128" y="20467"/>
                  <a:pt x="21426" y="19636"/>
                </a:cubicBezTo>
                <a:lnTo>
                  <a:pt x="20350" y="19636"/>
                </a:lnTo>
                <a:cubicBezTo>
                  <a:pt x="20177" y="19929"/>
                  <a:pt x="19931" y="20174"/>
                  <a:pt x="19636" y="20346"/>
                </a:cubicBezTo>
                <a:moveTo>
                  <a:pt x="20618" y="5891"/>
                </a:moveTo>
                <a:lnTo>
                  <a:pt x="21600" y="5891"/>
                </a:lnTo>
                <a:lnTo>
                  <a:pt x="21600" y="3927"/>
                </a:lnTo>
                <a:lnTo>
                  <a:pt x="20618" y="3927"/>
                </a:lnTo>
                <a:cubicBezTo>
                  <a:pt x="20618" y="3927"/>
                  <a:pt x="20618" y="5891"/>
                  <a:pt x="20618" y="5891"/>
                </a:cubicBezTo>
                <a:close/>
                <a:moveTo>
                  <a:pt x="20618" y="17673"/>
                </a:moveTo>
                <a:lnTo>
                  <a:pt x="21600" y="17673"/>
                </a:lnTo>
                <a:lnTo>
                  <a:pt x="21600" y="15709"/>
                </a:lnTo>
                <a:lnTo>
                  <a:pt x="20618" y="15709"/>
                </a:lnTo>
                <a:cubicBezTo>
                  <a:pt x="20618" y="15709"/>
                  <a:pt x="20618" y="17673"/>
                  <a:pt x="20618" y="17673"/>
                </a:cubicBezTo>
                <a:close/>
                <a:moveTo>
                  <a:pt x="20618" y="13745"/>
                </a:moveTo>
                <a:lnTo>
                  <a:pt x="21600" y="13745"/>
                </a:lnTo>
                <a:lnTo>
                  <a:pt x="21600" y="11782"/>
                </a:lnTo>
                <a:lnTo>
                  <a:pt x="20618" y="11782"/>
                </a:lnTo>
                <a:cubicBezTo>
                  <a:pt x="20618" y="11782"/>
                  <a:pt x="20618" y="13745"/>
                  <a:pt x="20618" y="13745"/>
                </a:cubicBezTo>
                <a:close/>
                <a:moveTo>
                  <a:pt x="15709" y="982"/>
                </a:moveTo>
                <a:lnTo>
                  <a:pt x="17673" y="982"/>
                </a:lnTo>
                <a:lnTo>
                  <a:pt x="17673" y="0"/>
                </a:lnTo>
                <a:lnTo>
                  <a:pt x="15709" y="0"/>
                </a:lnTo>
                <a:cubicBezTo>
                  <a:pt x="15709" y="0"/>
                  <a:pt x="15709" y="982"/>
                  <a:pt x="15709" y="982"/>
                </a:cubicBezTo>
                <a:close/>
                <a:moveTo>
                  <a:pt x="982" y="3927"/>
                </a:moveTo>
                <a:lnTo>
                  <a:pt x="0" y="3927"/>
                </a:lnTo>
                <a:lnTo>
                  <a:pt x="0" y="5891"/>
                </a:lnTo>
                <a:lnTo>
                  <a:pt x="982" y="5891"/>
                </a:lnTo>
                <a:cubicBezTo>
                  <a:pt x="982" y="5891"/>
                  <a:pt x="982" y="3927"/>
                  <a:pt x="982" y="3927"/>
                </a:cubicBezTo>
                <a:close/>
                <a:moveTo>
                  <a:pt x="9818" y="0"/>
                </a:moveTo>
                <a:lnTo>
                  <a:pt x="7855" y="0"/>
                </a:lnTo>
                <a:lnTo>
                  <a:pt x="7855" y="982"/>
                </a:lnTo>
                <a:lnTo>
                  <a:pt x="9818" y="982"/>
                </a:lnTo>
                <a:cubicBezTo>
                  <a:pt x="9818" y="982"/>
                  <a:pt x="9818" y="0"/>
                  <a:pt x="9818" y="0"/>
                </a:cubicBezTo>
                <a:close/>
                <a:moveTo>
                  <a:pt x="20350" y="1964"/>
                </a:moveTo>
                <a:lnTo>
                  <a:pt x="21426" y="1964"/>
                </a:lnTo>
                <a:cubicBezTo>
                  <a:pt x="21128" y="1133"/>
                  <a:pt x="20470" y="477"/>
                  <a:pt x="19636" y="180"/>
                </a:cubicBezTo>
                <a:lnTo>
                  <a:pt x="19636" y="1254"/>
                </a:lnTo>
                <a:cubicBezTo>
                  <a:pt x="19931" y="1426"/>
                  <a:pt x="20177" y="1670"/>
                  <a:pt x="20350" y="1964"/>
                </a:cubicBezTo>
                <a:moveTo>
                  <a:pt x="982" y="7855"/>
                </a:moveTo>
                <a:lnTo>
                  <a:pt x="0" y="7855"/>
                </a:lnTo>
                <a:lnTo>
                  <a:pt x="0" y="9818"/>
                </a:lnTo>
                <a:lnTo>
                  <a:pt x="982" y="9818"/>
                </a:lnTo>
                <a:cubicBezTo>
                  <a:pt x="982" y="9818"/>
                  <a:pt x="982" y="7855"/>
                  <a:pt x="982" y="7855"/>
                </a:cubicBezTo>
                <a:close/>
                <a:moveTo>
                  <a:pt x="13745" y="0"/>
                </a:moveTo>
                <a:lnTo>
                  <a:pt x="11782" y="0"/>
                </a:lnTo>
                <a:lnTo>
                  <a:pt x="11782" y="982"/>
                </a:lnTo>
                <a:lnTo>
                  <a:pt x="13745" y="982"/>
                </a:lnTo>
                <a:cubicBezTo>
                  <a:pt x="13745" y="982"/>
                  <a:pt x="13745" y="0"/>
                  <a:pt x="13745" y="0"/>
                </a:cubicBezTo>
                <a:close/>
                <a:moveTo>
                  <a:pt x="982" y="11782"/>
                </a:moveTo>
                <a:lnTo>
                  <a:pt x="0" y="11782"/>
                </a:lnTo>
                <a:lnTo>
                  <a:pt x="0" y="13745"/>
                </a:lnTo>
                <a:lnTo>
                  <a:pt x="982" y="13745"/>
                </a:lnTo>
                <a:cubicBezTo>
                  <a:pt x="982" y="13745"/>
                  <a:pt x="982" y="11782"/>
                  <a:pt x="982" y="11782"/>
                </a:cubicBezTo>
                <a:close/>
                <a:moveTo>
                  <a:pt x="175" y="1964"/>
                </a:moveTo>
                <a:lnTo>
                  <a:pt x="1250" y="1964"/>
                </a:lnTo>
                <a:cubicBezTo>
                  <a:pt x="1423" y="1670"/>
                  <a:pt x="1669" y="1426"/>
                  <a:pt x="1964" y="1254"/>
                </a:cubicBezTo>
                <a:lnTo>
                  <a:pt x="1964" y="180"/>
                </a:lnTo>
                <a:cubicBezTo>
                  <a:pt x="1130" y="477"/>
                  <a:pt x="472" y="1133"/>
                  <a:pt x="175" y="1964"/>
                </a:cubicBezTo>
                <a:moveTo>
                  <a:pt x="1250" y="19636"/>
                </a:moveTo>
                <a:lnTo>
                  <a:pt x="175" y="19636"/>
                </a:lnTo>
                <a:cubicBezTo>
                  <a:pt x="472" y="20467"/>
                  <a:pt x="1130" y="21123"/>
                  <a:pt x="1964" y="21420"/>
                </a:cubicBezTo>
                <a:lnTo>
                  <a:pt x="1964" y="20346"/>
                </a:lnTo>
                <a:cubicBezTo>
                  <a:pt x="1669" y="20174"/>
                  <a:pt x="1423" y="19929"/>
                  <a:pt x="1250" y="19636"/>
                </a:cubicBezTo>
                <a:moveTo>
                  <a:pt x="3927" y="21600"/>
                </a:moveTo>
                <a:lnTo>
                  <a:pt x="5891" y="21600"/>
                </a:lnTo>
                <a:lnTo>
                  <a:pt x="5891" y="20618"/>
                </a:lnTo>
                <a:lnTo>
                  <a:pt x="3927" y="20618"/>
                </a:lnTo>
                <a:cubicBezTo>
                  <a:pt x="3927" y="20618"/>
                  <a:pt x="3927" y="21600"/>
                  <a:pt x="3927" y="21600"/>
                </a:cubicBezTo>
                <a:close/>
                <a:moveTo>
                  <a:pt x="982" y="15709"/>
                </a:moveTo>
                <a:lnTo>
                  <a:pt x="0" y="15709"/>
                </a:lnTo>
                <a:lnTo>
                  <a:pt x="0" y="17673"/>
                </a:lnTo>
                <a:lnTo>
                  <a:pt x="982" y="17673"/>
                </a:lnTo>
                <a:cubicBezTo>
                  <a:pt x="982" y="17673"/>
                  <a:pt x="982" y="15709"/>
                  <a:pt x="982" y="15709"/>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8" name="Shape 2718"/>
          <p:cNvSpPr/>
          <p:nvPr/>
        </p:nvSpPr>
        <p:spPr>
          <a:xfrm>
            <a:off x="1758542"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3927" y="982"/>
                </a:moveTo>
                <a:lnTo>
                  <a:pt x="5891" y="982"/>
                </a:lnTo>
                <a:lnTo>
                  <a:pt x="5891" y="0"/>
                </a:lnTo>
                <a:lnTo>
                  <a:pt x="3927" y="0"/>
                </a:lnTo>
                <a:cubicBezTo>
                  <a:pt x="3927" y="0"/>
                  <a:pt x="3927" y="982"/>
                  <a:pt x="3927" y="982"/>
                </a:cubicBezTo>
                <a:close/>
                <a:moveTo>
                  <a:pt x="11782" y="21600"/>
                </a:moveTo>
                <a:lnTo>
                  <a:pt x="13745" y="21600"/>
                </a:lnTo>
                <a:lnTo>
                  <a:pt x="13745" y="20618"/>
                </a:lnTo>
                <a:lnTo>
                  <a:pt x="11782" y="20618"/>
                </a:lnTo>
                <a:cubicBezTo>
                  <a:pt x="11782" y="20618"/>
                  <a:pt x="11782" y="21600"/>
                  <a:pt x="11782" y="21600"/>
                </a:cubicBezTo>
                <a:close/>
                <a:moveTo>
                  <a:pt x="15709" y="21600"/>
                </a:moveTo>
                <a:lnTo>
                  <a:pt x="17673" y="21600"/>
                </a:lnTo>
                <a:lnTo>
                  <a:pt x="17673" y="20618"/>
                </a:lnTo>
                <a:lnTo>
                  <a:pt x="15709" y="20618"/>
                </a:lnTo>
                <a:cubicBezTo>
                  <a:pt x="15709" y="20618"/>
                  <a:pt x="15709" y="21600"/>
                  <a:pt x="15709" y="21600"/>
                </a:cubicBezTo>
                <a:close/>
                <a:moveTo>
                  <a:pt x="20618" y="5891"/>
                </a:moveTo>
                <a:lnTo>
                  <a:pt x="21600" y="5891"/>
                </a:lnTo>
                <a:lnTo>
                  <a:pt x="21600" y="3927"/>
                </a:lnTo>
                <a:lnTo>
                  <a:pt x="20618" y="3927"/>
                </a:lnTo>
                <a:cubicBezTo>
                  <a:pt x="20618" y="3927"/>
                  <a:pt x="20618" y="5891"/>
                  <a:pt x="20618" y="5891"/>
                </a:cubicBezTo>
                <a:close/>
                <a:moveTo>
                  <a:pt x="11147" y="5053"/>
                </a:moveTo>
                <a:cubicBezTo>
                  <a:pt x="11058" y="4964"/>
                  <a:pt x="10935" y="4909"/>
                  <a:pt x="10800" y="4909"/>
                </a:cubicBezTo>
                <a:cubicBezTo>
                  <a:pt x="10665" y="4909"/>
                  <a:pt x="10542" y="4964"/>
                  <a:pt x="10453" y="5053"/>
                </a:cubicBezTo>
                <a:lnTo>
                  <a:pt x="6526" y="8980"/>
                </a:lnTo>
                <a:cubicBezTo>
                  <a:pt x="6437" y="9069"/>
                  <a:pt x="6382" y="9192"/>
                  <a:pt x="6382" y="9327"/>
                </a:cubicBezTo>
                <a:cubicBezTo>
                  <a:pt x="6382" y="9599"/>
                  <a:pt x="6602" y="9818"/>
                  <a:pt x="6873" y="9818"/>
                </a:cubicBezTo>
                <a:cubicBezTo>
                  <a:pt x="7008" y="9818"/>
                  <a:pt x="7131" y="9764"/>
                  <a:pt x="7220" y="9674"/>
                </a:cubicBezTo>
                <a:lnTo>
                  <a:pt x="10309" y="6585"/>
                </a:lnTo>
                <a:lnTo>
                  <a:pt x="10309" y="16200"/>
                </a:lnTo>
                <a:cubicBezTo>
                  <a:pt x="10309" y="16471"/>
                  <a:pt x="10529" y="16691"/>
                  <a:pt x="10800" y="16691"/>
                </a:cubicBezTo>
                <a:cubicBezTo>
                  <a:pt x="11071" y="16691"/>
                  <a:pt x="11291" y="16471"/>
                  <a:pt x="11291" y="16200"/>
                </a:cubicBezTo>
                <a:lnTo>
                  <a:pt x="11291" y="6585"/>
                </a:lnTo>
                <a:lnTo>
                  <a:pt x="14380" y="9674"/>
                </a:lnTo>
                <a:cubicBezTo>
                  <a:pt x="14469" y="9764"/>
                  <a:pt x="14592" y="9818"/>
                  <a:pt x="14727" y="9818"/>
                </a:cubicBezTo>
                <a:cubicBezTo>
                  <a:pt x="14998" y="9818"/>
                  <a:pt x="15218" y="9599"/>
                  <a:pt x="15218" y="9327"/>
                </a:cubicBezTo>
                <a:cubicBezTo>
                  <a:pt x="15218" y="9192"/>
                  <a:pt x="15163" y="9069"/>
                  <a:pt x="15074" y="8980"/>
                </a:cubicBezTo>
                <a:cubicBezTo>
                  <a:pt x="15074" y="8980"/>
                  <a:pt x="11147" y="5053"/>
                  <a:pt x="11147" y="5053"/>
                </a:cubicBezTo>
                <a:close/>
                <a:moveTo>
                  <a:pt x="20618" y="13745"/>
                </a:moveTo>
                <a:lnTo>
                  <a:pt x="21600" y="13745"/>
                </a:lnTo>
                <a:lnTo>
                  <a:pt x="21600" y="11782"/>
                </a:lnTo>
                <a:lnTo>
                  <a:pt x="20618" y="11782"/>
                </a:lnTo>
                <a:cubicBezTo>
                  <a:pt x="20618" y="11782"/>
                  <a:pt x="20618" y="13745"/>
                  <a:pt x="20618" y="13745"/>
                </a:cubicBezTo>
                <a:close/>
                <a:moveTo>
                  <a:pt x="15709" y="982"/>
                </a:moveTo>
                <a:lnTo>
                  <a:pt x="17673" y="982"/>
                </a:lnTo>
                <a:lnTo>
                  <a:pt x="17673" y="0"/>
                </a:lnTo>
                <a:lnTo>
                  <a:pt x="15709" y="0"/>
                </a:lnTo>
                <a:cubicBezTo>
                  <a:pt x="15709" y="0"/>
                  <a:pt x="15709" y="982"/>
                  <a:pt x="15709" y="982"/>
                </a:cubicBezTo>
                <a:close/>
                <a:moveTo>
                  <a:pt x="20618" y="9818"/>
                </a:moveTo>
                <a:lnTo>
                  <a:pt x="21600" y="9818"/>
                </a:lnTo>
                <a:lnTo>
                  <a:pt x="21600" y="7855"/>
                </a:lnTo>
                <a:lnTo>
                  <a:pt x="20618" y="7855"/>
                </a:lnTo>
                <a:cubicBezTo>
                  <a:pt x="20618" y="7855"/>
                  <a:pt x="20618" y="9818"/>
                  <a:pt x="20618" y="9818"/>
                </a:cubicBezTo>
                <a:close/>
                <a:moveTo>
                  <a:pt x="19636" y="20346"/>
                </a:moveTo>
                <a:lnTo>
                  <a:pt x="19636" y="21420"/>
                </a:lnTo>
                <a:cubicBezTo>
                  <a:pt x="20469" y="21123"/>
                  <a:pt x="21129" y="20467"/>
                  <a:pt x="21426" y="19636"/>
                </a:cubicBezTo>
                <a:lnTo>
                  <a:pt x="20350" y="19636"/>
                </a:lnTo>
                <a:cubicBezTo>
                  <a:pt x="20177" y="19929"/>
                  <a:pt x="19931" y="20174"/>
                  <a:pt x="19636" y="20346"/>
                </a:cubicBezTo>
                <a:moveTo>
                  <a:pt x="20618" y="17673"/>
                </a:moveTo>
                <a:lnTo>
                  <a:pt x="21600" y="17673"/>
                </a:lnTo>
                <a:lnTo>
                  <a:pt x="21600" y="15709"/>
                </a:lnTo>
                <a:lnTo>
                  <a:pt x="20618" y="15709"/>
                </a:lnTo>
                <a:cubicBezTo>
                  <a:pt x="20618" y="15709"/>
                  <a:pt x="20618" y="17673"/>
                  <a:pt x="20618" y="17673"/>
                </a:cubicBezTo>
                <a:close/>
                <a:moveTo>
                  <a:pt x="7855" y="21600"/>
                </a:moveTo>
                <a:lnTo>
                  <a:pt x="9818" y="21600"/>
                </a:lnTo>
                <a:lnTo>
                  <a:pt x="9818" y="20618"/>
                </a:lnTo>
                <a:lnTo>
                  <a:pt x="7855" y="20618"/>
                </a:lnTo>
                <a:cubicBezTo>
                  <a:pt x="7855" y="20618"/>
                  <a:pt x="7855" y="21600"/>
                  <a:pt x="7855" y="21600"/>
                </a:cubicBezTo>
                <a:close/>
                <a:moveTo>
                  <a:pt x="9818" y="0"/>
                </a:moveTo>
                <a:lnTo>
                  <a:pt x="7855" y="0"/>
                </a:lnTo>
                <a:lnTo>
                  <a:pt x="7855" y="982"/>
                </a:lnTo>
                <a:lnTo>
                  <a:pt x="9818" y="982"/>
                </a:lnTo>
                <a:cubicBezTo>
                  <a:pt x="9818" y="982"/>
                  <a:pt x="9818" y="0"/>
                  <a:pt x="9818" y="0"/>
                </a:cubicBezTo>
                <a:close/>
                <a:moveTo>
                  <a:pt x="20350" y="1964"/>
                </a:moveTo>
                <a:lnTo>
                  <a:pt x="21426" y="1964"/>
                </a:lnTo>
                <a:cubicBezTo>
                  <a:pt x="21129" y="1133"/>
                  <a:pt x="20469" y="477"/>
                  <a:pt x="19636" y="180"/>
                </a:cubicBezTo>
                <a:lnTo>
                  <a:pt x="19636" y="1254"/>
                </a:lnTo>
                <a:cubicBezTo>
                  <a:pt x="19931" y="1426"/>
                  <a:pt x="20177" y="1670"/>
                  <a:pt x="20350" y="1964"/>
                </a:cubicBezTo>
                <a:moveTo>
                  <a:pt x="982" y="3927"/>
                </a:moveTo>
                <a:lnTo>
                  <a:pt x="0" y="3927"/>
                </a:lnTo>
                <a:lnTo>
                  <a:pt x="0" y="5891"/>
                </a:lnTo>
                <a:lnTo>
                  <a:pt x="982" y="5891"/>
                </a:lnTo>
                <a:cubicBezTo>
                  <a:pt x="982" y="5891"/>
                  <a:pt x="982" y="3927"/>
                  <a:pt x="982" y="3927"/>
                </a:cubicBezTo>
                <a:close/>
                <a:moveTo>
                  <a:pt x="3927" y="21600"/>
                </a:moveTo>
                <a:lnTo>
                  <a:pt x="5891" y="21600"/>
                </a:lnTo>
                <a:lnTo>
                  <a:pt x="5891" y="20618"/>
                </a:lnTo>
                <a:lnTo>
                  <a:pt x="3927" y="20618"/>
                </a:lnTo>
                <a:cubicBezTo>
                  <a:pt x="3927" y="20618"/>
                  <a:pt x="3927" y="21600"/>
                  <a:pt x="3927" y="21600"/>
                </a:cubicBezTo>
                <a:close/>
                <a:moveTo>
                  <a:pt x="13745" y="0"/>
                </a:moveTo>
                <a:lnTo>
                  <a:pt x="11782" y="0"/>
                </a:lnTo>
                <a:lnTo>
                  <a:pt x="11782" y="982"/>
                </a:lnTo>
                <a:lnTo>
                  <a:pt x="13745" y="982"/>
                </a:lnTo>
                <a:cubicBezTo>
                  <a:pt x="13745" y="982"/>
                  <a:pt x="13745" y="0"/>
                  <a:pt x="13745" y="0"/>
                </a:cubicBezTo>
                <a:close/>
                <a:moveTo>
                  <a:pt x="174" y="1964"/>
                </a:moveTo>
                <a:lnTo>
                  <a:pt x="1250" y="1964"/>
                </a:lnTo>
                <a:cubicBezTo>
                  <a:pt x="1423" y="1670"/>
                  <a:pt x="1669" y="1426"/>
                  <a:pt x="1964" y="1254"/>
                </a:cubicBezTo>
                <a:lnTo>
                  <a:pt x="1964" y="180"/>
                </a:lnTo>
                <a:cubicBezTo>
                  <a:pt x="1131" y="477"/>
                  <a:pt x="472" y="1133"/>
                  <a:pt x="174" y="1964"/>
                </a:cubicBezTo>
                <a:moveTo>
                  <a:pt x="1250" y="19636"/>
                </a:moveTo>
                <a:lnTo>
                  <a:pt x="174" y="19636"/>
                </a:lnTo>
                <a:cubicBezTo>
                  <a:pt x="472" y="20467"/>
                  <a:pt x="1131" y="21123"/>
                  <a:pt x="1964" y="21420"/>
                </a:cubicBezTo>
                <a:lnTo>
                  <a:pt x="1964" y="20346"/>
                </a:lnTo>
                <a:cubicBezTo>
                  <a:pt x="1669" y="20174"/>
                  <a:pt x="1423" y="19929"/>
                  <a:pt x="1250" y="19636"/>
                </a:cubicBezTo>
                <a:moveTo>
                  <a:pt x="982" y="11782"/>
                </a:moveTo>
                <a:lnTo>
                  <a:pt x="0" y="11782"/>
                </a:lnTo>
                <a:lnTo>
                  <a:pt x="0" y="13745"/>
                </a:lnTo>
                <a:lnTo>
                  <a:pt x="982" y="13745"/>
                </a:lnTo>
                <a:cubicBezTo>
                  <a:pt x="982" y="13745"/>
                  <a:pt x="982" y="11782"/>
                  <a:pt x="982" y="11782"/>
                </a:cubicBezTo>
                <a:close/>
                <a:moveTo>
                  <a:pt x="982" y="7855"/>
                </a:moveTo>
                <a:lnTo>
                  <a:pt x="0" y="7855"/>
                </a:lnTo>
                <a:lnTo>
                  <a:pt x="0" y="9818"/>
                </a:lnTo>
                <a:lnTo>
                  <a:pt x="982" y="9818"/>
                </a:lnTo>
                <a:cubicBezTo>
                  <a:pt x="982" y="9818"/>
                  <a:pt x="982" y="7855"/>
                  <a:pt x="982" y="7855"/>
                </a:cubicBezTo>
                <a:close/>
                <a:moveTo>
                  <a:pt x="982" y="15709"/>
                </a:moveTo>
                <a:lnTo>
                  <a:pt x="0" y="15709"/>
                </a:lnTo>
                <a:lnTo>
                  <a:pt x="0" y="17673"/>
                </a:lnTo>
                <a:lnTo>
                  <a:pt x="982" y="17673"/>
                </a:lnTo>
                <a:cubicBezTo>
                  <a:pt x="982" y="17673"/>
                  <a:pt x="982" y="15709"/>
                  <a:pt x="982" y="15709"/>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19" name="Shape 2719"/>
          <p:cNvSpPr/>
          <p:nvPr/>
        </p:nvSpPr>
        <p:spPr>
          <a:xfrm>
            <a:off x="2825063" y="9278448"/>
            <a:ext cx="556423" cy="55751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600"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7446" y="18078"/>
                </a:moveTo>
                <a:lnTo>
                  <a:pt x="18081" y="18771"/>
                </a:lnTo>
                <a:cubicBezTo>
                  <a:pt x="18572" y="18323"/>
                  <a:pt x="19024" y="17827"/>
                  <a:pt x="19424" y="17297"/>
                </a:cubicBezTo>
                <a:lnTo>
                  <a:pt x="18672" y="16732"/>
                </a:lnTo>
                <a:cubicBezTo>
                  <a:pt x="18307" y="17216"/>
                  <a:pt x="17894" y="17669"/>
                  <a:pt x="17446" y="18078"/>
                </a:cubicBezTo>
                <a:moveTo>
                  <a:pt x="19632" y="15184"/>
                </a:moveTo>
                <a:lnTo>
                  <a:pt x="20474" y="15602"/>
                </a:lnTo>
                <a:cubicBezTo>
                  <a:pt x="20770" y="15008"/>
                  <a:pt x="21012" y="14383"/>
                  <a:pt x="21194" y="13743"/>
                </a:cubicBezTo>
                <a:lnTo>
                  <a:pt x="20288" y="13487"/>
                </a:lnTo>
                <a:cubicBezTo>
                  <a:pt x="20123" y="14071"/>
                  <a:pt x="19901" y="14642"/>
                  <a:pt x="19632" y="15184"/>
                </a:cubicBezTo>
                <a:moveTo>
                  <a:pt x="2873" y="4886"/>
                </a:moveTo>
                <a:lnTo>
                  <a:pt x="2120" y="4322"/>
                </a:lnTo>
                <a:cubicBezTo>
                  <a:pt x="1721" y="4854"/>
                  <a:pt x="1369" y="5424"/>
                  <a:pt x="1074" y="6018"/>
                </a:cubicBezTo>
                <a:lnTo>
                  <a:pt x="1917" y="6435"/>
                </a:lnTo>
                <a:cubicBezTo>
                  <a:pt x="2186" y="5892"/>
                  <a:pt x="2508" y="5371"/>
                  <a:pt x="2873" y="4886"/>
                </a:cubicBezTo>
                <a:moveTo>
                  <a:pt x="943" y="11741"/>
                </a:moveTo>
                <a:lnTo>
                  <a:pt x="6" y="11829"/>
                </a:lnTo>
                <a:cubicBezTo>
                  <a:pt x="69" y="12492"/>
                  <a:pt x="194" y="13151"/>
                  <a:pt x="377" y="13786"/>
                </a:cubicBezTo>
                <a:lnTo>
                  <a:pt x="1281" y="13527"/>
                </a:lnTo>
                <a:cubicBezTo>
                  <a:pt x="1114" y="12946"/>
                  <a:pt x="1000" y="12346"/>
                  <a:pt x="943" y="11741"/>
                </a:cubicBezTo>
                <a:moveTo>
                  <a:pt x="1265" y="8133"/>
                </a:moveTo>
                <a:lnTo>
                  <a:pt x="359" y="7879"/>
                </a:lnTo>
                <a:cubicBezTo>
                  <a:pt x="179" y="8516"/>
                  <a:pt x="59" y="9176"/>
                  <a:pt x="0" y="9838"/>
                </a:cubicBezTo>
                <a:lnTo>
                  <a:pt x="938" y="9921"/>
                </a:lnTo>
                <a:cubicBezTo>
                  <a:pt x="991" y="9316"/>
                  <a:pt x="1101" y="8714"/>
                  <a:pt x="1265" y="8133"/>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765" y="182"/>
                </a:moveTo>
                <a:cubicBezTo>
                  <a:pt x="12115" y="61"/>
                  <a:pt x="11448" y="0"/>
                  <a:pt x="10788" y="0"/>
                </a:cubicBezTo>
                <a:lnTo>
                  <a:pt x="10787" y="0"/>
                </a:lnTo>
                <a:lnTo>
                  <a:pt x="10736" y="0"/>
                </a:lnTo>
                <a:lnTo>
                  <a:pt x="10779" y="940"/>
                </a:lnTo>
                <a:cubicBezTo>
                  <a:pt x="11389" y="940"/>
                  <a:pt x="12000" y="995"/>
                  <a:pt x="12594" y="1105"/>
                </a:cubicBezTo>
                <a:cubicBezTo>
                  <a:pt x="12594" y="1105"/>
                  <a:pt x="12765" y="182"/>
                  <a:pt x="12765" y="182"/>
                </a:cubicBezTo>
                <a:close/>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0" name="Shape 2720"/>
          <p:cNvSpPr/>
          <p:nvPr/>
        </p:nvSpPr>
        <p:spPr>
          <a:xfrm>
            <a:off x="3891585" y="9278448"/>
            <a:ext cx="556423" cy="55751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14735"/>
                </a:moveTo>
                <a:cubicBezTo>
                  <a:pt x="8622" y="14735"/>
                  <a:pt x="6857" y="12973"/>
                  <a:pt x="6857" y="10800"/>
                </a:cubicBezTo>
                <a:cubicBezTo>
                  <a:pt x="6857" y="8627"/>
                  <a:pt x="8622" y="6865"/>
                  <a:pt x="10800" y="6865"/>
                </a:cubicBezTo>
                <a:cubicBezTo>
                  <a:pt x="12978" y="6865"/>
                  <a:pt x="14743" y="8627"/>
                  <a:pt x="14743" y="10800"/>
                </a:cubicBezTo>
                <a:cubicBezTo>
                  <a:pt x="14743" y="12973"/>
                  <a:pt x="12978" y="14735"/>
                  <a:pt x="10800" y="14735"/>
                </a:cubicBezTo>
                <a:moveTo>
                  <a:pt x="10800" y="5881"/>
                </a:moveTo>
                <a:cubicBezTo>
                  <a:pt x="8078" y="5881"/>
                  <a:pt x="5871" y="8083"/>
                  <a:pt x="5871" y="10800"/>
                </a:cubicBezTo>
                <a:cubicBezTo>
                  <a:pt x="5871" y="13517"/>
                  <a:pt x="8078" y="15719"/>
                  <a:pt x="10800" y="15719"/>
                </a:cubicBezTo>
                <a:cubicBezTo>
                  <a:pt x="13522" y="15719"/>
                  <a:pt x="15729" y="13517"/>
                  <a:pt x="15729" y="10800"/>
                </a:cubicBezTo>
                <a:cubicBezTo>
                  <a:pt x="15729" y="8083"/>
                  <a:pt x="13522" y="5881"/>
                  <a:pt x="10800" y="5881"/>
                </a:cubicBezTo>
                <a:moveTo>
                  <a:pt x="10800" y="20661"/>
                </a:moveTo>
                <a:lnTo>
                  <a:pt x="10801" y="21600"/>
                </a:lnTo>
                <a:cubicBezTo>
                  <a:pt x="11469" y="21598"/>
                  <a:pt x="12137" y="21536"/>
                  <a:pt x="12788" y="21415"/>
                </a:cubicBezTo>
                <a:lnTo>
                  <a:pt x="12614" y="20491"/>
                </a:lnTo>
                <a:cubicBezTo>
                  <a:pt x="12020" y="20603"/>
                  <a:pt x="11409" y="20660"/>
                  <a:pt x="10800" y="20661"/>
                </a:cubicBezTo>
                <a:moveTo>
                  <a:pt x="18660" y="4854"/>
                </a:moveTo>
                <a:lnTo>
                  <a:pt x="19411" y="4287"/>
                </a:lnTo>
                <a:cubicBezTo>
                  <a:pt x="19011" y="3759"/>
                  <a:pt x="18558" y="3264"/>
                  <a:pt x="18065" y="2816"/>
                </a:cubicBezTo>
                <a:lnTo>
                  <a:pt x="17432" y="3510"/>
                </a:lnTo>
                <a:cubicBezTo>
                  <a:pt x="17882" y="3919"/>
                  <a:pt x="18295" y="4371"/>
                  <a:pt x="18660" y="485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5546" y="2435"/>
                </a:moveTo>
                <a:lnTo>
                  <a:pt x="5048" y="1639"/>
                </a:lnTo>
                <a:cubicBezTo>
                  <a:pt x="4484" y="1991"/>
                  <a:pt x="3950" y="2397"/>
                  <a:pt x="3460" y="2846"/>
                </a:cubicBezTo>
                <a:lnTo>
                  <a:pt x="4096" y="3538"/>
                </a:lnTo>
                <a:cubicBezTo>
                  <a:pt x="4544" y="3127"/>
                  <a:pt x="5032" y="2756"/>
                  <a:pt x="5546" y="2435"/>
                </a:cubicBezTo>
                <a:moveTo>
                  <a:pt x="8924" y="1113"/>
                </a:moveTo>
                <a:lnTo>
                  <a:pt x="8748" y="190"/>
                </a:lnTo>
                <a:cubicBezTo>
                  <a:pt x="8093" y="315"/>
                  <a:pt x="7448" y="501"/>
                  <a:pt x="6830" y="743"/>
                </a:cubicBezTo>
                <a:lnTo>
                  <a:pt x="7173" y="1617"/>
                </a:lnTo>
                <a:cubicBezTo>
                  <a:pt x="7738" y="1396"/>
                  <a:pt x="8327" y="1226"/>
                  <a:pt x="8924" y="1113"/>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2873" y="4886"/>
                </a:moveTo>
                <a:lnTo>
                  <a:pt x="2120" y="4322"/>
                </a:lnTo>
                <a:cubicBezTo>
                  <a:pt x="1721" y="4854"/>
                  <a:pt x="1369" y="5424"/>
                  <a:pt x="1074" y="6018"/>
                </a:cubicBezTo>
                <a:lnTo>
                  <a:pt x="1917" y="6435"/>
                </a:lnTo>
                <a:cubicBezTo>
                  <a:pt x="2186" y="5892"/>
                  <a:pt x="2508" y="5371"/>
                  <a:pt x="2873" y="4886"/>
                </a:cubicBezTo>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1" name="Shape 2721"/>
          <p:cNvSpPr/>
          <p:nvPr/>
        </p:nvSpPr>
        <p:spPr>
          <a:xfrm>
            <a:off x="4958108" y="9278448"/>
            <a:ext cx="556423" cy="557516"/>
          </a:xfrm>
          <a:custGeom>
            <a:avLst/>
            <a:gdLst/>
            <a:ahLst/>
            <a:cxnLst>
              <a:cxn ang="0">
                <a:pos x="wd2" y="hd2"/>
              </a:cxn>
              <a:cxn ang="5400000">
                <a:pos x="wd2" y="hd2"/>
              </a:cxn>
              <a:cxn ang="10800000">
                <a:pos x="wd2" y="hd2"/>
              </a:cxn>
              <a:cxn ang="16200000">
                <a:pos x="wd2" y="hd2"/>
              </a:cxn>
            </a:cxnLst>
            <a:rect l="0" t="0" r="r" b="b"/>
            <a:pathLst>
              <a:path w="21600" h="21600" extrusionOk="0">
                <a:moveTo>
                  <a:pt x="14365" y="19991"/>
                </a:moveTo>
                <a:lnTo>
                  <a:pt x="14707" y="20866"/>
                </a:lnTo>
                <a:cubicBezTo>
                  <a:pt x="15328" y="20625"/>
                  <a:pt x="15928" y="20324"/>
                  <a:pt x="16492" y="19973"/>
                </a:cubicBezTo>
                <a:lnTo>
                  <a:pt x="15994" y="19176"/>
                </a:lnTo>
                <a:cubicBezTo>
                  <a:pt x="15479" y="19497"/>
                  <a:pt x="14931" y="19771"/>
                  <a:pt x="14365" y="19991"/>
                </a:cubicBezTo>
                <a:moveTo>
                  <a:pt x="10800" y="20661"/>
                </a:moveTo>
                <a:lnTo>
                  <a:pt x="10801" y="21600"/>
                </a:lnTo>
                <a:cubicBezTo>
                  <a:pt x="11469" y="21598"/>
                  <a:pt x="12137" y="21536"/>
                  <a:pt x="12788" y="21415"/>
                </a:cubicBezTo>
                <a:lnTo>
                  <a:pt x="12614" y="20491"/>
                </a:lnTo>
                <a:cubicBezTo>
                  <a:pt x="12020" y="20603"/>
                  <a:pt x="11409" y="20660"/>
                  <a:pt x="10800" y="20661"/>
                </a:cubicBezTo>
                <a:moveTo>
                  <a:pt x="11148" y="16559"/>
                </a:moveTo>
                <a:lnTo>
                  <a:pt x="15092" y="12624"/>
                </a:lnTo>
                <a:cubicBezTo>
                  <a:pt x="15181" y="12535"/>
                  <a:pt x="15236" y="12412"/>
                  <a:pt x="15236" y="12276"/>
                </a:cubicBezTo>
                <a:cubicBezTo>
                  <a:pt x="15236" y="12004"/>
                  <a:pt x="15015" y="11784"/>
                  <a:pt x="14743" y="11784"/>
                </a:cubicBezTo>
                <a:cubicBezTo>
                  <a:pt x="14607" y="11784"/>
                  <a:pt x="14483" y="11839"/>
                  <a:pt x="14395" y="11928"/>
                </a:cubicBezTo>
                <a:lnTo>
                  <a:pt x="11293" y="15024"/>
                </a:lnTo>
                <a:lnTo>
                  <a:pt x="11293" y="5389"/>
                </a:lnTo>
                <a:cubicBezTo>
                  <a:pt x="11293" y="5117"/>
                  <a:pt x="11072" y="4897"/>
                  <a:pt x="10800" y="4897"/>
                </a:cubicBezTo>
                <a:cubicBezTo>
                  <a:pt x="10528" y="4897"/>
                  <a:pt x="10307" y="5117"/>
                  <a:pt x="10307" y="5389"/>
                </a:cubicBezTo>
                <a:lnTo>
                  <a:pt x="10307" y="15024"/>
                </a:lnTo>
                <a:lnTo>
                  <a:pt x="7206" y="11928"/>
                </a:lnTo>
                <a:cubicBezTo>
                  <a:pt x="7117" y="11839"/>
                  <a:pt x="6993" y="11784"/>
                  <a:pt x="6857" y="11784"/>
                </a:cubicBezTo>
                <a:cubicBezTo>
                  <a:pt x="6585" y="11784"/>
                  <a:pt x="6364" y="12004"/>
                  <a:pt x="6364" y="12276"/>
                </a:cubicBezTo>
                <a:cubicBezTo>
                  <a:pt x="6364" y="12412"/>
                  <a:pt x="6419" y="12535"/>
                  <a:pt x="6508" y="12624"/>
                </a:cubicBezTo>
                <a:lnTo>
                  <a:pt x="10452" y="16559"/>
                </a:lnTo>
                <a:cubicBezTo>
                  <a:pt x="10541" y="16648"/>
                  <a:pt x="10664" y="16703"/>
                  <a:pt x="10800" y="16703"/>
                </a:cubicBezTo>
                <a:cubicBezTo>
                  <a:pt x="10936" y="16703"/>
                  <a:pt x="11059" y="16648"/>
                  <a:pt x="11148" y="16559"/>
                </a:cubicBezTo>
                <a:moveTo>
                  <a:pt x="18660" y="4854"/>
                </a:moveTo>
                <a:lnTo>
                  <a:pt x="19411" y="4287"/>
                </a:lnTo>
                <a:cubicBezTo>
                  <a:pt x="19011" y="3759"/>
                  <a:pt x="18558" y="3264"/>
                  <a:pt x="18065" y="2816"/>
                </a:cubicBezTo>
                <a:lnTo>
                  <a:pt x="17432" y="3510"/>
                </a:lnTo>
                <a:cubicBezTo>
                  <a:pt x="17882" y="3919"/>
                  <a:pt x="18295" y="4371"/>
                  <a:pt x="18660" y="4854"/>
                </a:cubicBezTo>
                <a:moveTo>
                  <a:pt x="6893" y="20882"/>
                </a:moveTo>
                <a:cubicBezTo>
                  <a:pt x="7514" y="21121"/>
                  <a:pt x="8160" y="21302"/>
                  <a:pt x="8814" y="21422"/>
                </a:cubicBezTo>
                <a:lnTo>
                  <a:pt x="8985" y="20499"/>
                </a:lnTo>
                <a:cubicBezTo>
                  <a:pt x="8387" y="20389"/>
                  <a:pt x="7797" y="20223"/>
                  <a:pt x="7231" y="20006"/>
                </a:cubicBezTo>
                <a:cubicBezTo>
                  <a:pt x="7231" y="20006"/>
                  <a:pt x="6893" y="20882"/>
                  <a:pt x="6893" y="20882"/>
                </a:cubicBezTo>
                <a:close/>
                <a:moveTo>
                  <a:pt x="21553" y="9794"/>
                </a:moveTo>
                <a:lnTo>
                  <a:pt x="20617" y="9880"/>
                </a:lnTo>
                <a:cubicBezTo>
                  <a:pt x="20644" y="10182"/>
                  <a:pt x="20659" y="10492"/>
                  <a:pt x="20659" y="10800"/>
                </a:cubicBezTo>
                <a:cubicBezTo>
                  <a:pt x="20659" y="11099"/>
                  <a:pt x="20645" y="11401"/>
                  <a:pt x="20619" y="11699"/>
                </a:cubicBezTo>
                <a:lnTo>
                  <a:pt x="21556" y="11784"/>
                </a:lnTo>
                <a:cubicBezTo>
                  <a:pt x="21585" y="11458"/>
                  <a:pt x="21600" y="11127"/>
                  <a:pt x="21600" y="10800"/>
                </a:cubicBezTo>
                <a:cubicBezTo>
                  <a:pt x="21599" y="10462"/>
                  <a:pt x="21584" y="10124"/>
                  <a:pt x="21553" y="9794"/>
                </a:cubicBezTo>
                <a:moveTo>
                  <a:pt x="21187" y="7835"/>
                </a:moveTo>
                <a:cubicBezTo>
                  <a:pt x="21005" y="7197"/>
                  <a:pt x="20761" y="6573"/>
                  <a:pt x="20463" y="5978"/>
                </a:cubicBezTo>
                <a:lnTo>
                  <a:pt x="19622" y="6399"/>
                </a:lnTo>
                <a:cubicBezTo>
                  <a:pt x="19893" y="6941"/>
                  <a:pt x="20115" y="7510"/>
                  <a:pt x="20282" y="8094"/>
                </a:cubicBezTo>
                <a:cubicBezTo>
                  <a:pt x="20282" y="8094"/>
                  <a:pt x="21187" y="7835"/>
                  <a:pt x="21187" y="7835"/>
                </a:cubicBezTo>
                <a:close/>
                <a:moveTo>
                  <a:pt x="19632" y="15184"/>
                </a:moveTo>
                <a:lnTo>
                  <a:pt x="20474" y="15602"/>
                </a:lnTo>
                <a:cubicBezTo>
                  <a:pt x="20770" y="15008"/>
                  <a:pt x="21012" y="14383"/>
                  <a:pt x="21194" y="13743"/>
                </a:cubicBezTo>
                <a:lnTo>
                  <a:pt x="20288" y="13487"/>
                </a:lnTo>
                <a:cubicBezTo>
                  <a:pt x="20123" y="14071"/>
                  <a:pt x="19901" y="14642"/>
                  <a:pt x="19632" y="15184"/>
                </a:cubicBezTo>
                <a:moveTo>
                  <a:pt x="17446" y="18078"/>
                </a:moveTo>
                <a:lnTo>
                  <a:pt x="18081" y="18771"/>
                </a:lnTo>
                <a:cubicBezTo>
                  <a:pt x="18572" y="18323"/>
                  <a:pt x="19024" y="17827"/>
                  <a:pt x="19424" y="17297"/>
                </a:cubicBezTo>
                <a:lnTo>
                  <a:pt x="18672" y="16732"/>
                </a:lnTo>
                <a:cubicBezTo>
                  <a:pt x="18307" y="17216"/>
                  <a:pt x="17894" y="17669"/>
                  <a:pt x="17446" y="18078"/>
                </a:cubicBezTo>
                <a:moveTo>
                  <a:pt x="8924" y="1113"/>
                </a:moveTo>
                <a:lnTo>
                  <a:pt x="8748" y="190"/>
                </a:lnTo>
                <a:cubicBezTo>
                  <a:pt x="8093" y="315"/>
                  <a:pt x="7448" y="501"/>
                  <a:pt x="6830" y="743"/>
                </a:cubicBezTo>
                <a:lnTo>
                  <a:pt x="7173" y="1617"/>
                </a:lnTo>
                <a:cubicBezTo>
                  <a:pt x="7738" y="1396"/>
                  <a:pt x="8327" y="1226"/>
                  <a:pt x="8924" y="1113"/>
                </a:cubicBezTo>
                <a:moveTo>
                  <a:pt x="12594" y="1105"/>
                </a:moveTo>
                <a:lnTo>
                  <a:pt x="12765" y="182"/>
                </a:lnTo>
                <a:cubicBezTo>
                  <a:pt x="12115" y="61"/>
                  <a:pt x="11448" y="0"/>
                  <a:pt x="10788" y="0"/>
                </a:cubicBezTo>
                <a:lnTo>
                  <a:pt x="10787" y="0"/>
                </a:lnTo>
                <a:lnTo>
                  <a:pt x="10736" y="0"/>
                </a:lnTo>
                <a:lnTo>
                  <a:pt x="10779" y="940"/>
                </a:lnTo>
                <a:cubicBezTo>
                  <a:pt x="11389" y="940"/>
                  <a:pt x="12000" y="995"/>
                  <a:pt x="12594" y="1105"/>
                </a:cubicBezTo>
                <a:moveTo>
                  <a:pt x="16473" y="1615"/>
                </a:moveTo>
                <a:cubicBezTo>
                  <a:pt x="15908" y="1264"/>
                  <a:pt x="15306" y="966"/>
                  <a:pt x="14686" y="726"/>
                </a:cubicBezTo>
                <a:lnTo>
                  <a:pt x="14347" y="1602"/>
                </a:lnTo>
                <a:cubicBezTo>
                  <a:pt x="14912" y="1821"/>
                  <a:pt x="15462" y="2094"/>
                  <a:pt x="15978" y="2413"/>
                </a:cubicBezTo>
                <a:cubicBezTo>
                  <a:pt x="15978" y="2413"/>
                  <a:pt x="16473" y="1615"/>
                  <a:pt x="16473" y="1615"/>
                </a:cubicBezTo>
                <a:close/>
                <a:moveTo>
                  <a:pt x="3510" y="18800"/>
                </a:moveTo>
                <a:cubicBezTo>
                  <a:pt x="4003" y="19247"/>
                  <a:pt x="4539" y="19650"/>
                  <a:pt x="5105" y="19997"/>
                </a:cubicBezTo>
                <a:lnTo>
                  <a:pt x="5599" y="19198"/>
                </a:lnTo>
                <a:cubicBezTo>
                  <a:pt x="5083" y="18881"/>
                  <a:pt x="4592" y="18513"/>
                  <a:pt x="4142" y="18105"/>
                </a:cubicBezTo>
                <a:cubicBezTo>
                  <a:pt x="4142" y="18105"/>
                  <a:pt x="3510" y="18800"/>
                  <a:pt x="3510" y="18800"/>
                </a:cubicBezTo>
                <a:close/>
                <a:moveTo>
                  <a:pt x="2873" y="4886"/>
                </a:moveTo>
                <a:lnTo>
                  <a:pt x="2120" y="4322"/>
                </a:lnTo>
                <a:cubicBezTo>
                  <a:pt x="1721" y="4854"/>
                  <a:pt x="1369" y="5424"/>
                  <a:pt x="1074" y="6018"/>
                </a:cubicBezTo>
                <a:lnTo>
                  <a:pt x="1917" y="6435"/>
                </a:lnTo>
                <a:cubicBezTo>
                  <a:pt x="2186" y="5892"/>
                  <a:pt x="2508" y="5371"/>
                  <a:pt x="2873" y="4886"/>
                </a:cubicBezTo>
                <a:moveTo>
                  <a:pt x="5546" y="2435"/>
                </a:moveTo>
                <a:lnTo>
                  <a:pt x="5048" y="1639"/>
                </a:lnTo>
                <a:cubicBezTo>
                  <a:pt x="4484" y="1991"/>
                  <a:pt x="3950" y="2397"/>
                  <a:pt x="3460" y="2846"/>
                </a:cubicBezTo>
                <a:lnTo>
                  <a:pt x="4096" y="3538"/>
                </a:lnTo>
                <a:cubicBezTo>
                  <a:pt x="4544" y="3127"/>
                  <a:pt x="5032" y="2756"/>
                  <a:pt x="5546" y="2435"/>
                </a:cubicBezTo>
                <a:moveTo>
                  <a:pt x="1105" y="15642"/>
                </a:moveTo>
                <a:cubicBezTo>
                  <a:pt x="1403" y="16235"/>
                  <a:pt x="1759" y="16804"/>
                  <a:pt x="2161" y="17332"/>
                </a:cubicBezTo>
                <a:lnTo>
                  <a:pt x="2910" y="16763"/>
                </a:lnTo>
                <a:cubicBezTo>
                  <a:pt x="2542" y="16281"/>
                  <a:pt x="2218" y="15762"/>
                  <a:pt x="1945" y="15220"/>
                </a:cubicBezTo>
                <a:cubicBezTo>
                  <a:pt x="1945" y="15220"/>
                  <a:pt x="1105" y="15642"/>
                  <a:pt x="1105" y="15642"/>
                </a:cubicBezTo>
                <a:close/>
                <a:moveTo>
                  <a:pt x="1265" y="8133"/>
                </a:moveTo>
                <a:lnTo>
                  <a:pt x="359" y="7879"/>
                </a:lnTo>
                <a:cubicBezTo>
                  <a:pt x="179" y="8516"/>
                  <a:pt x="59" y="9176"/>
                  <a:pt x="0" y="9838"/>
                </a:cubicBezTo>
                <a:lnTo>
                  <a:pt x="938" y="9921"/>
                </a:lnTo>
                <a:cubicBezTo>
                  <a:pt x="991" y="9316"/>
                  <a:pt x="1101" y="8714"/>
                  <a:pt x="1265" y="8133"/>
                </a:cubicBezTo>
                <a:moveTo>
                  <a:pt x="943" y="11741"/>
                </a:moveTo>
                <a:lnTo>
                  <a:pt x="6" y="11829"/>
                </a:lnTo>
                <a:cubicBezTo>
                  <a:pt x="69" y="12492"/>
                  <a:pt x="194" y="13151"/>
                  <a:pt x="377" y="13786"/>
                </a:cubicBezTo>
                <a:lnTo>
                  <a:pt x="1281" y="13527"/>
                </a:lnTo>
                <a:cubicBezTo>
                  <a:pt x="1114" y="12946"/>
                  <a:pt x="1000" y="12346"/>
                  <a:pt x="943" y="1174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2" name="Shape 2722"/>
          <p:cNvSpPr/>
          <p:nvPr/>
        </p:nvSpPr>
        <p:spPr>
          <a:xfrm>
            <a:off x="6024630" y="9278448"/>
            <a:ext cx="556411" cy="557516"/>
          </a:xfrm>
          <a:custGeom>
            <a:avLst/>
            <a:gdLst/>
            <a:ahLst/>
            <a:cxnLst>
              <a:cxn ang="0">
                <a:pos x="wd2" y="hd2"/>
              </a:cxn>
              <a:cxn ang="5400000">
                <a:pos x="wd2" y="hd2"/>
              </a:cxn>
              <a:cxn ang="10800000">
                <a:pos x="wd2" y="hd2"/>
              </a:cxn>
              <a:cxn ang="16200000">
                <a:pos x="wd2" y="hd2"/>
              </a:cxn>
            </a:cxnLst>
            <a:rect l="0" t="0" r="r" b="b"/>
            <a:pathLst>
              <a:path w="21600" h="21600" extrusionOk="0">
                <a:moveTo>
                  <a:pt x="10800" y="20661"/>
                </a:moveTo>
                <a:lnTo>
                  <a:pt x="10802" y="21600"/>
                </a:lnTo>
                <a:cubicBezTo>
                  <a:pt x="11469" y="21598"/>
                  <a:pt x="12137" y="21536"/>
                  <a:pt x="12788" y="21415"/>
                </a:cubicBezTo>
                <a:lnTo>
                  <a:pt x="12615" y="20491"/>
                </a:lnTo>
                <a:cubicBezTo>
                  <a:pt x="12020" y="20603"/>
                  <a:pt x="11409" y="20660"/>
                  <a:pt x="10800" y="20661"/>
                </a:cubicBezTo>
                <a:moveTo>
                  <a:pt x="14365" y="19991"/>
                </a:moveTo>
                <a:lnTo>
                  <a:pt x="14707" y="20866"/>
                </a:lnTo>
                <a:cubicBezTo>
                  <a:pt x="15328" y="20625"/>
                  <a:pt x="15928" y="20324"/>
                  <a:pt x="16492" y="19973"/>
                </a:cubicBezTo>
                <a:lnTo>
                  <a:pt x="15994" y="19176"/>
                </a:lnTo>
                <a:cubicBezTo>
                  <a:pt x="15479" y="19497"/>
                  <a:pt x="14932" y="19771"/>
                  <a:pt x="14365" y="19991"/>
                </a:cubicBezTo>
                <a:moveTo>
                  <a:pt x="11293" y="16211"/>
                </a:moveTo>
                <a:lnTo>
                  <a:pt x="11293" y="6576"/>
                </a:lnTo>
                <a:lnTo>
                  <a:pt x="14395" y="9672"/>
                </a:lnTo>
                <a:cubicBezTo>
                  <a:pt x="14484" y="9761"/>
                  <a:pt x="14607" y="9816"/>
                  <a:pt x="14743" y="9816"/>
                </a:cubicBezTo>
                <a:cubicBezTo>
                  <a:pt x="15016" y="9816"/>
                  <a:pt x="15236" y="9596"/>
                  <a:pt x="15236" y="9324"/>
                </a:cubicBezTo>
                <a:cubicBezTo>
                  <a:pt x="15236" y="9189"/>
                  <a:pt x="15181" y="9065"/>
                  <a:pt x="15092" y="8976"/>
                </a:cubicBezTo>
                <a:lnTo>
                  <a:pt x="11149" y="5041"/>
                </a:lnTo>
                <a:cubicBezTo>
                  <a:pt x="11059" y="4952"/>
                  <a:pt x="10936" y="4897"/>
                  <a:pt x="10800" y="4897"/>
                </a:cubicBezTo>
                <a:cubicBezTo>
                  <a:pt x="10664" y="4897"/>
                  <a:pt x="10541" y="4952"/>
                  <a:pt x="10452" y="5041"/>
                </a:cubicBezTo>
                <a:lnTo>
                  <a:pt x="6509" y="8976"/>
                </a:lnTo>
                <a:cubicBezTo>
                  <a:pt x="6419" y="9065"/>
                  <a:pt x="6364" y="9189"/>
                  <a:pt x="6364" y="9324"/>
                </a:cubicBezTo>
                <a:cubicBezTo>
                  <a:pt x="6364" y="9596"/>
                  <a:pt x="6584" y="9816"/>
                  <a:pt x="6857" y="9816"/>
                </a:cubicBezTo>
                <a:cubicBezTo>
                  <a:pt x="6993" y="9816"/>
                  <a:pt x="7116" y="9761"/>
                  <a:pt x="7206" y="9672"/>
                </a:cubicBezTo>
                <a:lnTo>
                  <a:pt x="10307" y="6576"/>
                </a:lnTo>
                <a:lnTo>
                  <a:pt x="10307" y="16211"/>
                </a:lnTo>
                <a:cubicBezTo>
                  <a:pt x="10307" y="16483"/>
                  <a:pt x="10528" y="16703"/>
                  <a:pt x="10800" y="16703"/>
                </a:cubicBezTo>
                <a:cubicBezTo>
                  <a:pt x="11072" y="16703"/>
                  <a:pt x="11293" y="16483"/>
                  <a:pt x="11293" y="16211"/>
                </a:cubicBezTo>
                <a:moveTo>
                  <a:pt x="17446" y="18078"/>
                </a:moveTo>
                <a:lnTo>
                  <a:pt x="18081" y="18770"/>
                </a:lnTo>
                <a:cubicBezTo>
                  <a:pt x="18572" y="18323"/>
                  <a:pt x="19024" y="17827"/>
                  <a:pt x="19424" y="17297"/>
                </a:cubicBezTo>
                <a:lnTo>
                  <a:pt x="18673" y="16732"/>
                </a:lnTo>
                <a:cubicBezTo>
                  <a:pt x="18307" y="17216"/>
                  <a:pt x="17894" y="17669"/>
                  <a:pt x="17446" y="18078"/>
                </a:cubicBezTo>
                <a:moveTo>
                  <a:pt x="21553" y="9794"/>
                </a:moveTo>
                <a:lnTo>
                  <a:pt x="20617" y="9880"/>
                </a:lnTo>
                <a:cubicBezTo>
                  <a:pt x="20645" y="10182"/>
                  <a:pt x="20659" y="10492"/>
                  <a:pt x="20659" y="10800"/>
                </a:cubicBezTo>
                <a:cubicBezTo>
                  <a:pt x="20659" y="11099"/>
                  <a:pt x="20646" y="11401"/>
                  <a:pt x="20619" y="11699"/>
                </a:cubicBezTo>
                <a:lnTo>
                  <a:pt x="21556" y="11784"/>
                </a:lnTo>
                <a:cubicBezTo>
                  <a:pt x="21586" y="11458"/>
                  <a:pt x="21600" y="11127"/>
                  <a:pt x="21600" y="10800"/>
                </a:cubicBezTo>
                <a:cubicBezTo>
                  <a:pt x="21600" y="10462"/>
                  <a:pt x="21584" y="10124"/>
                  <a:pt x="21553" y="9794"/>
                </a:cubicBezTo>
                <a:moveTo>
                  <a:pt x="18660" y="4853"/>
                </a:moveTo>
                <a:lnTo>
                  <a:pt x="19412" y="4287"/>
                </a:lnTo>
                <a:cubicBezTo>
                  <a:pt x="19011" y="3759"/>
                  <a:pt x="18558" y="3264"/>
                  <a:pt x="18066" y="2816"/>
                </a:cubicBezTo>
                <a:lnTo>
                  <a:pt x="17432" y="3510"/>
                </a:lnTo>
                <a:cubicBezTo>
                  <a:pt x="17882" y="3919"/>
                  <a:pt x="18295" y="4371"/>
                  <a:pt x="18660" y="4853"/>
                </a:cubicBezTo>
                <a:moveTo>
                  <a:pt x="6893" y="20882"/>
                </a:moveTo>
                <a:cubicBezTo>
                  <a:pt x="7513" y="21121"/>
                  <a:pt x="8160" y="21302"/>
                  <a:pt x="8814" y="21422"/>
                </a:cubicBezTo>
                <a:lnTo>
                  <a:pt x="8984" y="20499"/>
                </a:lnTo>
                <a:cubicBezTo>
                  <a:pt x="8387" y="20389"/>
                  <a:pt x="7797" y="20223"/>
                  <a:pt x="7231" y="20006"/>
                </a:cubicBezTo>
                <a:cubicBezTo>
                  <a:pt x="7231" y="20006"/>
                  <a:pt x="6893" y="20882"/>
                  <a:pt x="6893" y="20882"/>
                </a:cubicBezTo>
                <a:close/>
                <a:moveTo>
                  <a:pt x="19632" y="15184"/>
                </a:moveTo>
                <a:lnTo>
                  <a:pt x="20474" y="15602"/>
                </a:lnTo>
                <a:cubicBezTo>
                  <a:pt x="20770" y="15008"/>
                  <a:pt x="21013" y="14383"/>
                  <a:pt x="21194" y="13743"/>
                </a:cubicBezTo>
                <a:lnTo>
                  <a:pt x="20288" y="13487"/>
                </a:lnTo>
                <a:cubicBezTo>
                  <a:pt x="20123" y="14071"/>
                  <a:pt x="19902" y="14642"/>
                  <a:pt x="19632" y="15184"/>
                </a:cubicBezTo>
                <a:moveTo>
                  <a:pt x="21187" y="7835"/>
                </a:moveTo>
                <a:cubicBezTo>
                  <a:pt x="21005" y="7197"/>
                  <a:pt x="20761" y="6573"/>
                  <a:pt x="20464" y="5978"/>
                </a:cubicBezTo>
                <a:lnTo>
                  <a:pt x="19622" y="6399"/>
                </a:lnTo>
                <a:cubicBezTo>
                  <a:pt x="19893" y="6941"/>
                  <a:pt x="20115" y="7510"/>
                  <a:pt x="20282" y="8094"/>
                </a:cubicBezTo>
                <a:cubicBezTo>
                  <a:pt x="20282" y="8094"/>
                  <a:pt x="21187" y="7835"/>
                  <a:pt x="21187" y="7835"/>
                </a:cubicBezTo>
                <a:close/>
                <a:moveTo>
                  <a:pt x="8923" y="1113"/>
                </a:moveTo>
                <a:lnTo>
                  <a:pt x="8747" y="190"/>
                </a:lnTo>
                <a:cubicBezTo>
                  <a:pt x="8093" y="315"/>
                  <a:pt x="7448" y="501"/>
                  <a:pt x="6829" y="743"/>
                </a:cubicBezTo>
                <a:lnTo>
                  <a:pt x="7174" y="1617"/>
                </a:lnTo>
                <a:cubicBezTo>
                  <a:pt x="7737" y="1396"/>
                  <a:pt x="8326" y="1226"/>
                  <a:pt x="8923" y="1113"/>
                </a:cubicBezTo>
                <a:moveTo>
                  <a:pt x="16474" y="1615"/>
                </a:moveTo>
                <a:cubicBezTo>
                  <a:pt x="15907" y="1264"/>
                  <a:pt x="15307" y="966"/>
                  <a:pt x="14687" y="726"/>
                </a:cubicBezTo>
                <a:lnTo>
                  <a:pt x="14346" y="1602"/>
                </a:lnTo>
                <a:cubicBezTo>
                  <a:pt x="14913" y="1821"/>
                  <a:pt x="15462" y="2094"/>
                  <a:pt x="15978" y="2413"/>
                </a:cubicBezTo>
                <a:cubicBezTo>
                  <a:pt x="15978" y="2413"/>
                  <a:pt x="16474" y="1615"/>
                  <a:pt x="16474" y="1615"/>
                </a:cubicBezTo>
                <a:close/>
                <a:moveTo>
                  <a:pt x="2873" y="4886"/>
                </a:moveTo>
                <a:lnTo>
                  <a:pt x="2120" y="4322"/>
                </a:lnTo>
                <a:cubicBezTo>
                  <a:pt x="1720" y="4853"/>
                  <a:pt x="1368" y="5424"/>
                  <a:pt x="1074" y="6018"/>
                </a:cubicBezTo>
                <a:lnTo>
                  <a:pt x="1917" y="6435"/>
                </a:lnTo>
                <a:cubicBezTo>
                  <a:pt x="2186" y="5892"/>
                  <a:pt x="2508" y="5371"/>
                  <a:pt x="2873" y="4886"/>
                </a:cubicBezTo>
                <a:moveTo>
                  <a:pt x="3509" y="18800"/>
                </a:moveTo>
                <a:cubicBezTo>
                  <a:pt x="4003" y="19247"/>
                  <a:pt x="4539" y="19650"/>
                  <a:pt x="5104" y="19997"/>
                </a:cubicBezTo>
                <a:lnTo>
                  <a:pt x="5598" y="19198"/>
                </a:lnTo>
                <a:cubicBezTo>
                  <a:pt x="5082" y="18881"/>
                  <a:pt x="4592" y="18513"/>
                  <a:pt x="4142" y="18105"/>
                </a:cubicBezTo>
                <a:cubicBezTo>
                  <a:pt x="4142" y="18105"/>
                  <a:pt x="3509" y="18800"/>
                  <a:pt x="3509" y="18800"/>
                </a:cubicBezTo>
                <a:close/>
                <a:moveTo>
                  <a:pt x="12594" y="1105"/>
                </a:moveTo>
                <a:lnTo>
                  <a:pt x="12765" y="182"/>
                </a:lnTo>
                <a:cubicBezTo>
                  <a:pt x="12116" y="61"/>
                  <a:pt x="11448" y="0"/>
                  <a:pt x="10788" y="0"/>
                </a:cubicBezTo>
                <a:lnTo>
                  <a:pt x="10787" y="0"/>
                </a:lnTo>
                <a:lnTo>
                  <a:pt x="10736" y="0"/>
                </a:lnTo>
                <a:lnTo>
                  <a:pt x="10779" y="940"/>
                </a:lnTo>
                <a:cubicBezTo>
                  <a:pt x="11389" y="940"/>
                  <a:pt x="12000" y="995"/>
                  <a:pt x="12594" y="1105"/>
                </a:cubicBezTo>
                <a:moveTo>
                  <a:pt x="1104" y="15642"/>
                </a:moveTo>
                <a:cubicBezTo>
                  <a:pt x="1403" y="16235"/>
                  <a:pt x="1758" y="16804"/>
                  <a:pt x="2161" y="17332"/>
                </a:cubicBezTo>
                <a:lnTo>
                  <a:pt x="2910" y="16763"/>
                </a:lnTo>
                <a:cubicBezTo>
                  <a:pt x="2542" y="16281"/>
                  <a:pt x="2218" y="15762"/>
                  <a:pt x="1945" y="15220"/>
                </a:cubicBezTo>
                <a:cubicBezTo>
                  <a:pt x="1945" y="15220"/>
                  <a:pt x="1104" y="15642"/>
                  <a:pt x="1104" y="15642"/>
                </a:cubicBezTo>
                <a:close/>
                <a:moveTo>
                  <a:pt x="5546" y="2435"/>
                </a:moveTo>
                <a:lnTo>
                  <a:pt x="5047" y="1639"/>
                </a:lnTo>
                <a:cubicBezTo>
                  <a:pt x="4484" y="1991"/>
                  <a:pt x="3950" y="2397"/>
                  <a:pt x="3460" y="2846"/>
                </a:cubicBezTo>
                <a:lnTo>
                  <a:pt x="4096" y="3538"/>
                </a:lnTo>
                <a:cubicBezTo>
                  <a:pt x="4544" y="3127"/>
                  <a:pt x="5031" y="2756"/>
                  <a:pt x="5546" y="2435"/>
                </a:cubicBezTo>
                <a:moveTo>
                  <a:pt x="1264" y="8133"/>
                </a:moveTo>
                <a:lnTo>
                  <a:pt x="358" y="7879"/>
                </a:lnTo>
                <a:cubicBezTo>
                  <a:pt x="179" y="8516"/>
                  <a:pt x="59" y="9176"/>
                  <a:pt x="0" y="9838"/>
                </a:cubicBezTo>
                <a:lnTo>
                  <a:pt x="938" y="9921"/>
                </a:lnTo>
                <a:cubicBezTo>
                  <a:pt x="991" y="9317"/>
                  <a:pt x="1101" y="8714"/>
                  <a:pt x="1264" y="8133"/>
                </a:cubicBezTo>
                <a:moveTo>
                  <a:pt x="942" y="11741"/>
                </a:moveTo>
                <a:lnTo>
                  <a:pt x="6" y="11829"/>
                </a:lnTo>
                <a:cubicBezTo>
                  <a:pt x="69" y="12492"/>
                  <a:pt x="194" y="13151"/>
                  <a:pt x="377" y="13786"/>
                </a:cubicBezTo>
                <a:lnTo>
                  <a:pt x="1281" y="13527"/>
                </a:lnTo>
                <a:cubicBezTo>
                  <a:pt x="1114" y="12946"/>
                  <a:pt x="1000" y="12346"/>
                  <a:pt x="942" y="1174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3" name="Shape 2723"/>
          <p:cNvSpPr/>
          <p:nvPr/>
        </p:nvSpPr>
        <p:spPr>
          <a:xfrm>
            <a:off x="7091153"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8345" y="10309"/>
                </a:moveTo>
                <a:lnTo>
                  <a:pt x="7899" y="10309"/>
                </a:lnTo>
                <a:cubicBezTo>
                  <a:pt x="7974" y="9863"/>
                  <a:pt x="8153" y="9453"/>
                  <a:pt x="8405" y="9099"/>
                </a:cubicBezTo>
                <a:lnTo>
                  <a:pt x="8717" y="9412"/>
                </a:lnTo>
                <a:cubicBezTo>
                  <a:pt x="8909" y="9604"/>
                  <a:pt x="9220" y="9604"/>
                  <a:pt x="9412" y="9412"/>
                </a:cubicBezTo>
                <a:cubicBezTo>
                  <a:pt x="9603" y="9220"/>
                  <a:pt x="9603" y="8909"/>
                  <a:pt x="9412" y="8717"/>
                </a:cubicBezTo>
                <a:lnTo>
                  <a:pt x="9101" y="8407"/>
                </a:lnTo>
                <a:cubicBezTo>
                  <a:pt x="9454" y="8157"/>
                  <a:pt x="9864" y="7979"/>
                  <a:pt x="10309" y="7904"/>
                </a:cubicBezTo>
                <a:lnTo>
                  <a:pt x="10309" y="8345"/>
                </a:lnTo>
                <a:cubicBezTo>
                  <a:pt x="10309" y="8617"/>
                  <a:pt x="10529" y="8836"/>
                  <a:pt x="10800" y="8836"/>
                </a:cubicBezTo>
                <a:cubicBezTo>
                  <a:pt x="11071" y="8836"/>
                  <a:pt x="11291" y="8617"/>
                  <a:pt x="11291" y="8345"/>
                </a:cubicBezTo>
                <a:lnTo>
                  <a:pt x="11291" y="7904"/>
                </a:lnTo>
                <a:cubicBezTo>
                  <a:pt x="11737" y="7979"/>
                  <a:pt x="12146" y="8157"/>
                  <a:pt x="12499" y="8407"/>
                </a:cubicBezTo>
                <a:lnTo>
                  <a:pt x="12188" y="8717"/>
                </a:lnTo>
                <a:cubicBezTo>
                  <a:pt x="11997" y="8909"/>
                  <a:pt x="11997" y="9220"/>
                  <a:pt x="12188" y="9412"/>
                </a:cubicBezTo>
                <a:cubicBezTo>
                  <a:pt x="12380" y="9604"/>
                  <a:pt x="12691" y="9604"/>
                  <a:pt x="12883" y="9412"/>
                </a:cubicBezTo>
                <a:lnTo>
                  <a:pt x="13195" y="9099"/>
                </a:lnTo>
                <a:cubicBezTo>
                  <a:pt x="13447" y="9453"/>
                  <a:pt x="13626" y="9863"/>
                  <a:pt x="13701" y="10309"/>
                </a:cubicBezTo>
                <a:lnTo>
                  <a:pt x="13255" y="10309"/>
                </a:lnTo>
                <a:cubicBezTo>
                  <a:pt x="12983" y="10309"/>
                  <a:pt x="12764" y="10529"/>
                  <a:pt x="12764" y="10800"/>
                </a:cubicBezTo>
                <a:cubicBezTo>
                  <a:pt x="12764" y="11071"/>
                  <a:pt x="12983" y="11291"/>
                  <a:pt x="13255" y="11291"/>
                </a:cubicBezTo>
                <a:lnTo>
                  <a:pt x="13701" y="11291"/>
                </a:lnTo>
                <a:cubicBezTo>
                  <a:pt x="13626" y="11738"/>
                  <a:pt x="13447" y="12147"/>
                  <a:pt x="13195" y="12501"/>
                </a:cubicBezTo>
                <a:lnTo>
                  <a:pt x="12883" y="12188"/>
                </a:lnTo>
                <a:cubicBezTo>
                  <a:pt x="12691" y="11997"/>
                  <a:pt x="12380" y="11997"/>
                  <a:pt x="12188" y="12188"/>
                </a:cubicBezTo>
                <a:cubicBezTo>
                  <a:pt x="11997" y="12380"/>
                  <a:pt x="11997" y="12691"/>
                  <a:pt x="12188" y="12883"/>
                </a:cubicBezTo>
                <a:lnTo>
                  <a:pt x="12499" y="13193"/>
                </a:lnTo>
                <a:cubicBezTo>
                  <a:pt x="12146" y="13444"/>
                  <a:pt x="11737" y="13621"/>
                  <a:pt x="11291" y="13696"/>
                </a:cubicBezTo>
                <a:lnTo>
                  <a:pt x="11291" y="13255"/>
                </a:lnTo>
                <a:cubicBezTo>
                  <a:pt x="11291" y="12983"/>
                  <a:pt x="11071" y="12764"/>
                  <a:pt x="10800" y="12764"/>
                </a:cubicBezTo>
                <a:cubicBezTo>
                  <a:pt x="10529" y="12764"/>
                  <a:pt x="10309" y="12983"/>
                  <a:pt x="10309" y="13255"/>
                </a:cubicBezTo>
                <a:lnTo>
                  <a:pt x="10309" y="13696"/>
                </a:lnTo>
                <a:cubicBezTo>
                  <a:pt x="9864" y="13621"/>
                  <a:pt x="9454" y="13444"/>
                  <a:pt x="9101" y="13193"/>
                </a:cubicBezTo>
                <a:lnTo>
                  <a:pt x="9412" y="12883"/>
                </a:lnTo>
                <a:cubicBezTo>
                  <a:pt x="9603" y="12691"/>
                  <a:pt x="9603" y="12380"/>
                  <a:pt x="9412" y="12188"/>
                </a:cubicBezTo>
                <a:cubicBezTo>
                  <a:pt x="9220" y="11997"/>
                  <a:pt x="8909" y="11997"/>
                  <a:pt x="8717" y="12188"/>
                </a:cubicBezTo>
                <a:lnTo>
                  <a:pt x="8405" y="12501"/>
                </a:lnTo>
                <a:cubicBezTo>
                  <a:pt x="8153" y="12147"/>
                  <a:pt x="7974" y="11738"/>
                  <a:pt x="7899" y="11291"/>
                </a:cubicBezTo>
                <a:lnTo>
                  <a:pt x="8345" y="11291"/>
                </a:lnTo>
                <a:cubicBezTo>
                  <a:pt x="8617" y="11291"/>
                  <a:pt x="8836" y="11071"/>
                  <a:pt x="8836" y="10800"/>
                </a:cubicBezTo>
                <a:cubicBezTo>
                  <a:pt x="8836" y="10529"/>
                  <a:pt x="8617" y="10309"/>
                  <a:pt x="8345" y="10309"/>
                </a:cubicBezTo>
                <a:moveTo>
                  <a:pt x="8023" y="13577"/>
                </a:moveTo>
                <a:lnTo>
                  <a:pt x="8023" y="13578"/>
                </a:lnTo>
                <a:cubicBezTo>
                  <a:pt x="8734" y="14288"/>
                  <a:pt x="9716" y="14727"/>
                  <a:pt x="10800" y="14727"/>
                </a:cubicBezTo>
                <a:cubicBezTo>
                  <a:pt x="11884" y="14727"/>
                  <a:pt x="12866" y="14288"/>
                  <a:pt x="13577" y="13578"/>
                </a:cubicBezTo>
                <a:lnTo>
                  <a:pt x="13577" y="13577"/>
                </a:lnTo>
                <a:lnTo>
                  <a:pt x="13577" y="13577"/>
                </a:lnTo>
                <a:cubicBezTo>
                  <a:pt x="14288" y="12866"/>
                  <a:pt x="14727" y="11884"/>
                  <a:pt x="14727" y="10800"/>
                </a:cubicBezTo>
                <a:cubicBezTo>
                  <a:pt x="14727" y="8631"/>
                  <a:pt x="12969" y="6873"/>
                  <a:pt x="10800" y="6873"/>
                </a:cubicBezTo>
                <a:cubicBezTo>
                  <a:pt x="8631" y="6873"/>
                  <a:pt x="6873" y="8631"/>
                  <a:pt x="6873" y="10800"/>
                </a:cubicBezTo>
                <a:cubicBezTo>
                  <a:pt x="6873" y="11884"/>
                  <a:pt x="7311" y="12866"/>
                  <a:pt x="8023" y="13577"/>
                </a:cubicBezTo>
                <a:cubicBezTo>
                  <a:pt x="8023" y="13577"/>
                  <a:pt x="8023" y="13577"/>
                  <a:pt x="8023" y="13577"/>
                </a:cubicBezTo>
                <a:close/>
                <a:moveTo>
                  <a:pt x="10800" y="11782"/>
                </a:moveTo>
                <a:cubicBezTo>
                  <a:pt x="11342" y="11782"/>
                  <a:pt x="11782" y="11342"/>
                  <a:pt x="11782" y="10800"/>
                </a:cubicBezTo>
                <a:cubicBezTo>
                  <a:pt x="11782" y="10258"/>
                  <a:pt x="11342" y="9818"/>
                  <a:pt x="10800" y="9818"/>
                </a:cubicBezTo>
                <a:cubicBezTo>
                  <a:pt x="10258" y="9818"/>
                  <a:pt x="9818" y="10258"/>
                  <a:pt x="9818" y="10800"/>
                </a:cubicBezTo>
                <a:cubicBezTo>
                  <a:pt x="9818" y="11342"/>
                  <a:pt x="10258" y="11782"/>
                  <a:pt x="10800" y="11782"/>
                </a:cubicBezTo>
                <a:moveTo>
                  <a:pt x="17673" y="5891"/>
                </a:moveTo>
                <a:cubicBezTo>
                  <a:pt x="17131" y="5891"/>
                  <a:pt x="16691" y="6331"/>
                  <a:pt x="16691" y="6873"/>
                </a:cubicBezTo>
                <a:lnTo>
                  <a:pt x="16691" y="7855"/>
                </a:lnTo>
                <a:cubicBezTo>
                  <a:pt x="16691" y="8396"/>
                  <a:pt x="17131" y="8836"/>
                  <a:pt x="17673" y="8836"/>
                </a:cubicBezTo>
                <a:lnTo>
                  <a:pt x="17673" y="12764"/>
                </a:lnTo>
                <a:cubicBezTo>
                  <a:pt x="17131" y="12764"/>
                  <a:pt x="16691" y="13204"/>
                  <a:pt x="16691" y="13745"/>
                </a:cubicBezTo>
                <a:lnTo>
                  <a:pt x="16691" y="14727"/>
                </a:lnTo>
                <a:cubicBezTo>
                  <a:pt x="16691" y="15270"/>
                  <a:pt x="17131" y="15709"/>
                  <a:pt x="17673" y="15709"/>
                </a:cubicBezTo>
                <a:lnTo>
                  <a:pt x="17673" y="17673"/>
                </a:lnTo>
                <a:lnTo>
                  <a:pt x="3927" y="17673"/>
                </a:lnTo>
                <a:lnTo>
                  <a:pt x="3927" y="3927"/>
                </a:lnTo>
                <a:lnTo>
                  <a:pt x="17673" y="3927"/>
                </a:lnTo>
                <a:cubicBezTo>
                  <a:pt x="17673" y="3927"/>
                  <a:pt x="17673" y="5891"/>
                  <a:pt x="17673" y="5891"/>
                </a:cubicBezTo>
                <a:close/>
                <a:moveTo>
                  <a:pt x="18655" y="5891"/>
                </a:moveTo>
                <a:lnTo>
                  <a:pt x="18655" y="2945"/>
                </a:lnTo>
                <a:lnTo>
                  <a:pt x="2945" y="2945"/>
                </a:lnTo>
                <a:lnTo>
                  <a:pt x="2945" y="18655"/>
                </a:lnTo>
                <a:lnTo>
                  <a:pt x="18655" y="18655"/>
                </a:lnTo>
                <a:lnTo>
                  <a:pt x="18655" y="15709"/>
                </a:lnTo>
                <a:cubicBezTo>
                  <a:pt x="19196" y="15709"/>
                  <a:pt x="19636" y="15270"/>
                  <a:pt x="19636" y="14727"/>
                </a:cubicBezTo>
                <a:lnTo>
                  <a:pt x="19636" y="13745"/>
                </a:lnTo>
                <a:cubicBezTo>
                  <a:pt x="19636" y="13204"/>
                  <a:pt x="19196" y="12764"/>
                  <a:pt x="18655" y="12764"/>
                </a:cubicBezTo>
                <a:lnTo>
                  <a:pt x="18655" y="8836"/>
                </a:lnTo>
                <a:cubicBezTo>
                  <a:pt x="19196" y="8836"/>
                  <a:pt x="19636" y="8396"/>
                  <a:pt x="19636" y="7855"/>
                </a:cubicBezTo>
                <a:lnTo>
                  <a:pt x="19636" y="6873"/>
                </a:lnTo>
                <a:cubicBezTo>
                  <a:pt x="19636" y="6331"/>
                  <a:pt x="19196" y="5891"/>
                  <a:pt x="18655" y="58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4" name="Shape 2724"/>
          <p:cNvSpPr/>
          <p:nvPr/>
        </p:nvSpPr>
        <p:spPr>
          <a:xfrm>
            <a:off x="8157675"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5709"/>
                </a:moveTo>
                <a:lnTo>
                  <a:pt x="5891" y="15709"/>
                </a:lnTo>
                <a:lnTo>
                  <a:pt x="5891" y="11782"/>
                </a:lnTo>
                <a:lnTo>
                  <a:pt x="15709" y="11782"/>
                </a:lnTo>
                <a:cubicBezTo>
                  <a:pt x="15709" y="11782"/>
                  <a:pt x="15709" y="15709"/>
                  <a:pt x="15709" y="15709"/>
                </a:cubicBezTo>
                <a:close/>
                <a:moveTo>
                  <a:pt x="16691" y="10800"/>
                </a:moveTo>
                <a:lnTo>
                  <a:pt x="4909" y="10800"/>
                </a:lnTo>
                <a:lnTo>
                  <a:pt x="4909" y="16691"/>
                </a:lnTo>
                <a:lnTo>
                  <a:pt x="16691" y="16691"/>
                </a:lnTo>
                <a:cubicBezTo>
                  <a:pt x="16691" y="16691"/>
                  <a:pt x="16691" y="10800"/>
                  <a:pt x="16691" y="10800"/>
                </a:cubicBezTo>
                <a:close/>
                <a:moveTo>
                  <a:pt x="11782" y="13745"/>
                </a:moveTo>
                <a:lnTo>
                  <a:pt x="9818" y="13745"/>
                </a:lnTo>
                <a:lnTo>
                  <a:pt x="9818" y="14727"/>
                </a:lnTo>
                <a:lnTo>
                  <a:pt x="11782" y="14727"/>
                </a:lnTo>
                <a:cubicBezTo>
                  <a:pt x="11782" y="14727"/>
                  <a:pt x="11782" y="13745"/>
                  <a:pt x="11782" y="13745"/>
                </a:cubicBezTo>
                <a:close/>
                <a:moveTo>
                  <a:pt x="18655" y="17673"/>
                </a:moveTo>
                <a:cubicBezTo>
                  <a:pt x="18655" y="18214"/>
                  <a:pt x="18214" y="18655"/>
                  <a:pt x="17673" y="18655"/>
                </a:cubicBezTo>
                <a:lnTo>
                  <a:pt x="3927" y="18655"/>
                </a:lnTo>
                <a:cubicBezTo>
                  <a:pt x="3385" y="18655"/>
                  <a:pt x="2945" y="18214"/>
                  <a:pt x="2945" y="17673"/>
                </a:cubicBezTo>
                <a:lnTo>
                  <a:pt x="2945" y="982"/>
                </a:lnTo>
                <a:lnTo>
                  <a:pt x="18655" y="982"/>
                </a:lnTo>
                <a:cubicBezTo>
                  <a:pt x="18655" y="982"/>
                  <a:pt x="18655" y="17673"/>
                  <a:pt x="18655" y="17673"/>
                </a:cubicBezTo>
                <a:close/>
                <a:moveTo>
                  <a:pt x="21109" y="0"/>
                </a:moveTo>
                <a:lnTo>
                  <a:pt x="491" y="0"/>
                </a:lnTo>
                <a:cubicBezTo>
                  <a:pt x="220" y="0"/>
                  <a:pt x="0" y="220"/>
                  <a:pt x="0" y="491"/>
                </a:cubicBezTo>
                <a:cubicBezTo>
                  <a:pt x="0" y="762"/>
                  <a:pt x="220" y="982"/>
                  <a:pt x="491" y="982"/>
                </a:cubicBezTo>
                <a:lnTo>
                  <a:pt x="1964" y="982"/>
                </a:lnTo>
                <a:lnTo>
                  <a:pt x="1964" y="17673"/>
                </a:lnTo>
                <a:cubicBezTo>
                  <a:pt x="1964" y="18757"/>
                  <a:pt x="2843" y="19636"/>
                  <a:pt x="3927" y="19636"/>
                </a:cubicBezTo>
                <a:lnTo>
                  <a:pt x="4909" y="19636"/>
                </a:lnTo>
                <a:lnTo>
                  <a:pt x="4909" y="21109"/>
                </a:lnTo>
                <a:cubicBezTo>
                  <a:pt x="4909" y="21380"/>
                  <a:pt x="5129" y="21600"/>
                  <a:pt x="5400" y="21600"/>
                </a:cubicBezTo>
                <a:cubicBezTo>
                  <a:pt x="5671" y="21600"/>
                  <a:pt x="5891" y="21380"/>
                  <a:pt x="5891" y="21109"/>
                </a:cubicBezTo>
                <a:lnTo>
                  <a:pt x="5891" y="19636"/>
                </a:lnTo>
                <a:lnTo>
                  <a:pt x="15709" y="19636"/>
                </a:lnTo>
                <a:lnTo>
                  <a:pt x="15709" y="21109"/>
                </a:lnTo>
                <a:cubicBezTo>
                  <a:pt x="15709" y="21380"/>
                  <a:pt x="15929" y="21600"/>
                  <a:pt x="16200" y="21600"/>
                </a:cubicBezTo>
                <a:cubicBezTo>
                  <a:pt x="16471" y="21600"/>
                  <a:pt x="16691" y="21380"/>
                  <a:pt x="16691" y="21109"/>
                </a:cubicBezTo>
                <a:lnTo>
                  <a:pt x="16691" y="19636"/>
                </a:lnTo>
                <a:lnTo>
                  <a:pt x="17673" y="19636"/>
                </a:lnTo>
                <a:cubicBezTo>
                  <a:pt x="18757" y="19636"/>
                  <a:pt x="19636" y="18757"/>
                  <a:pt x="19636" y="17673"/>
                </a:cubicBezTo>
                <a:lnTo>
                  <a:pt x="19636" y="982"/>
                </a:lnTo>
                <a:lnTo>
                  <a:pt x="21109" y="982"/>
                </a:lnTo>
                <a:cubicBezTo>
                  <a:pt x="21380" y="982"/>
                  <a:pt x="21600" y="762"/>
                  <a:pt x="21600" y="491"/>
                </a:cubicBezTo>
                <a:cubicBezTo>
                  <a:pt x="21600" y="220"/>
                  <a:pt x="21380" y="0"/>
                  <a:pt x="21109" y="0"/>
                </a:cubicBezTo>
                <a:moveTo>
                  <a:pt x="11782" y="5891"/>
                </a:moveTo>
                <a:lnTo>
                  <a:pt x="9818" y="5891"/>
                </a:lnTo>
                <a:lnTo>
                  <a:pt x="9818" y="6873"/>
                </a:lnTo>
                <a:lnTo>
                  <a:pt x="11782" y="6873"/>
                </a:lnTo>
                <a:cubicBezTo>
                  <a:pt x="11782" y="6873"/>
                  <a:pt x="11782" y="5891"/>
                  <a:pt x="11782" y="5891"/>
                </a:cubicBezTo>
                <a:close/>
                <a:moveTo>
                  <a:pt x="15709" y="7855"/>
                </a:moveTo>
                <a:lnTo>
                  <a:pt x="5891" y="7855"/>
                </a:lnTo>
                <a:lnTo>
                  <a:pt x="5891" y="3927"/>
                </a:lnTo>
                <a:lnTo>
                  <a:pt x="15709" y="3927"/>
                </a:lnTo>
                <a:cubicBezTo>
                  <a:pt x="15709" y="3927"/>
                  <a:pt x="15709" y="7855"/>
                  <a:pt x="15709" y="7855"/>
                </a:cubicBezTo>
                <a:close/>
                <a:moveTo>
                  <a:pt x="16691" y="2945"/>
                </a:moveTo>
                <a:lnTo>
                  <a:pt x="4909" y="2945"/>
                </a:lnTo>
                <a:lnTo>
                  <a:pt x="4909" y="8836"/>
                </a:lnTo>
                <a:lnTo>
                  <a:pt x="16691" y="8836"/>
                </a:lnTo>
                <a:cubicBezTo>
                  <a:pt x="16691" y="8836"/>
                  <a:pt x="16691" y="2945"/>
                  <a:pt x="16691" y="294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5" name="Shape 2725"/>
          <p:cNvSpPr/>
          <p:nvPr/>
        </p:nvSpPr>
        <p:spPr>
          <a:xfrm>
            <a:off x="9224197"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55" y="17673"/>
                </a:moveTo>
                <a:cubicBezTo>
                  <a:pt x="18655" y="18214"/>
                  <a:pt x="18214" y="18655"/>
                  <a:pt x="17673" y="18655"/>
                </a:cubicBezTo>
                <a:lnTo>
                  <a:pt x="3927" y="18655"/>
                </a:lnTo>
                <a:cubicBezTo>
                  <a:pt x="3385" y="18655"/>
                  <a:pt x="2945" y="18214"/>
                  <a:pt x="2945" y="17673"/>
                </a:cubicBezTo>
                <a:lnTo>
                  <a:pt x="2945" y="982"/>
                </a:lnTo>
                <a:lnTo>
                  <a:pt x="18655" y="982"/>
                </a:lnTo>
                <a:cubicBezTo>
                  <a:pt x="18655" y="982"/>
                  <a:pt x="18655" y="17673"/>
                  <a:pt x="18655" y="17673"/>
                </a:cubicBezTo>
                <a:close/>
                <a:moveTo>
                  <a:pt x="21109" y="0"/>
                </a:moveTo>
                <a:lnTo>
                  <a:pt x="491" y="0"/>
                </a:lnTo>
                <a:cubicBezTo>
                  <a:pt x="220" y="0"/>
                  <a:pt x="0" y="220"/>
                  <a:pt x="0" y="491"/>
                </a:cubicBezTo>
                <a:cubicBezTo>
                  <a:pt x="0" y="762"/>
                  <a:pt x="220" y="982"/>
                  <a:pt x="491" y="982"/>
                </a:cubicBezTo>
                <a:lnTo>
                  <a:pt x="1964" y="982"/>
                </a:lnTo>
                <a:lnTo>
                  <a:pt x="1964" y="17673"/>
                </a:lnTo>
                <a:cubicBezTo>
                  <a:pt x="1964" y="18757"/>
                  <a:pt x="2843" y="19636"/>
                  <a:pt x="3927" y="19636"/>
                </a:cubicBezTo>
                <a:lnTo>
                  <a:pt x="4909" y="19636"/>
                </a:lnTo>
                <a:lnTo>
                  <a:pt x="4909" y="21109"/>
                </a:lnTo>
                <a:cubicBezTo>
                  <a:pt x="4909" y="21380"/>
                  <a:pt x="5129" y="21600"/>
                  <a:pt x="5400" y="21600"/>
                </a:cubicBezTo>
                <a:cubicBezTo>
                  <a:pt x="5671" y="21600"/>
                  <a:pt x="5891" y="21380"/>
                  <a:pt x="5891" y="21109"/>
                </a:cubicBezTo>
                <a:lnTo>
                  <a:pt x="5891" y="19636"/>
                </a:lnTo>
                <a:lnTo>
                  <a:pt x="15709" y="19636"/>
                </a:lnTo>
                <a:lnTo>
                  <a:pt x="15709" y="21109"/>
                </a:lnTo>
                <a:cubicBezTo>
                  <a:pt x="15709" y="21380"/>
                  <a:pt x="15929" y="21600"/>
                  <a:pt x="16200" y="21600"/>
                </a:cubicBezTo>
                <a:cubicBezTo>
                  <a:pt x="16471" y="21600"/>
                  <a:pt x="16691" y="21380"/>
                  <a:pt x="16691" y="21109"/>
                </a:cubicBezTo>
                <a:lnTo>
                  <a:pt x="16691" y="19636"/>
                </a:lnTo>
                <a:lnTo>
                  <a:pt x="17673" y="19636"/>
                </a:lnTo>
                <a:cubicBezTo>
                  <a:pt x="18757" y="19636"/>
                  <a:pt x="19636" y="18757"/>
                  <a:pt x="19636" y="17673"/>
                </a:cubicBezTo>
                <a:lnTo>
                  <a:pt x="19636" y="982"/>
                </a:lnTo>
                <a:lnTo>
                  <a:pt x="21109" y="982"/>
                </a:lnTo>
                <a:cubicBezTo>
                  <a:pt x="21380" y="982"/>
                  <a:pt x="21600" y="762"/>
                  <a:pt x="21600" y="491"/>
                </a:cubicBezTo>
                <a:cubicBezTo>
                  <a:pt x="21600" y="220"/>
                  <a:pt x="21380" y="0"/>
                  <a:pt x="21109" y="0"/>
                </a:cubicBezTo>
                <a:moveTo>
                  <a:pt x="15709" y="10800"/>
                </a:moveTo>
                <a:lnTo>
                  <a:pt x="11782" y="10800"/>
                </a:lnTo>
                <a:lnTo>
                  <a:pt x="11782" y="9818"/>
                </a:lnTo>
                <a:lnTo>
                  <a:pt x="9818" y="9818"/>
                </a:lnTo>
                <a:lnTo>
                  <a:pt x="9818" y="10800"/>
                </a:lnTo>
                <a:lnTo>
                  <a:pt x="5891" y="10800"/>
                </a:lnTo>
                <a:lnTo>
                  <a:pt x="5891" y="8836"/>
                </a:lnTo>
                <a:lnTo>
                  <a:pt x="15709" y="8836"/>
                </a:lnTo>
                <a:cubicBezTo>
                  <a:pt x="15709" y="8836"/>
                  <a:pt x="15709" y="10800"/>
                  <a:pt x="15709" y="10800"/>
                </a:cubicBezTo>
                <a:close/>
                <a:moveTo>
                  <a:pt x="16691" y="7855"/>
                </a:moveTo>
                <a:lnTo>
                  <a:pt x="4909" y="7855"/>
                </a:lnTo>
                <a:lnTo>
                  <a:pt x="4909" y="11782"/>
                </a:lnTo>
                <a:lnTo>
                  <a:pt x="16691" y="11782"/>
                </a:lnTo>
                <a:cubicBezTo>
                  <a:pt x="16691" y="11782"/>
                  <a:pt x="16691" y="7855"/>
                  <a:pt x="16691" y="7855"/>
                </a:cubicBezTo>
                <a:close/>
                <a:moveTo>
                  <a:pt x="15709" y="15709"/>
                </a:moveTo>
                <a:lnTo>
                  <a:pt x="11782" y="15709"/>
                </a:lnTo>
                <a:lnTo>
                  <a:pt x="11782" y="14727"/>
                </a:lnTo>
                <a:lnTo>
                  <a:pt x="9818" y="14727"/>
                </a:lnTo>
                <a:lnTo>
                  <a:pt x="9818" y="15709"/>
                </a:lnTo>
                <a:lnTo>
                  <a:pt x="5891" y="15709"/>
                </a:lnTo>
                <a:lnTo>
                  <a:pt x="5891" y="13745"/>
                </a:lnTo>
                <a:lnTo>
                  <a:pt x="15709" y="13745"/>
                </a:lnTo>
                <a:cubicBezTo>
                  <a:pt x="15709" y="13745"/>
                  <a:pt x="15709" y="15709"/>
                  <a:pt x="15709" y="15709"/>
                </a:cubicBezTo>
                <a:close/>
                <a:moveTo>
                  <a:pt x="16691" y="12764"/>
                </a:moveTo>
                <a:lnTo>
                  <a:pt x="4909" y="12764"/>
                </a:lnTo>
                <a:lnTo>
                  <a:pt x="4909" y="16691"/>
                </a:lnTo>
                <a:lnTo>
                  <a:pt x="16691" y="16691"/>
                </a:lnTo>
                <a:cubicBezTo>
                  <a:pt x="16691" y="16691"/>
                  <a:pt x="16691" y="12764"/>
                  <a:pt x="16691" y="12764"/>
                </a:cubicBezTo>
                <a:close/>
                <a:moveTo>
                  <a:pt x="15709" y="5891"/>
                </a:moveTo>
                <a:lnTo>
                  <a:pt x="11782" y="5891"/>
                </a:lnTo>
                <a:lnTo>
                  <a:pt x="11782" y="4909"/>
                </a:lnTo>
                <a:lnTo>
                  <a:pt x="9818" y="4909"/>
                </a:lnTo>
                <a:lnTo>
                  <a:pt x="9818" y="5891"/>
                </a:lnTo>
                <a:lnTo>
                  <a:pt x="5891" y="5891"/>
                </a:lnTo>
                <a:lnTo>
                  <a:pt x="5891" y="3927"/>
                </a:lnTo>
                <a:lnTo>
                  <a:pt x="15709" y="3927"/>
                </a:lnTo>
                <a:cubicBezTo>
                  <a:pt x="15709" y="3927"/>
                  <a:pt x="15709" y="5891"/>
                  <a:pt x="15709" y="5891"/>
                </a:cubicBezTo>
                <a:close/>
                <a:moveTo>
                  <a:pt x="16691" y="2945"/>
                </a:moveTo>
                <a:lnTo>
                  <a:pt x="4909" y="2945"/>
                </a:lnTo>
                <a:lnTo>
                  <a:pt x="4909" y="6873"/>
                </a:lnTo>
                <a:lnTo>
                  <a:pt x="16691" y="6873"/>
                </a:lnTo>
                <a:cubicBezTo>
                  <a:pt x="16691" y="6873"/>
                  <a:pt x="16691" y="2945"/>
                  <a:pt x="16691" y="294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6" name="Shape 2726"/>
          <p:cNvSpPr/>
          <p:nvPr/>
        </p:nvSpPr>
        <p:spPr>
          <a:xfrm>
            <a:off x="10341506" y="9278448"/>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4800" y="13745"/>
                </a:moveTo>
                <a:lnTo>
                  <a:pt x="16800" y="13745"/>
                </a:lnTo>
                <a:lnTo>
                  <a:pt x="16800" y="17673"/>
                </a:lnTo>
                <a:lnTo>
                  <a:pt x="4800" y="17673"/>
                </a:lnTo>
                <a:cubicBezTo>
                  <a:pt x="4800" y="17673"/>
                  <a:pt x="4800" y="13745"/>
                  <a:pt x="4800" y="13745"/>
                </a:cubicBezTo>
                <a:close/>
                <a:moveTo>
                  <a:pt x="4800" y="8836"/>
                </a:moveTo>
                <a:lnTo>
                  <a:pt x="16800" y="8836"/>
                </a:lnTo>
                <a:lnTo>
                  <a:pt x="16800" y="12764"/>
                </a:lnTo>
                <a:lnTo>
                  <a:pt x="4800" y="12764"/>
                </a:lnTo>
                <a:cubicBezTo>
                  <a:pt x="4800" y="12764"/>
                  <a:pt x="4800" y="8836"/>
                  <a:pt x="4800" y="8836"/>
                </a:cubicBezTo>
                <a:close/>
                <a:moveTo>
                  <a:pt x="4800" y="3927"/>
                </a:moveTo>
                <a:lnTo>
                  <a:pt x="16800" y="3927"/>
                </a:lnTo>
                <a:lnTo>
                  <a:pt x="16800" y="7855"/>
                </a:lnTo>
                <a:lnTo>
                  <a:pt x="4800" y="7855"/>
                </a:lnTo>
                <a:cubicBezTo>
                  <a:pt x="4800" y="7855"/>
                  <a:pt x="4800" y="3927"/>
                  <a:pt x="4800" y="3927"/>
                </a:cubicBezTo>
                <a:close/>
                <a:moveTo>
                  <a:pt x="3600" y="18655"/>
                </a:moveTo>
                <a:lnTo>
                  <a:pt x="18000" y="18655"/>
                </a:lnTo>
                <a:lnTo>
                  <a:pt x="18000" y="2945"/>
                </a:lnTo>
                <a:lnTo>
                  <a:pt x="3600" y="2945"/>
                </a:lnTo>
                <a:cubicBezTo>
                  <a:pt x="3600" y="2945"/>
                  <a:pt x="3600" y="18655"/>
                  <a:pt x="3600" y="18655"/>
                </a:cubicBezTo>
                <a:close/>
                <a:moveTo>
                  <a:pt x="20400" y="19636"/>
                </a:moveTo>
                <a:cubicBezTo>
                  <a:pt x="20400" y="20178"/>
                  <a:pt x="19862" y="20618"/>
                  <a:pt x="19200" y="20618"/>
                </a:cubicBezTo>
                <a:lnTo>
                  <a:pt x="2400" y="20618"/>
                </a:lnTo>
                <a:cubicBezTo>
                  <a:pt x="1738" y="20618"/>
                  <a:pt x="1200" y="20178"/>
                  <a:pt x="1200" y="19636"/>
                </a:cubicBezTo>
                <a:lnTo>
                  <a:pt x="1200" y="1964"/>
                </a:lnTo>
                <a:cubicBezTo>
                  <a:pt x="1200" y="1422"/>
                  <a:pt x="1738" y="982"/>
                  <a:pt x="2400" y="982"/>
                </a:cubicBezTo>
                <a:lnTo>
                  <a:pt x="19200" y="982"/>
                </a:lnTo>
                <a:cubicBezTo>
                  <a:pt x="19862" y="982"/>
                  <a:pt x="20400" y="1422"/>
                  <a:pt x="20400" y="1964"/>
                </a:cubicBezTo>
                <a:cubicBezTo>
                  <a:pt x="20400" y="1964"/>
                  <a:pt x="20400" y="19636"/>
                  <a:pt x="20400" y="19636"/>
                </a:cubicBezTo>
                <a:close/>
                <a:moveTo>
                  <a:pt x="192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1964"/>
                </a:lnTo>
                <a:cubicBezTo>
                  <a:pt x="21600" y="879"/>
                  <a:pt x="20525" y="0"/>
                  <a:pt x="19200" y="0"/>
                </a:cubicBezTo>
                <a:moveTo>
                  <a:pt x="9600" y="16691"/>
                </a:moveTo>
                <a:lnTo>
                  <a:pt x="12000" y="16691"/>
                </a:lnTo>
                <a:lnTo>
                  <a:pt x="12000" y="15709"/>
                </a:lnTo>
                <a:lnTo>
                  <a:pt x="9600" y="15709"/>
                </a:lnTo>
                <a:cubicBezTo>
                  <a:pt x="9600" y="15709"/>
                  <a:pt x="9600" y="16691"/>
                  <a:pt x="9600" y="16691"/>
                </a:cubicBezTo>
                <a:close/>
                <a:moveTo>
                  <a:pt x="9600" y="6873"/>
                </a:moveTo>
                <a:lnTo>
                  <a:pt x="12000" y="6873"/>
                </a:lnTo>
                <a:lnTo>
                  <a:pt x="12000" y="5891"/>
                </a:lnTo>
                <a:lnTo>
                  <a:pt x="9600" y="5891"/>
                </a:lnTo>
                <a:cubicBezTo>
                  <a:pt x="9600" y="5891"/>
                  <a:pt x="9600" y="6873"/>
                  <a:pt x="9600" y="6873"/>
                </a:cubicBezTo>
                <a:close/>
                <a:moveTo>
                  <a:pt x="9600" y="11782"/>
                </a:moveTo>
                <a:lnTo>
                  <a:pt x="12000" y="11782"/>
                </a:lnTo>
                <a:lnTo>
                  <a:pt x="12000" y="10800"/>
                </a:lnTo>
                <a:lnTo>
                  <a:pt x="9600" y="10800"/>
                </a:lnTo>
                <a:cubicBezTo>
                  <a:pt x="9600" y="10800"/>
                  <a:pt x="9600" y="11782"/>
                  <a:pt x="9600" y="11782"/>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7" name="Shape 2727"/>
          <p:cNvSpPr/>
          <p:nvPr/>
        </p:nvSpPr>
        <p:spPr>
          <a:xfrm>
            <a:off x="11357241"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4727" y="7318"/>
                </a:moveTo>
                <a:lnTo>
                  <a:pt x="11782" y="6949"/>
                </a:lnTo>
                <a:lnTo>
                  <a:pt x="11782" y="4956"/>
                </a:lnTo>
                <a:lnTo>
                  <a:pt x="14727" y="5324"/>
                </a:lnTo>
                <a:cubicBezTo>
                  <a:pt x="14727" y="5324"/>
                  <a:pt x="14727" y="7318"/>
                  <a:pt x="14727" y="7318"/>
                </a:cubicBezTo>
                <a:close/>
                <a:moveTo>
                  <a:pt x="9327" y="16691"/>
                </a:moveTo>
                <a:lnTo>
                  <a:pt x="8345" y="16691"/>
                </a:lnTo>
                <a:cubicBezTo>
                  <a:pt x="7532" y="16691"/>
                  <a:pt x="6873" y="16031"/>
                  <a:pt x="6873" y="15218"/>
                </a:cubicBezTo>
                <a:cubicBezTo>
                  <a:pt x="6873" y="14405"/>
                  <a:pt x="7532" y="13745"/>
                  <a:pt x="8345" y="13745"/>
                </a:cubicBezTo>
                <a:lnTo>
                  <a:pt x="9327" y="13745"/>
                </a:lnTo>
                <a:cubicBezTo>
                  <a:pt x="10140" y="13745"/>
                  <a:pt x="10800" y="14405"/>
                  <a:pt x="10800" y="15218"/>
                </a:cubicBezTo>
                <a:cubicBezTo>
                  <a:pt x="10800" y="16031"/>
                  <a:pt x="10140" y="16691"/>
                  <a:pt x="9327" y="16691"/>
                </a:cubicBezTo>
                <a:moveTo>
                  <a:pt x="15218" y="4418"/>
                </a:moveTo>
                <a:cubicBezTo>
                  <a:pt x="15192" y="4418"/>
                  <a:pt x="15170" y="4429"/>
                  <a:pt x="15145" y="4433"/>
                </a:cubicBezTo>
                <a:lnTo>
                  <a:pt x="15143" y="4424"/>
                </a:lnTo>
                <a:lnTo>
                  <a:pt x="11483" y="3967"/>
                </a:lnTo>
                <a:cubicBezTo>
                  <a:pt x="11424" y="3942"/>
                  <a:pt x="11359" y="3927"/>
                  <a:pt x="11291" y="3927"/>
                </a:cubicBezTo>
                <a:cubicBezTo>
                  <a:pt x="11275" y="3927"/>
                  <a:pt x="11261" y="3935"/>
                  <a:pt x="11245" y="3937"/>
                </a:cubicBezTo>
                <a:lnTo>
                  <a:pt x="11216" y="3933"/>
                </a:lnTo>
                <a:lnTo>
                  <a:pt x="11218" y="3942"/>
                </a:lnTo>
                <a:cubicBezTo>
                  <a:pt x="10983" y="3979"/>
                  <a:pt x="10800" y="4173"/>
                  <a:pt x="10800" y="4418"/>
                </a:cubicBezTo>
                <a:lnTo>
                  <a:pt x="10800" y="13266"/>
                </a:lnTo>
                <a:cubicBezTo>
                  <a:pt x="10389" y="12955"/>
                  <a:pt x="9882" y="12764"/>
                  <a:pt x="9327" y="12764"/>
                </a:cubicBezTo>
                <a:lnTo>
                  <a:pt x="8345" y="12764"/>
                </a:lnTo>
                <a:cubicBezTo>
                  <a:pt x="6990" y="12764"/>
                  <a:pt x="5891" y="13862"/>
                  <a:pt x="5891" y="15218"/>
                </a:cubicBezTo>
                <a:cubicBezTo>
                  <a:pt x="5891" y="16574"/>
                  <a:pt x="6990" y="17673"/>
                  <a:pt x="8345" y="17673"/>
                </a:cubicBezTo>
                <a:lnTo>
                  <a:pt x="9327" y="17673"/>
                </a:lnTo>
                <a:cubicBezTo>
                  <a:pt x="10683" y="17673"/>
                  <a:pt x="11782" y="16574"/>
                  <a:pt x="11782" y="15218"/>
                </a:cubicBezTo>
                <a:lnTo>
                  <a:pt x="11782" y="7901"/>
                </a:lnTo>
                <a:lnTo>
                  <a:pt x="15026" y="8306"/>
                </a:lnTo>
                <a:cubicBezTo>
                  <a:pt x="15085" y="8332"/>
                  <a:pt x="15150" y="8345"/>
                  <a:pt x="15218" y="8345"/>
                </a:cubicBezTo>
                <a:cubicBezTo>
                  <a:pt x="15234" y="8345"/>
                  <a:pt x="15248" y="8338"/>
                  <a:pt x="15264" y="8336"/>
                </a:cubicBezTo>
                <a:lnTo>
                  <a:pt x="15293" y="8340"/>
                </a:lnTo>
                <a:lnTo>
                  <a:pt x="15292" y="8331"/>
                </a:lnTo>
                <a:cubicBezTo>
                  <a:pt x="15526" y="8294"/>
                  <a:pt x="15709" y="8100"/>
                  <a:pt x="15709" y="7855"/>
                </a:cubicBezTo>
                <a:lnTo>
                  <a:pt x="15709" y="4909"/>
                </a:lnTo>
                <a:cubicBezTo>
                  <a:pt x="15709" y="4638"/>
                  <a:pt x="15490" y="4418"/>
                  <a:pt x="15218" y="44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8" name="Shape 2728"/>
          <p:cNvSpPr/>
          <p:nvPr/>
        </p:nvSpPr>
        <p:spPr>
          <a:xfrm>
            <a:off x="1758542" y="1034496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7318"/>
                </a:moveTo>
                <a:lnTo>
                  <a:pt x="11782" y="6949"/>
                </a:lnTo>
                <a:lnTo>
                  <a:pt x="11782" y="4956"/>
                </a:lnTo>
                <a:lnTo>
                  <a:pt x="14727" y="5324"/>
                </a:lnTo>
                <a:cubicBezTo>
                  <a:pt x="14727" y="5324"/>
                  <a:pt x="14727" y="7318"/>
                  <a:pt x="14727" y="7318"/>
                </a:cubicBezTo>
                <a:close/>
                <a:moveTo>
                  <a:pt x="9327" y="16691"/>
                </a:moveTo>
                <a:lnTo>
                  <a:pt x="8345" y="16691"/>
                </a:lnTo>
                <a:cubicBezTo>
                  <a:pt x="7532" y="16691"/>
                  <a:pt x="6873" y="16031"/>
                  <a:pt x="6873" y="15218"/>
                </a:cubicBezTo>
                <a:cubicBezTo>
                  <a:pt x="6873" y="14406"/>
                  <a:pt x="7532" y="13745"/>
                  <a:pt x="8345" y="13745"/>
                </a:cubicBezTo>
                <a:lnTo>
                  <a:pt x="9327" y="13745"/>
                </a:lnTo>
                <a:cubicBezTo>
                  <a:pt x="10141" y="13745"/>
                  <a:pt x="10800" y="14406"/>
                  <a:pt x="10800" y="15218"/>
                </a:cubicBezTo>
                <a:cubicBezTo>
                  <a:pt x="10800" y="16031"/>
                  <a:pt x="10141" y="16691"/>
                  <a:pt x="9327" y="16691"/>
                </a:cubicBezTo>
                <a:moveTo>
                  <a:pt x="15218" y="4418"/>
                </a:moveTo>
                <a:cubicBezTo>
                  <a:pt x="15192" y="4418"/>
                  <a:pt x="15170" y="4429"/>
                  <a:pt x="15145" y="4433"/>
                </a:cubicBezTo>
                <a:lnTo>
                  <a:pt x="15144" y="4424"/>
                </a:lnTo>
                <a:lnTo>
                  <a:pt x="11483" y="3967"/>
                </a:lnTo>
                <a:cubicBezTo>
                  <a:pt x="11424" y="3941"/>
                  <a:pt x="11359" y="3927"/>
                  <a:pt x="11291" y="3927"/>
                </a:cubicBezTo>
                <a:cubicBezTo>
                  <a:pt x="11275" y="3927"/>
                  <a:pt x="11261" y="3935"/>
                  <a:pt x="11245" y="3937"/>
                </a:cubicBezTo>
                <a:lnTo>
                  <a:pt x="11216" y="3933"/>
                </a:lnTo>
                <a:lnTo>
                  <a:pt x="11218" y="3942"/>
                </a:lnTo>
                <a:cubicBezTo>
                  <a:pt x="10983" y="3979"/>
                  <a:pt x="10800" y="4173"/>
                  <a:pt x="10800" y="4418"/>
                </a:cubicBezTo>
                <a:lnTo>
                  <a:pt x="10800" y="13266"/>
                </a:lnTo>
                <a:cubicBezTo>
                  <a:pt x="10389" y="12955"/>
                  <a:pt x="9882" y="12764"/>
                  <a:pt x="9327" y="12764"/>
                </a:cubicBezTo>
                <a:lnTo>
                  <a:pt x="8345" y="12764"/>
                </a:lnTo>
                <a:cubicBezTo>
                  <a:pt x="6990" y="12764"/>
                  <a:pt x="5891" y="13862"/>
                  <a:pt x="5891" y="15218"/>
                </a:cubicBezTo>
                <a:cubicBezTo>
                  <a:pt x="5891" y="16574"/>
                  <a:pt x="6990" y="17673"/>
                  <a:pt x="8345" y="17673"/>
                </a:cubicBezTo>
                <a:lnTo>
                  <a:pt x="9327" y="17673"/>
                </a:lnTo>
                <a:cubicBezTo>
                  <a:pt x="10683" y="17673"/>
                  <a:pt x="11782" y="16574"/>
                  <a:pt x="11782" y="15218"/>
                </a:cubicBezTo>
                <a:lnTo>
                  <a:pt x="11782" y="7901"/>
                </a:lnTo>
                <a:lnTo>
                  <a:pt x="15027" y="8307"/>
                </a:lnTo>
                <a:cubicBezTo>
                  <a:pt x="15085" y="8332"/>
                  <a:pt x="15150" y="8345"/>
                  <a:pt x="15218" y="8345"/>
                </a:cubicBezTo>
                <a:cubicBezTo>
                  <a:pt x="15234" y="8345"/>
                  <a:pt x="15248" y="8338"/>
                  <a:pt x="15264" y="8336"/>
                </a:cubicBezTo>
                <a:lnTo>
                  <a:pt x="15293" y="8340"/>
                </a:lnTo>
                <a:lnTo>
                  <a:pt x="15291" y="8331"/>
                </a:lnTo>
                <a:cubicBezTo>
                  <a:pt x="15526" y="8294"/>
                  <a:pt x="15709" y="8100"/>
                  <a:pt x="15709" y="7855"/>
                </a:cubicBezTo>
                <a:lnTo>
                  <a:pt x="15709" y="4909"/>
                </a:lnTo>
                <a:cubicBezTo>
                  <a:pt x="15709" y="4638"/>
                  <a:pt x="15489" y="4418"/>
                  <a:pt x="15218" y="4418"/>
                </a:cubicBezTo>
                <a:moveTo>
                  <a:pt x="20618" y="19636"/>
                </a:moveTo>
                <a:cubicBezTo>
                  <a:pt x="20618" y="20179"/>
                  <a:pt x="20178"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8"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29" name="Shape 2729"/>
          <p:cNvSpPr/>
          <p:nvPr/>
        </p:nvSpPr>
        <p:spPr>
          <a:xfrm>
            <a:off x="2825064" y="1034496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673" y="7318"/>
                </a:moveTo>
                <a:lnTo>
                  <a:pt x="14727" y="6949"/>
                </a:lnTo>
                <a:lnTo>
                  <a:pt x="14727" y="4956"/>
                </a:lnTo>
                <a:lnTo>
                  <a:pt x="17673" y="5324"/>
                </a:lnTo>
                <a:cubicBezTo>
                  <a:pt x="17673" y="5324"/>
                  <a:pt x="17673" y="7318"/>
                  <a:pt x="17673" y="7318"/>
                </a:cubicBezTo>
                <a:close/>
                <a:moveTo>
                  <a:pt x="12273" y="16691"/>
                </a:moveTo>
                <a:lnTo>
                  <a:pt x="11291" y="16691"/>
                </a:lnTo>
                <a:cubicBezTo>
                  <a:pt x="10477" y="16691"/>
                  <a:pt x="9818" y="16031"/>
                  <a:pt x="9818" y="15218"/>
                </a:cubicBezTo>
                <a:cubicBezTo>
                  <a:pt x="9818" y="14406"/>
                  <a:pt x="10477" y="13745"/>
                  <a:pt x="11291" y="13745"/>
                </a:cubicBezTo>
                <a:lnTo>
                  <a:pt x="12273" y="13745"/>
                </a:lnTo>
                <a:cubicBezTo>
                  <a:pt x="13086" y="13745"/>
                  <a:pt x="13745" y="14406"/>
                  <a:pt x="13745" y="15218"/>
                </a:cubicBezTo>
                <a:cubicBezTo>
                  <a:pt x="13745" y="16031"/>
                  <a:pt x="13086" y="16691"/>
                  <a:pt x="12273" y="16691"/>
                </a:cubicBezTo>
                <a:moveTo>
                  <a:pt x="18164" y="4418"/>
                </a:moveTo>
                <a:cubicBezTo>
                  <a:pt x="18138" y="4418"/>
                  <a:pt x="18115" y="4429"/>
                  <a:pt x="18091" y="4433"/>
                </a:cubicBezTo>
                <a:lnTo>
                  <a:pt x="18089" y="4424"/>
                </a:lnTo>
                <a:lnTo>
                  <a:pt x="14428" y="3967"/>
                </a:lnTo>
                <a:cubicBezTo>
                  <a:pt x="14369" y="3941"/>
                  <a:pt x="14305" y="3927"/>
                  <a:pt x="14236" y="3927"/>
                </a:cubicBezTo>
                <a:cubicBezTo>
                  <a:pt x="14220" y="3927"/>
                  <a:pt x="14206" y="3935"/>
                  <a:pt x="14191" y="3937"/>
                </a:cubicBezTo>
                <a:lnTo>
                  <a:pt x="14162" y="3933"/>
                </a:lnTo>
                <a:lnTo>
                  <a:pt x="14163" y="3942"/>
                </a:lnTo>
                <a:cubicBezTo>
                  <a:pt x="13929" y="3979"/>
                  <a:pt x="13745" y="4173"/>
                  <a:pt x="13745" y="4418"/>
                </a:cubicBezTo>
                <a:lnTo>
                  <a:pt x="13745" y="13266"/>
                </a:lnTo>
                <a:cubicBezTo>
                  <a:pt x="13335" y="12955"/>
                  <a:pt x="12828" y="12764"/>
                  <a:pt x="12273" y="12764"/>
                </a:cubicBezTo>
                <a:lnTo>
                  <a:pt x="11291" y="12764"/>
                </a:lnTo>
                <a:cubicBezTo>
                  <a:pt x="9935" y="12764"/>
                  <a:pt x="8836" y="13862"/>
                  <a:pt x="8836" y="15218"/>
                </a:cubicBezTo>
                <a:cubicBezTo>
                  <a:pt x="8836" y="16574"/>
                  <a:pt x="9935" y="17673"/>
                  <a:pt x="11291" y="17673"/>
                </a:cubicBezTo>
                <a:lnTo>
                  <a:pt x="12273" y="17673"/>
                </a:lnTo>
                <a:cubicBezTo>
                  <a:pt x="13629" y="17673"/>
                  <a:pt x="14727" y="16574"/>
                  <a:pt x="14727" y="15218"/>
                </a:cubicBezTo>
                <a:lnTo>
                  <a:pt x="14727" y="7901"/>
                </a:lnTo>
                <a:lnTo>
                  <a:pt x="17972" y="8307"/>
                </a:lnTo>
                <a:cubicBezTo>
                  <a:pt x="18031" y="8332"/>
                  <a:pt x="18095" y="8345"/>
                  <a:pt x="18164" y="8345"/>
                </a:cubicBezTo>
                <a:cubicBezTo>
                  <a:pt x="18180" y="8345"/>
                  <a:pt x="18194" y="8338"/>
                  <a:pt x="18210" y="8336"/>
                </a:cubicBezTo>
                <a:lnTo>
                  <a:pt x="18238" y="8340"/>
                </a:lnTo>
                <a:lnTo>
                  <a:pt x="18237" y="8331"/>
                </a:lnTo>
                <a:cubicBezTo>
                  <a:pt x="18471" y="8294"/>
                  <a:pt x="18655" y="8100"/>
                  <a:pt x="18655" y="7855"/>
                </a:cubicBezTo>
                <a:lnTo>
                  <a:pt x="18655" y="4909"/>
                </a:lnTo>
                <a:cubicBezTo>
                  <a:pt x="18655" y="4638"/>
                  <a:pt x="18434" y="4418"/>
                  <a:pt x="18164" y="4418"/>
                </a:cubicBezTo>
                <a:moveTo>
                  <a:pt x="10800" y="10309"/>
                </a:moveTo>
                <a:cubicBezTo>
                  <a:pt x="10800" y="10038"/>
                  <a:pt x="10580" y="9818"/>
                  <a:pt x="10309" y="9818"/>
                </a:cubicBezTo>
                <a:lnTo>
                  <a:pt x="4418" y="9818"/>
                </a:lnTo>
                <a:cubicBezTo>
                  <a:pt x="4147" y="9818"/>
                  <a:pt x="3927" y="10038"/>
                  <a:pt x="3927" y="10309"/>
                </a:cubicBezTo>
                <a:cubicBezTo>
                  <a:pt x="3927" y="10580"/>
                  <a:pt x="4147" y="10800"/>
                  <a:pt x="4418" y="10800"/>
                </a:cubicBezTo>
                <a:lnTo>
                  <a:pt x="10309" y="10800"/>
                </a:lnTo>
                <a:cubicBezTo>
                  <a:pt x="10580" y="10800"/>
                  <a:pt x="10800" y="10580"/>
                  <a:pt x="10800" y="10309"/>
                </a:cubicBezTo>
                <a:moveTo>
                  <a:pt x="4418" y="6873"/>
                </a:moveTo>
                <a:lnTo>
                  <a:pt x="10309" y="6873"/>
                </a:lnTo>
                <a:cubicBezTo>
                  <a:pt x="10580" y="6873"/>
                  <a:pt x="10800" y="6653"/>
                  <a:pt x="10800" y="6382"/>
                </a:cubicBezTo>
                <a:cubicBezTo>
                  <a:pt x="10800" y="6110"/>
                  <a:pt x="10580" y="5891"/>
                  <a:pt x="10309" y="5891"/>
                </a:cubicBezTo>
                <a:lnTo>
                  <a:pt x="4418" y="5891"/>
                </a:lnTo>
                <a:cubicBezTo>
                  <a:pt x="4147" y="5891"/>
                  <a:pt x="3927" y="6110"/>
                  <a:pt x="3927" y="6382"/>
                </a:cubicBezTo>
                <a:cubicBezTo>
                  <a:pt x="3927" y="6653"/>
                  <a:pt x="4147" y="6873"/>
                  <a:pt x="4418" y="6873"/>
                </a:cubicBezTo>
                <a:moveTo>
                  <a:pt x="4418" y="8836"/>
                </a:moveTo>
                <a:lnTo>
                  <a:pt x="10309" y="8836"/>
                </a:lnTo>
                <a:cubicBezTo>
                  <a:pt x="10580" y="8836"/>
                  <a:pt x="10800" y="8617"/>
                  <a:pt x="10800" y="8345"/>
                </a:cubicBezTo>
                <a:cubicBezTo>
                  <a:pt x="10800" y="8074"/>
                  <a:pt x="10580" y="7855"/>
                  <a:pt x="10309" y="7855"/>
                </a:cubicBezTo>
                <a:lnTo>
                  <a:pt x="4418" y="7855"/>
                </a:lnTo>
                <a:cubicBezTo>
                  <a:pt x="4147" y="7855"/>
                  <a:pt x="3927" y="8074"/>
                  <a:pt x="3927" y="8345"/>
                </a:cubicBezTo>
                <a:cubicBezTo>
                  <a:pt x="3927" y="8617"/>
                  <a:pt x="4147" y="8836"/>
                  <a:pt x="4418" y="8836"/>
                </a:cubicBezTo>
                <a:moveTo>
                  <a:pt x="20618" y="19636"/>
                </a:moveTo>
                <a:cubicBezTo>
                  <a:pt x="20618" y="20179"/>
                  <a:pt x="20178"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8"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0" name="Shape 2730"/>
          <p:cNvSpPr/>
          <p:nvPr/>
        </p:nvSpPr>
        <p:spPr>
          <a:xfrm>
            <a:off x="3891586" y="1034496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6691" y="5988"/>
                </a:moveTo>
                <a:lnTo>
                  <a:pt x="8836" y="7734"/>
                </a:lnTo>
                <a:lnTo>
                  <a:pt x="8836" y="5794"/>
                </a:lnTo>
                <a:lnTo>
                  <a:pt x="16691" y="4048"/>
                </a:lnTo>
                <a:cubicBezTo>
                  <a:pt x="16691" y="4048"/>
                  <a:pt x="16691" y="5988"/>
                  <a:pt x="16691" y="5988"/>
                </a:cubicBezTo>
                <a:close/>
                <a:moveTo>
                  <a:pt x="15218" y="15709"/>
                </a:moveTo>
                <a:lnTo>
                  <a:pt x="14236" y="15709"/>
                </a:lnTo>
                <a:cubicBezTo>
                  <a:pt x="13423" y="15709"/>
                  <a:pt x="12764" y="15050"/>
                  <a:pt x="12764" y="14236"/>
                </a:cubicBezTo>
                <a:cubicBezTo>
                  <a:pt x="12764" y="13423"/>
                  <a:pt x="13423" y="12764"/>
                  <a:pt x="14236" y="12764"/>
                </a:cubicBezTo>
                <a:lnTo>
                  <a:pt x="15218" y="12764"/>
                </a:lnTo>
                <a:cubicBezTo>
                  <a:pt x="16032" y="12764"/>
                  <a:pt x="16691" y="13423"/>
                  <a:pt x="16691" y="14236"/>
                </a:cubicBezTo>
                <a:cubicBezTo>
                  <a:pt x="16691" y="15050"/>
                  <a:pt x="16032" y="15709"/>
                  <a:pt x="15218" y="15709"/>
                </a:cubicBezTo>
                <a:moveTo>
                  <a:pt x="6382" y="17673"/>
                </a:moveTo>
                <a:lnTo>
                  <a:pt x="5400" y="17673"/>
                </a:lnTo>
                <a:cubicBezTo>
                  <a:pt x="4586" y="17673"/>
                  <a:pt x="3927" y="17014"/>
                  <a:pt x="3927" y="16200"/>
                </a:cubicBezTo>
                <a:cubicBezTo>
                  <a:pt x="3927" y="15387"/>
                  <a:pt x="4586" y="14727"/>
                  <a:pt x="5400" y="14727"/>
                </a:cubicBezTo>
                <a:lnTo>
                  <a:pt x="6382" y="14727"/>
                </a:lnTo>
                <a:cubicBezTo>
                  <a:pt x="7195" y="14727"/>
                  <a:pt x="7855" y="15387"/>
                  <a:pt x="7855" y="16200"/>
                </a:cubicBezTo>
                <a:cubicBezTo>
                  <a:pt x="7855" y="17014"/>
                  <a:pt x="7195" y="17673"/>
                  <a:pt x="6382" y="17673"/>
                </a:cubicBezTo>
                <a:moveTo>
                  <a:pt x="17182" y="2945"/>
                </a:moveTo>
                <a:cubicBezTo>
                  <a:pt x="17148" y="2945"/>
                  <a:pt x="17119" y="2958"/>
                  <a:pt x="17088" y="2965"/>
                </a:cubicBezTo>
                <a:lnTo>
                  <a:pt x="17086" y="2955"/>
                </a:lnTo>
                <a:lnTo>
                  <a:pt x="8249" y="4919"/>
                </a:lnTo>
                <a:lnTo>
                  <a:pt x="8251" y="4928"/>
                </a:lnTo>
                <a:cubicBezTo>
                  <a:pt x="8027" y="4973"/>
                  <a:pt x="7855" y="5162"/>
                  <a:pt x="7855" y="5400"/>
                </a:cubicBezTo>
                <a:lnTo>
                  <a:pt x="7855" y="14248"/>
                </a:lnTo>
                <a:cubicBezTo>
                  <a:pt x="7444" y="13937"/>
                  <a:pt x="6937" y="13745"/>
                  <a:pt x="6382" y="13745"/>
                </a:cubicBezTo>
                <a:lnTo>
                  <a:pt x="5400" y="13745"/>
                </a:lnTo>
                <a:cubicBezTo>
                  <a:pt x="4044" y="13745"/>
                  <a:pt x="2945" y="14844"/>
                  <a:pt x="2945" y="16200"/>
                </a:cubicBezTo>
                <a:cubicBezTo>
                  <a:pt x="2945" y="17556"/>
                  <a:pt x="4044" y="18655"/>
                  <a:pt x="5400" y="18655"/>
                </a:cubicBezTo>
                <a:lnTo>
                  <a:pt x="6382" y="18655"/>
                </a:lnTo>
                <a:cubicBezTo>
                  <a:pt x="7737" y="18655"/>
                  <a:pt x="8836" y="17556"/>
                  <a:pt x="8836" y="16200"/>
                </a:cubicBezTo>
                <a:lnTo>
                  <a:pt x="8836" y="8739"/>
                </a:lnTo>
                <a:lnTo>
                  <a:pt x="16691" y="6994"/>
                </a:lnTo>
                <a:lnTo>
                  <a:pt x="16691" y="12284"/>
                </a:lnTo>
                <a:cubicBezTo>
                  <a:pt x="16280" y="11974"/>
                  <a:pt x="15773" y="11782"/>
                  <a:pt x="15218" y="11782"/>
                </a:cubicBezTo>
                <a:lnTo>
                  <a:pt x="14236" y="11782"/>
                </a:lnTo>
                <a:cubicBezTo>
                  <a:pt x="12881" y="11782"/>
                  <a:pt x="11782" y="12881"/>
                  <a:pt x="11782" y="14236"/>
                </a:cubicBezTo>
                <a:cubicBezTo>
                  <a:pt x="11782" y="15592"/>
                  <a:pt x="12881" y="16691"/>
                  <a:pt x="14236" y="16691"/>
                </a:cubicBezTo>
                <a:lnTo>
                  <a:pt x="15218" y="16691"/>
                </a:lnTo>
                <a:cubicBezTo>
                  <a:pt x="16573" y="16691"/>
                  <a:pt x="17673" y="15592"/>
                  <a:pt x="17673" y="14236"/>
                </a:cubicBezTo>
                <a:lnTo>
                  <a:pt x="17673" y="3436"/>
                </a:lnTo>
                <a:cubicBezTo>
                  <a:pt x="17673" y="3165"/>
                  <a:pt x="17453" y="2945"/>
                  <a:pt x="17182" y="29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1" name="Shape 2731"/>
          <p:cNvSpPr/>
          <p:nvPr/>
        </p:nvSpPr>
        <p:spPr>
          <a:xfrm>
            <a:off x="4958108" y="10370362"/>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474" y="6862"/>
                </a:moveTo>
                <a:lnTo>
                  <a:pt x="18121" y="9450"/>
                </a:lnTo>
                <a:lnTo>
                  <a:pt x="17427" y="8686"/>
                </a:lnTo>
                <a:lnTo>
                  <a:pt x="19780" y="6098"/>
                </a:lnTo>
                <a:cubicBezTo>
                  <a:pt x="19869" y="6000"/>
                  <a:pt x="19992" y="5940"/>
                  <a:pt x="20127" y="5940"/>
                </a:cubicBezTo>
                <a:cubicBezTo>
                  <a:pt x="20398" y="5940"/>
                  <a:pt x="20618" y="6182"/>
                  <a:pt x="20618" y="6480"/>
                </a:cubicBezTo>
                <a:cubicBezTo>
                  <a:pt x="20618" y="6629"/>
                  <a:pt x="20563" y="6764"/>
                  <a:pt x="20474" y="6862"/>
                </a:cubicBezTo>
                <a:moveTo>
                  <a:pt x="21600" y="6480"/>
                </a:moveTo>
                <a:cubicBezTo>
                  <a:pt x="21600" y="5586"/>
                  <a:pt x="20941" y="4860"/>
                  <a:pt x="20127" y="4860"/>
                </a:cubicBezTo>
                <a:cubicBezTo>
                  <a:pt x="19720" y="4860"/>
                  <a:pt x="19352" y="5041"/>
                  <a:pt x="19086" y="5335"/>
                </a:cubicBezTo>
                <a:lnTo>
                  <a:pt x="6813" y="18835"/>
                </a:lnTo>
                <a:cubicBezTo>
                  <a:pt x="6547" y="19128"/>
                  <a:pt x="6382" y="19533"/>
                  <a:pt x="6382" y="19980"/>
                </a:cubicBezTo>
                <a:cubicBezTo>
                  <a:pt x="6382" y="20874"/>
                  <a:pt x="7041" y="21600"/>
                  <a:pt x="7855" y="21600"/>
                </a:cubicBezTo>
                <a:cubicBezTo>
                  <a:pt x="8262" y="21600"/>
                  <a:pt x="8630" y="21419"/>
                  <a:pt x="8896" y="21125"/>
                </a:cubicBezTo>
                <a:lnTo>
                  <a:pt x="21169" y="7625"/>
                </a:lnTo>
                <a:cubicBezTo>
                  <a:pt x="21435" y="7332"/>
                  <a:pt x="21600" y="6927"/>
                  <a:pt x="21600" y="6480"/>
                </a:cubicBezTo>
                <a:moveTo>
                  <a:pt x="20127" y="14040"/>
                </a:moveTo>
                <a:lnTo>
                  <a:pt x="18655" y="14040"/>
                </a:lnTo>
                <a:lnTo>
                  <a:pt x="18655" y="11918"/>
                </a:lnTo>
                <a:lnTo>
                  <a:pt x="15744" y="15120"/>
                </a:lnTo>
                <a:lnTo>
                  <a:pt x="20127" y="15120"/>
                </a:lnTo>
                <a:cubicBezTo>
                  <a:pt x="20398" y="15120"/>
                  <a:pt x="20618" y="15362"/>
                  <a:pt x="20618" y="15660"/>
                </a:cubicBezTo>
                <a:cubicBezTo>
                  <a:pt x="20618" y="15958"/>
                  <a:pt x="20398" y="16200"/>
                  <a:pt x="20127" y="16200"/>
                </a:cubicBezTo>
                <a:lnTo>
                  <a:pt x="14762" y="16200"/>
                </a:lnTo>
                <a:lnTo>
                  <a:pt x="13780" y="17280"/>
                </a:lnTo>
                <a:lnTo>
                  <a:pt x="20127" y="17280"/>
                </a:lnTo>
                <a:cubicBezTo>
                  <a:pt x="20941" y="17280"/>
                  <a:pt x="21600" y="16554"/>
                  <a:pt x="21600" y="15660"/>
                </a:cubicBezTo>
                <a:cubicBezTo>
                  <a:pt x="21600" y="14766"/>
                  <a:pt x="20941" y="14040"/>
                  <a:pt x="20127" y="14040"/>
                </a:cubicBezTo>
                <a:moveTo>
                  <a:pt x="7820" y="16200"/>
                </a:moveTo>
                <a:lnTo>
                  <a:pt x="1473" y="16200"/>
                </a:lnTo>
                <a:cubicBezTo>
                  <a:pt x="1202" y="16200"/>
                  <a:pt x="982" y="15958"/>
                  <a:pt x="982" y="15660"/>
                </a:cubicBezTo>
                <a:cubicBezTo>
                  <a:pt x="982" y="15362"/>
                  <a:pt x="1202" y="15120"/>
                  <a:pt x="1473" y="15120"/>
                </a:cubicBezTo>
                <a:lnTo>
                  <a:pt x="8802" y="15120"/>
                </a:lnTo>
                <a:lnTo>
                  <a:pt x="12729" y="10800"/>
                </a:lnTo>
                <a:lnTo>
                  <a:pt x="3927" y="10800"/>
                </a:lnTo>
                <a:lnTo>
                  <a:pt x="3927" y="1080"/>
                </a:lnTo>
                <a:lnTo>
                  <a:pt x="17673" y="1080"/>
                </a:lnTo>
                <a:lnTo>
                  <a:pt x="17673" y="5362"/>
                </a:lnTo>
                <a:lnTo>
                  <a:pt x="18655" y="4282"/>
                </a:lnTo>
                <a:lnTo>
                  <a:pt x="18655" y="540"/>
                </a:lnTo>
                <a:cubicBezTo>
                  <a:pt x="18655" y="242"/>
                  <a:pt x="18434" y="0"/>
                  <a:pt x="18164" y="0"/>
                </a:cubicBezTo>
                <a:lnTo>
                  <a:pt x="3436" y="0"/>
                </a:lnTo>
                <a:cubicBezTo>
                  <a:pt x="3166" y="0"/>
                  <a:pt x="2945" y="242"/>
                  <a:pt x="2945" y="540"/>
                </a:cubicBezTo>
                <a:lnTo>
                  <a:pt x="2945" y="14040"/>
                </a:lnTo>
                <a:lnTo>
                  <a:pt x="1473" y="14040"/>
                </a:lnTo>
                <a:cubicBezTo>
                  <a:pt x="659" y="14040"/>
                  <a:pt x="0" y="14766"/>
                  <a:pt x="0" y="15660"/>
                </a:cubicBezTo>
                <a:cubicBezTo>
                  <a:pt x="0" y="16554"/>
                  <a:pt x="659" y="17280"/>
                  <a:pt x="1473" y="17280"/>
                </a:cubicBezTo>
                <a:lnTo>
                  <a:pt x="6838" y="17280"/>
                </a:lnTo>
                <a:cubicBezTo>
                  <a:pt x="6838" y="17280"/>
                  <a:pt x="7820" y="16200"/>
                  <a:pt x="7820" y="162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2" name="Shape 2732"/>
          <p:cNvSpPr/>
          <p:nvPr/>
        </p:nvSpPr>
        <p:spPr>
          <a:xfrm>
            <a:off x="6024630" y="10497329"/>
            <a:ext cx="558655" cy="253935"/>
          </a:xfrm>
          <a:custGeom>
            <a:avLst/>
            <a:gdLst/>
            <a:ahLst/>
            <a:cxnLst>
              <a:cxn ang="0">
                <a:pos x="wd2" y="hd2"/>
              </a:cxn>
              <a:cxn ang="5400000">
                <a:pos x="wd2" y="hd2"/>
              </a:cxn>
              <a:cxn ang="10800000">
                <a:pos x="wd2" y="hd2"/>
              </a:cxn>
              <a:cxn ang="16200000">
                <a:pos x="wd2" y="hd2"/>
              </a:cxn>
            </a:cxnLst>
            <a:rect l="0" t="0" r="r" b="b"/>
            <a:pathLst>
              <a:path w="21600" h="21600" extrusionOk="0">
                <a:moveTo>
                  <a:pt x="19236" y="19413"/>
                </a:moveTo>
                <a:lnTo>
                  <a:pt x="13945" y="13593"/>
                </a:lnTo>
                <a:cubicBezTo>
                  <a:pt x="14130" y="12747"/>
                  <a:pt x="14236" y="11802"/>
                  <a:pt x="14236" y="10800"/>
                </a:cubicBezTo>
                <a:cubicBezTo>
                  <a:pt x="14236" y="9799"/>
                  <a:pt x="14130" y="8854"/>
                  <a:pt x="13945" y="8007"/>
                </a:cubicBezTo>
                <a:lnTo>
                  <a:pt x="19236" y="2187"/>
                </a:lnTo>
                <a:cubicBezTo>
                  <a:pt x="20007" y="2465"/>
                  <a:pt x="20618" y="6209"/>
                  <a:pt x="20618" y="10800"/>
                </a:cubicBezTo>
                <a:cubicBezTo>
                  <a:pt x="20618" y="15392"/>
                  <a:pt x="20007" y="19136"/>
                  <a:pt x="19236" y="19413"/>
                </a:cubicBezTo>
                <a:moveTo>
                  <a:pt x="11291" y="15120"/>
                </a:moveTo>
                <a:lnTo>
                  <a:pt x="10309" y="15120"/>
                </a:lnTo>
                <a:cubicBezTo>
                  <a:pt x="9225" y="15120"/>
                  <a:pt x="8345" y="13186"/>
                  <a:pt x="8345" y="10800"/>
                </a:cubicBezTo>
                <a:cubicBezTo>
                  <a:pt x="8345" y="8414"/>
                  <a:pt x="9225" y="6480"/>
                  <a:pt x="10309" y="6480"/>
                </a:cubicBezTo>
                <a:lnTo>
                  <a:pt x="11291" y="6480"/>
                </a:lnTo>
                <a:cubicBezTo>
                  <a:pt x="12375" y="6480"/>
                  <a:pt x="13255" y="8414"/>
                  <a:pt x="13255" y="10800"/>
                </a:cubicBezTo>
                <a:cubicBezTo>
                  <a:pt x="13255" y="13186"/>
                  <a:pt x="12375" y="15120"/>
                  <a:pt x="11291" y="15120"/>
                </a:cubicBezTo>
                <a:moveTo>
                  <a:pt x="7654" y="13593"/>
                </a:moveTo>
                <a:lnTo>
                  <a:pt x="2363" y="19413"/>
                </a:lnTo>
                <a:cubicBezTo>
                  <a:pt x="1593" y="19135"/>
                  <a:pt x="982" y="15391"/>
                  <a:pt x="982" y="10800"/>
                </a:cubicBezTo>
                <a:cubicBezTo>
                  <a:pt x="982" y="6209"/>
                  <a:pt x="1593" y="2465"/>
                  <a:pt x="2363" y="2187"/>
                </a:cubicBezTo>
                <a:lnTo>
                  <a:pt x="7654" y="8007"/>
                </a:lnTo>
                <a:cubicBezTo>
                  <a:pt x="7470" y="8854"/>
                  <a:pt x="7364" y="9799"/>
                  <a:pt x="7364" y="10800"/>
                </a:cubicBezTo>
                <a:cubicBezTo>
                  <a:pt x="7364" y="11802"/>
                  <a:pt x="7470" y="12747"/>
                  <a:pt x="7654" y="13593"/>
                </a:cubicBezTo>
                <a:moveTo>
                  <a:pt x="19145" y="0"/>
                </a:moveTo>
                <a:cubicBezTo>
                  <a:pt x="19066" y="0"/>
                  <a:pt x="18994" y="51"/>
                  <a:pt x="18928" y="124"/>
                </a:cubicBezTo>
                <a:lnTo>
                  <a:pt x="18925" y="114"/>
                </a:lnTo>
                <a:lnTo>
                  <a:pt x="13374" y="6221"/>
                </a:lnTo>
                <a:cubicBezTo>
                  <a:pt x="12841" y="5047"/>
                  <a:pt x="12105" y="4320"/>
                  <a:pt x="11291" y="4320"/>
                </a:cubicBezTo>
                <a:lnTo>
                  <a:pt x="10309" y="4320"/>
                </a:lnTo>
                <a:cubicBezTo>
                  <a:pt x="9495" y="4320"/>
                  <a:pt x="8758" y="5047"/>
                  <a:pt x="8225" y="6221"/>
                </a:cubicBezTo>
                <a:lnTo>
                  <a:pt x="2674" y="114"/>
                </a:lnTo>
                <a:lnTo>
                  <a:pt x="2671" y="124"/>
                </a:lnTo>
                <a:cubicBezTo>
                  <a:pt x="2606" y="51"/>
                  <a:pt x="2534" y="0"/>
                  <a:pt x="2455" y="0"/>
                </a:cubicBezTo>
                <a:cubicBezTo>
                  <a:pt x="1099" y="0"/>
                  <a:pt x="0" y="4835"/>
                  <a:pt x="0" y="10800"/>
                </a:cubicBezTo>
                <a:cubicBezTo>
                  <a:pt x="0" y="16765"/>
                  <a:pt x="1099" y="21600"/>
                  <a:pt x="2455" y="21600"/>
                </a:cubicBezTo>
                <a:cubicBezTo>
                  <a:pt x="2534" y="21600"/>
                  <a:pt x="2605" y="21549"/>
                  <a:pt x="2671" y="21477"/>
                </a:cubicBezTo>
                <a:lnTo>
                  <a:pt x="2674" y="21486"/>
                </a:lnTo>
                <a:lnTo>
                  <a:pt x="8225" y="15379"/>
                </a:lnTo>
                <a:cubicBezTo>
                  <a:pt x="8758" y="16554"/>
                  <a:pt x="9495" y="17280"/>
                  <a:pt x="10309" y="17280"/>
                </a:cubicBezTo>
                <a:lnTo>
                  <a:pt x="11291" y="17280"/>
                </a:lnTo>
                <a:cubicBezTo>
                  <a:pt x="12105" y="17280"/>
                  <a:pt x="12842" y="16554"/>
                  <a:pt x="13375" y="15379"/>
                </a:cubicBezTo>
                <a:lnTo>
                  <a:pt x="18940" y="21501"/>
                </a:lnTo>
                <a:lnTo>
                  <a:pt x="18941" y="21496"/>
                </a:lnTo>
                <a:cubicBezTo>
                  <a:pt x="19003" y="21560"/>
                  <a:pt x="19072" y="21600"/>
                  <a:pt x="19145" y="21600"/>
                </a:cubicBezTo>
                <a:cubicBezTo>
                  <a:pt x="20501" y="21600"/>
                  <a:pt x="21600" y="16765"/>
                  <a:pt x="21600" y="10800"/>
                </a:cubicBezTo>
                <a:cubicBezTo>
                  <a:pt x="21600" y="4835"/>
                  <a:pt x="20501" y="0"/>
                  <a:pt x="19145"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3" name="Shape 2733"/>
          <p:cNvSpPr/>
          <p:nvPr/>
        </p:nvSpPr>
        <p:spPr>
          <a:xfrm>
            <a:off x="7268906" y="10344969"/>
            <a:ext cx="203148"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364"/>
                </a:moveTo>
                <a:lnTo>
                  <a:pt x="2804" y="17041"/>
                </a:lnTo>
                <a:lnTo>
                  <a:pt x="9142" y="5518"/>
                </a:lnTo>
                <a:lnTo>
                  <a:pt x="9803" y="5724"/>
                </a:lnTo>
                <a:cubicBezTo>
                  <a:pt x="9859" y="5747"/>
                  <a:pt x="9925" y="5764"/>
                  <a:pt x="9991" y="5783"/>
                </a:cubicBezTo>
                <a:lnTo>
                  <a:pt x="10130" y="5826"/>
                </a:lnTo>
                <a:lnTo>
                  <a:pt x="10141" y="5820"/>
                </a:lnTo>
                <a:cubicBezTo>
                  <a:pt x="10339" y="5861"/>
                  <a:pt x="10555" y="5891"/>
                  <a:pt x="10800" y="5891"/>
                </a:cubicBezTo>
                <a:cubicBezTo>
                  <a:pt x="11045" y="5891"/>
                  <a:pt x="11261" y="5861"/>
                  <a:pt x="11459" y="5820"/>
                </a:cubicBezTo>
                <a:lnTo>
                  <a:pt x="11470" y="5826"/>
                </a:lnTo>
                <a:lnTo>
                  <a:pt x="11609" y="5783"/>
                </a:lnTo>
                <a:cubicBezTo>
                  <a:pt x="11675" y="5764"/>
                  <a:pt x="11741" y="5747"/>
                  <a:pt x="11797" y="5724"/>
                </a:cubicBezTo>
                <a:lnTo>
                  <a:pt x="12457" y="5518"/>
                </a:lnTo>
                <a:lnTo>
                  <a:pt x="14283" y="8836"/>
                </a:lnTo>
                <a:lnTo>
                  <a:pt x="10800" y="8836"/>
                </a:lnTo>
                <a:cubicBezTo>
                  <a:pt x="10054" y="8836"/>
                  <a:pt x="9450" y="9056"/>
                  <a:pt x="9450" y="9327"/>
                </a:cubicBezTo>
                <a:cubicBezTo>
                  <a:pt x="9450" y="9599"/>
                  <a:pt x="10054" y="9818"/>
                  <a:pt x="10800" y="9818"/>
                </a:cubicBezTo>
                <a:lnTo>
                  <a:pt x="14824" y="9818"/>
                </a:lnTo>
                <a:lnTo>
                  <a:pt x="18796" y="17041"/>
                </a:lnTo>
                <a:cubicBezTo>
                  <a:pt x="18796" y="17041"/>
                  <a:pt x="10800" y="20364"/>
                  <a:pt x="10800" y="20364"/>
                </a:cubicBezTo>
                <a:close/>
                <a:moveTo>
                  <a:pt x="2776" y="2264"/>
                </a:moveTo>
                <a:cubicBezTo>
                  <a:pt x="3291" y="1541"/>
                  <a:pt x="6683" y="982"/>
                  <a:pt x="10800" y="982"/>
                </a:cubicBezTo>
                <a:cubicBezTo>
                  <a:pt x="14917" y="982"/>
                  <a:pt x="18308" y="1541"/>
                  <a:pt x="18825" y="2264"/>
                </a:cubicBezTo>
                <a:lnTo>
                  <a:pt x="10800" y="4765"/>
                </a:lnTo>
                <a:cubicBezTo>
                  <a:pt x="10800" y="4765"/>
                  <a:pt x="2776" y="2264"/>
                  <a:pt x="2776" y="2264"/>
                </a:cubicBezTo>
                <a:close/>
                <a:moveTo>
                  <a:pt x="21551" y="17094"/>
                </a:moveTo>
                <a:lnTo>
                  <a:pt x="21578" y="17093"/>
                </a:lnTo>
                <a:lnTo>
                  <a:pt x="17575" y="9818"/>
                </a:lnTo>
                <a:lnTo>
                  <a:pt x="18900" y="9818"/>
                </a:lnTo>
                <a:cubicBezTo>
                  <a:pt x="19646" y="9818"/>
                  <a:pt x="20250" y="9599"/>
                  <a:pt x="20250" y="9327"/>
                </a:cubicBezTo>
                <a:cubicBezTo>
                  <a:pt x="20250" y="9056"/>
                  <a:pt x="19646" y="8836"/>
                  <a:pt x="18900" y="8836"/>
                </a:cubicBezTo>
                <a:lnTo>
                  <a:pt x="17036" y="8836"/>
                </a:lnTo>
                <a:lnTo>
                  <a:pt x="14828" y="4820"/>
                </a:lnTo>
                <a:lnTo>
                  <a:pt x="14801" y="4822"/>
                </a:lnTo>
                <a:cubicBezTo>
                  <a:pt x="14795" y="4812"/>
                  <a:pt x="14792" y="4803"/>
                  <a:pt x="14785" y="4793"/>
                </a:cubicBezTo>
                <a:lnTo>
                  <a:pt x="20920" y="2881"/>
                </a:lnTo>
                <a:lnTo>
                  <a:pt x="20909" y="2874"/>
                </a:lnTo>
                <a:cubicBezTo>
                  <a:pt x="21315" y="2789"/>
                  <a:pt x="21600" y="2637"/>
                  <a:pt x="21600" y="2455"/>
                </a:cubicBezTo>
                <a:cubicBezTo>
                  <a:pt x="21600" y="1099"/>
                  <a:pt x="16764" y="0"/>
                  <a:pt x="10800" y="0"/>
                </a:cubicBezTo>
                <a:cubicBezTo>
                  <a:pt x="4836" y="0"/>
                  <a:pt x="0" y="1099"/>
                  <a:pt x="0" y="2455"/>
                </a:cubicBezTo>
                <a:cubicBezTo>
                  <a:pt x="0" y="2637"/>
                  <a:pt x="285" y="2789"/>
                  <a:pt x="691" y="2874"/>
                </a:cubicBezTo>
                <a:lnTo>
                  <a:pt x="680" y="2881"/>
                </a:lnTo>
                <a:lnTo>
                  <a:pt x="6815" y="4793"/>
                </a:lnTo>
                <a:cubicBezTo>
                  <a:pt x="6808" y="4802"/>
                  <a:pt x="6805" y="4812"/>
                  <a:pt x="6799" y="4822"/>
                </a:cubicBezTo>
                <a:lnTo>
                  <a:pt x="6772" y="4820"/>
                </a:lnTo>
                <a:lnTo>
                  <a:pt x="22" y="17093"/>
                </a:lnTo>
                <a:lnTo>
                  <a:pt x="49" y="17094"/>
                </a:lnTo>
                <a:cubicBezTo>
                  <a:pt x="34" y="17123"/>
                  <a:pt x="0" y="17151"/>
                  <a:pt x="0" y="17182"/>
                </a:cubicBezTo>
                <a:cubicBezTo>
                  <a:pt x="0" y="17306"/>
                  <a:pt x="137" y="17416"/>
                  <a:pt x="345" y="17502"/>
                </a:cubicBezTo>
                <a:lnTo>
                  <a:pt x="335" y="17505"/>
                </a:lnTo>
                <a:lnTo>
                  <a:pt x="9785" y="21432"/>
                </a:lnTo>
                <a:lnTo>
                  <a:pt x="9795" y="21429"/>
                </a:lnTo>
                <a:cubicBezTo>
                  <a:pt x="10041" y="21532"/>
                  <a:pt x="10394" y="21600"/>
                  <a:pt x="10800" y="21600"/>
                </a:cubicBezTo>
                <a:cubicBezTo>
                  <a:pt x="11206" y="21600"/>
                  <a:pt x="11557" y="21532"/>
                  <a:pt x="11805" y="21429"/>
                </a:cubicBezTo>
                <a:lnTo>
                  <a:pt x="11815" y="21432"/>
                </a:lnTo>
                <a:lnTo>
                  <a:pt x="21265" y="17505"/>
                </a:lnTo>
                <a:lnTo>
                  <a:pt x="21255" y="17502"/>
                </a:lnTo>
                <a:cubicBezTo>
                  <a:pt x="21463" y="17416"/>
                  <a:pt x="21600" y="17306"/>
                  <a:pt x="21600" y="17182"/>
                </a:cubicBezTo>
                <a:cubicBezTo>
                  <a:pt x="21600" y="17151"/>
                  <a:pt x="21566" y="17123"/>
                  <a:pt x="21551" y="1709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4" name="Shape 2734"/>
          <p:cNvSpPr/>
          <p:nvPr/>
        </p:nvSpPr>
        <p:spPr>
          <a:xfrm>
            <a:off x="8157675" y="10421149"/>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0309" y="9450"/>
                </a:moveTo>
                <a:lnTo>
                  <a:pt x="9140" y="9450"/>
                </a:lnTo>
                <a:lnTo>
                  <a:pt x="8293" y="7123"/>
                </a:lnTo>
                <a:lnTo>
                  <a:pt x="8289" y="7126"/>
                </a:lnTo>
                <a:cubicBezTo>
                  <a:pt x="8208" y="6906"/>
                  <a:pt x="8046" y="6750"/>
                  <a:pt x="7855" y="6750"/>
                </a:cubicBezTo>
                <a:cubicBezTo>
                  <a:pt x="7663" y="6750"/>
                  <a:pt x="7501" y="6906"/>
                  <a:pt x="7420" y="7126"/>
                </a:cubicBezTo>
                <a:lnTo>
                  <a:pt x="7415" y="7123"/>
                </a:lnTo>
                <a:lnTo>
                  <a:pt x="6569" y="9450"/>
                </a:lnTo>
                <a:lnTo>
                  <a:pt x="5400" y="9450"/>
                </a:lnTo>
                <a:cubicBezTo>
                  <a:pt x="5129" y="9450"/>
                  <a:pt x="4909" y="9752"/>
                  <a:pt x="4909" y="10125"/>
                </a:cubicBezTo>
                <a:cubicBezTo>
                  <a:pt x="4909" y="10571"/>
                  <a:pt x="5128" y="10687"/>
                  <a:pt x="5128" y="10687"/>
                </a:cubicBezTo>
                <a:lnTo>
                  <a:pt x="6405" y="11857"/>
                </a:lnTo>
                <a:lnTo>
                  <a:pt x="5914" y="14014"/>
                </a:lnTo>
                <a:cubicBezTo>
                  <a:pt x="5905" y="14067"/>
                  <a:pt x="5891" y="14118"/>
                  <a:pt x="5891" y="14175"/>
                </a:cubicBezTo>
                <a:cubicBezTo>
                  <a:pt x="5891" y="14548"/>
                  <a:pt x="6110" y="14850"/>
                  <a:pt x="6382" y="14850"/>
                </a:cubicBezTo>
                <a:cubicBezTo>
                  <a:pt x="6483" y="14850"/>
                  <a:pt x="6574" y="14801"/>
                  <a:pt x="6650" y="14727"/>
                </a:cubicBezTo>
                <a:lnTo>
                  <a:pt x="7855" y="13636"/>
                </a:lnTo>
                <a:lnTo>
                  <a:pt x="9055" y="14737"/>
                </a:lnTo>
                <a:cubicBezTo>
                  <a:pt x="9055" y="14737"/>
                  <a:pt x="9127" y="14850"/>
                  <a:pt x="9327" y="14850"/>
                </a:cubicBezTo>
                <a:cubicBezTo>
                  <a:pt x="9599" y="14850"/>
                  <a:pt x="9818" y="14548"/>
                  <a:pt x="9818" y="14175"/>
                </a:cubicBezTo>
                <a:cubicBezTo>
                  <a:pt x="9818" y="14117"/>
                  <a:pt x="9798" y="14070"/>
                  <a:pt x="9787" y="14017"/>
                </a:cubicBezTo>
                <a:lnTo>
                  <a:pt x="9304" y="11857"/>
                </a:lnTo>
                <a:lnTo>
                  <a:pt x="10581" y="10687"/>
                </a:lnTo>
                <a:cubicBezTo>
                  <a:pt x="10581" y="10687"/>
                  <a:pt x="10800" y="10571"/>
                  <a:pt x="10800" y="10125"/>
                </a:cubicBezTo>
                <a:cubicBezTo>
                  <a:pt x="10800" y="9752"/>
                  <a:pt x="10580" y="9450"/>
                  <a:pt x="10309" y="9450"/>
                </a:cubicBezTo>
                <a:moveTo>
                  <a:pt x="13255" y="11475"/>
                </a:moveTo>
                <a:lnTo>
                  <a:pt x="15218" y="11475"/>
                </a:lnTo>
                <a:cubicBezTo>
                  <a:pt x="15490" y="11475"/>
                  <a:pt x="15709" y="11173"/>
                  <a:pt x="15709" y="10800"/>
                </a:cubicBezTo>
                <a:cubicBezTo>
                  <a:pt x="15709" y="10427"/>
                  <a:pt x="15490" y="10125"/>
                  <a:pt x="15218" y="10125"/>
                </a:cubicBezTo>
                <a:lnTo>
                  <a:pt x="13255" y="10125"/>
                </a:lnTo>
                <a:cubicBezTo>
                  <a:pt x="12983" y="10125"/>
                  <a:pt x="12764" y="10427"/>
                  <a:pt x="12764" y="10800"/>
                </a:cubicBezTo>
                <a:cubicBezTo>
                  <a:pt x="12764" y="11173"/>
                  <a:pt x="12983" y="11475"/>
                  <a:pt x="13255" y="11475"/>
                </a:cubicBezTo>
                <a:moveTo>
                  <a:pt x="16200" y="12150"/>
                </a:moveTo>
                <a:lnTo>
                  <a:pt x="13255" y="12150"/>
                </a:lnTo>
                <a:cubicBezTo>
                  <a:pt x="12983" y="12150"/>
                  <a:pt x="12764" y="12452"/>
                  <a:pt x="12764" y="12825"/>
                </a:cubicBezTo>
                <a:cubicBezTo>
                  <a:pt x="12764" y="13198"/>
                  <a:pt x="12983" y="13500"/>
                  <a:pt x="13255" y="13500"/>
                </a:cubicBezTo>
                <a:lnTo>
                  <a:pt x="16200" y="13500"/>
                </a:lnTo>
                <a:cubicBezTo>
                  <a:pt x="16471" y="13500"/>
                  <a:pt x="16691" y="13198"/>
                  <a:pt x="16691" y="12825"/>
                </a:cubicBezTo>
                <a:cubicBezTo>
                  <a:pt x="16691" y="12452"/>
                  <a:pt x="16471" y="12150"/>
                  <a:pt x="16200" y="12150"/>
                </a:cubicBezTo>
                <a:moveTo>
                  <a:pt x="20618" y="14768"/>
                </a:moveTo>
                <a:lnTo>
                  <a:pt x="20618" y="17550"/>
                </a:lnTo>
                <a:lnTo>
                  <a:pt x="982" y="17550"/>
                </a:lnTo>
                <a:lnTo>
                  <a:pt x="982" y="14768"/>
                </a:lnTo>
                <a:cubicBezTo>
                  <a:pt x="2102" y="14393"/>
                  <a:pt x="2945" y="12759"/>
                  <a:pt x="2945" y="10800"/>
                </a:cubicBezTo>
                <a:cubicBezTo>
                  <a:pt x="2945" y="8841"/>
                  <a:pt x="2102" y="7207"/>
                  <a:pt x="982" y="6832"/>
                </a:cubicBezTo>
                <a:lnTo>
                  <a:pt x="982" y="4050"/>
                </a:lnTo>
                <a:lnTo>
                  <a:pt x="20618" y="4050"/>
                </a:lnTo>
                <a:lnTo>
                  <a:pt x="20618" y="6832"/>
                </a:lnTo>
                <a:cubicBezTo>
                  <a:pt x="19498" y="7207"/>
                  <a:pt x="18655" y="8841"/>
                  <a:pt x="18655" y="10800"/>
                </a:cubicBezTo>
                <a:cubicBezTo>
                  <a:pt x="18655" y="12759"/>
                  <a:pt x="19498" y="14393"/>
                  <a:pt x="20618" y="14768"/>
                </a:cubicBezTo>
                <a:moveTo>
                  <a:pt x="20618" y="20250"/>
                </a:moveTo>
                <a:lnTo>
                  <a:pt x="18655" y="20250"/>
                </a:lnTo>
                <a:lnTo>
                  <a:pt x="18655" y="18900"/>
                </a:lnTo>
                <a:lnTo>
                  <a:pt x="20618" y="18900"/>
                </a:lnTo>
                <a:cubicBezTo>
                  <a:pt x="20618" y="18900"/>
                  <a:pt x="20618" y="20250"/>
                  <a:pt x="20618" y="20250"/>
                </a:cubicBezTo>
                <a:close/>
                <a:moveTo>
                  <a:pt x="17673" y="20250"/>
                </a:moveTo>
                <a:lnTo>
                  <a:pt x="982" y="20250"/>
                </a:lnTo>
                <a:lnTo>
                  <a:pt x="982" y="18900"/>
                </a:lnTo>
                <a:lnTo>
                  <a:pt x="17673" y="18900"/>
                </a:lnTo>
                <a:cubicBezTo>
                  <a:pt x="17673" y="18900"/>
                  <a:pt x="17673" y="20250"/>
                  <a:pt x="17673" y="20250"/>
                </a:cubicBezTo>
                <a:close/>
                <a:moveTo>
                  <a:pt x="982" y="1350"/>
                </a:moveTo>
                <a:lnTo>
                  <a:pt x="17673" y="1350"/>
                </a:lnTo>
                <a:lnTo>
                  <a:pt x="17673" y="2700"/>
                </a:lnTo>
                <a:lnTo>
                  <a:pt x="982" y="2700"/>
                </a:lnTo>
                <a:cubicBezTo>
                  <a:pt x="982" y="2700"/>
                  <a:pt x="982" y="1350"/>
                  <a:pt x="982" y="1350"/>
                </a:cubicBezTo>
                <a:close/>
                <a:moveTo>
                  <a:pt x="18655" y="1350"/>
                </a:moveTo>
                <a:lnTo>
                  <a:pt x="20618" y="1350"/>
                </a:lnTo>
                <a:lnTo>
                  <a:pt x="20618" y="2700"/>
                </a:lnTo>
                <a:lnTo>
                  <a:pt x="18655" y="2700"/>
                </a:lnTo>
                <a:cubicBezTo>
                  <a:pt x="18655" y="2700"/>
                  <a:pt x="18655" y="1350"/>
                  <a:pt x="18655" y="1350"/>
                </a:cubicBezTo>
                <a:close/>
                <a:moveTo>
                  <a:pt x="21109" y="8100"/>
                </a:moveTo>
                <a:cubicBezTo>
                  <a:pt x="21380" y="8100"/>
                  <a:pt x="21600" y="7798"/>
                  <a:pt x="21600" y="7425"/>
                </a:cubicBezTo>
                <a:lnTo>
                  <a:pt x="21600" y="1350"/>
                </a:lnTo>
                <a:cubicBezTo>
                  <a:pt x="21600" y="605"/>
                  <a:pt x="21160" y="0"/>
                  <a:pt x="20618" y="0"/>
                </a:cubicBezTo>
                <a:lnTo>
                  <a:pt x="982" y="0"/>
                </a:lnTo>
                <a:cubicBezTo>
                  <a:pt x="439" y="0"/>
                  <a:pt x="0" y="605"/>
                  <a:pt x="0" y="1350"/>
                </a:cubicBezTo>
                <a:lnTo>
                  <a:pt x="0" y="7425"/>
                </a:lnTo>
                <a:cubicBezTo>
                  <a:pt x="0" y="7798"/>
                  <a:pt x="220" y="8100"/>
                  <a:pt x="491" y="8100"/>
                </a:cubicBezTo>
                <a:cubicBezTo>
                  <a:pt x="1304" y="8100"/>
                  <a:pt x="1964" y="9309"/>
                  <a:pt x="1964" y="10800"/>
                </a:cubicBezTo>
                <a:cubicBezTo>
                  <a:pt x="1964" y="12291"/>
                  <a:pt x="1304" y="13500"/>
                  <a:pt x="491" y="13500"/>
                </a:cubicBezTo>
                <a:cubicBezTo>
                  <a:pt x="220" y="13500"/>
                  <a:pt x="0" y="13802"/>
                  <a:pt x="0" y="14175"/>
                </a:cubicBezTo>
                <a:lnTo>
                  <a:pt x="0" y="20250"/>
                </a:lnTo>
                <a:cubicBezTo>
                  <a:pt x="0" y="20995"/>
                  <a:pt x="439" y="21600"/>
                  <a:pt x="982" y="21600"/>
                </a:cubicBezTo>
                <a:lnTo>
                  <a:pt x="20618" y="21600"/>
                </a:lnTo>
                <a:cubicBezTo>
                  <a:pt x="21160" y="21600"/>
                  <a:pt x="21600" y="20995"/>
                  <a:pt x="21600" y="20250"/>
                </a:cubicBezTo>
                <a:lnTo>
                  <a:pt x="21600" y="14175"/>
                </a:lnTo>
                <a:cubicBezTo>
                  <a:pt x="21600" y="13802"/>
                  <a:pt x="21380" y="13500"/>
                  <a:pt x="21109" y="13500"/>
                </a:cubicBezTo>
                <a:cubicBezTo>
                  <a:pt x="20296" y="13500"/>
                  <a:pt x="19636" y="12291"/>
                  <a:pt x="19636" y="10800"/>
                </a:cubicBezTo>
                <a:cubicBezTo>
                  <a:pt x="19636" y="9309"/>
                  <a:pt x="20296" y="8100"/>
                  <a:pt x="21109" y="8100"/>
                </a:cubicBezTo>
                <a:moveTo>
                  <a:pt x="16200" y="8100"/>
                </a:moveTo>
                <a:lnTo>
                  <a:pt x="13255" y="8100"/>
                </a:lnTo>
                <a:cubicBezTo>
                  <a:pt x="12983" y="8100"/>
                  <a:pt x="12764" y="8402"/>
                  <a:pt x="12764" y="8775"/>
                </a:cubicBezTo>
                <a:cubicBezTo>
                  <a:pt x="12764" y="9148"/>
                  <a:pt x="12983" y="9450"/>
                  <a:pt x="13255" y="9450"/>
                </a:cubicBezTo>
                <a:lnTo>
                  <a:pt x="16200" y="9450"/>
                </a:lnTo>
                <a:cubicBezTo>
                  <a:pt x="16471" y="9450"/>
                  <a:pt x="16691" y="9148"/>
                  <a:pt x="16691" y="8775"/>
                </a:cubicBezTo>
                <a:cubicBezTo>
                  <a:pt x="16691" y="8402"/>
                  <a:pt x="16471" y="8100"/>
                  <a:pt x="16200" y="81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5" name="Shape 2735"/>
          <p:cNvSpPr/>
          <p:nvPr/>
        </p:nvSpPr>
        <p:spPr>
          <a:xfrm>
            <a:off x="9224197" y="10395756"/>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1291" y="12000"/>
                </a:moveTo>
                <a:lnTo>
                  <a:pt x="13255" y="12000"/>
                </a:lnTo>
                <a:cubicBezTo>
                  <a:pt x="13526" y="12000"/>
                  <a:pt x="13745" y="11732"/>
                  <a:pt x="13745" y="11400"/>
                </a:cubicBezTo>
                <a:cubicBezTo>
                  <a:pt x="13745" y="11068"/>
                  <a:pt x="13526" y="10800"/>
                  <a:pt x="13255" y="10800"/>
                </a:cubicBezTo>
                <a:lnTo>
                  <a:pt x="11291" y="10800"/>
                </a:lnTo>
                <a:cubicBezTo>
                  <a:pt x="11020" y="10800"/>
                  <a:pt x="10800" y="11068"/>
                  <a:pt x="10800" y="11400"/>
                </a:cubicBezTo>
                <a:cubicBezTo>
                  <a:pt x="10800" y="11732"/>
                  <a:pt x="11020" y="12000"/>
                  <a:pt x="11291" y="12000"/>
                </a:cubicBezTo>
                <a:moveTo>
                  <a:pt x="11291" y="13800"/>
                </a:moveTo>
                <a:lnTo>
                  <a:pt x="12273" y="13800"/>
                </a:lnTo>
                <a:cubicBezTo>
                  <a:pt x="12544" y="13800"/>
                  <a:pt x="12764" y="13532"/>
                  <a:pt x="12764" y="13200"/>
                </a:cubicBezTo>
                <a:cubicBezTo>
                  <a:pt x="12764" y="12868"/>
                  <a:pt x="12544" y="12600"/>
                  <a:pt x="12273" y="12600"/>
                </a:cubicBezTo>
                <a:lnTo>
                  <a:pt x="11291" y="12600"/>
                </a:lnTo>
                <a:cubicBezTo>
                  <a:pt x="11020" y="12600"/>
                  <a:pt x="10800" y="12868"/>
                  <a:pt x="10800" y="13200"/>
                </a:cubicBezTo>
                <a:cubicBezTo>
                  <a:pt x="10800" y="13532"/>
                  <a:pt x="11020" y="13800"/>
                  <a:pt x="11291" y="13800"/>
                </a:cubicBezTo>
                <a:moveTo>
                  <a:pt x="11291" y="15600"/>
                </a:moveTo>
                <a:lnTo>
                  <a:pt x="13255" y="15600"/>
                </a:lnTo>
                <a:cubicBezTo>
                  <a:pt x="13526" y="15600"/>
                  <a:pt x="13745" y="15332"/>
                  <a:pt x="13745" y="15000"/>
                </a:cubicBezTo>
                <a:cubicBezTo>
                  <a:pt x="13745" y="14668"/>
                  <a:pt x="13526" y="14400"/>
                  <a:pt x="13255" y="14400"/>
                </a:cubicBezTo>
                <a:lnTo>
                  <a:pt x="11291" y="14400"/>
                </a:lnTo>
                <a:cubicBezTo>
                  <a:pt x="11020" y="14400"/>
                  <a:pt x="10800" y="14668"/>
                  <a:pt x="10800" y="15000"/>
                </a:cubicBezTo>
                <a:cubicBezTo>
                  <a:pt x="10800" y="15332"/>
                  <a:pt x="11020" y="15600"/>
                  <a:pt x="11291" y="15600"/>
                </a:cubicBezTo>
                <a:moveTo>
                  <a:pt x="20618" y="0"/>
                </a:moveTo>
                <a:lnTo>
                  <a:pt x="3927" y="0"/>
                </a:lnTo>
                <a:cubicBezTo>
                  <a:pt x="3385" y="0"/>
                  <a:pt x="2945" y="538"/>
                  <a:pt x="2945" y="1200"/>
                </a:cubicBezTo>
                <a:lnTo>
                  <a:pt x="2945" y="3000"/>
                </a:lnTo>
                <a:cubicBezTo>
                  <a:pt x="2945" y="3332"/>
                  <a:pt x="3165" y="3600"/>
                  <a:pt x="3436" y="3600"/>
                </a:cubicBezTo>
                <a:cubicBezTo>
                  <a:pt x="3708" y="3600"/>
                  <a:pt x="3927" y="3332"/>
                  <a:pt x="3927" y="3000"/>
                </a:cubicBezTo>
                <a:lnTo>
                  <a:pt x="3927" y="1200"/>
                </a:lnTo>
                <a:lnTo>
                  <a:pt x="20618" y="1200"/>
                </a:lnTo>
                <a:lnTo>
                  <a:pt x="20618" y="15600"/>
                </a:lnTo>
                <a:lnTo>
                  <a:pt x="20127" y="15600"/>
                </a:lnTo>
                <a:cubicBezTo>
                  <a:pt x="19856" y="15600"/>
                  <a:pt x="19636" y="15868"/>
                  <a:pt x="19636" y="16200"/>
                </a:cubicBezTo>
                <a:cubicBezTo>
                  <a:pt x="19636" y="16532"/>
                  <a:pt x="19856" y="16800"/>
                  <a:pt x="20127" y="16800"/>
                </a:cubicBezTo>
                <a:lnTo>
                  <a:pt x="20618" y="16800"/>
                </a:lnTo>
                <a:cubicBezTo>
                  <a:pt x="21160" y="16800"/>
                  <a:pt x="21600" y="16263"/>
                  <a:pt x="21600" y="15600"/>
                </a:cubicBezTo>
                <a:lnTo>
                  <a:pt x="21600" y="1200"/>
                </a:lnTo>
                <a:cubicBezTo>
                  <a:pt x="21600" y="538"/>
                  <a:pt x="21160" y="0"/>
                  <a:pt x="20618" y="0"/>
                </a:cubicBezTo>
                <a:moveTo>
                  <a:pt x="5091" y="13116"/>
                </a:moveTo>
                <a:lnTo>
                  <a:pt x="6156" y="13983"/>
                </a:lnTo>
                <a:lnTo>
                  <a:pt x="5747" y="15581"/>
                </a:lnTo>
                <a:cubicBezTo>
                  <a:pt x="5738" y="15620"/>
                  <a:pt x="5727" y="15657"/>
                  <a:pt x="5727" y="15700"/>
                </a:cubicBezTo>
                <a:cubicBezTo>
                  <a:pt x="5727" y="15976"/>
                  <a:pt x="5911" y="16200"/>
                  <a:pt x="6136" y="16200"/>
                </a:cubicBezTo>
                <a:cubicBezTo>
                  <a:pt x="6221" y="16200"/>
                  <a:pt x="6296" y="16164"/>
                  <a:pt x="6360" y="16110"/>
                </a:cubicBezTo>
                <a:lnTo>
                  <a:pt x="7364" y="15301"/>
                </a:lnTo>
                <a:lnTo>
                  <a:pt x="8364" y="16116"/>
                </a:lnTo>
                <a:cubicBezTo>
                  <a:pt x="8364" y="16116"/>
                  <a:pt x="8424" y="16200"/>
                  <a:pt x="8591" y="16200"/>
                </a:cubicBezTo>
                <a:cubicBezTo>
                  <a:pt x="8817" y="16200"/>
                  <a:pt x="9000" y="15976"/>
                  <a:pt x="9000" y="15700"/>
                </a:cubicBezTo>
                <a:cubicBezTo>
                  <a:pt x="9000" y="15657"/>
                  <a:pt x="8983" y="15622"/>
                  <a:pt x="8974" y="15583"/>
                </a:cubicBezTo>
                <a:lnTo>
                  <a:pt x="8572" y="13983"/>
                </a:lnTo>
                <a:lnTo>
                  <a:pt x="9636" y="13116"/>
                </a:lnTo>
                <a:cubicBezTo>
                  <a:pt x="9636" y="13116"/>
                  <a:pt x="9818" y="13030"/>
                  <a:pt x="9818" y="12700"/>
                </a:cubicBezTo>
                <a:cubicBezTo>
                  <a:pt x="9818" y="12424"/>
                  <a:pt x="9635" y="12200"/>
                  <a:pt x="9409" y="12200"/>
                </a:cubicBezTo>
                <a:lnTo>
                  <a:pt x="8435" y="12200"/>
                </a:lnTo>
                <a:lnTo>
                  <a:pt x="7730" y="10477"/>
                </a:lnTo>
                <a:lnTo>
                  <a:pt x="7726" y="10479"/>
                </a:lnTo>
                <a:cubicBezTo>
                  <a:pt x="7658" y="10315"/>
                  <a:pt x="7524" y="10200"/>
                  <a:pt x="7364" y="10200"/>
                </a:cubicBezTo>
                <a:cubicBezTo>
                  <a:pt x="7204" y="10200"/>
                  <a:pt x="7069" y="10315"/>
                  <a:pt x="7001" y="10479"/>
                </a:cubicBezTo>
                <a:lnTo>
                  <a:pt x="6998" y="10477"/>
                </a:lnTo>
                <a:lnTo>
                  <a:pt x="6293" y="12200"/>
                </a:lnTo>
                <a:lnTo>
                  <a:pt x="5319" y="12200"/>
                </a:lnTo>
                <a:cubicBezTo>
                  <a:pt x="5092" y="12200"/>
                  <a:pt x="4909" y="12424"/>
                  <a:pt x="4909" y="12700"/>
                </a:cubicBezTo>
                <a:cubicBezTo>
                  <a:pt x="4909" y="13030"/>
                  <a:pt x="5091" y="13116"/>
                  <a:pt x="5091" y="13116"/>
                </a:cubicBezTo>
                <a:moveTo>
                  <a:pt x="17673" y="7200"/>
                </a:moveTo>
                <a:lnTo>
                  <a:pt x="16691" y="7200"/>
                </a:lnTo>
                <a:lnTo>
                  <a:pt x="16691" y="6000"/>
                </a:lnTo>
                <a:lnTo>
                  <a:pt x="17673" y="6000"/>
                </a:lnTo>
                <a:cubicBezTo>
                  <a:pt x="17673" y="6000"/>
                  <a:pt x="17673" y="7200"/>
                  <a:pt x="17673" y="7200"/>
                </a:cubicBezTo>
                <a:close/>
                <a:moveTo>
                  <a:pt x="17673" y="10947"/>
                </a:moveTo>
                <a:cubicBezTo>
                  <a:pt x="17102" y="11278"/>
                  <a:pt x="16691" y="12157"/>
                  <a:pt x="16691" y="13200"/>
                </a:cubicBezTo>
                <a:cubicBezTo>
                  <a:pt x="16691" y="14244"/>
                  <a:pt x="17102" y="15122"/>
                  <a:pt x="17673" y="15453"/>
                </a:cubicBezTo>
                <a:lnTo>
                  <a:pt x="17673" y="18000"/>
                </a:lnTo>
                <a:lnTo>
                  <a:pt x="982" y="18000"/>
                </a:lnTo>
                <a:lnTo>
                  <a:pt x="982" y="15453"/>
                </a:lnTo>
                <a:cubicBezTo>
                  <a:pt x="1552" y="15122"/>
                  <a:pt x="1964" y="14244"/>
                  <a:pt x="1964" y="13200"/>
                </a:cubicBezTo>
                <a:cubicBezTo>
                  <a:pt x="1964" y="12157"/>
                  <a:pt x="1552" y="11278"/>
                  <a:pt x="982" y="10947"/>
                </a:cubicBezTo>
                <a:lnTo>
                  <a:pt x="982" y="8400"/>
                </a:lnTo>
                <a:lnTo>
                  <a:pt x="17673" y="8400"/>
                </a:lnTo>
                <a:cubicBezTo>
                  <a:pt x="17673" y="8400"/>
                  <a:pt x="17673" y="10947"/>
                  <a:pt x="17673" y="10947"/>
                </a:cubicBezTo>
                <a:close/>
                <a:moveTo>
                  <a:pt x="17673" y="20400"/>
                </a:moveTo>
                <a:lnTo>
                  <a:pt x="16691" y="20400"/>
                </a:lnTo>
                <a:lnTo>
                  <a:pt x="16691" y="19200"/>
                </a:lnTo>
                <a:lnTo>
                  <a:pt x="17673" y="19200"/>
                </a:lnTo>
                <a:cubicBezTo>
                  <a:pt x="17673" y="19200"/>
                  <a:pt x="17673" y="20400"/>
                  <a:pt x="17673" y="20400"/>
                </a:cubicBezTo>
                <a:close/>
                <a:moveTo>
                  <a:pt x="15709" y="20400"/>
                </a:moveTo>
                <a:lnTo>
                  <a:pt x="982" y="20400"/>
                </a:lnTo>
                <a:lnTo>
                  <a:pt x="982" y="19200"/>
                </a:lnTo>
                <a:lnTo>
                  <a:pt x="15709" y="19200"/>
                </a:lnTo>
                <a:cubicBezTo>
                  <a:pt x="15709" y="19200"/>
                  <a:pt x="15709" y="20400"/>
                  <a:pt x="15709" y="20400"/>
                </a:cubicBezTo>
                <a:close/>
                <a:moveTo>
                  <a:pt x="982" y="6000"/>
                </a:moveTo>
                <a:lnTo>
                  <a:pt x="15709" y="6000"/>
                </a:lnTo>
                <a:lnTo>
                  <a:pt x="15709" y="7200"/>
                </a:lnTo>
                <a:lnTo>
                  <a:pt x="982" y="7200"/>
                </a:lnTo>
                <a:cubicBezTo>
                  <a:pt x="982" y="7200"/>
                  <a:pt x="982" y="6000"/>
                  <a:pt x="982" y="6000"/>
                </a:cubicBezTo>
                <a:close/>
                <a:moveTo>
                  <a:pt x="17673" y="4800"/>
                </a:moveTo>
                <a:lnTo>
                  <a:pt x="982" y="4800"/>
                </a:lnTo>
                <a:cubicBezTo>
                  <a:pt x="439" y="4800"/>
                  <a:pt x="0" y="5338"/>
                  <a:pt x="0" y="6000"/>
                </a:cubicBezTo>
                <a:lnTo>
                  <a:pt x="0" y="11400"/>
                </a:lnTo>
                <a:cubicBezTo>
                  <a:pt x="0" y="11732"/>
                  <a:pt x="220" y="12000"/>
                  <a:pt x="491" y="12000"/>
                </a:cubicBezTo>
                <a:cubicBezTo>
                  <a:pt x="762" y="12000"/>
                  <a:pt x="982" y="12538"/>
                  <a:pt x="982" y="13200"/>
                </a:cubicBezTo>
                <a:cubicBezTo>
                  <a:pt x="982" y="13862"/>
                  <a:pt x="762" y="14400"/>
                  <a:pt x="491" y="14400"/>
                </a:cubicBezTo>
                <a:cubicBezTo>
                  <a:pt x="220" y="14400"/>
                  <a:pt x="0" y="14668"/>
                  <a:pt x="0" y="15000"/>
                </a:cubicBezTo>
                <a:lnTo>
                  <a:pt x="0" y="20400"/>
                </a:lnTo>
                <a:cubicBezTo>
                  <a:pt x="0" y="21063"/>
                  <a:pt x="439" y="21600"/>
                  <a:pt x="982" y="21600"/>
                </a:cubicBezTo>
                <a:lnTo>
                  <a:pt x="17673" y="21600"/>
                </a:lnTo>
                <a:cubicBezTo>
                  <a:pt x="18214" y="21600"/>
                  <a:pt x="18655" y="21063"/>
                  <a:pt x="18655" y="20400"/>
                </a:cubicBezTo>
                <a:lnTo>
                  <a:pt x="18655" y="15000"/>
                </a:lnTo>
                <a:cubicBezTo>
                  <a:pt x="18655" y="14668"/>
                  <a:pt x="18435" y="14400"/>
                  <a:pt x="18164" y="14400"/>
                </a:cubicBezTo>
                <a:cubicBezTo>
                  <a:pt x="17892" y="14400"/>
                  <a:pt x="17673" y="13862"/>
                  <a:pt x="17673" y="13200"/>
                </a:cubicBezTo>
                <a:cubicBezTo>
                  <a:pt x="17673" y="12538"/>
                  <a:pt x="17892" y="12000"/>
                  <a:pt x="18164" y="12000"/>
                </a:cubicBezTo>
                <a:cubicBezTo>
                  <a:pt x="18435" y="12000"/>
                  <a:pt x="18655" y="11732"/>
                  <a:pt x="18655" y="11400"/>
                </a:cubicBezTo>
                <a:lnTo>
                  <a:pt x="18655" y="6000"/>
                </a:lnTo>
                <a:cubicBezTo>
                  <a:pt x="18655" y="5338"/>
                  <a:pt x="18214" y="4800"/>
                  <a:pt x="17673" y="4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6" name="Shape 2736"/>
          <p:cNvSpPr/>
          <p:nvPr/>
        </p:nvSpPr>
        <p:spPr>
          <a:xfrm>
            <a:off x="10290719" y="1034496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18655" y="2945"/>
                </a:lnTo>
                <a:lnTo>
                  <a:pt x="18655" y="18655"/>
                </a:lnTo>
                <a:lnTo>
                  <a:pt x="2945" y="18655"/>
                </a:lnTo>
                <a:cubicBezTo>
                  <a:pt x="2945" y="18655"/>
                  <a:pt x="2945" y="2945"/>
                  <a:pt x="2945" y="2945"/>
                </a:cubicBezTo>
                <a:close/>
                <a:moveTo>
                  <a:pt x="1964" y="19636"/>
                </a:moveTo>
                <a:lnTo>
                  <a:pt x="19636" y="19636"/>
                </a:lnTo>
                <a:lnTo>
                  <a:pt x="19636" y="1964"/>
                </a:lnTo>
                <a:lnTo>
                  <a:pt x="1964" y="1964"/>
                </a:lnTo>
                <a:cubicBezTo>
                  <a:pt x="1964" y="1964"/>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7" name="Shape 2737"/>
          <p:cNvSpPr/>
          <p:nvPr/>
        </p:nvSpPr>
        <p:spPr>
          <a:xfrm>
            <a:off x="11357241" y="10344969"/>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2945"/>
                </a:moveTo>
                <a:lnTo>
                  <a:pt x="9327" y="2945"/>
                </a:lnTo>
                <a:lnTo>
                  <a:pt x="9327" y="9327"/>
                </a:lnTo>
                <a:lnTo>
                  <a:pt x="2945" y="9327"/>
                </a:lnTo>
                <a:cubicBezTo>
                  <a:pt x="2945" y="9327"/>
                  <a:pt x="2945" y="2945"/>
                  <a:pt x="2945" y="2945"/>
                </a:cubicBezTo>
                <a:close/>
                <a:moveTo>
                  <a:pt x="1964" y="10309"/>
                </a:moveTo>
                <a:lnTo>
                  <a:pt x="10309" y="10309"/>
                </a:lnTo>
                <a:lnTo>
                  <a:pt x="10309"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8" name="Shape 2738"/>
          <p:cNvSpPr/>
          <p:nvPr/>
        </p:nvSpPr>
        <p:spPr>
          <a:xfrm>
            <a:off x="1758542"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9327" y="2945"/>
                </a:lnTo>
                <a:lnTo>
                  <a:pt x="9327" y="18655"/>
                </a:lnTo>
                <a:lnTo>
                  <a:pt x="2945" y="18655"/>
                </a:lnTo>
                <a:cubicBezTo>
                  <a:pt x="2945" y="18655"/>
                  <a:pt x="2945" y="2945"/>
                  <a:pt x="2945" y="2945"/>
                </a:cubicBezTo>
                <a:close/>
                <a:moveTo>
                  <a:pt x="1964" y="19636"/>
                </a:moveTo>
                <a:lnTo>
                  <a:pt x="10309" y="19636"/>
                </a:lnTo>
                <a:lnTo>
                  <a:pt x="10309" y="1964"/>
                </a:lnTo>
                <a:lnTo>
                  <a:pt x="1964" y="1964"/>
                </a:lnTo>
                <a:cubicBezTo>
                  <a:pt x="1964" y="1964"/>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18655"/>
                </a:lnTo>
                <a:lnTo>
                  <a:pt x="12273" y="18655"/>
                </a:lnTo>
                <a:cubicBezTo>
                  <a:pt x="12273" y="18655"/>
                  <a:pt x="12273" y="2945"/>
                  <a:pt x="12273" y="2945"/>
                </a:cubicBezTo>
                <a:close/>
                <a:moveTo>
                  <a:pt x="11291" y="19636"/>
                </a:moveTo>
                <a:lnTo>
                  <a:pt x="19636" y="19636"/>
                </a:lnTo>
                <a:lnTo>
                  <a:pt x="19636" y="1964"/>
                </a:lnTo>
                <a:lnTo>
                  <a:pt x="11291" y="1964"/>
                </a:lnTo>
                <a:cubicBezTo>
                  <a:pt x="11291" y="1964"/>
                  <a:pt x="11291" y="19636"/>
                  <a:pt x="11291" y="1963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39" name="Shape 2739"/>
          <p:cNvSpPr/>
          <p:nvPr/>
        </p:nvSpPr>
        <p:spPr>
          <a:xfrm>
            <a:off x="2825064"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945" y="2945"/>
                </a:moveTo>
                <a:lnTo>
                  <a:pt x="18655" y="2945"/>
                </a:lnTo>
                <a:lnTo>
                  <a:pt x="18655" y="9327"/>
                </a:lnTo>
                <a:lnTo>
                  <a:pt x="2945" y="9327"/>
                </a:lnTo>
                <a:cubicBezTo>
                  <a:pt x="2945" y="9327"/>
                  <a:pt x="2945" y="2945"/>
                  <a:pt x="2945" y="2945"/>
                </a:cubicBezTo>
                <a:close/>
                <a:moveTo>
                  <a:pt x="1964" y="10309"/>
                </a:moveTo>
                <a:lnTo>
                  <a:pt x="19636" y="10309"/>
                </a:lnTo>
                <a:lnTo>
                  <a:pt x="19636" y="1964"/>
                </a:lnTo>
                <a:lnTo>
                  <a:pt x="1964" y="1964"/>
                </a:lnTo>
                <a:cubicBezTo>
                  <a:pt x="1964" y="1964"/>
                  <a:pt x="1964" y="10309"/>
                  <a:pt x="1964" y="10309"/>
                </a:cubicBezTo>
                <a:close/>
                <a:moveTo>
                  <a:pt x="2945" y="12273"/>
                </a:moveTo>
                <a:lnTo>
                  <a:pt x="18655" y="12273"/>
                </a:lnTo>
                <a:lnTo>
                  <a:pt x="18655" y="18655"/>
                </a:lnTo>
                <a:lnTo>
                  <a:pt x="2945" y="18655"/>
                </a:lnTo>
                <a:cubicBezTo>
                  <a:pt x="2945" y="18655"/>
                  <a:pt x="2945" y="12273"/>
                  <a:pt x="2945" y="12273"/>
                </a:cubicBezTo>
                <a:close/>
                <a:moveTo>
                  <a:pt x="1964" y="19636"/>
                </a:moveTo>
                <a:lnTo>
                  <a:pt x="19636" y="19636"/>
                </a:lnTo>
                <a:lnTo>
                  <a:pt x="19636" y="11291"/>
                </a:lnTo>
                <a:lnTo>
                  <a:pt x="1964" y="11291"/>
                </a:lnTo>
                <a:cubicBezTo>
                  <a:pt x="1964" y="11291"/>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0" name="Shape 2740"/>
          <p:cNvSpPr/>
          <p:nvPr/>
        </p:nvSpPr>
        <p:spPr>
          <a:xfrm>
            <a:off x="3891586"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273" y="2945"/>
                </a:moveTo>
                <a:lnTo>
                  <a:pt x="18655" y="2945"/>
                </a:lnTo>
                <a:lnTo>
                  <a:pt x="18655" y="18655"/>
                </a:lnTo>
                <a:lnTo>
                  <a:pt x="12273" y="18655"/>
                </a:lnTo>
                <a:cubicBezTo>
                  <a:pt x="12273" y="18655"/>
                  <a:pt x="12273" y="2945"/>
                  <a:pt x="12273" y="2945"/>
                </a:cubicBezTo>
                <a:close/>
                <a:moveTo>
                  <a:pt x="11291" y="19636"/>
                </a:moveTo>
                <a:lnTo>
                  <a:pt x="19636" y="19636"/>
                </a:lnTo>
                <a:lnTo>
                  <a:pt x="19636" y="1964"/>
                </a:lnTo>
                <a:lnTo>
                  <a:pt x="11291" y="1964"/>
                </a:lnTo>
                <a:cubicBezTo>
                  <a:pt x="11291" y="1964"/>
                  <a:pt x="11291" y="19636"/>
                  <a:pt x="11291"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2945"/>
                </a:moveTo>
                <a:lnTo>
                  <a:pt x="9327" y="2945"/>
                </a:lnTo>
                <a:lnTo>
                  <a:pt x="9327" y="9327"/>
                </a:lnTo>
                <a:lnTo>
                  <a:pt x="2945" y="9327"/>
                </a:lnTo>
                <a:cubicBezTo>
                  <a:pt x="2945" y="9327"/>
                  <a:pt x="2945" y="2945"/>
                  <a:pt x="2945" y="2945"/>
                </a:cubicBezTo>
                <a:close/>
                <a:moveTo>
                  <a:pt x="1964" y="10309"/>
                </a:moveTo>
                <a:lnTo>
                  <a:pt x="10309" y="10309"/>
                </a:lnTo>
                <a:lnTo>
                  <a:pt x="10309"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1" name="Shape 2741"/>
          <p:cNvSpPr/>
          <p:nvPr/>
        </p:nvSpPr>
        <p:spPr>
          <a:xfrm>
            <a:off x="4958108"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945" y="12273"/>
                </a:moveTo>
                <a:lnTo>
                  <a:pt x="18655" y="12273"/>
                </a:lnTo>
                <a:lnTo>
                  <a:pt x="18655" y="18655"/>
                </a:lnTo>
                <a:lnTo>
                  <a:pt x="2945" y="18655"/>
                </a:lnTo>
                <a:cubicBezTo>
                  <a:pt x="2945" y="18655"/>
                  <a:pt x="2945" y="12273"/>
                  <a:pt x="2945" y="12273"/>
                </a:cubicBezTo>
                <a:close/>
                <a:moveTo>
                  <a:pt x="1964" y="19636"/>
                </a:moveTo>
                <a:lnTo>
                  <a:pt x="19636" y="19636"/>
                </a:lnTo>
                <a:lnTo>
                  <a:pt x="19636" y="11291"/>
                </a:lnTo>
                <a:lnTo>
                  <a:pt x="1964" y="11291"/>
                </a:lnTo>
                <a:cubicBezTo>
                  <a:pt x="1964" y="11291"/>
                  <a:pt x="1964" y="19636"/>
                  <a:pt x="1964" y="19636"/>
                </a:cubicBezTo>
                <a:close/>
                <a:moveTo>
                  <a:pt x="9327" y="9327"/>
                </a:moveTo>
                <a:lnTo>
                  <a:pt x="2945" y="9327"/>
                </a:lnTo>
                <a:lnTo>
                  <a:pt x="2945" y="2945"/>
                </a:lnTo>
                <a:lnTo>
                  <a:pt x="9327" y="2945"/>
                </a:lnTo>
                <a:cubicBezTo>
                  <a:pt x="9327" y="2945"/>
                  <a:pt x="9327" y="9327"/>
                  <a:pt x="9327" y="9327"/>
                </a:cubicBezTo>
                <a:close/>
                <a:moveTo>
                  <a:pt x="10309" y="1964"/>
                </a:moveTo>
                <a:lnTo>
                  <a:pt x="1964" y="1964"/>
                </a:lnTo>
                <a:lnTo>
                  <a:pt x="1964" y="10309"/>
                </a:lnTo>
                <a:lnTo>
                  <a:pt x="10309" y="10309"/>
                </a:lnTo>
                <a:cubicBezTo>
                  <a:pt x="10309" y="10309"/>
                  <a:pt x="10309" y="1964"/>
                  <a:pt x="10309" y="196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2" name="Shape 2742"/>
          <p:cNvSpPr/>
          <p:nvPr/>
        </p:nvSpPr>
        <p:spPr>
          <a:xfrm>
            <a:off x="6024630"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2945"/>
                </a:moveTo>
                <a:lnTo>
                  <a:pt x="18655" y="2945"/>
                </a:lnTo>
                <a:lnTo>
                  <a:pt x="18655" y="9327"/>
                </a:lnTo>
                <a:lnTo>
                  <a:pt x="12273" y="9327"/>
                </a:lnTo>
                <a:cubicBezTo>
                  <a:pt x="12273" y="9327"/>
                  <a:pt x="12273" y="2945"/>
                  <a:pt x="12273" y="2945"/>
                </a:cubicBezTo>
                <a:close/>
                <a:moveTo>
                  <a:pt x="11291" y="10309"/>
                </a:moveTo>
                <a:lnTo>
                  <a:pt x="19636" y="10309"/>
                </a:lnTo>
                <a:lnTo>
                  <a:pt x="19636" y="1964"/>
                </a:lnTo>
                <a:lnTo>
                  <a:pt x="11291" y="1964"/>
                </a:lnTo>
                <a:cubicBezTo>
                  <a:pt x="11291" y="1964"/>
                  <a:pt x="11291" y="10309"/>
                  <a:pt x="11291" y="10309"/>
                </a:cubicBezTo>
                <a:close/>
                <a:moveTo>
                  <a:pt x="2945" y="2945"/>
                </a:moveTo>
                <a:lnTo>
                  <a:pt x="9327" y="2945"/>
                </a:lnTo>
                <a:lnTo>
                  <a:pt x="9327" y="18655"/>
                </a:lnTo>
                <a:lnTo>
                  <a:pt x="2945" y="18655"/>
                </a:lnTo>
                <a:cubicBezTo>
                  <a:pt x="2945" y="18655"/>
                  <a:pt x="2945" y="2945"/>
                  <a:pt x="2945" y="2945"/>
                </a:cubicBezTo>
                <a:close/>
                <a:moveTo>
                  <a:pt x="1964" y="19636"/>
                </a:moveTo>
                <a:lnTo>
                  <a:pt x="10309" y="19636"/>
                </a:lnTo>
                <a:lnTo>
                  <a:pt x="10309" y="1964"/>
                </a:lnTo>
                <a:lnTo>
                  <a:pt x="1964" y="1964"/>
                </a:lnTo>
                <a:cubicBezTo>
                  <a:pt x="1964" y="1964"/>
                  <a:pt x="1964" y="19636"/>
                  <a:pt x="1964" y="1963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3" name="Shape 2743"/>
          <p:cNvSpPr/>
          <p:nvPr/>
        </p:nvSpPr>
        <p:spPr>
          <a:xfrm>
            <a:off x="7091153"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273" y="12273"/>
                </a:moveTo>
                <a:lnTo>
                  <a:pt x="18655" y="12273"/>
                </a:lnTo>
                <a:lnTo>
                  <a:pt x="18655" y="18655"/>
                </a:lnTo>
                <a:lnTo>
                  <a:pt x="12273" y="18655"/>
                </a:lnTo>
                <a:cubicBezTo>
                  <a:pt x="12273" y="18655"/>
                  <a:pt x="12273" y="12273"/>
                  <a:pt x="12273" y="12273"/>
                </a:cubicBezTo>
                <a:close/>
                <a:moveTo>
                  <a:pt x="11291" y="19636"/>
                </a:moveTo>
                <a:lnTo>
                  <a:pt x="19636" y="19636"/>
                </a:lnTo>
                <a:lnTo>
                  <a:pt x="19636" y="11291"/>
                </a:lnTo>
                <a:lnTo>
                  <a:pt x="11291" y="11291"/>
                </a:lnTo>
                <a:cubicBezTo>
                  <a:pt x="11291" y="11291"/>
                  <a:pt x="11291" y="19636"/>
                  <a:pt x="11291" y="19636"/>
                </a:cubicBezTo>
                <a:close/>
                <a:moveTo>
                  <a:pt x="2945" y="2945"/>
                </a:moveTo>
                <a:lnTo>
                  <a:pt x="18655" y="2945"/>
                </a:lnTo>
                <a:lnTo>
                  <a:pt x="18655" y="9327"/>
                </a:lnTo>
                <a:lnTo>
                  <a:pt x="2945" y="9327"/>
                </a:lnTo>
                <a:cubicBezTo>
                  <a:pt x="2945" y="9327"/>
                  <a:pt x="2945" y="2945"/>
                  <a:pt x="2945" y="2945"/>
                </a:cubicBezTo>
                <a:close/>
                <a:moveTo>
                  <a:pt x="1964" y="10309"/>
                </a:moveTo>
                <a:lnTo>
                  <a:pt x="19636" y="10309"/>
                </a:lnTo>
                <a:lnTo>
                  <a:pt x="19636" y="1964"/>
                </a:lnTo>
                <a:lnTo>
                  <a:pt x="1964" y="1964"/>
                </a:lnTo>
                <a:cubicBezTo>
                  <a:pt x="1964" y="1964"/>
                  <a:pt x="1964" y="10309"/>
                  <a:pt x="1964" y="10309"/>
                </a:cubicBezTo>
                <a:close/>
                <a:moveTo>
                  <a:pt x="2945" y="12273"/>
                </a:moveTo>
                <a:lnTo>
                  <a:pt x="9327" y="12273"/>
                </a:lnTo>
                <a:lnTo>
                  <a:pt x="9327" y="18655"/>
                </a:lnTo>
                <a:lnTo>
                  <a:pt x="2945" y="18655"/>
                </a:lnTo>
                <a:cubicBezTo>
                  <a:pt x="2945" y="18655"/>
                  <a:pt x="2945" y="12273"/>
                  <a:pt x="2945" y="12273"/>
                </a:cubicBezTo>
                <a:close/>
                <a:moveTo>
                  <a:pt x="1964" y="19636"/>
                </a:moveTo>
                <a:lnTo>
                  <a:pt x="10309" y="19636"/>
                </a:lnTo>
                <a:lnTo>
                  <a:pt x="10309" y="11291"/>
                </a:lnTo>
                <a:lnTo>
                  <a:pt x="1964" y="11291"/>
                </a:lnTo>
                <a:cubicBezTo>
                  <a:pt x="1964" y="11291"/>
                  <a:pt x="1964" y="19636"/>
                  <a:pt x="1964" y="19636"/>
                </a:cubicBezTo>
                <a:close/>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4" name="Shape 2744"/>
          <p:cNvSpPr/>
          <p:nvPr/>
        </p:nvSpPr>
        <p:spPr>
          <a:xfrm>
            <a:off x="8157675"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327" y="9327"/>
                </a:moveTo>
                <a:lnTo>
                  <a:pt x="12273" y="9327"/>
                </a:lnTo>
                <a:lnTo>
                  <a:pt x="12273" y="12273"/>
                </a:lnTo>
                <a:lnTo>
                  <a:pt x="9327" y="12273"/>
                </a:lnTo>
                <a:cubicBezTo>
                  <a:pt x="9327" y="12273"/>
                  <a:pt x="9327" y="9327"/>
                  <a:pt x="9327" y="9327"/>
                </a:cubicBezTo>
                <a:close/>
                <a:moveTo>
                  <a:pt x="8345" y="13255"/>
                </a:moveTo>
                <a:lnTo>
                  <a:pt x="13255" y="13255"/>
                </a:lnTo>
                <a:lnTo>
                  <a:pt x="13255" y="8345"/>
                </a:lnTo>
                <a:lnTo>
                  <a:pt x="8345" y="8345"/>
                </a:lnTo>
                <a:cubicBezTo>
                  <a:pt x="8345" y="8345"/>
                  <a:pt x="8345" y="13255"/>
                  <a:pt x="8345" y="13255"/>
                </a:cubicBezTo>
                <a:close/>
                <a:moveTo>
                  <a:pt x="9327" y="15709"/>
                </a:moveTo>
                <a:lnTo>
                  <a:pt x="12273" y="15709"/>
                </a:lnTo>
                <a:lnTo>
                  <a:pt x="12273" y="18655"/>
                </a:lnTo>
                <a:lnTo>
                  <a:pt x="9327" y="18655"/>
                </a:lnTo>
                <a:cubicBezTo>
                  <a:pt x="9327" y="18655"/>
                  <a:pt x="9327" y="15709"/>
                  <a:pt x="9327" y="15709"/>
                </a:cubicBezTo>
                <a:close/>
                <a:moveTo>
                  <a:pt x="8345" y="19636"/>
                </a:moveTo>
                <a:lnTo>
                  <a:pt x="13255" y="19636"/>
                </a:lnTo>
                <a:lnTo>
                  <a:pt x="13255" y="14727"/>
                </a:lnTo>
                <a:lnTo>
                  <a:pt x="8345" y="14727"/>
                </a:lnTo>
                <a:cubicBezTo>
                  <a:pt x="8345" y="14727"/>
                  <a:pt x="8345" y="19636"/>
                  <a:pt x="8345" y="19636"/>
                </a:cubicBezTo>
                <a:close/>
                <a:moveTo>
                  <a:pt x="15709" y="2945"/>
                </a:moveTo>
                <a:lnTo>
                  <a:pt x="18655" y="2945"/>
                </a:lnTo>
                <a:lnTo>
                  <a:pt x="18655" y="5891"/>
                </a:lnTo>
                <a:lnTo>
                  <a:pt x="15709" y="5891"/>
                </a:lnTo>
                <a:cubicBezTo>
                  <a:pt x="15709" y="5891"/>
                  <a:pt x="15709" y="2945"/>
                  <a:pt x="15709" y="2945"/>
                </a:cubicBezTo>
                <a:close/>
                <a:moveTo>
                  <a:pt x="14727" y="6873"/>
                </a:moveTo>
                <a:lnTo>
                  <a:pt x="19636" y="6873"/>
                </a:lnTo>
                <a:lnTo>
                  <a:pt x="19636" y="1964"/>
                </a:lnTo>
                <a:lnTo>
                  <a:pt x="14727" y="1964"/>
                </a:lnTo>
                <a:cubicBezTo>
                  <a:pt x="14727" y="1964"/>
                  <a:pt x="14727" y="6873"/>
                  <a:pt x="14727" y="6873"/>
                </a:cubicBezTo>
                <a:close/>
                <a:moveTo>
                  <a:pt x="15709" y="9327"/>
                </a:moveTo>
                <a:lnTo>
                  <a:pt x="18655" y="9327"/>
                </a:lnTo>
                <a:lnTo>
                  <a:pt x="18655" y="12273"/>
                </a:lnTo>
                <a:lnTo>
                  <a:pt x="15709" y="12273"/>
                </a:lnTo>
                <a:cubicBezTo>
                  <a:pt x="15709" y="12273"/>
                  <a:pt x="15709" y="9327"/>
                  <a:pt x="15709" y="9327"/>
                </a:cubicBezTo>
                <a:close/>
                <a:moveTo>
                  <a:pt x="14727" y="13255"/>
                </a:moveTo>
                <a:lnTo>
                  <a:pt x="19636" y="13255"/>
                </a:lnTo>
                <a:lnTo>
                  <a:pt x="19636" y="8345"/>
                </a:lnTo>
                <a:lnTo>
                  <a:pt x="14727" y="8345"/>
                </a:lnTo>
                <a:cubicBezTo>
                  <a:pt x="14727" y="8345"/>
                  <a:pt x="14727" y="13255"/>
                  <a:pt x="14727" y="13255"/>
                </a:cubicBezTo>
                <a:close/>
                <a:moveTo>
                  <a:pt x="9327" y="2945"/>
                </a:moveTo>
                <a:lnTo>
                  <a:pt x="12273" y="2945"/>
                </a:lnTo>
                <a:lnTo>
                  <a:pt x="12273" y="5891"/>
                </a:lnTo>
                <a:lnTo>
                  <a:pt x="9327" y="5891"/>
                </a:lnTo>
                <a:cubicBezTo>
                  <a:pt x="9327" y="5891"/>
                  <a:pt x="9327" y="2945"/>
                  <a:pt x="9327" y="2945"/>
                </a:cubicBezTo>
                <a:close/>
                <a:moveTo>
                  <a:pt x="8345" y="6873"/>
                </a:moveTo>
                <a:lnTo>
                  <a:pt x="13255" y="6873"/>
                </a:lnTo>
                <a:lnTo>
                  <a:pt x="13255" y="1964"/>
                </a:lnTo>
                <a:lnTo>
                  <a:pt x="8345" y="1964"/>
                </a:lnTo>
                <a:cubicBezTo>
                  <a:pt x="8345" y="1964"/>
                  <a:pt x="8345" y="6873"/>
                  <a:pt x="8345" y="6873"/>
                </a:cubicBezTo>
                <a:close/>
                <a:moveTo>
                  <a:pt x="2945" y="9327"/>
                </a:moveTo>
                <a:lnTo>
                  <a:pt x="5891" y="9327"/>
                </a:lnTo>
                <a:lnTo>
                  <a:pt x="5891" y="12273"/>
                </a:lnTo>
                <a:lnTo>
                  <a:pt x="2945" y="12273"/>
                </a:lnTo>
                <a:cubicBezTo>
                  <a:pt x="2945" y="12273"/>
                  <a:pt x="2945" y="9327"/>
                  <a:pt x="2945" y="9327"/>
                </a:cubicBezTo>
                <a:close/>
                <a:moveTo>
                  <a:pt x="1964" y="13255"/>
                </a:moveTo>
                <a:lnTo>
                  <a:pt x="6873" y="13255"/>
                </a:lnTo>
                <a:lnTo>
                  <a:pt x="6873" y="8345"/>
                </a:lnTo>
                <a:lnTo>
                  <a:pt x="1964" y="8345"/>
                </a:lnTo>
                <a:cubicBezTo>
                  <a:pt x="1964" y="8345"/>
                  <a:pt x="1964" y="13255"/>
                  <a:pt x="1964" y="13255"/>
                </a:cubicBezTo>
                <a:close/>
                <a:moveTo>
                  <a:pt x="2945" y="2945"/>
                </a:moveTo>
                <a:lnTo>
                  <a:pt x="5891" y="2945"/>
                </a:lnTo>
                <a:lnTo>
                  <a:pt x="5891" y="5891"/>
                </a:lnTo>
                <a:lnTo>
                  <a:pt x="2945" y="5891"/>
                </a:lnTo>
                <a:cubicBezTo>
                  <a:pt x="2945" y="5891"/>
                  <a:pt x="2945" y="2945"/>
                  <a:pt x="2945" y="2945"/>
                </a:cubicBezTo>
                <a:close/>
                <a:moveTo>
                  <a:pt x="1964" y="6873"/>
                </a:moveTo>
                <a:lnTo>
                  <a:pt x="6873" y="6873"/>
                </a:lnTo>
                <a:lnTo>
                  <a:pt x="6873" y="1964"/>
                </a:lnTo>
                <a:lnTo>
                  <a:pt x="1964" y="1964"/>
                </a:lnTo>
                <a:cubicBezTo>
                  <a:pt x="1964" y="1964"/>
                  <a:pt x="1964" y="6873"/>
                  <a:pt x="1964" y="6873"/>
                </a:cubicBezTo>
                <a:close/>
                <a:moveTo>
                  <a:pt x="20618" y="19636"/>
                </a:moveTo>
                <a:cubicBezTo>
                  <a:pt x="20618" y="20178"/>
                  <a:pt x="20178" y="20618"/>
                  <a:pt x="19636" y="20618"/>
                </a:cubicBezTo>
                <a:lnTo>
                  <a:pt x="1964" y="20618"/>
                </a:lnTo>
                <a:cubicBezTo>
                  <a:pt x="1421" y="20618"/>
                  <a:pt x="982" y="20178"/>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945" y="15709"/>
                </a:moveTo>
                <a:lnTo>
                  <a:pt x="5891" y="15709"/>
                </a:lnTo>
                <a:lnTo>
                  <a:pt x="5891" y="18655"/>
                </a:lnTo>
                <a:lnTo>
                  <a:pt x="2945" y="18655"/>
                </a:lnTo>
                <a:cubicBezTo>
                  <a:pt x="2945" y="18655"/>
                  <a:pt x="2945" y="15709"/>
                  <a:pt x="2945" y="15709"/>
                </a:cubicBezTo>
                <a:close/>
                <a:moveTo>
                  <a:pt x="1964" y="19636"/>
                </a:moveTo>
                <a:lnTo>
                  <a:pt x="6873" y="19636"/>
                </a:lnTo>
                <a:lnTo>
                  <a:pt x="6873" y="14727"/>
                </a:lnTo>
                <a:lnTo>
                  <a:pt x="1964" y="14727"/>
                </a:lnTo>
                <a:cubicBezTo>
                  <a:pt x="1964" y="14727"/>
                  <a:pt x="1964" y="19636"/>
                  <a:pt x="1964" y="19636"/>
                </a:cubicBezTo>
                <a:close/>
                <a:moveTo>
                  <a:pt x="15709" y="15709"/>
                </a:moveTo>
                <a:lnTo>
                  <a:pt x="18655" y="15709"/>
                </a:lnTo>
                <a:lnTo>
                  <a:pt x="18655" y="18655"/>
                </a:lnTo>
                <a:lnTo>
                  <a:pt x="15709" y="18655"/>
                </a:lnTo>
                <a:cubicBezTo>
                  <a:pt x="15709" y="18655"/>
                  <a:pt x="15709" y="15709"/>
                  <a:pt x="15709" y="15709"/>
                </a:cubicBezTo>
                <a:close/>
                <a:moveTo>
                  <a:pt x="14727" y="19636"/>
                </a:moveTo>
                <a:lnTo>
                  <a:pt x="19636" y="19636"/>
                </a:lnTo>
                <a:lnTo>
                  <a:pt x="19636" y="14727"/>
                </a:lnTo>
                <a:lnTo>
                  <a:pt x="14727" y="14727"/>
                </a:lnTo>
                <a:cubicBezTo>
                  <a:pt x="14727" y="14727"/>
                  <a:pt x="14727" y="19636"/>
                  <a:pt x="14727" y="1963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5" name="Shape 2745"/>
          <p:cNvSpPr/>
          <p:nvPr/>
        </p:nvSpPr>
        <p:spPr>
          <a:xfrm>
            <a:off x="9224197"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3745" y="20618"/>
                </a:lnTo>
                <a:cubicBezTo>
                  <a:pt x="13204" y="20618"/>
                  <a:pt x="12764" y="20178"/>
                  <a:pt x="12764" y="19636"/>
                </a:cubicBezTo>
                <a:lnTo>
                  <a:pt x="12764" y="13745"/>
                </a:lnTo>
                <a:cubicBezTo>
                  <a:pt x="12764" y="13204"/>
                  <a:pt x="13204" y="12764"/>
                  <a:pt x="13745" y="12764"/>
                </a:cubicBezTo>
                <a:lnTo>
                  <a:pt x="19636" y="12764"/>
                </a:lnTo>
                <a:cubicBezTo>
                  <a:pt x="20178" y="12764"/>
                  <a:pt x="20618" y="13204"/>
                  <a:pt x="20618" y="13745"/>
                </a:cubicBezTo>
                <a:cubicBezTo>
                  <a:pt x="20618" y="13745"/>
                  <a:pt x="20618" y="19636"/>
                  <a:pt x="20618" y="19636"/>
                </a:cubicBezTo>
                <a:close/>
                <a:moveTo>
                  <a:pt x="19636" y="11782"/>
                </a:moveTo>
                <a:lnTo>
                  <a:pt x="13745" y="11782"/>
                </a:lnTo>
                <a:cubicBezTo>
                  <a:pt x="12661" y="11782"/>
                  <a:pt x="11782" y="12661"/>
                  <a:pt x="11782" y="13745"/>
                </a:cubicBezTo>
                <a:lnTo>
                  <a:pt x="11782" y="19636"/>
                </a:lnTo>
                <a:cubicBezTo>
                  <a:pt x="11782" y="20721"/>
                  <a:pt x="12661" y="21600"/>
                  <a:pt x="13745" y="21600"/>
                </a:cubicBezTo>
                <a:lnTo>
                  <a:pt x="19636" y="21600"/>
                </a:lnTo>
                <a:cubicBezTo>
                  <a:pt x="20721" y="21600"/>
                  <a:pt x="21600" y="20721"/>
                  <a:pt x="21600" y="19636"/>
                </a:cubicBezTo>
                <a:lnTo>
                  <a:pt x="21600" y="13745"/>
                </a:lnTo>
                <a:cubicBezTo>
                  <a:pt x="21600" y="12661"/>
                  <a:pt x="20721" y="11782"/>
                  <a:pt x="19636" y="11782"/>
                </a:cubicBezTo>
                <a:moveTo>
                  <a:pt x="20618" y="7855"/>
                </a:moveTo>
                <a:cubicBezTo>
                  <a:pt x="20618" y="8396"/>
                  <a:pt x="20178" y="8836"/>
                  <a:pt x="19636" y="8836"/>
                </a:cubicBezTo>
                <a:lnTo>
                  <a:pt x="13745" y="8836"/>
                </a:lnTo>
                <a:cubicBezTo>
                  <a:pt x="13204" y="8836"/>
                  <a:pt x="12764" y="8396"/>
                  <a:pt x="12764" y="7855"/>
                </a:cubicBezTo>
                <a:lnTo>
                  <a:pt x="12764" y="1964"/>
                </a:lnTo>
                <a:cubicBezTo>
                  <a:pt x="12764" y="1422"/>
                  <a:pt x="13204" y="982"/>
                  <a:pt x="13745" y="982"/>
                </a:cubicBezTo>
                <a:lnTo>
                  <a:pt x="19636" y="982"/>
                </a:lnTo>
                <a:cubicBezTo>
                  <a:pt x="20178" y="982"/>
                  <a:pt x="20618" y="1422"/>
                  <a:pt x="20618" y="1964"/>
                </a:cubicBezTo>
                <a:cubicBezTo>
                  <a:pt x="20618" y="1964"/>
                  <a:pt x="20618" y="7855"/>
                  <a:pt x="20618" y="7855"/>
                </a:cubicBezTo>
                <a:close/>
                <a:moveTo>
                  <a:pt x="19636" y="0"/>
                </a:moveTo>
                <a:lnTo>
                  <a:pt x="13745" y="0"/>
                </a:lnTo>
                <a:cubicBezTo>
                  <a:pt x="12661" y="0"/>
                  <a:pt x="11782" y="879"/>
                  <a:pt x="11782" y="1964"/>
                </a:cubicBezTo>
                <a:lnTo>
                  <a:pt x="11782" y="7855"/>
                </a:lnTo>
                <a:cubicBezTo>
                  <a:pt x="11782" y="8939"/>
                  <a:pt x="12661" y="9818"/>
                  <a:pt x="13745" y="9818"/>
                </a:cubicBezTo>
                <a:lnTo>
                  <a:pt x="19636" y="9818"/>
                </a:lnTo>
                <a:cubicBezTo>
                  <a:pt x="20721" y="9818"/>
                  <a:pt x="21600" y="8939"/>
                  <a:pt x="21600" y="7855"/>
                </a:cubicBezTo>
                <a:lnTo>
                  <a:pt x="21600" y="1964"/>
                </a:lnTo>
                <a:cubicBezTo>
                  <a:pt x="21600" y="879"/>
                  <a:pt x="20721" y="0"/>
                  <a:pt x="19636" y="0"/>
                </a:cubicBezTo>
                <a:moveTo>
                  <a:pt x="8836" y="7855"/>
                </a:moveTo>
                <a:cubicBezTo>
                  <a:pt x="8836" y="8396"/>
                  <a:pt x="8396" y="8836"/>
                  <a:pt x="7855" y="8836"/>
                </a:cubicBezTo>
                <a:lnTo>
                  <a:pt x="1964" y="8836"/>
                </a:lnTo>
                <a:cubicBezTo>
                  <a:pt x="1421" y="8836"/>
                  <a:pt x="982" y="8396"/>
                  <a:pt x="982" y="7855"/>
                </a:cubicBezTo>
                <a:lnTo>
                  <a:pt x="982" y="1964"/>
                </a:lnTo>
                <a:cubicBezTo>
                  <a:pt x="982" y="1422"/>
                  <a:pt x="1421" y="982"/>
                  <a:pt x="1964" y="982"/>
                </a:cubicBezTo>
                <a:lnTo>
                  <a:pt x="7855" y="982"/>
                </a:lnTo>
                <a:cubicBezTo>
                  <a:pt x="8396" y="982"/>
                  <a:pt x="8836" y="1422"/>
                  <a:pt x="8836" y="1964"/>
                </a:cubicBezTo>
                <a:cubicBezTo>
                  <a:pt x="8836" y="1964"/>
                  <a:pt x="8836" y="7855"/>
                  <a:pt x="8836" y="7855"/>
                </a:cubicBezTo>
                <a:close/>
                <a:moveTo>
                  <a:pt x="7855" y="0"/>
                </a:moveTo>
                <a:lnTo>
                  <a:pt x="1964" y="0"/>
                </a:lnTo>
                <a:cubicBezTo>
                  <a:pt x="879" y="0"/>
                  <a:pt x="0" y="879"/>
                  <a:pt x="0" y="1964"/>
                </a:cubicBezTo>
                <a:lnTo>
                  <a:pt x="0" y="7855"/>
                </a:lnTo>
                <a:cubicBezTo>
                  <a:pt x="0" y="8939"/>
                  <a:pt x="879" y="9818"/>
                  <a:pt x="1964" y="9818"/>
                </a:cubicBezTo>
                <a:lnTo>
                  <a:pt x="7855" y="9818"/>
                </a:lnTo>
                <a:cubicBezTo>
                  <a:pt x="8939" y="9818"/>
                  <a:pt x="9818" y="8939"/>
                  <a:pt x="9818" y="7855"/>
                </a:cubicBezTo>
                <a:lnTo>
                  <a:pt x="9818" y="1964"/>
                </a:lnTo>
                <a:cubicBezTo>
                  <a:pt x="9818" y="879"/>
                  <a:pt x="8939" y="0"/>
                  <a:pt x="7855" y="0"/>
                </a:cubicBezTo>
                <a:moveTo>
                  <a:pt x="8836" y="19636"/>
                </a:moveTo>
                <a:cubicBezTo>
                  <a:pt x="8836" y="20178"/>
                  <a:pt x="8396" y="20618"/>
                  <a:pt x="7855" y="20618"/>
                </a:cubicBezTo>
                <a:lnTo>
                  <a:pt x="1964" y="20618"/>
                </a:lnTo>
                <a:cubicBezTo>
                  <a:pt x="1421" y="20618"/>
                  <a:pt x="982" y="20178"/>
                  <a:pt x="982" y="19636"/>
                </a:cubicBezTo>
                <a:lnTo>
                  <a:pt x="982" y="13745"/>
                </a:lnTo>
                <a:cubicBezTo>
                  <a:pt x="982" y="13204"/>
                  <a:pt x="1421" y="12764"/>
                  <a:pt x="1964" y="12764"/>
                </a:cubicBezTo>
                <a:lnTo>
                  <a:pt x="7855" y="12764"/>
                </a:lnTo>
                <a:cubicBezTo>
                  <a:pt x="8396" y="12764"/>
                  <a:pt x="8836" y="13204"/>
                  <a:pt x="8836" y="13745"/>
                </a:cubicBezTo>
                <a:cubicBezTo>
                  <a:pt x="8836" y="13745"/>
                  <a:pt x="8836" y="19636"/>
                  <a:pt x="8836" y="19636"/>
                </a:cubicBezTo>
                <a:close/>
                <a:moveTo>
                  <a:pt x="7855" y="11782"/>
                </a:moveTo>
                <a:lnTo>
                  <a:pt x="1964" y="11782"/>
                </a:lnTo>
                <a:cubicBezTo>
                  <a:pt x="879" y="11782"/>
                  <a:pt x="0" y="12661"/>
                  <a:pt x="0" y="13745"/>
                </a:cubicBezTo>
                <a:lnTo>
                  <a:pt x="0" y="19636"/>
                </a:lnTo>
                <a:cubicBezTo>
                  <a:pt x="0" y="20721"/>
                  <a:pt x="879" y="21600"/>
                  <a:pt x="1964" y="21600"/>
                </a:cubicBezTo>
                <a:lnTo>
                  <a:pt x="7855" y="21600"/>
                </a:lnTo>
                <a:cubicBezTo>
                  <a:pt x="8939" y="21600"/>
                  <a:pt x="9818" y="20721"/>
                  <a:pt x="9818" y="19636"/>
                </a:cubicBezTo>
                <a:lnTo>
                  <a:pt x="9818" y="13745"/>
                </a:lnTo>
                <a:cubicBezTo>
                  <a:pt x="9818" y="12661"/>
                  <a:pt x="8939" y="11782"/>
                  <a:pt x="7855"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6" name="Shape 2746"/>
          <p:cNvSpPr/>
          <p:nvPr/>
        </p:nvSpPr>
        <p:spPr>
          <a:xfrm>
            <a:off x="10290719"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2764"/>
                </a:moveTo>
                <a:lnTo>
                  <a:pt x="16691" y="12764"/>
                </a:lnTo>
                <a:lnTo>
                  <a:pt x="16691" y="8836"/>
                </a:lnTo>
                <a:lnTo>
                  <a:pt x="20618" y="8836"/>
                </a:lnTo>
                <a:cubicBezTo>
                  <a:pt x="20618" y="8836"/>
                  <a:pt x="20618" y="12764"/>
                  <a:pt x="20618" y="12764"/>
                </a:cubicBezTo>
                <a:close/>
                <a:moveTo>
                  <a:pt x="20618" y="7855"/>
                </a:moveTo>
                <a:lnTo>
                  <a:pt x="16691" y="7855"/>
                </a:lnTo>
                <a:cubicBezTo>
                  <a:pt x="16149" y="7855"/>
                  <a:pt x="15709" y="8295"/>
                  <a:pt x="15709" y="8836"/>
                </a:cubicBezTo>
                <a:lnTo>
                  <a:pt x="15709" y="12764"/>
                </a:lnTo>
                <a:cubicBezTo>
                  <a:pt x="15709" y="13305"/>
                  <a:pt x="16149" y="13745"/>
                  <a:pt x="16691" y="13745"/>
                </a:cubicBezTo>
                <a:lnTo>
                  <a:pt x="20618" y="13745"/>
                </a:lnTo>
                <a:cubicBezTo>
                  <a:pt x="21160" y="13745"/>
                  <a:pt x="21600" y="13305"/>
                  <a:pt x="21600" y="12764"/>
                </a:cubicBezTo>
                <a:lnTo>
                  <a:pt x="21600" y="8836"/>
                </a:lnTo>
                <a:cubicBezTo>
                  <a:pt x="21600" y="8295"/>
                  <a:pt x="21160" y="7855"/>
                  <a:pt x="20618" y="7855"/>
                </a:cubicBezTo>
                <a:moveTo>
                  <a:pt x="12764" y="20618"/>
                </a:moveTo>
                <a:lnTo>
                  <a:pt x="8836" y="20618"/>
                </a:lnTo>
                <a:lnTo>
                  <a:pt x="8836" y="16691"/>
                </a:lnTo>
                <a:lnTo>
                  <a:pt x="12764" y="16691"/>
                </a:lnTo>
                <a:cubicBezTo>
                  <a:pt x="12764" y="16691"/>
                  <a:pt x="12764" y="20618"/>
                  <a:pt x="12764" y="20618"/>
                </a:cubicBezTo>
                <a:close/>
                <a:moveTo>
                  <a:pt x="12764" y="15709"/>
                </a:moveTo>
                <a:lnTo>
                  <a:pt x="8836" y="15709"/>
                </a:lnTo>
                <a:cubicBezTo>
                  <a:pt x="8295" y="15709"/>
                  <a:pt x="7855" y="16149"/>
                  <a:pt x="7855" y="16691"/>
                </a:cubicBezTo>
                <a:lnTo>
                  <a:pt x="7855" y="20618"/>
                </a:lnTo>
                <a:cubicBezTo>
                  <a:pt x="7855" y="21160"/>
                  <a:pt x="8295" y="21600"/>
                  <a:pt x="8836" y="21600"/>
                </a:cubicBezTo>
                <a:lnTo>
                  <a:pt x="12764" y="21600"/>
                </a:lnTo>
                <a:cubicBezTo>
                  <a:pt x="13305" y="21600"/>
                  <a:pt x="13745" y="21160"/>
                  <a:pt x="13745" y="20618"/>
                </a:cubicBezTo>
                <a:lnTo>
                  <a:pt x="13745" y="16691"/>
                </a:lnTo>
                <a:cubicBezTo>
                  <a:pt x="13745" y="16149"/>
                  <a:pt x="13305" y="15709"/>
                  <a:pt x="12764" y="15709"/>
                </a:cubicBezTo>
                <a:moveTo>
                  <a:pt x="12764" y="12764"/>
                </a:moveTo>
                <a:lnTo>
                  <a:pt x="8836" y="12764"/>
                </a:lnTo>
                <a:lnTo>
                  <a:pt x="8836" y="8836"/>
                </a:lnTo>
                <a:lnTo>
                  <a:pt x="12764" y="8836"/>
                </a:lnTo>
                <a:cubicBezTo>
                  <a:pt x="12764" y="8836"/>
                  <a:pt x="12764" y="12764"/>
                  <a:pt x="12764" y="12764"/>
                </a:cubicBezTo>
                <a:close/>
                <a:moveTo>
                  <a:pt x="12764" y="7855"/>
                </a:moveTo>
                <a:lnTo>
                  <a:pt x="8836" y="7855"/>
                </a:lnTo>
                <a:cubicBezTo>
                  <a:pt x="8295" y="7855"/>
                  <a:pt x="7855" y="8295"/>
                  <a:pt x="7855" y="8836"/>
                </a:cubicBezTo>
                <a:lnTo>
                  <a:pt x="7855" y="12764"/>
                </a:lnTo>
                <a:cubicBezTo>
                  <a:pt x="7855" y="13305"/>
                  <a:pt x="8295" y="13745"/>
                  <a:pt x="8836" y="13745"/>
                </a:cubicBezTo>
                <a:lnTo>
                  <a:pt x="12764" y="13745"/>
                </a:lnTo>
                <a:cubicBezTo>
                  <a:pt x="13305" y="13745"/>
                  <a:pt x="13745" y="13305"/>
                  <a:pt x="13745" y="12764"/>
                </a:cubicBezTo>
                <a:lnTo>
                  <a:pt x="13745" y="8836"/>
                </a:lnTo>
                <a:cubicBezTo>
                  <a:pt x="13745" y="8295"/>
                  <a:pt x="13305" y="7855"/>
                  <a:pt x="12764" y="7855"/>
                </a:cubicBezTo>
                <a:moveTo>
                  <a:pt x="4909" y="4909"/>
                </a:moveTo>
                <a:lnTo>
                  <a:pt x="982" y="4909"/>
                </a:lnTo>
                <a:lnTo>
                  <a:pt x="982" y="982"/>
                </a:lnTo>
                <a:lnTo>
                  <a:pt x="4909" y="982"/>
                </a:lnTo>
                <a:cubicBezTo>
                  <a:pt x="4909" y="982"/>
                  <a:pt x="4909" y="4909"/>
                  <a:pt x="4909" y="4909"/>
                </a:cubicBezTo>
                <a:close/>
                <a:moveTo>
                  <a:pt x="4909" y="0"/>
                </a:moveTo>
                <a:lnTo>
                  <a:pt x="982" y="0"/>
                </a:lnTo>
                <a:cubicBezTo>
                  <a:pt x="440" y="0"/>
                  <a:pt x="0" y="440"/>
                  <a:pt x="0" y="982"/>
                </a:cubicBezTo>
                <a:lnTo>
                  <a:pt x="0" y="4909"/>
                </a:lnTo>
                <a:cubicBezTo>
                  <a:pt x="0" y="5451"/>
                  <a:pt x="440" y="5891"/>
                  <a:pt x="982" y="5891"/>
                </a:cubicBezTo>
                <a:lnTo>
                  <a:pt x="4909" y="5891"/>
                </a:lnTo>
                <a:cubicBezTo>
                  <a:pt x="5451" y="5891"/>
                  <a:pt x="5891" y="5451"/>
                  <a:pt x="5891" y="4909"/>
                </a:cubicBezTo>
                <a:lnTo>
                  <a:pt x="5891" y="982"/>
                </a:lnTo>
                <a:cubicBezTo>
                  <a:pt x="5891" y="440"/>
                  <a:pt x="5451" y="0"/>
                  <a:pt x="4909" y="0"/>
                </a:cubicBezTo>
                <a:moveTo>
                  <a:pt x="20618" y="20618"/>
                </a:moveTo>
                <a:lnTo>
                  <a:pt x="16691" y="20618"/>
                </a:lnTo>
                <a:lnTo>
                  <a:pt x="16691" y="16691"/>
                </a:lnTo>
                <a:lnTo>
                  <a:pt x="20618" y="16691"/>
                </a:lnTo>
                <a:cubicBezTo>
                  <a:pt x="20618" y="16691"/>
                  <a:pt x="20618" y="20618"/>
                  <a:pt x="20618" y="20618"/>
                </a:cubicBezTo>
                <a:close/>
                <a:moveTo>
                  <a:pt x="20618" y="15709"/>
                </a:moveTo>
                <a:lnTo>
                  <a:pt x="16691" y="15709"/>
                </a:lnTo>
                <a:cubicBezTo>
                  <a:pt x="16149" y="15709"/>
                  <a:pt x="15709" y="16149"/>
                  <a:pt x="15709" y="16691"/>
                </a:cubicBezTo>
                <a:lnTo>
                  <a:pt x="15709" y="20618"/>
                </a:lnTo>
                <a:cubicBezTo>
                  <a:pt x="15709" y="21160"/>
                  <a:pt x="16149" y="21600"/>
                  <a:pt x="16691" y="21600"/>
                </a:cubicBezTo>
                <a:lnTo>
                  <a:pt x="20618" y="21600"/>
                </a:lnTo>
                <a:cubicBezTo>
                  <a:pt x="21160" y="21600"/>
                  <a:pt x="21600" y="21160"/>
                  <a:pt x="21600" y="20618"/>
                </a:cubicBezTo>
                <a:lnTo>
                  <a:pt x="21600" y="16691"/>
                </a:lnTo>
                <a:cubicBezTo>
                  <a:pt x="21600" y="16149"/>
                  <a:pt x="21160" y="15709"/>
                  <a:pt x="20618" y="15709"/>
                </a:cubicBezTo>
                <a:moveTo>
                  <a:pt x="20618" y="4909"/>
                </a:moveTo>
                <a:lnTo>
                  <a:pt x="16691" y="4909"/>
                </a:lnTo>
                <a:lnTo>
                  <a:pt x="16691" y="982"/>
                </a:lnTo>
                <a:lnTo>
                  <a:pt x="20618" y="982"/>
                </a:lnTo>
                <a:cubicBezTo>
                  <a:pt x="20618" y="982"/>
                  <a:pt x="20618" y="4909"/>
                  <a:pt x="20618" y="4909"/>
                </a:cubicBezTo>
                <a:close/>
                <a:moveTo>
                  <a:pt x="20618" y="0"/>
                </a:moveTo>
                <a:lnTo>
                  <a:pt x="16691" y="0"/>
                </a:lnTo>
                <a:cubicBezTo>
                  <a:pt x="16149" y="0"/>
                  <a:pt x="15709" y="440"/>
                  <a:pt x="15709" y="982"/>
                </a:cubicBezTo>
                <a:lnTo>
                  <a:pt x="15709" y="4909"/>
                </a:lnTo>
                <a:cubicBezTo>
                  <a:pt x="15709" y="5451"/>
                  <a:pt x="16149" y="5891"/>
                  <a:pt x="16691" y="5891"/>
                </a:cubicBezTo>
                <a:lnTo>
                  <a:pt x="20618" y="5891"/>
                </a:lnTo>
                <a:cubicBezTo>
                  <a:pt x="21160" y="5891"/>
                  <a:pt x="21600" y="5451"/>
                  <a:pt x="21600" y="4909"/>
                </a:cubicBezTo>
                <a:lnTo>
                  <a:pt x="21600" y="982"/>
                </a:lnTo>
                <a:cubicBezTo>
                  <a:pt x="21600" y="440"/>
                  <a:pt x="21160" y="0"/>
                  <a:pt x="20618" y="0"/>
                </a:cubicBezTo>
                <a:moveTo>
                  <a:pt x="4909" y="20618"/>
                </a:moveTo>
                <a:lnTo>
                  <a:pt x="982" y="20618"/>
                </a:lnTo>
                <a:lnTo>
                  <a:pt x="982" y="16691"/>
                </a:lnTo>
                <a:lnTo>
                  <a:pt x="4909" y="16691"/>
                </a:lnTo>
                <a:cubicBezTo>
                  <a:pt x="4909" y="16691"/>
                  <a:pt x="4909" y="20618"/>
                  <a:pt x="4909" y="20618"/>
                </a:cubicBezTo>
                <a:close/>
                <a:moveTo>
                  <a:pt x="4909" y="15709"/>
                </a:moveTo>
                <a:lnTo>
                  <a:pt x="982" y="15709"/>
                </a:lnTo>
                <a:cubicBezTo>
                  <a:pt x="440" y="15709"/>
                  <a:pt x="0" y="16149"/>
                  <a:pt x="0" y="16691"/>
                </a:cubicBezTo>
                <a:lnTo>
                  <a:pt x="0" y="20618"/>
                </a:lnTo>
                <a:cubicBezTo>
                  <a:pt x="0" y="21160"/>
                  <a:pt x="440" y="21600"/>
                  <a:pt x="982" y="21600"/>
                </a:cubicBezTo>
                <a:lnTo>
                  <a:pt x="4909" y="21600"/>
                </a:lnTo>
                <a:cubicBezTo>
                  <a:pt x="5451" y="21600"/>
                  <a:pt x="5891" y="21160"/>
                  <a:pt x="5891" y="20618"/>
                </a:cubicBezTo>
                <a:lnTo>
                  <a:pt x="5891" y="16691"/>
                </a:lnTo>
                <a:cubicBezTo>
                  <a:pt x="5891" y="16149"/>
                  <a:pt x="5451" y="15709"/>
                  <a:pt x="4909" y="15709"/>
                </a:cubicBezTo>
                <a:moveTo>
                  <a:pt x="12764" y="4909"/>
                </a:moveTo>
                <a:lnTo>
                  <a:pt x="8836" y="4909"/>
                </a:lnTo>
                <a:lnTo>
                  <a:pt x="8836" y="982"/>
                </a:lnTo>
                <a:lnTo>
                  <a:pt x="12764" y="982"/>
                </a:lnTo>
                <a:cubicBezTo>
                  <a:pt x="12764" y="982"/>
                  <a:pt x="12764" y="4909"/>
                  <a:pt x="12764" y="4909"/>
                </a:cubicBezTo>
                <a:close/>
                <a:moveTo>
                  <a:pt x="12764" y="0"/>
                </a:moveTo>
                <a:lnTo>
                  <a:pt x="8836" y="0"/>
                </a:lnTo>
                <a:cubicBezTo>
                  <a:pt x="8295" y="0"/>
                  <a:pt x="7855" y="440"/>
                  <a:pt x="7855" y="982"/>
                </a:cubicBezTo>
                <a:lnTo>
                  <a:pt x="7855" y="4909"/>
                </a:lnTo>
                <a:cubicBezTo>
                  <a:pt x="7855" y="5451"/>
                  <a:pt x="8295" y="5891"/>
                  <a:pt x="8836" y="5891"/>
                </a:cubicBezTo>
                <a:lnTo>
                  <a:pt x="12764" y="5891"/>
                </a:lnTo>
                <a:cubicBezTo>
                  <a:pt x="13305" y="5891"/>
                  <a:pt x="13745" y="5451"/>
                  <a:pt x="13745" y="4909"/>
                </a:cubicBezTo>
                <a:lnTo>
                  <a:pt x="13745" y="982"/>
                </a:lnTo>
                <a:cubicBezTo>
                  <a:pt x="13745" y="440"/>
                  <a:pt x="13305" y="0"/>
                  <a:pt x="12764" y="0"/>
                </a:cubicBezTo>
                <a:moveTo>
                  <a:pt x="4909" y="12764"/>
                </a:moveTo>
                <a:lnTo>
                  <a:pt x="982" y="12764"/>
                </a:lnTo>
                <a:lnTo>
                  <a:pt x="982" y="8836"/>
                </a:lnTo>
                <a:lnTo>
                  <a:pt x="4909" y="8836"/>
                </a:lnTo>
                <a:cubicBezTo>
                  <a:pt x="4909" y="8836"/>
                  <a:pt x="4909" y="12764"/>
                  <a:pt x="4909" y="12764"/>
                </a:cubicBezTo>
                <a:close/>
                <a:moveTo>
                  <a:pt x="4909" y="7855"/>
                </a:moveTo>
                <a:lnTo>
                  <a:pt x="982" y="7855"/>
                </a:lnTo>
                <a:cubicBezTo>
                  <a:pt x="440" y="7855"/>
                  <a:pt x="0" y="8295"/>
                  <a:pt x="0" y="8836"/>
                </a:cubicBezTo>
                <a:lnTo>
                  <a:pt x="0" y="12764"/>
                </a:lnTo>
                <a:cubicBezTo>
                  <a:pt x="0" y="13305"/>
                  <a:pt x="440" y="13745"/>
                  <a:pt x="982" y="13745"/>
                </a:cubicBezTo>
                <a:lnTo>
                  <a:pt x="4909" y="13745"/>
                </a:lnTo>
                <a:cubicBezTo>
                  <a:pt x="5451" y="13745"/>
                  <a:pt x="5891" y="13305"/>
                  <a:pt x="5891" y="12764"/>
                </a:cubicBezTo>
                <a:lnTo>
                  <a:pt x="5891" y="8836"/>
                </a:lnTo>
                <a:cubicBezTo>
                  <a:pt x="5891" y="8295"/>
                  <a:pt x="5451" y="7855"/>
                  <a:pt x="4909"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7" name="Shape 2747"/>
          <p:cNvSpPr/>
          <p:nvPr/>
        </p:nvSpPr>
        <p:spPr>
          <a:xfrm>
            <a:off x="11357241" y="114114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0618"/>
                </a:moveTo>
                <a:lnTo>
                  <a:pt x="8836" y="20618"/>
                </a:lnTo>
                <a:lnTo>
                  <a:pt x="8836" y="8836"/>
                </a:lnTo>
                <a:lnTo>
                  <a:pt x="20618" y="8836"/>
                </a:lnTo>
                <a:cubicBezTo>
                  <a:pt x="20618" y="8836"/>
                  <a:pt x="20618" y="20618"/>
                  <a:pt x="20618" y="20618"/>
                </a:cubicBezTo>
                <a:close/>
                <a:moveTo>
                  <a:pt x="20618" y="7855"/>
                </a:moveTo>
                <a:lnTo>
                  <a:pt x="8836" y="7855"/>
                </a:lnTo>
                <a:cubicBezTo>
                  <a:pt x="8295" y="7855"/>
                  <a:pt x="7855" y="8295"/>
                  <a:pt x="7855" y="8836"/>
                </a:cubicBezTo>
                <a:lnTo>
                  <a:pt x="7855" y="20618"/>
                </a:lnTo>
                <a:cubicBezTo>
                  <a:pt x="7855" y="21160"/>
                  <a:pt x="8295" y="21600"/>
                  <a:pt x="8836" y="21600"/>
                </a:cubicBezTo>
                <a:lnTo>
                  <a:pt x="20618" y="21600"/>
                </a:lnTo>
                <a:cubicBezTo>
                  <a:pt x="21160" y="21600"/>
                  <a:pt x="21600" y="21160"/>
                  <a:pt x="21600" y="20618"/>
                </a:cubicBezTo>
                <a:lnTo>
                  <a:pt x="21600" y="8836"/>
                </a:lnTo>
                <a:cubicBezTo>
                  <a:pt x="21600" y="8295"/>
                  <a:pt x="21160" y="7855"/>
                  <a:pt x="20618" y="7855"/>
                </a:cubicBezTo>
                <a:moveTo>
                  <a:pt x="20618" y="4909"/>
                </a:moveTo>
                <a:lnTo>
                  <a:pt x="982" y="4909"/>
                </a:lnTo>
                <a:lnTo>
                  <a:pt x="982" y="982"/>
                </a:lnTo>
                <a:lnTo>
                  <a:pt x="20618" y="982"/>
                </a:lnTo>
                <a:cubicBezTo>
                  <a:pt x="20618" y="982"/>
                  <a:pt x="20618" y="4909"/>
                  <a:pt x="20618" y="4909"/>
                </a:cubicBezTo>
                <a:close/>
                <a:moveTo>
                  <a:pt x="20618" y="0"/>
                </a:moveTo>
                <a:lnTo>
                  <a:pt x="982" y="0"/>
                </a:lnTo>
                <a:cubicBezTo>
                  <a:pt x="440" y="0"/>
                  <a:pt x="0" y="440"/>
                  <a:pt x="0" y="982"/>
                </a:cubicBezTo>
                <a:lnTo>
                  <a:pt x="0" y="4909"/>
                </a:lnTo>
                <a:cubicBezTo>
                  <a:pt x="0" y="5451"/>
                  <a:pt x="440" y="5891"/>
                  <a:pt x="982" y="5891"/>
                </a:cubicBezTo>
                <a:lnTo>
                  <a:pt x="20618" y="5891"/>
                </a:lnTo>
                <a:cubicBezTo>
                  <a:pt x="21160" y="5891"/>
                  <a:pt x="21600" y="5451"/>
                  <a:pt x="21600" y="4909"/>
                </a:cubicBezTo>
                <a:lnTo>
                  <a:pt x="21600" y="982"/>
                </a:lnTo>
                <a:cubicBezTo>
                  <a:pt x="21600" y="440"/>
                  <a:pt x="21160" y="0"/>
                  <a:pt x="20618" y="0"/>
                </a:cubicBezTo>
                <a:moveTo>
                  <a:pt x="4909" y="20618"/>
                </a:moveTo>
                <a:lnTo>
                  <a:pt x="982" y="20618"/>
                </a:lnTo>
                <a:lnTo>
                  <a:pt x="982" y="8836"/>
                </a:lnTo>
                <a:lnTo>
                  <a:pt x="4909" y="8836"/>
                </a:lnTo>
                <a:cubicBezTo>
                  <a:pt x="4909" y="8836"/>
                  <a:pt x="4909" y="20618"/>
                  <a:pt x="4909" y="20618"/>
                </a:cubicBezTo>
                <a:close/>
                <a:moveTo>
                  <a:pt x="4909" y="7855"/>
                </a:moveTo>
                <a:lnTo>
                  <a:pt x="982" y="7855"/>
                </a:lnTo>
                <a:cubicBezTo>
                  <a:pt x="440" y="7855"/>
                  <a:pt x="0" y="8295"/>
                  <a:pt x="0" y="8836"/>
                </a:cubicBezTo>
                <a:lnTo>
                  <a:pt x="0" y="20618"/>
                </a:lnTo>
                <a:cubicBezTo>
                  <a:pt x="0" y="21160"/>
                  <a:pt x="440" y="21600"/>
                  <a:pt x="982" y="21600"/>
                </a:cubicBezTo>
                <a:lnTo>
                  <a:pt x="4909" y="21600"/>
                </a:lnTo>
                <a:cubicBezTo>
                  <a:pt x="5451" y="21600"/>
                  <a:pt x="5891" y="21160"/>
                  <a:pt x="5891" y="20618"/>
                </a:cubicBezTo>
                <a:lnTo>
                  <a:pt x="5891" y="8836"/>
                </a:lnTo>
                <a:cubicBezTo>
                  <a:pt x="5891" y="8295"/>
                  <a:pt x="5451" y="7855"/>
                  <a:pt x="4909"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8" name="Shape 2748"/>
          <p:cNvSpPr/>
          <p:nvPr/>
        </p:nvSpPr>
        <p:spPr>
          <a:xfrm>
            <a:off x="12474550" y="82119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49" name="Shape 2749"/>
          <p:cNvSpPr/>
          <p:nvPr/>
        </p:nvSpPr>
        <p:spPr>
          <a:xfrm>
            <a:off x="13642646" y="8211900"/>
            <a:ext cx="355508" cy="558655"/>
          </a:xfrm>
          <a:custGeom>
            <a:avLst/>
            <a:gdLst/>
            <a:ahLst/>
            <a:cxnLst>
              <a:cxn ang="0">
                <a:pos x="wd2" y="hd2"/>
              </a:cxn>
              <a:cxn ang="5400000">
                <a:pos x="wd2" y="hd2"/>
              </a:cxn>
              <a:cxn ang="10800000">
                <a:pos x="wd2" y="hd2"/>
              </a:cxn>
              <a:cxn ang="16200000">
                <a:pos x="wd2" y="hd2"/>
              </a:cxn>
            </a:cxnLst>
            <a:rect l="0" t="0" r="r" b="b"/>
            <a:pathLst>
              <a:path w="21600" h="21600" extrusionOk="0">
                <a:moveTo>
                  <a:pt x="20057" y="2884"/>
                </a:moveTo>
                <a:cubicBezTo>
                  <a:pt x="19862" y="3005"/>
                  <a:pt x="15661" y="5580"/>
                  <a:pt x="11606" y="4718"/>
                </a:cubicBezTo>
                <a:cubicBezTo>
                  <a:pt x="9681" y="4310"/>
                  <a:pt x="8390" y="3899"/>
                  <a:pt x="7251" y="3535"/>
                </a:cubicBezTo>
                <a:cubicBezTo>
                  <a:pt x="5426" y="2953"/>
                  <a:pt x="4042" y="2513"/>
                  <a:pt x="1543" y="2647"/>
                </a:cubicBezTo>
                <a:lnTo>
                  <a:pt x="1543" y="982"/>
                </a:lnTo>
                <a:lnTo>
                  <a:pt x="20057" y="982"/>
                </a:lnTo>
                <a:cubicBezTo>
                  <a:pt x="20057" y="982"/>
                  <a:pt x="20057" y="2884"/>
                  <a:pt x="20057" y="2884"/>
                </a:cubicBezTo>
                <a:close/>
                <a:moveTo>
                  <a:pt x="20057" y="5891"/>
                </a:moveTo>
                <a:cubicBezTo>
                  <a:pt x="20057" y="9144"/>
                  <a:pt x="15912" y="11782"/>
                  <a:pt x="10800" y="11782"/>
                </a:cubicBezTo>
                <a:cubicBezTo>
                  <a:pt x="5688" y="11782"/>
                  <a:pt x="1543" y="9144"/>
                  <a:pt x="1543" y="5891"/>
                </a:cubicBezTo>
                <a:lnTo>
                  <a:pt x="1543" y="3634"/>
                </a:lnTo>
                <a:cubicBezTo>
                  <a:pt x="3681" y="3500"/>
                  <a:pt x="4767" y="3841"/>
                  <a:pt x="6560" y="4413"/>
                </a:cubicBezTo>
                <a:cubicBezTo>
                  <a:pt x="7686" y="4772"/>
                  <a:pt x="9088" y="5219"/>
                  <a:pt x="11118" y="5650"/>
                </a:cubicBezTo>
                <a:cubicBezTo>
                  <a:pt x="11869" y="5809"/>
                  <a:pt x="12616" y="5877"/>
                  <a:pt x="13343" y="5877"/>
                </a:cubicBezTo>
                <a:cubicBezTo>
                  <a:pt x="16154" y="5877"/>
                  <a:pt x="18675" y="4862"/>
                  <a:pt x="20057" y="4176"/>
                </a:cubicBezTo>
                <a:cubicBezTo>
                  <a:pt x="20057" y="4176"/>
                  <a:pt x="20057" y="5891"/>
                  <a:pt x="20057" y="5891"/>
                </a:cubicBezTo>
                <a:close/>
                <a:moveTo>
                  <a:pt x="20829" y="0"/>
                </a:moveTo>
                <a:lnTo>
                  <a:pt x="771" y="0"/>
                </a:lnTo>
                <a:cubicBezTo>
                  <a:pt x="346" y="0"/>
                  <a:pt x="0" y="220"/>
                  <a:pt x="0" y="491"/>
                </a:cubicBezTo>
                <a:lnTo>
                  <a:pt x="0" y="5891"/>
                </a:lnTo>
                <a:cubicBezTo>
                  <a:pt x="0" y="9521"/>
                  <a:pt x="4426" y="12486"/>
                  <a:pt x="10029" y="12739"/>
                </a:cubicBezTo>
                <a:lnTo>
                  <a:pt x="10029" y="20618"/>
                </a:lnTo>
                <a:lnTo>
                  <a:pt x="3857" y="20618"/>
                </a:lnTo>
                <a:cubicBezTo>
                  <a:pt x="3432" y="20618"/>
                  <a:pt x="3086" y="20838"/>
                  <a:pt x="3086" y="21109"/>
                </a:cubicBezTo>
                <a:cubicBezTo>
                  <a:pt x="3086" y="21380"/>
                  <a:pt x="3432" y="21600"/>
                  <a:pt x="3857" y="21600"/>
                </a:cubicBezTo>
                <a:lnTo>
                  <a:pt x="17743" y="21600"/>
                </a:lnTo>
                <a:cubicBezTo>
                  <a:pt x="18168" y="21600"/>
                  <a:pt x="18514" y="21380"/>
                  <a:pt x="18514" y="21109"/>
                </a:cubicBezTo>
                <a:cubicBezTo>
                  <a:pt x="18514" y="20838"/>
                  <a:pt x="18168" y="20618"/>
                  <a:pt x="17743" y="20618"/>
                </a:cubicBezTo>
                <a:lnTo>
                  <a:pt x="11571" y="20618"/>
                </a:lnTo>
                <a:lnTo>
                  <a:pt x="11571" y="12739"/>
                </a:lnTo>
                <a:cubicBezTo>
                  <a:pt x="17174" y="12486"/>
                  <a:pt x="21600" y="9521"/>
                  <a:pt x="21600" y="5891"/>
                </a:cubicBezTo>
                <a:lnTo>
                  <a:pt x="21600" y="491"/>
                </a:lnTo>
                <a:cubicBezTo>
                  <a:pt x="21600" y="220"/>
                  <a:pt x="21254" y="0"/>
                  <a:pt x="20829"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0" name="Shape 2750"/>
          <p:cNvSpPr/>
          <p:nvPr/>
        </p:nvSpPr>
        <p:spPr>
          <a:xfrm>
            <a:off x="14759955" y="8211900"/>
            <a:ext cx="253935" cy="558655"/>
          </a:xfrm>
          <a:custGeom>
            <a:avLst/>
            <a:gdLst/>
            <a:ahLst/>
            <a:cxnLst>
              <a:cxn ang="0">
                <a:pos x="wd2" y="hd2"/>
              </a:cxn>
              <a:cxn ang="5400000">
                <a:pos x="wd2" y="hd2"/>
              </a:cxn>
              <a:cxn ang="10800000">
                <a:pos x="wd2" y="hd2"/>
              </a:cxn>
              <a:cxn ang="16200000">
                <a:pos x="wd2" y="hd2"/>
              </a:cxn>
            </a:cxnLst>
            <a:rect l="0" t="0" r="r" b="b"/>
            <a:pathLst>
              <a:path w="21600" h="21600" extrusionOk="0">
                <a:moveTo>
                  <a:pt x="19440" y="10800"/>
                </a:moveTo>
                <a:lnTo>
                  <a:pt x="2160" y="10800"/>
                </a:lnTo>
                <a:lnTo>
                  <a:pt x="2160" y="8836"/>
                </a:lnTo>
                <a:cubicBezTo>
                  <a:pt x="2160" y="7752"/>
                  <a:pt x="4094" y="6873"/>
                  <a:pt x="6480" y="6873"/>
                </a:cubicBezTo>
                <a:lnTo>
                  <a:pt x="15120" y="6873"/>
                </a:lnTo>
                <a:cubicBezTo>
                  <a:pt x="17506" y="6873"/>
                  <a:pt x="19440" y="7752"/>
                  <a:pt x="19440" y="8836"/>
                </a:cubicBezTo>
                <a:cubicBezTo>
                  <a:pt x="19440" y="8836"/>
                  <a:pt x="19440" y="10800"/>
                  <a:pt x="19440" y="10800"/>
                </a:cubicBezTo>
                <a:close/>
                <a:moveTo>
                  <a:pt x="19440" y="15709"/>
                </a:moveTo>
                <a:lnTo>
                  <a:pt x="2160" y="15709"/>
                </a:lnTo>
                <a:lnTo>
                  <a:pt x="2160" y="11782"/>
                </a:lnTo>
                <a:lnTo>
                  <a:pt x="19440" y="11782"/>
                </a:lnTo>
                <a:cubicBezTo>
                  <a:pt x="19440" y="11782"/>
                  <a:pt x="19440" y="15709"/>
                  <a:pt x="19440" y="15709"/>
                </a:cubicBezTo>
                <a:close/>
                <a:moveTo>
                  <a:pt x="19440" y="18655"/>
                </a:moveTo>
                <a:cubicBezTo>
                  <a:pt x="19440" y="19739"/>
                  <a:pt x="17506" y="20618"/>
                  <a:pt x="15120" y="20618"/>
                </a:cubicBezTo>
                <a:lnTo>
                  <a:pt x="6480" y="20618"/>
                </a:lnTo>
                <a:cubicBezTo>
                  <a:pt x="4094" y="20618"/>
                  <a:pt x="2160" y="19739"/>
                  <a:pt x="2160" y="18655"/>
                </a:cubicBezTo>
                <a:lnTo>
                  <a:pt x="2160" y="16691"/>
                </a:lnTo>
                <a:lnTo>
                  <a:pt x="19440" y="16691"/>
                </a:lnTo>
                <a:cubicBezTo>
                  <a:pt x="19440" y="16691"/>
                  <a:pt x="19440" y="18655"/>
                  <a:pt x="19440" y="18655"/>
                </a:cubicBezTo>
                <a:close/>
                <a:moveTo>
                  <a:pt x="8640" y="2945"/>
                </a:moveTo>
                <a:lnTo>
                  <a:pt x="12960" y="2945"/>
                </a:lnTo>
                <a:lnTo>
                  <a:pt x="12960" y="5891"/>
                </a:lnTo>
                <a:lnTo>
                  <a:pt x="8640" y="5891"/>
                </a:lnTo>
                <a:cubicBezTo>
                  <a:pt x="8640" y="5891"/>
                  <a:pt x="8640" y="2945"/>
                  <a:pt x="8640" y="2945"/>
                </a:cubicBezTo>
                <a:close/>
                <a:moveTo>
                  <a:pt x="8640" y="982"/>
                </a:moveTo>
                <a:lnTo>
                  <a:pt x="12960" y="982"/>
                </a:lnTo>
                <a:lnTo>
                  <a:pt x="12960" y="1964"/>
                </a:lnTo>
                <a:lnTo>
                  <a:pt x="8640" y="1964"/>
                </a:lnTo>
                <a:cubicBezTo>
                  <a:pt x="8640" y="1964"/>
                  <a:pt x="8640" y="982"/>
                  <a:pt x="8640" y="982"/>
                </a:cubicBezTo>
                <a:close/>
                <a:moveTo>
                  <a:pt x="15120" y="5891"/>
                </a:moveTo>
                <a:lnTo>
                  <a:pt x="15120" y="982"/>
                </a:lnTo>
                <a:cubicBezTo>
                  <a:pt x="15120" y="440"/>
                  <a:pt x="14152" y="0"/>
                  <a:pt x="12960" y="0"/>
                </a:cubicBezTo>
                <a:lnTo>
                  <a:pt x="8640" y="0"/>
                </a:lnTo>
                <a:cubicBezTo>
                  <a:pt x="7448" y="0"/>
                  <a:pt x="6480" y="440"/>
                  <a:pt x="6480" y="982"/>
                </a:cubicBezTo>
                <a:lnTo>
                  <a:pt x="6480" y="5891"/>
                </a:lnTo>
                <a:cubicBezTo>
                  <a:pt x="2901" y="5891"/>
                  <a:pt x="0" y="7209"/>
                  <a:pt x="0" y="8836"/>
                </a:cubicBezTo>
                <a:lnTo>
                  <a:pt x="0" y="18655"/>
                </a:lnTo>
                <a:cubicBezTo>
                  <a:pt x="0" y="20281"/>
                  <a:pt x="2901" y="21600"/>
                  <a:pt x="6480" y="21600"/>
                </a:cubicBezTo>
                <a:lnTo>
                  <a:pt x="15120" y="21600"/>
                </a:lnTo>
                <a:cubicBezTo>
                  <a:pt x="18698" y="21600"/>
                  <a:pt x="21600" y="20281"/>
                  <a:pt x="21600" y="18655"/>
                </a:cubicBezTo>
                <a:lnTo>
                  <a:pt x="21600" y="8836"/>
                </a:lnTo>
                <a:cubicBezTo>
                  <a:pt x="21600" y="7209"/>
                  <a:pt x="18698" y="5891"/>
                  <a:pt x="15120" y="58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1" name="Shape 2751"/>
          <p:cNvSpPr/>
          <p:nvPr/>
        </p:nvSpPr>
        <p:spPr>
          <a:xfrm>
            <a:off x="15775690" y="8211900"/>
            <a:ext cx="355508" cy="558655"/>
          </a:xfrm>
          <a:custGeom>
            <a:avLst/>
            <a:gdLst/>
            <a:ahLst/>
            <a:cxnLst>
              <a:cxn ang="0">
                <a:pos x="wd2" y="hd2"/>
              </a:cxn>
              <a:cxn ang="5400000">
                <a:pos x="wd2" y="hd2"/>
              </a:cxn>
              <a:cxn ang="10800000">
                <a:pos x="wd2" y="hd2"/>
              </a:cxn>
              <a:cxn ang="16200000">
                <a:pos x="wd2" y="hd2"/>
              </a:cxn>
            </a:cxnLst>
            <a:rect l="0" t="0" r="r" b="b"/>
            <a:pathLst>
              <a:path w="21600" h="21600" extrusionOk="0">
                <a:moveTo>
                  <a:pt x="13114" y="15709"/>
                </a:moveTo>
                <a:cubicBezTo>
                  <a:pt x="12689" y="15709"/>
                  <a:pt x="12343" y="15929"/>
                  <a:pt x="12343" y="16200"/>
                </a:cubicBezTo>
                <a:cubicBezTo>
                  <a:pt x="12343" y="16471"/>
                  <a:pt x="12689" y="16691"/>
                  <a:pt x="13114" y="16691"/>
                </a:cubicBezTo>
                <a:cubicBezTo>
                  <a:pt x="13540" y="16691"/>
                  <a:pt x="13886" y="16471"/>
                  <a:pt x="13886" y="16200"/>
                </a:cubicBezTo>
                <a:cubicBezTo>
                  <a:pt x="13886" y="15929"/>
                  <a:pt x="13540" y="15709"/>
                  <a:pt x="13114" y="15709"/>
                </a:cubicBezTo>
                <a:moveTo>
                  <a:pt x="13886" y="7855"/>
                </a:moveTo>
                <a:cubicBezTo>
                  <a:pt x="13034" y="7855"/>
                  <a:pt x="12343" y="8295"/>
                  <a:pt x="12343" y="8836"/>
                </a:cubicBezTo>
                <a:cubicBezTo>
                  <a:pt x="12343" y="9379"/>
                  <a:pt x="13034" y="9818"/>
                  <a:pt x="13886" y="9818"/>
                </a:cubicBezTo>
                <a:cubicBezTo>
                  <a:pt x="14737" y="9818"/>
                  <a:pt x="15429" y="9379"/>
                  <a:pt x="15429" y="8836"/>
                </a:cubicBezTo>
                <a:cubicBezTo>
                  <a:pt x="15429" y="8295"/>
                  <a:pt x="14737" y="7855"/>
                  <a:pt x="13886" y="7855"/>
                </a:cubicBezTo>
                <a:moveTo>
                  <a:pt x="8486" y="17673"/>
                </a:moveTo>
                <a:cubicBezTo>
                  <a:pt x="8060" y="17673"/>
                  <a:pt x="7714" y="17892"/>
                  <a:pt x="7714" y="18164"/>
                </a:cubicBezTo>
                <a:cubicBezTo>
                  <a:pt x="7714" y="18435"/>
                  <a:pt x="8060" y="18655"/>
                  <a:pt x="8486" y="18655"/>
                </a:cubicBezTo>
                <a:cubicBezTo>
                  <a:pt x="8911" y="18655"/>
                  <a:pt x="9257" y="18435"/>
                  <a:pt x="9257" y="18164"/>
                </a:cubicBezTo>
                <a:cubicBezTo>
                  <a:pt x="9257" y="17892"/>
                  <a:pt x="8911" y="17673"/>
                  <a:pt x="8486" y="17673"/>
                </a:cubicBezTo>
                <a:moveTo>
                  <a:pt x="9257" y="10800"/>
                </a:moveTo>
                <a:cubicBezTo>
                  <a:pt x="9257" y="10258"/>
                  <a:pt x="8566" y="9818"/>
                  <a:pt x="7714" y="9818"/>
                </a:cubicBezTo>
                <a:cubicBezTo>
                  <a:pt x="6863" y="9818"/>
                  <a:pt x="6171" y="10258"/>
                  <a:pt x="6171" y="10800"/>
                </a:cubicBezTo>
                <a:cubicBezTo>
                  <a:pt x="6171" y="11343"/>
                  <a:pt x="6863" y="11782"/>
                  <a:pt x="7714" y="11782"/>
                </a:cubicBezTo>
                <a:cubicBezTo>
                  <a:pt x="8566" y="11782"/>
                  <a:pt x="9257" y="11343"/>
                  <a:pt x="9257" y="10800"/>
                </a:cubicBezTo>
                <a:moveTo>
                  <a:pt x="10029" y="13745"/>
                </a:moveTo>
                <a:cubicBezTo>
                  <a:pt x="9603" y="13745"/>
                  <a:pt x="9257" y="13965"/>
                  <a:pt x="9257" y="14236"/>
                </a:cubicBezTo>
                <a:cubicBezTo>
                  <a:pt x="9257" y="14508"/>
                  <a:pt x="9603" y="14727"/>
                  <a:pt x="10029" y="14727"/>
                </a:cubicBezTo>
                <a:cubicBezTo>
                  <a:pt x="10454" y="14727"/>
                  <a:pt x="10800" y="14508"/>
                  <a:pt x="10800" y="14236"/>
                </a:cubicBezTo>
                <a:cubicBezTo>
                  <a:pt x="10800" y="13965"/>
                  <a:pt x="10454" y="13745"/>
                  <a:pt x="10029" y="13745"/>
                </a:cubicBezTo>
                <a:moveTo>
                  <a:pt x="20057" y="1964"/>
                </a:moveTo>
                <a:lnTo>
                  <a:pt x="1543" y="1964"/>
                </a:lnTo>
                <a:lnTo>
                  <a:pt x="1543" y="982"/>
                </a:lnTo>
                <a:lnTo>
                  <a:pt x="20057" y="982"/>
                </a:lnTo>
                <a:cubicBezTo>
                  <a:pt x="20057" y="982"/>
                  <a:pt x="20057" y="1964"/>
                  <a:pt x="20057" y="1964"/>
                </a:cubicBezTo>
                <a:close/>
                <a:moveTo>
                  <a:pt x="16971" y="4033"/>
                </a:moveTo>
                <a:cubicBezTo>
                  <a:pt x="16079" y="4186"/>
                  <a:pt x="15266" y="4419"/>
                  <a:pt x="14349" y="4691"/>
                </a:cubicBezTo>
                <a:cubicBezTo>
                  <a:pt x="13209" y="5030"/>
                  <a:pt x="11919" y="5413"/>
                  <a:pt x="9994" y="5794"/>
                </a:cubicBezTo>
                <a:cubicBezTo>
                  <a:pt x="8093" y="6170"/>
                  <a:pt x="6167" y="5840"/>
                  <a:pt x="4629" y="5373"/>
                </a:cubicBezTo>
                <a:lnTo>
                  <a:pt x="4629" y="2945"/>
                </a:lnTo>
                <a:lnTo>
                  <a:pt x="16971" y="2945"/>
                </a:lnTo>
                <a:cubicBezTo>
                  <a:pt x="16971" y="2945"/>
                  <a:pt x="16971" y="4033"/>
                  <a:pt x="16971" y="4033"/>
                </a:cubicBezTo>
                <a:close/>
                <a:moveTo>
                  <a:pt x="16971" y="16691"/>
                </a:moveTo>
                <a:cubicBezTo>
                  <a:pt x="16971" y="18860"/>
                  <a:pt x="14208" y="20618"/>
                  <a:pt x="10800" y="20618"/>
                </a:cubicBezTo>
                <a:cubicBezTo>
                  <a:pt x="7391" y="20618"/>
                  <a:pt x="4629" y="18860"/>
                  <a:pt x="4629" y="16691"/>
                </a:cubicBezTo>
                <a:lnTo>
                  <a:pt x="4629" y="6384"/>
                </a:lnTo>
                <a:cubicBezTo>
                  <a:pt x="5722" y="6667"/>
                  <a:pt x="6954" y="6874"/>
                  <a:pt x="8257" y="6874"/>
                </a:cubicBezTo>
                <a:cubicBezTo>
                  <a:pt x="8984" y="6874"/>
                  <a:pt x="9731" y="6811"/>
                  <a:pt x="10481" y="6662"/>
                </a:cubicBezTo>
                <a:cubicBezTo>
                  <a:pt x="12512" y="6261"/>
                  <a:pt x="13914" y="5844"/>
                  <a:pt x="15040" y="5510"/>
                </a:cubicBezTo>
                <a:cubicBezTo>
                  <a:pt x="15760" y="5295"/>
                  <a:pt x="16366" y="5119"/>
                  <a:pt x="16971" y="4989"/>
                </a:cubicBezTo>
                <a:cubicBezTo>
                  <a:pt x="16971" y="4989"/>
                  <a:pt x="16971" y="16691"/>
                  <a:pt x="16971" y="16691"/>
                </a:cubicBezTo>
                <a:close/>
                <a:moveTo>
                  <a:pt x="20057" y="0"/>
                </a:moveTo>
                <a:lnTo>
                  <a:pt x="1543" y="0"/>
                </a:lnTo>
                <a:cubicBezTo>
                  <a:pt x="691" y="0"/>
                  <a:pt x="0" y="440"/>
                  <a:pt x="0" y="982"/>
                </a:cubicBezTo>
                <a:lnTo>
                  <a:pt x="0" y="1964"/>
                </a:lnTo>
                <a:cubicBezTo>
                  <a:pt x="0" y="2506"/>
                  <a:pt x="691" y="2945"/>
                  <a:pt x="1543" y="2945"/>
                </a:cubicBezTo>
                <a:lnTo>
                  <a:pt x="3086" y="2945"/>
                </a:lnTo>
                <a:lnTo>
                  <a:pt x="3086" y="16691"/>
                </a:lnTo>
                <a:cubicBezTo>
                  <a:pt x="3086" y="19402"/>
                  <a:pt x="6539" y="21600"/>
                  <a:pt x="10800" y="21600"/>
                </a:cubicBezTo>
                <a:cubicBezTo>
                  <a:pt x="15061" y="21600"/>
                  <a:pt x="18514" y="19402"/>
                  <a:pt x="18514" y="16691"/>
                </a:cubicBezTo>
                <a:lnTo>
                  <a:pt x="18514" y="2945"/>
                </a:lnTo>
                <a:lnTo>
                  <a:pt x="20057" y="2945"/>
                </a:lnTo>
                <a:cubicBezTo>
                  <a:pt x="20909" y="2945"/>
                  <a:pt x="21600" y="2506"/>
                  <a:pt x="21600" y="1964"/>
                </a:cubicBezTo>
                <a:lnTo>
                  <a:pt x="21600" y="982"/>
                </a:lnTo>
                <a:cubicBezTo>
                  <a:pt x="21600" y="440"/>
                  <a:pt x="20909" y="0"/>
                  <a:pt x="20057"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2" name="Shape 2752"/>
          <p:cNvSpPr/>
          <p:nvPr/>
        </p:nvSpPr>
        <p:spPr>
          <a:xfrm>
            <a:off x="16791426" y="8211900"/>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2600" y="17673"/>
                </a:moveTo>
                <a:cubicBezTo>
                  <a:pt x="12269" y="17673"/>
                  <a:pt x="12000" y="17892"/>
                  <a:pt x="12000" y="18164"/>
                </a:cubicBezTo>
                <a:cubicBezTo>
                  <a:pt x="12000" y="18435"/>
                  <a:pt x="12269" y="18655"/>
                  <a:pt x="12600" y="18655"/>
                </a:cubicBezTo>
                <a:cubicBezTo>
                  <a:pt x="12931" y="18655"/>
                  <a:pt x="13200" y="18435"/>
                  <a:pt x="13200" y="18164"/>
                </a:cubicBezTo>
                <a:cubicBezTo>
                  <a:pt x="13200" y="17892"/>
                  <a:pt x="12931" y="17673"/>
                  <a:pt x="12600" y="17673"/>
                </a:cubicBezTo>
                <a:moveTo>
                  <a:pt x="10800" y="13745"/>
                </a:moveTo>
                <a:cubicBezTo>
                  <a:pt x="10138" y="13745"/>
                  <a:pt x="9600" y="14186"/>
                  <a:pt x="9600" y="14727"/>
                </a:cubicBezTo>
                <a:cubicBezTo>
                  <a:pt x="9600" y="15269"/>
                  <a:pt x="10138" y="15709"/>
                  <a:pt x="10800" y="15709"/>
                </a:cubicBezTo>
                <a:cubicBezTo>
                  <a:pt x="11462" y="15709"/>
                  <a:pt x="12000" y="15269"/>
                  <a:pt x="12000" y="14727"/>
                </a:cubicBezTo>
                <a:cubicBezTo>
                  <a:pt x="12000" y="14186"/>
                  <a:pt x="11462" y="13745"/>
                  <a:pt x="10800" y="13745"/>
                </a:cubicBezTo>
                <a:moveTo>
                  <a:pt x="12600" y="10800"/>
                </a:moveTo>
                <a:cubicBezTo>
                  <a:pt x="12269" y="10800"/>
                  <a:pt x="12000" y="10580"/>
                  <a:pt x="12000" y="10309"/>
                </a:cubicBezTo>
                <a:cubicBezTo>
                  <a:pt x="12000" y="10038"/>
                  <a:pt x="12269" y="9818"/>
                  <a:pt x="12600" y="9818"/>
                </a:cubicBezTo>
                <a:cubicBezTo>
                  <a:pt x="12931" y="9818"/>
                  <a:pt x="13200" y="10038"/>
                  <a:pt x="13200" y="10309"/>
                </a:cubicBezTo>
                <a:cubicBezTo>
                  <a:pt x="13200" y="10580"/>
                  <a:pt x="12931" y="10800"/>
                  <a:pt x="12600" y="10800"/>
                </a:cubicBezTo>
                <a:moveTo>
                  <a:pt x="12600" y="8836"/>
                </a:moveTo>
                <a:cubicBezTo>
                  <a:pt x="11606" y="8836"/>
                  <a:pt x="10800" y="9496"/>
                  <a:pt x="10800" y="10309"/>
                </a:cubicBezTo>
                <a:cubicBezTo>
                  <a:pt x="10800" y="11123"/>
                  <a:pt x="11606" y="11782"/>
                  <a:pt x="12600" y="11782"/>
                </a:cubicBezTo>
                <a:cubicBezTo>
                  <a:pt x="13594" y="11782"/>
                  <a:pt x="14400" y="11123"/>
                  <a:pt x="14400" y="10309"/>
                </a:cubicBezTo>
                <a:cubicBezTo>
                  <a:pt x="14400" y="9496"/>
                  <a:pt x="13594" y="8836"/>
                  <a:pt x="12600" y="8836"/>
                </a:cubicBezTo>
                <a:moveTo>
                  <a:pt x="17760" y="20618"/>
                </a:moveTo>
                <a:lnTo>
                  <a:pt x="3840" y="20618"/>
                </a:lnTo>
                <a:cubicBezTo>
                  <a:pt x="2134" y="19151"/>
                  <a:pt x="1200" y="17248"/>
                  <a:pt x="1200" y="15218"/>
                </a:cubicBezTo>
                <a:cubicBezTo>
                  <a:pt x="1200" y="12593"/>
                  <a:pt x="2796" y="10152"/>
                  <a:pt x="5468" y="8688"/>
                </a:cubicBezTo>
                <a:cubicBezTo>
                  <a:pt x="5800" y="8506"/>
                  <a:pt x="6000" y="8199"/>
                  <a:pt x="6000" y="7872"/>
                </a:cubicBezTo>
                <a:lnTo>
                  <a:pt x="6000" y="6529"/>
                </a:lnTo>
                <a:cubicBezTo>
                  <a:pt x="6729" y="6758"/>
                  <a:pt x="7567" y="6924"/>
                  <a:pt x="8484" y="6924"/>
                </a:cubicBezTo>
                <a:cubicBezTo>
                  <a:pt x="9499" y="6924"/>
                  <a:pt x="10603" y="6723"/>
                  <a:pt x="11748" y="6188"/>
                </a:cubicBezTo>
                <a:cubicBezTo>
                  <a:pt x="13252" y="5485"/>
                  <a:pt x="14575" y="5306"/>
                  <a:pt x="15600" y="5323"/>
                </a:cubicBezTo>
                <a:lnTo>
                  <a:pt x="15600" y="7872"/>
                </a:lnTo>
                <a:cubicBezTo>
                  <a:pt x="15600" y="8199"/>
                  <a:pt x="15800" y="8506"/>
                  <a:pt x="16132" y="8688"/>
                </a:cubicBezTo>
                <a:cubicBezTo>
                  <a:pt x="18804" y="10152"/>
                  <a:pt x="20400" y="12593"/>
                  <a:pt x="20400" y="15218"/>
                </a:cubicBezTo>
                <a:cubicBezTo>
                  <a:pt x="20400" y="17248"/>
                  <a:pt x="19466" y="19151"/>
                  <a:pt x="17760" y="20618"/>
                </a:cubicBezTo>
                <a:moveTo>
                  <a:pt x="15600" y="2945"/>
                </a:moveTo>
                <a:lnTo>
                  <a:pt x="15600" y="4340"/>
                </a:lnTo>
                <a:cubicBezTo>
                  <a:pt x="14391" y="4322"/>
                  <a:pt x="12860" y="4538"/>
                  <a:pt x="11152" y="5336"/>
                </a:cubicBezTo>
                <a:cubicBezTo>
                  <a:pt x="9163" y="6265"/>
                  <a:pt x="7312" y="5965"/>
                  <a:pt x="6000" y="5473"/>
                </a:cubicBezTo>
                <a:lnTo>
                  <a:pt x="6000" y="2945"/>
                </a:lnTo>
                <a:cubicBezTo>
                  <a:pt x="6000" y="2945"/>
                  <a:pt x="15600" y="2945"/>
                  <a:pt x="15600" y="2945"/>
                </a:cubicBezTo>
                <a:close/>
                <a:moveTo>
                  <a:pt x="3600" y="982"/>
                </a:moveTo>
                <a:lnTo>
                  <a:pt x="18000" y="982"/>
                </a:lnTo>
                <a:lnTo>
                  <a:pt x="18000" y="1964"/>
                </a:lnTo>
                <a:lnTo>
                  <a:pt x="3600" y="1964"/>
                </a:lnTo>
                <a:cubicBezTo>
                  <a:pt x="3600" y="1964"/>
                  <a:pt x="3600" y="982"/>
                  <a:pt x="3600" y="982"/>
                </a:cubicBezTo>
                <a:close/>
                <a:moveTo>
                  <a:pt x="16800" y="7872"/>
                </a:moveTo>
                <a:lnTo>
                  <a:pt x="16800" y="2945"/>
                </a:ln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800" y="2945"/>
                </a:lnTo>
                <a:lnTo>
                  <a:pt x="4800" y="7872"/>
                </a:lnTo>
                <a:cubicBezTo>
                  <a:pt x="1906" y="9457"/>
                  <a:pt x="0" y="12155"/>
                  <a:pt x="0" y="15218"/>
                </a:cubicBezTo>
                <a:cubicBezTo>
                  <a:pt x="0" y="17730"/>
                  <a:pt x="1286" y="19991"/>
                  <a:pt x="3342" y="21600"/>
                </a:cubicBezTo>
                <a:lnTo>
                  <a:pt x="18258" y="21600"/>
                </a:lnTo>
                <a:cubicBezTo>
                  <a:pt x="20313" y="19991"/>
                  <a:pt x="21600" y="17730"/>
                  <a:pt x="21600" y="15218"/>
                </a:cubicBezTo>
                <a:cubicBezTo>
                  <a:pt x="21600" y="12155"/>
                  <a:pt x="19693" y="9457"/>
                  <a:pt x="16800" y="7872"/>
                </a:cubicBezTo>
                <a:moveTo>
                  <a:pt x="16200" y="15709"/>
                </a:moveTo>
                <a:cubicBezTo>
                  <a:pt x="15869" y="15709"/>
                  <a:pt x="15600" y="15929"/>
                  <a:pt x="15600" y="16200"/>
                </a:cubicBezTo>
                <a:cubicBezTo>
                  <a:pt x="15600" y="16471"/>
                  <a:pt x="15869" y="16691"/>
                  <a:pt x="16200" y="16691"/>
                </a:cubicBezTo>
                <a:cubicBezTo>
                  <a:pt x="16531" y="16691"/>
                  <a:pt x="16800" y="16471"/>
                  <a:pt x="16800" y="16200"/>
                </a:cubicBezTo>
                <a:cubicBezTo>
                  <a:pt x="16800" y="15929"/>
                  <a:pt x="16531" y="15709"/>
                  <a:pt x="16200" y="15709"/>
                </a:cubicBezTo>
                <a:moveTo>
                  <a:pt x="7800" y="11782"/>
                </a:moveTo>
                <a:cubicBezTo>
                  <a:pt x="7469" y="11782"/>
                  <a:pt x="7200" y="12001"/>
                  <a:pt x="7200" y="12273"/>
                </a:cubicBezTo>
                <a:cubicBezTo>
                  <a:pt x="7200" y="12544"/>
                  <a:pt x="7469" y="12764"/>
                  <a:pt x="7800" y="12764"/>
                </a:cubicBezTo>
                <a:cubicBezTo>
                  <a:pt x="8131" y="12764"/>
                  <a:pt x="8400" y="12544"/>
                  <a:pt x="8400" y="12273"/>
                </a:cubicBezTo>
                <a:cubicBezTo>
                  <a:pt x="8400" y="12001"/>
                  <a:pt x="8131" y="11782"/>
                  <a:pt x="7800" y="11782"/>
                </a:cubicBezTo>
                <a:moveTo>
                  <a:pt x="6000" y="15709"/>
                </a:moveTo>
                <a:cubicBezTo>
                  <a:pt x="5338" y="15709"/>
                  <a:pt x="4800" y="16149"/>
                  <a:pt x="4800" y="16691"/>
                </a:cubicBezTo>
                <a:cubicBezTo>
                  <a:pt x="4800" y="17233"/>
                  <a:pt x="5338" y="17673"/>
                  <a:pt x="6000" y="17673"/>
                </a:cubicBezTo>
                <a:cubicBezTo>
                  <a:pt x="6662" y="17673"/>
                  <a:pt x="7200" y="17233"/>
                  <a:pt x="7200" y="16691"/>
                </a:cubicBezTo>
                <a:cubicBezTo>
                  <a:pt x="7200" y="16149"/>
                  <a:pt x="6662" y="15709"/>
                  <a:pt x="6000" y="157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3" name="Shape 2753"/>
          <p:cNvSpPr/>
          <p:nvPr/>
        </p:nvSpPr>
        <p:spPr>
          <a:xfrm>
            <a:off x="17857948" y="8211900"/>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3800" y="18655"/>
                </a:moveTo>
                <a:cubicBezTo>
                  <a:pt x="13468" y="18655"/>
                  <a:pt x="13200" y="18874"/>
                  <a:pt x="13200" y="19145"/>
                </a:cubicBezTo>
                <a:cubicBezTo>
                  <a:pt x="13200" y="19417"/>
                  <a:pt x="13468" y="19636"/>
                  <a:pt x="13800" y="19636"/>
                </a:cubicBezTo>
                <a:cubicBezTo>
                  <a:pt x="14132" y="19636"/>
                  <a:pt x="14400" y="19417"/>
                  <a:pt x="14400" y="19145"/>
                </a:cubicBezTo>
                <a:cubicBezTo>
                  <a:pt x="14400" y="18874"/>
                  <a:pt x="14132" y="18655"/>
                  <a:pt x="13800" y="18655"/>
                </a:cubicBezTo>
                <a:moveTo>
                  <a:pt x="10200" y="15709"/>
                </a:moveTo>
                <a:cubicBezTo>
                  <a:pt x="9868" y="15709"/>
                  <a:pt x="9600" y="15490"/>
                  <a:pt x="9600" y="15218"/>
                </a:cubicBezTo>
                <a:cubicBezTo>
                  <a:pt x="9600" y="14947"/>
                  <a:pt x="9868" y="14727"/>
                  <a:pt x="10200" y="14727"/>
                </a:cubicBezTo>
                <a:cubicBezTo>
                  <a:pt x="10532" y="14727"/>
                  <a:pt x="10800" y="14947"/>
                  <a:pt x="10800" y="15218"/>
                </a:cubicBezTo>
                <a:cubicBezTo>
                  <a:pt x="10800" y="15490"/>
                  <a:pt x="10532" y="15709"/>
                  <a:pt x="10200" y="15709"/>
                </a:cubicBezTo>
                <a:moveTo>
                  <a:pt x="10200" y="13745"/>
                </a:moveTo>
                <a:cubicBezTo>
                  <a:pt x="9206" y="13745"/>
                  <a:pt x="8400" y="14405"/>
                  <a:pt x="8400" y="15218"/>
                </a:cubicBezTo>
                <a:cubicBezTo>
                  <a:pt x="8400" y="16031"/>
                  <a:pt x="9206" y="16691"/>
                  <a:pt x="10200" y="16691"/>
                </a:cubicBezTo>
                <a:cubicBezTo>
                  <a:pt x="11194" y="16691"/>
                  <a:pt x="12000" y="16031"/>
                  <a:pt x="12000" y="15218"/>
                </a:cubicBezTo>
                <a:cubicBezTo>
                  <a:pt x="12000" y="14405"/>
                  <a:pt x="11194" y="13745"/>
                  <a:pt x="10200" y="13745"/>
                </a:cubicBezTo>
                <a:moveTo>
                  <a:pt x="15600" y="13745"/>
                </a:moveTo>
                <a:cubicBezTo>
                  <a:pt x="14938" y="13745"/>
                  <a:pt x="14400" y="14186"/>
                  <a:pt x="14400" y="14727"/>
                </a:cubicBezTo>
                <a:cubicBezTo>
                  <a:pt x="14400" y="15269"/>
                  <a:pt x="14938" y="15709"/>
                  <a:pt x="15600" y="15709"/>
                </a:cubicBezTo>
                <a:cubicBezTo>
                  <a:pt x="16262" y="15709"/>
                  <a:pt x="16800" y="15269"/>
                  <a:pt x="16800" y="14727"/>
                </a:cubicBezTo>
                <a:cubicBezTo>
                  <a:pt x="16800" y="14186"/>
                  <a:pt x="16262" y="13745"/>
                  <a:pt x="15600" y="13745"/>
                </a:cubicBezTo>
                <a:moveTo>
                  <a:pt x="14400" y="20618"/>
                </a:moveTo>
                <a:lnTo>
                  <a:pt x="7200" y="20618"/>
                </a:lnTo>
                <a:cubicBezTo>
                  <a:pt x="3892" y="20618"/>
                  <a:pt x="1200" y="18416"/>
                  <a:pt x="1200" y="15709"/>
                </a:cubicBezTo>
                <a:cubicBezTo>
                  <a:pt x="1200" y="13123"/>
                  <a:pt x="2182" y="11620"/>
                  <a:pt x="3320" y="9880"/>
                </a:cubicBezTo>
                <a:cubicBezTo>
                  <a:pt x="3477" y="9639"/>
                  <a:pt x="3636" y="9392"/>
                  <a:pt x="3797" y="9140"/>
                </a:cubicBezTo>
                <a:cubicBezTo>
                  <a:pt x="3905" y="9093"/>
                  <a:pt x="6420" y="8038"/>
                  <a:pt x="9814" y="9625"/>
                </a:cubicBezTo>
                <a:cubicBezTo>
                  <a:pt x="10959" y="10160"/>
                  <a:pt x="12064" y="10360"/>
                  <a:pt x="13079" y="10360"/>
                </a:cubicBezTo>
                <a:cubicBezTo>
                  <a:pt x="15152" y="10360"/>
                  <a:pt x="16846" y="9523"/>
                  <a:pt x="17711" y="8991"/>
                </a:cubicBezTo>
                <a:cubicBezTo>
                  <a:pt x="17902" y="9295"/>
                  <a:pt x="18093" y="9592"/>
                  <a:pt x="18280" y="9880"/>
                </a:cubicBezTo>
                <a:cubicBezTo>
                  <a:pt x="19418" y="11620"/>
                  <a:pt x="20400" y="13123"/>
                  <a:pt x="20400" y="15709"/>
                </a:cubicBezTo>
                <a:cubicBezTo>
                  <a:pt x="20400" y="18416"/>
                  <a:pt x="17708" y="20618"/>
                  <a:pt x="14400" y="20618"/>
                </a:cubicBezTo>
                <a:moveTo>
                  <a:pt x="5967" y="2945"/>
                </a:moveTo>
                <a:lnTo>
                  <a:pt x="15633" y="2945"/>
                </a:lnTo>
                <a:cubicBezTo>
                  <a:pt x="15782" y="5133"/>
                  <a:pt x="16425" y="6735"/>
                  <a:pt x="17180" y="8090"/>
                </a:cubicBezTo>
                <a:cubicBezTo>
                  <a:pt x="16281" y="8690"/>
                  <a:pt x="13509" y="10220"/>
                  <a:pt x="10410" y="8772"/>
                </a:cubicBezTo>
                <a:cubicBezTo>
                  <a:pt x="7921" y="7609"/>
                  <a:pt x="5800" y="7679"/>
                  <a:pt x="4520" y="7912"/>
                </a:cubicBezTo>
                <a:cubicBezTo>
                  <a:pt x="5231" y="6594"/>
                  <a:pt x="5824" y="5037"/>
                  <a:pt x="5967" y="2945"/>
                </a:cubicBezTo>
                <a:moveTo>
                  <a:pt x="3600" y="982"/>
                </a:moveTo>
                <a:lnTo>
                  <a:pt x="18000" y="982"/>
                </a:lnTo>
                <a:lnTo>
                  <a:pt x="18000" y="1964"/>
                </a:lnTo>
                <a:lnTo>
                  <a:pt x="3600" y="1964"/>
                </a:lnTo>
                <a:cubicBezTo>
                  <a:pt x="3600" y="1964"/>
                  <a:pt x="3600" y="982"/>
                  <a:pt x="3600" y="982"/>
                </a:cubicBezTo>
                <a:close/>
                <a:moveTo>
                  <a:pt x="16843" y="2945"/>
                </a:move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757" y="2945"/>
                </a:lnTo>
                <a:cubicBezTo>
                  <a:pt x="4322" y="8937"/>
                  <a:pt x="0" y="10114"/>
                  <a:pt x="0" y="15709"/>
                </a:cubicBezTo>
                <a:cubicBezTo>
                  <a:pt x="0" y="18962"/>
                  <a:pt x="3224" y="21600"/>
                  <a:pt x="7200" y="21600"/>
                </a:cubicBezTo>
                <a:lnTo>
                  <a:pt x="14400" y="21600"/>
                </a:lnTo>
                <a:cubicBezTo>
                  <a:pt x="18376" y="21600"/>
                  <a:pt x="21600" y="18962"/>
                  <a:pt x="21600" y="15709"/>
                </a:cubicBezTo>
                <a:cubicBezTo>
                  <a:pt x="21600" y="10114"/>
                  <a:pt x="17278" y="8937"/>
                  <a:pt x="16843" y="2945"/>
                </a:cubicBezTo>
                <a:moveTo>
                  <a:pt x="17400" y="11782"/>
                </a:moveTo>
                <a:cubicBezTo>
                  <a:pt x="17068" y="11782"/>
                  <a:pt x="16800" y="12001"/>
                  <a:pt x="16800" y="12273"/>
                </a:cubicBezTo>
                <a:cubicBezTo>
                  <a:pt x="16800" y="12544"/>
                  <a:pt x="17068" y="12764"/>
                  <a:pt x="17400" y="12764"/>
                </a:cubicBezTo>
                <a:cubicBezTo>
                  <a:pt x="17732" y="12764"/>
                  <a:pt x="18000" y="12544"/>
                  <a:pt x="18000" y="12273"/>
                </a:cubicBezTo>
                <a:cubicBezTo>
                  <a:pt x="18000" y="12001"/>
                  <a:pt x="17732" y="11782"/>
                  <a:pt x="17400" y="11782"/>
                </a:cubicBezTo>
                <a:moveTo>
                  <a:pt x="6000" y="10800"/>
                </a:moveTo>
                <a:cubicBezTo>
                  <a:pt x="5338" y="10800"/>
                  <a:pt x="4800" y="11240"/>
                  <a:pt x="4800" y="11782"/>
                </a:cubicBezTo>
                <a:cubicBezTo>
                  <a:pt x="4800" y="12324"/>
                  <a:pt x="5338" y="12764"/>
                  <a:pt x="6000" y="12764"/>
                </a:cubicBezTo>
                <a:cubicBezTo>
                  <a:pt x="6662" y="12764"/>
                  <a:pt x="7200" y="12324"/>
                  <a:pt x="7200" y="11782"/>
                </a:cubicBezTo>
                <a:cubicBezTo>
                  <a:pt x="7200" y="11240"/>
                  <a:pt x="6662" y="10800"/>
                  <a:pt x="6000" y="10800"/>
                </a:cubicBezTo>
                <a:moveTo>
                  <a:pt x="5400" y="16691"/>
                </a:moveTo>
                <a:cubicBezTo>
                  <a:pt x="5068" y="16691"/>
                  <a:pt x="4800" y="16910"/>
                  <a:pt x="4800" y="17182"/>
                </a:cubicBezTo>
                <a:cubicBezTo>
                  <a:pt x="4800" y="17453"/>
                  <a:pt x="5068" y="17673"/>
                  <a:pt x="5400" y="17673"/>
                </a:cubicBezTo>
                <a:cubicBezTo>
                  <a:pt x="5732" y="17673"/>
                  <a:pt x="6000" y="17453"/>
                  <a:pt x="6000" y="17182"/>
                </a:cubicBezTo>
                <a:cubicBezTo>
                  <a:pt x="6000" y="16910"/>
                  <a:pt x="5732" y="16691"/>
                  <a:pt x="5400" y="166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4" name="Shape 2754"/>
          <p:cNvSpPr/>
          <p:nvPr/>
        </p:nvSpPr>
        <p:spPr>
          <a:xfrm>
            <a:off x="18899076" y="8211900"/>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5709"/>
                </a:moveTo>
                <a:cubicBezTo>
                  <a:pt x="10203" y="15709"/>
                  <a:pt x="9720" y="16149"/>
                  <a:pt x="9720" y="16691"/>
                </a:cubicBezTo>
                <a:cubicBezTo>
                  <a:pt x="9720" y="17233"/>
                  <a:pt x="10203" y="17673"/>
                  <a:pt x="10800" y="17673"/>
                </a:cubicBezTo>
                <a:cubicBezTo>
                  <a:pt x="11396" y="17673"/>
                  <a:pt x="11880" y="17233"/>
                  <a:pt x="11880" y="16691"/>
                </a:cubicBezTo>
                <a:cubicBezTo>
                  <a:pt x="11880" y="16149"/>
                  <a:pt x="11396" y="15709"/>
                  <a:pt x="10800" y="15709"/>
                </a:cubicBezTo>
                <a:moveTo>
                  <a:pt x="12960" y="10800"/>
                </a:moveTo>
                <a:cubicBezTo>
                  <a:pt x="12363" y="10800"/>
                  <a:pt x="11880" y="11240"/>
                  <a:pt x="11880" y="11782"/>
                </a:cubicBezTo>
                <a:cubicBezTo>
                  <a:pt x="11880" y="12324"/>
                  <a:pt x="12363" y="12764"/>
                  <a:pt x="12960" y="12764"/>
                </a:cubicBezTo>
                <a:cubicBezTo>
                  <a:pt x="13556" y="12764"/>
                  <a:pt x="14040" y="12324"/>
                  <a:pt x="14040" y="11782"/>
                </a:cubicBezTo>
                <a:cubicBezTo>
                  <a:pt x="14040" y="11240"/>
                  <a:pt x="13556" y="10800"/>
                  <a:pt x="12960" y="10800"/>
                </a:cubicBezTo>
                <a:moveTo>
                  <a:pt x="15660" y="14727"/>
                </a:moveTo>
                <a:cubicBezTo>
                  <a:pt x="15362" y="14727"/>
                  <a:pt x="15120" y="14947"/>
                  <a:pt x="15120" y="15218"/>
                </a:cubicBezTo>
                <a:cubicBezTo>
                  <a:pt x="15120" y="15490"/>
                  <a:pt x="15362" y="15709"/>
                  <a:pt x="15660" y="15709"/>
                </a:cubicBezTo>
                <a:cubicBezTo>
                  <a:pt x="15958" y="15709"/>
                  <a:pt x="16200" y="15490"/>
                  <a:pt x="16200" y="15218"/>
                </a:cubicBezTo>
                <a:cubicBezTo>
                  <a:pt x="16200" y="14947"/>
                  <a:pt x="15958" y="14727"/>
                  <a:pt x="15660" y="14727"/>
                </a:cubicBezTo>
                <a:moveTo>
                  <a:pt x="16740" y="17673"/>
                </a:moveTo>
                <a:cubicBezTo>
                  <a:pt x="16442" y="17673"/>
                  <a:pt x="16200" y="17892"/>
                  <a:pt x="16200" y="18164"/>
                </a:cubicBezTo>
                <a:cubicBezTo>
                  <a:pt x="16200" y="18435"/>
                  <a:pt x="16442" y="18655"/>
                  <a:pt x="16740" y="18655"/>
                </a:cubicBezTo>
                <a:cubicBezTo>
                  <a:pt x="17038" y="18655"/>
                  <a:pt x="17280" y="18435"/>
                  <a:pt x="17280" y="18164"/>
                </a:cubicBezTo>
                <a:cubicBezTo>
                  <a:pt x="17280" y="17892"/>
                  <a:pt x="17038" y="17673"/>
                  <a:pt x="16740" y="17673"/>
                </a:cubicBezTo>
                <a:moveTo>
                  <a:pt x="7020" y="13745"/>
                </a:moveTo>
                <a:cubicBezTo>
                  <a:pt x="6722" y="13745"/>
                  <a:pt x="6480" y="13525"/>
                  <a:pt x="6480" y="13255"/>
                </a:cubicBezTo>
                <a:cubicBezTo>
                  <a:pt x="6480" y="12983"/>
                  <a:pt x="6722" y="12764"/>
                  <a:pt x="7020" y="12764"/>
                </a:cubicBezTo>
                <a:cubicBezTo>
                  <a:pt x="7318" y="12764"/>
                  <a:pt x="7560" y="12983"/>
                  <a:pt x="7560" y="13255"/>
                </a:cubicBezTo>
                <a:cubicBezTo>
                  <a:pt x="7560" y="13525"/>
                  <a:pt x="7318" y="13745"/>
                  <a:pt x="7020" y="13745"/>
                </a:cubicBezTo>
                <a:moveTo>
                  <a:pt x="7020" y="11782"/>
                </a:moveTo>
                <a:cubicBezTo>
                  <a:pt x="6126" y="11782"/>
                  <a:pt x="5400" y="12441"/>
                  <a:pt x="5400" y="13255"/>
                </a:cubicBezTo>
                <a:cubicBezTo>
                  <a:pt x="5400" y="14068"/>
                  <a:pt x="6126" y="14727"/>
                  <a:pt x="7020" y="14727"/>
                </a:cubicBezTo>
                <a:cubicBezTo>
                  <a:pt x="7914" y="14727"/>
                  <a:pt x="8640" y="14068"/>
                  <a:pt x="8640" y="13255"/>
                </a:cubicBezTo>
                <a:cubicBezTo>
                  <a:pt x="8640" y="12441"/>
                  <a:pt x="7914" y="11782"/>
                  <a:pt x="7020" y="11782"/>
                </a:cubicBezTo>
                <a:moveTo>
                  <a:pt x="16200" y="20618"/>
                </a:moveTo>
                <a:lnTo>
                  <a:pt x="5400" y="20618"/>
                </a:lnTo>
                <a:cubicBezTo>
                  <a:pt x="5224" y="20618"/>
                  <a:pt x="1080" y="20574"/>
                  <a:pt x="1080" y="16691"/>
                </a:cubicBezTo>
                <a:cubicBezTo>
                  <a:pt x="1080" y="12965"/>
                  <a:pt x="3149" y="11214"/>
                  <a:pt x="4975" y="9670"/>
                </a:cubicBezTo>
                <a:cubicBezTo>
                  <a:pt x="6031" y="8777"/>
                  <a:pt x="7028" y="7920"/>
                  <a:pt x="7400" y="6808"/>
                </a:cubicBezTo>
                <a:cubicBezTo>
                  <a:pt x="7683" y="6848"/>
                  <a:pt x="7974" y="6878"/>
                  <a:pt x="8279" y="6878"/>
                </a:cubicBezTo>
                <a:cubicBezTo>
                  <a:pt x="9182" y="6878"/>
                  <a:pt x="10166" y="6687"/>
                  <a:pt x="11184" y="6177"/>
                </a:cubicBezTo>
                <a:cubicBezTo>
                  <a:pt x="12256" y="5642"/>
                  <a:pt x="13226" y="5425"/>
                  <a:pt x="14040" y="5367"/>
                </a:cubicBezTo>
                <a:lnTo>
                  <a:pt x="14040" y="5891"/>
                </a:lnTo>
                <a:cubicBezTo>
                  <a:pt x="14040" y="7483"/>
                  <a:pt x="15296" y="8546"/>
                  <a:pt x="16625" y="9670"/>
                </a:cubicBezTo>
                <a:cubicBezTo>
                  <a:pt x="18451" y="11214"/>
                  <a:pt x="20520" y="12965"/>
                  <a:pt x="20520" y="16691"/>
                </a:cubicBezTo>
                <a:cubicBezTo>
                  <a:pt x="20520" y="20474"/>
                  <a:pt x="16637" y="20614"/>
                  <a:pt x="16200" y="20618"/>
                </a:cubicBezTo>
                <a:moveTo>
                  <a:pt x="14040" y="2945"/>
                </a:moveTo>
                <a:lnTo>
                  <a:pt x="14040" y="4432"/>
                </a:lnTo>
                <a:cubicBezTo>
                  <a:pt x="13069" y="4489"/>
                  <a:pt x="11917" y="4734"/>
                  <a:pt x="10654" y="5365"/>
                </a:cubicBezTo>
                <a:cubicBezTo>
                  <a:pt x="9547" y="5920"/>
                  <a:pt x="8485" y="6015"/>
                  <a:pt x="7560" y="5894"/>
                </a:cubicBezTo>
                <a:lnTo>
                  <a:pt x="7560" y="5891"/>
                </a:lnTo>
                <a:lnTo>
                  <a:pt x="7560" y="2945"/>
                </a:lnTo>
                <a:cubicBezTo>
                  <a:pt x="7560" y="2945"/>
                  <a:pt x="14040" y="2945"/>
                  <a:pt x="14040" y="2945"/>
                </a:cubicBezTo>
                <a:close/>
                <a:moveTo>
                  <a:pt x="5400" y="982"/>
                </a:moveTo>
                <a:lnTo>
                  <a:pt x="16200" y="982"/>
                </a:lnTo>
                <a:lnTo>
                  <a:pt x="16200" y="1964"/>
                </a:lnTo>
                <a:lnTo>
                  <a:pt x="5400" y="1964"/>
                </a:lnTo>
                <a:cubicBezTo>
                  <a:pt x="5400" y="1964"/>
                  <a:pt x="5400" y="982"/>
                  <a:pt x="5400" y="982"/>
                </a:cubicBezTo>
                <a:close/>
                <a:moveTo>
                  <a:pt x="15120" y="5891"/>
                </a:moveTo>
                <a:lnTo>
                  <a:pt x="15120" y="2945"/>
                </a:lnTo>
                <a:lnTo>
                  <a:pt x="16200" y="2945"/>
                </a:lnTo>
                <a:cubicBezTo>
                  <a:pt x="16796" y="2945"/>
                  <a:pt x="17280" y="2505"/>
                  <a:pt x="17280" y="1964"/>
                </a:cubicBezTo>
                <a:lnTo>
                  <a:pt x="17280" y="982"/>
                </a:lnTo>
                <a:cubicBezTo>
                  <a:pt x="17280" y="440"/>
                  <a:pt x="16796" y="0"/>
                  <a:pt x="16200" y="0"/>
                </a:cubicBezTo>
                <a:lnTo>
                  <a:pt x="5400" y="0"/>
                </a:lnTo>
                <a:cubicBezTo>
                  <a:pt x="4803" y="0"/>
                  <a:pt x="4320" y="440"/>
                  <a:pt x="4320" y="982"/>
                </a:cubicBezTo>
                <a:lnTo>
                  <a:pt x="4320" y="1964"/>
                </a:lnTo>
                <a:cubicBezTo>
                  <a:pt x="4320" y="2505"/>
                  <a:pt x="4803" y="2945"/>
                  <a:pt x="5400" y="2945"/>
                </a:cubicBezTo>
                <a:lnTo>
                  <a:pt x="6480" y="2945"/>
                </a:lnTo>
                <a:lnTo>
                  <a:pt x="6480" y="5891"/>
                </a:lnTo>
                <a:cubicBezTo>
                  <a:pt x="6480" y="8836"/>
                  <a:pt x="0" y="9818"/>
                  <a:pt x="0" y="16691"/>
                </a:cubicBezTo>
                <a:cubicBezTo>
                  <a:pt x="0" y="21600"/>
                  <a:pt x="5400" y="21600"/>
                  <a:pt x="5400" y="21600"/>
                </a:cubicBezTo>
                <a:lnTo>
                  <a:pt x="16200" y="21600"/>
                </a:lnTo>
                <a:cubicBezTo>
                  <a:pt x="16200" y="21600"/>
                  <a:pt x="21600" y="21600"/>
                  <a:pt x="21600" y="16691"/>
                </a:cubicBezTo>
                <a:cubicBezTo>
                  <a:pt x="21600" y="9818"/>
                  <a:pt x="15120" y="8836"/>
                  <a:pt x="15120" y="5891"/>
                </a:cubicBezTo>
                <a:moveTo>
                  <a:pt x="5940" y="16691"/>
                </a:moveTo>
                <a:cubicBezTo>
                  <a:pt x="5642" y="16691"/>
                  <a:pt x="5400" y="16910"/>
                  <a:pt x="5400" y="17182"/>
                </a:cubicBezTo>
                <a:cubicBezTo>
                  <a:pt x="5400" y="17453"/>
                  <a:pt x="5642" y="17673"/>
                  <a:pt x="5940" y="17673"/>
                </a:cubicBezTo>
                <a:cubicBezTo>
                  <a:pt x="6238" y="17673"/>
                  <a:pt x="6480" y="17453"/>
                  <a:pt x="6480" y="17182"/>
                </a:cubicBezTo>
                <a:cubicBezTo>
                  <a:pt x="6480" y="16910"/>
                  <a:pt x="6238" y="16691"/>
                  <a:pt x="5940" y="166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5" name="Shape 2755"/>
          <p:cNvSpPr/>
          <p:nvPr/>
        </p:nvSpPr>
        <p:spPr>
          <a:xfrm>
            <a:off x="19990992" y="8211900"/>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20400" y="4909"/>
                </a:moveTo>
                <a:lnTo>
                  <a:pt x="19200" y="4909"/>
                </a:lnTo>
                <a:lnTo>
                  <a:pt x="19200" y="2945"/>
                </a:lnTo>
                <a:cubicBezTo>
                  <a:pt x="19200" y="2674"/>
                  <a:pt x="18932" y="2455"/>
                  <a:pt x="18600" y="2455"/>
                </a:cubicBezTo>
                <a:cubicBezTo>
                  <a:pt x="18268" y="2455"/>
                  <a:pt x="18000" y="2674"/>
                  <a:pt x="18000" y="2945"/>
                </a:cubicBezTo>
                <a:lnTo>
                  <a:pt x="18000" y="4909"/>
                </a:lnTo>
                <a:lnTo>
                  <a:pt x="16800" y="4909"/>
                </a:lnTo>
                <a:lnTo>
                  <a:pt x="16800" y="2945"/>
                </a:lnTo>
                <a:cubicBezTo>
                  <a:pt x="16800" y="2674"/>
                  <a:pt x="16532" y="2455"/>
                  <a:pt x="16200" y="2455"/>
                </a:cubicBezTo>
                <a:cubicBezTo>
                  <a:pt x="15868" y="2455"/>
                  <a:pt x="15600" y="2674"/>
                  <a:pt x="15600" y="2945"/>
                </a:cubicBezTo>
                <a:lnTo>
                  <a:pt x="15600" y="4909"/>
                </a:lnTo>
                <a:lnTo>
                  <a:pt x="14400" y="4909"/>
                </a:lnTo>
                <a:lnTo>
                  <a:pt x="14400" y="2455"/>
                </a:lnTo>
                <a:cubicBezTo>
                  <a:pt x="14400" y="2183"/>
                  <a:pt x="14132" y="1964"/>
                  <a:pt x="13800" y="1964"/>
                </a:cubicBezTo>
                <a:cubicBezTo>
                  <a:pt x="13468" y="1964"/>
                  <a:pt x="13200" y="2183"/>
                  <a:pt x="13200" y="2455"/>
                </a:cubicBezTo>
                <a:lnTo>
                  <a:pt x="13200" y="4909"/>
                </a:lnTo>
                <a:lnTo>
                  <a:pt x="12000" y="4909"/>
                </a:lnTo>
                <a:lnTo>
                  <a:pt x="12000" y="2945"/>
                </a:lnTo>
                <a:cubicBezTo>
                  <a:pt x="12000" y="2674"/>
                  <a:pt x="11732" y="2455"/>
                  <a:pt x="11400" y="2455"/>
                </a:cubicBezTo>
                <a:cubicBezTo>
                  <a:pt x="11068" y="2455"/>
                  <a:pt x="10800" y="2674"/>
                  <a:pt x="10800" y="2945"/>
                </a:cubicBezTo>
                <a:lnTo>
                  <a:pt x="10800" y="4909"/>
                </a:lnTo>
                <a:lnTo>
                  <a:pt x="9600" y="4909"/>
                </a:lnTo>
                <a:lnTo>
                  <a:pt x="9600" y="2455"/>
                </a:lnTo>
                <a:cubicBezTo>
                  <a:pt x="9600" y="2183"/>
                  <a:pt x="9332" y="1964"/>
                  <a:pt x="9000" y="1964"/>
                </a:cubicBezTo>
                <a:cubicBezTo>
                  <a:pt x="8668" y="1964"/>
                  <a:pt x="8400" y="2183"/>
                  <a:pt x="8400" y="2455"/>
                </a:cubicBezTo>
                <a:lnTo>
                  <a:pt x="8400" y="4909"/>
                </a:lnTo>
                <a:lnTo>
                  <a:pt x="6000" y="4909"/>
                </a:lnTo>
                <a:lnTo>
                  <a:pt x="6000" y="2945"/>
                </a:lnTo>
                <a:cubicBezTo>
                  <a:pt x="6000" y="2674"/>
                  <a:pt x="5732" y="2455"/>
                  <a:pt x="5400" y="2455"/>
                </a:cubicBezTo>
                <a:cubicBezTo>
                  <a:pt x="5068" y="2455"/>
                  <a:pt x="4800" y="2674"/>
                  <a:pt x="4800" y="2945"/>
                </a:cubicBezTo>
                <a:lnTo>
                  <a:pt x="4800" y="4909"/>
                </a:lnTo>
                <a:lnTo>
                  <a:pt x="3600" y="4909"/>
                </a:lnTo>
                <a:lnTo>
                  <a:pt x="3600" y="2455"/>
                </a:lnTo>
                <a:cubicBezTo>
                  <a:pt x="3600" y="2183"/>
                  <a:pt x="3332" y="1964"/>
                  <a:pt x="3000" y="1964"/>
                </a:cubicBezTo>
                <a:cubicBezTo>
                  <a:pt x="2668" y="1964"/>
                  <a:pt x="2400" y="2183"/>
                  <a:pt x="2400" y="2455"/>
                </a:cubicBezTo>
                <a:lnTo>
                  <a:pt x="2400" y="4909"/>
                </a:lnTo>
                <a:lnTo>
                  <a:pt x="1200" y="4909"/>
                </a:lnTo>
                <a:lnTo>
                  <a:pt x="1200" y="982"/>
                </a:lnTo>
                <a:lnTo>
                  <a:pt x="20400" y="982"/>
                </a:lnTo>
                <a:cubicBezTo>
                  <a:pt x="20400" y="982"/>
                  <a:pt x="20400" y="4909"/>
                  <a:pt x="20400" y="4909"/>
                </a:cubicBezTo>
                <a:close/>
                <a:moveTo>
                  <a:pt x="20400" y="10309"/>
                </a:moveTo>
                <a:lnTo>
                  <a:pt x="19200" y="10309"/>
                </a:lnTo>
                <a:lnTo>
                  <a:pt x="19200" y="7855"/>
                </a:lnTo>
                <a:cubicBezTo>
                  <a:pt x="19200" y="7583"/>
                  <a:pt x="18932" y="7364"/>
                  <a:pt x="18600" y="7364"/>
                </a:cubicBezTo>
                <a:cubicBezTo>
                  <a:pt x="18268" y="7364"/>
                  <a:pt x="18000" y="7583"/>
                  <a:pt x="18000" y="7855"/>
                </a:cubicBezTo>
                <a:lnTo>
                  <a:pt x="18000" y="10309"/>
                </a:lnTo>
                <a:lnTo>
                  <a:pt x="16800" y="10309"/>
                </a:lnTo>
                <a:lnTo>
                  <a:pt x="16800" y="7364"/>
                </a:lnTo>
                <a:cubicBezTo>
                  <a:pt x="16800" y="7092"/>
                  <a:pt x="16532" y="6873"/>
                  <a:pt x="16200" y="6873"/>
                </a:cubicBezTo>
                <a:cubicBezTo>
                  <a:pt x="15868" y="6873"/>
                  <a:pt x="15600" y="7092"/>
                  <a:pt x="15600" y="7364"/>
                </a:cubicBezTo>
                <a:lnTo>
                  <a:pt x="15600" y="10309"/>
                </a:lnTo>
                <a:lnTo>
                  <a:pt x="14400" y="10309"/>
                </a:lnTo>
                <a:lnTo>
                  <a:pt x="14400" y="7855"/>
                </a:lnTo>
                <a:cubicBezTo>
                  <a:pt x="14400" y="7583"/>
                  <a:pt x="14132" y="7364"/>
                  <a:pt x="13800" y="7364"/>
                </a:cubicBezTo>
                <a:cubicBezTo>
                  <a:pt x="13468" y="7364"/>
                  <a:pt x="13200" y="7583"/>
                  <a:pt x="13200" y="7855"/>
                </a:cubicBezTo>
                <a:lnTo>
                  <a:pt x="13200" y="10309"/>
                </a:lnTo>
                <a:lnTo>
                  <a:pt x="12000" y="10309"/>
                </a:lnTo>
                <a:lnTo>
                  <a:pt x="12000" y="7364"/>
                </a:lnTo>
                <a:cubicBezTo>
                  <a:pt x="12000" y="7092"/>
                  <a:pt x="11732" y="6873"/>
                  <a:pt x="11400" y="6873"/>
                </a:cubicBezTo>
                <a:cubicBezTo>
                  <a:pt x="11068" y="6873"/>
                  <a:pt x="10800" y="7092"/>
                  <a:pt x="10800" y="7364"/>
                </a:cubicBezTo>
                <a:lnTo>
                  <a:pt x="10800" y="10309"/>
                </a:lnTo>
                <a:lnTo>
                  <a:pt x="8400" y="10309"/>
                </a:lnTo>
                <a:lnTo>
                  <a:pt x="8400" y="7855"/>
                </a:lnTo>
                <a:cubicBezTo>
                  <a:pt x="8400" y="7583"/>
                  <a:pt x="8132" y="7364"/>
                  <a:pt x="7800" y="7364"/>
                </a:cubicBezTo>
                <a:cubicBezTo>
                  <a:pt x="7468" y="7364"/>
                  <a:pt x="7200" y="7583"/>
                  <a:pt x="7200" y="7855"/>
                </a:cubicBezTo>
                <a:lnTo>
                  <a:pt x="7200" y="10309"/>
                </a:lnTo>
                <a:lnTo>
                  <a:pt x="6000" y="10309"/>
                </a:lnTo>
                <a:lnTo>
                  <a:pt x="6000" y="7855"/>
                </a:lnTo>
                <a:cubicBezTo>
                  <a:pt x="6000" y="7583"/>
                  <a:pt x="5732" y="7364"/>
                  <a:pt x="5400" y="7364"/>
                </a:cubicBezTo>
                <a:cubicBezTo>
                  <a:pt x="5068" y="7364"/>
                  <a:pt x="4800" y="7583"/>
                  <a:pt x="4800" y="7855"/>
                </a:cubicBezTo>
                <a:lnTo>
                  <a:pt x="4800" y="10309"/>
                </a:lnTo>
                <a:lnTo>
                  <a:pt x="3600" y="10309"/>
                </a:lnTo>
                <a:lnTo>
                  <a:pt x="3600" y="7364"/>
                </a:lnTo>
                <a:cubicBezTo>
                  <a:pt x="3600" y="7092"/>
                  <a:pt x="3332" y="6873"/>
                  <a:pt x="3000" y="6873"/>
                </a:cubicBezTo>
                <a:cubicBezTo>
                  <a:pt x="2668" y="6873"/>
                  <a:pt x="2400" y="7092"/>
                  <a:pt x="2400" y="7364"/>
                </a:cubicBezTo>
                <a:lnTo>
                  <a:pt x="2400" y="10309"/>
                </a:lnTo>
                <a:lnTo>
                  <a:pt x="1200" y="10309"/>
                </a:lnTo>
                <a:lnTo>
                  <a:pt x="1200" y="5891"/>
                </a:lnTo>
                <a:lnTo>
                  <a:pt x="20400" y="5891"/>
                </a:lnTo>
                <a:cubicBezTo>
                  <a:pt x="20400" y="5891"/>
                  <a:pt x="20400" y="10309"/>
                  <a:pt x="20400" y="10309"/>
                </a:cubicBezTo>
                <a:close/>
                <a:moveTo>
                  <a:pt x="20400" y="15709"/>
                </a:moveTo>
                <a:lnTo>
                  <a:pt x="19200" y="15709"/>
                </a:lnTo>
                <a:lnTo>
                  <a:pt x="19200" y="13255"/>
                </a:lnTo>
                <a:cubicBezTo>
                  <a:pt x="19200" y="12983"/>
                  <a:pt x="18932" y="12764"/>
                  <a:pt x="18600" y="12764"/>
                </a:cubicBezTo>
                <a:cubicBezTo>
                  <a:pt x="18268" y="12764"/>
                  <a:pt x="18000" y="12983"/>
                  <a:pt x="18000" y="13255"/>
                </a:cubicBezTo>
                <a:lnTo>
                  <a:pt x="18000" y="15709"/>
                </a:lnTo>
                <a:lnTo>
                  <a:pt x="16800" y="15709"/>
                </a:lnTo>
                <a:lnTo>
                  <a:pt x="16800" y="13255"/>
                </a:lnTo>
                <a:cubicBezTo>
                  <a:pt x="16800" y="12983"/>
                  <a:pt x="16532" y="12764"/>
                  <a:pt x="16200" y="12764"/>
                </a:cubicBezTo>
                <a:cubicBezTo>
                  <a:pt x="15868" y="12764"/>
                  <a:pt x="15600" y="12983"/>
                  <a:pt x="15600" y="13255"/>
                </a:cubicBezTo>
                <a:lnTo>
                  <a:pt x="15600" y="15709"/>
                </a:lnTo>
                <a:lnTo>
                  <a:pt x="13200" y="15709"/>
                </a:lnTo>
                <a:lnTo>
                  <a:pt x="13200" y="13745"/>
                </a:lnTo>
                <a:cubicBezTo>
                  <a:pt x="13200" y="13474"/>
                  <a:pt x="12932" y="13255"/>
                  <a:pt x="12600" y="13255"/>
                </a:cubicBezTo>
                <a:cubicBezTo>
                  <a:pt x="12268" y="13255"/>
                  <a:pt x="12000" y="13474"/>
                  <a:pt x="12000" y="13745"/>
                </a:cubicBezTo>
                <a:lnTo>
                  <a:pt x="12000" y="15709"/>
                </a:lnTo>
                <a:lnTo>
                  <a:pt x="10800" y="15709"/>
                </a:lnTo>
                <a:lnTo>
                  <a:pt x="10800" y="13745"/>
                </a:lnTo>
                <a:cubicBezTo>
                  <a:pt x="10800" y="13474"/>
                  <a:pt x="10532" y="13255"/>
                  <a:pt x="10200" y="13255"/>
                </a:cubicBezTo>
                <a:cubicBezTo>
                  <a:pt x="9868" y="13255"/>
                  <a:pt x="9600" y="13474"/>
                  <a:pt x="9600" y="13745"/>
                </a:cubicBezTo>
                <a:lnTo>
                  <a:pt x="9600" y="15709"/>
                </a:lnTo>
                <a:lnTo>
                  <a:pt x="8400" y="15709"/>
                </a:lnTo>
                <a:lnTo>
                  <a:pt x="8400" y="13255"/>
                </a:lnTo>
                <a:cubicBezTo>
                  <a:pt x="8400" y="12983"/>
                  <a:pt x="8132" y="12764"/>
                  <a:pt x="7800" y="12764"/>
                </a:cubicBezTo>
                <a:cubicBezTo>
                  <a:pt x="7468" y="12764"/>
                  <a:pt x="7200" y="12983"/>
                  <a:pt x="7200" y="13255"/>
                </a:cubicBezTo>
                <a:lnTo>
                  <a:pt x="7200" y="15709"/>
                </a:lnTo>
                <a:lnTo>
                  <a:pt x="6000" y="15709"/>
                </a:lnTo>
                <a:lnTo>
                  <a:pt x="6000" y="13745"/>
                </a:lnTo>
                <a:cubicBezTo>
                  <a:pt x="6000" y="13474"/>
                  <a:pt x="5732" y="13255"/>
                  <a:pt x="5400" y="13255"/>
                </a:cubicBezTo>
                <a:cubicBezTo>
                  <a:pt x="5068" y="13255"/>
                  <a:pt x="4800" y="13474"/>
                  <a:pt x="4800" y="13745"/>
                </a:cubicBezTo>
                <a:lnTo>
                  <a:pt x="4800" y="15709"/>
                </a:lnTo>
                <a:lnTo>
                  <a:pt x="1200" y="15709"/>
                </a:lnTo>
                <a:lnTo>
                  <a:pt x="1200" y="11291"/>
                </a:lnTo>
                <a:lnTo>
                  <a:pt x="20400" y="11291"/>
                </a:lnTo>
                <a:cubicBezTo>
                  <a:pt x="20400" y="11291"/>
                  <a:pt x="20400" y="15709"/>
                  <a:pt x="20400" y="15709"/>
                </a:cubicBezTo>
                <a:close/>
                <a:moveTo>
                  <a:pt x="20400" y="20618"/>
                </a:moveTo>
                <a:lnTo>
                  <a:pt x="19200" y="20618"/>
                </a:lnTo>
                <a:lnTo>
                  <a:pt x="19200" y="18655"/>
                </a:lnTo>
                <a:cubicBezTo>
                  <a:pt x="19200" y="18383"/>
                  <a:pt x="18932" y="18164"/>
                  <a:pt x="18600" y="18164"/>
                </a:cubicBezTo>
                <a:cubicBezTo>
                  <a:pt x="18268" y="18164"/>
                  <a:pt x="18000" y="18383"/>
                  <a:pt x="18000" y="18655"/>
                </a:cubicBezTo>
                <a:lnTo>
                  <a:pt x="18000" y="20618"/>
                </a:lnTo>
                <a:lnTo>
                  <a:pt x="16800" y="20618"/>
                </a:lnTo>
                <a:lnTo>
                  <a:pt x="16800" y="18655"/>
                </a:lnTo>
                <a:cubicBezTo>
                  <a:pt x="16800" y="18383"/>
                  <a:pt x="16532" y="18164"/>
                  <a:pt x="16200" y="18164"/>
                </a:cubicBezTo>
                <a:cubicBezTo>
                  <a:pt x="15868" y="18164"/>
                  <a:pt x="15600" y="18383"/>
                  <a:pt x="15600" y="18655"/>
                </a:cubicBezTo>
                <a:lnTo>
                  <a:pt x="15600" y="20618"/>
                </a:lnTo>
                <a:lnTo>
                  <a:pt x="14400" y="20618"/>
                </a:lnTo>
                <a:lnTo>
                  <a:pt x="14400" y="18164"/>
                </a:lnTo>
                <a:cubicBezTo>
                  <a:pt x="14400" y="17892"/>
                  <a:pt x="14132" y="17673"/>
                  <a:pt x="13800" y="17673"/>
                </a:cubicBezTo>
                <a:cubicBezTo>
                  <a:pt x="13468" y="17673"/>
                  <a:pt x="13200" y="17892"/>
                  <a:pt x="13200" y="18164"/>
                </a:cubicBezTo>
                <a:lnTo>
                  <a:pt x="13200" y="20618"/>
                </a:lnTo>
                <a:lnTo>
                  <a:pt x="10800" y="20618"/>
                </a:lnTo>
                <a:lnTo>
                  <a:pt x="10800" y="18164"/>
                </a:lnTo>
                <a:cubicBezTo>
                  <a:pt x="10800" y="17892"/>
                  <a:pt x="10532" y="17673"/>
                  <a:pt x="10200" y="17673"/>
                </a:cubicBezTo>
                <a:cubicBezTo>
                  <a:pt x="9868" y="17673"/>
                  <a:pt x="9600" y="17892"/>
                  <a:pt x="9600" y="18164"/>
                </a:cubicBezTo>
                <a:lnTo>
                  <a:pt x="9600" y="20618"/>
                </a:lnTo>
                <a:lnTo>
                  <a:pt x="8400" y="20618"/>
                </a:lnTo>
                <a:lnTo>
                  <a:pt x="8400" y="18655"/>
                </a:lnTo>
                <a:cubicBezTo>
                  <a:pt x="8400" y="18383"/>
                  <a:pt x="8132" y="18164"/>
                  <a:pt x="7800" y="18164"/>
                </a:cubicBezTo>
                <a:cubicBezTo>
                  <a:pt x="7468" y="18164"/>
                  <a:pt x="7200" y="18383"/>
                  <a:pt x="7200" y="18655"/>
                </a:cubicBezTo>
                <a:lnTo>
                  <a:pt x="7200" y="20618"/>
                </a:lnTo>
                <a:lnTo>
                  <a:pt x="6000" y="20618"/>
                </a:lnTo>
                <a:lnTo>
                  <a:pt x="6000" y="18164"/>
                </a:lnTo>
                <a:cubicBezTo>
                  <a:pt x="6000" y="17892"/>
                  <a:pt x="5732" y="17673"/>
                  <a:pt x="5400" y="17673"/>
                </a:cubicBezTo>
                <a:cubicBezTo>
                  <a:pt x="5068" y="17673"/>
                  <a:pt x="4800" y="17892"/>
                  <a:pt x="4800" y="18164"/>
                </a:cubicBezTo>
                <a:lnTo>
                  <a:pt x="4800" y="20618"/>
                </a:lnTo>
                <a:lnTo>
                  <a:pt x="3600" y="20618"/>
                </a:lnTo>
                <a:lnTo>
                  <a:pt x="3600" y="18655"/>
                </a:lnTo>
                <a:cubicBezTo>
                  <a:pt x="3600" y="18383"/>
                  <a:pt x="3332" y="18164"/>
                  <a:pt x="3000" y="18164"/>
                </a:cubicBezTo>
                <a:cubicBezTo>
                  <a:pt x="2668" y="18164"/>
                  <a:pt x="2400" y="18383"/>
                  <a:pt x="2400" y="18655"/>
                </a:cubicBezTo>
                <a:lnTo>
                  <a:pt x="2400" y="20618"/>
                </a:lnTo>
                <a:lnTo>
                  <a:pt x="1200" y="20618"/>
                </a:lnTo>
                <a:lnTo>
                  <a:pt x="1200" y="16691"/>
                </a:lnTo>
                <a:lnTo>
                  <a:pt x="20400" y="16691"/>
                </a:lnTo>
                <a:cubicBezTo>
                  <a:pt x="20400" y="16691"/>
                  <a:pt x="20400" y="20618"/>
                  <a:pt x="20400" y="20618"/>
                </a:cubicBezTo>
                <a:close/>
                <a:moveTo>
                  <a:pt x="20400" y="0"/>
                </a:moveTo>
                <a:lnTo>
                  <a:pt x="1200" y="0"/>
                </a:lnTo>
                <a:cubicBezTo>
                  <a:pt x="537" y="0"/>
                  <a:pt x="0" y="440"/>
                  <a:pt x="0" y="982"/>
                </a:cubicBezTo>
                <a:lnTo>
                  <a:pt x="0" y="20618"/>
                </a:lnTo>
                <a:cubicBezTo>
                  <a:pt x="0" y="21160"/>
                  <a:pt x="537" y="21600"/>
                  <a:pt x="1200" y="21600"/>
                </a:cubicBezTo>
                <a:lnTo>
                  <a:pt x="20400" y="21600"/>
                </a:lnTo>
                <a:cubicBezTo>
                  <a:pt x="21062" y="21600"/>
                  <a:pt x="21600" y="21160"/>
                  <a:pt x="21600" y="20618"/>
                </a:cubicBezTo>
                <a:lnTo>
                  <a:pt x="21600" y="982"/>
                </a:lnTo>
                <a:cubicBezTo>
                  <a:pt x="21600" y="440"/>
                  <a:pt x="21062" y="0"/>
                  <a:pt x="204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6" name="Shape 2756"/>
          <p:cNvSpPr/>
          <p:nvPr/>
        </p:nvSpPr>
        <p:spPr>
          <a:xfrm>
            <a:off x="21006728" y="8364260"/>
            <a:ext cx="558655" cy="253935"/>
          </a:xfrm>
          <a:custGeom>
            <a:avLst/>
            <a:gdLst/>
            <a:ahLst/>
            <a:cxnLst>
              <a:cxn ang="0">
                <a:pos x="wd2" y="hd2"/>
              </a:cxn>
              <a:cxn ang="5400000">
                <a:pos x="wd2" y="hd2"/>
              </a:cxn>
              <a:cxn ang="10800000">
                <a:pos x="wd2" y="hd2"/>
              </a:cxn>
              <a:cxn ang="16200000">
                <a:pos x="wd2" y="hd2"/>
              </a:cxn>
            </a:cxnLst>
            <a:rect l="0" t="0" r="r" b="b"/>
            <a:pathLst>
              <a:path w="21600" h="21600" extrusionOk="0">
                <a:moveTo>
                  <a:pt x="18900" y="19440"/>
                </a:moveTo>
                <a:cubicBezTo>
                  <a:pt x="17951" y="19440"/>
                  <a:pt x="17182" y="17747"/>
                  <a:pt x="17182" y="15660"/>
                </a:cubicBezTo>
                <a:cubicBezTo>
                  <a:pt x="17182" y="14601"/>
                  <a:pt x="17381" y="13647"/>
                  <a:pt x="17700" y="12960"/>
                </a:cubicBezTo>
                <a:lnTo>
                  <a:pt x="3900" y="12960"/>
                </a:lnTo>
                <a:cubicBezTo>
                  <a:pt x="4219" y="13647"/>
                  <a:pt x="4418" y="14601"/>
                  <a:pt x="4418" y="15660"/>
                </a:cubicBezTo>
                <a:cubicBezTo>
                  <a:pt x="4418" y="17747"/>
                  <a:pt x="3649" y="19440"/>
                  <a:pt x="2700" y="19440"/>
                </a:cubicBezTo>
                <a:cubicBezTo>
                  <a:pt x="1751" y="19440"/>
                  <a:pt x="982" y="17747"/>
                  <a:pt x="982" y="15660"/>
                </a:cubicBezTo>
                <a:cubicBezTo>
                  <a:pt x="982" y="13757"/>
                  <a:pt x="1623" y="12199"/>
                  <a:pt x="2455" y="11935"/>
                </a:cubicBezTo>
                <a:lnTo>
                  <a:pt x="2455" y="11880"/>
                </a:lnTo>
                <a:cubicBezTo>
                  <a:pt x="2726" y="11880"/>
                  <a:pt x="2945" y="11397"/>
                  <a:pt x="2945" y="10800"/>
                </a:cubicBezTo>
                <a:cubicBezTo>
                  <a:pt x="2945" y="10203"/>
                  <a:pt x="2726" y="9720"/>
                  <a:pt x="2455" y="9720"/>
                </a:cubicBezTo>
                <a:lnTo>
                  <a:pt x="2455" y="9665"/>
                </a:lnTo>
                <a:cubicBezTo>
                  <a:pt x="1623" y="9401"/>
                  <a:pt x="982" y="7843"/>
                  <a:pt x="982" y="5940"/>
                </a:cubicBezTo>
                <a:cubicBezTo>
                  <a:pt x="982" y="3852"/>
                  <a:pt x="1751" y="2160"/>
                  <a:pt x="2700" y="2160"/>
                </a:cubicBezTo>
                <a:cubicBezTo>
                  <a:pt x="3649" y="2160"/>
                  <a:pt x="4418" y="3852"/>
                  <a:pt x="4418" y="5940"/>
                </a:cubicBezTo>
                <a:cubicBezTo>
                  <a:pt x="4418" y="6999"/>
                  <a:pt x="4219" y="7954"/>
                  <a:pt x="3900" y="8640"/>
                </a:cubicBezTo>
                <a:lnTo>
                  <a:pt x="17700" y="8640"/>
                </a:lnTo>
                <a:cubicBezTo>
                  <a:pt x="17381" y="7954"/>
                  <a:pt x="17182" y="6999"/>
                  <a:pt x="17182" y="5940"/>
                </a:cubicBezTo>
                <a:cubicBezTo>
                  <a:pt x="17182" y="3852"/>
                  <a:pt x="17951" y="2160"/>
                  <a:pt x="18900" y="2160"/>
                </a:cubicBezTo>
                <a:cubicBezTo>
                  <a:pt x="19849" y="2160"/>
                  <a:pt x="20618" y="3852"/>
                  <a:pt x="20618" y="5940"/>
                </a:cubicBezTo>
                <a:cubicBezTo>
                  <a:pt x="20618" y="7843"/>
                  <a:pt x="19977" y="9401"/>
                  <a:pt x="19145" y="9665"/>
                </a:cubicBezTo>
                <a:lnTo>
                  <a:pt x="19145" y="9720"/>
                </a:lnTo>
                <a:cubicBezTo>
                  <a:pt x="18874" y="9720"/>
                  <a:pt x="18655" y="10203"/>
                  <a:pt x="18655" y="10800"/>
                </a:cubicBezTo>
                <a:cubicBezTo>
                  <a:pt x="18655" y="11397"/>
                  <a:pt x="18874" y="11880"/>
                  <a:pt x="19145" y="11880"/>
                </a:cubicBezTo>
                <a:lnTo>
                  <a:pt x="19145" y="11935"/>
                </a:lnTo>
                <a:cubicBezTo>
                  <a:pt x="19977" y="12199"/>
                  <a:pt x="20618" y="13757"/>
                  <a:pt x="20618" y="15660"/>
                </a:cubicBezTo>
                <a:cubicBezTo>
                  <a:pt x="20618" y="17747"/>
                  <a:pt x="19849" y="19440"/>
                  <a:pt x="18900" y="19440"/>
                </a:cubicBezTo>
                <a:moveTo>
                  <a:pt x="20449" y="10800"/>
                </a:moveTo>
                <a:cubicBezTo>
                  <a:pt x="21145" y="9725"/>
                  <a:pt x="21600" y="7950"/>
                  <a:pt x="21600" y="5940"/>
                </a:cubicBezTo>
                <a:cubicBezTo>
                  <a:pt x="21600" y="2660"/>
                  <a:pt x="20391" y="0"/>
                  <a:pt x="18900" y="0"/>
                </a:cubicBezTo>
                <a:cubicBezTo>
                  <a:pt x="17409" y="0"/>
                  <a:pt x="16200" y="2660"/>
                  <a:pt x="16200" y="5940"/>
                </a:cubicBezTo>
                <a:cubicBezTo>
                  <a:pt x="16200" y="6124"/>
                  <a:pt x="16208" y="6301"/>
                  <a:pt x="16215" y="6480"/>
                </a:cubicBezTo>
                <a:lnTo>
                  <a:pt x="5385" y="6480"/>
                </a:lnTo>
                <a:cubicBezTo>
                  <a:pt x="5392" y="6301"/>
                  <a:pt x="5400" y="6124"/>
                  <a:pt x="5400" y="5940"/>
                </a:cubicBezTo>
                <a:cubicBezTo>
                  <a:pt x="5400" y="2660"/>
                  <a:pt x="4191" y="0"/>
                  <a:pt x="2700" y="0"/>
                </a:cubicBezTo>
                <a:cubicBezTo>
                  <a:pt x="1209" y="0"/>
                  <a:pt x="0" y="2660"/>
                  <a:pt x="0" y="5940"/>
                </a:cubicBezTo>
                <a:cubicBezTo>
                  <a:pt x="0" y="7950"/>
                  <a:pt x="455" y="9725"/>
                  <a:pt x="1151" y="10800"/>
                </a:cubicBezTo>
                <a:cubicBezTo>
                  <a:pt x="455" y="11875"/>
                  <a:pt x="0" y="13649"/>
                  <a:pt x="0" y="15660"/>
                </a:cubicBezTo>
                <a:cubicBezTo>
                  <a:pt x="0" y="18940"/>
                  <a:pt x="1209" y="21600"/>
                  <a:pt x="2700" y="21600"/>
                </a:cubicBezTo>
                <a:cubicBezTo>
                  <a:pt x="4191" y="21600"/>
                  <a:pt x="5400" y="18940"/>
                  <a:pt x="5400" y="15660"/>
                </a:cubicBezTo>
                <a:cubicBezTo>
                  <a:pt x="5400" y="15476"/>
                  <a:pt x="5392" y="15298"/>
                  <a:pt x="5385" y="15120"/>
                </a:cubicBezTo>
                <a:lnTo>
                  <a:pt x="16215" y="15120"/>
                </a:lnTo>
                <a:cubicBezTo>
                  <a:pt x="16208" y="15298"/>
                  <a:pt x="16200" y="15476"/>
                  <a:pt x="16200" y="15660"/>
                </a:cubicBezTo>
                <a:cubicBezTo>
                  <a:pt x="16200" y="18940"/>
                  <a:pt x="17409" y="21600"/>
                  <a:pt x="18900" y="21600"/>
                </a:cubicBezTo>
                <a:cubicBezTo>
                  <a:pt x="20391" y="21600"/>
                  <a:pt x="21600" y="18940"/>
                  <a:pt x="21600" y="15660"/>
                </a:cubicBezTo>
                <a:cubicBezTo>
                  <a:pt x="21600" y="13649"/>
                  <a:pt x="21145" y="11875"/>
                  <a:pt x="20449"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7" name="Shape 2757"/>
          <p:cNvSpPr/>
          <p:nvPr/>
        </p:nvSpPr>
        <p:spPr>
          <a:xfrm>
            <a:off x="22073249" y="8211900"/>
            <a:ext cx="558798" cy="558801"/>
          </a:xfrm>
          <a:custGeom>
            <a:avLst/>
            <a:gdLst/>
            <a:ahLst/>
            <a:cxnLst>
              <a:cxn ang="0">
                <a:pos x="wd2" y="hd2"/>
              </a:cxn>
              <a:cxn ang="5400000">
                <a:pos x="wd2" y="hd2"/>
              </a:cxn>
              <a:cxn ang="10800000">
                <a:pos x="wd2" y="hd2"/>
              </a:cxn>
              <a:cxn ang="16200000">
                <a:pos x="wd2" y="hd2"/>
              </a:cxn>
            </a:cxnLst>
            <a:rect l="0" t="0" r="r" b="b"/>
            <a:pathLst>
              <a:path w="21084" h="21085" extrusionOk="0">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8" name="Shape 2758"/>
          <p:cNvSpPr/>
          <p:nvPr/>
        </p:nvSpPr>
        <p:spPr>
          <a:xfrm>
            <a:off x="12474550"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982" y="6873"/>
                </a:moveTo>
                <a:lnTo>
                  <a:pt x="14727" y="6873"/>
                </a:lnTo>
                <a:lnTo>
                  <a:pt x="14727" y="8836"/>
                </a:lnTo>
                <a:lnTo>
                  <a:pt x="982" y="8836"/>
                </a:lnTo>
                <a:cubicBezTo>
                  <a:pt x="982" y="8836"/>
                  <a:pt x="982" y="6873"/>
                  <a:pt x="982" y="6873"/>
                </a:cubicBezTo>
                <a:close/>
                <a:moveTo>
                  <a:pt x="982" y="9818"/>
                </a:moveTo>
                <a:lnTo>
                  <a:pt x="14727" y="9818"/>
                </a:lnTo>
                <a:cubicBezTo>
                  <a:pt x="15269" y="9818"/>
                  <a:pt x="15709" y="9378"/>
                  <a:pt x="15709" y="8836"/>
                </a:cubicBezTo>
                <a:lnTo>
                  <a:pt x="15709" y="6873"/>
                </a:lnTo>
                <a:cubicBezTo>
                  <a:pt x="15709" y="6331"/>
                  <a:pt x="15269" y="5891"/>
                  <a:pt x="14727" y="5891"/>
                </a:cubicBezTo>
                <a:lnTo>
                  <a:pt x="982" y="5891"/>
                </a:lnTo>
                <a:cubicBezTo>
                  <a:pt x="440" y="5891"/>
                  <a:pt x="0" y="6331"/>
                  <a:pt x="0" y="6873"/>
                </a:cubicBezTo>
                <a:lnTo>
                  <a:pt x="0" y="8836"/>
                </a:lnTo>
                <a:cubicBezTo>
                  <a:pt x="0" y="9378"/>
                  <a:pt x="440" y="9818"/>
                  <a:pt x="982" y="9818"/>
                </a:cubicBezTo>
                <a:moveTo>
                  <a:pt x="14727" y="20618"/>
                </a:moveTo>
                <a:lnTo>
                  <a:pt x="982" y="20618"/>
                </a:lnTo>
                <a:lnTo>
                  <a:pt x="982" y="18655"/>
                </a:lnTo>
                <a:lnTo>
                  <a:pt x="14727" y="18655"/>
                </a:lnTo>
                <a:cubicBezTo>
                  <a:pt x="14727" y="18655"/>
                  <a:pt x="14727" y="20618"/>
                  <a:pt x="14727" y="20618"/>
                </a:cubicBezTo>
                <a:close/>
                <a:moveTo>
                  <a:pt x="14727" y="17673"/>
                </a:moveTo>
                <a:lnTo>
                  <a:pt x="982" y="17673"/>
                </a:lnTo>
                <a:cubicBezTo>
                  <a:pt x="440" y="17673"/>
                  <a:pt x="0" y="18113"/>
                  <a:pt x="0" y="18655"/>
                </a:cubicBezTo>
                <a:lnTo>
                  <a:pt x="0" y="20618"/>
                </a:lnTo>
                <a:cubicBezTo>
                  <a:pt x="0" y="21160"/>
                  <a:pt x="440" y="21600"/>
                  <a:pt x="982" y="21600"/>
                </a:cubicBezTo>
                <a:lnTo>
                  <a:pt x="14727" y="21600"/>
                </a:lnTo>
                <a:cubicBezTo>
                  <a:pt x="15269" y="21600"/>
                  <a:pt x="15709" y="21160"/>
                  <a:pt x="15709" y="20618"/>
                </a:cubicBezTo>
                <a:lnTo>
                  <a:pt x="15709" y="18655"/>
                </a:lnTo>
                <a:cubicBezTo>
                  <a:pt x="15709" y="18113"/>
                  <a:pt x="15269" y="17673"/>
                  <a:pt x="14727" y="176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59" name="Shape 2759"/>
          <p:cNvSpPr/>
          <p:nvPr/>
        </p:nvSpPr>
        <p:spPr>
          <a:xfrm>
            <a:off x="13541073"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3927" y="6873"/>
                </a:moveTo>
                <a:lnTo>
                  <a:pt x="17673" y="6873"/>
                </a:lnTo>
                <a:lnTo>
                  <a:pt x="17673" y="8836"/>
                </a:lnTo>
                <a:lnTo>
                  <a:pt x="3927" y="8836"/>
                </a:lnTo>
                <a:cubicBezTo>
                  <a:pt x="3927" y="8836"/>
                  <a:pt x="3927" y="6873"/>
                  <a:pt x="3927" y="6873"/>
                </a:cubicBezTo>
                <a:close/>
                <a:moveTo>
                  <a:pt x="17673" y="9818"/>
                </a:moveTo>
                <a:cubicBezTo>
                  <a:pt x="18215" y="9818"/>
                  <a:pt x="18655" y="9378"/>
                  <a:pt x="18655" y="8836"/>
                </a:cubicBezTo>
                <a:lnTo>
                  <a:pt x="18655" y="6873"/>
                </a:lnTo>
                <a:cubicBezTo>
                  <a:pt x="18655" y="6331"/>
                  <a:pt x="18215" y="5891"/>
                  <a:pt x="17673" y="5891"/>
                </a:cubicBezTo>
                <a:lnTo>
                  <a:pt x="3927" y="5891"/>
                </a:lnTo>
                <a:cubicBezTo>
                  <a:pt x="3385" y="5891"/>
                  <a:pt x="2945" y="6331"/>
                  <a:pt x="2945" y="6873"/>
                </a:cubicBezTo>
                <a:lnTo>
                  <a:pt x="2945" y="8836"/>
                </a:lnTo>
                <a:cubicBezTo>
                  <a:pt x="2945" y="9378"/>
                  <a:pt x="3385" y="9818"/>
                  <a:pt x="3927" y="9818"/>
                </a:cubicBezTo>
                <a:cubicBezTo>
                  <a:pt x="3927" y="9818"/>
                  <a:pt x="17673" y="9818"/>
                  <a:pt x="17673" y="9818"/>
                </a:cubicBezTo>
                <a:close/>
                <a:moveTo>
                  <a:pt x="17673" y="20618"/>
                </a:moveTo>
                <a:lnTo>
                  <a:pt x="3927" y="20618"/>
                </a:lnTo>
                <a:lnTo>
                  <a:pt x="3927" y="18655"/>
                </a:lnTo>
                <a:lnTo>
                  <a:pt x="17673" y="18655"/>
                </a:lnTo>
                <a:cubicBezTo>
                  <a:pt x="17673" y="18655"/>
                  <a:pt x="17673" y="20618"/>
                  <a:pt x="17673" y="20618"/>
                </a:cubicBezTo>
                <a:close/>
                <a:moveTo>
                  <a:pt x="17673" y="17673"/>
                </a:moveTo>
                <a:lnTo>
                  <a:pt x="3927" y="17673"/>
                </a:lnTo>
                <a:cubicBezTo>
                  <a:pt x="3385" y="17673"/>
                  <a:pt x="2945" y="18113"/>
                  <a:pt x="2945" y="18655"/>
                </a:cubicBezTo>
                <a:lnTo>
                  <a:pt x="2945" y="20618"/>
                </a:lnTo>
                <a:cubicBezTo>
                  <a:pt x="2945" y="21160"/>
                  <a:pt x="3385" y="21600"/>
                  <a:pt x="3927" y="21600"/>
                </a:cubicBezTo>
                <a:lnTo>
                  <a:pt x="17673" y="21600"/>
                </a:lnTo>
                <a:cubicBezTo>
                  <a:pt x="18215" y="21600"/>
                  <a:pt x="18655" y="21160"/>
                  <a:pt x="18655" y="20618"/>
                </a:cubicBezTo>
                <a:lnTo>
                  <a:pt x="18655" y="18655"/>
                </a:lnTo>
                <a:cubicBezTo>
                  <a:pt x="18655" y="18113"/>
                  <a:pt x="18215" y="17673"/>
                  <a:pt x="17673" y="176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0" name="Shape 2760"/>
          <p:cNvSpPr/>
          <p:nvPr/>
        </p:nvSpPr>
        <p:spPr>
          <a:xfrm>
            <a:off x="14607595"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6873" y="8836"/>
                </a:lnTo>
                <a:lnTo>
                  <a:pt x="6873" y="6873"/>
                </a:lnTo>
                <a:lnTo>
                  <a:pt x="20618" y="6873"/>
                </a:lnTo>
                <a:cubicBezTo>
                  <a:pt x="20618" y="6873"/>
                  <a:pt x="20618" y="8836"/>
                  <a:pt x="20618" y="8836"/>
                </a:cubicBezTo>
                <a:close/>
                <a:moveTo>
                  <a:pt x="20618" y="5891"/>
                </a:moveTo>
                <a:lnTo>
                  <a:pt x="6873" y="5891"/>
                </a:lnTo>
                <a:cubicBezTo>
                  <a:pt x="6331" y="5891"/>
                  <a:pt x="5891" y="6331"/>
                  <a:pt x="5891" y="6873"/>
                </a:cubicBezTo>
                <a:lnTo>
                  <a:pt x="5891" y="8836"/>
                </a:lnTo>
                <a:cubicBezTo>
                  <a:pt x="5891" y="9378"/>
                  <a:pt x="6331" y="9818"/>
                  <a:pt x="6873" y="9818"/>
                </a:cubicBezTo>
                <a:lnTo>
                  <a:pt x="20618" y="9818"/>
                </a:lnTo>
                <a:cubicBezTo>
                  <a:pt x="21160" y="9818"/>
                  <a:pt x="21600" y="9378"/>
                  <a:pt x="21600" y="8836"/>
                </a:cubicBezTo>
                <a:lnTo>
                  <a:pt x="21600" y="6873"/>
                </a:lnTo>
                <a:cubicBezTo>
                  <a:pt x="21600" y="6331"/>
                  <a:pt x="21160" y="5891"/>
                  <a:pt x="20618" y="5891"/>
                </a:cubicBezTo>
                <a:moveTo>
                  <a:pt x="20618" y="20618"/>
                </a:moveTo>
                <a:lnTo>
                  <a:pt x="6873" y="20618"/>
                </a:lnTo>
                <a:lnTo>
                  <a:pt x="6873" y="18655"/>
                </a:lnTo>
                <a:lnTo>
                  <a:pt x="20618" y="18655"/>
                </a:lnTo>
                <a:cubicBezTo>
                  <a:pt x="20618" y="18655"/>
                  <a:pt x="20618" y="20618"/>
                  <a:pt x="20618" y="20618"/>
                </a:cubicBezTo>
                <a:close/>
                <a:moveTo>
                  <a:pt x="20618" y="17673"/>
                </a:moveTo>
                <a:lnTo>
                  <a:pt x="6873" y="17673"/>
                </a:lnTo>
                <a:cubicBezTo>
                  <a:pt x="6331" y="17673"/>
                  <a:pt x="5891" y="18113"/>
                  <a:pt x="5891" y="18655"/>
                </a:cubicBezTo>
                <a:lnTo>
                  <a:pt x="5891" y="20618"/>
                </a:lnTo>
                <a:cubicBezTo>
                  <a:pt x="5891" y="21160"/>
                  <a:pt x="6331" y="21600"/>
                  <a:pt x="6873" y="21600"/>
                </a:cubicBezTo>
                <a:lnTo>
                  <a:pt x="20618" y="21600"/>
                </a:lnTo>
                <a:cubicBezTo>
                  <a:pt x="21160" y="21600"/>
                  <a:pt x="21600" y="21160"/>
                  <a:pt x="21600" y="20618"/>
                </a:cubicBezTo>
                <a:lnTo>
                  <a:pt x="21600" y="18655"/>
                </a:lnTo>
                <a:cubicBezTo>
                  <a:pt x="21600" y="18113"/>
                  <a:pt x="21160" y="17673"/>
                  <a:pt x="20618" y="176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1" name="Shape 2761"/>
          <p:cNvSpPr/>
          <p:nvPr/>
        </p:nvSpPr>
        <p:spPr>
          <a:xfrm>
            <a:off x="15674117"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2764"/>
                </a:lnTo>
                <a:lnTo>
                  <a:pt x="20618" y="12764"/>
                </a:lnTo>
                <a:cubicBezTo>
                  <a:pt x="20618" y="12764"/>
                  <a:pt x="20618" y="14727"/>
                  <a:pt x="20618" y="14727"/>
                </a:cubicBezTo>
                <a:close/>
                <a:moveTo>
                  <a:pt x="20618" y="11782"/>
                </a:moveTo>
                <a:lnTo>
                  <a:pt x="982" y="11782"/>
                </a:lnTo>
                <a:cubicBezTo>
                  <a:pt x="440" y="11782"/>
                  <a:pt x="0" y="12222"/>
                  <a:pt x="0" y="12764"/>
                </a:cubicBezTo>
                <a:lnTo>
                  <a:pt x="0" y="14727"/>
                </a:lnTo>
                <a:cubicBezTo>
                  <a:pt x="0" y="15270"/>
                  <a:pt x="440" y="15709"/>
                  <a:pt x="982" y="15709"/>
                </a:cubicBezTo>
                <a:lnTo>
                  <a:pt x="20618" y="15709"/>
                </a:lnTo>
                <a:cubicBezTo>
                  <a:pt x="21160" y="15709"/>
                  <a:pt x="21600" y="15270"/>
                  <a:pt x="21600" y="14727"/>
                </a:cubicBezTo>
                <a:lnTo>
                  <a:pt x="21600" y="12764"/>
                </a:lnTo>
                <a:cubicBezTo>
                  <a:pt x="21600" y="12222"/>
                  <a:pt x="21160" y="11782"/>
                  <a:pt x="20618" y="11782"/>
                </a:cubicBezTo>
                <a:moveTo>
                  <a:pt x="20618" y="8836"/>
                </a:moveTo>
                <a:lnTo>
                  <a:pt x="982" y="8836"/>
                </a:lnTo>
                <a:lnTo>
                  <a:pt x="982" y="6873"/>
                </a:lnTo>
                <a:lnTo>
                  <a:pt x="20618" y="6873"/>
                </a:lnTo>
                <a:cubicBezTo>
                  <a:pt x="20618" y="6873"/>
                  <a:pt x="20618" y="8836"/>
                  <a:pt x="20618" y="8836"/>
                </a:cubicBezTo>
                <a:close/>
                <a:moveTo>
                  <a:pt x="20618" y="5891"/>
                </a:moveTo>
                <a:lnTo>
                  <a:pt x="982" y="5891"/>
                </a:lnTo>
                <a:cubicBezTo>
                  <a:pt x="440" y="5891"/>
                  <a:pt x="0" y="6331"/>
                  <a:pt x="0" y="6873"/>
                </a:cubicBezTo>
                <a:lnTo>
                  <a:pt x="0" y="8836"/>
                </a:lnTo>
                <a:cubicBezTo>
                  <a:pt x="0" y="9378"/>
                  <a:pt x="440" y="9818"/>
                  <a:pt x="982" y="9818"/>
                </a:cubicBezTo>
                <a:lnTo>
                  <a:pt x="20618" y="9818"/>
                </a:lnTo>
                <a:cubicBezTo>
                  <a:pt x="21160" y="9818"/>
                  <a:pt x="21600" y="9378"/>
                  <a:pt x="21600" y="8836"/>
                </a:cubicBezTo>
                <a:lnTo>
                  <a:pt x="21600" y="6873"/>
                </a:lnTo>
                <a:cubicBezTo>
                  <a:pt x="21600" y="6331"/>
                  <a:pt x="21160" y="5891"/>
                  <a:pt x="20618" y="5891"/>
                </a:cubicBezTo>
                <a:moveTo>
                  <a:pt x="20618" y="2945"/>
                </a:moveTo>
                <a:lnTo>
                  <a:pt x="982" y="2945"/>
                </a:lnTo>
                <a:lnTo>
                  <a:pt x="982" y="982"/>
                </a:lnTo>
                <a:lnTo>
                  <a:pt x="20618" y="982"/>
                </a:lnTo>
                <a:cubicBezTo>
                  <a:pt x="20618" y="982"/>
                  <a:pt x="20618" y="2945"/>
                  <a:pt x="20618" y="2945"/>
                </a:cubicBezTo>
                <a:close/>
                <a:moveTo>
                  <a:pt x="20618" y="0"/>
                </a:moveTo>
                <a:lnTo>
                  <a:pt x="982" y="0"/>
                </a:lnTo>
                <a:cubicBezTo>
                  <a:pt x="440" y="0"/>
                  <a:pt x="0" y="440"/>
                  <a:pt x="0" y="982"/>
                </a:cubicBezTo>
                <a:lnTo>
                  <a:pt x="0" y="2945"/>
                </a:lnTo>
                <a:cubicBezTo>
                  <a:pt x="0" y="3487"/>
                  <a:pt x="440" y="3927"/>
                  <a:pt x="982" y="3927"/>
                </a:cubicBezTo>
                <a:lnTo>
                  <a:pt x="20618" y="3927"/>
                </a:lnTo>
                <a:cubicBezTo>
                  <a:pt x="21160" y="3927"/>
                  <a:pt x="21600" y="3487"/>
                  <a:pt x="21600" y="2945"/>
                </a:cubicBezTo>
                <a:lnTo>
                  <a:pt x="21600" y="982"/>
                </a:lnTo>
                <a:cubicBezTo>
                  <a:pt x="21600" y="440"/>
                  <a:pt x="21160" y="0"/>
                  <a:pt x="20618" y="0"/>
                </a:cubicBezTo>
                <a:moveTo>
                  <a:pt x="20618" y="20618"/>
                </a:moveTo>
                <a:lnTo>
                  <a:pt x="982" y="20618"/>
                </a:lnTo>
                <a:lnTo>
                  <a:pt x="982" y="18655"/>
                </a:lnTo>
                <a:lnTo>
                  <a:pt x="20618" y="18655"/>
                </a:lnTo>
                <a:cubicBezTo>
                  <a:pt x="20618" y="18655"/>
                  <a:pt x="20618" y="20618"/>
                  <a:pt x="20618" y="20618"/>
                </a:cubicBezTo>
                <a:close/>
                <a:moveTo>
                  <a:pt x="20618" y="17673"/>
                </a:moveTo>
                <a:lnTo>
                  <a:pt x="982" y="17673"/>
                </a:lnTo>
                <a:cubicBezTo>
                  <a:pt x="440" y="17673"/>
                  <a:pt x="0" y="18113"/>
                  <a:pt x="0" y="18655"/>
                </a:cubicBezTo>
                <a:lnTo>
                  <a:pt x="0" y="20618"/>
                </a:lnTo>
                <a:cubicBezTo>
                  <a:pt x="0" y="21160"/>
                  <a:pt x="440" y="21600"/>
                  <a:pt x="982" y="21600"/>
                </a:cubicBezTo>
                <a:lnTo>
                  <a:pt x="20618" y="21600"/>
                </a:lnTo>
                <a:cubicBezTo>
                  <a:pt x="21160" y="21600"/>
                  <a:pt x="21600" y="21160"/>
                  <a:pt x="21600" y="20618"/>
                </a:cubicBezTo>
                <a:lnTo>
                  <a:pt x="21600" y="18655"/>
                </a:lnTo>
                <a:cubicBezTo>
                  <a:pt x="21600" y="18113"/>
                  <a:pt x="21160" y="17673"/>
                  <a:pt x="20618" y="176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2" name="Shape 2762"/>
          <p:cNvSpPr/>
          <p:nvPr/>
        </p:nvSpPr>
        <p:spPr>
          <a:xfrm>
            <a:off x="16740639"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164" y="982"/>
                </a:moveTo>
                <a:cubicBezTo>
                  <a:pt x="19520" y="982"/>
                  <a:pt x="20618" y="2081"/>
                  <a:pt x="20618" y="3436"/>
                </a:cubicBezTo>
                <a:cubicBezTo>
                  <a:pt x="20618" y="4792"/>
                  <a:pt x="19520" y="5891"/>
                  <a:pt x="18164" y="5891"/>
                </a:cubicBezTo>
                <a:cubicBezTo>
                  <a:pt x="16808" y="5891"/>
                  <a:pt x="15709" y="4792"/>
                  <a:pt x="15709" y="3436"/>
                </a:cubicBezTo>
                <a:cubicBezTo>
                  <a:pt x="15709" y="2081"/>
                  <a:pt x="16808" y="982"/>
                  <a:pt x="18164" y="982"/>
                </a:cubicBezTo>
                <a:moveTo>
                  <a:pt x="18164" y="6873"/>
                </a:moveTo>
                <a:cubicBezTo>
                  <a:pt x="20062" y="6873"/>
                  <a:pt x="21600" y="5334"/>
                  <a:pt x="21600" y="3436"/>
                </a:cubicBezTo>
                <a:cubicBezTo>
                  <a:pt x="21600" y="1538"/>
                  <a:pt x="20062" y="0"/>
                  <a:pt x="18164" y="0"/>
                </a:cubicBezTo>
                <a:cubicBezTo>
                  <a:pt x="16266" y="0"/>
                  <a:pt x="14727" y="1538"/>
                  <a:pt x="14727" y="3436"/>
                </a:cubicBezTo>
                <a:cubicBezTo>
                  <a:pt x="14727" y="5334"/>
                  <a:pt x="16266" y="6873"/>
                  <a:pt x="18164" y="6873"/>
                </a:cubicBezTo>
                <a:moveTo>
                  <a:pt x="18164" y="3927"/>
                </a:moveTo>
                <a:lnTo>
                  <a:pt x="18655" y="3927"/>
                </a:lnTo>
                <a:cubicBezTo>
                  <a:pt x="18925" y="3927"/>
                  <a:pt x="19145" y="3708"/>
                  <a:pt x="19145" y="3436"/>
                </a:cubicBezTo>
                <a:cubicBezTo>
                  <a:pt x="19145" y="3165"/>
                  <a:pt x="18925" y="2945"/>
                  <a:pt x="18655" y="2945"/>
                </a:cubicBezTo>
                <a:lnTo>
                  <a:pt x="18655" y="2455"/>
                </a:lnTo>
                <a:cubicBezTo>
                  <a:pt x="18655" y="2183"/>
                  <a:pt x="18434" y="1964"/>
                  <a:pt x="18164" y="1964"/>
                </a:cubicBezTo>
                <a:cubicBezTo>
                  <a:pt x="17893" y="1964"/>
                  <a:pt x="17673" y="2183"/>
                  <a:pt x="17673" y="2455"/>
                </a:cubicBezTo>
                <a:lnTo>
                  <a:pt x="17673" y="3436"/>
                </a:lnTo>
                <a:cubicBezTo>
                  <a:pt x="17673" y="3708"/>
                  <a:pt x="17893" y="3927"/>
                  <a:pt x="18164" y="3927"/>
                </a:cubicBezTo>
                <a:moveTo>
                  <a:pt x="9818" y="11782"/>
                </a:moveTo>
                <a:lnTo>
                  <a:pt x="4909" y="11782"/>
                </a:lnTo>
                <a:lnTo>
                  <a:pt x="4909" y="8836"/>
                </a:lnTo>
                <a:lnTo>
                  <a:pt x="9818" y="8836"/>
                </a:lnTo>
                <a:cubicBezTo>
                  <a:pt x="9818" y="8836"/>
                  <a:pt x="9818" y="11782"/>
                  <a:pt x="9818" y="11782"/>
                </a:cubicBezTo>
                <a:close/>
                <a:moveTo>
                  <a:pt x="21109" y="12764"/>
                </a:moveTo>
                <a:lnTo>
                  <a:pt x="11291" y="12764"/>
                </a:lnTo>
                <a:cubicBezTo>
                  <a:pt x="11562" y="12764"/>
                  <a:pt x="11782" y="12544"/>
                  <a:pt x="11782" y="12273"/>
                </a:cubicBezTo>
                <a:cubicBezTo>
                  <a:pt x="11782" y="12001"/>
                  <a:pt x="11562" y="11782"/>
                  <a:pt x="11291" y="11782"/>
                </a:cubicBezTo>
                <a:lnTo>
                  <a:pt x="10800" y="11782"/>
                </a:lnTo>
                <a:lnTo>
                  <a:pt x="10800" y="8836"/>
                </a:lnTo>
                <a:cubicBezTo>
                  <a:pt x="10800" y="8295"/>
                  <a:pt x="10360" y="7855"/>
                  <a:pt x="9818" y="7855"/>
                </a:cubicBezTo>
                <a:lnTo>
                  <a:pt x="4909" y="7855"/>
                </a:lnTo>
                <a:cubicBezTo>
                  <a:pt x="4367" y="7855"/>
                  <a:pt x="3927" y="8295"/>
                  <a:pt x="3927" y="8836"/>
                </a:cubicBezTo>
                <a:lnTo>
                  <a:pt x="3927" y="11782"/>
                </a:lnTo>
                <a:lnTo>
                  <a:pt x="3436" y="11782"/>
                </a:lnTo>
                <a:cubicBezTo>
                  <a:pt x="3166" y="11782"/>
                  <a:pt x="2945" y="12001"/>
                  <a:pt x="2945" y="12273"/>
                </a:cubicBezTo>
                <a:cubicBezTo>
                  <a:pt x="2945" y="12544"/>
                  <a:pt x="3166" y="12764"/>
                  <a:pt x="3436" y="12764"/>
                </a:cubicBezTo>
                <a:lnTo>
                  <a:pt x="491" y="12764"/>
                </a:lnTo>
                <a:cubicBezTo>
                  <a:pt x="220" y="12764"/>
                  <a:pt x="0" y="12983"/>
                  <a:pt x="0" y="13255"/>
                </a:cubicBezTo>
                <a:cubicBezTo>
                  <a:pt x="0" y="13526"/>
                  <a:pt x="220" y="13745"/>
                  <a:pt x="491" y="13745"/>
                </a:cubicBezTo>
                <a:lnTo>
                  <a:pt x="2945" y="13745"/>
                </a:lnTo>
                <a:lnTo>
                  <a:pt x="2945" y="21109"/>
                </a:lnTo>
                <a:cubicBezTo>
                  <a:pt x="2945" y="21380"/>
                  <a:pt x="3166" y="21600"/>
                  <a:pt x="3436" y="21600"/>
                </a:cubicBezTo>
                <a:cubicBezTo>
                  <a:pt x="3707" y="21600"/>
                  <a:pt x="3927" y="21380"/>
                  <a:pt x="3927" y="21109"/>
                </a:cubicBezTo>
                <a:lnTo>
                  <a:pt x="3927" y="13745"/>
                </a:lnTo>
                <a:lnTo>
                  <a:pt x="17673" y="13745"/>
                </a:lnTo>
                <a:lnTo>
                  <a:pt x="17673" y="21109"/>
                </a:lnTo>
                <a:cubicBezTo>
                  <a:pt x="17673" y="21380"/>
                  <a:pt x="17893" y="21600"/>
                  <a:pt x="18164" y="21600"/>
                </a:cubicBezTo>
                <a:cubicBezTo>
                  <a:pt x="18434" y="21600"/>
                  <a:pt x="18655" y="21380"/>
                  <a:pt x="18655" y="21109"/>
                </a:cubicBezTo>
                <a:lnTo>
                  <a:pt x="18655" y="13745"/>
                </a:lnTo>
                <a:lnTo>
                  <a:pt x="21109" y="13745"/>
                </a:lnTo>
                <a:cubicBezTo>
                  <a:pt x="21380" y="13745"/>
                  <a:pt x="21600" y="13526"/>
                  <a:pt x="21600" y="13255"/>
                </a:cubicBezTo>
                <a:cubicBezTo>
                  <a:pt x="21600" y="12983"/>
                  <a:pt x="21380" y="12764"/>
                  <a:pt x="21109" y="127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3" name="Shape 2763"/>
          <p:cNvSpPr/>
          <p:nvPr/>
        </p:nvSpPr>
        <p:spPr>
          <a:xfrm>
            <a:off x="17807161"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579" y="7008"/>
                </a:moveTo>
                <a:cubicBezTo>
                  <a:pt x="20006" y="12260"/>
                  <a:pt x="12624" y="19436"/>
                  <a:pt x="10800" y="20538"/>
                </a:cubicBezTo>
                <a:cubicBezTo>
                  <a:pt x="8976" y="19436"/>
                  <a:pt x="1594" y="12260"/>
                  <a:pt x="1021" y="7001"/>
                </a:cubicBezTo>
                <a:cubicBezTo>
                  <a:pt x="1021" y="7001"/>
                  <a:pt x="982" y="6718"/>
                  <a:pt x="982" y="6382"/>
                </a:cubicBezTo>
                <a:cubicBezTo>
                  <a:pt x="982" y="3405"/>
                  <a:pt x="3404" y="982"/>
                  <a:pt x="6382" y="982"/>
                </a:cubicBezTo>
                <a:cubicBezTo>
                  <a:pt x="7780" y="982"/>
                  <a:pt x="9107" y="1518"/>
                  <a:pt x="10120" y="2491"/>
                </a:cubicBezTo>
                <a:lnTo>
                  <a:pt x="10585" y="2939"/>
                </a:lnTo>
                <a:lnTo>
                  <a:pt x="8836" y="6873"/>
                </a:lnTo>
                <a:lnTo>
                  <a:pt x="11291" y="9818"/>
                </a:lnTo>
                <a:lnTo>
                  <a:pt x="9327" y="14236"/>
                </a:lnTo>
                <a:lnTo>
                  <a:pt x="10800" y="16691"/>
                </a:lnTo>
                <a:lnTo>
                  <a:pt x="10432" y="14236"/>
                </a:lnTo>
                <a:lnTo>
                  <a:pt x="12365" y="9542"/>
                </a:lnTo>
                <a:lnTo>
                  <a:pt x="10002" y="6781"/>
                </a:lnTo>
                <a:lnTo>
                  <a:pt x="12069" y="2007"/>
                </a:lnTo>
                <a:cubicBezTo>
                  <a:pt x="12984" y="1345"/>
                  <a:pt x="14076" y="982"/>
                  <a:pt x="15218" y="982"/>
                </a:cubicBezTo>
                <a:cubicBezTo>
                  <a:pt x="18196" y="982"/>
                  <a:pt x="20618" y="3405"/>
                  <a:pt x="20618" y="6382"/>
                </a:cubicBezTo>
                <a:cubicBezTo>
                  <a:pt x="20618" y="6725"/>
                  <a:pt x="20579" y="7008"/>
                  <a:pt x="20579" y="7008"/>
                </a:cubicBezTo>
                <a:moveTo>
                  <a:pt x="21600" y="6382"/>
                </a:moveTo>
                <a:cubicBezTo>
                  <a:pt x="21600" y="2857"/>
                  <a:pt x="18743" y="0"/>
                  <a:pt x="15218" y="0"/>
                </a:cubicBezTo>
                <a:cubicBezTo>
                  <a:pt x="13502" y="0"/>
                  <a:pt x="11947" y="681"/>
                  <a:pt x="10800" y="1783"/>
                </a:cubicBezTo>
                <a:cubicBezTo>
                  <a:pt x="9653" y="681"/>
                  <a:pt x="8098" y="0"/>
                  <a:pt x="6382" y="0"/>
                </a:cubicBezTo>
                <a:cubicBezTo>
                  <a:pt x="2857" y="0"/>
                  <a:pt x="0" y="2857"/>
                  <a:pt x="0" y="6382"/>
                </a:cubicBezTo>
                <a:cubicBezTo>
                  <a:pt x="0" y="6792"/>
                  <a:pt x="65" y="7282"/>
                  <a:pt x="45" y="7115"/>
                </a:cubicBezTo>
                <a:cubicBezTo>
                  <a:pt x="733" y="13419"/>
                  <a:pt x="9855" y="21600"/>
                  <a:pt x="10800" y="21600"/>
                </a:cubicBezTo>
                <a:cubicBezTo>
                  <a:pt x="11745" y="21600"/>
                  <a:pt x="20867" y="13419"/>
                  <a:pt x="21555" y="7115"/>
                </a:cubicBezTo>
                <a:cubicBezTo>
                  <a:pt x="21536" y="7282"/>
                  <a:pt x="21600" y="6792"/>
                  <a:pt x="21600"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4" name="Shape 2764"/>
          <p:cNvSpPr/>
          <p:nvPr/>
        </p:nvSpPr>
        <p:spPr>
          <a:xfrm>
            <a:off x="18873683" y="9303815"/>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588" y="6611"/>
                </a:moveTo>
                <a:cubicBezTo>
                  <a:pt x="20587" y="6619"/>
                  <a:pt x="20587" y="6627"/>
                  <a:pt x="20586" y="6635"/>
                </a:cubicBezTo>
                <a:cubicBezTo>
                  <a:pt x="20585" y="6640"/>
                  <a:pt x="20582" y="6674"/>
                  <a:pt x="20581" y="6680"/>
                </a:cubicBezTo>
                <a:cubicBezTo>
                  <a:pt x="20107" y="11287"/>
                  <a:pt x="14607" y="17428"/>
                  <a:pt x="12595" y="19086"/>
                </a:cubicBezTo>
                <a:lnTo>
                  <a:pt x="11905" y="15660"/>
                </a:lnTo>
                <a:lnTo>
                  <a:pt x="13960" y="10631"/>
                </a:lnTo>
                <a:lnTo>
                  <a:pt x="11429" y="7425"/>
                </a:lnTo>
                <a:lnTo>
                  <a:pt x="12699" y="2550"/>
                </a:lnTo>
                <a:cubicBezTo>
                  <a:pt x="12708" y="2540"/>
                  <a:pt x="12713" y="2534"/>
                  <a:pt x="12723" y="2524"/>
                </a:cubicBezTo>
                <a:cubicBezTo>
                  <a:pt x="13572" y="1625"/>
                  <a:pt x="14916" y="1080"/>
                  <a:pt x="16088" y="1080"/>
                </a:cubicBezTo>
                <a:cubicBezTo>
                  <a:pt x="18586" y="1080"/>
                  <a:pt x="20618" y="3315"/>
                  <a:pt x="20618" y="6063"/>
                </a:cubicBezTo>
                <a:cubicBezTo>
                  <a:pt x="20618" y="6262"/>
                  <a:pt x="20598" y="6506"/>
                  <a:pt x="20588" y="6611"/>
                </a:cubicBezTo>
                <a:moveTo>
                  <a:pt x="21600" y="6063"/>
                </a:moveTo>
                <a:cubicBezTo>
                  <a:pt x="21600" y="2715"/>
                  <a:pt x="19132" y="0"/>
                  <a:pt x="16088" y="0"/>
                </a:cubicBezTo>
                <a:cubicBezTo>
                  <a:pt x="14607" y="0"/>
                  <a:pt x="12974" y="748"/>
                  <a:pt x="11983" y="1794"/>
                </a:cubicBezTo>
                <a:lnTo>
                  <a:pt x="11985" y="1802"/>
                </a:lnTo>
                <a:cubicBezTo>
                  <a:pt x="11900" y="1871"/>
                  <a:pt x="11839" y="1965"/>
                  <a:pt x="11809" y="2079"/>
                </a:cubicBezTo>
                <a:lnTo>
                  <a:pt x="11797" y="2076"/>
                </a:lnTo>
                <a:lnTo>
                  <a:pt x="10309" y="7560"/>
                </a:lnTo>
                <a:lnTo>
                  <a:pt x="12764" y="10800"/>
                </a:lnTo>
                <a:lnTo>
                  <a:pt x="10800" y="15660"/>
                </a:lnTo>
                <a:lnTo>
                  <a:pt x="11797" y="20098"/>
                </a:lnTo>
                <a:lnTo>
                  <a:pt x="11803" y="20097"/>
                </a:lnTo>
                <a:cubicBezTo>
                  <a:pt x="11853" y="20337"/>
                  <a:pt x="12039" y="20520"/>
                  <a:pt x="12273" y="20520"/>
                </a:cubicBezTo>
                <a:cubicBezTo>
                  <a:pt x="12410" y="20520"/>
                  <a:pt x="12534" y="20457"/>
                  <a:pt x="12623" y="20357"/>
                </a:cubicBezTo>
                <a:cubicBezTo>
                  <a:pt x="14361" y="19225"/>
                  <a:pt x="20995" y="12270"/>
                  <a:pt x="21558" y="6787"/>
                </a:cubicBezTo>
                <a:lnTo>
                  <a:pt x="21558" y="6791"/>
                </a:lnTo>
                <a:cubicBezTo>
                  <a:pt x="21559" y="6791"/>
                  <a:pt x="21600" y="6399"/>
                  <a:pt x="21600" y="6063"/>
                </a:cubicBezTo>
                <a:moveTo>
                  <a:pt x="1019" y="7760"/>
                </a:moveTo>
                <a:cubicBezTo>
                  <a:pt x="1018" y="7754"/>
                  <a:pt x="1015" y="7720"/>
                  <a:pt x="1014" y="7715"/>
                </a:cubicBezTo>
                <a:cubicBezTo>
                  <a:pt x="1013" y="7707"/>
                  <a:pt x="1013" y="7699"/>
                  <a:pt x="1012" y="7691"/>
                </a:cubicBezTo>
                <a:cubicBezTo>
                  <a:pt x="1002" y="7586"/>
                  <a:pt x="982" y="7342"/>
                  <a:pt x="982" y="7143"/>
                </a:cubicBezTo>
                <a:cubicBezTo>
                  <a:pt x="982" y="4395"/>
                  <a:pt x="3014" y="2160"/>
                  <a:pt x="5512" y="2160"/>
                </a:cubicBezTo>
                <a:cubicBezTo>
                  <a:pt x="6634" y="2160"/>
                  <a:pt x="7908" y="2664"/>
                  <a:pt x="8760" y="3495"/>
                </a:cubicBezTo>
                <a:lnTo>
                  <a:pt x="7364" y="8640"/>
                </a:lnTo>
                <a:lnTo>
                  <a:pt x="9818" y="11880"/>
                </a:lnTo>
                <a:lnTo>
                  <a:pt x="7855" y="16740"/>
                </a:lnTo>
                <a:lnTo>
                  <a:pt x="8531" y="19752"/>
                </a:lnTo>
                <a:cubicBezTo>
                  <a:pt x="6242" y="17649"/>
                  <a:pt x="1459" y="12041"/>
                  <a:pt x="1019" y="7760"/>
                </a:cubicBezTo>
                <a:moveTo>
                  <a:pt x="9803" y="20925"/>
                </a:moveTo>
                <a:lnTo>
                  <a:pt x="8959" y="16740"/>
                </a:lnTo>
                <a:lnTo>
                  <a:pt x="11015" y="11711"/>
                </a:lnTo>
                <a:lnTo>
                  <a:pt x="8484" y="8505"/>
                </a:lnTo>
                <a:lnTo>
                  <a:pt x="9799" y="3457"/>
                </a:lnTo>
                <a:lnTo>
                  <a:pt x="9791" y="3454"/>
                </a:lnTo>
                <a:cubicBezTo>
                  <a:pt x="9804" y="3407"/>
                  <a:pt x="9818" y="3360"/>
                  <a:pt x="9818" y="3308"/>
                </a:cubicBezTo>
                <a:cubicBezTo>
                  <a:pt x="9818" y="3130"/>
                  <a:pt x="9736" y="2981"/>
                  <a:pt x="9615" y="2882"/>
                </a:cubicBezTo>
                <a:lnTo>
                  <a:pt x="9617" y="2874"/>
                </a:lnTo>
                <a:cubicBezTo>
                  <a:pt x="8626" y="1827"/>
                  <a:pt x="6993" y="1080"/>
                  <a:pt x="5512" y="1080"/>
                </a:cubicBezTo>
                <a:cubicBezTo>
                  <a:pt x="2468" y="1080"/>
                  <a:pt x="0" y="3795"/>
                  <a:pt x="0" y="7143"/>
                </a:cubicBezTo>
                <a:cubicBezTo>
                  <a:pt x="0" y="7479"/>
                  <a:pt x="41" y="7871"/>
                  <a:pt x="42" y="7871"/>
                </a:cubicBezTo>
                <a:lnTo>
                  <a:pt x="42" y="7867"/>
                </a:lnTo>
                <a:cubicBezTo>
                  <a:pt x="605" y="13350"/>
                  <a:pt x="7239" y="20305"/>
                  <a:pt x="8977" y="21437"/>
                </a:cubicBezTo>
                <a:cubicBezTo>
                  <a:pt x="9066" y="21537"/>
                  <a:pt x="9190" y="21600"/>
                  <a:pt x="9327" y="21600"/>
                </a:cubicBezTo>
                <a:cubicBezTo>
                  <a:pt x="9599" y="21600"/>
                  <a:pt x="9818" y="21358"/>
                  <a:pt x="9818" y="21060"/>
                </a:cubicBezTo>
                <a:cubicBezTo>
                  <a:pt x="9818" y="21013"/>
                  <a:pt x="9804" y="20971"/>
                  <a:pt x="9794" y="20927"/>
                </a:cubicBezTo>
                <a:cubicBezTo>
                  <a:pt x="9794" y="20927"/>
                  <a:pt x="9803" y="20925"/>
                  <a:pt x="9803" y="2092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5" name="Shape 2765"/>
          <p:cNvSpPr/>
          <p:nvPr/>
        </p:nvSpPr>
        <p:spPr>
          <a:xfrm>
            <a:off x="19940206"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82" y="12764"/>
                </a:moveTo>
                <a:cubicBezTo>
                  <a:pt x="11510" y="12764"/>
                  <a:pt x="11291" y="12984"/>
                  <a:pt x="11291" y="13255"/>
                </a:cubicBezTo>
                <a:cubicBezTo>
                  <a:pt x="11291" y="13526"/>
                  <a:pt x="11510" y="13745"/>
                  <a:pt x="11782" y="13745"/>
                </a:cubicBezTo>
                <a:cubicBezTo>
                  <a:pt x="12053" y="13745"/>
                  <a:pt x="12273" y="13526"/>
                  <a:pt x="12273" y="13255"/>
                </a:cubicBezTo>
                <a:cubicBezTo>
                  <a:pt x="12273" y="12984"/>
                  <a:pt x="12053" y="12764"/>
                  <a:pt x="11782" y="12764"/>
                </a:cubicBezTo>
                <a:moveTo>
                  <a:pt x="14727" y="10800"/>
                </a:moveTo>
                <a:cubicBezTo>
                  <a:pt x="14999" y="10800"/>
                  <a:pt x="15218" y="10580"/>
                  <a:pt x="15218" y="10309"/>
                </a:cubicBezTo>
                <a:cubicBezTo>
                  <a:pt x="15218" y="10038"/>
                  <a:pt x="14999" y="9818"/>
                  <a:pt x="14727" y="9818"/>
                </a:cubicBezTo>
                <a:cubicBezTo>
                  <a:pt x="14456" y="9818"/>
                  <a:pt x="14236" y="10038"/>
                  <a:pt x="14236" y="10309"/>
                </a:cubicBezTo>
                <a:cubicBezTo>
                  <a:pt x="14236" y="10580"/>
                  <a:pt x="14456" y="10800"/>
                  <a:pt x="14727" y="10800"/>
                </a:cubicBezTo>
                <a:moveTo>
                  <a:pt x="19913" y="7150"/>
                </a:moveTo>
                <a:lnTo>
                  <a:pt x="19959" y="7195"/>
                </a:lnTo>
                <a:lnTo>
                  <a:pt x="19468" y="7686"/>
                </a:lnTo>
                <a:lnTo>
                  <a:pt x="19468" y="7687"/>
                </a:lnTo>
                <a:lnTo>
                  <a:pt x="17606" y="9549"/>
                </a:lnTo>
                <a:lnTo>
                  <a:pt x="12052" y="3994"/>
                </a:lnTo>
                <a:lnTo>
                  <a:pt x="13913" y="2132"/>
                </a:lnTo>
                <a:cubicBezTo>
                  <a:pt x="13914" y="2132"/>
                  <a:pt x="13914" y="2132"/>
                  <a:pt x="13914" y="2132"/>
                </a:cubicBezTo>
                <a:lnTo>
                  <a:pt x="14405" y="1641"/>
                </a:lnTo>
                <a:lnTo>
                  <a:pt x="14450" y="1687"/>
                </a:lnTo>
                <a:cubicBezTo>
                  <a:pt x="15086" y="1244"/>
                  <a:pt x="15857" y="982"/>
                  <a:pt x="16691" y="982"/>
                </a:cubicBezTo>
                <a:cubicBezTo>
                  <a:pt x="18860" y="982"/>
                  <a:pt x="20618" y="2740"/>
                  <a:pt x="20618" y="4909"/>
                </a:cubicBezTo>
                <a:cubicBezTo>
                  <a:pt x="20618" y="5743"/>
                  <a:pt x="20356" y="6514"/>
                  <a:pt x="19913" y="7150"/>
                </a:cubicBezTo>
                <a:moveTo>
                  <a:pt x="10242" y="16912"/>
                </a:moveTo>
                <a:lnTo>
                  <a:pt x="4689" y="11358"/>
                </a:lnTo>
                <a:lnTo>
                  <a:pt x="11358" y="4689"/>
                </a:lnTo>
                <a:lnTo>
                  <a:pt x="16911" y="10243"/>
                </a:lnTo>
                <a:cubicBezTo>
                  <a:pt x="16911" y="10243"/>
                  <a:pt x="10242" y="16912"/>
                  <a:pt x="10242" y="16912"/>
                </a:cubicBezTo>
                <a:close/>
                <a:moveTo>
                  <a:pt x="7686" y="19468"/>
                </a:moveTo>
                <a:cubicBezTo>
                  <a:pt x="6975" y="20179"/>
                  <a:pt x="5994" y="20618"/>
                  <a:pt x="4909" y="20618"/>
                </a:cubicBezTo>
                <a:cubicBezTo>
                  <a:pt x="2740" y="20618"/>
                  <a:pt x="982" y="18860"/>
                  <a:pt x="982" y="16691"/>
                </a:cubicBezTo>
                <a:cubicBezTo>
                  <a:pt x="982" y="15606"/>
                  <a:pt x="1421" y="14625"/>
                  <a:pt x="2132" y="13914"/>
                </a:cubicBezTo>
                <a:lnTo>
                  <a:pt x="3994" y="12052"/>
                </a:lnTo>
                <a:lnTo>
                  <a:pt x="9548" y="17606"/>
                </a:lnTo>
                <a:cubicBezTo>
                  <a:pt x="9548" y="17606"/>
                  <a:pt x="7686" y="19468"/>
                  <a:pt x="7686" y="19468"/>
                </a:cubicBezTo>
                <a:close/>
                <a:moveTo>
                  <a:pt x="21600" y="4909"/>
                </a:moveTo>
                <a:cubicBezTo>
                  <a:pt x="21600" y="2198"/>
                  <a:pt x="19402" y="0"/>
                  <a:pt x="16691" y="0"/>
                </a:cubicBezTo>
                <a:cubicBezTo>
                  <a:pt x="15586" y="0"/>
                  <a:pt x="14570" y="370"/>
                  <a:pt x="13749" y="986"/>
                </a:cubicBezTo>
                <a:lnTo>
                  <a:pt x="13710" y="947"/>
                </a:lnTo>
                <a:lnTo>
                  <a:pt x="13221" y="1437"/>
                </a:lnTo>
                <a:cubicBezTo>
                  <a:pt x="13220" y="1438"/>
                  <a:pt x="13220" y="1438"/>
                  <a:pt x="13219" y="1439"/>
                </a:cubicBezTo>
                <a:lnTo>
                  <a:pt x="1438" y="13220"/>
                </a:lnTo>
                <a:cubicBezTo>
                  <a:pt x="549" y="14108"/>
                  <a:pt x="0" y="15336"/>
                  <a:pt x="0" y="16691"/>
                </a:cubicBezTo>
                <a:cubicBezTo>
                  <a:pt x="0" y="19402"/>
                  <a:pt x="2198" y="21600"/>
                  <a:pt x="4909" y="21600"/>
                </a:cubicBezTo>
                <a:cubicBezTo>
                  <a:pt x="6265" y="21600"/>
                  <a:pt x="7492" y="21051"/>
                  <a:pt x="8380" y="20162"/>
                </a:cubicBezTo>
                <a:lnTo>
                  <a:pt x="20162" y="8381"/>
                </a:lnTo>
                <a:lnTo>
                  <a:pt x="20163" y="8380"/>
                </a:lnTo>
                <a:lnTo>
                  <a:pt x="20653" y="7890"/>
                </a:lnTo>
                <a:lnTo>
                  <a:pt x="20614" y="7851"/>
                </a:lnTo>
                <a:cubicBezTo>
                  <a:pt x="21230" y="7030"/>
                  <a:pt x="21600" y="6015"/>
                  <a:pt x="21600" y="4909"/>
                </a:cubicBezTo>
                <a:moveTo>
                  <a:pt x="10800" y="6873"/>
                </a:moveTo>
                <a:cubicBezTo>
                  <a:pt x="10800" y="7144"/>
                  <a:pt x="11020" y="7364"/>
                  <a:pt x="11291" y="7364"/>
                </a:cubicBezTo>
                <a:cubicBezTo>
                  <a:pt x="11562" y="7364"/>
                  <a:pt x="11782" y="7144"/>
                  <a:pt x="11782" y="6873"/>
                </a:cubicBezTo>
                <a:cubicBezTo>
                  <a:pt x="11782" y="6602"/>
                  <a:pt x="11562" y="6382"/>
                  <a:pt x="11291" y="6382"/>
                </a:cubicBezTo>
                <a:cubicBezTo>
                  <a:pt x="11020" y="6382"/>
                  <a:pt x="10800" y="6602"/>
                  <a:pt x="10800" y="6873"/>
                </a:cubicBezTo>
                <a:moveTo>
                  <a:pt x="13255" y="12273"/>
                </a:moveTo>
                <a:cubicBezTo>
                  <a:pt x="13526" y="12273"/>
                  <a:pt x="13745" y="12053"/>
                  <a:pt x="13745" y="11782"/>
                </a:cubicBezTo>
                <a:cubicBezTo>
                  <a:pt x="13745" y="11511"/>
                  <a:pt x="13526" y="11291"/>
                  <a:pt x="13255" y="11291"/>
                </a:cubicBezTo>
                <a:cubicBezTo>
                  <a:pt x="12983" y="11291"/>
                  <a:pt x="12764" y="11511"/>
                  <a:pt x="12764" y="11782"/>
                </a:cubicBezTo>
                <a:cubicBezTo>
                  <a:pt x="12764" y="12053"/>
                  <a:pt x="12983" y="12273"/>
                  <a:pt x="13255" y="12273"/>
                </a:cubicBezTo>
                <a:moveTo>
                  <a:pt x="12273" y="9818"/>
                </a:moveTo>
                <a:cubicBezTo>
                  <a:pt x="12544" y="9818"/>
                  <a:pt x="12764" y="9599"/>
                  <a:pt x="12764" y="9327"/>
                </a:cubicBezTo>
                <a:cubicBezTo>
                  <a:pt x="12764" y="9056"/>
                  <a:pt x="12544" y="8836"/>
                  <a:pt x="12273" y="8836"/>
                </a:cubicBezTo>
                <a:cubicBezTo>
                  <a:pt x="12001" y="8836"/>
                  <a:pt x="11782" y="9056"/>
                  <a:pt x="11782" y="9327"/>
                </a:cubicBezTo>
                <a:cubicBezTo>
                  <a:pt x="11782" y="9599"/>
                  <a:pt x="12001" y="9818"/>
                  <a:pt x="12273" y="9818"/>
                </a:cubicBezTo>
                <a:moveTo>
                  <a:pt x="10800" y="10309"/>
                </a:moveTo>
                <a:cubicBezTo>
                  <a:pt x="10529" y="10309"/>
                  <a:pt x="10309" y="10529"/>
                  <a:pt x="10309" y="10800"/>
                </a:cubicBezTo>
                <a:cubicBezTo>
                  <a:pt x="10309" y="11071"/>
                  <a:pt x="10529" y="11291"/>
                  <a:pt x="10800" y="11291"/>
                </a:cubicBezTo>
                <a:cubicBezTo>
                  <a:pt x="11071" y="11291"/>
                  <a:pt x="11291" y="11071"/>
                  <a:pt x="11291" y="10800"/>
                </a:cubicBezTo>
                <a:cubicBezTo>
                  <a:pt x="11291" y="10529"/>
                  <a:pt x="11071" y="10309"/>
                  <a:pt x="10800" y="10309"/>
                </a:cubicBezTo>
                <a:moveTo>
                  <a:pt x="10309" y="14236"/>
                </a:moveTo>
                <a:cubicBezTo>
                  <a:pt x="10038" y="14236"/>
                  <a:pt x="9818" y="14456"/>
                  <a:pt x="9818" y="14727"/>
                </a:cubicBezTo>
                <a:cubicBezTo>
                  <a:pt x="9818" y="14999"/>
                  <a:pt x="10038" y="15218"/>
                  <a:pt x="10309" y="15218"/>
                </a:cubicBezTo>
                <a:cubicBezTo>
                  <a:pt x="10580" y="15218"/>
                  <a:pt x="10800" y="14999"/>
                  <a:pt x="10800" y="14727"/>
                </a:cubicBezTo>
                <a:cubicBezTo>
                  <a:pt x="10800" y="14456"/>
                  <a:pt x="10580" y="14236"/>
                  <a:pt x="10309" y="14236"/>
                </a:cubicBezTo>
                <a:moveTo>
                  <a:pt x="9818" y="8836"/>
                </a:moveTo>
                <a:cubicBezTo>
                  <a:pt x="10090" y="8836"/>
                  <a:pt x="10309" y="8617"/>
                  <a:pt x="10309" y="8345"/>
                </a:cubicBezTo>
                <a:cubicBezTo>
                  <a:pt x="10309" y="8075"/>
                  <a:pt x="10090" y="7855"/>
                  <a:pt x="9818" y="7855"/>
                </a:cubicBezTo>
                <a:cubicBezTo>
                  <a:pt x="9547" y="7855"/>
                  <a:pt x="9327" y="8075"/>
                  <a:pt x="9327" y="8345"/>
                </a:cubicBezTo>
                <a:cubicBezTo>
                  <a:pt x="9327" y="8617"/>
                  <a:pt x="9547" y="8836"/>
                  <a:pt x="9818" y="8836"/>
                </a:cubicBezTo>
                <a:moveTo>
                  <a:pt x="6873" y="10800"/>
                </a:moveTo>
                <a:cubicBezTo>
                  <a:pt x="6601" y="10800"/>
                  <a:pt x="6382" y="11020"/>
                  <a:pt x="6382" y="11291"/>
                </a:cubicBezTo>
                <a:cubicBezTo>
                  <a:pt x="6382" y="11562"/>
                  <a:pt x="6601" y="11782"/>
                  <a:pt x="6873" y="11782"/>
                </a:cubicBezTo>
                <a:cubicBezTo>
                  <a:pt x="7144" y="11782"/>
                  <a:pt x="7364" y="11562"/>
                  <a:pt x="7364" y="11291"/>
                </a:cubicBezTo>
                <a:cubicBezTo>
                  <a:pt x="7364" y="11020"/>
                  <a:pt x="7144" y="10800"/>
                  <a:pt x="6873" y="10800"/>
                </a:cubicBezTo>
                <a:moveTo>
                  <a:pt x="8345" y="9327"/>
                </a:moveTo>
                <a:cubicBezTo>
                  <a:pt x="8074" y="9327"/>
                  <a:pt x="7855" y="9547"/>
                  <a:pt x="7855" y="9818"/>
                </a:cubicBezTo>
                <a:cubicBezTo>
                  <a:pt x="7855" y="10090"/>
                  <a:pt x="8074" y="10309"/>
                  <a:pt x="8345" y="10309"/>
                </a:cubicBezTo>
                <a:cubicBezTo>
                  <a:pt x="8617" y="10309"/>
                  <a:pt x="8836" y="10090"/>
                  <a:pt x="8836" y="9818"/>
                </a:cubicBezTo>
                <a:cubicBezTo>
                  <a:pt x="8836" y="9547"/>
                  <a:pt x="8617" y="9327"/>
                  <a:pt x="8345" y="9327"/>
                </a:cubicBezTo>
                <a:moveTo>
                  <a:pt x="9327" y="11782"/>
                </a:moveTo>
                <a:cubicBezTo>
                  <a:pt x="9056" y="11782"/>
                  <a:pt x="8836" y="12001"/>
                  <a:pt x="8836" y="12273"/>
                </a:cubicBezTo>
                <a:cubicBezTo>
                  <a:pt x="8836" y="12544"/>
                  <a:pt x="9056" y="12764"/>
                  <a:pt x="9327" y="12764"/>
                </a:cubicBezTo>
                <a:cubicBezTo>
                  <a:pt x="9599" y="12764"/>
                  <a:pt x="9818" y="12544"/>
                  <a:pt x="9818" y="12273"/>
                </a:cubicBezTo>
                <a:cubicBezTo>
                  <a:pt x="9818" y="12001"/>
                  <a:pt x="9599" y="11782"/>
                  <a:pt x="9327"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6" name="Shape 2766"/>
          <p:cNvSpPr/>
          <p:nvPr/>
        </p:nvSpPr>
        <p:spPr>
          <a:xfrm>
            <a:off x="21006728"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7" name="Shape 2767"/>
          <p:cNvSpPr/>
          <p:nvPr/>
        </p:nvSpPr>
        <p:spPr>
          <a:xfrm>
            <a:off x="22073250" y="92784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8" name="Shape 2768"/>
          <p:cNvSpPr/>
          <p:nvPr/>
        </p:nvSpPr>
        <p:spPr>
          <a:xfrm>
            <a:off x="12474550" y="10522698"/>
            <a:ext cx="558655" cy="203148"/>
          </a:xfrm>
          <a:custGeom>
            <a:avLst/>
            <a:gdLst/>
            <a:ahLst/>
            <a:cxnLst>
              <a:cxn ang="0">
                <a:pos x="wd2" y="hd2"/>
              </a:cxn>
              <a:cxn ang="5400000">
                <a:pos x="wd2" y="hd2"/>
              </a:cxn>
              <a:cxn ang="10800000">
                <a:pos x="wd2" y="hd2"/>
              </a:cxn>
              <a:cxn ang="16200000">
                <a:pos x="wd2" y="hd2"/>
              </a:cxn>
            </a:cxnLst>
            <a:rect l="0" t="0" r="r" b="b"/>
            <a:pathLst>
              <a:path w="21600" h="21600" extrusionOk="0">
                <a:moveTo>
                  <a:pt x="17673" y="18900"/>
                </a:moveTo>
                <a:lnTo>
                  <a:pt x="11291" y="18900"/>
                </a:lnTo>
                <a:lnTo>
                  <a:pt x="11291" y="2700"/>
                </a:lnTo>
                <a:lnTo>
                  <a:pt x="17673" y="2700"/>
                </a:lnTo>
                <a:cubicBezTo>
                  <a:pt x="19300" y="2700"/>
                  <a:pt x="20618" y="6328"/>
                  <a:pt x="20618" y="10800"/>
                </a:cubicBezTo>
                <a:cubicBezTo>
                  <a:pt x="20618" y="15273"/>
                  <a:pt x="19300" y="18900"/>
                  <a:pt x="17673" y="18900"/>
                </a:cubicBezTo>
                <a:moveTo>
                  <a:pt x="6382" y="13500"/>
                </a:moveTo>
                <a:cubicBezTo>
                  <a:pt x="6111" y="13500"/>
                  <a:pt x="5891" y="12896"/>
                  <a:pt x="5891" y="12150"/>
                </a:cubicBezTo>
                <a:cubicBezTo>
                  <a:pt x="5891" y="11404"/>
                  <a:pt x="6111" y="10800"/>
                  <a:pt x="6382" y="10800"/>
                </a:cubicBezTo>
                <a:cubicBezTo>
                  <a:pt x="6653" y="10800"/>
                  <a:pt x="6873" y="11404"/>
                  <a:pt x="6873" y="12150"/>
                </a:cubicBezTo>
                <a:cubicBezTo>
                  <a:pt x="6873" y="12896"/>
                  <a:pt x="6653" y="13500"/>
                  <a:pt x="6382" y="13500"/>
                </a:cubicBezTo>
                <a:moveTo>
                  <a:pt x="3927" y="10800"/>
                </a:moveTo>
                <a:cubicBezTo>
                  <a:pt x="3385" y="10800"/>
                  <a:pt x="2945" y="9592"/>
                  <a:pt x="2945" y="8100"/>
                </a:cubicBezTo>
                <a:cubicBezTo>
                  <a:pt x="2945" y="6610"/>
                  <a:pt x="3385" y="5400"/>
                  <a:pt x="3927" y="5400"/>
                </a:cubicBezTo>
                <a:cubicBezTo>
                  <a:pt x="4469" y="5400"/>
                  <a:pt x="4909" y="6610"/>
                  <a:pt x="4909" y="8100"/>
                </a:cubicBezTo>
                <a:cubicBezTo>
                  <a:pt x="4909" y="9592"/>
                  <a:pt x="4469" y="10800"/>
                  <a:pt x="3927" y="10800"/>
                </a:cubicBezTo>
                <a:moveTo>
                  <a:pt x="17673" y="0"/>
                </a:moveTo>
                <a:lnTo>
                  <a:pt x="3927" y="0"/>
                </a:lnTo>
                <a:cubicBezTo>
                  <a:pt x="1758" y="0"/>
                  <a:pt x="0" y="4836"/>
                  <a:pt x="0" y="10800"/>
                </a:cubicBezTo>
                <a:cubicBezTo>
                  <a:pt x="0" y="16764"/>
                  <a:pt x="1758" y="21600"/>
                  <a:pt x="3927" y="21600"/>
                </a:cubicBezTo>
                <a:lnTo>
                  <a:pt x="17673" y="21600"/>
                </a:lnTo>
                <a:cubicBezTo>
                  <a:pt x="19842" y="21600"/>
                  <a:pt x="21600" y="16764"/>
                  <a:pt x="21600" y="10800"/>
                </a:cubicBezTo>
                <a:cubicBezTo>
                  <a:pt x="21600" y="4836"/>
                  <a:pt x="19842" y="0"/>
                  <a:pt x="17673"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69" name="Shape 2769"/>
          <p:cNvSpPr/>
          <p:nvPr/>
        </p:nvSpPr>
        <p:spPr>
          <a:xfrm>
            <a:off x="13617253" y="10344944"/>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350" y="8836"/>
                </a:moveTo>
                <a:cubicBezTo>
                  <a:pt x="1350" y="7752"/>
                  <a:pt x="2559" y="6873"/>
                  <a:pt x="4050" y="6873"/>
                </a:cubicBezTo>
                <a:lnTo>
                  <a:pt x="17550" y="6873"/>
                </a:lnTo>
                <a:cubicBezTo>
                  <a:pt x="19041" y="6873"/>
                  <a:pt x="20250" y="7752"/>
                  <a:pt x="20250" y="8836"/>
                </a:cubicBezTo>
                <a:cubicBezTo>
                  <a:pt x="20250" y="8836"/>
                  <a:pt x="1350" y="8836"/>
                  <a:pt x="1350" y="8836"/>
                </a:cubicBezTo>
                <a:close/>
                <a:moveTo>
                  <a:pt x="14850" y="12764"/>
                </a:moveTo>
                <a:lnTo>
                  <a:pt x="14850" y="14727"/>
                </a:lnTo>
                <a:lnTo>
                  <a:pt x="12150" y="14727"/>
                </a:lnTo>
                <a:lnTo>
                  <a:pt x="12150" y="16691"/>
                </a:lnTo>
                <a:lnTo>
                  <a:pt x="9450" y="16691"/>
                </a:lnTo>
                <a:lnTo>
                  <a:pt x="9450" y="14727"/>
                </a:lnTo>
                <a:lnTo>
                  <a:pt x="6750" y="14727"/>
                </a:lnTo>
                <a:lnTo>
                  <a:pt x="6750" y="12764"/>
                </a:lnTo>
                <a:lnTo>
                  <a:pt x="9450" y="12764"/>
                </a:lnTo>
                <a:lnTo>
                  <a:pt x="9450" y="10800"/>
                </a:lnTo>
                <a:lnTo>
                  <a:pt x="12150" y="10800"/>
                </a:lnTo>
                <a:lnTo>
                  <a:pt x="12150" y="12764"/>
                </a:lnTo>
                <a:cubicBezTo>
                  <a:pt x="12150" y="12764"/>
                  <a:pt x="14850" y="12764"/>
                  <a:pt x="14850" y="12764"/>
                </a:cubicBezTo>
                <a:close/>
                <a:moveTo>
                  <a:pt x="17550" y="20618"/>
                </a:moveTo>
                <a:lnTo>
                  <a:pt x="4050" y="20618"/>
                </a:lnTo>
                <a:cubicBezTo>
                  <a:pt x="2559" y="20618"/>
                  <a:pt x="1350" y="19739"/>
                  <a:pt x="1350" y="18655"/>
                </a:cubicBezTo>
                <a:lnTo>
                  <a:pt x="20250" y="18655"/>
                </a:lnTo>
                <a:cubicBezTo>
                  <a:pt x="20250" y="19739"/>
                  <a:pt x="19041" y="20618"/>
                  <a:pt x="17550" y="20618"/>
                </a:cubicBezTo>
                <a:moveTo>
                  <a:pt x="6750" y="2945"/>
                </a:moveTo>
                <a:lnTo>
                  <a:pt x="14850" y="2945"/>
                </a:lnTo>
                <a:lnTo>
                  <a:pt x="14850" y="4909"/>
                </a:lnTo>
                <a:lnTo>
                  <a:pt x="6750" y="4909"/>
                </a:lnTo>
                <a:cubicBezTo>
                  <a:pt x="6750" y="4909"/>
                  <a:pt x="6750" y="2945"/>
                  <a:pt x="6750" y="2945"/>
                </a:cubicBezTo>
                <a:close/>
                <a:moveTo>
                  <a:pt x="6750" y="982"/>
                </a:moveTo>
                <a:lnTo>
                  <a:pt x="14850" y="982"/>
                </a:lnTo>
                <a:lnTo>
                  <a:pt x="14850" y="1964"/>
                </a:lnTo>
                <a:lnTo>
                  <a:pt x="6750" y="1964"/>
                </a:lnTo>
                <a:cubicBezTo>
                  <a:pt x="6750" y="1964"/>
                  <a:pt x="6750" y="982"/>
                  <a:pt x="6750" y="982"/>
                </a:cubicBezTo>
                <a:close/>
                <a:moveTo>
                  <a:pt x="17550" y="5891"/>
                </a:moveTo>
                <a:lnTo>
                  <a:pt x="16200" y="5891"/>
                </a:lnTo>
                <a:lnTo>
                  <a:pt x="16200" y="4909"/>
                </a:lnTo>
                <a:lnTo>
                  <a:pt x="16200" y="982"/>
                </a:lnTo>
                <a:cubicBezTo>
                  <a:pt x="16200" y="440"/>
                  <a:pt x="15595" y="0"/>
                  <a:pt x="14850" y="0"/>
                </a:cubicBezTo>
                <a:lnTo>
                  <a:pt x="6750" y="0"/>
                </a:lnTo>
                <a:cubicBezTo>
                  <a:pt x="6005" y="0"/>
                  <a:pt x="5400" y="440"/>
                  <a:pt x="5400" y="982"/>
                </a:cubicBezTo>
                <a:lnTo>
                  <a:pt x="5400" y="4909"/>
                </a:lnTo>
                <a:lnTo>
                  <a:pt x="5400" y="5891"/>
                </a:lnTo>
                <a:lnTo>
                  <a:pt x="4050" y="5891"/>
                </a:lnTo>
                <a:cubicBezTo>
                  <a:pt x="1813" y="5891"/>
                  <a:pt x="0" y="7210"/>
                  <a:pt x="0" y="8836"/>
                </a:cubicBezTo>
                <a:lnTo>
                  <a:pt x="0" y="18655"/>
                </a:lnTo>
                <a:cubicBezTo>
                  <a:pt x="0" y="20282"/>
                  <a:pt x="1813" y="21600"/>
                  <a:pt x="4050" y="21600"/>
                </a:cubicBezTo>
                <a:lnTo>
                  <a:pt x="17550" y="21600"/>
                </a:lnTo>
                <a:cubicBezTo>
                  <a:pt x="19787" y="21600"/>
                  <a:pt x="21600" y="20282"/>
                  <a:pt x="21600" y="18655"/>
                </a:cubicBezTo>
                <a:lnTo>
                  <a:pt x="21600" y="8836"/>
                </a:lnTo>
                <a:cubicBezTo>
                  <a:pt x="21600" y="7210"/>
                  <a:pt x="19787" y="5891"/>
                  <a:pt x="17550" y="58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0" name="Shape 2770"/>
          <p:cNvSpPr/>
          <p:nvPr/>
        </p:nvSpPr>
        <p:spPr>
          <a:xfrm>
            <a:off x="14607595" y="1034494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1" name="Shape 2771"/>
          <p:cNvSpPr/>
          <p:nvPr/>
        </p:nvSpPr>
        <p:spPr>
          <a:xfrm>
            <a:off x="15674117" y="1034494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8836"/>
                </a:moveTo>
                <a:cubicBezTo>
                  <a:pt x="15812" y="8836"/>
                  <a:pt x="16691" y="9716"/>
                  <a:pt x="16691" y="10800"/>
                </a:cubicBezTo>
                <a:cubicBezTo>
                  <a:pt x="16691" y="11884"/>
                  <a:pt x="15812" y="12764"/>
                  <a:pt x="14727" y="12764"/>
                </a:cubicBezTo>
                <a:cubicBezTo>
                  <a:pt x="13643" y="12764"/>
                  <a:pt x="12764" y="11884"/>
                  <a:pt x="12764" y="10800"/>
                </a:cubicBezTo>
                <a:cubicBezTo>
                  <a:pt x="12764" y="9716"/>
                  <a:pt x="13643" y="8836"/>
                  <a:pt x="14727" y="8836"/>
                </a:cubicBezTo>
                <a:moveTo>
                  <a:pt x="14727" y="13745"/>
                </a:moveTo>
                <a:cubicBezTo>
                  <a:pt x="16354" y="13745"/>
                  <a:pt x="17673" y="12427"/>
                  <a:pt x="17673" y="10800"/>
                </a:cubicBezTo>
                <a:cubicBezTo>
                  <a:pt x="17673" y="9174"/>
                  <a:pt x="16354" y="7855"/>
                  <a:pt x="14727" y="7855"/>
                </a:cubicBezTo>
                <a:cubicBezTo>
                  <a:pt x="13100" y="7855"/>
                  <a:pt x="11782" y="9174"/>
                  <a:pt x="11782" y="10800"/>
                </a:cubicBezTo>
                <a:cubicBezTo>
                  <a:pt x="11782" y="12427"/>
                  <a:pt x="13100" y="13745"/>
                  <a:pt x="14727" y="13745"/>
                </a:cubicBezTo>
                <a:moveTo>
                  <a:pt x="6873" y="7308"/>
                </a:moveTo>
                <a:lnTo>
                  <a:pt x="8442" y="9818"/>
                </a:lnTo>
                <a:lnTo>
                  <a:pt x="5304" y="9818"/>
                </a:lnTo>
                <a:cubicBezTo>
                  <a:pt x="5304" y="9818"/>
                  <a:pt x="6873" y="7308"/>
                  <a:pt x="6873" y="7308"/>
                </a:cubicBezTo>
                <a:close/>
                <a:moveTo>
                  <a:pt x="4418" y="10800"/>
                </a:moveTo>
                <a:lnTo>
                  <a:pt x="9327" y="10800"/>
                </a:lnTo>
                <a:cubicBezTo>
                  <a:pt x="9598" y="10800"/>
                  <a:pt x="9818" y="10580"/>
                  <a:pt x="9818" y="10309"/>
                </a:cubicBezTo>
                <a:cubicBezTo>
                  <a:pt x="9818" y="10208"/>
                  <a:pt x="9780" y="10120"/>
                  <a:pt x="9728" y="10042"/>
                </a:cubicBezTo>
                <a:lnTo>
                  <a:pt x="9736" y="10037"/>
                </a:lnTo>
                <a:lnTo>
                  <a:pt x="7281" y="6110"/>
                </a:lnTo>
                <a:lnTo>
                  <a:pt x="7274" y="6114"/>
                </a:lnTo>
                <a:cubicBezTo>
                  <a:pt x="7186" y="5983"/>
                  <a:pt x="7043" y="5891"/>
                  <a:pt x="6873" y="5891"/>
                </a:cubicBezTo>
                <a:cubicBezTo>
                  <a:pt x="6702" y="5891"/>
                  <a:pt x="6560" y="5983"/>
                  <a:pt x="6472" y="6114"/>
                </a:cubicBezTo>
                <a:lnTo>
                  <a:pt x="6464" y="6110"/>
                </a:lnTo>
                <a:lnTo>
                  <a:pt x="4010" y="10037"/>
                </a:lnTo>
                <a:lnTo>
                  <a:pt x="4018" y="10042"/>
                </a:lnTo>
                <a:cubicBezTo>
                  <a:pt x="3965" y="10120"/>
                  <a:pt x="3927" y="10208"/>
                  <a:pt x="3927" y="10309"/>
                </a:cubicBezTo>
                <a:cubicBezTo>
                  <a:pt x="3927" y="10580"/>
                  <a:pt x="4147" y="10800"/>
                  <a:pt x="4418" y="10800"/>
                </a:cubicBezTo>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2" name="Shape 2772"/>
          <p:cNvSpPr/>
          <p:nvPr/>
        </p:nvSpPr>
        <p:spPr>
          <a:xfrm>
            <a:off x="16740639" y="1034494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9" y="20851"/>
                  <a:pt x="7364" y="20974"/>
                  <a:pt x="7364" y="21109"/>
                </a:cubicBezTo>
                <a:cubicBezTo>
                  <a:pt x="7364" y="21380"/>
                  <a:pt x="7584" y="21600"/>
                  <a:pt x="7855" y="21600"/>
                </a:cubicBezTo>
                <a:cubicBezTo>
                  <a:pt x="7990" y="21600"/>
                  <a:pt x="8113" y="21545"/>
                  <a:pt x="8202" y="21456"/>
                </a:cubicBezTo>
                <a:lnTo>
                  <a:pt x="10800" y="18858"/>
                </a:lnTo>
                <a:lnTo>
                  <a:pt x="13398" y="21456"/>
                </a:lnTo>
                <a:cubicBezTo>
                  <a:pt x="13487" y="21545"/>
                  <a:pt x="13610" y="21600"/>
                  <a:pt x="13745" y="21600"/>
                </a:cubicBezTo>
                <a:cubicBezTo>
                  <a:pt x="14016" y="21600"/>
                  <a:pt x="14236" y="21380"/>
                  <a:pt x="14236" y="21109"/>
                </a:cubicBezTo>
                <a:cubicBezTo>
                  <a:pt x="14236" y="20974"/>
                  <a:pt x="14181"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2273" y="12764"/>
                </a:moveTo>
                <a:lnTo>
                  <a:pt x="17182" y="12764"/>
                </a:lnTo>
                <a:cubicBezTo>
                  <a:pt x="17453" y="12764"/>
                  <a:pt x="17673" y="12544"/>
                  <a:pt x="17673" y="12273"/>
                </a:cubicBezTo>
                <a:cubicBezTo>
                  <a:pt x="17673" y="12002"/>
                  <a:pt x="17453" y="11782"/>
                  <a:pt x="17182" y="11782"/>
                </a:cubicBezTo>
                <a:lnTo>
                  <a:pt x="12273" y="11782"/>
                </a:lnTo>
                <a:cubicBezTo>
                  <a:pt x="12002" y="11782"/>
                  <a:pt x="11782" y="12002"/>
                  <a:pt x="11782" y="12273"/>
                </a:cubicBezTo>
                <a:cubicBezTo>
                  <a:pt x="11782" y="12544"/>
                  <a:pt x="12002" y="12764"/>
                  <a:pt x="12273" y="12764"/>
                </a:cubicBezTo>
                <a:moveTo>
                  <a:pt x="4909" y="6873"/>
                </a:moveTo>
                <a:lnTo>
                  <a:pt x="8836" y="6873"/>
                </a:lnTo>
                <a:lnTo>
                  <a:pt x="8836" y="11782"/>
                </a:lnTo>
                <a:lnTo>
                  <a:pt x="4909" y="11782"/>
                </a:lnTo>
                <a:cubicBezTo>
                  <a:pt x="4909" y="11782"/>
                  <a:pt x="4909" y="6873"/>
                  <a:pt x="4909" y="6873"/>
                </a:cubicBezTo>
                <a:close/>
                <a:moveTo>
                  <a:pt x="4909" y="12764"/>
                </a:moveTo>
                <a:lnTo>
                  <a:pt x="8836" y="12764"/>
                </a:lnTo>
                <a:cubicBezTo>
                  <a:pt x="9378" y="12764"/>
                  <a:pt x="9818" y="12325"/>
                  <a:pt x="9818" y="11782"/>
                </a:cubicBezTo>
                <a:lnTo>
                  <a:pt x="9818" y="6873"/>
                </a:lnTo>
                <a:cubicBezTo>
                  <a:pt x="9818" y="6331"/>
                  <a:pt x="9378" y="5891"/>
                  <a:pt x="8836" y="5891"/>
                </a:cubicBezTo>
                <a:lnTo>
                  <a:pt x="4909" y="5891"/>
                </a:lnTo>
                <a:cubicBezTo>
                  <a:pt x="4367" y="5891"/>
                  <a:pt x="3927" y="6331"/>
                  <a:pt x="3927" y="6873"/>
                </a:cubicBezTo>
                <a:lnTo>
                  <a:pt x="3927" y="11782"/>
                </a:lnTo>
                <a:cubicBezTo>
                  <a:pt x="3927" y="12325"/>
                  <a:pt x="4367" y="12764"/>
                  <a:pt x="4909" y="12764"/>
                </a:cubicBezTo>
                <a:moveTo>
                  <a:pt x="12273" y="10800"/>
                </a:moveTo>
                <a:lnTo>
                  <a:pt x="14236" y="10800"/>
                </a:lnTo>
                <a:cubicBezTo>
                  <a:pt x="14507" y="10800"/>
                  <a:pt x="14727" y="10580"/>
                  <a:pt x="14727" y="10309"/>
                </a:cubicBezTo>
                <a:cubicBezTo>
                  <a:pt x="14727" y="10038"/>
                  <a:pt x="14507" y="9818"/>
                  <a:pt x="14236" y="9818"/>
                </a:cubicBezTo>
                <a:lnTo>
                  <a:pt x="12273" y="9818"/>
                </a:lnTo>
                <a:cubicBezTo>
                  <a:pt x="12002" y="9818"/>
                  <a:pt x="11782" y="10038"/>
                  <a:pt x="11782" y="10309"/>
                </a:cubicBezTo>
                <a:cubicBezTo>
                  <a:pt x="11782" y="10580"/>
                  <a:pt x="12002" y="10800"/>
                  <a:pt x="12273" y="10800"/>
                </a:cubicBezTo>
                <a:moveTo>
                  <a:pt x="12273" y="6873"/>
                </a:moveTo>
                <a:lnTo>
                  <a:pt x="15218" y="6873"/>
                </a:lnTo>
                <a:cubicBezTo>
                  <a:pt x="15489" y="6873"/>
                  <a:pt x="15709" y="6653"/>
                  <a:pt x="15709" y="6382"/>
                </a:cubicBezTo>
                <a:cubicBezTo>
                  <a:pt x="15709" y="6111"/>
                  <a:pt x="15489" y="5891"/>
                  <a:pt x="15218" y="5891"/>
                </a:cubicBezTo>
                <a:lnTo>
                  <a:pt x="12273" y="5891"/>
                </a:lnTo>
                <a:cubicBezTo>
                  <a:pt x="12002" y="5891"/>
                  <a:pt x="11782" y="6111"/>
                  <a:pt x="11782" y="6382"/>
                </a:cubicBezTo>
                <a:cubicBezTo>
                  <a:pt x="11782" y="6653"/>
                  <a:pt x="12002" y="6873"/>
                  <a:pt x="12273" y="6873"/>
                </a:cubicBezTo>
                <a:moveTo>
                  <a:pt x="12273" y="8836"/>
                </a:moveTo>
                <a:lnTo>
                  <a:pt x="17182" y="8836"/>
                </a:lnTo>
                <a:cubicBezTo>
                  <a:pt x="17453" y="8836"/>
                  <a:pt x="17673" y="8617"/>
                  <a:pt x="17673" y="8345"/>
                </a:cubicBezTo>
                <a:cubicBezTo>
                  <a:pt x="17673" y="8075"/>
                  <a:pt x="17453" y="7855"/>
                  <a:pt x="17182" y="7855"/>
                </a:cubicBezTo>
                <a:lnTo>
                  <a:pt x="12273" y="7855"/>
                </a:lnTo>
                <a:cubicBezTo>
                  <a:pt x="12002" y="7855"/>
                  <a:pt x="11782" y="8075"/>
                  <a:pt x="11782" y="8345"/>
                </a:cubicBezTo>
                <a:cubicBezTo>
                  <a:pt x="11782" y="8617"/>
                  <a:pt x="12002" y="8836"/>
                  <a:pt x="12273"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3" name="Shape 2773"/>
          <p:cNvSpPr/>
          <p:nvPr/>
        </p:nvSpPr>
        <p:spPr>
          <a:xfrm>
            <a:off x="17807161" y="1034494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8" y="0"/>
                  <a:pt x="9818" y="440"/>
                  <a:pt x="9818" y="982"/>
                </a:cubicBezTo>
                <a:lnTo>
                  <a:pt x="982" y="982"/>
                </a:lnTo>
                <a:cubicBezTo>
                  <a:pt x="440" y="982"/>
                  <a:pt x="0" y="1422"/>
                  <a:pt x="0" y="1964"/>
                </a:cubicBezTo>
                <a:lnTo>
                  <a:pt x="0" y="2945"/>
                </a:lnTo>
                <a:cubicBezTo>
                  <a:pt x="0" y="3488"/>
                  <a:pt x="440" y="3927"/>
                  <a:pt x="982" y="3927"/>
                </a:cubicBezTo>
                <a:lnTo>
                  <a:pt x="982" y="15709"/>
                </a:lnTo>
                <a:cubicBezTo>
                  <a:pt x="982" y="16252"/>
                  <a:pt x="1422" y="16691"/>
                  <a:pt x="1964" y="16691"/>
                </a:cubicBezTo>
                <a:lnTo>
                  <a:pt x="10309" y="16691"/>
                </a:lnTo>
                <a:lnTo>
                  <a:pt x="10309" y="17960"/>
                </a:lnTo>
                <a:lnTo>
                  <a:pt x="7507" y="20762"/>
                </a:lnTo>
                <a:cubicBezTo>
                  <a:pt x="7418"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4909" y="12764"/>
                </a:moveTo>
                <a:cubicBezTo>
                  <a:pt x="5180" y="12764"/>
                  <a:pt x="5400" y="12544"/>
                  <a:pt x="5400" y="12273"/>
                </a:cubicBezTo>
                <a:cubicBezTo>
                  <a:pt x="5400" y="9290"/>
                  <a:pt x="7818" y="6873"/>
                  <a:pt x="10800" y="6873"/>
                </a:cubicBezTo>
                <a:cubicBezTo>
                  <a:pt x="13782" y="6873"/>
                  <a:pt x="16200" y="9290"/>
                  <a:pt x="16200" y="12273"/>
                </a:cubicBezTo>
                <a:cubicBezTo>
                  <a:pt x="16200" y="12544"/>
                  <a:pt x="16420" y="12764"/>
                  <a:pt x="16691" y="12764"/>
                </a:cubicBezTo>
                <a:cubicBezTo>
                  <a:pt x="16962" y="12764"/>
                  <a:pt x="17182" y="12544"/>
                  <a:pt x="17182" y="12273"/>
                </a:cubicBezTo>
                <a:cubicBezTo>
                  <a:pt x="17182" y="8748"/>
                  <a:pt x="14325" y="5891"/>
                  <a:pt x="10800" y="5891"/>
                </a:cubicBezTo>
                <a:cubicBezTo>
                  <a:pt x="7275" y="5891"/>
                  <a:pt x="4418" y="8748"/>
                  <a:pt x="4418" y="12273"/>
                </a:cubicBezTo>
                <a:cubicBezTo>
                  <a:pt x="4418" y="12544"/>
                  <a:pt x="4638" y="12764"/>
                  <a:pt x="4909" y="12764"/>
                </a:cubicBezTo>
                <a:moveTo>
                  <a:pt x="10800" y="11782"/>
                </a:moveTo>
                <a:cubicBezTo>
                  <a:pt x="10529" y="11782"/>
                  <a:pt x="10309" y="12002"/>
                  <a:pt x="10309" y="12273"/>
                </a:cubicBezTo>
                <a:cubicBezTo>
                  <a:pt x="10309" y="12544"/>
                  <a:pt x="10529" y="12764"/>
                  <a:pt x="10800" y="12764"/>
                </a:cubicBezTo>
                <a:cubicBezTo>
                  <a:pt x="11071" y="12764"/>
                  <a:pt x="11291" y="12544"/>
                  <a:pt x="11291" y="12273"/>
                </a:cubicBezTo>
                <a:cubicBezTo>
                  <a:pt x="11291" y="12002"/>
                  <a:pt x="11071" y="11782"/>
                  <a:pt x="10800" y="11782"/>
                </a:cubicBezTo>
                <a:moveTo>
                  <a:pt x="10800" y="8836"/>
                </a:moveTo>
                <a:cubicBezTo>
                  <a:pt x="8903" y="8836"/>
                  <a:pt x="7364" y="10375"/>
                  <a:pt x="7364" y="12273"/>
                </a:cubicBezTo>
                <a:cubicBezTo>
                  <a:pt x="7364" y="12544"/>
                  <a:pt x="7583" y="12764"/>
                  <a:pt x="7855" y="12764"/>
                </a:cubicBezTo>
                <a:cubicBezTo>
                  <a:pt x="8126" y="12764"/>
                  <a:pt x="8345" y="12544"/>
                  <a:pt x="8345" y="12273"/>
                </a:cubicBezTo>
                <a:cubicBezTo>
                  <a:pt x="8345" y="10917"/>
                  <a:pt x="9444" y="9818"/>
                  <a:pt x="10800" y="9818"/>
                </a:cubicBezTo>
                <a:cubicBezTo>
                  <a:pt x="12156" y="9818"/>
                  <a:pt x="13255" y="10917"/>
                  <a:pt x="13255" y="12273"/>
                </a:cubicBezTo>
                <a:cubicBezTo>
                  <a:pt x="13255" y="12544"/>
                  <a:pt x="13474" y="12764"/>
                  <a:pt x="13745" y="12764"/>
                </a:cubicBezTo>
                <a:cubicBezTo>
                  <a:pt x="14017" y="12764"/>
                  <a:pt x="14236" y="12544"/>
                  <a:pt x="14236" y="12273"/>
                </a:cubicBezTo>
                <a:cubicBezTo>
                  <a:pt x="14236" y="10375"/>
                  <a:pt x="12698" y="8836"/>
                  <a:pt x="10800"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4" name="Shape 2774"/>
          <p:cNvSpPr/>
          <p:nvPr/>
        </p:nvSpPr>
        <p:spPr>
          <a:xfrm>
            <a:off x="18873683" y="1034494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945"/>
                </a:moveTo>
                <a:lnTo>
                  <a:pt x="982" y="2945"/>
                </a:lnTo>
                <a:lnTo>
                  <a:pt x="982" y="1964"/>
                </a:lnTo>
                <a:lnTo>
                  <a:pt x="20618" y="1964"/>
                </a:lnTo>
                <a:cubicBezTo>
                  <a:pt x="20618" y="1964"/>
                  <a:pt x="20618" y="2945"/>
                  <a:pt x="20618" y="2945"/>
                </a:cubicBezTo>
                <a:close/>
                <a:moveTo>
                  <a:pt x="19636" y="15709"/>
                </a:moveTo>
                <a:lnTo>
                  <a:pt x="1964" y="15709"/>
                </a:lnTo>
                <a:lnTo>
                  <a:pt x="1964" y="3927"/>
                </a:lnTo>
                <a:lnTo>
                  <a:pt x="19636" y="3927"/>
                </a:lnTo>
                <a:cubicBezTo>
                  <a:pt x="19636" y="3927"/>
                  <a:pt x="19636" y="15709"/>
                  <a:pt x="19636" y="15709"/>
                </a:cubicBezTo>
                <a:close/>
                <a:moveTo>
                  <a:pt x="20618" y="982"/>
                </a:moveTo>
                <a:lnTo>
                  <a:pt x="11782" y="982"/>
                </a:lnTo>
                <a:cubicBezTo>
                  <a:pt x="11782" y="440"/>
                  <a:pt x="11342" y="0"/>
                  <a:pt x="10800" y="0"/>
                </a:cubicBezTo>
                <a:cubicBezTo>
                  <a:pt x="10257" y="0"/>
                  <a:pt x="9818" y="440"/>
                  <a:pt x="9818" y="982"/>
                </a:cubicBezTo>
                <a:lnTo>
                  <a:pt x="982" y="982"/>
                </a:lnTo>
                <a:cubicBezTo>
                  <a:pt x="439" y="982"/>
                  <a:pt x="0" y="1422"/>
                  <a:pt x="0" y="1964"/>
                </a:cubicBezTo>
                <a:lnTo>
                  <a:pt x="0" y="2945"/>
                </a:lnTo>
                <a:cubicBezTo>
                  <a:pt x="0" y="3488"/>
                  <a:pt x="439" y="3927"/>
                  <a:pt x="982" y="3927"/>
                </a:cubicBezTo>
                <a:lnTo>
                  <a:pt x="982" y="15709"/>
                </a:lnTo>
                <a:cubicBezTo>
                  <a:pt x="982" y="16252"/>
                  <a:pt x="1421" y="16691"/>
                  <a:pt x="1964" y="16691"/>
                </a:cubicBezTo>
                <a:lnTo>
                  <a:pt x="10309" y="16691"/>
                </a:lnTo>
                <a:lnTo>
                  <a:pt x="10309" y="17960"/>
                </a:lnTo>
                <a:lnTo>
                  <a:pt x="7507" y="20762"/>
                </a:lnTo>
                <a:cubicBezTo>
                  <a:pt x="7419" y="20851"/>
                  <a:pt x="7364" y="20974"/>
                  <a:pt x="7364" y="21109"/>
                </a:cubicBezTo>
                <a:cubicBezTo>
                  <a:pt x="7364" y="21380"/>
                  <a:pt x="7583" y="21600"/>
                  <a:pt x="7855" y="21600"/>
                </a:cubicBezTo>
                <a:cubicBezTo>
                  <a:pt x="7990" y="21600"/>
                  <a:pt x="8113" y="21545"/>
                  <a:pt x="8202" y="21456"/>
                </a:cubicBezTo>
                <a:lnTo>
                  <a:pt x="10800" y="18858"/>
                </a:lnTo>
                <a:lnTo>
                  <a:pt x="13398" y="21456"/>
                </a:lnTo>
                <a:cubicBezTo>
                  <a:pt x="13488" y="21545"/>
                  <a:pt x="13610" y="21600"/>
                  <a:pt x="13745" y="21600"/>
                </a:cubicBezTo>
                <a:cubicBezTo>
                  <a:pt x="14017" y="21600"/>
                  <a:pt x="14236" y="21380"/>
                  <a:pt x="14236" y="21109"/>
                </a:cubicBezTo>
                <a:cubicBezTo>
                  <a:pt x="14236" y="20974"/>
                  <a:pt x="14182" y="20851"/>
                  <a:pt x="14093" y="20762"/>
                </a:cubicBezTo>
                <a:lnTo>
                  <a:pt x="11291" y="17960"/>
                </a:lnTo>
                <a:lnTo>
                  <a:pt x="11291" y="16691"/>
                </a:lnTo>
                <a:lnTo>
                  <a:pt x="19636" y="16691"/>
                </a:lnTo>
                <a:cubicBezTo>
                  <a:pt x="20178" y="16691"/>
                  <a:pt x="20618" y="16252"/>
                  <a:pt x="20618" y="15709"/>
                </a:cubicBezTo>
                <a:lnTo>
                  <a:pt x="20618" y="3927"/>
                </a:lnTo>
                <a:cubicBezTo>
                  <a:pt x="21160" y="3927"/>
                  <a:pt x="21600" y="3488"/>
                  <a:pt x="21600" y="2945"/>
                </a:cubicBezTo>
                <a:lnTo>
                  <a:pt x="21600" y="1964"/>
                </a:lnTo>
                <a:cubicBezTo>
                  <a:pt x="21600" y="1422"/>
                  <a:pt x="21160" y="982"/>
                  <a:pt x="20618" y="982"/>
                </a:cubicBezTo>
                <a:moveTo>
                  <a:pt x="16200" y="5891"/>
                </a:moveTo>
                <a:cubicBezTo>
                  <a:pt x="16471" y="5891"/>
                  <a:pt x="16691" y="6111"/>
                  <a:pt x="16691" y="6382"/>
                </a:cubicBezTo>
                <a:cubicBezTo>
                  <a:pt x="16691" y="6653"/>
                  <a:pt x="16471" y="6873"/>
                  <a:pt x="16200" y="6873"/>
                </a:cubicBezTo>
                <a:cubicBezTo>
                  <a:pt x="15929" y="6873"/>
                  <a:pt x="15709" y="6653"/>
                  <a:pt x="15709" y="6382"/>
                </a:cubicBezTo>
                <a:cubicBezTo>
                  <a:pt x="15709" y="6111"/>
                  <a:pt x="15929" y="5891"/>
                  <a:pt x="16200" y="5891"/>
                </a:cubicBezTo>
                <a:moveTo>
                  <a:pt x="16200" y="7855"/>
                </a:moveTo>
                <a:cubicBezTo>
                  <a:pt x="17013" y="7855"/>
                  <a:pt x="17673" y="7196"/>
                  <a:pt x="17673" y="6382"/>
                </a:cubicBezTo>
                <a:cubicBezTo>
                  <a:pt x="17673" y="5569"/>
                  <a:pt x="17013" y="4909"/>
                  <a:pt x="16200" y="4909"/>
                </a:cubicBezTo>
                <a:cubicBezTo>
                  <a:pt x="15387" y="4909"/>
                  <a:pt x="14727" y="5569"/>
                  <a:pt x="14727" y="6382"/>
                </a:cubicBezTo>
                <a:cubicBezTo>
                  <a:pt x="14727" y="7196"/>
                  <a:pt x="15387" y="7855"/>
                  <a:pt x="16200" y="7855"/>
                </a:cubicBezTo>
                <a:moveTo>
                  <a:pt x="8422" y="8135"/>
                </a:moveTo>
                <a:lnTo>
                  <a:pt x="11926" y="11638"/>
                </a:lnTo>
                <a:cubicBezTo>
                  <a:pt x="12015" y="11727"/>
                  <a:pt x="12138" y="11782"/>
                  <a:pt x="12273" y="11782"/>
                </a:cubicBezTo>
                <a:cubicBezTo>
                  <a:pt x="12408" y="11782"/>
                  <a:pt x="12531" y="11727"/>
                  <a:pt x="12620" y="11638"/>
                </a:cubicBezTo>
                <a:lnTo>
                  <a:pt x="14183" y="10075"/>
                </a:lnTo>
                <a:lnTo>
                  <a:pt x="16200" y="12764"/>
                </a:lnTo>
                <a:lnTo>
                  <a:pt x="5336" y="12764"/>
                </a:lnTo>
                <a:cubicBezTo>
                  <a:pt x="5336" y="12764"/>
                  <a:pt x="8422" y="8135"/>
                  <a:pt x="8422" y="8135"/>
                </a:cubicBezTo>
                <a:close/>
                <a:moveTo>
                  <a:pt x="4418" y="13745"/>
                </a:moveTo>
                <a:lnTo>
                  <a:pt x="17182" y="13745"/>
                </a:lnTo>
                <a:cubicBezTo>
                  <a:pt x="17453" y="13745"/>
                  <a:pt x="17673" y="13526"/>
                  <a:pt x="17673" y="13255"/>
                </a:cubicBezTo>
                <a:cubicBezTo>
                  <a:pt x="17673" y="13144"/>
                  <a:pt x="17630" y="13047"/>
                  <a:pt x="17568" y="12965"/>
                </a:cubicBezTo>
                <a:lnTo>
                  <a:pt x="17575" y="12960"/>
                </a:lnTo>
                <a:lnTo>
                  <a:pt x="14629" y="9033"/>
                </a:lnTo>
                <a:lnTo>
                  <a:pt x="14622" y="9038"/>
                </a:lnTo>
                <a:cubicBezTo>
                  <a:pt x="14533" y="8919"/>
                  <a:pt x="14397" y="8836"/>
                  <a:pt x="14236" y="8836"/>
                </a:cubicBezTo>
                <a:cubicBezTo>
                  <a:pt x="14101" y="8836"/>
                  <a:pt x="13978" y="8891"/>
                  <a:pt x="13889" y="8980"/>
                </a:cubicBezTo>
                <a:lnTo>
                  <a:pt x="12273" y="10597"/>
                </a:lnTo>
                <a:lnTo>
                  <a:pt x="8693" y="7017"/>
                </a:lnTo>
                <a:cubicBezTo>
                  <a:pt x="8604" y="6928"/>
                  <a:pt x="8481" y="6873"/>
                  <a:pt x="8345" y="6873"/>
                </a:cubicBezTo>
                <a:cubicBezTo>
                  <a:pt x="8175" y="6873"/>
                  <a:pt x="8033" y="6965"/>
                  <a:pt x="7945" y="7097"/>
                </a:cubicBezTo>
                <a:lnTo>
                  <a:pt x="7937" y="7091"/>
                </a:lnTo>
                <a:lnTo>
                  <a:pt x="4010" y="12982"/>
                </a:lnTo>
                <a:lnTo>
                  <a:pt x="4017" y="12988"/>
                </a:lnTo>
                <a:cubicBezTo>
                  <a:pt x="3965" y="13066"/>
                  <a:pt x="3927" y="13154"/>
                  <a:pt x="3927" y="13255"/>
                </a:cubicBezTo>
                <a:cubicBezTo>
                  <a:pt x="3927" y="13526"/>
                  <a:pt x="4147" y="13745"/>
                  <a:pt x="4418" y="137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5" name="Shape 2775"/>
          <p:cNvSpPr/>
          <p:nvPr/>
        </p:nvSpPr>
        <p:spPr>
          <a:xfrm>
            <a:off x="19940206" y="10433821"/>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0800" y="10755"/>
                </a:moveTo>
                <a:lnTo>
                  <a:pt x="1866" y="6075"/>
                </a:lnTo>
                <a:lnTo>
                  <a:pt x="10800" y="1395"/>
                </a:lnTo>
                <a:lnTo>
                  <a:pt x="19735" y="6075"/>
                </a:lnTo>
                <a:cubicBezTo>
                  <a:pt x="19735" y="6075"/>
                  <a:pt x="10800" y="10755"/>
                  <a:pt x="10800" y="10755"/>
                </a:cubicBezTo>
                <a:close/>
                <a:moveTo>
                  <a:pt x="18031" y="17315"/>
                </a:moveTo>
                <a:lnTo>
                  <a:pt x="14834" y="16216"/>
                </a:lnTo>
                <a:lnTo>
                  <a:pt x="14832" y="16229"/>
                </a:lnTo>
                <a:cubicBezTo>
                  <a:pt x="14797" y="16218"/>
                  <a:pt x="14765" y="16200"/>
                  <a:pt x="14727" y="16200"/>
                </a:cubicBezTo>
                <a:cubicBezTo>
                  <a:pt x="14627" y="16200"/>
                  <a:pt x="14538" y="16251"/>
                  <a:pt x="14460" y="16324"/>
                </a:cubicBezTo>
                <a:lnTo>
                  <a:pt x="14455" y="16313"/>
                </a:lnTo>
                <a:lnTo>
                  <a:pt x="10820" y="20061"/>
                </a:lnTo>
                <a:lnTo>
                  <a:pt x="7658" y="16334"/>
                </a:lnTo>
                <a:lnTo>
                  <a:pt x="7653" y="16344"/>
                </a:lnTo>
                <a:cubicBezTo>
                  <a:pt x="7571" y="16259"/>
                  <a:pt x="7474" y="16200"/>
                  <a:pt x="7364" y="16200"/>
                </a:cubicBezTo>
                <a:cubicBezTo>
                  <a:pt x="7327" y="16200"/>
                  <a:pt x="7294" y="16218"/>
                  <a:pt x="7259" y="16229"/>
                </a:cubicBezTo>
                <a:lnTo>
                  <a:pt x="7257" y="16216"/>
                </a:lnTo>
                <a:lnTo>
                  <a:pt x="4013" y="17331"/>
                </a:lnTo>
                <a:lnTo>
                  <a:pt x="4767" y="9035"/>
                </a:lnTo>
                <a:lnTo>
                  <a:pt x="10589" y="12084"/>
                </a:lnTo>
                <a:lnTo>
                  <a:pt x="10591" y="12080"/>
                </a:lnTo>
                <a:cubicBezTo>
                  <a:pt x="10655" y="12122"/>
                  <a:pt x="10724" y="12150"/>
                  <a:pt x="10800" y="12150"/>
                </a:cubicBezTo>
                <a:cubicBezTo>
                  <a:pt x="10876" y="12150"/>
                  <a:pt x="10946" y="12122"/>
                  <a:pt x="11009" y="12080"/>
                </a:cubicBezTo>
                <a:lnTo>
                  <a:pt x="11011" y="12084"/>
                </a:lnTo>
                <a:lnTo>
                  <a:pt x="16897" y="9001"/>
                </a:lnTo>
                <a:cubicBezTo>
                  <a:pt x="16897" y="9001"/>
                  <a:pt x="18031" y="17315"/>
                  <a:pt x="18031" y="17315"/>
                </a:cubicBezTo>
                <a:close/>
                <a:moveTo>
                  <a:pt x="21600" y="6075"/>
                </a:moveTo>
                <a:cubicBezTo>
                  <a:pt x="21600" y="5806"/>
                  <a:pt x="21484" y="5579"/>
                  <a:pt x="21319" y="5470"/>
                </a:cubicBezTo>
                <a:lnTo>
                  <a:pt x="21320" y="5466"/>
                </a:lnTo>
                <a:lnTo>
                  <a:pt x="21306" y="5458"/>
                </a:lnTo>
                <a:cubicBezTo>
                  <a:pt x="21301" y="5455"/>
                  <a:pt x="21296" y="5453"/>
                  <a:pt x="21292" y="5451"/>
                </a:cubicBezTo>
                <a:lnTo>
                  <a:pt x="11011" y="66"/>
                </a:lnTo>
                <a:lnTo>
                  <a:pt x="11009" y="70"/>
                </a:lnTo>
                <a:cubicBezTo>
                  <a:pt x="10946" y="28"/>
                  <a:pt x="10876" y="0"/>
                  <a:pt x="10800" y="0"/>
                </a:cubicBezTo>
                <a:cubicBezTo>
                  <a:pt x="10724" y="0"/>
                  <a:pt x="10655" y="28"/>
                  <a:pt x="10591" y="70"/>
                </a:cubicBezTo>
                <a:lnTo>
                  <a:pt x="10589" y="66"/>
                </a:lnTo>
                <a:lnTo>
                  <a:pt x="309" y="5451"/>
                </a:lnTo>
                <a:cubicBezTo>
                  <a:pt x="304" y="5453"/>
                  <a:pt x="299" y="5455"/>
                  <a:pt x="295" y="5458"/>
                </a:cubicBezTo>
                <a:lnTo>
                  <a:pt x="280" y="5466"/>
                </a:lnTo>
                <a:lnTo>
                  <a:pt x="281" y="5470"/>
                </a:lnTo>
                <a:cubicBezTo>
                  <a:pt x="116" y="5579"/>
                  <a:pt x="0" y="5806"/>
                  <a:pt x="0" y="6075"/>
                </a:cubicBezTo>
                <a:cubicBezTo>
                  <a:pt x="0" y="6344"/>
                  <a:pt x="116" y="6571"/>
                  <a:pt x="281" y="6680"/>
                </a:cubicBezTo>
                <a:lnTo>
                  <a:pt x="280" y="6684"/>
                </a:lnTo>
                <a:lnTo>
                  <a:pt x="295" y="6692"/>
                </a:lnTo>
                <a:cubicBezTo>
                  <a:pt x="299" y="6695"/>
                  <a:pt x="304" y="6697"/>
                  <a:pt x="309" y="6699"/>
                </a:cubicBezTo>
                <a:lnTo>
                  <a:pt x="1230" y="7182"/>
                </a:lnTo>
                <a:lnTo>
                  <a:pt x="608" y="13603"/>
                </a:lnTo>
                <a:cubicBezTo>
                  <a:pt x="251" y="13805"/>
                  <a:pt x="0" y="14287"/>
                  <a:pt x="0" y="14850"/>
                </a:cubicBezTo>
                <a:cubicBezTo>
                  <a:pt x="0" y="15596"/>
                  <a:pt x="439" y="16200"/>
                  <a:pt x="982" y="16200"/>
                </a:cubicBezTo>
                <a:cubicBezTo>
                  <a:pt x="1524" y="16200"/>
                  <a:pt x="1964" y="15596"/>
                  <a:pt x="1964" y="14850"/>
                </a:cubicBezTo>
                <a:cubicBezTo>
                  <a:pt x="1964" y="14416"/>
                  <a:pt x="1812" y="14034"/>
                  <a:pt x="1580" y="13787"/>
                </a:cubicBezTo>
                <a:lnTo>
                  <a:pt x="2173" y="7676"/>
                </a:lnTo>
                <a:lnTo>
                  <a:pt x="3822" y="8540"/>
                </a:lnTo>
                <a:lnTo>
                  <a:pt x="2950" y="18135"/>
                </a:lnTo>
                <a:lnTo>
                  <a:pt x="2958" y="18138"/>
                </a:lnTo>
                <a:cubicBezTo>
                  <a:pt x="2955" y="18167"/>
                  <a:pt x="2945" y="18193"/>
                  <a:pt x="2945" y="18225"/>
                </a:cubicBezTo>
                <a:cubicBezTo>
                  <a:pt x="2945" y="18598"/>
                  <a:pt x="3165" y="18900"/>
                  <a:pt x="3436" y="18900"/>
                </a:cubicBezTo>
                <a:cubicBezTo>
                  <a:pt x="3474" y="18900"/>
                  <a:pt x="3506" y="18884"/>
                  <a:pt x="3541" y="18873"/>
                </a:cubicBezTo>
                <a:lnTo>
                  <a:pt x="3543" y="18884"/>
                </a:lnTo>
                <a:lnTo>
                  <a:pt x="7238" y="17613"/>
                </a:lnTo>
                <a:lnTo>
                  <a:pt x="10506" y="21465"/>
                </a:lnTo>
                <a:lnTo>
                  <a:pt x="10510" y="21456"/>
                </a:lnTo>
                <a:cubicBezTo>
                  <a:pt x="10593" y="21541"/>
                  <a:pt x="10690" y="21600"/>
                  <a:pt x="10800" y="21600"/>
                </a:cubicBezTo>
                <a:cubicBezTo>
                  <a:pt x="10901" y="21600"/>
                  <a:pt x="10989" y="21548"/>
                  <a:pt x="11068" y="21476"/>
                </a:cubicBezTo>
                <a:lnTo>
                  <a:pt x="11072" y="21487"/>
                </a:lnTo>
                <a:lnTo>
                  <a:pt x="14834" y="17607"/>
                </a:lnTo>
                <a:lnTo>
                  <a:pt x="18548" y="18884"/>
                </a:lnTo>
                <a:lnTo>
                  <a:pt x="18550" y="18871"/>
                </a:lnTo>
                <a:cubicBezTo>
                  <a:pt x="18585" y="18882"/>
                  <a:pt x="18618" y="18900"/>
                  <a:pt x="18655" y="18900"/>
                </a:cubicBezTo>
                <a:cubicBezTo>
                  <a:pt x="18926" y="18900"/>
                  <a:pt x="19145" y="18598"/>
                  <a:pt x="19145" y="18225"/>
                </a:cubicBezTo>
                <a:cubicBezTo>
                  <a:pt x="19145" y="18181"/>
                  <a:pt x="19135" y="18143"/>
                  <a:pt x="19130" y="18102"/>
                </a:cubicBezTo>
                <a:lnTo>
                  <a:pt x="19137" y="18100"/>
                </a:lnTo>
                <a:lnTo>
                  <a:pt x="17830" y="8513"/>
                </a:lnTo>
                <a:lnTo>
                  <a:pt x="21292" y="6699"/>
                </a:lnTo>
                <a:cubicBezTo>
                  <a:pt x="21296" y="6697"/>
                  <a:pt x="21301" y="6695"/>
                  <a:pt x="21306" y="6692"/>
                </a:cubicBezTo>
                <a:lnTo>
                  <a:pt x="21320" y="6684"/>
                </a:lnTo>
                <a:lnTo>
                  <a:pt x="21319" y="6680"/>
                </a:lnTo>
                <a:cubicBezTo>
                  <a:pt x="21484" y="6571"/>
                  <a:pt x="21600" y="6344"/>
                  <a:pt x="21600" y="607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6" name="Shape 2776"/>
          <p:cNvSpPr/>
          <p:nvPr/>
        </p:nvSpPr>
        <p:spPr>
          <a:xfrm>
            <a:off x="21133694" y="10344944"/>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6300" y="7855"/>
                </a:moveTo>
                <a:lnTo>
                  <a:pt x="9900" y="7855"/>
                </a:lnTo>
                <a:lnTo>
                  <a:pt x="9900" y="9818"/>
                </a:lnTo>
                <a:cubicBezTo>
                  <a:pt x="9900" y="10090"/>
                  <a:pt x="10303" y="10309"/>
                  <a:pt x="10800" y="10309"/>
                </a:cubicBezTo>
                <a:cubicBezTo>
                  <a:pt x="11297" y="10309"/>
                  <a:pt x="11700" y="10090"/>
                  <a:pt x="11700" y="9818"/>
                </a:cubicBezTo>
                <a:lnTo>
                  <a:pt x="11700" y="7855"/>
                </a:lnTo>
                <a:lnTo>
                  <a:pt x="15300" y="7855"/>
                </a:lnTo>
                <a:cubicBezTo>
                  <a:pt x="15797" y="7855"/>
                  <a:pt x="16200" y="7635"/>
                  <a:pt x="16200" y="7364"/>
                </a:cubicBezTo>
                <a:cubicBezTo>
                  <a:pt x="16200" y="7092"/>
                  <a:pt x="15797" y="6873"/>
                  <a:pt x="15300" y="6873"/>
                </a:cubicBezTo>
                <a:lnTo>
                  <a:pt x="11700" y="6873"/>
                </a:lnTo>
                <a:lnTo>
                  <a:pt x="11700" y="4909"/>
                </a:lnTo>
                <a:cubicBezTo>
                  <a:pt x="11700" y="4638"/>
                  <a:pt x="11297" y="4418"/>
                  <a:pt x="10800" y="4418"/>
                </a:cubicBezTo>
                <a:cubicBezTo>
                  <a:pt x="10303" y="4418"/>
                  <a:pt x="9900" y="4638"/>
                  <a:pt x="9900" y="4909"/>
                </a:cubicBezTo>
                <a:lnTo>
                  <a:pt x="9900" y="6873"/>
                </a:lnTo>
                <a:lnTo>
                  <a:pt x="6300" y="6873"/>
                </a:lnTo>
                <a:cubicBezTo>
                  <a:pt x="5803" y="6873"/>
                  <a:pt x="5400" y="7092"/>
                  <a:pt x="5400" y="7364"/>
                </a:cubicBezTo>
                <a:cubicBezTo>
                  <a:pt x="5400" y="7635"/>
                  <a:pt x="5803" y="7855"/>
                  <a:pt x="6300" y="7855"/>
                </a:cubicBezTo>
                <a:moveTo>
                  <a:pt x="19800" y="19847"/>
                </a:moveTo>
                <a:lnTo>
                  <a:pt x="11464" y="14886"/>
                </a:lnTo>
                <a:lnTo>
                  <a:pt x="11457" y="14889"/>
                </a:lnTo>
                <a:cubicBezTo>
                  <a:pt x="11294" y="14791"/>
                  <a:pt x="11063" y="14727"/>
                  <a:pt x="10800" y="14727"/>
                </a:cubicBezTo>
                <a:cubicBezTo>
                  <a:pt x="10537" y="14727"/>
                  <a:pt x="10306" y="14791"/>
                  <a:pt x="10142" y="14889"/>
                </a:cubicBezTo>
                <a:lnTo>
                  <a:pt x="10136" y="14886"/>
                </a:lnTo>
                <a:lnTo>
                  <a:pt x="1800" y="19847"/>
                </a:lnTo>
                <a:lnTo>
                  <a:pt x="1800" y="982"/>
                </a:lnTo>
                <a:lnTo>
                  <a:pt x="19800" y="982"/>
                </a:lnTo>
                <a:cubicBezTo>
                  <a:pt x="19800" y="982"/>
                  <a:pt x="19800" y="19847"/>
                  <a:pt x="19800" y="19847"/>
                </a:cubicBezTo>
                <a:close/>
                <a:moveTo>
                  <a:pt x="20700" y="0"/>
                </a:moveTo>
                <a:lnTo>
                  <a:pt x="900" y="0"/>
                </a:lnTo>
                <a:cubicBezTo>
                  <a:pt x="403" y="0"/>
                  <a:pt x="0" y="220"/>
                  <a:pt x="0" y="491"/>
                </a:cubicBezTo>
                <a:lnTo>
                  <a:pt x="0" y="21109"/>
                </a:lnTo>
                <a:cubicBezTo>
                  <a:pt x="0" y="21380"/>
                  <a:pt x="403" y="21600"/>
                  <a:pt x="900" y="21600"/>
                </a:cubicBezTo>
                <a:cubicBezTo>
                  <a:pt x="1163" y="21600"/>
                  <a:pt x="1394" y="21536"/>
                  <a:pt x="1559" y="21438"/>
                </a:cubicBezTo>
                <a:lnTo>
                  <a:pt x="1564" y="21441"/>
                </a:lnTo>
                <a:lnTo>
                  <a:pt x="10800" y="15945"/>
                </a:lnTo>
                <a:lnTo>
                  <a:pt x="20036" y="21441"/>
                </a:lnTo>
                <a:lnTo>
                  <a:pt x="20041" y="21438"/>
                </a:lnTo>
                <a:cubicBezTo>
                  <a:pt x="20206" y="21536"/>
                  <a:pt x="20437" y="21600"/>
                  <a:pt x="20700" y="21600"/>
                </a:cubicBezTo>
                <a:cubicBezTo>
                  <a:pt x="21197" y="21600"/>
                  <a:pt x="21600" y="21380"/>
                  <a:pt x="21600" y="21109"/>
                </a:cubicBezTo>
                <a:lnTo>
                  <a:pt x="21600" y="491"/>
                </a:lnTo>
                <a:cubicBezTo>
                  <a:pt x="21600" y="220"/>
                  <a:pt x="21197" y="0"/>
                  <a:pt x="207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7" name="Shape 2777"/>
          <p:cNvSpPr/>
          <p:nvPr/>
        </p:nvSpPr>
        <p:spPr>
          <a:xfrm>
            <a:off x="22149430" y="10344944"/>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0250" y="20095"/>
                </a:moveTo>
                <a:lnTo>
                  <a:pt x="11298" y="14886"/>
                </a:lnTo>
                <a:lnTo>
                  <a:pt x="11293" y="14890"/>
                </a:lnTo>
                <a:cubicBezTo>
                  <a:pt x="11170" y="14791"/>
                  <a:pt x="10997" y="14727"/>
                  <a:pt x="10800" y="14727"/>
                </a:cubicBezTo>
                <a:cubicBezTo>
                  <a:pt x="10603" y="14727"/>
                  <a:pt x="10430" y="14791"/>
                  <a:pt x="10306" y="14890"/>
                </a:cubicBezTo>
                <a:lnTo>
                  <a:pt x="10302" y="14886"/>
                </a:lnTo>
                <a:lnTo>
                  <a:pt x="1350" y="20095"/>
                </a:lnTo>
                <a:lnTo>
                  <a:pt x="1350" y="982"/>
                </a:lnTo>
                <a:lnTo>
                  <a:pt x="20250" y="982"/>
                </a:lnTo>
                <a:cubicBezTo>
                  <a:pt x="20250" y="982"/>
                  <a:pt x="20250" y="20095"/>
                  <a:pt x="20250" y="20095"/>
                </a:cubicBezTo>
                <a:close/>
                <a:moveTo>
                  <a:pt x="20925" y="0"/>
                </a:moveTo>
                <a:lnTo>
                  <a:pt x="675" y="0"/>
                </a:lnTo>
                <a:cubicBezTo>
                  <a:pt x="302" y="0"/>
                  <a:pt x="0" y="220"/>
                  <a:pt x="0" y="491"/>
                </a:cubicBezTo>
                <a:lnTo>
                  <a:pt x="0" y="21109"/>
                </a:lnTo>
                <a:cubicBezTo>
                  <a:pt x="0" y="21380"/>
                  <a:pt x="302" y="21600"/>
                  <a:pt x="675" y="21600"/>
                </a:cubicBezTo>
                <a:cubicBezTo>
                  <a:pt x="872" y="21600"/>
                  <a:pt x="1045" y="21537"/>
                  <a:pt x="1169" y="21438"/>
                </a:cubicBezTo>
                <a:lnTo>
                  <a:pt x="1173" y="21441"/>
                </a:lnTo>
                <a:lnTo>
                  <a:pt x="10800" y="15839"/>
                </a:lnTo>
                <a:lnTo>
                  <a:pt x="20427" y="21441"/>
                </a:lnTo>
                <a:lnTo>
                  <a:pt x="20431" y="21438"/>
                </a:lnTo>
                <a:cubicBezTo>
                  <a:pt x="20555" y="21537"/>
                  <a:pt x="20728" y="21600"/>
                  <a:pt x="20925" y="21600"/>
                </a:cubicBezTo>
                <a:cubicBezTo>
                  <a:pt x="21298" y="21600"/>
                  <a:pt x="21600" y="21380"/>
                  <a:pt x="21600" y="21109"/>
                </a:cubicBezTo>
                <a:lnTo>
                  <a:pt x="21600" y="491"/>
                </a:lnTo>
                <a:cubicBezTo>
                  <a:pt x="21600" y="220"/>
                  <a:pt x="21298" y="0"/>
                  <a:pt x="20925" y="0"/>
                </a:cubicBezTo>
                <a:moveTo>
                  <a:pt x="7337" y="7850"/>
                </a:moveTo>
                <a:lnTo>
                  <a:pt x="9710" y="7850"/>
                </a:lnTo>
                <a:lnTo>
                  <a:pt x="10039" y="7213"/>
                </a:lnTo>
                <a:lnTo>
                  <a:pt x="10800" y="5738"/>
                </a:lnTo>
                <a:lnTo>
                  <a:pt x="11561" y="7213"/>
                </a:lnTo>
                <a:lnTo>
                  <a:pt x="11890" y="7850"/>
                </a:lnTo>
                <a:lnTo>
                  <a:pt x="14263" y="7850"/>
                </a:lnTo>
                <a:lnTo>
                  <a:pt x="13014" y="8550"/>
                </a:lnTo>
                <a:lnTo>
                  <a:pt x="12253" y="8976"/>
                </a:lnTo>
                <a:lnTo>
                  <a:pt x="12557" y="9638"/>
                </a:lnTo>
                <a:lnTo>
                  <a:pt x="13240" y="11130"/>
                </a:lnTo>
                <a:lnTo>
                  <a:pt x="11598" y="10254"/>
                </a:lnTo>
                <a:lnTo>
                  <a:pt x="10800" y="9828"/>
                </a:lnTo>
                <a:lnTo>
                  <a:pt x="10002" y="10254"/>
                </a:lnTo>
                <a:lnTo>
                  <a:pt x="8360" y="11130"/>
                </a:lnTo>
                <a:lnTo>
                  <a:pt x="9043" y="9638"/>
                </a:lnTo>
                <a:lnTo>
                  <a:pt x="9347" y="8976"/>
                </a:lnTo>
                <a:lnTo>
                  <a:pt x="8586" y="8550"/>
                </a:lnTo>
                <a:cubicBezTo>
                  <a:pt x="8586" y="8550"/>
                  <a:pt x="7337" y="7850"/>
                  <a:pt x="7337" y="7850"/>
                </a:cubicBezTo>
                <a:close/>
                <a:moveTo>
                  <a:pt x="5737" y="13745"/>
                </a:moveTo>
                <a:lnTo>
                  <a:pt x="10800" y="11045"/>
                </a:lnTo>
                <a:lnTo>
                  <a:pt x="15863" y="13745"/>
                </a:lnTo>
                <a:lnTo>
                  <a:pt x="13838" y="9328"/>
                </a:lnTo>
                <a:lnTo>
                  <a:pt x="18225" y="6868"/>
                </a:lnTo>
                <a:lnTo>
                  <a:pt x="12825" y="6868"/>
                </a:lnTo>
                <a:lnTo>
                  <a:pt x="10800" y="2945"/>
                </a:lnTo>
                <a:lnTo>
                  <a:pt x="8775" y="6868"/>
                </a:lnTo>
                <a:lnTo>
                  <a:pt x="3375" y="6868"/>
                </a:lnTo>
                <a:lnTo>
                  <a:pt x="7762" y="9328"/>
                </a:lnTo>
                <a:cubicBezTo>
                  <a:pt x="7762" y="9328"/>
                  <a:pt x="5737" y="13745"/>
                  <a:pt x="5737" y="1374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8" name="Shape 2778"/>
          <p:cNvSpPr/>
          <p:nvPr/>
        </p:nvSpPr>
        <p:spPr>
          <a:xfrm>
            <a:off x="12474550" y="1141146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79" name="Shape 2779"/>
          <p:cNvSpPr/>
          <p:nvPr/>
        </p:nvSpPr>
        <p:spPr>
          <a:xfrm>
            <a:off x="13617253" y="11411467"/>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867" y="16691"/>
                </a:moveTo>
                <a:lnTo>
                  <a:pt x="5303" y="12525"/>
                </a:lnTo>
                <a:lnTo>
                  <a:pt x="5294" y="12521"/>
                </a:lnTo>
                <a:cubicBezTo>
                  <a:pt x="5355" y="12447"/>
                  <a:pt x="5400" y="12365"/>
                  <a:pt x="5400" y="12273"/>
                </a:cubicBezTo>
                <a:cubicBezTo>
                  <a:pt x="5400" y="12001"/>
                  <a:pt x="5098" y="11782"/>
                  <a:pt x="4725" y="11782"/>
                </a:cubicBezTo>
                <a:lnTo>
                  <a:pt x="3375" y="11782"/>
                </a:lnTo>
                <a:lnTo>
                  <a:pt x="6615" y="8640"/>
                </a:lnTo>
                <a:lnTo>
                  <a:pt x="6606" y="8635"/>
                </a:lnTo>
                <a:cubicBezTo>
                  <a:pt x="6691" y="8553"/>
                  <a:pt x="6750" y="8456"/>
                  <a:pt x="6750" y="8345"/>
                </a:cubicBezTo>
                <a:cubicBezTo>
                  <a:pt x="6750" y="8075"/>
                  <a:pt x="6448" y="7855"/>
                  <a:pt x="6075" y="7855"/>
                </a:cubicBezTo>
                <a:lnTo>
                  <a:pt x="4855" y="7855"/>
                </a:lnTo>
                <a:lnTo>
                  <a:pt x="8548" y="4785"/>
                </a:lnTo>
                <a:lnTo>
                  <a:pt x="8544" y="4782"/>
                </a:lnTo>
                <a:cubicBezTo>
                  <a:pt x="8683" y="4691"/>
                  <a:pt x="8775" y="4564"/>
                  <a:pt x="8775" y="4418"/>
                </a:cubicBezTo>
                <a:cubicBezTo>
                  <a:pt x="8775" y="4147"/>
                  <a:pt x="8473" y="3927"/>
                  <a:pt x="8100" y="3927"/>
                </a:cubicBezTo>
                <a:lnTo>
                  <a:pt x="7029" y="3927"/>
                </a:lnTo>
                <a:lnTo>
                  <a:pt x="10800" y="1185"/>
                </a:lnTo>
                <a:lnTo>
                  <a:pt x="14571" y="3927"/>
                </a:lnTo>
                <a:lnTo>
                  <a:pt x="13500" y="3927"/>
                </a:lnTo>
                <a:cubicBezTo>
                  <a:pt x="13128" y="3927"/>
                  <a:pt x="12825" y="4147"/>
                  <a:pt x="12825" y="4418"/>
                </a:cubicBezTo>
                <a:cubicBezTo>
                  <a:pt x="12825" y="4564"/>
                  <a:pt x="12917" y="4691"/>
                  <a:pt x="13056" y="4782"/>
                </a:cubicBezTo>
                <a:lnTo>
                  <a:pt x="13052" y="4785"/>
                </a:lnTo>
                <a:lnTo>
                  <a:pt x="16744" y="7855"/>
                </a:lnTo>
                <a:lnTo>
                  <a:pt x="15525" y="7855"/>
                </a:lnTo>
                <a:cubicBezTo>
                  <a:pt x="15153" y="7855"/>
                  <a:pt x="14850" y="8075"/>
                  <a:pt x="14850" y="8345"/>
                </a:cubicBezTo>
                <a:cubicBezTo>
                  <a:pt x="14850" y="8456"/>
                  <a:pt x="14909" y="8553"/>
                  <a:pt x="14994" y="8635"/>
                </a:cubicBezTo>
                <a:lnTo>
                  <a:pt x="14985" y="8640"/>
                </a:lnTo>
                <a:lnTo>
                  <a:pt x="18225" y="11782"/>
                </a:lnTo>
                <a:lnTo>
                  <a:pt x="16875" y="11782"/>
                </a:lnTo>
                <a:cubicBezTo>
                  <a:pt x="16503" y="11782"/>
                  <a:pt x="16200" y="12001"/>
                  <a:pt x="16200" y="12273"/>
                </a:cubicBezTo>
                <a:cubicBezTo>
                  <a:pt x="16200" y="12365"/>
                  <a:pt x="16244" y="12447"/>
                  <a:pt x="16306" y="12521"/>
                </a:cubicBezTo>
                <a:lnTo>
                  <a:pt x="16296" y="12525"/>
                </a:lnTo>
                <a:lnTo>
                  <a:pt x="19733" y="16691"/>
                </a:lnTo>
                <a:cubicBezTo>
                  <a:pt x="19733" y="16691"/>
                  <a:pt x="1867" y="16691"/>
                  <a:pt x="1867" y="16691"/>
                </a:cubicBezTo>
                <a:close/>
                <a:moveTo>
                  <a:pt x="12150" y="20618"/>
                </a:moveTo>
                <a:lnTo>
                  <a:pt x="9450" y="20618"/>
                </a:lnTo>
                <a:lnTo>
                  <a:pt x="9450" y="17673"/>
                </a:lnTo>
                <a:lnTo>
                  <a:pt x="12150" y="17673"/>
                </a:lnTo>
                <a:cubicBezTo>
                  <a:pt x="12150" y="17673"/>
                  <a:pt x="12150" y="20618"/>
                  <a:pt x="12150" y="20618"/>
                </a:cubicBezTo>
                <a:close/>
                <a:moveTo>
                  <a:pt x="21494" y="16933"/>
                </a:moveTo>
                <a:lnTo>
                  <a:pt x="21503" y="16929"/>
                </a:lnTo>
                <a:lnTo>
                  <a:pt x="18067" y="12764"/>
                </a:lnTo>
                <a:lnTo>
                  <a:pt x="19575" y="12764"/>
                </a:lnTo>
                <a:cubicBezTo>
                  <a:pt x="19948" y="12764"/>
                  <a:pt x="20250" y="12544"/>
                  <a:pt x="20250" y="12273"/>
                </a:cubicBezTo>
                <a:cubicBezTo>
                  <a:pt x="20250" y="12162"/>
                  <a:pt x="20191" y="12066"/>
                  <a:pt x="20106" y="11983"/>
                </a:cubicBezTo>
                <a:lnTo>
                  <a:pt x="20115" y="11978"/>
                </a:lnTo>
                <a:lnTo>
                  <a:pt x="16875" y="8836"/>
                </a:lnTo>
                <a:lnTo>
                  <a:pt x="18225" y="8836"/>
                </a:lnTo>
                <a:cubicBezTo>
                  <a:pt x="18598" y="8836"/>
                  <a:pt x="18900" y="8617"/>
                  <a:pt x="18900" y="8345"/>
                </a:cubicBezTo>
                <a:cubicBezTo>
                  <a:pt x="18900" y="8200"/>
                  <a:pt x="18808" y="8072"/>
                  <a:pt x="18669" y="7982"/>
                </a:cubicBezTo>
                <a:lnTo>
                  <a:pt x="18673" y="7978"/>
                </a:lnTo>
                <a:lnTo>
                  <a:pt x="14980" y="4909"/>
                </a:lnTo>
                <a:lnTo>
                  <a:pt x="16200" y="4909"/>
                </a:lnTo>
                <a:cubicBezTo>
                  <a:pt x="16573" y="4909"/>
                  <a:pt x="16875" y="4690"/>
                  <a:pt x="16875" y="4418"/>
                </a:cubicBezTo>
                <a:cubicBezTo>
                  <a:pt x="16875" y="4283"/>
                  <a:pt x="16800" y="4160"/>
                  <a:pt x="16677" y="4071"/>
                </a:cubicBezTo>
                <a:lnTo>
                  <a:pt x="11277" y="144"/>
                </a:lnTo>
                <a:cubicBezTo>
                  <a:pt x="11155" y="55"/>
                  <a:pt x="10986" y="0"/>
                  <a:pt x="10800" y="0"/>
                </a:cubicBezTo>
                <a:cubicBezTo>
                  <a:pt x="10614" y="0"/>
                  <a:pt x="10445" y="55"/>
                  <a:pt x="10323" y="144"/>
                </a:cubicBezTo>
                <a:lnTo>
                  <a:pt x="4923" y="4071"/>
                </a:lnTo>
                <a:cubicBezTo>
                  <a:pt x="4801" y="4160"/>
                  <a:pt x="4725" y="4283"/>
                  <a:pt x="4725" y="4418"/>
                </a:cubicBezTo>
                <a:cubicBezTo>
                  <a:pt x="4725" y="4690"/>
                  <a:pt x="5028" y="4909"/>
                  <a:pt x="5400" y="4909"/>
                </a:cubicBezTo>
                <a:lnTo>
                  <a:pt x="6619" y="4909"/>
                </a:lnTo>
                <a:lnTo>
                  <a:pt x="2927" y="7978"/>
                </a:lnTo>
                <a:lnTo>
                  <a:pt x="2931" y="7982"/>
                </a:lnTo>
                <a:cubicBezTo>
                  <a:pt x="2792" y="8072"/>
                  <a:pt x="2700" y="8200"/>
                  <a:pt x="2700" y="8345"/>
                </a:cubicBezTo>
                <a:cubicBezTo>
                  <a:pt x="2700" y="8617"/>
                  <a:pt x="3003" y="8836"/>
                  <a:pt x="3375" y="8836"/>
                </a:cubicBezTo>
                <a:lnTo>
                  <a:pt x="4725" y="8836"/>
                </a:lnTo>
                <a:lnTo>
                  <a:pt x="1485" y="11978"/>
                </a:lnTo>
                <a:lnTo>
                  <a:pt x="1494" y="11983"/>
                </a:lnTo>
                <a:cubicBezTo>
                  <a:pt x="1409" y="12066"/>
                  <a:pt x="1350" y="12162"/>
                  <a:pt x="1350" y="12273"/>
                </a:cubicBezTo>
                <a:cubicBezTo>
                  <a:pt x="1350" y="12544"/>
                  <a:pt x="1653" y="12764"/>
                  <a:pt x="2025" y="12764"/>
                </a:cubicBezTo>
                <a:lnTo>
                  <a:pt x="3533" y="12764"/>
                </a:lnTo>
                <a:lnTo>
                  <a:pt x="96" y="16929"/>
                </a:lnTo>
                <a:lnTo>
                  <a:pt x="106" y="16933"/>
                </a:lnTo>
                <a:cubicBezTo>
                  <a:pt x="44" y="17007"/>
                  <a:pt x="0" y="17089"/>
                  <a:pt x="0" y="17182"/>
                </a:cubicBezTo>
                <a:cubicBezTo>
                  <a:pt x="0" y="17453"/>
                  <a:pt x="303" y="17673"/>
                  <a:pt x="675" y="17673"/>
                </a:cubicBezTo>
                <a:lnTo>
                  <a:pt x="8100" y="17673"/>
                </a:lnTo>
                <a:lnTo>
                  <a:pt x="8100" y="21109"/>
                </a:lnTo>
                <a:cubicBezTo>
                  <a:pt x="8100" y="21380"/>
                  <a:pt x="8403" y="21600"/>
                  <a:pt x="8775" y="21600"/>
                </a:cubicBezTo>
                <a:lnTo>
                  <a:pt x="12825" y="21600"/>
                </a:lnTo>
                <a:cubicBezTo>
                  <a:pt x="13198" y="21600"/>
                  <a:pt x="13500" y="21380"/>
                  <a:pt x="13500" y="21109"/>
                </a:cubicBezTo>
                <a:lnTo>
                  <a:pt x="13500" y="17673"/>
                </a:lnTo>
                <a:lnTo>
                  <a:pt x="20925" y="17673"/>
                </a:lnTo>
                <a:cubicBezTo>
                  <a:pt x="21298" y="17673"/>
                  <a:pt x="21600" y="17453"/>
                  <a:pt x="21600" y="17182"/>
                </a:cubicBezTo>
                <a:cubicBezTo>
                  <a:pt x="21600" y="17089"/>
                  <a:pt x="21555" y="17007"/>
                  <a:pt x="21494" y="1693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0" name="Shape 2780"/>
          <p:cNvSpPr/>
          <p:nvPr/>
        </p:nvSpPr>
        <p:spPr>
          <a:xfrm>
            <a:off x="14759955" y="11411467"/>
            <a:ext cx="253935" cy="558655"/>
          </a:xfrm>
          <a:custGeom>
            <a:avLst/>
            <a:gdLst/>
            <a:ahLst/>
            <a:cxnLst>
              <a:cxn ang="0">
                <a:pos x="wd2" y="hd2"/>
              </a:cxn>
              <a:cxn ang="5400000">
                <a:pos x="wd2" y="hd2"/>
              </a:cxn>
              <a:cxn ang="10800000">
                <a:pos x="wd2" y="hd2"/>
              </a:cxn>
              <a:cxn ang="16200000">
                <a:pos x="wd2" y="hd2"/>
              </a:cxn>
            </a:cxnLst>
            <a:rect l="0" t="0" r="r" b="b"/>
            <a:pathLst>
              <a:path w="21600" h="21600" extrusionOk="0">
                <a:moveTo>
                  <a:pt x="19440" y="14727"/>
                </a:moveTo>
                <a:lnTo>
                  <a:pt x="2160" y="14727"/>
                </a:lnTo>
                <a:lnTo>
                  <a:pt x="2160" y="4909"/>
                </a:lnTo>
                <a:cubicBezTo>
                  <a:pt x="2160" y="2740"/>
                  <a:pt x="6028" y="982"/>
                  <a:pt x="10800" y="982"/>
                </a:cubicBezTo>
                <a:cubicBezTo>
                  <a:pt x="15571" y="982"/>
                  <a:pt x="19440" y="2740"/>
                  <a:pt x="19440" y="4909"/>
                </a:cubicBezTo>
                <a:cubicBezTo>
                  <a:pt x="19440" y="4909"/>
                  <a:pt x="19440" y="14727"/>
                  <a:pt x="19440" y="14727"/>
                </a:cubicBezTo>
                <a:close/>
                <a:moveTo>
                  <a:pt x="10800" y="0"/>
                </a:moveTo>
                <a:cubicBezTo>
                  <a:pt x="4835" y="0"/>
                  <a:pt x="0" y="2198"/>
                  <a:pt x="0" y="4909"/>
                </a:cubicBezTo>
                <a:lnTo>
                  <a:pt x="0" y="14727"/>
                </a:lnTo>
                <a:cubicBezTo>
                  <a:pt x="0" y="15269"/>
                  <a:pt x="968" y="15709"/>
                  <a:pt x="2160" y="15709"/>
                </a:cubicBezTo>
                <a:lnTo>
                  <a:pt x="9720" y="15709"/>
                </a:lnTo>
                <a:lnTo>
                  <a:pt x="9720" y="21109"/>
                </a:lnTo>
                <a:cubicBezTo>
                  <a:pt x="9720" y="21380"/>
                  <a:pt x="10204" y="21600"/>
                  <a:pt x="10800" y="21600"/>
                </a:cubicBezTo>
                <a:cubicBezTo>
                  <a:pt x="11396" y="21600"/>
                  <a:pt x="11880" y="21380"/>
                  <a:pt x="11880" y="21109"/>
                </a:cubicBezTo>
                <a:lnTo>
                  <a:pt x="11880" y="15709"/>
                </a:lnTo>
                <a:lnTo>
                  <a:pt x="19440" y="15709"/>
                </a:lnTo>
                <a:cubicBezTo>
                  <a:pt x="20632" y="15709"/>
                  <a:pt x="21600" y="15269"/>
                  <a:pt x="21600" y="14727"/>
                </a:cubicBezTo>
                <a:lnTo>
                  <a:pt x="21600" y="4909"/>
                </a:lnTo>
                <a:cubicBezTo>
                  <a:pt x="21600" y="2198"/>
                  <a:pt x="16765" y="0"/>
                  <a:pt x="10800" y="0"/>
                </a:cubicBezTo>
                <a:moveTo>
                  <a:pt x="7560" y="4909"/>
                </a:moveTo>
                <a:cubicBezTo>
                  <a:pt x="6964" y="4909"/>
                  <a:pt x="6480" y="5129"/>
                  <a:pt x="6480" y="5400"/>
                </a:cubicBezTo>
                <a:lnTo>
                  <a:pt x="6480" y="12273"/>
                </a:lnTo>
                <a:cubicBezTo>
                  <a:pt x="6480" y="12544"/>
                  <a:pt x="6964" y="12764"/>
                  <a:pt x="7560" y="12764"/>
                </a:cubicBezTo>
                <a:cubicBezTo>
                  <a:pt x="8156" y="12764"/>
                  <a:pt x="8640" y="12544"/>
                  <a:pt x="8640" y="12273"/>
                </a:cubicBezTo>
                <a:lnTo>
                  <a:pt x="8640" y="5400"/>
                </a:lnTo>
                <a:cubicBezTo>
                  <a:pt x="8640" y="5129"/>
                  <a:pt x="8156" y="4909"/>
                  <a:pt x="7560" y="4909"/>
                </a:cubicBezTo>
                <a:moveTo>
                  <a:pt x="14040" y="4909"/>
                </a:moveTo>
                <a:cubicBezTo>
                  <a:pt x="13444" y="4909"/>
                  <a:pt x="12960" y="5129"/>
                  <a:pt x="12960" y="5400"/>
                </a:cubicBezTo>
                <a:lnTo>
                  <a:pt x="12960" y="12273"/>
                </a:lnTo>
                <a:cubicBezTo>
                  <a:pt x="12960" y="12544"/>
                  <a:pt x="13444" y="12764"/>
                  <a:pt x="14040" y="12764"/>
                </a:cubicBezTo>
                <a:cubicBezTo>
                  <a:pt x="14636" y="12764"/>
                  <a:pt x="15120" y="12544"/>
                  <a:pt x="15120" y="12273"/>
                </a:cubicBezTo>
                <a:lnTo>
                  <a:pt x="15120" y="5400"/>
                </a:lnTo>
                <a:cubicBezTo>
                  <a:pt x="15120" y="5129"/>
                  <a:pt x="14636" y="4909"/>
                  <a:pt x="14040" y="49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1" name="Shape 2781"/>
          <p:cNvSpPr/>
          <p:nvPr/>
        </p:nvSpPr>
        <p:spPr>
          <a:xfrm>
            <a:off x="15674117" y="1141146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5891" y="6873"/>
                </a:moveTo>
                <a:cubicBezTo>
                  <a:pt x="6162" y="6873"/>
                  <a:pt x="6382" y="6653"/>
                  <a:pt x="6382" y="6382"/>
                </a:cubicBezTo>
                <a:lnTo>
                  <a:pt x="6382" y="1473"/>
                </a:lnTo>
                <a:cubicBezTo>
                  <a:pt x="6382" y="1201"/>
                  <a:pt x="6162" y="982"/>
                  <a:pt x="5891" y="982"/>
                </a:cubicBezTo>
                <a:cubicBezTo>
                  <a:pt x="5620" y="982"/>
                  <a:pt x="5400" y="1201"/>
                  <a:pt x="5400" y="1473"/>
                </a:cubicBezTo>
                <a:lnTo>
                  <a:pt x="5400" y="6382"/>
                </a:lnTo>
                <a:cubicBezTo>
                  <a:pt x="5400" y="6653"/>
                  <a:pt x="5620" y="6873"/>
                  <a:pt x="5891" y="6873"/>
                </a:cubicBezTo>
                <a:moveTo>
                  <a:pt x="2945" y="5891"/>
                </a:moveTo>
                <a:cubicBezTo>
                  <a:pt x="3216" y="5891"/>
                  <a:pt x="3436" y="5671"/>
                  <a:pt x="3436" y="5400"/>
                </a:cubicBezTo>
                <a:lnTo>
                  <a:pt x="3436" y="2455"/>
                </a:lnTo>
                <a:cubicBezTo>
                  <a:pt x="3436" y="2183"/>
                  <a:pt x="3216" y="1964"/>
                  <a:pt x="2945" y="1964"/>
                </a:cubicBezTo>
                <a:cubicBezTo>
                  <a:pt x="2675" y="1964"/>
                  <a:pt x="2455" y="2183"/>
                  <a:pt x="2455" y="2455"/>
                </a:cubicBezTo>
                <a:lnTo>
                  <a:pt x="2455" y="5400"/>
                </a:lnTo>
                <a:cubicBezTo>
                  <a:pt x="2455" y="5671"/>
                  <a:pt x="2675" y="5891"/>
                  <a:pt x="2945" y="5891"/>
                </a:cubicBezTo>
                <a:moveTo>
                  <a:pt x="18655" y="15218"/>
                </a:moveTo>
                <a:lnTo>
                  <a:pt x="17648" y="15218"/>
                </a:lnTo>
                <a:cubicBezTo>
                  <a:pt x="17660" y="15056"/>
                  <a:pt x="17673" y="14893"/>
                  <a:pt x="17673" y="14727"/>
                </a:cubicBezTo>
                <a:lnTo>
                  <a:pt x="17673" y="11291"/>
                </a:lnTo>
                <a:lnTo>
                  <a:pt x="18655" y="11291"/>
                </a:lnTo>
                <a:cubicBezTo>
                  <a:pt x="19739" y="11291"/>
                  <a:pt x="20618" y="12170"/>
                  <a:pt x="20618" y="13255"/>
                </a:cubicBezTo>
                <a:cubicBezTo>
                  <a:pt x="20618" y="14339"/>
                  <a:pt x="19739" y="15218"/>
                  <a:pt x="18655" y="15218"/>
                </a:cubicBezTo>
                <a:moveTo>
                  <a:pt x="16691" y="14727"/>
                </a:moveTo>
                <a:cubicBezTo>
                  <a:pt x="16691" y="15802"/>
                  <a:pt x="16399" y="16805"/>
                  <a:pt x="15896" y="17673"/>
                </a:cubicBezTo>
                <a:lnTo>
                  <a:pt x="1777" y="17673"/>
                </a:lnTo>
                <a:cubicBezTo>
                  <a:pt x="1274" y="16805"/>
                  <a:pt x="982" y="15802"/>
                  <a:pt x="982" y="14727"/>
                </a:cubicBezTo>
                <a:lnTo>
                  <a:pt x="982" y="8836"/>
                </a:lnTo>
                <a:lnTo>
                  <a:pt x="16691" y="8836"/>
                </a:lnTo>
                <a:cubicBezTo>
                  <a:pt x="16691" y="8836"/>
                  <a:pt x="16691" y="14727"/>
                  <a:pt x="16691" y="14727"/>
                </a:cubicBezTo>
                <a:close/>
                <a:moveTo>
                  <a:pt x="10800" y="20618"/>
                </a:moveTo>
                <a:lnTo>
                  <a:pt x="6873" y="20618"/>
                </a:lnTo>
                <a:cubicBezTo>
                  <a:pt x="5131" y="20618"/>
                  <a:pt x="3569" y="19857"/>
                  <a:pt x="2491" y="18655"/>
                </a:cubicBezTo>
                <a:lnTo>
                  <a:pt x="15182" y="18655"/>
                </a:lnTo>
                <a:cubicBezTo>
                  <a:pt x="14103" y="19857"/>
                  <a:pt x="12542" y="20618"/>
                  <a:pt x="10800" y="20618"/>
                </a:cubicBezTo>
                <a:moveTo>
                  <a:pt x="18655" y="10309"/>
                </a:moveTo>
                <a:lnTo>
                  <a:pt x="17673" y="10309"/>
                </a:lnTo>
                <a:lnTo>
                  <a:pt x="17673" y="8836"/>
                </a:lnTo>
                <a:cubicBezTo>
                  <a:pt x="17673" y="8295"/>
                  <a:pt x="17233" y="7855"/>
                  <a:pt x="16691" y="7855"/>
                </a:cubicBezTo>
                <a:lnTo>
                  <a:pt x="982" y="7855"/>
                </a:lnTo>
                <a:cubicBezTo>
                  <a:pt x="440" y="7855"/>
                  <a:pt x="0" y="8295"/>
                  <a:pt x="0" y="8836"/>
                </a:cubicBezTo>
                <a:lnTo>
                  <a:pt x="0" y="14727"/>
                </a:lnTo>
                <a:cubicBezTo>
                  <a:pt x="0" y="17232"/>
                  <a:pt x="1344" y="19417"/>
                  <a:pt x="3346" y="20618"/>
                </a:cubicBezTo>
                <a:lnTo>
                  <a:pt x="491" y="20618"/>
                </a:lnTo>
                <a:cubicBezTo>
                  <a:pt x="220" y="20618"/>
                  <a:pt x="0" y="20838"/>
                  <a:pt x="0" y="21109"/>
                </a:cubicBezTo>
                <a:cubicBezTo>
                  <a:pt x="0" y="21380"/>
                  <a:pt x="220" y="21600"/>
                  <a:pt x="491" y="21600"/>
                </a:cubicBezTo>
                <a:lnTo>
                  <a:pt x="17182" y="21600"/>
                </a:lnTo>
                <a:cubicBezTo>
                  <a:pt x="17453" y="21600"/>
                  <a:pt x="17673" y="21380"/>
                  <a:pt x="17673" y="21109"/>
                </a:cubicBezTo>
                <a:cubicBezTo>
                  <a:pt x="17673" y="20838"/>
                  <a:pt x="17453" y="20618"/>
                  <a:pt x="17182" y="20618"/>
                </a:cubicBezTo>
                <a:lnTo>
                  <a:pt x="14330" y="20618"/>
                </a:lnTo>
                <a:cubicBezTo>
                  <a:pt x="15925" y="19659"/>
                  <a:pt x="17101" y="18074"/>
                  <a:pt x="17511" y="16200"/>
                </a:cubicBezTo>
                <a:lnTo>
                  <a:pt x="18655" y="16200"/>
                </a:lnTo>
                <a:cubicBezTo>
                  <a:pt x="20281" y="16200"/>
                  <a:pt x="21600" y="14882"/>
                  <a:pt x="21600" y="13255"/>
                </a:cubicBezTo>
                <a:cubicBezTo>
                  <a:pt x="21600" y="11628"/>
                  <a:pt x="20281" y="10309"/>
                  <a:pt x="18655" y="10309"/>
                </a:cubicBezTo>
                <a:moveTo>
                  <a:pt x="11782" y="5891"/>
                </a:moveTo>
                <a:cubicBezTo>
                  <a:pt x="12053" y="5891"/>
                  <a:pt x="12273" y="5671"/>
                  <a:pt x="12273" y="5400"/>
                </a:cubicBezTo>
                <a:lnTo>
                  <a:pt x="12273" y="2455"/>
                </a:lnTo>
                <a:cubicBezTo>
                  <a:pt x="12273" y="2183"/>
                  <a:pt x="12053" y="1964"/>
                  <a:pt x="11782" y="1964"/>
                </a:cubicBezTo>
                <a:cubicBezTo>
                  <a:pt x="11511" y="1964"/>
                  <a:pt x="11291" y="2183"/>
                  <a:pt x="11291" y="2455"/>
                </a:cubicBezTo>
                <a:lnTo>
                  <a:pt x="11291" y="5400"/>
                </a:lnTo>
                <a:cubicBezTo>
                  <a:pt x="11291" y="5671"/>
                  <a:pt x="11511" y="5891"/>
                  <a:pt x="11782" y="5891"/>
                </a:cubicBezTo>
                <a:moveTo>
                  <a:pt x="14727" y="6873"/>
                </a:moveTo>
                <a:cubicBezTo>
                  <a:pt x="14998" y="6873"/>
                  <a:pt x="15218" y="6653"/>
                  <a:pt x="15218" y="6382"/>
                </a:cubicBezTo>
                <a:lnTo>
                  <a:pt x="15218" y="1473"/>
                </a:lnTo>
                <a:cubicBezTo>
                  <a:pt x="15218" y="1201"/>
                  <a:pt x="14998" y="982"/>
                  <a:pt x="14727" y="982"/>
                </a:cubicBezTo>
                <a:cubicBezTo>
                  <a:pt x="14456" y="982"/>
                  <a:pt x="14236" y="1201"/>
                  <a:pt x="14236" y="1473"/>
                </a:cubicBezTo>
                <a:lnTo>
                  <a:pt x="14236" y="6382"/>
                </a:lnTo>
                <a:cubicBezTo>
                  <a:pt x="14236" y="6653"/>
                  <a:pt x="14456" y="6873"/>
                  <a:pt x="14727" y="6873"/>
                </a:cubicBezTo>
                <a:moveTo>
                  <a:pt x="8836" y="5891"/>
                </a:moveTo>
                <a:cubicBezTo>
                  <a:pt x="9107" y="5891"/>
                  <a:pt x="9327" y="5671"/>
                  <a:pt x="9327" y="5400"/>
                </a:cubicBezTo>
                <a:lnTo>
                  <a:pt x="9327" y="491"/>
                </a:lnTo>
                <a:cubicBezTo>
                  <a:pt x="9327" y="220"/>
                  <a:pt x="9107" y="0"/>
                  <a:pt x="8836" y="0"/>
                </a:cubicBezTo>
                <a:cubicBezTo>
                  <a:pt x="8566" y="0"/>
                  <a:pt x="8345" y="220"/>
                  <a:pt x="8345" y="491"/>
                </a:cubicBezTo>
                <a:lnTo>
                  <a:pt x="8345" y="5400"/>
                </a:lnTo>
                <a:cubicBezTo>
                  <a:pt x="8345" y="5671"/>
                  <a:pt x="8566" y="5891"/>
                  <a:pt x="8836" y="58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2" name="Shape 2782"/>
          <p:cNvSpPr/>
          <p:nvPr/>
        </p:nvSpPr>
        <p:spPr>
          <a:xfrm>
            <a:off x="16740639" y="11449557"/>
            <a:ext cx="559193" cy="482586"/>
          </a:xfrm>
          <a:custGeom>
            <a:avLst/>
            <a:gdLst/>
            <a:ahLst/>
            <a:cxnLst>
              <a:cxn ang="0">
                <a:pos x="wd2" y="hd2"/>
              </a:cxn>
              <a:cxn ang="5400000">
                <a:pos x="wd2" y="hd2"/>
              </a:cxn>
              <a:cxn ang="10800000">
                <a:pos x="wd2" y="hd2"/>
              </a:cxn>
              <a:cxn ang="16200000">
                <a:pos x="wd2" y="hd2"/>
              </a:cxn>
            </a:cxnLst>
            <a:rect l="0" t="0" r="r" b="b"/>
            <a:pathLst>
              <a:path w="20683" h="20545" extrusionOk="0">
                <a:moveTo>
                  <a:pt x="9621" y="9676"/>
                </a:moveTo>
                <a:cubicBezTo>
                  <a:pt x="9621" y="9676"/>
                  <a:pt x="9621" y="9675"/>
                  <a:pt x="9621" y="9675"/>
                </a:cubicBezTo>
                <a:lnTo>
                  <a:pt x="9620" y="9674"/>
                </a:lnTo>
                <a:cubicBezTo>
                  <a:pt x="9620" y="9674"/>
                  <a:pt x="9621" y="9676"/>
                  <a:pt x="9621" y="9676"/>
                </a:cubicBezTo>
                <a:close/>
                <a:moveTo>
                  <a:pt x="19582" y="1266"/>
                </a:moveTo>
                <a:cubicBezTo>
                  <a:pt x="18115" y="-422"/>
                  <a:pt x="15737" y="-422"/>
                  <a:pt x="14270" y="1266"/>
                </a:cubicBezTo>
                <a:lnTo>
                  <a:pt x="14934" y="2030"/>
                </a:lnTo>
                <a:cubicBezTo>
                  <a:pt x="16034" y="765"/>
                  <a:pt x="17818" y="765"/>
                  <a:pt x="18918" y="2030"/>
                </a:cubicBezTo>
                <a:cubicBezTo>
                  <a:pt x="20019" y="3297"/>
                  <a:pt x="20019" y="5351"/>
                  <a:pt x="18918" y="6618"/>
                </a:cubicBezTo>
                <a:lnTo>
                  <a:pt x="8956" y="17881"/>
                </a:lnTo>
                <a:lnTo>
                  <a:pt x="9621" y="18645"/>
                </a:lnTo>
                <a:lnTo>
                  <a:pt x="19582" y="7382"/>
                </a:lnTo>
                <a:cubicBezTo>
                  <a:pt x="21050" y="5693"/>
                  <a:pt x="21050" y="2955"/>
                  <a:pt x="19582" y="1266"/>
                </a:cubicBezTo>
                <a:moveTo>
                  <a:pt x="2315" y="17881"/>
                </a:moveTo>
                <a:cubicBezTo>
                  <a:pt x="481" y="15770"/>
                  <a:pt x="481" y="12551"/>
                  <a:pt x="2315" y="10439"/>
                </a:cubicBezTo>
                <a:cubicBezTo>
                  <a:pt x="2317" y="10437"/>
                  <a:pt x="2320" y="10434"/>
                  <a:pt x="2323" y="10431"/>
                </a:cubicBezTo>
                <a:lnTo>
                  <a:pt x="2323" y="10431"/>
                </a:lnTo>
                <a:lnTo>
                  <a:pt x="9289" y="2413"/>
                </a:lnTo>
                <a:cubicBezTo>
                  <a:pt x="9472" y="2201"/>
                  <a:pt x="9472" y="1859"/>
                  <a:pt x="9289" y="1648"/>
                </a:cubicBezTo>
                <a:cubicBezTo>
                  <a:pt x="9105" y="1437"/>
                  <a:pt x="8808" y="1437"/>
                  <a:pt x="8624" y="1648"/>
                </a:cubicBezTo>
                <a:lnTo>
                  <a:pt x="1651" y="9675"/>
                </a:lnTo>
                <a:cubicBezTo>
                  <a:pt x="-550" y="12208"/>
                  <a:pt x="-550" y="16112"/>
                  <a:pt x="1651" y="18645"/>
                </a:cubicBezTo>
                <a:cubicBezTo>
                  <a:pt x="3852" y="21178"/>
                  <a:pt x="7420" y="21178"/>
                  <a:pt x="9621" y="18645"/>
                </a:cubicBezTo>
                <a:lnTo>
                  <a:pt x="8948" y="17889"/>
                </a:lnTo>
                <a:cubicBezTo>
                  <a:pt x="7114" y="19991"/>
                  <a:pt x="4147" y="19989"/>
                  <a:pt x="2315" y="17881"/>
                </a:cubicBezTo>
                <a:moveTo>
                  <a:pt x="6300" y="13497"/>
                </a:moveTo>
                <a:cubicBezTo>
                  <a:pt x="7033" y="14341"/>
                  <a:pt x="8223" y="14341"/>
                  <a:pt x="8956" y="13497"/>
                </a:cubicBezTo>
                <a:lnTo>
                  <a:pt x="13937" y="7764"/>
                </a:lnTo>
                <a:cubicBezTo>
                  <a:pt x="14121" y="7553"/>
                  <a:pt x="14121" y="7211"/>
                  <a:pt x="13937" y="7000"/>
                </a:cubicBezTo>
                <a:cubicBezTo>
                  <a:pt x="13754" y="6789"/>
                  <a:pt x="13457" y="6789"/>
                  <a:pt x="13273" y="7000"/>
                </a:cubicBezTo>
                <a:lnTo>
                  <a:pt x="8292" y="12732"/>
                </a:lnTo>
                <a:cubicBezTo>
                  <a:pt x="7926" y="13155"/>
                  <a:pt x="7331" y="13155"/>
                  <a:pt x="6964" y="12732"/>
                </a:cubicBezTo>
                <a:cubicBezTo>
                  <a:pt x="6597" y="12310"/>
                  <a:pt x="6597" y="11626"/>
                  <a:pt x="6964" y="11204"/>
                </a:cubicBezTo>
                <a:lnTo>
                  <a:pt x="8292" y="9675"/>
                </a:lnTo>
                <a:lnTo>
                  <a:pt x="14934" y="2030"/>
                </a:lnTo>
                <a:lnTo>
                  <a:pt x="14270" y="1266"/>
                </a:lnTo>
                <a:lnTo>
                  <a:pt x="6300" y="10439"/>
                </a:lnTo>
                <a:cubicBezTo>
                  <a:pt x="5566" y="11284"/>
                  <a:pt x="5566" y="12653"/>
                  <a:pt x="6300" y="1349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3" name="Shape 2783"/>
          <p:cNvSpPr/>
          <p:nvPr/>
        </p:nvSpPr>
        <p:spPr>
          <a:xfrm>
            <a:off x="17807161" y="11449557"/>
            <a:ext cx="558655" cy="482475"/>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4" name="Shape 2784"/>
          <p:cNvSpPr/>
          <p:nvPr/>
        </p:nvSpPr>
        <p:spPr>
          <a:xfrm>
            <a:off x="18873683" y="11411467"/>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353" y="11229"/>
                </a:moveTo>
                <a:lnTo>
                  <a:pt x="20356" y="11234"/>
                </a:lnTo>
                <a:lnTo>
                  <a:pt x="11029" y="16143"/>
                </a:lnTo>
                <a:lnTo>
                  <a:pt x="11026" y="16138"/>
                </a:lnTo>
                <a:cubicBezTo>
                  <a:pt x="10957" y="16174"/>
                  <a:pt x="10883" y="16200"/>
                  <a:pt x="10800" y="16200"/>
                </a:cubicBezTo>
                <a:cubicBezTo>
                  <a:pt x="10717" y="16200"/>
                  <a:pt x="10643" y="16174"/>
                  <a:pt x="10574" y="16138"/>
                </a:cubicBezTo>
                <a:lnTo>
                  <a:pt x="10571" y="16143"/>
                </a:lnTo>
                <a:lnTo>
                  <a:pt x="1244" y="11234"/>
                </a:lnTo>
                <a:lnTo>
                  <a:pt x="1247" y="11229"/>
                </a:lnTo>
                <a:cubicBezTo>
                  <a:pt x="1091" y="11147"/>
                  <a:pt x="982" y="10988"/>
                  <a:pt x="982" y="10800"/>
                </a:cubicBezTo>
                <a:cubicBezTo>
                  <a:pt x="982" y="10612"/>
                  <a:pt x="1091" y="10453"/>
                  <a:pt x="1247" y="10371"/>
                </a:cubicBezTo>
                <a:lnTo>
                  <a:pt x="1244" y="10366"/>
                </a:lnTo>
                <a:lnTo>
                  <a:pt x="3562" y="9146"/>
                </a:lnTo>
                <a:lnTo>
                  <a:pt x="10113" y="12594"/>
                </a:lnTo>
                <a:lnTo>
                  <a:pt x="10117" y="12588"/>
                </a:lnTo>
                <a:cubicBezTo>
                  <a:pt x="10322" y="12697"/>
                  <a:pt x="10552" y="12764"/>
                  <a:pt x="10800" y="12764"/>
                </a:cubicBezTo>
                <a:cubicBezTo>
                  <a:pt x="11048" y="12764"/>
                  <a:pt x="11278" y="12697"/>
                  <a:pt x="11483" y="12588"/>
                </a:cubicBezTo>
                <a:lnTo>
                  <a:pt x="11486" y="12594"/>
                </a:lnTo>
                <a:lnTo>
                  <a:pt x="18038" y="9146"/>
                </a:lnTo>
                <a:lnTo>
                  <a:pt x="20356" y="10366"/>
                </a:lnTo>
                <a:lnTo>
                  <a:pt x="20353" y="10371"/>
                </a:lnTo>
                <a:cubicBezTo>
                  <a:pt x="20509" y="10453"/>
                  <a:pt x="20618" y="10612"/>
                  <a:pt x="20618" y="10800"/>
                </a:cubicBezTo>
                <a:cubicBezTo>
                  <a:pt x="20618" y="10988"/>
                  <a:pt x="20509" y="11147"/>
                  <a:pt x="20353" y="11229"/>
                </a:cubicBezTo>
                <a:moveTo>
                  <a:pt x="20356" y="14784"/>
                </a:moveTo>
                <a:lnTo>
                  <a:pt x="20353" y="14790"/>
                </a:lnTo>
                <a:cubicBezTo>
                  <a:pt x="20509" y="14872"/>
                  <a:pt x="20618" y="15030"/>
                  <a:pt x="20618" y="15218"/>
                </a:cubicBezTo>
                <a:cubicBezTo>
                  <a:pt x="20618" y="15407"/>
                  <a:pt x="20509" y="15565"/>
                  <a:pt x="20353" y="15647"/>
                </a:cubicBezTo>
                <a:lnTo>
                  <a:pt x="20356" y="15653"/>
                </a:lnTo>
                <a:lnTo>
                  <a:pt x="11029" y="20562"/>
                </a:lnTo>
                <a:lnTo>
                  <a:pt x="11026" y="20556"/>
                </a:lnTo>
                <a:cubicBezTo>
                  <a:pt x="10957" y="20592"/>
                  <a:pt x="10883" y="20618"/>
                  <a:pt x="10800" y="20618"/>
                </a:cubicBezTo>
                <a:cubicBezTo>
                  <a:pt x="10717" y="20618"/>
                  <a:pt x="10643" y="20592"/>
                  <a:pt x="10574" y="20556"/>
                </a:cubicBezTo>
                <a:lnTo>
                  <a:pt x="10571" y="20562"/>
                </a:lnTo>
                <a:lnTo>
                  <a:pt x="1244" y="15653"/>
                </a:lnTo>
                <a:lnTo>
                  <a:pt x="1247" y="15647"/>
                </a:lnTo>
                <a:cubicBezTo>
                  <a:pt x="1091" y="15565"/>
                  <a:pt x="982" y="15407"/>
                  <a:pt x="982" y="15218"/>
                </a:cubicBezTo>
                <a:cubicBezTo>
                  <a:pt x="982" y="15030"/>
                  <a:pt x="1091" y="14872"/>
                  <a:pt x="1247" y="14790"/>
                </a:cubicBezTo>
                <a:lnTo>
                  <a:pt x="1244" y="14784"/>
                </a:lnTo>
                <a:lnTo>
                  <a:pt x="3562" y="13564"/>
                </a:lnTo>
                <a:lnTo>
                  <a:pt x="10113" y="17012"/>
                </a:lnTo>
                <a:lnTo>
                  <a:pt x="10117" y="17006"/>
                </a:lnTo>
                <a:cubicBezTo>
                  <a:pt x="10322" y="17115"/>
                  <a:pt x="10552" y="17182"/>
                  <a:pt x="10800" y="17182"/>
                </a:cubicBezTo>
                <a:cubicBezTo>
                  <a:pt x="11048" y="17182"/>
                  <a:pt x="11278" y="17115"/>
                  <a:pt x="11483" y="17006"/>
                </a:cubicBezTo>
                <a:lnTo>
                  <a:pt x="11486" y="17012"/>
                </a:lnTo>
                <a:lnTo>
                  <a:pt x="18038" y="13564"/>
                </a:lnTo>
                <a:cubicBezTo>
                  <a:pt x="18038" y="13564"/>
                  <a:pt x="20356" y="14784"/>
                  <a:pt x="20356" y="14784"/>
                </a:cubicBezTo>
                <a:close/>
                <a:moveTo>
                  <a:pt x="1244" y="6816"/>
                </a:moveTo>
                <a:lnTo>
                  <a:pt x="1247" y="6811"/>
                </a:lnTo>
                <a:cubicBezTo>
                  <a:pt x="1091" y="6728"/>
                  <a:pt x="982" y="6570"/>
                  <a:pt x="982" y="6382"/>
                </a:cubicBezTo>
                <a:cubicBezTo>
                  <a:pt x="982" y="6194"/>
                  <a:pt x="1091" y="6035"/>
                  <a:pt x="1247" y="5953"/>
                </a:cubicBezTo>
                <a:lnTo>
                  <a:pt x="1244" y="5947"/>
                </a:lnTo>
                <a:lnTo>
                  <a:pt x="10571" y="1038"/>
                </a:lnTo>
                <a:lnTo>
                  <a:pt x="10574" y="1044"/>
                </a:lnTo>
                <a:cubicBezTo>
                  <a:pt x="10643" y="1008"/>
                  <a:pt x="10717" y="982"/>
                  <a:pt x="10800" y="982"/>
                </a:cubicBezTo>
                <a:cubicBezTo>
                  <a:pt x="10883" y="982"/>
                  <a:pt x="10957" y="1008"/>
                  <a:pt x="11026" y="1044"/>
                </a:cubicBezTo>
                <a:lnTo>
                  <a:pt x="11029" y="1038"/>
                </a:lnTo>
                <a:lnTo>
                  <a:pt x="20356" y="5947"/>
                </a:lnTo>
                <a:lnTo>
                  <a:pt x="20353" y="5953"/>
                </a:lnTo>
                <a:cubicBezTo>
                  <a:pt x="20509" y="6035"/>
                  <a:pt x="20618" y="6194"/>
                  <a:pt x="20618" y="6382"/>
                </a:cubicBezTo>
                <a:cubicBezTo>
                  <a:pt x="20618" y="6570"/>
                  <a:pt x="20509" y="6728"/>
                  <a:pt x="20353" y="6811"/>
                </a:cubicBezTo>
                <a:lnTo>
                  <a:pt x="20356" y="6816"/>
                </a:lnTo>
                <a:lnTo>
                  <a:pt x="11029" y="11725"/>
                </a:lnTo>
                <a:lnTo>
                  <a:pt x="11026" y="11720"/>
                </a:lnTo>
                <a:cubicBezTo>
                  <a:pt x="10957" y="11756"/>
                  <a:pt x="10883" y="11782"/>
                  <a:pt x="10800" y="11782"/>
                </a:cubicBezTo>
                <a:cubicBezTo>
                  <a:pt x="10717" y="11782"/>
                  <a:pt x="10643" y="11756"/>
                  <a:pt x="10574" y="11720"/>
                </a:cubicBezTo>
                <a:lnTo>
                  <a:pt x="10571" y="11725"/>
                </a:lnTo>
                <a:cubicBezTo>
                  <a:pt x="10571" y="11725"/>
                  <a:pt x="1244" y="6816"/>
                  <a:pt x="1244" y="6816"/>
                </a:cubicBezTo>
                <a:close/>
                <a:moveTo>
                  <a:pt x="21600" y="10800"/>
                </a:moveTo>
                <a:cubicBezTo>
                  <a:pt x="21600" y="10234"/>
                  <a:pt x="21278" y="9749"/>
                  <a:pt x="20810" y="9503"/>
                </a:cubicBezTo>
                <a:lnTo>
                  <a:pt x="20813" y="9497"/>
                </a:lnTo>
                <a:lnTo>
                  <a:pt x="19092" y="8591"/>
                </a:lnTo>
                <a:lnTo>
                  <a:pt x="20813" y="7685"/>
                </a:lnTo>
                <a:lnTo>
                  <a:pt x="20810" y="7679"/>
                </a:lnTo>
                <a:cubicBezTo>
                  <a:pt x="21278" y="7433"/>
                  <a:pt x="21600" y="6948"/>
                  <a:pt x="21600" y="6382"/>
                </a:cubicBezTo>
                <a:cubicBezTo>
                  <a:pt x="21600" y="5816"/>
                  <a:pt x="21278" y="5331"/>
                  <a:pt x="20810" y="5085"/>
                </a:cubicBezTo>
                <a:lnTo>
                  <a:pt x="20813" y="5079"/>
                </a:lnTo>
                <a:lnTo>
                  <a:pt x="11486" y="170"/>
                </a:lnTo>
                <a:lnTo>
                  <a:pt x="11483" y="175"/>
                </a:lnTo>
                <a:cubicBezTo>
                  <a:pt x="11278" y="67"/>
                  <a:pt x="11048" y="0"/>
                  <a:pt x="10800" y="0"/>
                </a:cubicBezTo>
                <a:cubicBezTo>
                  <a:pt x="10552" y="0"/>
                  <a:pt x="10322" y="67"/>
                  <a:pt x="10117" y="175"/>
                </a:cubicBezTo>
                <a:lnTo>
                  <a:pt x="10113" y="170"/>
                </a:lnTo>
                <a:lnTo>
                  <a:pt x="786" y="5079"/>
                </a:lnTo>
                <a:lnTo>
                  <a:pt x="790" y="5085"/>
                </a:lnTo>
                <a:cubicBezTo>
                  <a:pt x="322" y="5331"/>
                  <a:pt x="0" y="5816"/>
                  <a:pt x="0" y="6382"/>
                </a:cubicBezTo>
                <a:cubicBezTo>
                  <a:pt x="0" y="6948"/>
                  <a:pt x="322" y="7433"/>
                  <a:pt x="790" y="7679"/>
                </a:cubicBezTo>
                <a:lnTo>
                  <a:pt x="786" y="7685"/>
                </a:lnTo>
                <a:lnTo>
                  <a:pt x="2508" y="8591"/>
                </a:lnTo>
                <a:lnTo>
                  <a:pt x="786" y="9497"/>
                </a:lnTo>
                <a:lnTo>
                  <a:pt x="790" y="9503"/>
                </a:lnTo>
                <a:cubicBezTo>
                  <a:pt x="322" y="9749"/>
                  <a:pt x="0" y="10234"/>
                  <a:pt x="0" y="10800"/>
                </a:cubicBezTo>
                <a:cubicBezTo>
                  <a:pt x="0" y="11366"/>
                  <a:pt x="322" y="11851"/>
                  <a:pt x="790" y="12097"/>
                </a:cubicBezTo>
                <a:lnTo>
                  <a:pt x="786" y="12103"/>
                </a:lnTo>
                <a:lnTo>
                  <a:pt x="2508" y="13009"/>
                </a:lnTo>
                <a:lnTo>
                  <a:pt x="786" y="13915"/>
                </a:lnTo>
                <a:lnTo>
                  <a:pt x="790" y="13921"/>
                </a:lnTo>
                <a:cubicBezTo>
                  <a:pt x="322" y="14167"/>
                  <a:pt x="0" y="14652"/>
                  <a:pt x="0" y="15218"/>
                </a:cubicBezTo>
                <a:cubicBezTo>
                  <a:pt x="0" y="15784"/>
                  <a:pt x="322" y="16269"/>
                  <a:pt x="790" y="16515"/>
                </a:cubicBezTo>
                <a:lnTo>
                  <a:pt x="786" y="16521"/>
                </a:lnTo>
                <a:lnTo>
                  <a:pt x="10113" y="21430"/>
                </a:lnTo>
                <a:lnTo>
                  <a:pt x="10117" y="21425"/>
                </a:lnTo>
                <a:cubicBezTo>
                  <a:pt x="10322" y="21533"/>
                  <a:pt x="10552" y="21600"/>
                  <a:pt x="10800" y="21600"/>
                </a:cubicBezTo>
                <a:cubicBezTo>
                  <a:pt x="11048" y="21600"/>
                  <a:pt x="11278" y="21533"/>
                  <a:pt x="11483" y="21425"/>
                </a:cubicBezTo>
                <a:lnTo>
                  <a:pt x="11486" y="21430"/>
                </a:lnTo>
                <a:lnTo>
                  <a:pt x="20813" y="16521"/>
                </a:lnTo>
                <a:lnTo>
                  <a:pt x="20810" y="16515"/>
                </a:lnTo>
                <a:cubicBezTo>
                  <a:pt x="21278" y="16269"/>
                  <a:pt x="21600" y="15784"/>
                  <a:pt x="21600" y="15218"/>
                </a:cubicBezTo>
                <a:cubicBezTo>
                  <a:pt x="21600" y="14652"/>
                  <a:pt x="21278" y="14167"/>
                  <a:pt x="20810" y="13921"/>
                </a:cubicBezTo>
                <a:lnTo>
                  <a:pt x="20813" y="13915"/>
                </a:lnTo>
                <a:lnTo>
                  <a:pt x="19092" y="13009"/>
                </a:lnTo>
                <a:lnTo>
                  <a:pt x="20813" y="12103"/>
                </a:lnTo>
                <a:lnTo>
                  <a:pt x="20810" y="12097"/>
                </a:lnTo>
                <a:cubicBezTo>
                  <a:pt x="21278" y="11851"/>
                  <a:pt x="21600" y="11366"/>
                  <a:pt x="216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5" name="Shape 2785"/>
          <p:cNvSpPr/>
          <p:nvPr/>
        </p:nvSpPr>
        <p:spPr>
          <a:xfrm>
            <a:off x="19940206" y="11462253"/>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6" name="Shape 2786"/>
          <p:cNvSpPr/>
          <p:nvPr/>
        </p:nvSpPr>
        <p:spPr>
          <a:xfrm>
            <a:off x="21006727" y="11436860"/>
            <a:ext cx="558253" cy="507899"/>
          </a:xfrm>
          <a:custGeom>
            <a:avLst/>
            <a:gdLst/>
            <a:ahLst/>
            <a:cxnLst>
              <a:cxn ang="0">
                <a:pos x="wd2" y="hd2"/>
              </a:cxn>
              <a:cxn ang="5400000">
                <a:pos x="wd2" y="hd2"/>
              </a:cxn>
              <a:cxn ang="10800000">
                <a:pos x="wd2" y="hd2"/>
              </a:cxn>
              <a:cxn ang="16200000">
                <a:pos x="wd2" y="hd2"/>
              </a:cxn>
            </a:cxnLst>
            <a:rect l="0" t="0" r="r" b="b"/>
            <a:pathLst>
              <a:path w="21079" h="20458" extrusionOk="0">
                <a:moveTo>
                  <a:pt x="8629" y="9718"/>
                </a:moveTo>
                <a:cubicBezTo>
                  <a:pt x="8364" y="9718"/>
                  <a:pt x="8150" y="9946"/>
                  <a:pt x="8150" y="10229"/>
                </a:cubicBezTo>
                <a:cubicBezTo>
                  <a:pt x="8150" y="10512"/>
                  <a:pt x="8364" y="10740"/>
                  <a:pt x="8629" y="10740"/>
                </a:cubicBezTo>
                <a:cubicBezTo>
                  <a:pt x="8894" y="10740"/>
                  <a:pt x="9109" y="10512"/>
                  <a:pt x="9109" y="10229"/>
                </a:cubicBezTo>
                <a:cubicBezTo>
                  <a:pt x="9109" y="9946"/>
                  <a:pt x="8894" y="9718"/>
                  <a:pt x="8629" y="9718"/>
                </a:cubicBezTo>
                <a:moveTo>
                  <a:pt x="19841" y="17227"/>
                </a:moveTo>
                <a:cubicBezTo>
                  <a:pt x="18962" y="17974"/>
                  <a:pt x="18122" y="17900"/>
                  <a:pt x="18122" y="17900"/>
                </a:cubicBezTo>
                <a:cubicBezTo>
                  <a:pt x="17681" y="17900"/>
                  <a:pt x="16277" y="16919"/>
                  <a:pt x="9448" y="11852"/>
                </a:cubicBezTo>
                <a:lnTo>
                  <a:pt x="10866" y="10844"/>
                </a:lnTo>
                <a:cubicBezTo>
                  <a:pt x="10866" y="10844"/>
                  <a:pt x="19841" y="17227"/>
                  <a:pt x="19841" y="17227"/>
                </a:cubicBezTo>
                <a:close/>
                <a:moveTo>
                  <a:pt x="6661" y="12605"/>
                </a:moveTo>
                <a:cubicBezTo>
                  <a:pt x="6010" y="12349"/>
                  <a:pt x="5264" y="12239"/>
                  <a:pt x="4521" y="12267"/>
                </a:cubicBezTo>
                <a:cubicBezTo>
                  <a:pt x="15686" y="3965"/>
                  <a:pt x="17591" y="2558"/>
                  <a:pt x="18122" y="2558"/>
                </a:cubicBezTo>
                <a:cubicBezTo>
                  <a:pt x="18122" y="2558"/>
                  <a:pt x="18962" y="2484"/>
                  <a:pt x="19841" y="3231"/>
                </a:cubicBezTo>
                <a:cubicBezTo>
                  <a:pt x="19841" y="3231"/>
                  <a:pt x="6661" y="12605"/>
                  <a:pt x="6661" y="12605"/>
                </a:cubicBezTo>
                <a:close/>
                <a:moveTo>
                  <a:pt x="5586" y="19031"/>
                </a:moveTo>
                <a:cubicBezTo>
                  <a:pt x="4111" y="19863"/>
                  <a:pt x="2224" y="19369"/>
                  <a:pt x="1372" y="17927"/>
                </a:cubicBezTo>
                <a:cubicBezTo>
                  <a:pt x="520" y="16485"/>
                  <a:pt x="1026" y="14640"/>
                  <a:pt x="2501" y="13808"/>
                </a:cubicBezTo>
                <a:cubicBezTo>
                  <a:pt x="3977" y="12975"/>
                  <a:pt x="6532" y="13092"/>
                  <a:pt x="7383" y="14534"/>
                </a:cubicBezTo>
                <a:cubicBezTo>
                  <a:pt x="8235" y="15977"/>
                  <a:pt x="7062" y="18198"/>
                  <a:pt x="5586" y="19031"/>
                </a:cubicBezTo>
                <a:moveTo>
                  <a:pt x="4521" y="8191"/>
                </a:moveTo>
                <a:cubicBezTo>
                  <a:pt x="5264" y="8219"/>
                  <a:pt x="6010" y="8109"/>
                  <a:pt x="6661" y="7853"/>
                </a:cubicBezTo>
                <a:lnTo>
                  <a:pt x="7765" y="8638"/>
                </a:lnTo>
                <a:cubicBezTo>
                  <a:pt x="7345" y="8950"/>
                  <a:pt x="6901" y="9281"/>
                  <a:pt x="6443" y="9621"/>
                </a:cubicBezTo>
                <a:cubicBezTo>
                  <a:pt x="5833" y="9167"/>
                  <a:pt x="5200" y="8696"/>
                  <a:pt x="4521" y="8191"/>
                </a:cubicBezTo>
                <a:moveTo>
                  <a:pt x="2501" y="6650"/>
                </a:moveTo>
                <a:cubicBezTo>
                  <a:pt x="1026" y="5818"/>
                  <a:pt x="520" y="3973"/>
                  <a:pt x="1372" y="2531"/>
                </a:cubicBezTo>
                <a:cubicBezTo>
                  <a:pt x="2224" y="1089"/>
                  <a:pt x="4111" y="595"/>
                  <a:pt x="5586" y="1427"/>
                </a:cubicBezTo>
                <a:cubicBezTo>
                  <a:pt x="7062" y="2260"/>
                  <a:pt x="8235" y="4481"/>
                  <a:pt x="7383" y="5924"/>
                </a:cubicBezTo>
                <a:cubicBezTo>
                  <a:pt x="6532" y="7366"/>
                  <a:pt x="3977" y="7483"/>
                  <a:pt x="2501" y="6650"/>
                </a:cubicBezTo>
                <a:moveTo>
                  <a:pt x="21079" y="3580"/>
                </a:moveTo>
                <a:cubicBezTo>
                  <a:pt x="21079" y="2451"/>
                  <a:pt x="19262" y="1535"/>
                  <a:pt x="18203" y="1535"/>
                </a:cubicBezTo>
                <a:lnTo>
                  <a:pt x="18122" y="1535"/>
                </a:lnTo>
                <a:cubicBezTo>
                  <a:pt x="17404" y="1535"/>
                  <a:pt x="17139" y="1673"/>
                  <a:pt x="8610" y="8009"/>
                </a:cubicBezTo>
                <a:lnTo>
                  <a:pt x="7613" y="7300"/>
                </a:lnTo>
                <a:cubicBezTo>
                  <a:pt x="7876" y="7084"/>
                  <a:pt x="8104" y="6833"/>
                  <a:pt x="8275" y="6534"/>
                </a:cubicBezTo>
                <a:cubicBezTo>
                  <a:pt x="9372" y="4611"/>
                  <a:pt x="7861" y="1650"/>
                  <a:pt x="5960" y="539"/>
                </a:cubicBezTo>
                <a:cubicBezTo>
                  <a:pt x="4060" y="-571"/>
                  <a:pt x="1629" y="88"/>
                  <a:pt x="532" y="2011"/>
                </a:cubicBezTo>
                <a:cubicBezTo>
                  <a:pt x="-521" y="3857"/>
                  <a:pt x="41" y="6194"/>
                  <a:pt x="1769" y="7361"/>
                </a:cubicBezTo>
                <a:cubicBezTo>
                  <a:pt x="3185" y="8414"/>
                  <a:pt x="4458" y="9360"/>
                  <a:pt x="5626" y="10229"/>
                </a:cubicBezTo>
                <a:cubicBezTo>
                  <a:pt x="4461" y="11096"/>
                  <a:pt x="3178" y="12049"/>
                  <a:pt x="1769" y="13097"/>
                </a:cubicBezTo>
                <a:cubicBezTo>
                  <a:pt x="40" y="14264"/>
                  <a:pt x="-521" y="16601"/>
                  <a:pt x="532" y="18447"/>
                </a:cubicBezTo>
                <a:cubicBezTo>
                  <a:pt x="1629" y="20371"/>
                  <a:pt x="4060" y="21029"/>
                  <a:pt x="5960" y="19919"/>
                </a:cubicBezTo>
                <a:cubicBezTo>
                  <a:pt x="7861" y="18808"/>
                  <a:pt x="9372" y="15847"/>
                  <a:pt x="8275" y="13924"/>
                </a:cubicBezTo>
                <a:cubicBezTo>
                  <a:pt x="8104" y="13625"/>
                  <a:pt x="7876" y="13374"/>
                  <a:pt x="7613" y="13158"/>
                </a:cubicBezTo>
                <a:lnTo>
                  <a:pt x="8610" y="12449"/>
                </a:lnTo>
                <a:cubicBezTo>
                  <a:pt x="17134" y="18781"/>
                  <a:pt x="17404" y="18923"/>
                  <a:pt x="18122" y="18923"/>
                </a:cubicBezTo>
                <a:lnTo>
                  <a:pt x="18203" y="18923"/>
                </a:lnTo>
                <a:cubicBezTo>
                  <a:pt x="19262" y="18923"/>
                  <a:pt x="21079" y="18007"/>
                  <a:pt x="21079" y="16878"/>
                </a:cubicBezTo>
                <a:lnTo>
                  <a:pt x="11731" y="10229"/>
                </a:lnTo>
                <a:cubicBezTo>
                  <a:pt x="11731" y="10229"/>
                  <a:pt x="21079" y="3580"/>
                  <a:pt x="21079" y="3580"/>
                </a:cubicBezTo>
                <a:close/>
                <a:moveTo>
                  <a:pt x="4639" y="16789"/>
                </a:moveTo>
                <a:cubicBezTo>
                  <a:pt x="4496" y="16859"/>
                  <a:pt x="4332" y="16897"/>
                  <a:pt x="4162" y="16897"/>
                </a:cubicBezTo>
                <a:cubicBezTo>
                  <a:pt x="3846" y="16897"/>
                  <a:pt x="3544" y="16764"/>
                  <a:pt x="3411" y="16567"/>
                </a:cubicBezTo>
                <a:cubicBezTo>
                  <a:pt x="3347" y="16471"/>
                  <a:pt x="3351" y="16406"/>
                  <a:pt x="3362" y="16361"/>
                </a:cubicBezTo>
                <a:cubicBezTo>
                  <a:pt x="3392" y="16240"/>
                  <a:pt x="3511" y="16117"/>
                  <a:pt x="3682" y="16034"/>
                </a:cubicBezTo>
                <a:cubicBezTo>
                  <a:pt x="3891" y="15930"/>
                  <a:pt x="4198" y="15869"/>
                  <a:pt x="4503" y="15869"/>
                </a:cubicBezTo>
                <a:cubicBezTo>
                  <a:pt x="4935" y="15869"/>
                  <a:pt x="5194" y="15988"/>
                  <a:pt x="5273" y="16050"/>
                </a:cubicBezTo>
                <a:cubicBezTo>
                  <a:pt x="5252" y="16207"/>
                  <a:pt x="5019" y="16601"/>
                  <a:pt x="4639" y="16789"/>
                </a:cubicBezTo>
                <a:moveTo>
                  <a:pt x="4503" y="14845"/>
                </a:moveTo>
                <a:cubicBezTo>
                  <a:pt x="4065" y="14845"/>
                  <a:pt x="3621" y="14936"/>
                  <a:pt x="3279" y="15105"/>
                </a:cubicBezTo>
                <a:cubicBezTo>
                  <a:pt x="2435" y="15522"/>
                  <a:pt x="2147" y="16443"/>
                  <a:pt x="2633" y="17165"/>
                </a:cubicBezTo>
                <a:cubicBezTo>
                  <a:pt x="2960" y="17649"/>
                  <a:pt x="3553" y="17919"/>
                  <a:pt x="4162" y="17919"/>
                </a:cubicBezTo>
                <a:cubicBezTo>
                  <a:pt x="4461" y="17919"/>
                  <a:pt x="4764" y="17854"/>
                  <a:pt x="5041" y="17717"/>
                </a:cubicBezTo>
                <a:cubicBezTo>
                  <a:pt x="5885" y="17300"/>
                  <a:pt x="6555" y="16190"/>
                  <a:pt x="6069" y="15469"/>
                </a:cubicBezTo>
                <a:cubicBezTo>
                  <a:pt x="5779" y="15040"/>
                  <a:pt x="5146" y="14845"/>
                  <a:pt x="4503" y="14845"/>
                </a:cubicBezTo>
                <a:moveTo>
                  <a:pt x="4503" y="4590"/>
                </a:moveTo>
                <a:cubicBezTo>
                  <a:pt x="4198" y="4590"/>
                  <a:pt x="3891" y="4528"/>
                  <a:pt x="3682" y="4425"/>
                </a:cubicBezTo>
                <a:cubicBezTo>
                  <a:pt x="3511" y="4341"/>
                  <a:pt x="3392" y="4219"/>
                  <a:pt x="3362" y="4098"/>
                </a:cubicBezTo>
                <a:cubicBezTo>
                  <a:pt x="3351" y="4052"/>
                  <a:pt x="3347" y="3987"/>
                  <a:pt x="3411" y="3891"/>
                </a:cubicBezTo>
                <a:cubicBezTo>
                  <a:pt x="3544" y="3694"/>
                  <a:pt x="3846" y="3561"/>
                  <a:pt x="4162" y="3561"/>
                </a:cubicBezTo>
                <a:cubicBezTo>
                  <a:pt x="4332" y="3561"/>
                  <a:pt x="4496" y="3599"/>
                  <a:pt x="4639" y="3669"/>
                </a:cubicBezTo>
                <a:cubicBezTo>
                  <a:pt x="5019" y="3857"/>
                  <a:pt x="5252" y="4252"/>
                  <a:pt x="5273" y="4408"/>
                </a:cubicBezTo>
                <a:cubicBezTo>
                  <a:pt x="5194" y="4470"/>
                  <a:pt x="4935" y="4590"/>
                  <a:pt x="4503" y="4590"/>
                </a:cubicBezTo>
                <a:moveTo>
                  <a:pt x="5041" y="2741"/>
                </a:moveTo>
                <a:cubicBezTo>
                  <a:pt x="4764" y="2604"/>
                  <a:pt x="4461" y="2539"/>
                  <a:pt x="4162" y="2539"/>
                </a:cubicBezTo>
                <a:cubicBezTo>
                  <a:pt x="3553" y="2539"/>
                  <a:pt x="2960" y="2809"/>
                  <a:pt x="2633" y="3294"/>
                </a:cubicBezTo>
                <a:cubicBezTo>
                  <a:pt x="2147" y="4015"/>
                  <a:pt x="2435" y="4937"/>
                  <a:pt x="3279" y="5353"/>
                </a:cubicBezTo>
                <a:cubicBezTo>
                  <a:pt x="3621" y="5522"/>
                  <a:pt x="4065" y="5613"/>
                  <a:pt x="4503" y="5613"/>
                </a:cubicBezTo>
                <a:cubicBezTo>
                  <a:pt x="5146" y="5613"/>
                  <a:pt x="5779" y="5418"/>
                  <a:pt x="6069" y="4990"/>
                </a:cubicBezTo>
                <a:cubicBezTo>
                  <a:pt x="6555" y="4268"/>
                  <a:pt x="5885" y="3158"/>
                  <a:pt x="5041" y="274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7" name="Shape 2787"/>
          <p:cNvSpPr/>
          <p:nvPr/>
        </p:nvSpPr>
        <p:spPr>
          <a:xfrm>
            <a:off x="22073249" y="11411467"/>
            <a:ext cx="558309" cy="558681"/>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88" name="Shape 2788"/>
          <p:cNvSpPr/>
          <p:nvPr/>
        </p:nvSpPr>
        <p:spPr>
          <a:xfrm>
            <a:off x="10762180" y="7142054"/>
            <a:ext cx="2555808" cy="53846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Miscellaneous</a:t>
            </a:r>
          </a:p>
        </p:txBody>
      </p:sp>
    </p:spTree>
    <p:extLst>
      <p:ext uri="{BB962C8B-B14F-4D97-AF65-F5344CB8AC3E}">
        <p14:creationId xmlns:p14="http://schemas.microsoft.com/office/powerpoint/2010/main" val="10697559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0" name="Shape 2790"/>
          <p:cNvSpPr/>
          <p:nvPr/>
        </p:nvSpPr>
        <p:spPr>
          <a:xfrm>
            <a:off x="1758542" y="2929264"/>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3436" y="17550"/>
                </a:moveTo>
                <a:lnTo>
                  <a:pt x="10309" y="17550"/>
                </a:lnTo>
                <a:cubicBezTo>
                  <a:pt x="10580" y="17550"/>
                  <a:pt x="10800" y="17248"/>
                  <a:pt x="10800" y="16875"/>
                </a:cubicBezTo>
                <a:cubicBezTo>
                  <a:pt x="10800" y="16503"/>
                  <a:pt x="10580" y="16200"/>
                  <a:pt x="10309" y="16200"/>
                </a:cubicBezTo>
                <a:lnTo>
                  <a:pt x="3436" y="16200"/>
                </a:lnTo>
                <a:cubicBezTo>
                  <a:pt x="3166" y="16200"/>
                  <a:pt x="2945" y="16503"/>
                  <a:pt x="2945" y="16875"/>
                </a:cubicBezTo>
                <a:cubicBezTo>
                  <a:pt x="2945" y="17248"/>
                  <a:pt x="3166" y="17550"/>
                  <a:pt x="3436" y="17550"/>
                </a:cubicBezTo>
                <a:moveTo>
                  <a:pt x="3436" y="14850"/>
                </a:moveTo>
                <a:lnTo>
                  <a:pt x="12273" y="14850"/>
                </a:lnTo>
                <a:cubicBezTo>
                  <a:pt x="12544" y="14850"/>
                  <a:pt x="12764" y="14548"/>
                  <a:pt x="12764" y="14175"/>
                </a:cubicBezTo>
                <a:cubicBezTo>
                  <a:pt x="12764" y="13803"/>
                  <a:pt x="12544" y="13500"/>
                  <a:pt x="12273" y="13500"/>
                </a:cubicBezTo>
                <a:lnTo>
                  <a:pt x="3436" y="13500"/>
                </a:lnTo>
                <a:cubicBezTo>
                  <a:pt x="3166" y="13500"/>
                  <a:pt x="2945" y="13803"/>
                  <a:pt x="2945" y="14175"/>
                </a:cubicBezTo>
                <a:cubicBezTo>
                  <a:pt x="2945" y="14548"/>
                  <a:pt x="3166" y="14850"/>
                  <a:pt x="3436" y="14850"/>
                </a:cubicBezTo>
                <a:moveTo>
                  <a:pt x="20618" y="4050"/>
                </a:moveTo>
                <a:lnTo>
                  <a:pt x="982" y="4050"/>
                </a:lnTo>
                <a:lnTo>
                  <a:pt x="982" y="1350"/>
                </a:lnTo>
                <a:lnTo>
                  <a:pt x="20618" y="1350"/>
                </a:lnTo>
                <a:cubicBezTo>
                  <a:pt x="20618" y="1350"/>
                  <a:pt x="20618" y="4050"/>
                  <a:pt x="20618" y="4050"/>
                </a:cubicBezTo>
                <a:close/>
                <a:moveTo>
                  <a:pt x="20618" y="20250"/>
                </a:moveTo>
                <a:lnTo>
                  <a:pt x="982" y="20250"/>
                </a:lnTo>
                <a:lnTo>
                  <a:pt x="982" y="9450"/>
                </a:lnTo>
                <a:lnTo>
                  <a:pt x="20618" y="9450"/>
                </a:lnTo>
                <a:cubicBezTo>
                  <a:pt x="20618" y="9450"/>
                  <a:pt x="20618" y="20250"/>
                  <a:pt x="20618" y="20250"/>
                </a:cubicBezTo>
                <a:close/>
                <a:moveTo>
                  <a:pt x="20618" y="0"/>
                </a:moveTo>
                <a:lnTo>
                  <a:pt x="982" y="0"/>
                </a:lnTo>
                <a:cubicBezTo>
                  <a:pt x="440" y="0"/>
                  <a:pt x="0" y="605"/>
                  <a:pt x="0" y="1350"/>
                </a:cubicBezTo>
                <a:lnTo>
                  <a:pt x="0" y="20250"/>
                </a:lnTo>
                <a:cubicBezTo>
                  <a:pt x="0" y="20995"/>
                  <a:pt x="440" y="21600"/>
                  <a:pt x="982" y="21600"/>
                </a:cubicBezTo>
                <a:lnTo>
                  <a:pt x="20618" y="21600"/>
                </a:lnTo>
                <a:cubicBezTo>
                  <a:pt x="21160" y="21600"/>
                  <a:pt x="21600" y="20995"/>
                  <a:pt x="21600" y="20250"/>
                </a:cubicBezTo>
                <a:lnTo>
                  <a:pt x="21600" y="1350"/>
                </a:lnTo>
                <a:cubicBezTo>
                  <a:pt x="21600" y="605"/>
                  <a:pt x="21160" y="0"/>
                  <a:pt x="20618" y="0"/>
                </a:cubicBezTo>
                <a:moveTo>
                  <a:pt x="16200" y="17550"/>
                </a:moveTo>
                <a:lnTo>
                  <a:pt x="18164" y="17550"/>
                </a:lnTo>
                <a:cubicBezTo>
                  <a:pt x="18434" y="17550"/>
                  <a:pt x="18655" y="17248"/>
                  <a:pt x="18655" y="16875"/>
                </a:cubicBezTo>
                <a:lnTo>
                  <a:pt x="18655" y="14175"/>
                </a:lnTo>
                <a:cubicBezTo>
                  <a:pt x="18655" y="13803"/>
                  <a:pt x="18434" y="13500"/>
                  <a:pt x="18164" y="13500"/>
                </a:cubicBezTo>
                <a:lnTo>
                  <a:pt x="16200" y="13500"/>
                </a:lnTo>
                <a:cubicBezTo>
                  <a:pt x="15929" y="13500"/>
                  <a:pt x="15709" y="13803"/>
                  <a:pt x="15709" y="14175"/>
                </a:cubicBezTo>
                <a:lnTo>
                  <a:pt x="15709" y="16875"/>
                </a:lnTo>
                <a:cubicBezTo>
                  <a:pt x="15709" y="17248"/>
                  <a:pt x="15929" y="17550"/>
                  <a:pt x="16200" y="1755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1" name="Shape 2791"/>
          <p:cNvSpPr/>
          <p:nvPr/>
        </p:nvSpPr>
        <p:spPr>
          <a:xfrm>
            <a:off x="2825064" y="2903870"/>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0"/>
                </a:moveTo>
                <a:lnTo>
                  <a:pt x="4909" y="0"/>
                </a:lnTo>
                <a:cubicBezTo>
                  <a:pt x="4367" y="0"/>
                  <a:pt x="3927" y="538"/>
                  <a:pt x="3927" y="1200"/>
                </a:cubicBezTo>
                <a:lnTo>
                  <a:pt x="3927" y="3000"/>
                </a:lnTo>
                <a:cubicBezTo>
                  <a:pt x="3927" y="3332"/>
                  <a:pt x="4147" y="3600"/>
                  <a:pt x="4418" y="3600"/>
                </a:cubicBezTo>
                <a:cubicBezTo>
                  <a:pt x="4689" y="3600"/>
                  <a:pt x="4909" y="3332"/>
                  <a:pt x="4909" y="3000"/>
                </a:cubicBezTo>
                <a:lnTo>
                  <a:pt x="4909" y="1200"/>
                </a:lnTo>
                <a:lnTo>
                  <a:pt x="20618" y="1200"/>
                </a:lnTo>
                <a:lnTo>
                  <a:pt x="20618" y="15600"/>
                </a:lnTo>
                <a:lnTo>
                  <a:pt x="19145" y="15600"/>
                </a:lnTo>
                <a:cubicBezTo>
                  <a:pt x="18875" y="15600"/>
                  <a:pt x="18655" y="15869"/>
                  <a:pt x="18655" y="16200"/>
                </a:cubicBezTo>
                <a:cubicBezTo>
                  <a:pt x="18655" y="16532"/>
                  <a:pt x="18875" y="16800"/>
                  <a:pt x="19145" y="16800"/>
                </a:cubicBezTo>
                <a:lnTo>
                  <a:pt x="20618" y="16800"/>
                </a:lnTo>
                <a:cubicBezTo>
                  <a:pt x="21160" y="16800"/>
                  <a:pt x="21600" y="16262"/>
                  <a:pt x="21600" y="15600"/>
                </a:cubicBezTo>
                <a:lnTo>
                  <a:pt x="21600" y="1200"/>
                </a:lnTo>
                <a:cubicBezTo>
                  <a:pt x="21600" y="538"/>
                  <a:pt x="21160" y="0"/>
                  <a:pt x="20618" y="0"/>
                </a:cubicBezTo>
                <a:moveTo>
                  <a:pt x="16691" y="8400"/>
                </a:moveTo>
                <a:lnTo>
                  <a:pt x="982" y="8400"/>
                </a:lnTo>
                <a:lnTo>
                  <a:pt x="982" y="6000"/>
                </a:lnTo>
                <a:lnTo>
                  <a:pt x="16691" y="6000"/>
                </a:lnTo>
                <a:cubicBezTo>
                  <a:pt x="16691" y="6000"/>
                  <a:pt x="16691" y="8400"/>
                  <a:pt x="16691" y="8400"/>
                </a:cubicBezTo>
                <a:close/>
                <a:moveTo>
                  <a:pt x="16691" y="20400"/>
                </a:moveTo>
                <a:lnTo>
                  <a:pt x="982" y="20400"/>
                </a:lnTo>
                <a:lnTo>
                  <a:pt x="982" y="12000"/>
                </a:lnTo>
                <a:lnTo>
                  <a:pt x="16691" y="12000"/>
                </a:lnTo>
                <a:cubicBezTo>
                  <a:pt x="16691" y="12000"/>
                  <a:pt x="16691" y="20400"/>
                  <a:pt x="16691" y="20400"/>
                </a:cubicBezTo>
                <a:close/>
                <a:moveTo>
                  <a:pt x="16691" y="4800"/>
                </a:moveTo>
                <a:lnTo>
                  <a:pt x="982" y="4800"/>
                </a:lnTo>
                <a:cubicBezTo>
                  <a:pt x="440" y="4800"/>
                  <a:pt x="0" y="5338"/>
                  <a:pt x="0" y="6000"/>
                </a:cubicBezTo>
                <a:lnTo>
                  <a:pt x="0" y="20400"/>
                </a:lnTo>
                <a:cubicBezTo>
                  <a:pt x="0" y="21062"/>
                  <a:pt x="440" y="21600"/>
                  <a:pt x="982" y="21600"/>
                </a:cubicBezTo>
                <a:lnTo>
                  <a:pt x="16691" y="21600"/>
                </a:lnTo>
                <a:cubicBezTo>
                  <a:pt x="17233" y="21600"/>
                  <a:pt x="17673" y="21062"/>
                  <a:pt x="17673" y="20400"/>
                </a:cubicBezTo>
                <a:lnTo>
                  <a:pt x="17673" y="6000"/>
                </a:lnTo>
                <a:cubicBezTo>
                  <a:pt x="17673" y="5338"/>
                  <a:pt x="17233" y="4800"/>
                  <a:pt x="16691" y="4800"/>
                </a:cubicBezTo>
                <a:moveTo>
                  <a:pt x="3436" y="18000"/>
                </a:moveTo>
                <a:lnTo>
                  <a:pt x="7364" y="18000"/>
                </a:lnTo>
                <a:cubicBezTo>
                  <a:pt x="7634" y="18000"/>
                  <a:pt x="7855" y="17732"/>
                  <a:pt x="7855" y="17400"/>
                </a:cubicBezTo>
                <a:cubicBezTo>
                  <a:pt x="7855" y="17069"/>
                  <a:pt x="7634" y="16800"/>
                  <a:pt x="7364" y="16800"/>
                </a:cubicBezTo>
                <a:lnTo>
                  <a:pt x="3436" y="16800"/>
                </a:lnTo>
                <a:cubicBezTo>
                  <a:pt x="3166" y="16800"/>
                  <a:pt x="2945" y="17069"/>
                  <a:pt x="2945" y="17400"/>
                </a:cubicBezTo>
                <a:cubicBezTo>
                  <a:pt x="2945" y="17732"/>
                  <a:pt x="3166" y="18000"/>
                  <a:pt x="3436" y="18000"/>
                </a:cubicBezTo>
                <a:moveTo>
                  <a:pt x="3436" y="15600"/>
                </a:moveTo>
                <a:lnTo>
                  <a:pt x="9327" y="15600"/>
                </a:lnTo>
                <a:cubicBezTo>
                  <a:pt x="9598" y="15600"/>
                  <a:pt x="9818" y="15332"/>
                  <a:pt x="9818" y="15000"/>
                </a:cubicBezTo>
                <a:cubicBezTo>
                  <a:pt x="9818" y="14668"/>
                  <a:pt x="9598" y="14400"/>
                  <a:pt x="9327" y="14400"/>
                </a:cubicBezTo>
                <a:lnTo>
                  <a:pt x="3436" y="14400"/>
                </a:lnTo>
                <a:cubicBezTo>
                  <a:pt x="3166" y="14400"/>
                  <a:pt x="2945" y="14668"/>
                  <a:pt x="2945" y="15000"/>
                </a:cubicBezTo>
                <a:cubicBezTo>
                  <a:pt x="2945" y="15332"/>
                  <a:pt x="3166" y="15600"/>
                  <a:pt x="3436" y="15600"/>
                </a:cubicBezTo>
                <a:moveTo>
                  <a:pt x="12273" y="18000"/>
                </a:moveTo>
                <a:lnTo>
                  <a:pt x="14236" y="18000"/>
                </a:lnTo>
                <a:cubicBezTo>
                  <a:pt x="14507" y="18000"/>
                  <a:pt x="14727" y="17732"/>
                  <a:pt x="14727" y="17400"/>
                </a:cubicBezTo>
                <a:lnTo>
                  <a:pt x="14727" y="15000"/>
                </a:lnTo>
                <a:cubicBezTo>
                  <a:pt x="14727" y="14668"/>
                  <a:pt x="14507" y="14400"/>
                  <a:pt x="14236" y="14400"/>
                </a:cubicBezTo>
                <a:lnTo>
                  <a:pt x="12273" y="14400"/>
                </a:lnTo>
                <a:cubicBezTo>
                  <a:pt x="12002" y="14400"/>
                  <a:pt x="11782" y="14668"/>
                  <a:pt x="11782" y="15000"/>
                </a:cubicBezTo>
                <a:lnTo>
                  <a:pt x="11782" y="17400"/>
                </a:lnTo>
                <a:cubicBezTo>
                  <a:pt x="11782" y="17732"/>
                  <a:pt x="12002" y="18000"/>
                  <a:pt x="12273" y="180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2" name="Shape 2792"/>
          <p:cNvSpPr/>
          <p:nvPr/>
        </p:nvSpPr>
        <p:spPr>
          <a:xfrm>
            <a:off x="3891586"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949" y="13580"/>
                </a:moveTo>
                <a:cubicBezTo>
                  <a:pt x="11701" y="13784"/>
                  <a:pt x="11474" y="13901"/>
                  <a:pt x="11085" y="13931"/>
                </a:cubicBezTo>
                <a:lnTo>
                  <a:pt x="11085" y="11339"/>
                </a:lnTo>
                <a:cubicBezTo>
                  <a:pt x="11251" y="11383"/>
                  <a:pt x="11321" y="11435"/>
                  <a:pt x="11479" y="11494"/>
                </a:cubicBezTo>
                <a:cubicBezTo>
                  <a:pt x="11638" y="11554"/>
                  <a:pt x="11780" y="11632"/>
                  <a:pt x="11906" y="11728"/>
                </a:cubicBezTo>
                <a:cubicBezTo>
                  <a:pt x="12032" y="11824"/>
                  <a:pt x="12133" y="11943"/>
                  <a:pt x="12208" y="12084"/>
                </a:cubicBezTo>
                <a:cubicBezTo>
                  <a:pt x="12284" y="12225"/>
                  <a:pt x="12322" y="12399"/>
                  <a:pt x="12322" y="12607"/>
                </a:cubicBezTo>
                <a:cubicBezTo>
                  <a:pt x="12322" y="13052"/>
                  <a:pt x="12198" y="13376"/>
                  <a:pt x="11949" y="13580"/>
                </a:cubicBezTo>
                <a:moveTo>
                  <a:pt x="10437" y="9837"/>
                </a:moveTo>
                <a:cubicBezTo>
                  <a:pt x="10286" y="9800"/>
                  <a:pt x="10228" y="9753"/>
                  <a:pt x="10081" y="9698"/>
                </a:cubicBezTo>
                <a:cubicBezTo>
                  <a:pt x="9933" y="9642"/>
                  <a:pt x="9803" y="9570"/>
                  <a:pt x="9692" y="9481"/>
                </a:cubicBezTo>
                <a:cubicBezTo>
                  <a:pt x="9581" y="9392"/>
                  <a:pt x="9489" y="9285"/>
                  <a:pt x="9417" y="9159"/>
                </a:cubicBezTo>
                <a:cubicBezTo>
                  <a:pt x="9345" y="9032"/>
                  <a:pt x="9309" y="8880"/>
                  <a:pt x="9309" y="8702"/>
                </a:cubicBezTo>
                <a:cubicBezTo>
                  <a:pt x="9309" y="8309"/>
                  <a:pt x="9415" y="8030"/>
                  <a:pt x="9627" y="7862"/>
                </a:cubicBezTo>
                <a:cubicBezTo>
                  <a:pt x="9839" y="7696"/>
                  <a:pt x="10048" y="7612"/>
                  <a:pt x="10437" y="7612"/>
                </a:cubicBezTo>
                <a:cubicBezTo>
                  <a:pt x="10437" y="7612"/>
                  <a:pt x="10437" y="9837"/>
                  <a:pt x="10437" y="9837"/>
                </a:cubicBezTo>
                <a:close/>
                <a:moveTo>
                  <a:pt x="12765" y="10727"/>
                </a:moveTo>
                <a:cubicBezTo>
                  <a:pt x="12527" y="10542"/>
                  <a:pt x="12253" y="10390"/>
                  <a:pt x="11944" y="10271"/>
                </a:cubicBezTo>
                <a:cubicBezTo>
                  <a:pt x="11634" y="10153"/>
                  <a:pt x="11410" y="10049"/>
                  <a:pt x="11085" y="9959"/>
                </a:cubicBezTo>
                <a:lnTo>
                  <a:pt x="11085" y="7612"/>
                </a:lnTo>
                <a:cubicBezTo>
                  <a:pt x="11474" y="7612"/>
                  <a:pt x="11665" y="7713"/>
                  <a:pt x="11841" y="7913"/>
                </a:cubicBezTo>
                <a:cubicBezTo>
                  <a:pt x="12017" y="8113"/>
                  <a:pt x="12113" y="8402"/>
                  <a:pt x="12127" y="8781"/>
                </a:cubicBezTo>
                <a:lnTo>
                  <a:pt x="13359" y="8781"/>
                </a:lnTo>
                <a:cubicBezTo>
                  <a:pt x="13359" y="8417"/>
                  <a:pt x="13295" y="8098"/>
                  <a:pt x="13170" y="7824"/>
                </a:cubicBezTo>
                <a:cubicBezTo>
                  <a:pt x="13043" y="7550"/>
                  <a:pt x="12875" y="7323"/>
                  <a:pt x="12662" y="7145"/>
                </a:cubicBezTo>
                <a:cubicBezTo>
                  <a:pt x="12449" y="6967"/>
                  <a:pt x="12200" y="6833"/>
                  <a:pt x="11911" y="6744"/>
                </a:cubicBezTo>
                <a:cubicBezTo>
                  <a:pt x="11623" y="6656"/>
                  <a:pt x="11410" y="6611"/>
                  <a:pt x="11085" y="6611"/>
                </a:cubicBezTo>
                <a:lnTo>
                  <a:pt x="11085" y="5881"/>
                </a:lnTo>
                <a:lnTo>
                  <a:pt x="10437" y="5881"/>
                </a:lnTo>
                <a:lnTo>
                  <a:pt x="10437" y="6611"/>
                </a:lnTo>
                <a:cubicBezTo>
                  <a:pt x="10113" y="6611"/>
                  <a:pt x="9895" y="6659"/>
                  <a:pt x="9600" y="6756"/>
                </a:cubicBezTo>
                <a:cubicBezTo>
                  <a:pt x="9305" y="6852"/>
                  <a:pt x="9044" y="6991"/>
                  <a:pt x="8817" y="7173"/>
                </a:cubicBezTo>
                <a:cubicBezTo>
                  <a:pt x="8590" y="7355"/>
                  <a:pt x="8410" y="7581"/>
                  <a:pt x="8277" y="7852"/>
                </a:cubicBezTo>
                <a:cubicBezTo>
                  <a:pt x="8144" y="8122"/>
                  <a:pt x="8077" y="8436"/>
                  <a:pt x="8077" y="8791"/>
                </a:cubicBezTo>
                <a:cubicBezTo>
                  <a:pt x="8077" y="9199"/>
                  <a:pt x="8150" y="9541"/>
                  <a:pt x="8293" y="9815"/>
                </a:cubicBezTo>
                <a:cubicBezTo>
                  <a:pt x="8438" y="10089"/>
                  <a:pt x="8626" y="10317"/>
                  <a:pt x="8860" y="10499"/>
                </a:cubicBezTo>
                <a:cubicBezTo>
                  <a:pt x="9094" y="10681"/>
                  <a:pt x="9357" y="10829"/>
                  <a:pt x="9649" y="10944"/>
                </a:cubicBezTo>
                <a:cubicBezTo>
                  <a:pt x="9940" y="11059"/>
                  <a:pt x="10142" y="11157"/>
                  <a:pt x="10437" y="11239"/>
                </a:cubicBezTo>
                <a:lnTo>
                  <a:pt x="10437" y="13931"/>
                </a:lnTo>
                <a:cubicBezTo>
                  <a:pt x="9940" y="13916"/>
                  <a:pt x="9676" y="13768"/>
                  <a:pt x="9460" y="13486"/>
                </a:cubicBezTo>
                <a:cubicBezTo>
                  <a:pt x="9244" y="13204"/>
                  <a:pt x="9139" y="12818"/>
                  <a:pt x="9147" y="12329"/>
                </a:cubicBezTo>
                <a:lnTo>
                  <a:pt x="7915" y="12329"/>
                </a:lnTo>
                <a:cubicBezTo>
                  <a:pt x="7908" y="12744"/>
                  <a:pt x="7967" y="13111"/>
                  <a:pt x="8094" y="13430"/>
                </a:cubicBezTo>
                <a:cubicBezTo>
                  <a:pt x="8220" y="13749"/>
                  <a:pt x="8397" y="14018"/>
                  <a:pt x="8628" y="14236"/>
                </a:cubicBezTo>
                <a:cubicBezTo>
                  <a:pt x="8858" y="14455"/>
                  <a:pt x="9136" y="14624"/>
                  <a:pt x="9460" y="14743"/>
                </a:cubicBezTo>
                <a:cubicBezTo>
                  <a:pt x="9784" y="14861"/>
                  <a:pt x="10048" y="14924"/>
                  <a:pt x="10437" y="14932"/>
                </a:cubicBezTo>
                <a:lnTo>
                  <a:pt x="10437" y="15692"/>
                </a:lnTo>
                <a:lnTo>
                  <a:pt x="11085" y="15692"/>
                </a:lnTo>
                <a:lnTo>
                  <a:pt x="11085" y="14932"/>
                </a:lnTo>
                <a:cubicBezTo>
                  <a:pt x="11446" y="14917"/>
                  <a:pt x="11688" y="14856"/>
                  <a:pt x="11998" y="14748"/>
                </a:cubicBezTo>
                <a:cubicBezTo>
                  <a:pt x="12307" y="14641"/>
                  <a:pt x="12578" y="14485"/>
                  <a:pt x="12808" y="14281"/>
                </a:cubicBezTo>
                <a:cubicBezTo>
                  <a:pt x="13038" y="14077"/>
                  <a:pt x="13220" y="13821"/>
                  <a:pt x="13353" y="13513"/>
                </a:cubicBezTo>
                <a:cubicBezTo>
                  <a:pt x="13486" y="13206"/>
                  <a:pt x="13553" y="12844"/>
                  <a:pt x="13553" y="12429"/>
                </a:cubicBezTo>
                <a:cubicBezTo>
                  <a:pt x="13553" y="12028"/>
                  <a:pt x="13481" y="11691"/>
                  <a:pt x="13337" y="11417"/>
                </a:cubicBezTo>
                <a:cubicBezTo>
                  <a:pt x="13193" y="11142"/>
                  <a:pt x="13002" y="10912"/>
                  <a:pt x="12765" y="107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3" name="Shape 2793"/>
          <p:cNvSpPr/>
          <p:nvPr/>
        </p:nvSpPr>
        <p:spPr>
          <a:xfrm>
            <a:off x="4958108"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686" y="14720"/>
                </a:moveTo>
                <a:cubicBezTo>
                  <a:pt x="9513" y="14863"/>
                  <a:pt x="9355" y="14945"/>
                  <a:pt x="9084" y="14965"/>
                </a:cubicBezTo>
                <a:lnTo>
                  <a:pt x="9084" y="13151"/>
                </a:lnTo>
                <a:cubicBezTo>
                  <a:pt x="9199" y="13182"/>
                  <a:pt x="9248" y="13219"/>
                  <a:pt x="9358" y="13260"/>
                </a:cubicBezTo>
                <a:cubicBezTo>
                  <a:pt x="9469" y="13302"/>
                  <a:pt x="9568" y="13357"/>
                  <a:pt x="9656" y="13424"/>
                </a:cubicBezTo>
                <a:cubicBezTo>
                  <a:pt x="9744" y="13491"/>
                  <a:pt x="9814" y="13575"/>
                  <a:pt x="9867" y="13673"/>
                </a:cubicBezTo>
                <a:cubicBezTo>
                  <a:pt x="9920" y="13772"/>
                  <a:pt x="9946" y="13894"/>
                  <a:pt x="9946" y="14039"/>
                </a:cubicBezTo>
                <a:cubicBezTo>
                  <a:pt x="9946" y="14350"/>
                  <a:pt x="9859" y="14577"/>
                  <a:pt x="9686" y="14720"/>
                </a:cubicBezTo>
                <a:moveTo>
                  <a:pt x="8631" y="12100"/>
                </a:moveTo>
                <a:cubicBezTo>
                  <a:pt x="8526" y="12074"/>
                  <a:pt x="8486" y="12041"/>
                  <a:pt x="8383" y="12003"/>
                </a:cubicBezTo>
                <a:cubicBezTo>
                  <a:pt x="8280" y="11964"/>
                  <a:pt x="8189" y="11913"/>
                  <a:pt x="8112" y="11851"/>
                </a:cubicBezTo>
                <a:cubicBezTo>
                  <a:pt x="8034" y="11789"/>
                  <a:pt x="7969" y="11714"/>
                  <a:pt x="7919" y="11625"/>
                </a:cubicBezTo>
                <a:cubicBezTo>
                  <a:pt x="7869" y="11537"/>
                  <a:pt x="7844" y="11431"/>
                  <a:pt x="7844" y="11306"/>
                </a:cubicBezTo>
                <a:cubicBezTo>
                  <a:pt x="7844" y="11031"/>
                  <a:pt x="7918" y="10835"/>
                  <a:pt x="8067" y="10718"/>
                </a:cubicBezTo>
                <a:cubicBezTo>
                  <a:pt x="8214" y="10601"/>
                  <a:pt x="8360" y="10543"/>
                  <a:pt x="8631" y="10543"/>
                </a:cubicBezTo>
                <a:cubicBezTo>
                  <a:pt x="8631" y="10543"/>
                  <a:pt x="8631" y="12100"/>
                  <a:pt x="8631" y="12100"/>
                </a:cubicBezTo>
                <a:close/>
                <a:moveTo>
                  <a:pt x="10255" y="12723"/>
                </a:moveTo>
                <a:cubicBezTo>
                  <a:pt x="10089" y="12593"/>
                  <a:pt x="9898" y="12487"/>
                  <a:pt x="9683" y="12404"/>
                </a:cubicBezTo>
                <a:cubicBezTo>
                  <a:pt x="9466" y="12321"/>
                  <a:pt x="9310" y="12248"/>
                  <a:pt x="9084" y="12186"/>
                </a:cubicBezTo>
                <a:lnTo>
                  <a:pt x="9084" y="10543"/>
                </a:lnTo>
                <a:cubicBezTo>
                  <a:pt x="9355" y="10543"/>
                  <a:pt x="9488" y="10613"/>
                  <a:pt x="9611" y="10753"/>
                </a:cubicBezTo>
                <a:cubicBezTo>
                  <a:pt x="9734" y="10893"/>
                  <a:pt x="9800" y="11096"/>
                  <a:pt x="9810" y="11361"/>
                </a:cubicBezTo>
                <a:lnTo>
                  <a:pt x="10669" y="11361"/>
                </a:lnTo>
                <a:cubicBezTo>
                  <a:pt x="10669" y="11106"/>
                  <a:pt x="10625" y="10883"/>
                  <a:pt x="10537" y="10690"/>
                </a:cubicBezTo>
                <a:cubicBezTo>
                  <a:pt x="10450" y="10499"/>
                  <a:pt x="10331" y="10340"/>
                  <a:pt x="10183" y="10216"/>
                </a:cubicBezTo>
                <a:cubicBezTo>
                  <a:pt x="10035" y="10091"/>
                  <a:pt x="9860" y="9998"/>
                  <a:pt x="9659" y="9935"/>
                </a:cubicBezTo>
                <a:cubicBezTo>
                  <a:pt x="9459" y="9873"/>
                  <a:pt x="9310" y="9842"/>
                  <a:pt x="9084" y="9842"/>
                </a:cubicBezTo>
                <a:lnTo>
                  <a:pt x="9084" y="9331"/>
                </a:lnTo>
                <a:lnTo>
                  <a:pt x="8631" y="9331"/>
                </a:lnTo>
                <a:lnTo>
                  <a:pt x="8631" y="9842"/>
                </a:lnTo>
                <a:cubicBezTo>
                  <a:pt x="8405" y="9842"/>
                  <a:pt x="8253" y="9876"/>
                  <a:pt x="8048" y="9943"/>
                </a:cubicBezTo>
                <a:cubicBezTo>
                  <a:pt x="7842" y="10011"/>
                  <a:pt x="7660" y="10108"/>
                  <a:pt x="7501" y="10235"/>
                </a:cubicBezTo>
                <a:cubicBezTo>
                  <a:pt x="7343" y="10363"/>
                  <a:pt x="7218" y="10521"/>
                  <a:pt x="7125" y="10710"/>
                </a:cubicBezTo>
                <a:cubicBezTo>
                  <a:pt x="7032" y="10899"/>
                  <a:pt x="6985" y="11119"/>
                  <a:pt x="6985" y="11368"/>
                </a:cubicBezTo>
                <a:cubicBezTo>
                  <a:pt x="6985" y="11654"/>
                  <a:pt x="7035" y="11892"/>
                  <a:pt x="7136" y="12085"/>
                </a:cubicBezTo>
                <a:cubicBezTo>
                  <a:pt x="7237" y="12277"/>
                  <a:pt x="7368" y="12436"/>
                  <a:pt x="7531" y="12563"/>
                </a:cubicBezTo>
                <a:cubicBezTo>
                  <a:pt x="7694" y="12691"/>
                  <a:pt x="7878" y="12794"/>
                  <a:pt x="8081" y="12875"/>
                </a:cubicBezTo>
                <a:cubicBezTo>
                  <a:pt x="8285" y="12956"/>
                  <a:pt x="8426" y="13024"/>
                  <a:pt x="8631" y="13081"/>
                </a:cubicBezTo>
                <a:lnTo>
                  <a:pt x="8631" y="14965"/>
                </a:lnTo>
                <a:cubicBezTo>
                  <a:pt x="8285" y="14955"/>
                  <a:pt x="8100" y="14852"/>
                  <a:pt x="7950" y="14654"/>
                </a:cubicBezTo>
                <a:cubicBezTo>
                  <a:pt x="7799" y="14457"/>
                  <a:pt x="7726" y="14187"/>
                  <a:pt x="7731" y="13844"/>
                </a:cubicBezTo>
                <a:lnTo>
                  <a:pt x="6872" y="13844"/>
                </a:lnTo>
                <a:cubicBezTo>
                  <a:pt x="6867" y="14135"/>
                  <a:pt x="6908" y="14392"/>
                  <a:pt x="6996" y="14615"/>
                </a:cubicBezTo>
                <a:cubicBezTo>
                  <a:pt x="7085" y="14839"/>
                  <a:pt x="7209" y="15027"/>
                  <a:pt x="7369" y="15180"/>
                </a:cubicBezTo>
                <a:cubicBezTo>
                  <a:pt x="7530" y="15333"/>
                  <a:pt x="7723" y="15451"/>
                  <a:pt x="7950" y="15534"/>
                </a:cubicBezTo>
                <a:cubicBezTo>
                  <a:pt x="8176" y="15617"/>
                  <a:pt x="8360" y="15661"/>
                  <a:pt x="8631" y="15667"/>
                </a:cubicBezTo>
                <a:lnTo>
                  <a:pt x="8631" y="16199"/>
                </a:lnTo>
                <a:lnTo>
                  <a:pt x="9084" y="16199"/>
                </a:lnTo>
                <a:lnTo>
                  <a:pt x="9084" y="15667"/>
                </a:lnTo>
                <a:cubicBezTo>
                  <a:pt x="9335" y="15656"/>
                  <a:pt x="9504" y="15613"/>
                  <a:pt x="9720" y="15538"/>
                </a:cubicBezTo>
                <a:cubicBezTo>
                  <a:pt x="9936" y="15463"/>
                  <a:pt x="10124" y="15354"/>
                  <a:pt x="10285" y="15211"/>
                </a:cubicBezTo>
                <a:cubicBezTo>
                  <a:pt x="10445" y="15068"/>
                  <a:pt x="10573" y="14889"/>
                  <a:pt x="10666" y="14673"/>
                </a:cubicBezTo>
                <a:cubicBezTo>
                  <a:pt x="10758" y="14459"/>
                  <a:pt x="10805" y="14205"/>
                  <a:pt x="10805" y="13914"/>
                </a:cubicBezTo>
                <a:cubicBezTo>
                  <a:pt x="10805" y="13634"/>
                  <a:pt x="10755" y="13398"/>
                  <a:pt x="10654" y="13206"/>
                </a:cubicBezTo>
                <a:cubicBezTo>
                  <a:pt x="10554" y="13014"/>
                  <a:pt x="10421" y="12853"/>
                  <a:pt x="10255" y="12723"/>
                </a:cubicBezTo>
                <a:moveTo>
                  <a:pt x="12764" y="0"/>
                </a:moveTo>
                <a:cubicBezTo>
                  <a:pt x="9919" y="0"/>
                  <a:pt x="7396" y="1350"/>
                  <a:pt x="5779" y="3437"/>
                </a:cubicBezTo>
                <a:cubicBezTo>
                  <a:pt x="6324" y="3259"/>
                  <a:pt x="6890" y="3132"/>
                  <a:pt x="7472" y="3051"/>
                </a:cubicBezTo>
                <a:cubicBezTo>
                  <a:pt x="8868" y="1774"/>
                  <a:pt x="10722" y="987"/>
                  <a:pt x="12764" y="987"/>
                </a:cubicBezTo>
                <a:cubicBezTo>
                  <a:pt x="17099" y="987"/>
                  <a:pt x="20613" y="4502"/>
                  <a:pt x="20613" y="8836"/>
                </a:cubicBezTo>
                <a:cubicBezTo>
                  <a:pt x="20613" y="10878"/>
                  <a:pt x="19827" y="12732"/>
                  <a:pt x="18549" y="14128"/>
                </a:cubicBezTo>
                <a:cubicBezTo>
                  <a:pt x="18468" y="14710"/>
                  <a:pt x="18341" y="15276"/>
                  <a:pt x="18163" y="15821"/>
                </a:cubicBezTo>
                <a:cubicBezTo>
                  <a:pt x="20250" y="14204"/>
                  <a:pt x="21600" y="11681"/>
                  <a:pt x="21600" y="8836"/>
                </a:cubicBezTo>
                <a:cubicBezTo>
                  <a:pt x="21600" y="3956"/>
                  <a:pt x="17644" y="0"/>
                  <a:pt x="12764" y="0"/>
                </a:cubicBezTo>
                <a:moveTo>
                  <a:pt x="8836" y="20613"/>
                </a:moveTo>
                <a:cubicBezTo>
                  <a:pt x="4501" y="20613"/>
                  <a:pt x="987" y="17098"/>
                  <a:pt x="987" y="12764"/>
                </a:cubicBezTo>
                <a:cubicBezTo>
                  <a:pt x="987" y="8429"/>
                  <a:pt x="4501" y="4915"/>
                  <a:pt x="8836" y="4915"/>
                </a:cubicBezTo>
                <a:cubicBezTo>
                  <a:pt x="13172" y="4915"/>
                  <a:pt x="16685" y="8429"/>
                  <a:pt x="16685" y="12764"/>
                </a:cubicBezTo>
                <a:cubicBezTo>
                  <a:pt x="16685" y="17098"/>
                  <a:pt x="13172" y="20613"/>
                  <a:pt x="8836" y="20613"/>
                </a:cubicBezTo>
                <a:moveTo>
                  <a:pt x="8836" y="3927"/>
                </a:moveTo>
                <a:cubicBezTo>
                  <a:pt x="3956" y="3927"/>
                  <a:pt x="0" y="7884"/>
                  <a:pt x="0" y="12764"/>
                </a:cubicBezTo>
                <a:cubicBezTo>
                  <a:pt x="0" y="17644"/>
                  <a:pt x="3956" y="21600"/>
                  <a:pt x="8836" y="21600"/>
                </a:cubicBezTo>
                <a:cubicBezTo>
                  <a:pt x="13716" y="21600"/>
                  <a:pt x="17673" y="17644"/>
                  <a:pt x="17673" y="12764"/>
                </a:cubicBezTo>
                <a:cubicBezTo>
                  <a:pt x="17673" y="7884"/>
                  <a:pt x="13716" y="3927"/>
                  <a:pt x="8836"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4" name="Shape 2794"/>
          <p:cNvSpPr/>
          <p:nvPr/>
        </p:nvSpPr>
        <p:spPr>
          <a:xfrm>
            <a:off x="6024630"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6"/>
                  <a:pt x="0" y="10800"/>
                </a:cubicBezTo>
                <a:cubicBezTo>
                  <a:pt x="0" y="16765"/>
                  <a:pt x="4836" y="21600"/>
                  <a:pt x="10800" y="21600"/>
                </a:cubicBezTo>
                <a:cubicBezTo>
                  <a:pt x="16764" y="21600"/>
                  <a:pt x="21600" y="16765"/>
                  <a:pt x="21600" y="10800"/>
                </a:cubicBezTo>
                <a:cubicBezTo>
                  <a:pt x="21600" y="4836"/>
                  <a:pt x="16764" y="0"/>
                  <a:pt x="10800" y="0"/>
                </a:cubicBezTo>
                <a:moveTo>
                  <a:pt x="11535" y="7724"/>
                </a:moveTo>
                <a:cubicBezTo>
                  <a:pt x="12082" y="7724"/>
                  <a:pt x="12586" y="7961"/>
                  <a:pt x="13047" y="8436"/>
                </a:cubicBezTo>
                <a:lnTo>
                  <a:pt x="13544" y="7424"/>
                </a:lnTo>
                <a:cubicBezTo>
                  <a:pt x="12888" y="6964"/>
                  <a:pt x="12248" y="6734"/>
                  <a:pt x="11621" y="6734"/>
                </a:cubicBezTo>
                <a:cubicBezTo>
                  <a:pt x="10757" y="6734"/>
                  <a:pt x="10048" y="7019"/>
                  <a:pt x="9494" y="7590"/>
                </a:cubicBezTo>
                <a:cubicBezTo>
                  <a:pt x="9019" y="8087"/>
                  <a:pt x="8691" y="8762"/>
                  <a:pt x="8510" y="9615"/>
                </a:cubicBezTo>
                <a:lnTo>
                  <a:pt x="7938" y="9615"/>
                </a:lnTo>
                <a:lnTo>
                  <a:pt x="7658" y="10327"/>
                </a:lnTo>
                <a:lnTo>
                  <a:pt x="8435" y="10327"/>
                </a:lnTo>
                <a:cubicBezTo>
                  <a:pt x="8428" y="10409"/>
                  <a:pt x="8423" y="10483"/>
                  <a:pt x="8419" y="10549"/>
                </a:cubicBezTo>
                <a:cubicBezTo>
                  <a:pt x="8415" y="10616"/>
                  <a:pt x="8414" y="10675"/>
                  <a:pt x="8414" y="10727"/>
                </a:cubicBezTo>
                <a:cubicBezTo>
                  <a:pt x="8414" y="10794"/>
                  <a:pt x="8415" y="10857"/>
                  <a:pt x="8419" y="10916"/>
                </a:cubicBezTo>
                <a:cubicBezTo>
                  <a:pt x="8423" y="10976"/>
                  <a:pt x="8428" y="11032"/>
                  <a:pt x="8435" y="11083"/>
                </a:cubicBezTo>
                <a:lnTo>
                  <a:pt x="7949" y="11083"/>
                </a:lnTo>
                <a:lnTo>
                  <a:pt x="7658" y="11784"/>
                </a:lnTo>
                <a:lnTo>
                  <a:pt x="8489" y="11784"/>
                </a:lnTo>
                <a:cubicBezTo>
                  <a:pt x="8604" y="12674"/>
                  <a:pt x="8896" y="13382"/>
                  <a:pt x="9364" y="13908"/>
                </a:cubicBezTo>
                <a:cubicBezTo>
                  <a:pt x="9904" y="14517"/>
                  <a:pt x="10656" y="14821"/>
                  <a:pt x="11621" y="14821"/>
                </a:cubicBezTo>
                <a:cubicBezTo>
                  <a:pt x="12219" y="14821"/>
                  <a:pt x="12762" y="14658"/>
                  <a:pt x="13252" y="14331"/>
                </a:cubicBezTo>
                <a:lnTo>
                  <a:pt x="13252" y="13097"/>
                </a:lnTo>
                <a:cubicBezTo>
                  <a:pt x="12978" y="13356"/>
                  <a:pt x="12733" y="13542"/>
                  <a:pt x="12517" y="13653"/>
                </a:cubicBezTo>
                <a:cubicBezTo>
                  <a:pt x="12280" y="13772"/>
                  <a:pt x="11981" y="13831"/>
                  <a:pt x="11621" y="13831"/>
                </a:cubicBezTo>
                <a:cubicBezTo>
                  <a:pt x="11067" y="13831"/>
                  <a:pt x="10627" y="13620"/>
                  <a:pt x="10304" y="13197"/>
                </a:cubicBezTo>
                <a:cubicBezTo>
                  <a:pt x="10023" y="12855"/>
                  <a:pt x="9839" y="12385"/>
                  <a:pt x="9753" y="11784"/>
                </a:cubicBezTo>
                <a:lnTo>
                  <a:pt x="11924" y="11784"/>
                </a:lnTo>
                <a:lnTo>
                  <a:pt x="12193" y="11083"/>
                </a:lnTo>
                <a:lnTo>
                  <a:pt x="9699" y="11083"/>
                </a:lnTo>
                <a:cubicBezTo>
                  <a:pt x="9692" y="11046"/>
                  <a:pt x="9688" y="10932"/>
                  <a:pt x="9688" y="10739"/>
                </a:cubicBezTo>
                <a:lnTo>
                  <a:pt x="9688" y="10483"/>
                </a:lnTo>
                <a:cubicBezTo>
                  <a:pt x="9688" y="10416"/>
                  <a:pt x="9692" y="10364"/>
                  <a:pt x="9699" y="10327"/>
                </a:cubicBezTo>
                <a:lnTo>
                  <a:pt x="12344" y="10327"/>
                </a:lnTo>
                <a:lnTo>
                  <a:pt x="12626" y="9615"/>
                </a:lnTo>
                <a:lnTo>
                  <a:pt x="9775" y="9615"/>
                </a:lnTo>
                <a:cubicBezTo>
                  <a:pt x="9868" y="9096"/>
                  <a:pt x="10051" y="8662"/>
                  <a:pt x="10325" y="8314"/>
                </a:cubicBezTo>
                <a:cubicBezTo>
                  <a:pt x="10649" y="7920"/>
                  <a:pt x="11052" y="7724"/>
                  <a:pt x="11535" y="772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5" name="Shape 2795"/>
          <p:cNvSpPr/>
          <p:nvPr/>
        </p:nvSpPr>
        <p:spPr>
          <a:xfrm>
            <a:off x="7091153"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8836" y="20613"/>
                </a:moveTo>
                <a:cubicBezTo>
                  <a:pt x="4502" y="20613"/>
                  <a:pt x="988" y="17098"/>
                  <a:pt x="988" y="12764"/>
                </a:cubicBezTo>
                <a:cubicBezTo>
                  <a:pt x="988" y="8429"/>
                  <a:pt x="4502" y="4915"/>
                  <a:pt x="8836" y="4915"/>
                </a:cubicBezTo>
                <a:cubicBezTo>
                  <a:pt x="13171" y="4915"/>
                  <a:pt x="16685" y="8429"/>
                  <a:pt x="16685" y="12764"/>
                </a:cubicBezTo>
                <a:cubicBezTo>
                  <a:pt x="16685" y="17098"/>
                  <a:pt x="13171" y="20613"/>
                  <a:pt x="8836" y="20613"/>
                </a:cubicBezTo>
                <a:moveTo>
                  <a:pt x="8836" y="3927"/>
                </a:moveTo>
                <a:cubicBezTo>
                  <a:pt x="3956" y="3927"/>
                  <a:pt x="0" y="7884"/>
                  <a:pt x="0" y="12764"/>
                </a:cubicBezTo>
                <a:cubicBezTo>
                  <a:pt x="0" y="17644"/>
                  <a:pt x="3956" y="21600"/>
                  <a:pt x="8836" y="21600"/>
                </a:cubicBezTo>
                <a:cubicBezTo>
                  <a:pt x="13717" y="21600"/>
                  <a:pt x="17673" y="17644"/>
                  <a:pt x="17673" y="12764"/>
                </a:cubicBezTo>
                <a:cubicBezTo>
                  <a:pt x="17673" y="7884"/>
                  <a:pt x="13717" y="3927"/>
                  <a:pt x="8836" y="3927"/>
                </a:cubicBezTo>
                <a:moveTo>
                  <a:pt x="12764" y="0"/>
                </a:moveTo>
                <a:cubicBezTo>
                  <a:pt x="9919" y="0"/>
                  <a:pt x="7395" y="1349"/>
                  <a:pt x="5780" y="3437"/>
                </a:cubicBezTo>
                <a:cubicBezTo>
                  <a:pt x="6324" y="3259"/>
                  <a:pt x="6890" y="3132"/>
                  <a:pt x="7472" y="3051"/>
                </a:cubicBezTo>
                <a:cubicBezTo>
                  <a:pt x="8868" y="1774"/>
                  <a:pt x="10722" y="987"/>
                  <a:pt x="12764" y="987"/>
                </a:cubicBezTo>
                <a:cubicBezTo>
                  <a:pt x="17098" y="987"/>
                  <a:pt x="20612" y="4502"/>
                  <a:pt x="20612" y="8836"/>
                </a:cubicBezTo>
                <a:cubicBezTo>
                  <a:pt x="20612" y="10878"/>
                  <a:pt x="19827" y="12732"/>
                  <a:pt x="18549" y="14128"/>
                </a:cubicBezTo>
                <a:cubicBezTo>
                  <a:pt x="18468" y="14710"/>
                  <a:pt x="18341" y="15276"/>
                  <a:pt x="18163" y="15821"/>
                </a:cubicBezTo>
                <a:cubicBezTo>
                  <a:pt x="20250" y="14204"/>
                  <a:pt x="21600" y="11681"/>
                  <a:pt x="21600" y="8836"/>
                </a:cubicBezTo>
                <a:cubicBezTo>
                  <a:pt x="21600" y="3956"/>
                  <a:pt x="17644" y="0"/>
                  <a:pt x="12764" y="0"/>
                </a:cubicBezTo>
                <a:moveTo>
                  <a:pt x="9292" y="10539"/>
                </a:moveTo>
                <a:cubicBezTo>
                  <a:pt x="9702" y="10539"/>
                  <a:pt x="10080" y="10712"/>
                  <a:pt x="10426" y="11057"/>
                </a:cubicBezTo>
                <a:lnTo>
                  <a:pt x="10798" y="10320"/>
                </a:lnTo>
                <a:cubicBezTo>
                  <a:pt x="10307" y="9985"/>
                  <a:pt x="9826" y="9817"/>
                  <a:pt x="9356" y="9817"/>
                </a:cubicBezTo>
                <a:cubicBezTo>
                  <a:pt x="8708" y="9817"/>
                  <a:pt x="8176" y="10026"/>
                  <a:pt x="7761" y="10441"/>
                </a:cubicBezTo>
                <a:cubicBezTo>
                  <a:pt x="7404" y="10804"/>
                  <a:pt x="7158" y="11296"/>
                  <a:pt x="7023" y="11917"/>
                </a:cubicBezTo>
                <a:lnTo>
                  <a:pt x="6594" y="11917"/>
                </a:lnTo>
                <a:lnTo>
                  <a:pt x="6384" y="12435"/>
                </a:lnTo>
                <a:lnTo>
                  <a:pt x="6967" y="12435"/>
                </a:lnTo>
                <a:cubicBezTo>
                  <a:pt x="6961" y="12495"/>
                  <a:pt x="6957" y="12549"/>
                  <a:pt x="6955" y="12598"/>
                </a:cubicBezTo>
                <a:cubicBezTo>
                  <a:pt x="6952" y="12646"/>
                  <a:pt x="6950" y="12690"/>
                  <a:pt x="6950" y="12727"/>
                </a:cubicBezTo>
                <a:cubicBezTo>
                  <a:pt x="6950" y="12776"/>
                  <a:pt x="6952" y="12822"/>
                  <a:pt x="6955" y="12865"/>
                </a:cubicBezTo>
                <a:cubicBezTo>
                  <a:pt x="6957" y="12908"/>
                  <a:pt x="6961" y="12949"/>
                  <a:pt x="6967" y="12987"/>
                </a:cubicBezTo>
                <a:lnTo>
                  <a:pt x="6602" y="12987"/>
                </a:lnTo>
                <a:lnTo>
                  <a:pt x="6384" y="13497"/>
                </a:lnTo>
                <a:lnTo>
                  <a:pt x="7007" y="13497"/>
                </a:lnTo>
                <a:cubicBezTo>
                  <a:pt x="7093" y="14146"/>
                  <a:pt x="7313" y="14662"/>
                  <a:pt x="7663" y="15045"/>
                </a:cubicBezTo>
                <a:cubicBezTo>
                  <a:pt x="8068" y="15489"/>
                  <a:pt x="8633" y="15710"/>
                  <a:pt x="9356" y="15710"/>
                </a:cubicBezTo>
                <a:cubicBezTo>
                  <a:pt x="9805" y="15710"/>
                  <a:pt x="10212" y="15591"/>
                  <a:pt x="10579" y="15354"/>
                </a:cubicBezTo>
                <a:lnTo>
                  <a:pt x="10579" y="14454"/>
                </a:lnTo>
                <a:cubicBezTo>
                  <a:pt x="10374" y="14643"/>
                  <a:pt x="10191" y="14778"/>
                  <a:pt x="10029" y="14859"/>
                </a:cubicBezTo>
                <a:cubicBezTo>
                  <a:pt x="9850" y="14945"/>
                  <a:pt x="9626" y="14989"/>
                  <a:pt x="9356" y="14989"/>
                </a:cubicBezTo>
                <a:cubicBezTo>
                  <a:pt x="8940" y="14989"/>
                  <a:pt x="8611" y="14834"/>
                  <a:pt x="8368" y="14527"/>
                </a:cubicBezTo>
                <a:cubicBezTo>
                  <a:pt x="8158" y="14279"/>
                  <a:pt x="8020" y="13935"/>
                  <a:pt x="7955" y="13497"/>
                </a:cubicBezTo>
                <a:lnTo>
                  <a:pt x="9583" y="13497"/>
                </a:lnTo>
                <a:lnTo>
                  <a:pt x="9786" y="12987"/>
                </a:lnTo>
                <a:lnTo>
                  <a:pt x="7914" y="12987"/>
                </a:lnTo>
                <a:cubicBezTo>
                  <a:pt x="7909" y="12960"/>
                  <a:pt x="7906" y="12876"/>
                  <a:pt x="7906" y="12735"/>
                </a:cubicBezTo>
                <a:lnTo>
                  <a:pt x="7906" y="12549"/>
                </a:lnTo>
                <a:cubicBezTo>
                  <a:pt x="7906" y="12500"/>
                  <a:pt x="7909" y="12462"/>
                  <a:pt x="7914" y="12435"/>
                </a:cubicBezTo>
                <a:lnTo>
                  <a:pt x="9899" y="12435"/>
                </a:lnTo>
                <a:lnTo>
                  <a:pt x="10110" y="11917"/>
                </a:lnTo>
                <a:lnTo>
                  <a:pt x="7972" y="11917"/>
                </a:lnTo>
                <a:cubicBezTo>
                  <a:pt x="8042" y="11539"/>
                  <a:pt x="8179" y="11222"/>
                  <a:pt x="8384" y="10968"/>
                </a:cubicBezTo>
                <a:cubicBezTo>
                  <a:pt x="8627" y="10682"/>
                  <a:pt x="8929" y="10539"/>
                  <a:pt x="9292" y="1053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6" name="Shape 2796"/>
          <p:cNvSpPr/>
          <p:nvPr/>
        </p:nvSpPr>
        <p:spPr>
          <a:xfrm>
            <a:off x="8157675"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660" y="9921"/>
                </a:moveTo>
                <a:cubicBezTo>
                  <a:pt x="12438" y="10786"/>
                  <a:pt x="11065" y="10346"/>
                  <a:pt x="10620" y="10238"/>
                </a:cubicBezTo>
                <a:lnTo>
                  <a:pt x="11011" y="8710"/>
                </a:lnTo>
                <a:cubicBezTo>
                  <a:pt x="11457" y="8818"/>
                  <a:pt x="12891" y="9019"/>
                  <a:pt x="12660" y="9921"/>
                </a:cubicBezTo>
                <a:moveTo>
                  <a:pt x="12416" y="12387"/>
                </a:moveTo>
                <a:cubicBezTo>
                  <a:pt x="12172" y="13338"/>
                  <a:pt x="10523" y="12824"/>
                  <a:pt x="9988" y="12695"/>
                </a:cubicBezTo>
                <a:lnTo>
                  <a:pt x="10421" y="11009"/>
                </a:lnTo>
                <a:cubicBezTo>
                  <a:pt x="10956" y="11139"/>
                  <a:pt x="12671" y="11395"/>
                  <a:pt x="12416" y="12387"/>
                </a:cubicBezTo>
                <a:moveTo>
                  <a:pt x="12637" y="8174"/>
                </a:moveTo>
                <a:lnTo>
                  <a:pt x="12960" y="6916"/>
                </a:lnTo>
                <a:lnTo>
                  <a:pt x="12171" y="6726"/>
                </a:lnTo>
                <a:lnTo>
                  <a:pt x="11857" y="7950"/>
                </a:lnTo>
                <a:cubicBezTo>
                  <a:pt x="11649" y="7900"/>
                  <a:pt x="11436" y="7853"/>
                  <a:pt x="11224" y="7806"/>
                </a:cubicBezTo>
                <a:lnTo>
                  <a:pt x="11541" y="6573"/>
                </a:lnTo>
                <a:lnTo>
                  <a:pt x="10753" y="6382"/>
                </a:lnTo>
                <a:lnTo>
                  <a:pt x="10429" y="7640"/>
                </a:lnTo>
                <a:cubicBezTo>
                  <a:pt x="10258" y="7602"/>
                  <a:pt x="10090" y="7565"/>
                  <a:pt x="9926" y="7525"/>
                </a:cubicBezTo>
                <a:lnTo>
                  <a:pt x="9927" y="7521"/>
                </a:lnTo>
                <a:lnTo>
                  <a:pt x="8839" y="7257"/>
                </a:lnTo>
                <a:lnTo>
                  <a:pt x="8629" y="8075"/>
                </a:lnTo>
                <a:cubicBezTo>
                  <a:pt x="8629" y="8075"/>
                  <a:pt x="9214" y="8205"/>
                  <a:pt x="9202" y="8214"/>
                </a:cubicBezTo>
                <a:cubicBezTo>
                  <a:pt x="9521" y="8291"/>
                  <a:pt x="9579" y="8496"/>
                  <a:pt x="9569" y="8658"/>
                </a:cubicBezTo>
                <a:lnTo>
                  <a:pt x="9202" y="10091"/>
                </a:lnTo>
                <a:cubicBezTo>
                  <a:pt x="9224" y="10097"/>
                  <a:pt x="9252" y="10104"/>
                  <a:pt x="9283" y="10116"/>
                </a:cubicBezTo>
                <a:cubicBezTo>
                  <a:pt x="9257" y="10110"/>
                  <a:pt x="9229" y="10103"/>
                  <a:pt x="9200" y="10097"/>
                </a:cubicBezTo>
                <a:lnTo>
                  <a:pt x="8684" y="12103"/>
                </a:lnTo>
                <a:cubicBezTo>
                  <a:pt x="8646" y="12198"/>
                  <a:pt x="8546" y="12339"/>
                  <a:pt x="8323" y="12285"/>
                </a:cubicBezTo>
                <a:cubicBezTo>
                  <a:pt x="8331" y="12297"/>
                  <a:pt x="7749" y="12147"/>
                  <a:pt x="7749" y="12147"/>
                </a:cubicBezTo>
                <a:lnTo>
                  <a:pt x="7358" y="13023"/>
                </a:lnTo>
                <a:lnTo>
                  <a:pt x="8384" y="13271"/>
                </a:lnTo>
                <a:cubicBezTo>
                  <a:pt x="8575" y="13317"/>
                  <a:pt x="8762" y="13366"/>
                  <a:pt x="8946" y="13412"/>
                </a:cubicBezTo>
                <a:lnTo>
                  <a:pt x="8621" y="14684"/>
                </a:lnTo>
                <a:lnTo>
                  <a:pt x="9408" y="14875"/>
                </a:lnTo>
                <a:lnTo>
                  <a:pt x="9731" y="13616"/>
                </a:lnTo>
                <a:cubicBezTo>
                  <a:pt x="9947" y="13673"/>
                  <a:pt x="10156" y="13725"/>
                  <a:pt x="10360" y="13775"/>
                </a:cubicBezTo>
                <a:lnTo>
                  <a:pt x="10038" y="15027"/>
                </a:lnTo>
                <a:lnTo>
                  <a:pt x="10827" y="15218"/>
                </a:lnTo>
                <a:lnTo>
                  <a:pt x="11153" y="13948"/>
                </a:lnTo>
                <a:cubicBezTo>
                  <a:pt x="12499" y="14195"/>
                  <a:pt x="13510" y="14095"/>
                  <a:pt x="13935" y="12915"/>
                </a:cubicBezTo>
                <a:cubicBezTo>
                  <a:pt x="14279" y="11964"/>
                  <a:pt x="13918" y="11416"/>
                  <a:pt x="13210" y="11058"/>
                </a:cubicBezTo>
                <a:cubicBezTo>
                  <a:pt x="13726" y="10943"/>
                  <a:pt x="14115" y="10614"/>
                  <a:pt x="14218" y="9934"/>
                </a:cubicBezTo>
                <a:cubicBezTo>
                  <a:pt x="14361" y="9006"/>
                  <a:pt x="13633" y="8507"/>
                  <a:pt x="12637" y="8174"/>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7" name="Shape 2797"/>
          <p:cNvSpPr/>
          <p:nvPr/>
        </p:nvSpPr>
        <p:spPr>
          <a:xfrm>
            <a:off x="9224197"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052" y="12079"/>
                </a:moveTo>
                <a:cubicBezTo>
                  <a:pt x="9878" y="12752"/>
                  <a:pt x="8799" y="12411"/>
                  <a:pt x="8449" y="12327"/>
                </a:cubicBezTo>
                <a:lnTo>
                  <a:pt x="8758" y="11138"/>
                </a:lnTo>
                <a:cubicBezTo>
                  <a:pt x="9107" y="11222"/>
                  <a:pt x="10234" y="11378"/>
                  <a:pt x="10052" y="12079"/>
                </a:cubicBezTo>
                <a:moveTo>
                  <a:pt x="9860" y="13998"/>
                </a:moveTo>
                <a:cubicBezTo>
                  <a:pt x="9669" y="14737"/>
                  <a:pt x="8373" y="14338"/>
                  <a:pt x="7953" y="14238"/>
                </a:cubicBezTo>
                <a:lnTo>
                  <a:pt x="8293" y="12927"/>
                </a:lnTo>
                <a:cubicBezTo>
                  <a:pt x="8714" y="13027"/>
                  <a:pt x="10060" y="13227"/>
                  <a:pt x="9860" y="13998"/>
                </a:cubicBezTo>
                <a:moveTo>
                  <a:pt x="10034" y="10721"/>
                </a:moveTo>
                <a:lnTo>
                  <a:pt x="10288" y="9743"/>
                </a:lnTo>
                <a:lnTo>
                  <a:pt x="9668" y="9595"/>
                </a:lnTo>
                <a:lnTo>
                  <a:pt x="9421" y="10547"/>
                </a:lnTo>
                <a:cubicBezTo>
                  <a:pt x="9258" y="10508"/>
                  <a:pt x="9090" y="10471"/>
                  <a:pt x="8925" y="10434"/>
                </a:cubicBezTo>
                <a:lnTo>
                  <a:pt x="9173" y="9476"/>
                </a:lnTo>
                <a:lnTo>
                  <a:pt x="8554" y="9328"/>
                </a:lnTo>
                <a:lnTo>
                  <a:pt x="8300" y="10306"/>
                </a:lnTo>
                <a:cubicBezTo>
                  <a:pt x="8165" y="10276"/>
                  <a:pt x="8033" y="10247"/>
                  <a:pt x="7904" y="10216"/>
                </a:cubicBezTo>
                <a:lnTo>
                  <a:pt x="7904" y="10213"/>
                </a:lnTo>
                <a:lnTo>
                  <a:pt x="7050" y="10008"/>
                </a:lnTo>
                <a:lnTo>
                  <a:pt x="6885" y="10644"/>
                </a:lnTo>
                <a:cubicBezTo>
                  <a:pt x="6885" y="10644"/>
                  <a:pt x="7345" y="10745"/>
                  <a:pt x="7335" y="10751"/>
                </a:cubicBezTo>
                <a:cubicBezTo>
                  <a:pt x="7586" y="10812"/>
                  <a:pt x="7632" y="10971"/>
                  <a:pt x="7624" y="11098"/>
                </a:cubicBezTo>
                <a:lnTo>
                  <a:pt x="7335" y="12213"/>
                </a:lnTo>
                <a:cubicBezTo>
                  <a:pt x="7352" y="12216"/>
                  <a:pt x="7375" y="12222"/>
                  <a:pt x="7399" y="12232"/>
                </a:cubicBezTo>
                <a:cubicBezTo>
                  <a:pt x="7379" y="12227"/>
                  <a:pt x="7357" y="12222"/>
                  <a:pt x="7334" y="12216"/>
                </a:cubicBezTo>
                <a:lnTo>
                  <a:pt x="6928" y="13777"/>
                </a:lnTo>
                <a:cubicBezTo>
                  <a:pt x="6898" y="13851"/>
                  <a:pt x="6820" y="13960"/>
                  <a:pt x="6645" y="13919"/>
                </a:cubicBezTo>
                <a:cubicBezTo>
                  <a:pt x="6651" y="13928"/>
                  <a:pt x="6194" y="13811"/>
                  <a:pt x="6194" y="13811"/>
                </a:cubicBezTo>
                <a:lnTo>
                  <a:pt x="5886" y="14492"/>
                </a:lnTo>
                <a:lnTo>
                  <a:pt x="6692" y="14686"/>
                </a:lnTo>
                <a:cubicBezTo>
                  <a:pt x="6843" y="14721"/>
                  <a:pt x="6990" y="14759"/>
                  <a:pt x="7134" y="14795"/>
                </a:cubicBezTo>
                <a:lnTo>
                  <a:pt x="6878" y="15784"/>
                </a:lnTo>
                <a:lnTo>
                  <a:pt x="7497" y="15933"/>
                </a:lnTo>
                <a:lnTo>
                  <a:pt x="7751" y="14954"/>
                </a:lnTo>
                <a:cubicBezTo>
                  <a:pt x="7921" y="14998"/>
                  <a:pt x="8085" y="15039"/>
                  <a:pt x="8245" y="15077"/>
                </a:cubicBezTo>
                <a:lnTo>
                  <a:pt x="7992" y="16051"/>
                </a:lnTo>
                <a:lnTo>
                  <a:pt x="8612" y="16200"/>
                </a:lnTo>
                <a:lnTo>
                  <a:pt x="8868" y="15212"/>
                </a:lnTo>
                <a:cubicBezTo>
                  <a:pt x="9926" y="15404"/>
                  <a:pt x="10720" y="15327"/>
                  <a:pt x="11055" y="14408"/>
                </a:cubicBezTo>
                <a:cubicBezTo>
                  <a:pt x="11324" y="13669"/>
                  <a:pt x="11041" y="13242"/>
                  <a:pt x="10485" y="12965"/>
                </a:cubicBezTo>
                <a:cubicBezTo>
                  <a:pt x="10890" y="12875"/>
                  <a:pt x="11195" y="12619"/>
                  <a:pt x="11277" y="12090"/>
                </a:cubicBezTo>
                <a:cubicBezTo>
                  <a:pt x="11389" y="11368"/>
                  <a:pt x="10816" y="10980"/>
                  <a:pt x="10034" y="10721"/>
                </a:cubicBezTo>
                <a:moveTo>
                  <a:pt x="8836" y="20613"/>
                </a:moveTo>
                <a:cubicBezTo>
                  <a:pt x="4502" y="20613"/>
                  <a:pt x="988" y="17098"/>
                  <a:pt x="988" y="12764"/>
                </a:cubicBezTo>
                <a:cubicBezTo>
                  <a:pt x="988" y="8429"/>
                  <a:pt x="4502" y="4915"/>
                  <a:pt x="8836" y="4915"/>
                </a:cubicBezTo>
                <a:cubicBezTo>
                  <a:pt x="13171" y="4915"/>
                  <a:pt x="16685" y="8429"/>
                  <a:pt x="16685" y="12764"/>
                </a:cubicBezTo>
                <a:cubicBezTo>
                  <a:pt x="16685" y="17098"/>
                  <a:pt x="13171" y="20613"/>
                  <a:pt x="8836" y="20613"/>
                </a:cubicBezTo>
                <a:moveTo>
                  <a:pt x="8836" y="3927"/>
                </a:moveTo>
                <a:cubicBezTo>
                  <a:pt x="3956" y="3927"/>
                  <a:pt x="0" y="7884"/>
                  <a:pt x="0" y="12764"/>
                </a:cubicBezTo>
                <a:cubicBezTo>
                  <a:pt x="0" y="17644"/>
                  <a:pt x="3956" y="21600"/>
                  <a:pt x="8836" y="21600"/>
                </a:cubicBezTo>
                <a:cubicBezTo>
                  <a:pt x="13717" y="21600"/>
                  <a:pt x="17673" y="17644"/>
                  <a:pt x="17673" y="12764"/>
                </a:cubicBezTo>
                <a:cubicBezTo>
                  <a:pt x="17673" y="7884"/>
                  <a:pt x="13717" y="3927"/>
                  <a:pt x="8836" y="3927"/>
                </a:cubicBezTo>
                <a:moveTo>
                  <a:pt x="12764" y="0"/>
                </a:moveTo>
                <a:cubicBezTo>
                  <a:pt x="9919" y="0"/>
                  <a:pt x="7396" y="1350"/>
                  <a:pt x="5780" y="3438"/>
                </a:cubicBezTo>
                <a:cubicBezTo>
                  <a:pt x="6324" y="3259"/>
                  <a:pt x="6890" y="3132"/>
                  <a:pt x="7472" y="3051"/>
                </a:cubicBezTo>
                <a:cubicBezTo>
                  <a:pt x="8868" y="1774"/>
                  <a:pt x="10722" y="987"/>
                  <a:pt x="12764" y="987"/>
                </a:cubicBezTo>
                <a:cubicBezTo>
                  <a:pt x="17098" y="987"/>
                  <a:pt x="20612" y="4501"/>
                  <a:pt x="20612" y="8836"/>
                </a:cubicBezTo>
                <a:cubicBezTo>
                  <a:pt x="20612" y="10878"/>
                  <a:pt x="19827" y="12732"/>
                  <a:pt x="18549" y="14128"/>
                </a:cubicBezTo>
                <a:cubicBezTo>
                  <a:pt x="18468" y="14709"/>
                  <a:pt x="18341" y="15276"/>
                  <a:pt x="18163" y="15821"/>
                </a:cubicBezTo>
                <a:cubicBezTo>
                  <a:pt x="20250" y="14204"/>
                  <a:pt x="21600" y="11681"/>
                  <a:pt x="21600" y="8836"/>
                </a:cubicBezTo>
                <a:cubicBezTo>
                  <a:pt x="21600" y="3956"/>
                  <a:pt x="17644" y="0"/>
                  <a:pt x="12764"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8" name="Shape 2798"/>
          <p:cNvSpPr/>
          <p:nvPr/>
        </p:nvSpPr>
        <p:spPr>
          <a:xfrm>
            <a:off x="10290719" y="2980050"/>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1502" y="11838"/>
                </a:moveTo>
                <a:cubicBezTo>
                  <a:pt x="11425" y="11731"/>
                  <a:pt x="11338" y="11646"/>
                  <a:pt x="11242" y="11581"/>
                </a:cubicBezTo>
                <a:cubicBezTo>
                  <a:pt x="11144" y="11515"/>
                  <a:pt x="11102" y="11458"/>
                  <a:pt x="11001" y="11410"/>
                </a:cubicBezTo>
                <a:lnTo>
                  <a:pt x="11001" y="14261"/>
                </a:lnTo>
                <a:cubicBezTo>
                  <a:pt x="11238" y="14227"/>
                  <a:pt x="11377" y="14100"/>
                  <a:pt x="11528" y="13875"/>
                </a:cubicBezTo>
                <a:cubicBezTo>
                  <a:pt x="11680" y="13651"/>
                  <a:pt x="11756" y="13293"/>
                  <a:pt x="11756" y="12804"/>
                </a:cubicBezTo>
                <a:cubicBezTo>
                  <a:pt x="11756" y="12576"/>
                  <a:pt x="11733" y="12384"/>
                  <a:pt x="11686" y="12229"/>
                </a:cubicBezTo>
                <a:cubicBezTo>
                  <a:pt x="11640" y="12074"/>
                  <a:pt x="11579" y="11944"/>
                  <a:pt x="11502" y="11838"/>
                </a:cubicBezTo>
                <a:moveTo>
                  <a:pt x="17182" y="16200"/>
                </a:moveTo>
                <a:lnTo>
                  <a:pt x="16200" y="16200"/>
                </a:lnTo>
                <a:cubicBezTo>
                  <a:pt x="15929" y="16200"/>
                  <a:pt x="15709" y="16602"/>
                  <a:pt x="15709" y="17100"/>
                </a:cubicBezTo>
                <a:cubicBezTo>
                  <a:pt x="15709" y="17597"/>
                  <a:pt x="15929" y="18000"/>
                  <a:pt x="16200" y="18000"/>
                </a:cubicBezTo>
                <a:lnTo>
                  <a:pt x="17182" y="18000"/>
                </a:lnTo>
                <a:cubicBezTo>
                  <a:pt x="17453" y="18000"/>
                  <a:pt x="17673" y="17597"/>
                  <a:pt x="17673" y="17100"/>
                </a:cubicBezTo>
                <a:cubicBezTo>
                  <a:pt x="17673" y="16602"/>
                  <a:pt x="17453" y="16200"/>
                  <a:pt x="17182" y="16200"/>
                </a:cubicBezTo>
                <a:moveTo>
                  <a:pt x="9917" y="8509"/>
                </a:moveTo>
                <a:cubicBezTo>
                  <a:pt x="9917" y="8706"/>
                  <a:pt x="9938" y="8872"/>
                  <a:pt x="9982" y="9011"/>
                </a:cubicBezTo>
                <a:cubicBezTo>
                  <a:pt x="10026" y="9150"/>
                  <a:pt x="10082" y="9268"/>
                  <a:pt x="10150" y="9366"/>
                </a:cubicBezTo>
                <a:cubicBezTo>
                  <a:pt x="10219" y="9464"/>
                  <a:pt x="10298" y="9544"/>
                  <a:pt x="10388" y="9605"/>
                </a:cubicBezTo>
                <a:cubicBezTo>
                  <a:pt x="10478" y="9665"/>
                  <a:pt x="10513" y="9717"/>
                  <a:pt x="10605" y="9757"/>
                </a:cubicBezTo>
                <a:lnTo>
                  <a:pt x="10605" y="7311"/>
                </a:lnTo>
                <a:cubicBezTo>
                  <a:pt x="10368" y="7311"/>
                  <a:pt x="10241" y="7402"/>
                  <a:pt x="10111" y="7585"/>
                </a:cubicBezTo>
                <a:cubicBezTo>
                  <a:pt x="9981" y="7769"/>
                  <a:pt x="9917" y="8077"/>
                  <a:pt x="9917" y="8509"/>
                </a:cubicBezTo>
                <a:moveTo>
                  <a:pt x="20127" y="3600"/>
                </a:moveTo>
                <a:cubicBezTo>
                  <a:pt x="19856" y="3600"/>
                  <a:pt x="19636" y="3197"/>
                  <a:pt x="19636" y="2700"/>
                </a:cubicBezTo>
                <a:cubicBezTo>
                  <a:pt x="19636" y="2203"/>
                  <a:pt x="19856" y="1800"/>
                  <a:pt x="20127" y="1800"/>
                </a:cubicBezTo>
                <a:cubicBezTo>
                  <a:pt x="20399" y="1800"/>
                  <a:pt x="20618" y="2203"/>
                  <a:pt x="20618" y="2700"/>
                </a:cubicBezTo>
                <a:cubicBezTo>
                  <a:pt x="20618" y="3197"/>
                  <a:pt x="20399" y="3600"/>
                  <a:pt x="20127" y="3600"/>
                </a:cubicBezTo>
                <a:moveTo>
                  <a:pt x="20618" y="16365"/>
                </a:moveTo>
                <a:cubicBezTo>
                  <a:pt x="20464" y="16265"/>
                  <a:pt x="20300" y="16200"/>
                  <a:pt x="20127" y="16200"/>
                </a:cubicBezTo>
                <a:cubicBezTo>
                  <a:pt x="19314" y="16200"/>
                  <a:pt x="18655" y="17408"/>
                  <a:pt x="18655" y="18900"/>
                </a:cubicBezTo>
                <a:cubicBezTo>
                  <a:pt x="18655" y="19217"/>
                  <a:pt x="18690" y="19517"/>
                  <a:pt x="18745" y="19800"/>
                </a:cubicBezTo>
                <a:lnTo>
                  <a:pt x="2855" y="19800"/>
                </a:lnTo>
                <a:cubicBezTo>
                  <a:pt x="2910" y="19517"/>
                  <a:pt x="2945" y="19217"/>
                  <a:pt x="2945" y="18900"/>
                </a:cubicBezTo>
                <a:cubicBezTo>
                  <a:pt x="2945" y="17408"/>
                  <a:pt x="2286" y="16200"/>
                  <a:pt x="1473" y="16200"/>
                </a:cubicBezTo>
                <a:cubicBezTo>
                  <a:pt x="1300" y="16200"/>
                  <a:pt x="1136" y="16265"/>
                  <a:pt x="982" y="16365"/>
                </a:cubicBezTo>
                <a:lnTo>
                  <a:pt x="982" y="5234"/>
                </a:lnTo>
                <a:cubicBezTo>
                  <a:pt x="1136" y="5335"/>
                  <a:pt x="1300" y="5400"/>
                  <a:pt x="1473" y="5400"/>
                </a:cubicBezTo>
                <a:cubicBezTo>
                  <a:pt x="2286" y="5400"/>
                  <a:pt x="2945" y="4191"/>
                  <a:pt x="2945" y="2700"/>
                </a:cubicBezTo>
                <a:cubicBezTo>
                  <a:pt x="2945" y="2382"/>
                  <a:pt x="2910" y="2083"/>
                  <a:pt x="2855" y="1800"/>
                </a:cubicBezTo>
                <a:lnTo>
                  <a:pt x="18745" y="1800"/>
                </a:lnTo>
                <a:cubicBezTo>
                  <a:pt x="18690" y="2083"/>
                  <a:pt x="18655" y="2382"/>
                  <a:pt x="18655" y="2700"/>
                </a:cubicBezTo>
                <a:cubicBezTo>
                  <a:pt x="18655" y="4191"/>
                  <a:pt x="19314" y="5400"/>
                  <a:pt x="20127" y="5400"/>
                </a:cubicBezTo>
                <a:cubicBezTo>
                  <a:pt x="20300" y="5400"/>
                  <a:pt x="20464" y="5335"/>
                  <a:pt x="20618" y="5234"/>
                </a:cubicBezTo>
                <a:cubicBezTo>
                  <a:pt x="20618" y="5234"/>
                  <a:pt x="20618" y="16365"/>
                  <a:pt x="20618" y="16365"/>
                </a:cubicBezTo>
                <a:close/>
                <a:moveTo>
                  <a:pt x="20127" y="19800"/>
                </a:moveTo>
                <a:cubicBezTo>
                  <a:pt x="19856" y="19800"/>
                  <a:pt x="19636" y="19397"/>
                  <a:pt x="19636" y="18900"/>
                </a:cubicBezTo>
                <a:cubicBezTo>
                  <a:pt x="19636" y="18403"/>
                  <a:pt x="19856" y="18000"/>
                  <a:pt x="20127" y="18000"/>
                </a:cubicBezTo>
                <a:cubicBezTo>
                  <a:pt x="20399" y="18000"/>
                  <a:pt x="20618" y="18403"/>
                  <a:pt x="20618" y="18900"/>
                </a:cubicBezTo>
                <a:cubicBezTo>
                  <a:pt x="20618" y="19397"/>
                  <a:pt x="20399" y="19800"/>
                  <a:pt x="20127" y="19800"/>
                </a:cubicBezTo>
                <a:moveTo>
                  <a:pt x="1473" y="19800"/>
                </a:moveTo>
                <a:cubicBezTo>
                  <a:pt x="1201" y="19800"/>
                  <a:pt x="982" y="19397"/>
                  <a:pt x="982" y="18900"/>
                </a:cubicBezTo>
                <a:cubicBezTo>
                  <a:pt x="982" y="18403"/>
                  <a:pt x="1201" y="18000"/>
                  <a:pt x="1473" y="18000"/>
                </a:cubicBezTo>
                <a:cubicBezTo>
                  <a:pt x="1744" y="18000"/>
                  <a:pt x="1964" y="18403"/>
                  <a:pt x="1964" y="18900"/>
                </a:cubicBezTo>
                <a:cubicBezTo>
                  <a:pt x="1964" y="19397"/>
                  <a:pt x="1744" y="19800"/>
                  <a:pt x="1473" y="19800"/>
                </a:cubicBezTo>
                <a:moveTo>
                  <a:pt x="1473" y="1800"/>
                </a:moveTo>
                <a:cubicBezTo>
                  <a:pt x="1744" y="1800"/>
                  <a:pt x="1964" y="2203"/>
                  <a:pt x="1964" y="2700"/>
                </a:cubicBezTo>
                <a:cubicBezTo>
                  <a:pt x="1964" y="3197"/>
                  <a:pt x="1744" y="3600"/>
                  <a:pt x="1473" y="3600"/>
                </a:cubicBezTo>
                <a:cubicBezTo>
                  <a:pt x="1201" y="3600"/>
                  <a:pt x="982" y="3197"/>
                  <a:pt x="982" y="2700"/>
                </a:cubicBezTo>
                <a:cubicBezTo>
                  <a:pt x="982" y="2203"/>
                  <a:pt x="1201" y="1800"/>
                  <a:pt x="1473" y="1800"/>
                </a:cubicBezTo>
                <a:moveTo>
                  <a:pt x="20618" y="0"/>
                </a:moveTo>
                <a:lnTo>
                  <a:pt x="982" y="0"/>
                </a:lnTo>
                <a:cubicBezTo>
                  <a:pt x="440" y="0"/>
                  <a:pt x="0" y="806"/>
                  <a:pt x="0" y="1800"/>
                </a:cubicBezTo>
                <a:lnTo>
                  <a:pt x="0" y="19800"/>
                </a:lnTo>
                <a:cubicBezTo>
                  <a:pt x="0" y="20794"/>
                  <a:pt x="440" y="21600"/>
                  <a:pt x="982" y="21600"/>
                </a:cubicBezTo>
                <a:lnTo>
                  <a:pt x="20618" y="21600"/>
                </a:lnTo>
                <a:cubicBezTo>
                  <a:pt x="21160" y="21600"/>
                  <a:pt x="21600" y="20794"/>
                  <a:pt x="21600" y="19800"/>
                </a:cubicBezTo>
                <a:lnTo>
                  <a:pt x="21600" y="1800"/>
                </a:lnTo>
                <a:cubicBezTo>
                  <a:pt x="21600" y="806"/>
                  <a:pt x="21160" y="0"/>
                  <a:pt x="20618" y="0"/>
                </a:cubicBezTo>
                <a:moveTo>
                  <a:pt x="12385" y="13801"/>
                </a:moveTo>
                <a:cubicBezTo>
                  <a:pt x="12304" y="14141"/>
                  <a:pt x="12193" y="14422"/>
                  <a:pt x="12052" y="14646"/>
                </a:cubicBezTo>
                <a:cubicBezTo>
                  <a:pt x="11912" y="14871"/>
                  <a:pt x="11747" y="15042"/>
                  <a:pt x="11558" y="15160"/>
                </a:cubicBezTo>
                <a:cubicBezTo>
                  <a:pt x="11369" y="15278"/>
                  <a:pt x="11221" y="15345"/>
                  <a:pt x="11001" y="15362"/>
                </a:cubicBezTo>
                <a:lnTo>
                  <a:pt x="11001" y="16198"/>
                </a:lnTo>
                <a:lnTo>
                  <a:pt x="10605" y="16198"/>
                </a:lnTo>
                <a:lnTo>
                  <a:pt x="10605" y="15362"/>
                </a:lnTo>
                <a:cubicBezTo>
                  <a:pt x="10368" y="15353"/>
                  <a:pt x="10206" y="15284"/>
                  <a:pt x="10009" y="15154"/>
                </a:cubicBezTo>
                <a:cubicBezTo>
                  <a:pt x="9811" y="15023"/>
                  <a:pt x="9642" y="14837"/>
                  <a:pt x="9501" y="14596"/>
                </a:cubicBezTo>
                <a:cubicBezTo>
                  <a:pt x="9361" y="14356"/>
                  <a:pt x="9252" y="14061"/>
                  <a:pt x="9175" y="13710"/>
                </a:cubicBezTo>
                <a:cubicBezTo>
                  <a:pt x="9098" y="13359"/>
                  <a:pt x="9062" y="12956"/>
                  <a:pt x="9066" y="12498"/>
                </a:cubicBezTo>
                <a:lnTo>
                  <a:pt x="9818" y="12498"/>
                </a:lnTo>
                <a:cubicBezTo>
                  <a:pt x="9813" y="13036"/>
                  <a:pt x="9877" y="13461"/>
                  <a:pt x="10009" y="13770"/>
                </a:cubicBezTo>
                <a:cubicBezTo>
                  <a:pt x="10140" y="14081"/>
                  <a:pt x="10302" y="14244"/>
                  <a:pt x="10605" y="14261"/>
                </a:cubicBezTo>
                <a:lnTo>
                  <a:pt x="10605" y="11299"/>
                </a:lnTo>
                <a:cubicBezTo>
                  <a:pt x="10425" y="11209"/>
                  <a:pt x="10302" y="11101"/>
                  <a:pt x="10124" y="10974"/>
                </a:cubicBezTo>
                <a:cubicBezTo>
                  <a:pt x="9946" y="10849"/>
                  <a:pt x="9786" y="10686"/>
                  <a:pt x="9643" y="10485"/>
                </a:cubicBezTo>
                <a:cubicBezTo>
                  <a:pt x="9500" y="10285"/>
                  <a:pt x="9385" y="10035"/>
                  <a:pt x="9297" y="9733"/>
                </a:cubicBezTo>
                <a:cubicBezTo>
                  <a:pt x="9209" y="9431"/>
                  <a:pt x="9165" y="9056"/>
                  <a:pt x="9165" y="8607"/>
                </a:cubicBezTo>
                <a:cubicBezTo>
                  <a:pt x="9165" y="8216"/>
                  <a:pt x="9206" y="7871"/>
                  <a:pt x="9287" y="7574"/>
                </a:cubicBezTo>
                <a:cubicBezTo>
                  <a:pt x="9369" y="7276"/>
                  <a:pt x="9478" y="7026"/>
                  <a:pt x="9617" y="6827"/>
                </a:cubicBezTo>
                <a:cubicBezTo>
                  <a:pt x="9755" y="6627"/>
                  <a:pt x="9914" y="6474"/>
                  <a:pt x="10094" y="6368"/>
                </a:cubicBezTo>
                <a:cubicBezTo>
                  <a:pt x="10275" y="6262"/>
                  <a:pt x="10408" y="6209"/>
                  <a:pt x="10605" y="6209"/>
                </a:cubicBezTo>
                <a:lnTo>
                  <a:pt x="10605" y="5406"/>
                </a:lnTo>
                <a:lnTo>
                  <a:pt x="11001" y="5406"/>
                </a:lnTo>
                <a:lnTo>
                  <a:pt x="11001" y="6209"/>
                </a:lnTo>
                <a:cubicBezTo>
                  <a:pt x="11199" y="6209"/>
                  <a:pt x="11329" y="6257"/>
                  <a:pt x="11505" y="6356"/>
                </a:cubicBezTo>
                <a:cubicBezTo>
                  <a:pt x="11681" y="6454"/>
                  <a:pt x="11834" y="6601"/>
                  <a:pt x="11963" y="6796"/>
                </a:cubicBezTo>
                <a:cubicBezTo>
                  <a:pt x="12093" y="6992"/>
                  <a:pt x="12196" y="7241"/>
                  <a:pt x="12273" y="7543"/>
                </a:cubicBezTo>
                <a:cubicBezTo>
                  <a:pt x="12350" y="7845"/>
                  <a:pt x="12389" y="8195"/>
                  <a:pt x="12389" y="8594"/>
                </a:cubicBezTo>
                <a:lnTo>
                  <a:pt x="11637" y="8594"/>
                </a:lnTo>
                <a:cubicBezTo>
                  <a:pt x="11628" y="8179"/>
                  <a:pt x="11570" y="7860"/>
                  <a:pt x="11463" y="7641"/>
                </a:cubicBezTo>
                <a:cubicBezTo>
                  <a:pt x="11355" y="7420"/>
                  <a:pt x="11238" y="7311"/>
                  <a:pt x="11001" y="7311"/>
                </a:cubicBezTo>
                <a:lnTo>
                  <a:pt x="11001" y="9892"/>
                </a:lnTo>
                <a:cubicBezTo>
                  <a:pt x="11199" y="9990"/>
                  <a:pt x="11336" y="10104"/>
                  <a:pt x="11525" y="10235"/>
                </a:cubicBezTo>
                <a:cubicBezTo>
                  <a:pt x="11714" y="10365"/>
                  <a:pt x="11881" y="10532"/>
                  <a:pt x="12026" y="10736"/>
                </a:cubicBezTo>
                <a:cubicBezTo>
                  <a:pt x="12171" y="10940"/>
                  <a:pt x="12287" y="11193"/>
                  <a:pt x="12375" y="11495"/>
                </a:cubicBezTo>
                <a:cubicBezTo>
                  <a:pt x="12463" y="11797"/>
                  <a:pt x="12507" y="12168"/>
                  <a:pt x="12507" y="12608"/>
                </a:cubicBezTo>
                <a:cubicBezTo>
                  <a:pt x="12507" y="13065"/>
                  <a:pt x="12466" y="13463"/>
                  <a:pt x="12385" y="13801"/>
                </a:cubicBezTo>
                <a:moveTo>
                  <a:pt x="10800" y="3600"/>
                </a:moveTo>
                <a:cubicBezTo>
                  <a:pt x="8631" y="3600"/>
                  <a:pt x="6873" y="6824"/>
                  <a:pt x="6873" y="10800"/>
                </a:cubicBezTo>
                <a:cubicBezTo>
                  <a:pt x="6873" y="14776"/>
                  <a:pt x="8631" y="18000"/>
                  <a:pt x="10800" y="18000"/>
                </a:cubicBezTo>
                <a:cubicBezTo>
                  <a:pt x="12969" y="18000"/>
                  <a:pt x="14727" y="14776"/>
                  <a:pt x="14727" y="10800"/>
                </a:cubicBezTo>
                <a:cubicBezTo>
                  <a:pt x="14727" y="6824"/>
                  <a:pt x="12969" y="3600"/>
                  <a:pt x="10800" y="3600"/>
                </a:cubicBezTo>
                <a:moveTo>
                  <a:pt x="5400" y="3600"/>
                </a:moveTo>
                <a:lnTo>
                  <a:pt x="4418" y="3600"/>
                </a:lnTo>
                <a:cubicBezTo>
                  <a:pt x="4147" y="3600"/>
                  <a:pt x="3927" y="4002"/>
                  <a:pt x="3927" y="4500"/>
                </a:cubicBezTo>
                <a:cubicBezTo>
                  <a:pt x="3927" y="4997"/>
                  <a:pt x="4147" y="5400"/>
                  <a:pt x="4418" y="5400"/>
                </a:cubicBezTo>
                <a:lnTo>
                  <a:pt x="5400" y="5400"/>
                </a:lnTo>
                <a:cubicBezTo>
                  <a:pt x="5671" y="5400"/>
                  <a:pt x="5891" y="4997"/>
                  <a:pt x="5891" y="4500"/>
                </a:cubicBezTo>
                <a:cubicBezTo>
                  <a:pt x="5891" y="4002"/>
                  <a:pt x="5671" y="3600"/>
                  <a:pt x="5400" y="36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799" name="Shape 2799"/>
          <p:cNvSpPr/>
          <p:nvPr/>
        </p:nvSpPr>
        <p:spPr>
          <a:xfrm>
            <a:off x="11357241" y="2929264"/>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9916" y="11782"/>
                </a:moveTo>
                <a:cubicBezTo>
                  <a:pt x="9916" y="11929"/>
                  <a:pt x="9939" y="12054"/>
                  <a:pt x="9982" y="12159"/>
                </a:cubicBezTo>
                <a:cubicBezTo>
                  <a:pt x="10026" y="12263"/>
                  <a:pt x="10082" y="12351"/>
                  <a:pt x="10151" y="12425"/>
                </a:cubicBezTo>
                <a:cubicBezTo>
                  <a:pt x="10219" y="12498"/>
                  <a:pt x="10298" y="12557"/>
                  <a:pt x="10388" y="12604"/>
                </a:cubicBezTo>
                <a:cubicBezTo>
                  <a:pt x="10478" y="12650"/>
                  <a:pt x="10513" y="12688"/>
                  <a:pt x="10605" y="12719"/>
                </a:cubicBezTo>
                <a:lnTo>
                  <a:pt x="10605" y="10882"/>
                </a:lnTo>
                <a:cubicBezTo>
                  <a:pt x="10368" y="10882"/>
                  <a:pt x="10241" y="10952"/>
                  <a:pt x="10111" y="11090"/>
                </a:cubicBezTo>
                <a:cubicBezTo>
                  <a:pt x="9981" y="11227"/>
                  <a:pt x="9916" y="11458"/>
                  <a:pt x="9916" y="11782"/>
                </a:cubicBezTo>
                <a:moveTo>
                  <a:pt x="11501" y="14278"/>
                </a:moveTo>
                <a:cubicBezTo>
                  <a:pt x="11425" y="14199"/>
                  <a:pt x="11338" y="14135"/>
                  <a:pt x="11242" y="14086"/>
                </a:cubicBezTo>
                <a:cubicBezTo>
                  <a:pt x="11145" y="14037"/>
                  <a:pt x="11102" y="13994"/>
                  <a:pt x="11001" y="13958"/>
                </a:cubicBezTo>
                <a:lnTo>
                  <a:pt x="11001" y="16096"/>
                </a:lnTo>
                <a:cubicBezTo>
                  <a:pt x="11238" y="16071"/>
                  <a:pt x="11377" y="15975"/>
                  <a:pt x="11528" y="15806"/>
                </a:cubicBezTo>
                <a:cubicBezTo>
                  <a:pt x="11680" y="15638"/>
                  <a:pt x="11756" y="15371"/>
                  <a:pt x="11756" y="15004"/>
                </a:cubicBezTo>
                <a:cubicBezTo>
                  <a:pt x="11756" y="14833"/>
                  <a:pt x="11733" y="14689"/>
                  <a:pt x="11686" y="14572"/>
                </a:cubicBezTo>
                <a:cubicBezTo>
                  <a:pt x="11640" y="14456"/>
                  <a:pt x="11579" y="14358"/>
                  <a:pt x="11501" y="14278"/>
                </a:cubicBezTo>
                <a:moveTo>
                  <a:pt x="12385" y="15751"/>
                </a:moveTo>
                <a:cubicBezTo>
                  <a:pt x="12304" y="16006"/>
                  <a:pt x="12193" y="16216"/>
                  <a:pt x="12052" y="16385"/>
                </a:cubicBezTo>
                <a:cubicBezTo>
                  <a:pt x="11911" y="16553"/>
                  <a:pt x="11747" y="16681"/>
                  <a:pt x="11558" y="16770"/>
                </a:cubicBezTo>
                <a:cubicBezTo>
                  <a:pt x="11369" y="16859"/>
                  <a:pt x="11221" y="16910"/>
                  <a:pt x="11001" y="16922"/>
                </a:cubicBezTo>
                <a:lnTo>
                  <a:pt x="11001" y="17549"/>
                </a:lnTo>
                <a:lnTo>
                  <a:pt x="10605" y="17549"/>
                </a:lnTo>
                <a:lnTo>
                  <a:pt x="10605" y="16922"/>
                </a:lnTo>
                <a:cubicBezTo>
                  <a:pt x="10368" y="16915"/>
                  <a:pt x="10206" y="16863"/>
                  <a:pt x="10009" y="16766"/>
                </a:cubicBezTo>
                <a:cubicBezTo>
                  <a:pt x="9811" y="16667"/>
                  <a:pt x="9642" y="16528"/>
                  <a:pt x="9501" y="16348"/>
                </a:cubicBezTo>
                <a:cubicBezTo>
                  <a:pt x="9361" y="16168"/>
                  <a:pt x="9252" y="15946"/>
                  <a:pt x="9175" y="15683"/>
                </a:cubicBezTo>
                <a:cubicBezTo>
                  <a:pt x="9098" y="15420"/>
                  <a:pt x="9062" y="15117"/>
                  <a:pt x="9066" y="14775"/>
                </a:cubicBezTo>
                <a:lnTo>
                  <a:pt x="9818" y="14775"/>
                </a:lnTo>
                <a:cubicBezTo>
                  <a:pt x="9813" y="15178"/>
                  <a:pt x="9877" y="15496"/>
                  <a:pt x="10009" y="15729"/>
                </a:cubicBezTo>
                <a:cubicBezTo>
                  <a:pt x="10140" y="15961"/>
                  <a:pt x="10302" y="16083"/>
                  <a:pt x="10605" y="16096"/>
                </a:cubicBezTo>
                <a:lnTo>
                  <a:pt x="10605" y="13875"/>
                </a:lnTo>
                <a:cubicBezTo>
                  <a:pt x="10425" y="13807"/>
                  <a:pt x="10302" y="13726"/>
                  <a:pt x="10124" y="13631"/>
                </a:cubicBezTo>
                <a:cubicBezTo>
                  <a:pt x="9946" y="13537"/>
                  <a:pt x="9786" y="13414"/>
                  <a:pt x="9643" y="13264"/>
                </a:cubicBezTo>
                <a:cubicBezTo>
                  <a:pt x="9500" y="13115"/>
                  <a:pt x="9385" y="12927"/>
                  <a:pt x="9297" y="12700"/>
                </a:cubicBezTo>
                <a:cubicBezTo>
                  <a:pt x="9209" y="12474"/>
                  <a:pt x="9165" y="12192"/>
                  <a:pt x="9165" y="11855"/>
                </a:cubicBezTo>
                <a:cubicBezTo>
                  <a:pt x="9165" y="11562"/>
                  <a:pt x="9206" y="11304"/>
                  <a:pt x="9287" y="11080"/>
                </a:cubicBezTo>
                <a:cubicBezTo>
                  <a:pt x="9369" y="10857"/>
                  <a:pt x="9478" y="10670"/>
                  <a:pt x="9617" y="10520"/>
                </a:cubicBezTo>
                <a:cubicBezTo>
                  <a:pt x="9755" y="10370"/>
                  <a:pt x="9914" y="10256"/>
                  <a:pt x="10094" y="10176"/>
                </a:cubicBezTo>
                <a:cubicBezTo>
                  <a:pt x="10274" y="10097"/>
                  <a:pt x="10407" y="10057"/>
                  <a:pt x="10605" y="10057"/>
                </a:cubicBezTo>
                <a:lnTo>
                  <a:pt x="10605" y="9455"/>
                </a:lnTo>
                <a:lnTo>
                  <a:pt x="11001" y="9455"/>
                </a:lnTo>
                <a:lnTo>
                  <a:pt x="11001" y="10057"/>
                </a:lnTo>
                <a:cubicBezTo>
                  <a:pt x="11199" y="10057"/>
                  <a:pt x="11329" y="10093"/>
                  <a:pt x="11505" y="10167"/>
                </a:cubicBezTo>
                <a:cubicBezTo>
                  <a:pt x="11681" y="10240"/>
                  <a:pt x="11834" y="10350"/>
                  <a:pt x="11963" y="10498"/>
                </a:cubicBezTo>
                <a:cubicBezTo>
                  <a:pt x="12093" y="10644"/>
                  <a:pt x="12196" y="10831"/>
                  <a:pt x="12273" y="11057"/>
                </a:cubicBezTo>
                <a:cubicBezTo>
                  <a:pt x="12350" y="11284"/>
                  <a:pt x="12388" y="11547"/>
                  <a:pt x="12388" y="11847"/>
                </a:cubicBezTo>
                <a:lnTo>
                  <a:pt x="11637" y="11847"/>
                </a:lnTo>
                <a:cubicBezTo>
                  <a:pt x="11628" y="11534"/>
                  <a:pt x="11570" y="11296"/>
                  <a:pt x="11463" y="11130"/>
                </a:cubicBezTo>
                <a:cubicBezTo>
                  <a:pt x="11355" y="10965"/>
                  <a:pt x="11238" y="10882"/>
                  <a:pt x="11001" y="10882"/>
                </a:cubicBezTo>
                <a:lnTo>
                  <a:pt x="11001" y="12819"/>
                </a:lnTo>
                <a:cubicBezTo>
                  <a:pt x="11199" y="12894"/>
                  <a:pt x="11336" y="12978"/>
                  <a:pt x="11525" y="13076"/>
                </a:cubicBezTo>
                <a:cubicBezTo>
                  <a:pt x="11714" y="13175"/>
                  <a:pt x="11881" y="13300"/>
                  <a:pt x="12026" y="13453"/>
                </a:cubicBezTo>
                <a:cubicBezTo>
                  <a:pt x="12171" y="13605"/>
                  <a:pt x="12287" y="13795"/>
                  <a:pt x="12375" y="14021"/>
                </a:cubicBezTo>
                <a:cubicBezTo>
                  <a:pt x="12463" y="14248"/>
                  <a:pt x="12507" y="14526"/>
                  <a:pt x="12507" y="14857"/>
                </a:cubicBezTo>
                <a:cubicBezTo>
                  <a:pt x="12507" y="15199"/>
                  <a:pt x="12466" y="15497"/>
                  <a:pt x="12385" y="15751"/>
                </a:cubicBezTo>
                <a:moveTo>
                  <a:pt x="10800" y="8100"/>
                </a:moveTo>
                <a:cubicBezTo>
                  <a:pt x="8631" y="8100"/>
                  <a:pt x="6873" y="10518"/>
                  <a:pt x="6873" y="13500"/>
                </a:cubicBezTo>
                <a:cubicBezTo>
                  <a:pt x="6873" y="16483"/>
                  <a:pt x="8631" y="18900"/>
                  <a:pt x="10800" y="18900"/>
                </a:cubicBezTo>
                <a:cubicBezTo>
                  <a:pt x="12969" y="18900"/>
                  <a:pt x="14727" y="16483"/>
                  <a:pt x="14727" y="13500"/>
                </a:cubicBezTo>
                <a:cubicBezTo>
                  <a:pt x="14727" y="10518"/>
                  <a:pt x="12969" y="8100"/>
                  <a:pt x="10800" y="81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2455" y="4050"/>
                </a:moveTo>
                <a:lnTo>
                  <a:pt x="19145" y="4050"/>
                </a:lnTo>
                <a:cubicBezTo>
                  <a:pt x="19417" y="4050"/>
                  <a:pt x="19636" y="3748"/>
                  <a:pt x="19636" y="3376"/>
                </a:cubicBezTo>
                <a:cubicBezTo>
                  <a:pt x="19636" y="3002"/>
                  <a:pt x="19417" y="2700"/>
                  <a:pt x="19145" y="2700"/>
                </a:cubicBezTo>
                <a:lnTo>
                  <a:pt x="2455" y="2700"/>
                </a:lnTo>
                <a:cubicBezTo>
                  <a:pt x="2183" y="2700"/>
                  <a:pt x="1964" y="3002"/>
                  <a:pt x="1964" y="3376"/>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0" name="Shape 2800"/>
          <p:cNvSpPr/>
          <p:nvPr/>
        </p:nvSpPr>
        <p:spPr>
          <a:xfrm>
            <a:off x="1758542" y="4021180"/>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10208" y="15258"/>
                </a:moveTo>
                <a:cubicBezTo>
                  <a:pt x="10138" y="15500"/>
                  <a:pt x="10044" y="15701"/>
                  <a:pt x="9923" y="15861"/>
                </a:cubicBezTo>
                <a:cubicBezTo>
                  <a:pt x="9802" y="16022"/>
                  <a:pt x="9660" y="16144"/>
                  <a:pt x="9499" y="16228"/>
                </a:cubicBezTo>
                <a:cubicBezTo>
                  <a:pt x="9362" y="16300"/>
                  <a:pt x="9243" y="16340"/>
                  <a:pt x="9097" y="16360"/>
                </a:cubicBezTo>
                <a:lnTo>
                  <a:pt x="9097" y="16971"/>
                </a:lnTo>
                <a:lnTo>
                  <a:pt x="8606" y="16971"/>
                </a:lnTo>
                <a:lnTo>
                  <a:pt x="8606" y="16361"/>
                </a:lnTo>
                <a:cubicBezTo>
                  <a:pt x="8446" y="16345"/>
                  <a:pt x="8316" y="16304"/>
                  <a:pt x="8171" y="16224"/>
                </a:cubicBezTo>
                <a:cubicBezTo>
                  <a:pt x="8001" y="16130"/>
                  <a:pt x="7856" y="15998"/>
                  <a:pt x="7736" y="15826"/>
                </a:cubicBezTo>
                <a:cubicBezTo>
                  <a:pt x="7615" y="15655"/>
                  <a:pt x="7522" y="15443"/>
                  <a:pt x="7456" y="15193"/>
                </a:cubicBezTo>
                <a:cubicBezTo>
                  <a:pt x="7390" y="14942"/>
                  <a:pt x="7359" y="14654"/>
                  <a:pt x="7363" y="14327"/>
                </a:cubicBezTo>
                <a:lnTo>
                  <a:pt x="8007" y="14327"/>
                </a:lnTo>
                <a:cubicBezTo>
                  <a:pt x="8003" y="14712"/>
                  <a:pt x="8058" y="15015"/>
                  <a:pt x="8171" y="15236"/>
                </a:cubicBezTo>
                <a:cubicBezTo>
                  <a:pt x="8270" y="15431"/>
                  <a:pt x="8403" y="15530"/>
                  <a:pt x="8606" y="15563"/>
                </a:cubicBezTo>
                <a:lnTo>
                  <a:pt x="8606" y="13432"/>
                </a:lnTo>
                <a:cubicBezTo>
                  <a:pt x="8492" y="13376"/>
                  <a:pt x="8395" y="13313"/>
                  <a:pt x="8270" y="13239"/>
                </a:cubicBezTo>
                <a:cubicBezTo>
                  <a:pt x="8118" y="13149"/>
                  <a:pt x="7980" y="13033"/>
                  <a:pt x="7857" y="12890"/>
                </a:cubicBezTo>
                <a:cubicBezTo>
                  <a:pt x="7735" y="12746"/>
                  <a:pt x="7636" y="12568"/>
                  <a:pt x="7561" y="12352"/>
                </a:cubicBezTo>
                <a:cubicBezTo>
                  <a:pt x="7485" y="12136"/>
                  <a:pt x="7448" y="11868"/>
                  <a:pt x="7448" y="11548"/>
                </a:cubicBezTo>
                <a:cubicBezTo>
                  <a:pt x="7448" y="11268"/>
                  <a:pt x="7483" y="11023"/>
                  <a:pt x="7553" y="10809"/>
                </a:cubicBezTo>
                <a:cubicBezTo>
                  <a:pt x="7622" y="10596"/>
                  <a:pt x="7716" y="10419"/>
                  <a:pt x="7835" y="10276"/>
                </a:cubicBezTo>
                <a:cubicBezTo>
                  <a:pt x="7954" y="10134"/>
                  <a:pt x="8090" y="10024"/>
                  <a:pt x="8244" y="9948"/>
                </a:cubicBezTo>
                <a:cubicBezTo>
                  <a:pt x="8373" y="9885"/>
                  <a:pt x="8479" y="9855"/>
                  <a:pt x="8606" y="9844"/>
                </a:cubicBezTo>
                <a:lnTo>
                  <a:pt x="8606" y="9257"/>
                </a:lnTo>
                <a:lnTo>
                  <a:pt x="9097" y="9257"/>
                </a:lnTo>
                <a:lnTo>
                  <a:pt x="9097" y="9844"/>
                </a:lnTo>
                <a:cubicBezTo>
                  <a:pt x="9224" y="9853"/>
                  <a:pt x="9328" y="9881"/>
                  <a:pt x="9453" y="9939"/>
                </a:cubicBezTo>
                <a:cubicBezTo>
                  <a:pt x="9605" y="10009"/>
                  <a:pt x="9735" y="10114"/>
                  <a:pt x="9847" y="10255"/>
                </a:cubicBezTo>
                <a:cubicBezTo>
                  <a:pt x="9957" y="10394"/>
                  <a:pt x="10046" y="10572"/>
                  <a:pt x="10112" y="10788"/>
                </a:cubicBezTo>
                <a:cubicBezTo>
                  <a:pt x="10178" y="11003"/>
                  <a:pt x="10211" y="11254"/>
                  <a:pt x="10211" y="11540"/>
                </a:cubicBezTo>
                <a:lnTo>
                  <a:pt x="9567" y="11540"/>
                </a:lnTo>
                <a:cubicBezTo>
                  <a:pt x="9559" y="11242"/>
                  <a:pt x="9509" y="11015"/>
                  <a:pt x="9417" y="10857"/>
                </a:cubicBezTo>
                <a:cubicBezTo>
                  <a:pt x="9339" y="10725"/>
                  <a:pt x="9243" y="10661"/>
                  <a:pt x="9097" y="10640"/>
                </a:cubicBezTo>
                <a:lnTo>
                  <a:pt x="9097" y="12504"/>
                </a:lnTo>
                <a:cubicBezTo>
                  <a:pt x="9226" y="12565"/>
                  <a:pt x="9336" y="12633"/>
                  <a:pt x="9471" y="12710"/>
                </a:cubicBezTo>
                <a:cubicBezTo>
                  <a:pt x="9633" y="12804"/>
                  <a:pt x="9776" y="12923"/>
                  <a:pt x="9900" y="13069"/>
                </a:cubicBezTo>
                <a:cubicBezTo>
                  <a:pt x="10024" y="13215"/>
                  <a:pt x="10124" y="13395"/>
                  <a:pt x="10200" y="13610"/>
                </a:cubicBezTo>
                <a:cubicBezTo>
                  <a:pt x="10275" y="13827"/>
                  <a:pt x="10312" y="14091"/>
                  <a:pt x="10312" y="14407"/>
                </a:cubicBezTo>
                <a:cubicBezTo>
                  <a:pt x="10312" y="14732"/>
                  <a:pt x="10278" y="15016"/>
                  <a:pt x="10208" y="15258"/>
                </a:cubicBezTo>
                <a:moveTo>
                  <a:pt x="8836" y="7714"/>
                </a:moveTo>
                <a:cubicBezTo>
                  <a:pt x="6938" y="7714"/>
                  <a:pt x="5400" y="10132"/>
                  <a:pt x="5400" y="13114"/>
                </a:cubicBezTo>
                <a:cubicBezTo>
                  <a:pt x="5400" y="16096"/>
                  <a:pt x="6938" y="18514"/>
                  <a:pt x="8836" y="18514"/>
                </a:cubicBezTo>
                <a:cubicBezTo>
                  <a:pt x="10734" y="18514"/>
                  <a:pt x="12273" y="16096"/>
                  <a:pt x="12273" y="13114"/>
                </a:cubicBezTo>
                <a:cubicBezTo>
                  <a:pt x="12273" y="10132"/>
                  <a:pt x="10734" y="7714"/>
                  <a:pt x="8836" y="7714"/>
                </a:cubicBezTo>
                <a:moveTo>
                  <a:pt x="20618" y="0"/>
                </a:moveTo>
                <a:lnTo>
                  <a:pt x="4909" y="0"/>
                </a:lnTo>
                <a:cubicBezTo>
                  <a:pt x="4367" y="0"/>
                  <a:pt x="3927" y="690"/>
                  <a:pt x="3927" y="1543"/>
                </a:cubicBezTo>
                <a:lnTo>
                  <a:pt x="3927" y="2314"/>
                </a:lnTo>
                <a:cubicBezTo>
                  <a:pt x="3927" y="2740"/>
                  <a:pt x="4147" y="3086"/>
                  <a:pt x="4418" y="3086"/>
                </a:cubicBezTo>
                <a:cubicBezTo>
                  <a:pt x="4689" y="3086"/>
                  <a:pt x="4909" y="2740"/>
                  <a:pt x="4909" y="2314"/>
                </a:cubicBezTo>
                <a:lnTo>
                  <a:pt x="4909" y="1543"/>
                </a:lnTo>
                <a:lnTo>
                  <a:pt x="20618" y="1543"/>
                </a:lnTo>
                <a:lnTo>
                  <a:pt x="20618" y="15429"/>
                </a:lnTo>
                <a:lnTo>
                  <a:pt x="19145" y="15429"/>
                </a:lnTo>
                <a:cubicBezTo>
                  <a:pt x="18874" y="15429"/>
                  <a:pt x="18655" y="15774"/>
                  <a:pt x="18655" y="16200"/>
                </a:cubicBezTo>
                <a:cubicBezTo>
                  <a:pt x="18655" y="16626"/>
                  <a:pt x="18874" y="16971"/>
                  <a:pt x="19145" y="16971"/>
                </a:cubicBezTo>
                <a:lnTo>
                  <a:pt x="20618" y="16971"/>
                </a:lnTo>
                <a:cubicBezTo>
                  <a:pt x="21160" y="16971"/>
                  <a:pt x="21600" y="16280"/>
                  <a:pt x="21600" y="15429"/>
                </a:cubicBezTo>
                <a:lnTo>
                  <a:pt x="21600" y="1543"/>
                </a:lnTo>
                <a:cubicBezTo>
                  <a:pt x="21600" y="690"/>
                  <a:pt x="21160" y="0"/>
                  <a:pt x="20618" y="0"/>
                </a:cubicBezTo>
                <a:moveTo>
                  <a:pt x="9451" y="13856"/>
                </a:moveTo>
                <a:cubicBezTo>
                  <a:pt x="9385" y="13780"/>
                  <a:pt x="9310" y="13718"/>
                  <a:pt x="9228" y="13671"/>
                </a:cubicBezTo>
                <a:cubicBezTo>
                  <a:pt x="9175" y="13642"/>
                  <a:pt x="9137" y="13616"/>
                  <a:pt x="9097" y="13590"/>
                </a:cubicBezTo>
                <a:lnTo>
                  <a:pt x="9097" y="15560"/>
                </a:lnTo>
                <a:cubicBezTo>
                  <a:pt x="9250" y="15523"/>
                  <a:pt x="9363" y="15447"/>
                  <a:pt x="9473" y="15311"/>
                </a:cubicBezTo>
                <a:cubicBezTo>
                  <a:pt x="9604" y="15151"/>
                  <a:pt x="9668" y="14896"/>
                  <a:pt x="9668" y="14545"/>
                </a:cubicBezTo>
                <a:cubicBezTo>
                  <a:pt x="9668" y="14383"/>
                  <a:pt x="9649" y="14246"/>
                  <a:pt x="9609" y="14135"/>
                </a:cubicBezTo>
                <a:cubicBezTo>
                  <a:pt x="9570" y="14024"/>
                  <a:pt x="9517" y="13931"/>
                  <a:pt x="9451" y="13856"/>
                </a:cubicBezTo>
                <a:moveTo>
                  <a:pt x="13255" y="16971"/>
                </a:moveTo>
                <a:cubicBezTo>
                  <a:pt x="12983" y="16971"/>
                  <a:pt x="12764" y="17316"/>
                  <a:pt x="12764" y="17743"/>
                </a:cubicBezTo>
                <a:cubicBezTo>
                  <a:pt x="12764" y="18169"/>
                  <a:pt x="12983" y="18514"/>
                  <a:pt x="13255" y="18514"/>
                </a:cubicBezTo>
                <a:cubicBezTo>
                  <a:pt x="13525" y="18514"/>
                  <a:pt x="13745" y="18169"/>
                  <a:pt x="13745" y="17743"/>
                </a:cubicBezTo>
                <a:cubicBezTo>
                  <a:pt x="13745" y="17316"/>
                  <a:pt x="13525" y="16971"/>
                  <a:pt x="13255" y="16971"/>
                </a:cubicBezTo>
                <a:moveTo>
                  <a:pt x="16200" y="7714"/>
                </a:moveTo>
                <a:cubicBezTo>
                  <a:pt x="15928" y="7714"/>
                  <a:pt x="15709" y="7369"/>
                  <a:pt x="15709" y="6943"/>
                </a:cubicBezTo>
                <a:cubicBezTo>
                  <a:pt x="15709" y="6516"/>
                  <a:pt x="15928" y="6171"/>
                  <a:pt x="16200" y="6171"/>
                </a:cubicBezTo>
                <a:cubicBezTo>
                  <a:pt x="16471" y="6171"/>
                  <a:pt x="16691" y="6516"/>
                  <a:pt x="16691" y="6943"/>
                </a:cubicBezTo>
                <a:cubicBezTo>
                  <a:pt x="16691" y="7369"/>
                  <a:pt x="16471" y="7714"/>
                  <a:pt x="16200" y="7714"/>
                </a:cubicBezTo>
                <a:moveTo>
                  <a:pt x="16691" y="17113"/>
                </a:moveTo>
                <a:cubicBezTo>
                  <a:pt x="16537" y="17027"/>
                  <a:pt x="16373" y="16971"/>
                  <a:pt x="16200" y="16971"/>
                </a:cubicBezTo>
                <a:cubicBezTo>
                  <a:pt x="15386" y="16971"/>
                  <a:pt x="14727" y="18008"/>
                  <a:pt x="14727" y="19286"/>
                </a:cubicBezTo>
                <a:cubicBezTo>
                  <a:pt x="14727" y="19557"/>
                  <a:pt x="14762" y="19814"/>
                  <a:pt x="14817" y="20057"/>
                </a:cubicBezTo>
                <a:lnTo>
                  <a:pt x="2855" y="20057"/>
                </a:lnTo>
                <a:cubicBezTo>
                  <a:pt x="2910" y="19814"/>
                  <a:pt x="2945" y="19557"/>
                  <a:pt x="2945" y="19286"/>
                </a:cubicBezTo>
                <a:cubicBezTo>
                  <a:pt x="2945" y="18008"/>
                  <a:pt x="2286" y="16971"/>
                  <a:pt x="1473" y="16971"/>
                </a:cubicBezTo>
                <a:cubicBezTo>
                  <a:pt x="1299" y="16971"/>
                  <a:pt x="1136" y="17027"/>
                  <a:pt x="982" y="17113"/>
                </a:cubicBezTo>
                <a:lnTo>
                  <a:pt x="982" y="9115"/>
                </a:lnTo>
                <a:cubicBezTo>
                  <a:pt x="1136" y="9202"/>
                  <a:pt x="1299" y="9257"/>
                  <a:pt x="1473" y="9257"/>
                </a:cubicBezTo>
                <a:cubicBezTo>
                  <a:pt x="2286" y="9257"/>
                  <a:pt x="2945" y="8221"/>
                  <a:pt x="2945" y="6943"/>
                </a:cubicBezTo>
                <a:cubicBezTo>
                  <a:pt x="2945" y="6671"/>
                  <a:pt x="2910" y="6414"/>
                  <a:pt x="2855" y="6171"/>
                </a:cubicBezTo>
                <a:lnTo>
                  <a:pt x="14817" y="6171"/>
                </a:lnTo>
                <a:cubicBezTo>
                  <a:pt x="14762" y="6414"/>
                  <a:pt x="14727" y="6671"/>
                  <a:pt x="14727" y="6943"/>
                </a:cubicBezTo>
                <a:cubicBezTo>
                  <a:pt x="14727" y="8221"/>
                  <a:pt x="15386" y="9257"/>
                  <a:pt x="16200" y="9257"/>
                </a:cubicBezTo>
                <a:cubicBezTo>
                  <a:pt x="16373" y="9257"/>
                  <a:pt x="16537" y="9202"/>
                  <a:pt x="16691" y="9115"/>
                </a:cubicBezTo>
                <a:cubicBezTo>
                  <a:pt x="16691" y="9115"/>
                  <a:pt x="16691" y="17113"/>
                  <a:pt x="16691" y="17113"/>
                </a:cubicBezTo>
                <a:close/>
                <a:moveTo>
                  <a:pt x="16200" y="20057"/>
                </a:moveTo>
                <a:cubicBezTo>
                  <a:pt x="15928" y="20057"/>
                  <a:pt x="15709" y="19712"/>
                  <a:pt x="15709" y="19286"/>
                </a:cubicBezTo>
                <a:cubicBezTo>
                  <a:pt x="15709" y="18859"/>
                  <a:pt x="15928" y="18514"/>
                  <a:pt x="16200" y="18514"/>
                </a:cubicBezTo>
                <a:cubicBezTo>
                  <a:pt x="16471" y="18514"/>
                  <a:pt x="16691" y="18859"/>
                  <a:pt x="16691" y="19286"/>
                </a:cubicBezTo>
                <a:cubicBezTo>
                  <a:pt x="16691" y="19712"/>
                  <a:pt x="16471" y="20057"/>
                  <a:pt x="16200" y="20057"/>
                </a:cubicBezTo>
                <a:moveTo>
                  <a:pt x="1473" y="20057"/>
                </a:moveTo>
                <a:cubicBezTo>
                  <a:pt x="1201" y="20057"/>
                  <a:pt x="982" y="19712"/>
                  <a:pt x="982" y="19286"/>
                </a:cubicBezTo>
                <a:cubicBezTo>
                  <a:pt x="982" y="18859"/>
                  <a:pt x="1201" y="18514"/>
                  <a:pt x="1473" y="18514"/>
                </a:cubicBezTo>
                <a:cubicBezTo>
                  <a:pt x="1744" y="18514"/>
                  <a:pt x="1964" y="18859"/>
                  <a:pt x="1964" y="19286"/>
                </a:cubicBezTo>
                <a:cubicBezTo>
                  <a:pt x="1964" y="19712"/>
                  <a:pt x="1744" y="20057"/>
                  <a:pt x="1473" y="20057"/>
                </a:cubicBezTo>
                <a:moveTo>
                  <a:pt x="1473" y="6171"/>
                </a:moveTo>
                <a:cubicBezTo>
                  <a:pt x="1744" y="6171"/>
                  <a:pt x="1964" y="6516"/>
                  <a:pt x="1964" y="6943"/>
                </a:cubicBezTo>
                <a:cubicBezTo>
                  <a:pt x="1964" y="7369"/>
                  <a:pt x="1744" y="7714"/>
                  <a:pt x="1473" y="7714"/>
                </a:cubicBezTo>
                <a:cubicBezTo>
                  <a:pt x="1201" y="7714"/>
                  <a:pt x="982" y="7369"/>
                  <a:pt x="982" y="6943"/>
                </a:cubicBezTo>
                <a:cubicBezTo>
                  <a:pt x="982" y="6516"/>
                  <a:pt x="1201" y="6171"/>
                  <a:pt x="1473" y="6171"/>
                </a:cubicBezTo>
                <a:moveTo>
                  <a:pt x="16691" y="4629"/>
                </a:moveTo>
                <a:lnTo>
                  <a:pt x="982" y="4629"/>
                </a:lnTo>
                <a:cubicBezTo>
                  <a:pt x="439" y="4629"/>
                  <a:pt x="0" y="5319"/>
                  <a:pt x="0" y="6171"/>
                </a:cubicBezTo>
                <a:lnTo>
                  <a:pt x="0" y="20057"/>
                </a:lnTo>
                <a:cubicBezTo>
                  <a:pt x="0" y="20909"/>
                  <a:pt x="439" y="21600"/>
                  <a:pt x="982" y="21600"/>
                </a:cubicBezTo>
                <a:lnTo>
                  <a:pt x="16691" y="21600"/>
                </a:lnTo>
                <a:cubicBezTo>
                  <a:pt x="17233" y="21600"/>
                  <a:pt x="17673" y="20909"/>
                  <a:pt x="17673" y="20057"/>
                </a:cubicBezTo>
                <a:lnTo>
                  <a:pt x="17673" y="6171"/>
                </a:lnTo>
                <a:cubicBezTo>
                  <a:pt x="17673" y="5319"/>
                  <a:pt x="17233" y="4629"/>
                  <a:pt x="16691" y="4629"/>
                </a:cubicBezTo>
                <a:moveTo>
                  <a:pt x="8092" y="11478"/>
                </a:moveTo>
                <a:cubicBezTo>
                  <a:pt x="8092" y="11618"/>
                  <a:pt x="8111" y="11738"/>
                  <a:pt x="8149" y="11836"/>
                </a:cubicBezTo>
                <a:cubicBezTo>
                  <a:pt x="8186" y="11936"/>
                  <a:pt x="8234" y="12020"/>
                  <a:pt x="8293" y="12090"/>
                </a:cubicBezTo>
                <a:cubicBezTo>
                  <a:pt x="8351" y="12160"/>
                  <a:pt x="8419" y="12217"/>
                  <a:pt x="8496" y="12260"/>
                </a:cubicBezTo>
                <a:cubicBezTo>
                  <a:pt x="8542" y="12286"/>
                  <a:pt x="8573" y="12310"/>
                  <a:pt x="8606" y="12330"/>
                </a:cubicBezTo>
                <a:lnTo>
                  <a:pt x="8606" y="10637"/>
                </a:lnTo>
                <a:cubicBezTo>
                  <a:pt x="8457" y="10653"/>
                  <a:pt x="8353" y="10708"/>
                  <a:pt x="8258" y="10818"/>
                </a:cubicBezTo>
                <a:cubicBezTo>
                  <a:pt x="8147" y="10949"/>
                  <a:pt x="8092" y="11170"/>
                  <a:pt x="8092" y="11478"/>
                </a:cubicBezTo>
                <a:moveTo>
                  <a:pt x="4418" y="7714"/>
                </a:moveTo>
                <a:cubicBezTo>
                  <a:pt x="4147" y="7714"/>
                  <a:pt x="3927" y="8060"/>
                  <a:pt x="3927" y="8486"/>
                </a:cubicBezTo>
                <a:cubicBezTo>
                  <a:pt x="3927" y="8912"/>
                  <a:pt x="4147" y="9257"/>
                  <a:pt x="4418" y="9257"/>
                </a:cubicBezTo>
                <a:cubicBezTo>
                  <a:pt x="4689" y="9257"/>
                  <a:pt x="4909" y="8912"/>
                  <a:pt x="4909" y="8486"/>
                </a:cubicBezTo>
                <a:cubicBezTo>
                  <a:pt x="4909" y="8060"/>
                  <a:pt x="4689" y="7714"/>
                  <a:pt x="4418" y="771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1" name="Shape 2801"/>
          <p:cNvSpPr/>
          <p:nvPr/>
        </p:nvSpPr>
        <p:spPr>
          <a:xfrm>
            <a:off x="2825064" y="4046572"/>
            <a:ext cx="558655" cy="304741"/>
          </a:xfrm>
          <a:custGeom>
            <a:avLst/>
            <a:gdLst/>
            <a:ahLst/>
            <a:cxnLst>
              <a:cxn ang="0">
                <a:pos x="wd2" y="hd2"/>
              </a:cxn>
              <a:cxn ang="5400000">
                <a:pos x="wd2" y="hd2"/>
              </a:cxn>
              <a:cxn ang="10800000">
                <a:pos x="wd2" y="hd2"/>
              </a:cxn>
              <a:cxn ang="16200000">
                <a:pos x="wd2" y="hd2"/>
              </a:cxn>
            </a:cxnLst>
            <a:rect l="0" t="0" r="r" b="b"/>
            <a:pathLst>
              <a:path w="21600" h="21600" extrusionOk="0">
                <a:moveTo>
                  <a:pt x="11858" y="9506"/>
                </a:moveTo>
                <a:lnTo>
                  <a:pt x="11671" y="10299"/>
                </a:lnTo>
                <a:lnTo>
                  <a:pt x="9907" y="10299"/>
                </a:lnTo>
                <a:cubicBezTo>
                  <a:pt x="9902" y="10340"/>
                  <a:pt x="9900" y="10398"/>
                  <a:pt x="9900" y="10472"/>
                </a:cubicBezTo>
                <a:lnTo>
                  <a:pt x="9900" y="10757"/>
                </a:lnTo>
                <a:cubicBezTo>
                  <a:pt x="9900" y="10972"/>
                  <a:pt x="9902" y="11100"/>
                  <a:pt x="9907" y="11141"/>
                </a:cubicBezTo>
                <a:lnTo>
                  <a:pt x="11570" y="11141"/>
                </a:lnTo>
                <a:lnTo>
                  <a:pt x="11390" y="11921"/>
                </a:lnTo>
                <a:lnTo>
                  <a:pt x="9943" y="11921"/>
                </a:lnTo>
                <a:cubicBezTo>
                  <a:pt x="10001" y="12589"/>
                  <a:pt x="10123" y="13114"/>
                  <a:pt x="10311" y="13494"/>
                </a:cubicBezTo>
                <a:cubicBezTo>
                  <a:pt x="10527" y="13964"/>
                  <a:pt x="10819" y="14199"/>
                  <a:pt x="11189" y="14199"/>
                </a:cubicBezTo>
                <a:cubicBezTo>
                  <a:pt x="11429" y="14199"/>
                  <a:pt x="11628" y="14134"/>
                  <a:pt x="11786" y="14001"/>
                </a:cubicBezTo>
                <a:cubicBezTo>
                  <a:pt x="11930" y="13878"/>
                  <a:pt x="12093" y="13671"/>
                  <a:pt x="12276" y="13382"/>
                </a:cubicBezTo>
                <a:lnTo>
                  <a:pt x="12276" y="14756"/>
                </a:lnTo>
                <a:cubicBezTo>
                  <a:pt x="11949" y="15119"/>
                  <a:pt x="11587" y="15301"/>
                  <a:pt x="11189" y="15301"/>
                </a:cubicBezTo>
                <a:cubicBezTo>
                  <a:pt x="10546" y="15301"/>
                  <a:pt x="10044" y="14963"/>
                  <a:pt x="9683" y="14287"/>
                </a:cubicBezTo>
                <a:cubicBezTo>
                  <a:pt x="9372" y="13700"/>
                  <a:pt x="9177" y="12912"/>
                  <a:pt x="9100" y="11921"/>
                </a:cubicBezTo>
                <a:lnTo>
                  <a:pt x="8546" y="11921"/>
                </a:lnTo>
                <a:lnTo>
                  <a:pt x="8740" y="11141"/>
                </a:lnTo>
                <a:lnTo>
                  <a:pt x="9065" y="11141"/>
                </a:lnTo>
                <a:cubicBezTo>
                  <a:pt x="9060" y="11083"/>
                  <a:pt x="9056" y="11022"/>
                  <a:pt x="9054" y="10955"/>
                </a:cubicBezTo>
                <a:cubicBezTo>
                  <a:pt x="9051" y="10889"/>
                  <a:pt x="9050" y="10819"/>
                  <a:pt x="9050" y="10744"/>
                </a:cubicBezTo>
                <a:cubicBezTo>
                  <a:pt x="9050" y="10687"/>
                  <a:pt x="9051" y="10620"/>
                  <a:pt x="9054" y="10547"/>
                </a:cubicBezTo>
                <a:cubicBezTo>
                  <a:pt x="9056" y="10472"/>
                  <a:pt x="9060" y="10389"/>
                  <a:pt x="9065" y="10299"/>
                </a:cubicBezTo>
                <a:lnTo>
                  <a:pt x="8546" y="10299"/>
                </a:lnTo>
                <a:lnTo>
                  <a:pt x="8734" y="9506"/>
                </a:lnTo>
                <a:lnTo>
                  <a:pt x="9115" y="9506"/>
                </a:lnTo>
                <a:cubicBezTo>
                  <a:pt x="9235" y="8557"/>
                  <a:pt x="9453" y="7806"/>
                  <a:pt x="9770" y="7253"/>
                </a:cubicBezTo>
                <a:cubicBezTo>
                  <a:pt x="10140" y="6617"/>
                  <a:pt x="10612" y="6299"/>
                  <a:pt x="11189" y="6299"/>
                </a:cubicBezTo>
                <a:cubicBezTo>
                  <a:pt x="11606" y="6299"/>
                  <a:pt x="12034" y="6555"/>
                  <a:pt x="12470" y="7066"/>
                </a:cubicBezTo>
                <a:lnTo>
                  <a:pt x="12139" y="8193"/>
                </a:lnTo>
                <a:cubicBezTo>
                  <a:pt x="11832" y="7666"/>
                  <a:pt x="11496" y="7401"/>
                  <a:pt x="11131" y="7401"/>
                </a:cubicBezTo>
                <a:cubicBezTo>
                  <a:pt x="10809" y="7401"/>
                  <a:pt x="10541" y="7620"/>
                  <a:pt x="10325" y="8058"/>
                </a:cubicBezTo>
                <a:cubicBezTo>
                  <a:pt x="10142" y="8445"/>
                  <a:pt x="10020" y="8929"/>
                  <a:pt x="9957" y="9506"/>
                </a:cubicBezTo>
                <a:cubicBezTo>
                  <a:pt x="9957" y="9506"/>
                  <a:pt x="11858" y="9506"/>
                  <a:pt x="11858" y="9506"/>
                </a:cubicBezTo>
                <a:close/>
                <a:moveTo>
                  <a:pt x="10800" y="3601"/>
                </a:moveTo>
                <a:cubicBezTo>
                  <a:pt x="8631" y="3601"/>
                  <a:pt x="6873" y="6824"/>
                  <a:pt x="6873" y="10799"/>
                </a:cubicBezTo>
                <a:cubicBezTo>
                  <a:pt x="6873" y="14777"/>
                  <a:pt x="8631" y="18000"/>
                  <a:pt x="10800" y="18000"/>
                </a:cubicBezTo>
                <a:cubicBezTo>
                  <a:pt x="12969" y="18000"/>
                  <a:pt x="14727" y="14777"/>
                  <a:pt x="14727" y="10799"/>
                </a:cubicBezTo>
                <a:cubicBezTo>
                  <a:pt x="14727" y="6824"/>
                  <a:pt x="12969" y="3601"/>
                  <a:pt x="10800" y="3601"/>
                </a:cubicBezTo>
                <a:moveTo>
                  <a:pt x="5400" y="3601"/>
                </a:moveTo>
                <a:lnTo>
                  <a:pt x="4418" y="3601"/>
                </a:lnTo>
                <a:cubicBezTo>
                  <a:pt x="4147" y="3601"/>
                  <a:pt x="3927" y="4003"/>
                  <a:pt x="3927" y="4501"/>
                </a:cubicBezTo>
                <a:cubicBezTo>
                  <a:pt x="3927" y="4998"/>
                  <a:pt x="4147" y="5401"/>
                  <a:pt x="4418" y="5401"/>
                </a:cubicBezTo>
                <a:lnTo>
                  <a:pt x="5400" y="5401"/>
                </a:lnTo>
                <a:cubicBezTo>
                  <a:pt x="5671" y="5401"/>
                  <a:pt x="5891" y="4998"/>
                  <a:pt x="5891" y="4501"/>
                </a:cubicBezTo>
                <a:cubicBezTo>
                  <a:pt x="5891" y="4003"/>
                  <a:pt x="5671" y="3601"/>
                  <a:pt x="5400" y="3601"/>
                </a:cubicBezTo>
                <a:moveTo>
                  <a:pt x="17182" y="16199"/>
                </a:moveTo>
                <a:lnTo>
                  <a:pt x="16200" y="16199"/>
                </a:lnTo>
                <a:cubicBezTo>
                  <a:pt x="15929" y="16199"/>
                  <a:pt x="15709" y="16603"/>
                  <a:pt x="15709" y="17100"/>
                </a:cubicBezTo>
                <a:cubicBezTo>
                  <a:pt x="15709" y="17597"/>
                  <a:pt x="15929" y="18000"/>
                  <a:pt x="16200" y="18000"/>
                </a:cubicBezTo>
                <a:lnTo>
                  <a:pt x="17182" y="18000"/>
                </a:lnTo>
                <a:cubicBezTo>
                  <a:pt x="17453" y="18000"/>
                  <a:pt x="17673" y="17597"/>
                  <a:pt x="17673" y="17100"/>
                </a:cubicBezTo>
                <a:cubicBezTo>
                  <a:pt x="17673" y="16603"/>
                  <a:pt x="17453" y="16199"/>
                  <a:pt x="17182" y="16199"/>
                </a:cubicBezTo>
                <a:moveTo>
                  <a:pt x="20127" y="3601"/>
                </a:moveTo>
                <a:cubicBezTo>
                  <a:pt x="19856" y="3601"/>
                  <a:pt x="19636" y="3198"/>
                  <a:pt x="19636" y="2701"/>
                </a:cubicBezTo>
                <a:cubicBezTo>
                  <a:pt x="19636" y="2203"/>
                  <a:pt x="19856" y="1800"/>
                  <a:pt x="20127" y="1800"/>
                </a:cubicBezTo>
                <a:cubicBezTo>
                  <a:pt x="20398" y="1800"/>
                  <a:pt x="20618" y="2203"/>
                  <a:pt x="20618" y="2701"/>
                </a:cubicBezTo>
                <a:cubicBezTo>
                  <a:pt x="20618" y="3198"/>
                  <a:pt x="20398" y="3601"/>
                  <a:pt x="20127" y="3601"/>
                </a:cubicBezTo>
                <a:moveTo>
                  <a:pt x="20618" y="16365"/>
                </a:moveTo>
                <a:cubicBezTo>
                  <a:pt x="20464" y="16264"/>
                  <a:pt x="20300" y="16199"/>
                  <a:pt x="20127" y="16199"/>
                </a:cubicBezTo>
                <a:cubicBezTo>
                  <a:pt x="19314" y="16199"/>
                  <a:pt x="18655" y="17409"/>
                  <a:pt x="18655" y="18900"/>
                </a:cubicBezTo>
                <a:cubicBezTo>
                  <a:pt x="18655" y="19217"/>
                  <a:pt x="18689" y="19517"/>
                  <a:pt x="18744" y="19800"/>
                </a:cubicBezTo>
                <a:lnTo>
                  <a:pt x="2855" y="19800"/>
                </a:lnTo>
                <a:cubicBezTo>
                  <a:pt x="2910" y="19517"/>
                  <a:pt x="2945" y="19217"/>
                  <a:pt x="2945" y="18900"/>
                </a:cubicBezTo>
                <a:cubicBezTo>
                  <a:pt x="2945" y="17409"/>
                  <a:pt x="2286" y="16199"/>
                  <a:pt x="1473" y="16199"/>
                </a:cubicBezTo>
                <a:cubicBezTo>
                  <a:pt x="1299" y="16199"/>
                  <a:pt x="1136" y="16264"/>
                  <a:pt x="982" y="16365"/>
                </a:cubicBezTo>
                <a:lnTo>
                  <a:pt x="982" y="5235"/>
                </a:lnTo>
                <a:cubicBezTo>
                  <a:pt x="1136" y="5336"/>
                  <a:pt x="1299" y="5401"/>
                  <a:pt x="1473" y="5401"/>
                </a:cubicBezTo>
                <a:cubicBezTo>
                  <a:pt x="2286" y="5401"/>
                  <a:pt x="2945" y="4192"/>
                  <a:pt x="2945" y="2701"/>
                </a:cubicBezTo>
                <a:cubicBezTo>
                  <a:pt x="2945" y="2383"/>
                  <a:pt x="2910" y="2083"/>
                  <a:pt x="2855" y="1800"/>
                </a:cubicBezTo>
                <a:lnTo>
                  <a:pt x="18744" y="1800"/>
                </a:lnTo>
                <a:cubicBezTo>
                  <a:pt x="18689" y="2083"/>
                  <a:pt x="18655" y="2383"/>
                  <a:pt x="18655" y="2701"/>
                </a:cubicBezTo>
                <a:cubicBezTo>
                  <a:pt x="18655" y="4192"/>
                  <a:pt x="19314" y="5401"/>
                  <a:pt x="20127" y="5401"/>
                </a:cubicBezTo>
                <a:cubicBezTo>
                  <a:pt x="20300" y="5401"/>
                  <a:pt x="20464" y="5336"/>
                  <a:pt x="20618" y="5235"/>
                </a:cubicBezTo>
                <a:cubicBezTo>
                  <a:pt x="20618" y="5235"/>
                  <a:pt x="20618" y="16365"/>
                  <a:pt x="20618" y="16365"/>
                </a:cubicBezTo>
                <a:close/>
                <a:moveTo>
                  <a:pt x="20127" y="19800"/>
                </a:moveTo>
                <a:cubicBezTo>
                  <a:pt x="19856" y="19800"/>
                  <a:pt x="19636" y="19397"/>
                  <a:pt x="19636" y="18900"/>
                </a:cubicBezTo>
                <a:cubicBezTo>
                  <a:pt x="19636" y="18402"/>
                  <a:pt x="19856" y="18000"/>
                  <a:pt x="20127" y="18000"/>
                </a:cubicBezTo>
                <a:cubicBezTo>
                  <a:pt x="20398" y="18000"/>
                  <a:pt x="20618" y="18402"/>
                  <a:pt x="20618" y="18900"/>
                </a:cubicBezTo>
                <a:cubicBezTo>
                  <a:pt x="20618" y="19397"/>
                  <a:pt x="20398" y="19800"/>
                  <a:pt x="20127" y="19800"/>
                </a:cubicBezTo>
                <a:moveTo>
                  <a:pt x="1473" y="19800"/>
                </a:moveTo>
                <a:cubicBezTo>
                  <a:pt x="1202" y="19800"/>
                  <a:pt x="982" y="19397"/>
                  <a:pt x="982" y="18900"/>
                </a:cubicBezTo>
                <a:cubicBezTo>
                  <a:pt x="982" y="18402"/>
                  <a:pt x="1202" y="18000"/>
                  <a:pt x="1473" y="18000"/>
                </a:cubicBezTo>
                <a:cubicBezTo>
                  <a:pt x="1744" y="18000"/>
                  <a:pt x="1964" y="18402"/>
                  <a:pt x="1964" y="18900"/>
                </a:cubicBezTo>
                <a:cubicBezTo>
                  <a:pt x="1964" y="19397"/>
                  <a:pt x="1744" y="19800"/>
                  <a:pt x="1473" y="19800"/>
                </a:cubicBezTo>
                <a:moveTo>
                  <a:pt x="1473" y="1800"/>
                </a:moveTo>
                <a:cubicBezTo>
                  <a:pt x="1744" y="1800"/>
                  <a:pt x="1964" y="2203"/>
                  <a:pt x="1964" y="2701"/>
                </a:cubicBezTo>
                <a:cubicBezTo>
                  <a:pt x="1964" y="3198"/>
                  <a:pt x="1744" y="3601"/>
                  <a:pt x="1473" y="3601"/>
                </a:cubicBezTo>
                <a:cubicBezTo>
                  <a:pt x="1202" y="3601"/>
                  <a:pt x="982" y="3198"/>
                  <a:pt x="982" y="2701"/>
                </a:cubicBezTo>
                <a:cubicBezTo>
                  <a:pt x="982" y="2203"/>
                  <a:pt x="1202" y="1800"/>
                  <a:pt x="1473" y="1800"/>
                </a:cubicBezTo>
                <a:moveTo>
                  <a:pt x="20618" y="0"/>
                </a:moveTo>
                <a:lnTo>
                  <a:pt x="982" y="0"/>
                </a:lnTo>
                <a:cubicBezTo>
                  <a:pt x="439" y="0"/>
                  <a:pt x="0" y="806"/>
                  <a:pt x="0" y="1800"/>
                </a:cubicBezTo>
                <a:lnTo>
                  <a:pt x="0" y="19800"/>
                </a:lnTo>
                <a:cubicBezTo>
                  <a:pt x="0" y="20793"/>
                  <a:pt x="439" y="21600"/>
                  <a:pt x="982" y="21600"/>
                </a:cubicBezTo>
                <a:lnTo>
                  <a:pt x="20618" y="21600"/>
                </a:lnTo>
                <a:cubicBezTo>
                  <a:pt x="21160" y="21600"/>
                  <a:pt x="21600" y="20793"/>
                  <a:pt x="21600" y="19800"/>
                </a:cubicBezTo>
                <a:lnTo>
                  <a:pt x="21600" y="1800"/>
                </a:lnTo>
                <a:cubicBezTo>
                  <a:pt x="21600" y="806"/>
                  <a:pt x="21160" y="0"/>
                  <a:pt x="20618"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2" name="Shape 2802"/>
          <p:cNvSpPr/>
          <p:nvPr/>
        </p:nvSpPr>
        <p:spPr>
          <a:xfrm>
            <a:off x="3891586" y="3995786"/>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5400" y="8100"/>
                </a:moveTo>
                <a:lnTo>
                  <a:pt x="4418" y="8100"/>
                </a:lnTo>
                <a:cubicBezTo>
                  <a:pt x="4147" y="8100"/>
                  <a:pt x="3927" y="8403"/>
                  <a:pt x="3927" y="8775"/>
                </a:cubicBezTo>
                <a:cubicBezTo>
                  <a:pt x="3927" y="9148"/>
                  <a:pt x="4147" y="9450"/>
                  <a:pt x="4418" y="9450"/>
                </a:cubicBezTo>
                <a:lnTo>
                  <a:pt x="5400" y="9450"/>
                </a:lnTo>
                <a:cubicBezTo>
                  <a:pt x="5671" y="9450"/>
                  <a:pt x="5891" y="9148"/>
                  <a:pt x="5891" y="8775"/>
                </a:cubicBezTo>
                <a:cubicBezTo>
                  <a:pt x="5891" y="8403"/>
                  <a:pt x="5671" y="8100"/>
                  <a:pt x="5400" y="8100"/>
                </a:cubicBezTo>
                <a:moveTo>
                  <a:pt x="11858" y="12529"/>
                </a:moveTo>
                <a:lnTo>
                  <a:pt x="11671" y="13124"/>
                </a:lnTo>
                <a:lnTo>
                  <a:pt x="9908" y="13124"/>
                </a:lnTo>
                <a:cubicBezTo>
                  <a:pt x="9902" y="13155"/>
                  <a:pt x="9900" y="13198"/>
                  <a:pt x="9900" y="13254"/>
                </a:cubicBezTo>
                <a:lnTo>
                  <a:pt x="9900" y="13468"/>
                </a:lnTo>
                <a:cubicBezTo>
                  <a:pt x="9900" y="13629"/>
                  <a:pt x="9902" y="13725"/>
                  <a:pt x="9908" y="13756"/>
                </a:cubicBezTo>
                <a:lnTo>
                  <a:pt x="11570" y="13756"/>
                </a:lnTo>
                <a:lnTo>
                  <a:pt x="11391" y="14340"/>
                </a:lnTo>
                <a:lnTo>
                  <a:pt x="9943" y="14340"/>
                </a:lnTo>
                <a:cubicBezTo>
                  <a:pt x="10001" y="14842"/>
                  <a:pt x="10124" y="15236"/>
                  <a:pt x="10311" y="15520"/>
                </a:cubicBezTo>
                <a:cubicBezTo>
                  <a:pt x="10527" y="15873"/>
                  <a:pt x="10819" y="16050"/>
                  <a:pt x="11189" y="16050"/>
                </a:cubicBezTo>
                <a:cubicBezTo>
                  <a:pt x="11429" y="16050"/>
                  <a:pt x="11628" y="16000"/>
                  <a:pt x="11787" y="15901"/>
                </a:cubicBezTo>
                <a:cubicBezTo>
                  <a:pt x="11930" y="15808"/>
                  <a:pt x="12093" y="15654"/>
                  <a:pt x="12276" y="15437"/>
                </a:cubicBezTo>
                <a:lnTo>
                  <a:pt x="12276" y="16468"/>
                </a:lnTo>
                <a:cubicBezTo>
                  <a:pt x="11950" y="16741"/>
                  <a:pt x="11587" y="16876"/>
                  <a:pt x="11189" y="16876"/>
                </a:cubicBezTo>
                <a:cubicBezTo>
                  <a:pt x="10546" y="16876"/>
                  <a:pt x="10044" y="16623"/>
                  <a:pt x="9684" y="16114"/>
                </a:cubicBezTo>
                <a:cubicBezTo>
                  <a:pt x="9372" y="15676"/>
                  <a:pt x="9177" y="15084"/>
                  <a:pt x="9101" y="14340"/>
                </a:cubicBezTo>
                <a:lnTo>
                  <a:pt x="8547" y="14340"/>
                </a:lnTo>
                <a:lnTo>
                  <a:pt x="8741" y="13756"/>
                </a:lnTo>
                <a:lnTo>
                  <a:pt x="9065" y="13756"/>
                </a:lnTo>
                <a:cubicBezTo>
                  <a:pt x="9060" y="13712"/>
                  <a:pt x="9056" y="13666"/>
                  <a:pt x="9054" y="13617"/>
                </a:cubicBezTo>
                <a:cubicBezTo>
                  <a:pt x="9051" y="13567"/>
                  <a:pt x="9050" y="13515"/>
                  <a:pt x="9050" y="13458"/>
                </a:cubicBezTo>
                <a:cubicBezTo>
                  <a:pt x="9050" y="13416"/>
                  <a:pt x="9051" y="13366"/>
                  <a:pt x="9054" y="13310"/>
                </a:cubicBezTo>
                <a:cubicBezTo>
                  <a:pt x="9056" y="13254"/>
                  <a:pt x="9060" y="13192"/>
                  <a:pt x="9065" y="13124"/>
                </a:cubicBezTo>
                <a:lnTo>
                  <a:pt x="8547" y="13124"/>
                </a:lnTo>
                <a:lnTo>
                  <a:pt x="8734" y="12529"/>
                </a:lnTo>
                <a:lnTo>
                  <a:pt x="9115" y="12529"/>
                </a:lnTo>
                <a:cubicBezTo>
                  <a:pt x="9235" y="11818"/>
                  <a:pt x="9453" y="11254"/>
                  <a:pt x="9770" y="10840"/>
                </a:cubicBezTo>
                <a:cubicBezTo>
                  <a:pt x="10140" y="10363"/>
                  <a:pt x="10613" y="10124"/>
                  <a:pt x="11189" y="10124"/>
                </a:cubicBezTo>
                <a:cubicBezTo>
                  <a:pt x="11607" y="10124"/>
                  <a:pt x="12034" y="10316"/>
                  <a:pt x="12470" y="10700"/>
                </a:cubicBezTo>
                <a:lnTo>
                  <a:pt x="12139" y="11545"/>
                </a:lnTo>
                <a:cubicBezTo>
                  <a:pt x="11832" y="11150"/>
                  <a:pt x="11496" y="10951"/>
                  <a:pt x="11131" y="10951"/>
                </a:cubicBezTo>
                <a:cubicBezTo>
                  <a:pt x="10809" y="10951"/>
                  <a:pt x="10541" y="11115"/>
                  <a:pt x="10325" y="11443"/>
                </a:cubicBezTo>
                <a:cubicBezTo>
                  <a:pt x="10143" y="11734"/>
                  <a:pt x="10020" y="12097"/>
                  <a:pt x="9958" y="12529"/>
                </a:cubicBezTo>
                <a:cubicBezTo>
                  <a:pt x="9958" y="12529"/>
                  <a:pt x="11858" y="12529"/>
                  <a:pt x="11858" y="12529"/>
                </a:cubicBezTo>
                <a:close/>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20127" y="8100"/>
                </a:moveTo>
                <a:cubicBezTo>
                  <a:pt x="19856" y="8100"/>
                  <a:pt x="19636" y="7798"/>
                  <a:pt x="19636" y="7425"/>
                </a:cubicBezTo>
                <a:cubicBezTo>
                  <a:pt x="19636" y="7052"/>
                  <a:pt x="19856" y="6750"/>
                  <a:pt x="20127" y="6750"/>
                </a:cubicBezTo>
                <a:cubicBezTo>
                  <a:pt x="20398" y="6750"/>
                  <a:pt x="20618" y="7052"/>
                  <a:pt x="20618" y="7425"/>
                </a:cubicBezTo>
                <a:cubicBezTo>
                  <a:pt x="20618" y="7798"/>
                  <a:pt x="20398" y="8100"/>
                  <a:pt x="20127" y="8100"/>
                </a:cubicBezTo>
                <a:moveTo>
                  <a:pt x="20618" y="17674"/>
                </a:moveTo>
                <a:cubicBezTo>
                  <a:pt x="20464" y="17599"/>
                  <a:pt x="20300" y="17550"/>
                  <a:pt x="20127" y="17550"/>
                </a:cubicBezTo>
                <a:cubicBezTo>
                  <a:pt x="19314" y="17550"/>
                  <a:pt x="18655" y="18457"/>
                  <a:pt x="18655" y="19575"/>
                </a:cubicBezTo>
                <a:cubicBezTo>
                  <a:pt x="18655" y="19813"/>
                  <a:pt x="18690" y="20039"/>
                  <a:pt x="18745" y="20250"/>
                </a:cubicBezTo>
                <a:lnTo>
                  <a:pt x="2855" y="20250"/>
                </a:lnTo>
                <a:cubicBezTo>
                  <a:pt x="2910" y="20039"/>
                  <a:pt x="2945" y="19813"/>
                  <a:pt x="2945" y="19575"/>
                </a:cubicBezTo>
                <a:cubicBezTo>
                  <a:pt x="2945" y="18457"/>
                  <a:pt x="2286" y="17550"/>
                  <a:pt x="1473" y="17550"/>
                </a:cubicBezTo>
                <a:cubicBezTo>
                  <a:pt x="1299" y="17550"/>
                  <a:pt x="1136" y="17599"/>
                  <a:pt x="982" y="17674"/>
                </a:cubicBezTo>
                <a:lnTo>
                  <a:pt x="982" y="9326"/>
                </a:lnTo>
                <a:cubicBezTo>
                  <a:pt x="1136" y="9402"/>
                  <a:pt x="1299"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8" y="18900"/>
                  <a:pt x="20618" y="19203"/>
                  <a:pt x="20618" y="19575"/>
                </a:cubicBezTo>
                <a:cubicBezTo>
                  <a:pt x="20618" y="19948"/>
                  <a:pt x="20398" y="20250"/>
                  <a:pt x="20127" y="20250"/>
                </a:cubicBezTo>
                <a:moveTo>
                  <a:pt x="1473" y="20250"/>
                </a:moveTo>
                <a:cubicBezTo>
                  <a:pt x="1202" y="20250"/>
                  <a:pt x="982" y="19948"/>
                  <a:pt x="982" y="19575"/>
                </a:cubicBezTo>
                <a:cubicBezTo>
                  <a:pt x="982" y="19203"/>
                  <a:pt x="1202"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2" y="8100"/>
                  <a:pt x="982" y="7798"/>
                  <a:pt x="982" y="7425"/>
                </a:cubicBezTo>
                <a:cubicBezTo>
                  <a:pt x="982" y="7052"/>
                  <a:pt x="1202" y="6750"/>
                  <a:pt x="1473" y="6750"/>
                </a:cubicBezTo>
                <a:moveTo>
                  <a:pt x="20618" y="5400"/>
                </a:moveTo>
                <a:lnTo>
                  <a:pt x="982" y="5400"/>
                </a:lnTo>
                <a:cubicBezTo>
                  <a:pt x="440" y="5400"/>
                  <a:pt x="0" y="6005"/>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5"/>
                  <a:pt x="21160" y="5400"/>
                  <a:pt x="20618" y="5400"/>
                </a:cubicBezTo>
                <a:moveTo>
                  <a:pt x="17182" y="17550"/>
                </a:moveTo>
                <a:lnTo>
                  <a:pt x="16200" y="17550"/>
                </a:lnTo>
                <a:cubicBezTo>
                  <a:pt x="15929" y="17550"/>
                  <a:pt x="15709" y="17852"/>
                  <a:pt x="15709" y="18225"/>
                </a:cubicBezTo>
                <a:cubicBezTo>
                  <a:pt x="15709" y="18598"/>
                  <a:pt x="15929" y="18900"/>
                  <a:pt x="16200" y="18900"/>
                </a:cubicBezTo>
                <a:lnTo>
                  <a:pt x="17182" y="18900"/>
                </a:lnTo>
                <a:cubicBezTo>
                  <a:pt x="17453" y="18900"/>
                  <a:pt x="17673" y="18598"/>
                  <a:pt x="17673" y="18225"/>
                </a:cubicBezTo>
                <a:cubicBezTo>
                  <a:pt x="17673" y="17852"/>
                  <a:pt x="17453" y="17550"/>
                  <a:pt x="17182" y="175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moveTo>
                  <a:pt x="2455" y="4050"/>
                </a:moveTo>
                <a:lnTo>
                  <a:pt x="19145" y="4050"/>
                </a:lnTo>
                <a:cubicBezTo>
                  <a:pt x="19416" y="4050"/>
                  <a:pt x="19636" y="3748"/>
                  <a:pt x="19636" y="3375"/>
                </a:cubicBezTo>
                <a:cubicBezTo>
                  <a:pt x="19636" y="3002"/>
                  <a:pt x="19416" y="2700"/>
                  <a:pt x="19145" y="2700"/>
                </a:cubicBezTo>
                <a:lnTo>
                  <a:pt x="2455" y="2700"/>
                </a:lnTo>
                <a:cubicBezTo>
                  <a:pt x="2184" y="2700"/>
                  <a:pt x="1964" y="3002"/>
                  <a:pt x="1964" y="3375"/>
                </a:cubicBezTo>
                <a:cubicBezTo>
                  <a:pt x="1964" y="3748"/>
                  <a:pt x="2184" y="4050"/>
                  <a:pt x="2455" y="405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3" name="Shape 2803"/>
          <p:cNvSpPr/>
          <p:nvPr/>
        </p:nvSpPr>
        <p:spPr>
          <a:xfrm>
            <a:off x="4958108" y="4021180"/>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9634" y="12227"/>
                </a:moveTo>
                <a:lnTo>
                  <a:pt x="9494" y="12771"/>
                </a:lnTo>
                <a:lnTo>
                  <a:pt x="8171" y="12771"/>
                </a:lnTo>
                <a:cubicBezTo>
                  <a:pt x="8167" y="12799"/>
                  <a:pt x="8165" y="12839"/>
                  <a:pt x="8165" y="12890"/>
                </a:cubicBezTo>
                <a:lnTo>
                  <a:pt x="8165" y="13085"/>
                </a:lnTo>
                <a:cubicBezTo>
                  <a:pt x="8165" y="13232"/>
                  <a:pt x="8167" y="13320"/>
                  <a:pt x="8171" y="13348"/>
                </a:cubicBezTo>
                <a:lnTo>
                  <a:pt x="9418" y="13348"/>
                </a:lnTo>
                <a:lnTo>
                  <a:pt x="9283" y="13883"/>
                </a:lnTo>
                <a:lnTo>
                  <a:pt x="8198" y="13883"/>
                </a:lnTo>
                <a:cubicBezTo>
                  <a:pt x="8241" y="14342"/>
                  <a:pt x="8333" y="14701"/>
                  <a:pt x="8473" y="14961"/>
                </a:cubicBezTo>
                <a:cubicBezTo>
                  <a:pt x="8635" y="15284"/>
                  <a:pt x="8855" y="15445"/>
                  <a:pt x="9132" y="15445"/>
                </a:cubicBezTo>
                <a:cubicBezTo>
                  <a:pt x="9312" y="15445"/>
                  <a:pt x="9461" y="15401"/>
                  <a:pt x="9580" y="15310"/>
                </a:cubicBezTo>
                <a:cubicBezTo>
                  <a:pt x="9688" y="15225"/>
                  <a:pt x="9810" y="15084"/>
                  <a:pt x="9947" y="14885"/>
                </a:cubicBezTo>
                <a:lnTo>
                  <a:pt x="9947" y="15828"/>
                </a:lnTo>
                <a:cubicBezTo>
                  <a:pt x="9702" y="16076"/>
                  <a:pt x="9430" y="16202"/>
                  <a:pt x="9132" y="16202"/>
                </a:cubicBezTo>
                <a:cubicBezTo>
                  <a:pt x="8649" y="16202"/>
                  <a:pt x="8273" y="15970"/>
                  <a:pt x="8003" y="15505"/>
                </a:cubicBezTo>
                <a:cubicBezTo>
                  <a:pt x="7769" y="15104"/>
                  <a:pt x="7623" y="14562"/>
                  <a:pt x="7566" y="13883"/>
                </a:cubicBezTo>
                <a:lnTo>
                  <a:pt x="7150" y="13883"/>
                </a:lnTo>
                <a:lnTo>
                  <a:pt x="7296" y="13348"/>
                </a:lnTo>
                <a:lnTo>
                  <a:pt x="7539" y="13348"/>
                </a:lnTo>
                <a:cubicBezTo>
                  <a:pt x="7536" y="13309"/>
                  <a:pt x="7532" y="13267"/>
                  <a:pt x="7530" y="13221"/>
                </a:cubicBezTo>
                <a:cubicBezTo>
                  <a:pt x="7529" y="13175"/>
                  <a:pt x="7528" y="13127"/>
                  <a:pt x="7528" y="13077"/>
                </a:cubicBezTo>
                <a:cubicBezTo>
                  <a:pt x="7528" y="13037"/>
                  <a:pt x="7529" y="12991"/>
                  <a:pt x="7530" y="12941"/>
                </a:cubicBezTo>
                <a:cubicBezTo>
                  <a:pt x="7532" y="12890"/>
                  <a:pt x="7536" y="12833"/>
                  <a:pt x="7539" y="12771"/>
                </a:cubicBezTo>
                <a:lnTo>
                  <a:pt x="7150" y="12771"/>
                </a:lnTo>
                <a:lnTo>
                  <a:pt x="7291" y="12227"/>
                </a:lnTo>
                <a:lnTo>
                  <a:pt x="7577" y="12227"/>
                </a:lnTo>
                <a:cubicBezTo>
                  <a:pt x="7667" y="11576"/>
                  <a:pt x="7831" y="11061"/>
                  <a:pt x="8068" y="10682"/>
                </a:cubicBezTo>
                <a:cubicBezTo>
                  <a:pt x="8345" y="10247"/>
                  <a:pt x="8700" y="10028"/>
                  <a:pt x="9132" y="10028"/>
                </a:cubicBezTo>
                <a:cubicBezTo>
                  <a:pt x="9445" y="10028"/>
                  <a:pt x="9766" y="10203"/>
                  <a:pt x="10093" y="10554"/>
                </a:cubicBezTo>
                <a:lnTo>
                  <a:pt x="9845" y="11327"/>
                </a:lnTo>
                <a:cubicBezTo>
                  <a:pt x="9614" y="10965"/>
                  <a:pt x="9362" y="10783"/>
                  <a:pt x="9089" y="10783"/>
                </a:cubicBezTo>
                <a:cubicBezTo>
                  <a:pt x="8847" y="10783"/>
                  <a:pt x="8646" y="10934"/>
                  <a:pt x="8484" y="11234"/>
                </a:cubicBezTo>
                <a:cubicBezTo>
                  <a:pt x="8347" y="11500"/>
                  <a:pt x="8255" y="11831"/>
                  <a:pt x="8209" y="12227"/>
                </a:cubicBezTo>
                <a:cubicBezTo>
                  <a:pt x="8209" y="12227"/>
                  <a:pt x="9634" y="12227"/>
                  <a:pt x="9634" y="12227"/>
                </a:cubicBezTo>
                <a:close/>
                <a:moveTo>
                  <a:pt x="8836" y="7714"/>
                </a:moveTo>
                <a:cubicBezTo>
                  <a:pt x="6938" y="7714"/>
                  <a:pt x="5400" y="10133"/>
                  <a:pt x="5400" y="13114"/>
                </a:cubicBezTo>
                <a:cubicBezTo>
                  <a:pt x="5400" y="16097"/>
                  <a:pt x="6938" y="18514"/>
                  <a:pt x="8836" y="18514"/>
                </a:cubicBezTo>
                <a:cubicBezTo>
                  <a:pt x="10734" y="18514"/>
                  <a:pt x="12273" y="16097"/>
                  <a:pt x="12273" y="13114"/>
                </a:cubicBezTo>
                <a:cubicBezTo>
                  <a:pt x="12273" y="10133"/>
                  <a:pt x="10734" y="7714"/>
                  <a:pt x="8836" y="7714"/>
                </a:cubicBezTo>
                <a:moveTo>
                  <a:pt x="4418" y="7714"/>
                </a:moveTo>
                <a:cubicBezTo>
                  <a:pt x="4147" y="7714"/>
                  <a:pt x="3927" y="8060"/>
                  <a:pt x="3927" y="8486"/>
                </a:cubicBezTo>
                <a:cubicBezTo>
                  <a:pt x="3927" y="8912"/>
                  <a:pt x="4147" y="9257"/>
                  <a:pt x="4418" y="9257"/>
                </a:cubicBezTo>
                <a:cubicBezTo>
                  <a:pt x="4689" y="9257"/>
                  <a:pt x="4909" y="8912"/>
                  <a:pt x="4909" y="8486"/>
                </a:cubicBezTo>
                <a:cubicBezTo>
                  <a:pt x="4909" y="8060"/>
                  <a:pt x="4689" y="7714"/>
                  <a:pt x="4418" y="7714"/>
                </a:cubicBezTo>
                <a:moveTo>
                  <a:pt x="16200" y="7714"/>
                </a:moveTo>
                <a:cubicBezTo>
                  <a:pt x="15929" y="7714"/>
                  <a:pt x="15709" y="7369"/>
                  <a:pt x="15709" y="6943"/>
                </a:cubicBezTo>
                <a:cubicBezTo>
                  <a:pt x="15709" y="6517"/>
                  <a:pt x="15929" y="6171"/>
                  <a:pt x="16200" y="6171"/>
                </a:cubicBezTo>
                <a:cubicBezTo>
                  <a:pt x="16471" y="6171"/>
                  <a:pt x="16691" y="6517"/>
                  <a:pt x="16691" y="6943"/>
                </a:cubicBezTo>
                <a:cubicBezTo>
                  <a:pt x="16691" y="7369"/>
                  <a:pt x="16471" y="7714"/>
                  <a:pt x="16200" y="7714"/>
                </a:cubicBezTo>
                <a:moveTo>
                  <a:pt x="16691" y="17113"/>
                </a:moveTo>
                <a:cubicBezTo>
                  <a:pt x="16537" y="17028"/>
                  <a:pt x="16373" y="16971"/>
                  <a:pt x="16200" y="16971"/>
                </a:cubicBezTo>
                <a:cubicBezTo>
                  <a:pt x="15386" y="16971"/>
                  <a:pt x="14727" y="18008"/>
                  <a:pt x="14727" y="19286"/>
                </a:cubicBezTo>
                <a:cubicBezTo>
                  <a:pt x="14727" y="19558"/>
                  <a:pt x="14763" y="19815"/>
                  <a:pt x="14818" y="20057"/>
                </a:cubicBezTo>
                <a:lnTo>
                  <a:pt x="2855" y="20057"/>
                </a:lnTo>
                <a:cubicBezTo>
                  <a:pt x="2910" y="19815"/>
                  <a:pt x="2945" y="19558"/>
                  <a:pt x="2945" y="19286"/>
                </a:cubicBezTo>
                <a:cubicBezTo>
                  <a:pt x="2945" y="18008"/>
                  <a:pt x="2286" y="16971"/>
                  <a:pt x="1473" y="16971"/>
                </a:cubicBezTo>
                <a:cubicBezTo>
                  <a:pt x="1299" y="16971"/>
                  <a:pt x="1136" y="17028"/>
                  <a:pt x="982" y="17113"/>
                </a:cubicBezTo>
                <a:lnTo>
                  <a:pt x="982" y="9116"/>
                </a:lnTo>
                <a:cubicBezTo>
                  <a:pt x="1136" y="9202"/>
                  <a:pt x="1299" y="9257"/>
                  <a:pt x="1473" y="9257"/>
                </a:cubicBezTo>
                <a:cubicBezTo>
                  <a:pt x="2286" y="9257"/>
                  <a:pt x="2945" y="8222"/>
                  <a:pt x="2945" y="6943"/>
                </a:cubicBezTo>
                <a:cubicBezTo>
                  <a:pt x="2945" y="6671"/>
                  <a:pt x="2910" y="6414"/>
                  <a:pt x="2855" y="6171"/>
                </a:cubicBezTo>
                <a:lnTo>
                  <a:pt x="14818" y="6171"/>
                </a:lnTo>
                <a:cubicBezTo>
                  <a:pt x="14763" y="6414"/>
                  <a:pt x="14727" y="6671"/>
                  <a:pt x="14727" y="6943"/>
                </a:cubicBezTo>
                <a:cubicBezTo>
                  <a:pt x="14727" y="8222"/>
                  <a:pt x="15386" y="9257"/>
                  <a:pt x="16200" y="9257"/>
                </a:cubicBezTo>
                <a:cubicBezTo>
                  <a:pt x="16373" y="9257"/>
                  <a:pt x="16537" y="9202"/>
                  <a:pt x="16691" y="9116"/>
                </a:cubicBezTo>
                <a:cubicBezTo>
                  <a:pt x="16691" y="9116"/>
                  <a:pt x="16691" y="17113"/>
                  <a:pt x="16691" y="17113"/>
                </a:cubicBezTo>
                <a:close/>
                <a:moveTo>
                  <a:pt x="16200" y="20057"/>
                </a:moveTo>
                <a:cubicBezTo>
                  <a:pt x="15929" y="20057"/>
                  <a:pt x="15709" y="19712"/>
                  <a:pt x="15709" y="19286"/>
                </a:cubicBezTo>
                <a:cubicBezTo>
                  <a:pt x="15709" y="18860"/>
                  <a:pt x="15929" y="18514"/>
                  <a:pt x="16200" y="18514"/>
                </a:cubicBezTo>
                <a:cubicBezTo>
                  <a:pt x="16471" y="18514"/>
                  <a:pt x="16691" y="18860"/>
                  <a:pt x="16691" y="19286"/>
                </a:cubicBezTo>
                <a:cubicBezTo>
                  <a:pt x="16691" y="19712"/>
                  <a:pt x="16471" y="20057"/>
                  <a:pt x="16200" y="20057"/>
                </a:cubicBezTo>
                <a:moveTo>
                  <a:pt x="1473" y="20057"/>
                </a:moveTo>
                <a:cubicBezTo>
                  <a:pt x="1202" y="20057"/>
                  <a:pt x="982" y="19712"/>
                  <a:pt x="982" y="19286"/>
                </a:cubicBezTo>
                <a:cubicBezTo>
                  <a:pt x="982" y="18860"/>
                  <a:pt x="1202" y="18514"/>
                  <a:pt x="1473" y="18514"/>
                </a:cubicBezTo>
                <a:cubicBezTo>
                  <a:pt x="1744" y="18514"/>
                  <a:pt x="1964" y="18860"/>
                  <a:pt x="1964" y="19286"/>
                </a:cubicBezTo>
                <a:cubicBezTo>
                  <a:pt x="1964" y="19712"/>
                  <a:pt x="1744" y="20057"/>
                  <a:pt x="1473" y="20057"/>
                </a:cubicBezTo>
                <a:moveTo>
                  <a:pt x="1473" y="6171"/>
                </a:moveTo>
                <a:cubicBezTo>
                  <a:pt x="1744" y="6171"/>
                  <a:pt x="1964" y="6517"/>
                  <a:pt x="1964" y="6943"/>
                </a:cubicBezTo>
                <a:cubicBezTo>
                  <a:pt x="1964" y="7369"/>
                  <a:pt x="1744" y="7714"/>
                  <a:pt x="1473" y="7714"/>
                </a:cubicBezTo>
                <a:cubicBezTo>
                  <a:pt x="1202" y="7714"/>
                  <a:pt x="982" y="7369"/>
                  <a:pt x="982" y="6943"/>
                </a:cubicBezTo>
                <a:cubicBezTo>
                  <a:pt x="982" y="6517"/>
                  <a:pt x="1202" y="6171"/>
                  <a:pt x="1473" y="6171"/>
                </a:cubicBezTo>
                <a:moveTo>
                  <a:pt x="16691" y="4629"/>
                </a:moveTo>
                <a:lnTo>
                  <a:pt x="982" y="4629"/>
                </a:lnTo>
                <a:cubicBezTo>
                  <a:pt x="440" y="4629"/>
                  <a:pt x="0" y="5319"/>
                  <a:pt x="0" y="6171"/>
                </a:cubicBezTo>
                <a:lnTo>
                  <a:pt x="0" y="20057"/>
                </a:lnTo>
                <a:cubicBezTo>
                  <a:pt x="0" y="20909"/>
                  <a:pt x="440" y="21600"/>
                  <a:pt x="982" y="21600"/>
                </a:cubicBezTo>
                <a:lnTo>
                  <a:pt x="16691" y="21600"/>
                </a:lnTo>
                <a:cubicBezTo>
                  <a:pt x="17233" y="21600"/>
                  <a:pt x="17673" y="20909"/>
                  <a:pt x="17673" y="20057"/>
                </a:cubicBezTo>
                <a:lnTo>
                  <a:pt x="17673" y="6171"/>
                </a:lnTo>
                <a:cubicBezTo>
                  <a:pt x="17673" y="5319"/>
                  <a:pt x="17233" y="4629"/>
                  <a:pt x="16691" y="4629"/>
                </a:cubicBezTo>
                <a:moveTo>
                  <a:pt x="20618" y="0"/>
                </a:moveTo>
                <a:lnTo>
                  <a:pt x="4909" y="0"/>
                </a:lnTo>
                <a:cubicBezTo>
                  <a:pt x="4367" y="0"/>
                  <a:pt x="3927" y="691"/>
                  <a:pt x="3927" y="1543"/>
                </a:cubicBezTo>
                <a:lnTo>
                  <a:pt x="3927" y="2314"/>
                </a:lnTo>
                <a:cubicBezTo>
                  <a:pt x="3927" y="2741"/>
                  <a:pt x="4147" y="3086"/>
                  <a:pt x="4418" y="3086"/>
                </a:cubicBezTo>
                <a:cubicBezTo>
                  <a:pt x="4689" y="3086"/>
                  <a:pt x="4909" y="2741"/>
                  <a:pt x="4909" y="2314"/>
                </a:cubicBezTo>
                <a:lnTo>
                  <a:pt x="4909" y="1543"/>
                </a:lnTo>
                <a:lnTo>
                  <a:pt x="20618" y="1543"/>
                </a:lnTo>
                <a:lnTo>
                  <a:pt x="20618" y="15429"/>
                </a:lnTo>
                <a:lnTo>
                  <a:pt x="19145" y="15429"/>
                </a:lnTo>
                <a:cubicBezTo>
                  <a:pt x="18875" y="15429"/>
                  <a:pt x="18655" y="15775"/>
                  <a:pt x="18655" y="16200"/>
                </a:cubicBezTo>
                <a:cubicBezTo>
                  <a:pt x="18655" y="16626"/>
                  <a:pt x="18875" y="16971"/>
                  <a:pt x="19145" y="16971"/>
                </a:cubicBezTo>
                <a:lnTo>
                  <a:pt x="20618" y="16971"/>
                </a:lnTo>
                <a:cubicBezTo>
                  <a:pt x="21160" y="16971"/>
                  <a:pt x="21600" y="16281"/>
                  <a:pt x="21600" y="15429"/>
                </a:cubicBezTo>
                <a:lnTo>
                  <a:pt x="21600" y="1543"/>
                </a:lnTo>
                <a:cubicBezTo>
                  <a:pt x="21600" y="691"/>
                  <a:pt x="21160" y="0"/>
                  <a:pt x="20618" y="0"/>
                </a:cubicBezTo>
                <a:moveTo>
                  <a:pt x="13255" y="16971"/>
                </a:moveTo>
                <a:cubicBezTo>
                  <a:pt x="12984" y="16971"/>
                  <a:pt x="12764" y="17317"/>
                  <a:pt x="12764" y="17743"/>
                </a:cubicBezTo>
                <a:cubicBezTo>
                  <a:pt x="12764" y="18169"/>
                  <a:pt x="12984" y="18514"/>
                  <a:pt x="13255" y="18514"/>
                </a:cubicBezTo>
                <a:cubicBezTo>
                  <a:pt x="13525" y="18514"/>
                  <a:pt x="13745" y="18169"/>
                  <a:pt x="13745" y="17743"/>
                </a:cubicBezTo>
                <a:cubicBezTo>
                  <a:pt x="13745" y="17317"/>
                  <a:pt x="13525" y="16971"/>
                  <a:pt x="13255" y="1697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4" name="Shape 2804"/>
          <p:cNvSpPr/>
          <p:nvPr/>
        </p:nvSpPr>
        <p:spPr>
          <a:xfrm>
            <a:off x="6024630" y="4046573"/>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0393" y="11057"/>
                </a:moveTo>
                <a:lnTo>
                  <a:pt x="10114" y="13116"/>
                </a:lnTo>
                <a:cubicBezTo>
                  <a:pt x="10458" y="13273"/>
                  <a:pt x="11518" y="13902"/>
                  <a:pt x="11675" y="12740"/>
                </a:cubicBezTo>
                <a:cubicBezTo>
                  <a:pt x="11839" y="11528"/>
                  <a:pt x="10736" y="11215"/>
                  <a:pt x="10393" y="11057"/>
                </a:cubicBezTo>
                <a:moveTo>
                  <a:pt x="10772" y="8246"/>
                </a:moveTo>
                <a:lnTo>
                  <a:pt x="10520" y="10114"/>
                </a:lnTo>
                <a:cubicBezTo>
                  <a:pt x="10806" y="10246"/>
                  <a:pt x="11689" y="10782"/>
                  <a:pt x="11832" y="9726"/>
                </a:cubicBezTo>
                <a:cubicBezTo>
                  <a:pt x="11981" y="8623"/>
                  <a:pt x="11059" y="8378"/>
                  <a:pt x="10772" y="8246"/>
                </a:cubicBezTo>
                <a:moveTo>
                  <a:pt x="12833" y="9742"/>
                </a:moveTo>
                <a:cubicBezTo>
                  <a:pt x="12767" y="10572"/>
                  <a:pt x="12517" y="10974"/>
                  <a:pt x="12186" y="11116"/>
                </a:cubicBezTo>
                <a:cubicBezTo>
                  <a:pt x="12641" y="11552"/>
                  <a:pt x="12872" y="12224"/>
                  <a:pt x="12652" y="13386"/>
                </a:cubicBezTo>
                <a:cubicBezTo>
                  <a:pt x="12378" y="14828"/>
                  <a:pt x="11728" y="14950"/>
                  <a:pt x="10863" y="14648"/>
                </a:cubicBezTo>
                <a:lnTo>
                  <a:pt x="10653" y="16200"/>
                </a:lnTo>
                <a:lnTo>
                  <a:pt x="10146" y="15966"/>
                </a:lnTo>
                <a:lnTo>
                  <a:pt x="10353" y="14435"/>
                </a:lnTo>
                <a:cubicBezTo>
                  <a:pt x="10222" y="14376"/>
                  <a:pt x="10088" y="14311"/>
                  <a:pt x="9949" y="14242"/>
                </a:cubicBezTo>
                <a:lnTo>
                  <a:pt x="9741" y="15780"/>
                </a:lnTo>
                <a:lnTo>
                  <a:pt x="9235" y="15548"/>
                </a:lnTo>
                <a:lnTo>
                  <a:pt x="9444" y="13993"/>
                </a:lnTo>
                <a:cubicBezTo>
                  <a:pt x="9326" y="13936"/>
                  <a:pt x="9206" y="13877"/>
                  <a:pt x="9083" y="13820"/>
                </a:cubicBezTo>
                <a:lnTo>
                  <a:pt x="8423" y="13517"/>
                </a:lnTo>
                <a:lnTo>
                  <a:pt x="8675" y="12446"/>
                </a:lnTo>
                <a:cubicBezTo>
                  <a:pt x="8675" y="12446"/>
                  <a:pt x="9049" y="12629"/>
                  <a:pt x="9043" y="12615"/>
                </a:cubicBezTo>
                <a:cubicBezTo>
                  <a:pt x="9187" y="12681"/>
                  <a:pt x="9251" y="12509"/>
                  <a:pt x="9276" y="12393"/>
                </a:cubicBezTo>
                <a:lnTo>
                  <a:pt x="9607" y="9940"/>
                </a:lnTo>
                <a:cubicBezTo>
                  <a:pt x="9626" y="9949"/>
                  <a:pt x="9644" y="9957"/>
                  <a:pt x="9661" y="9965"/>
                </a:cubicBezTo>
                <a:cubicBezTo>
                  <a:pt x="9641" y="9950"/>
                  <a:pt x="9623" y="9940"/>
                  <a:pt x="9608" y="9933"/>
                </a:cubicBezTo>
                <a:lnTo>
                  <a:pt x="9845" y="8183"/>
                </a:lnTo>
                <a:cubicBezTo>
                  <a:pt x="9851" y="7984"/>
                  <a:pt x="9814" y="7733"/>
                  <a:pt x="9608" y="7639"/>
                </a:cubicBezTo>
                <a:cubicBezTo>
                  <a:pt x="9616" y="7629"/>
                  <a:pt x="9240" y="7469"/>
                  <a:pt x="9240" y="7469"/>
                </a:cubicBezTo>
                <a:lnTo>
                  <a:pt x="9375" y="6471"/>
                </a:lnTo>
                <a:lnTo>
                  <a:pt x="10074" y="6793"/>
                </a:lnTo>
                <a:lnTo>
                  <a:pt x="10074" y="6798"/>
                </a:lnTo>
                <a:cubicBezTo>
                  <a:pt x="10179" y="6845"/>
                  <a:pt x="10288" y="6892"/>
                  <a:pt x="10398" y="6937"/>
                </a:cubicBezTo>
                <a:lnTo>
                  <a:pt x="10606" y="5401"/>
                </a:lnTo>
                <a:lnTo>
                  <a:pt x="11113" y="5634"/>
                </a:lnTo>
                <a:lnTo>
                  <a:pt x="10909" y="7140"/>
                </a:lnTo>
                <a:cubicBezTo>
                  <a:pt x="11045" y="7197"/>
                  <a:pt x="11182" y="7255"/>
                  <a:pt x="11315" y="7317"/>
                </a:cubicBezTo>
                <a:lnTo>
                  <a:pt x="11517" y="5821"/>
                </a:lnTo>
                <a:lnTo>
                  <a:pt x="12025" y="6054"/>
                </a:lnTo>
                <a:lnTo>
                  <a:pt x="11817" y="7590"/>
                </a:lnTo>
                <a:cubicBezTo>
                  <a:pt x="12457" y="7998"/>
                  <a:pt x="12926" y="8607"/>
                  <a:pt x="12833" y="9742"/>
                </a:cubicBezTo>
                <a:moveTo>
                  <a:pt x="10800" y="3600"/>
                </a:moveTo>
                <a:cubicBezTo>
                  <a:pt x="8631" y="3600"/>
                  <a:pt x="6873" y="6824"/>
                  <a:pt x="6873" y="10800"/>
                </a:cubicBezTo>
                <a:cubicBezTo>
                  <a:pt x="6873" y="14777"/>
                  <a:pt x="8631" y="18000"/>
                  <a:pt x="10800" y="18000"/>
                </a:cubicBezTo>
                <a:cubicBezTo>
                  <a:pt x="12969" y="18000"/>
                  <a:pt x="14727" y="14777"/>
                  <a:pt x="14727" y="10800"/>
                </a:cubicBezTo>
                <a:cubicBezTo>
                  <a:pt x="14727" y="6824"/>
                  <a:pt x="12969" y="3600"/>
                  <a:pt x="10800" y="3600"/>
                </a:cubicBezTo>
                <a:moveTo>
                  <a:pt x="17182" y="16200"/>
                </a:moveTo>
                <a:lnTo>
                  <a:pt x="16200" y="16200"/>
                </a:lnTo>
                <a:cubicBezTo>
                  <a:pt x="15928" y="16200"/>
                  <a:pt x="15709" y="16603"/>
                  <a:pt x="15709" y="17100"/>
                </a:cubicBezTo>
                <a:cubicBezTo>
                  <a:pt x="15709" y="17598"/>
                  <a:pt x="15928" y="18000"/>
                  <a:pt x="16200" y="18000"/>
                </a:cubicBezTo>
                <a:lnTo>
                  <a:pt x="17182" y="18000"/>
                </a:lnTo>
                <a:cubicBezTo>
                  <a:pt x="17453" y="18000"/>
                  <a:pt x="17673" y="17598"/>
                  <a:pt x="17673" y="17100"/>
                </a:cubicBezTo>
                <a:cubicBezTo>
                  <a:pt x="17673" y="16603"/>
                  <a:pt x="17453" y="16200"/>
                  <a:pt x="17182" y="16200"/>
                </a:cubicBezTo>
                <a:moveTo>
                  <a:pt x="5400" y="3600"/>
                </a:moveTo>
                <a:lnTo>
                  <a:pt x="4418" y="3600"/>
                </a:lnTo>
                <a:cubicBezTo>
                  <a:pt x="4147" y="3600"/>
                  <a:pt x="3927" y="4003"/>
                  <a:pt x="3927" y="4500"/>
                </a:cubicBezTo>
                <a:cubicBezTo>
                  <a:pt x="3927" y="4998"/>
                  <a:pt x="4147" y="5400"/>
                  <a:pt x="4418" y="5400"/>
                </a:cubicBezTo>
                <a:lnTo>
                  <a:pt x="5400" y="5400"/>
                </a:lnTo>
                <a:cubicBezTo>
                  <a:pt x="5671" y="5400"/>
                  <a:pt x="5891" y="4998"/>
                  <a:pt x="5891" y="4500"/>
                </a:cubicBezTo>
                <a:cubicBezTo>
                  <a:pt x="5891" y="4003"/>
                  <a:pt x="5671" y="3600"/>
                  <a:pt x="5400" y="3600"/>
                </a:cubicBezTo>
                <a:moveTo>
                  <a:pt x="20127" y="3600"/>
                </a:moveTo>
                <a:cubicBezTo>
                  <a:pt x="19856" y="3600"/>
                  <a:pt x="19636" y="3198"/>
                  <a:pt x="19636" y="2700"/>
                </a:cubicBezTo>
                <a:cubicBezTo>
                  <a:pt x="19636" y="2203"/>
                  <a:pt x="19856" y="1800"/>
                  <a:pt x="20127" y="1800"/>
                </a:cubicBezTo>
                <a:cubicBezTo>
                  <a:pt x="20398" y="1800"/>
                  <a:pt x="20618" y="2203"/>
                  <a:pt x="20618" y="2700"/>
                </a:cubicBezTo>
                <a:cubicBezTo>
                  <a:pt x="20618" y="3198"/>
                  <a:pt x="20398" y="3600"/>
                  <a:pt x="20127" y="3600"/>
                </a:cubicBezTo>
                <a:moveTo>
                  <a:pt x="20618" y="16365"/>
                </a:moveTo>
                <a:cubicBezTo>
                  <a:pt x="20464" y="16265"/>
                  <a:pt x="20300" y="16200"/>
                  <a:pt x="20127" y="16200"/>
                </a:cubicBezTo>
                <a:cubicBezTo>
                  <a:pt x="19314" y="16200"/>
                  <a:pt x="18655" y="17410"/>
                  <a:pt x="18655" y="18900"/>
                </a:cubicBezTo>
                <a:cubicBezTo>
                  <a:pt x="18655" y="19217"/>
                  <a:pt x="18690" y="19518"/>
                  <a:pt x="18744" y="19800"/>
                </a:cubicBezTo>
                <a:lnTo>
                  <a:pt x="2855" y="19800"/>
                </a:lnTo>
                <a:cubicBezTo>
                  <a:pt x="2910" y="19518"/>
                  <a:pt x="2945" y="19217"/>
                  <a:pt x="2945" y="18900"/>
                </a:cubicBezTo>
                <a:cubicBezTo>
                  <a:pt x="2945" y="17410"/>
                  <a:pt x="2286" y="16200"/>
                  <a:pt x="1473" y="16200"/>
                </a:cubicBezTo>
                <a:cubicBezTo>
                  <a:pt x="1299" y="16200"/>
                  <a:pt x="1136" y="16265"/>
                  <a:pt x="982" y="16365"/>
                </a:cubicBezTo>
                <a:lnTo>
                  <a:pt x="982" y="5235"/>
                </a:lnTo>
                <a:cubicBezTo>
                  <a:pt x="1136" y="5336"/>
                  <a:pt x="1299" y="5400"/>
                  <a:pt x="1473" y="5400"/>
                </a:cubicBezTo>
                <a:cubicBezTo>
                  <a:pt x="2286" y="5400"/>
                  <a:pt x="2945" y="4192"/>
                  <a:pt x="2945" y="2700"/>
                </a:cubicBezTo>
                <a:cubicBezTo>
                  <a:pt x="2945" y="2383"/>
                  <a:pt x="2910" y="2083"/>
                  <a:pt x="2855" y="1800"/>
                </a:cubicBezTo>
                <a:lnTo>
                  <a:pt x="18744" y="1800"/>
                </a:lnTo>
                <a:cubicBezTo>
                  <a:pt x="18690" y="2083"/>
                  <a:pt x="18655" y="2383"/>
                  <a:pt x="18655" y="2700"/>
                </a:cubicBezTo>
                <a:cubicBezTo>
                  <a:pt x="18655" y="4192"/>
                  <a:pt x="19314" y="5400"/>
                  <a:pt x="20127" y="5400"/>
                </a:cubicBezTo>
                <a:cubicBezTo>
                  <a:pt x="20300" y="5400"/>
                  <a:pt x="20464" y="5336"/>
                  <a:pt x="20618" y="5235"/>
                </a:cubicBezTo>
                <a:cubicBezTo>
                  <a:pt x="20618" y="5235"/>
                  <a:pt x="20618" y="16365"/>
                  <a:pt x="20618" y="16365"/>
                </a:cubicBezTo>
                <a:close/>
                <a:moveTo>
                  <a:pt x="20127" y="19800"/>
                </a:moveTo>
                <a:cubicBezTo>
                  <a:pt x="19856" y="19800"/>
                  <a:pt x="19636" y="19398"/>
                  <a:pt x="19636" y="18900"/>
                </a:cubicBezTo>
                <a:cubicBezTo>
                  <a:pt x="19636" y="18403"/>
                  <a:pt x="19856" y="18000"/>
                  <a:pt x="20127" y="18000"/>
                </a:cubicBezTo>
                <a:cubicBezTo>
                  <a:pt x="20398" y="18000"/>
                  <a:pt x="20618" y="18403"/>
                  <a:pt x="20618" y="18900"/>
                </a:cubicBezTo>
                <a:cubicBezTo>
                  <a:pt x="20618" y="19398"/>
                  <a:pt x="20398" y="19800"/>
                  <a:pt x="20127" y="19800"/>
                </a:cubicBezTo>
                <a:moveTo>
                  <a:pt x="1473" y="19800"/>
                </a:moveTo>
                <a:cubicBezTo>
                  <a:pt x="1201" y="19800"/>
                  <a:pt x="982" y="19398"/>
                  <a:pt x="982" y="18900"/>
                </a:cubicBezTo>
                <a:cubicBezTo>
                  <a:pt x="982" y="18403"/>
                  <a:pt x="1201" y="18000"/>
                  <a:pt x="1473" y="18000"/>
                </a:cubicBezTo>
                <a:cubicBezTo>
                  <a:pt x="1744" y="18000"/>
                  <a:pt x="1964" y="18403"/>
                  <a:pt x="1964" y="18900"/>
                </a:cubicBezTo>
                <a:cubicBezTo>
                  <a:pt x="1964" y="19398"/>
                  <a:pt x="1744" y="19800"/>
                  <a:pt x="1473" y="19800"/>
                </a:cubicBezTo>
                <a:moveTo>
                  <a:pt x="1473" y="1800"/>
                </a:moveTo>
                <a:cubicBezTo>
                  <a:pt x="1744" y="1800"/>
                  <a:pt x="1964" y="2203"/>
                  <a:pt x="1964" y="2700"/>
                </a:cubicBezTo>
                <a:cubicBezTo>
                  <a:pt x="1964" y="3198"/>
                  <a:pt x="1744" y="3600"/>
                  <a:pt x="1473" y="3600"/>
                </a:cubicBezTo>
                <a:cubicBezTo>
                  <a:pt x="1201" y="3600"/>
                  <a:pt x="982" y="3198"/>
                  <a:pt x="982" y="2700"/>
                </a:cubicBezTo>
                <a:cubicBezTo>
                  <a:pt x="982" y="2203"/>
                  <a:pt x="1201" y="1800"/>
                  <a:pt x="1473" y="1800"/>
                </a:cubicBezTo>
                <a:moveTo>
                  <a:pt x="20618" y="0"/>
                </a:moveTo>
                <a:lnTo>
                  <a:pt x="982" y="0"/>
                </a:lnTo>
                <a:cubicBezTo>
                  <a:pt x="439" y="0"/>
                  <a:pt x="0" y="806"/>
                  <a:pt x="0" y="1800"/>
                </a:cubicBezTo>
                <a:lnTo>
                  <a:pt x="0" y="19800"/>
                </a:lnTo>
                <a:cubicBezTo>
                  <a:pt x="0" y="20794"/>
                  <a:pt x="439" y="21600"/>
                  <a:pt x="982" y="21600"/>
                </a:cubicBezTo>
                <a:lnTo>
                  <a:pt x="20618" y="21600"/>
                </a:lnTo>
                <a:cubicBezTo>
                  <a:pt x="21160" y="21600"/>
                  <a:pt x="21600" y="20794"/>
                  <a:pt x="21600" y="19800"/>
                </a:cubicBezTo>
                <a:lnTo>
                  <a:pt x="21600" y="1800"/>
                </a:lnTo>
                <a:cubicBezTo>
                  <a:pt x="21600" y="806"/>
                  <a:pt x="21160" y="0"/>
                  <a:pt x="20618"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5" name="Shape 2805"/>
          <p:cNvSpPr/>
          <p:nvPr/>
        </p:nvSpPr>
        <p:spPr>
          <a:xfrm>
            <a:off x="7091153" y="3995786"/>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0393" y="13692"/>
                </a:moveTo>
                <a:lnTo>
                  <a:pt x="10114" y="15237"/>
                </a:lnTo>
                <a:cubicBezTo>
                  <a:pt x="10458" y="15355"/>
                  <a:pt x="11518" y="15826"/>
                  <a:pt x="11675" y="14955"/>
                </a:cubicBezTo>
                <a:cubicBezTo>
                  <a:pt x="11839" y="14046"/>
                  <a:pt x="10737" y="13811"/>
                  <a:pt x="10393" y="13692"/>
                </a:cubicBezTo>
                <a:moveTo>
                  <a:pt x="12834" y="12706"/>
                </a:moveTo>
                <a:cubicBezTo>
                  <a:pt x="12767" y="13329"/>
                  <a:pt x="12517" y="13631"/>
                  <a:pt x="12186" y="13737"/>
                </a:cubicBezTo>
                <a:cubicBezTo>
                  <a:pt x="12641" y="14064"/>
                  <a:pt x="12873" y="14567"/>
                  <a:pt x="12652" y="15439"/>
                </a:cubicBezTo>
                <a:cubicBezTo>
                  <a:pt x="12378" y="16521"/>
                  <a:pt x="11728" y="16613"/>
                  <a:pt x="10863" y="16386"/>
                </a:cubicBezTo>
                <a:lnTo>
                  <a:pt x="10653" y="17550"/>
                </a:lnTo>
                <a:lnTo>
                  <a:pt x="10147" y="17375"/>
                </a:lnTo>
                <a:lnTo>
                  <a:pt x="10354" y="16227"/>
                </a:lnTo>
                <a:cubicBezTo>
                  <a:pt x="10222" y="16182"/>
                  <a:pt x="10088" y="16133"/>
                  <a:pt x="9950" y="16081"/>
                </a:cubicBezTo>
                <a:lnTo>
                  <a:pt x="9741" y="17235"/>
                </a:lnTo>
                <a:lnTo>
                  <a:pt x="9235" y="17061"/>
                </a:lnTo>
                <a:lnTo>
                  <a:pt x="9445" y="15894"/>
                </a:lnTo>
                <a:cubicBezTo>
                  <a:pt x="9326" y="15852"/>
                  <a:pt x="9206" y="15808"/>
                  <a:pt x="9083" y="15765"/>
                </a:cubicBezTo>
                <a:lnTo>
                  <a:pt x="8424" y="15538"/>
                </a:lnTo>
                <a:lnTo>
                  <a:pt x="8675" y="14735"/>
                </a:lnTo>
                <a:cubicBezTo>
                  <a:pt x="8675" y="14735"/>
                  <a:pt x="9049" y="14872"/>
                  <a:pt x="9044" y="14862"/>
                </a:cubicBezTo>
                <a:cubicBezTo>
                  <a:pt x="9187" y="14911"/>
                  <a:pt x="9251" y="14781"/>
                  <a:pt x="9276" y="14695"/>
                </a:cubicBezTo>
                <a:lnTo>
                  <a:pt x="9608" y="12855"/>
                </a:lnTo>
                <a:cubicBezTo>
                  <a:pt x="9626" y="12862"/>
                  <a:pt x="9645" y="12868"/>
                  <a:pt x="9661" y="12874"/>
                </a:cubicBezTo>
                <a:cubicBezTo>
                  <a:pt x="9641" y="12862"/>
                  <a:pt x="9623" y="12855"/>
                  <a:pt x="9609" y="12850"/>
                </a:cubicBezTo>
                <a:lnTo>
                  <a:pt x="9845" y="11537"/>
                </a:lnTo>
                <a:cubicBezTo>
                  <a:pt x="9852" y="11388"/>
                  <a:pt x="9814" y="11200"/>
                  <a:pt x="9609" y="11129"/>
                </a:cubicBezTo>
                <a:cubicBezTo>
                  <a:pt x="9617" y="11121"/>
                  <a:pt x="9241" y="11002"/>
                  <a:pt x="9241" y="11002"/>
                </a:cubicBezTo>
                <a:lnTo>
                  <a:pt x="9376" y="10253"/>
                </a:lnTo>
                <a:lnTo>
                  <a:pt x="10075" y="10494"/>
                </a:lnTo>
                <a:lnTo>
                  <a:pt x="10074" y="10498"/>
                </a:lnTo>
                <a:cubicBezTo>
                  <a:pt x="10180" y="10534"/>
                  <a:pt x="10288" y="10569"/>
                  <a:pt x="10398" y="10603"/>
                </a:cubicBezTo>
                <a:lnTo>
                  <a:pt x="10606" y="9451"/>
                </a:lnTo>
                <a:lnTo>
                  <a:pt x="11113" y="9626"/>
                </a:lnTo>
                <a:lnTo>
                  <a:pt x="10909" y="10755"/>
                </a:lnTo>
                <a:cubicBezTo>
                  <a:pt x="11045" y="10798"/>
                  <a:pt x="11182" y="10842"/>
                  <a:pt x="11316" y="10887"/>
                </a:cubicBezTo>
                <a:lnTo>
                  <a:pt x="11518" y="9765"/>
                </a:lnTo>
                <a:lnTo>
                  <a:pt x="12025" y="9940"/>
                </a:lnTo>
                <a:lnTo>
                  <a:pt x="11817" y="11093"/>
                </a:lnTo>
                <a:cubicBezTo>
                  <a:pt x="12457" y="11398"/>
                  <a:pt x="12926" y="11855"/>
                  <a:pt x="12834" y="12706"/>
                </a:cubicBezTo>
                <a:moveTo>
                  <a:pt x="10800" y="8100"/>
                </a:moveTo>
                <a:cubicBezTo>
                  <a:pt x="8631" y="8100"/>
                  <a:pt x="6873" y="10518"/>
                  <a:pt x="6873" y="13500"/>
                </a:cubicBezTo>
                <a:cubicBezTo>
                  <a:pt x="6873" y="16482"/>
                  <a:pt x="8631" y="18900"/>
                  <a:pt x="10800" y="18900"/>
                </a:cubicBezTo>
                <a:cubicBezTo>
                  <a:pt x="12969" y="18900"/>
                  <a:pt x="14727" y="16482"/>
                  <a:pt x="14727" y="13500"/>
                </a:cubicBezTo>
                <a:cubicBezTo>
                  <a:pt x="14727" y="10518"/>
                  <a:pt x="12969" y="8100"/>
                  <a:pt x="10800" y="8100"/>
                </a:cubicBezTo>
                <a:moveTo>
                  <a:pt x="5400" y="8100"/>
                </a:moveTo>
                <a:lnTo>
                  <a:pt x="4418" y="8100"/>
                </a:lnTo>
                <a:cubicBezTo>
                  <a:pt x="4147" y="8100"/>
                  <a:pt x="3927" y="8402"/>
                  <a:pt x="3927" y="8775"/>
                </a:cubicBezTo>
                <a:cubicBezTo>
                  <a:pt x="3927" y="9148"/>
                  <a:pt x="4147" y="9450"/>
                  <a:pt x="4418" y="9450"/>
                </a:cubicBezTo>
                <a:lnTo>
                  <a:pt x="5400" y="9450"/>
                </a:lnTo>
                <a:cubicBezTo>
                  <a:pt x="5671" y="9450"/>
                  <a:pt x="5891" y="9148"/>
                  <a:pt x="5891" y="8775"/>
                </a:cubicBezTo>
                <a:cubicBezTo>
                  <a:pt x="5891" y="8402"/>
                  <a:pt x="5671" y="8100"/>
                  <a:pt x="5400" y="8100"/>
                </a:cubicBezTo>
                <a:moveTo>
                  <a:pt x="17182" y="17550"/>
                </a:moveTo>
                <a:lnTo>
                  <a:pt x="16200" y="17550"/>
                </a:lnTo>
                <a:cubicBezTo>
                  <a:pt x="15929" y="17550"/>
                  <a:pt x="15709" y="17853"/>
                  <a:pt x="15709" y="18225"/>
                </a:cubicBezTo>
                <a:cubicBezTo>
                  <a:pt x="15709" y="18598"/>
                  <a:pt x="15929" y="18900"/>
                  <a:pt x="16200" y="18900"/>
                </a:cubicBezTo>
                <a:lnTo>
                  <a:pt x="17182" y="18900"/>
                </a:lnTo>
                <a:cubicBezTo>
                  <a:pt x="17453" y="18900"/>
                  <a:pt x="17673" y="18598"/>
                  <a:pt x="17673" y="18225"/>
                </a:cubicBezTo>
                <a:cubicBezTo>
                  <a:pt x="17673" y="17853"/>
                  <a:pt x="17453" y="17550"/>
                  <a:pt x="17182" y="17550"/>
                </a:cubicBezTo>
                <a:moveTo>
                  <a:pt x="20127" y="8100"/>
                </a:moveTo>
                <a:cubicBezTo>
                  <a:pt x="19856" y="8100"/>
                  <a:pt x="19636" y="7798"/>
                  <a:pt x="19636" y="7425"/>
                </a:cubicBezTo>
                <a:cubicBezTo>
                  <a:pt x="19636" y="7052"/>
                  <a:pt x="19856" y="6750"/>
                  <a:pt x="20127" y="6750"/>
                </a:cubicBezTo>
                <a:cubicBezTo>
                  <a:pt x="20399" y="6750"/>
                  <a:pt x="20618" y="7052"/>
                  <a:pt x="20618" y="7425"/>
                </a:cubicBezTo>
                <a:cubicBezTo>
                  <a:pt x="20618" y="7798"/>
                  <a:pt x="20399" y="8100"/>
                  <a:pt x="20127" y="8100"/>
                </a:cubicBezTo>
                <a:moveTo>
                  <a:pt x="20618" y="17674"/>
                </a:moveTo>
                <a:cubicBezTo>
                  <a:pt x="20464" y="17599"/>
                  <a:pt x="20300" y="17550"/>
                  <a:pt x="20127" y="17550"/>
                </a:cubicBezTo>
                <a:cubicBezTo>
                  <a:pt x="19314" y="17550"/>
                  <a:pt x="18655" y="18457"/>
                  <a:pt x="18655" y="19575"/>
                </a:cubicBezTo>
                <a:cubicBezTo>
                  <a:pt x="18655" y="19813"/>
                  <a:pt x="18690" y="20038"/>
                  <a:pt x="18745" y="20250"/>
                </a:cubicBezTo>
                <a:lnTo>
                  <a:pt x="2855" y="20250"/>
                </a:lnTo>
                <a:cubicBezTo>
                  <a:pt x="2910" y="20038"/>
                  <a:pt x="2945" y="19813"/>
                  <a:pt x="2945" y="19575"/>
                </a:cubicBezTo>
                <a:cubicBezTo>
                  <a:pt x="2945" y="18457"/>
                  <a:pt x="2286" y="17550"/>
                  <a:pt x="1473" y="17550"/>
                </a:cubicBezTo>
                <a:cubicBezTo>
                  <a:pt x="1300" y="17550"/>
                  <a:pt x="1136" y="17599"/>
                  <a:pt x="982" y="17674"/>
                </a:cubicBezTo>
                <a:lnTo>
                  <a:pt x="982" y="9326"/>
                </a:lnTo>
                <a:cubicBezTo>
                  <a:pt x="1136" y="9402"/>
                  <a:pt x="1300" y="9450"/>
                  <a:pt x="1473" y="9450"/>
                </a:cubicBezTo>
                <a:cubicBezTo>
                  <a:pt x="2286" y="9450"/>
                  <a:pt x="2945" y="8544"/>
                  <a:pt x="2945" y="7425"/>
                </a:cubicBezTo>
                <a:cubicBezTo>
                  <a:pt x="2945" y="7187"/>
                  <a:pt x="2910" y="6962"/>
                  <a:pt x="2855" y="6750"/>
                </a:cubicBezTo>
                <a:lnTo>
                  <a:pt x="18745" y="6750"/>
                </a:lnTo>
                <a:cubicBezTo>
                  <a:pt x="18690" y="6962"/>
                  <a:pt x="18655" y="7187"/>
                  <a:pt x="18655" y="7425"/>
                </a:cubicBezTo>
                <a:cubicBezTo>
                  <a:pt x="18655" y="8544"/>
                  <a:pt x="19314" y="9450"/>
                  <a:pt x="20127" y="9450"/>
                </a:cubicBezTo>
                <a:cubicBezTo>
                  <a:pt x="20300" y="9450"/>
                  <a:pt x="20464" y="9402"/>
                  <a:pt x="20618" y="9326"/>
                </a:cubicBezTo>
                <a:cubicBezTo>
                  <a:pt x="20618" y="9326"/>
                  <a:pt x="20618" y="17674"/>
                  <a:pt x="20618" y="17674"/>
                </a:cubicBezTo>
                <a:close/>
                <a:moveTo>
                  <a:pt x="20127" y="20250"/>
                </a:moveTo>
                <a:cubicBezTo>
                  <a:pt x="19856" y="20250"/>
                  <a:pt x="19636" y="19948"/>
                  <a:pt x="19636" y="19575"/>
                </a:cubicBezTo>
                <a:cubicBezTo>
                  <a:pt x="19636" y="19203"/>
                  <a:pt x="19856" y="18900"/>
                  <a:pt x="20127" y="18900"/>
                </a:cubicBezTo>
                <a:cubicBezTo>
                  <a:pt x="20399" y="18900"/>
                  <a:pt x="20618" y="19203"/>
                  <a:pt x="20618" y="19575"/>
                </a:cubicBezTo>
                <a:cubicBezTo>
                  <a:pt x="20618" y="19948"/>
                  <a:pt x="20399" y="20250"/>
                  <a:pt x="20127" y="20250"/>
                </a:cubicBezTo>
                <a:moveTo>
                  <a:pt x="1473" y="20250"/>
                </a:moveTo>
                <a:cubicBezTo>
                  <a:pt x="1201" y="20250"/>
                  <a:pt x="982" y="19948"/>
                  <a:pt x="982" y="19575"/>
                </a:cubicBezTo>
                <a:cubicBezTo>
                  <a:pt x="982" y="19203"/>
                  <a:pt x="1201" y="18900"/>
                  <a:pt x="1473" y="18900"/>
                </a:cubicBezTo>
                <a:cubicBezTo>
                  <a:pt x="1744" y="18900"/>
                  <a:pt x="1964" y="19203"/>
                  <a:pt x="1964" y="19575"/>
                </a:cubicBezTo>
                <a:cubicBezTo>
                  <a:pt x="1964" y="19948"/>
                  <a:pt x="1744" y="20250"/>
                  <a:pt x="1473" y="20250"/>
                </a:cubicBezTo>
                <a:moveTo>
                  <a:pt x="1473" y="6750"/>
                </a:moveTo>
                <a:cubicBezTo>
                  <a:pt x="1744" y="6750"/>
                  <a:pt x="1964" y="7052"/>
                  <a:pt x="1964" y="7425"/>
                </a:cubicBezTo>
                <a:cubicBezTo>
                  <a:pt x="1964" y="7798"/>
                  <a:pt x="1744" y="8100"/>
                  <a:pt x="1473" y="8100"/>
                </a:cubicBezTo>
                <a:cubicBezTo>
                  <a:pt x="1201" y="8100"/>
                  <a:pt x="982" y="7798"/>
                  <a:pt x="982" y="7425"/>
                </a:cubicBezTo>
                <a:cubicBezTo>
                  <a:pt x="982" y="7052"/>
                  <a:pt x="1201" y="6750"/>
                  <a:pt x="1473" y="6750"/>
                </a:cubicBezTo>
                <a:moveTo>
                  <a:pt x="20618" y="5400"/>
                </a:moveTo>
                <a:lnTo>
                  <a:pt x="982" y="5400"/>
                </a:lnTo>
                <a:cubicBezTo>
                  <a:pt x="440" y="5400"/>
                  <a:pt x="0" y="6004"/>
                  <a:pt x="0" y="6750"/>
                </a:cubicBezTo>
                <a:lnTo>
                  <a:pt x="0" y="20250"/>
                </a:lnTo>
                <a:cubicBezTo>
                  <a:pt x="0" y="20996"/>
                  <a:pt x="440" y="21600"/>
                  <a:pt x="982" y="21600"/>
                </a:cubicBezTo>
                <a:lnTo>
                  <a:pt x="20618" y="21600"/>
                </a:lnTo>
                <a:cubicBezTo>
                  <a:pt x="21160" y="21600"/>
                  <a:pt x="21600" y="20996"/>
                  <a:pt x="21600" y="20250"/>
                </a:cubicBezTo>
                <a:lnTo>
                  <a:pt x="21600" y="6750"/>
                </a:lnTo>
                <a:cubicBezTo>
                  <a:pt x="21600" y="6004"/>
                  <a:pt x="21160" y="5400"/>
                  <a:pt x="20618" y="5400"/>
                </a:cubicBezTo>
                <a:moveTo>
                  <a:pt x="10773" y="11584"/>
                </a:moveTo>
                <a:lnTo>
                  <a:pt x="10520" y="12985"/>
                </a:lnTo>
                <a:cubicBezTo>
                  <a:pt x="10807" y="13084"/>
                  <a:pt x="11689" y="13487"/>
                  <a:pt x="11832" y="12694"/>
                </a:cubicBezTo>
                <a:cubicBezTo>
                  <a:pt x="11981" y="11867"/>
                  <a:pt x="11059" y="11683"/>
                  <a:pt x="10773" y="11584"/>
                </a:cubicBezTo>
                <a:moveTo>
                  <a:pt x="2455" y="4050"/>
                </a:moveTo>
                <a:lnTo>
                  <a:pt x="19145" y="4050"/>
                </a:lnTo>
                <a:cubicBezTo>
                  <a:pt x="19417" y="4050"/>
                  <a:pt x="19636" y="3748"/>
                  <a:pt x="19636" y="3375"/>
                </a:cubicBezTo>
                <a:cubicBezTo>
                  <a:pt x="19636" y="3002"/>
                  <a:pt x="19417" y="2700"/>
                  <a:pt x="19145" y="2700"/>
                </a:cubicBezTo>
                <a:lnTo>
                  <a:pt x="2455" y="2700"/>
                </a:lnTo>
                <a:cubicBezTo>
                  <a:pt x="2183" y="2700"/>
                  <a:pt x="1964" y="3002"/>
                  <a:pt x="1964" y="3375"/>
                </a:cubicBezTo>
                <a:cubicBezTo>
                  <a:pt x="1964" y="3748"/>
                  <a:pt x="2183" y="4050"/>
                  <a:pt x="2455" y="4050"/>
                </a:cubicBezTo>
                <a:moveTo>
                  <a:pt x="4418" y="1350"/>
                </a:moveTo>
                <a:lnTo>
                  <a:pt x="17182" y="1350"/>
                </a:lnTo>
                <a:cubicBezTo>
                  <a:pt x="17453" y="1350"/>
                  <a:pt x="17673" y="1048"/>
                  <a:pt x="17673" y="675"/>
                </a:cubicBezTo>
                <a:cubicBezTo>
                  <a:pt x="17673" y="302"/>
                  <a:pt x="17453" y="0"/>
                  <a:pt x="17182" y="0"/>
                </a:cubicBezTo>
                <a:lnTo>
                  <a:pt x="4418" y="0"/>
                </a:lnTo>
                <a:cubicBezTo>
                  <a:pt x="4147" y="0"/>
                  <a:pt x="3927" y="302"/>
                  <a:pt x="3927" y="675"/>
                </a:cubicBezTo>
                <a:cubicBezTo>
                  <a:pt x="3927" y="1048"/>
                  <a:pt x="4147" y="1350"/>
                  <a:pt x="4418" y="135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6" name="Shape 2806"/>
          <p:cNvSpPr/>
          <p:nvPr/>
        </p:nvSpPr>
        <p:spPr>
          <a:xfrm>
            <a:off x="8157675" y="4021180"/>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10442" y="12358"/>
                </a:moveTo>
                <a:cubicBezTo>
                  <a:pt x="10390" y="12952"/>
                  <a:pt x="10196" y="13240"/>
                  <a:pt x="9938" y="13340"/>
                </a:cubicBezTo>
                <a:cubicBezTo>
                  <a:pt x="10292" y="13653"/>
                  <a:pt x="10472" y="14131"/>
                  <a:pt x="10300" y="14961"/>
                </a:cubicBezTo>
                <a:cubicBezTo>
                  <a:pt x="10088" y="15991"/>
                  <a:pt x="9582" y="16078"/>
                  <a:pt x="8910" y="15863"/>
                </a:cubicBezTo>
                <a:lnTo>
                  <a:pt x="8746" y="16971"/>
                </a:lnTo>
                <a:lnTo>
                  <a:pt x="8352" y="16805"/>
                </a:lnTo>
                <a:lnTo>
                  <a:pt x="8513" y="15711"/>
                </a:lnTo>
                <a:cubicBezTo>
                  <a:pt x="8411" y="15668"/>
                  <a:pt x="8306" y="15622"/>
                  <a:pt x="8199" y="15573"/>
                </a:cubicBezTo>
                <a:lnTo>
                  <a:pt x="8037" y="16672"/>
                </a:lnTo>
                <a:lnTo>
                  <a:pt x="7643" y="16505"/>
                </a:lnTo>
                <a:lnTo>
                  <a:pt x="7806" y="15395"/>
                </a:lnTo>
                <a:cubicBezTo>
                  <a:pt x="7714" y="15355"/>
                  <a:pt x="7621" y="15312"/>
                  <a:pt x="7525" y="15272"/>
                </a:cubicBezTo>
                <a:lnTo>
                  <a:pt x="7012" y="15055"/>
                </a:lnTo>
                <a:lnTo>
                  <a:pt x="7207" y="14290"/>
                </a:lnTo>
                <a:cubicBezTo>
                  <a:pt x="7207" y="14290"/>
                  <a:pt x="7498" y="14421"/>
                  <a:pt x="7495" y="14412"/>
                </a:cubicBezTo>
                <a:cubicBezTo>
                  <a:pt x="7606" y="14459"/>
                  <a:pt x="7656" y="14335"/>
                  <a:pt x="7675" y="14252"/>
                </a:cubicBezTo>
                <a:lnTo>
                  <a:pt x="7933" y="12501"/>
                </a:lnTo>
                <a:cubicBezTo>
                  <a:pt x="7948" y="12506"/>
                  <a:pt x="7961" y="12512"/>
                  <a:pt x="7974" y="12518"/>
                </a:cubicBezTo>
                <a:cubicBezTo>
                  <a:pt x="7959" y="12507"/>
                  <a:pt x="7945" y="12501"/>
                  <a:pt x="7934" y="12495"/>
                </a:cubicBezTo>
                <a:lnTo>
                  <a:pt x="8118" y="11245"/>
                </a:lnTo>
                <a:cubicBezTo>
                  <a:pt x="8122" y="11103"/>
                  <a:pt x="8093" y="10924"/>
                  <a:pt x="7934" y="10856"/>
                </a:cubicBezTo>
                <a:cubicBezTo>
                  <a:pt x="7940" y="10849"/>
                  <a:pt x="7647" y="10735"/>
                  <a:pt x="7647" y="10735"/>
                </a:cubicBezTo>
                <a:lnTo>
                  <a:pt x="7752" y="10022"/>
                </a:lnTo>
                <a:lnTo>
                  <a:pt x="8297" y="10252"/>
                </a:lnTo>
                <a:lnTo>
                  <a:pt x="8296" y="10255"/>
                </a:lnTo>
                <a:cubicBezTo>
                  <a:pt x="8378" y="10289"/>
                  <a:pt x="8462" y="10322"/>
                  <a:pt x="8548" y="10356"/>
                </a:cubicBezTo>
                <a:lnTo>
                  <a:pt x="8709" y="9258"/>
                </a:lnTo>
                <a:lnTo>
                  <a:pt x="9103" y="9424"/>
                </a:lnTo>
                <a:lnTo>
                  <a:pt x="8945" y="10500"/>
                </a:lnTo>
                <a:cubicBezTo>
                  <a:pt x="9051" y="10541"/>
                  <a:pt x="9158" y="10582"/>
                  <a:pt x="9261" y="10627"/>
                </a:cubicBezTo>
                <a:lnTo>
                  <a:pt x="9418" y="9557"/>
                </a:lnTo>
                <a:lnTo>
                  <a:pt x="9813" y="9724"/>
                </a:lnTo>
                <a:lnTo>
                  <a:pt x="9651" y="10822"/>
                </a:lnTo>
                <a:cubicBezTo>
                  <a:pt x="10149" y="11112"/>
                  <a:pt x="10513" y="11548"/>
                  <a:pt x="10442" y="12358"/>
                </a:cubicBezTo>
                <a:moveTo>
                  <a:pt x="8836" y="7714"/>
                </a:moveTo>
                <a:cubicBezTo>
                  <a:pt x="6938" y="7714"/>
                  <a:pt x="5400" y="10132"/>
                  <a:pt x="5400" y="13114"/>
                </a:cubicBezTo>
                <a:cubicBezTo>
                  <a:pt x="5400" y="16097"/>
                  <a:pt x="6938" y="18514"/>
                  <a:pt x="8836" y="18514"/>
                </a:cubicBezTo>
                <a:cubicBezTo>
                  <a:pt x="10734" y="18514"/>
                  <a:pt x="12273" y="16097"/>
                  <a:pt x="12273" y="13114"/>
                </a:cubicBezTo>
                <a:cubicBezTo>
                  <a:pt x="12273" y="10132"/>
                  <a:pt x="10734" y="7714"/>
                  <a:pt x="8836" y="7714"/>
                </a:cubicBezTo>
                <a:moveTo>
                  <a:pt x="13255" y="16971"/>
                </a:moveTo>
                <a:cubicBezTo>
                  <a:pt x="12983" y="16971"/>
                  <a:pt x="12764" y="17318"/>
                  <a:pt x="12764" y="17743"/>
                </a:cubicBezTo>
                <a:cubicBezTo>
                  <a:pt x="12764" y="18169"/>
                  <a:pt x="12983" y="18514"/>
                  <a:pt x="13255" y="18514"/>
                </a:cubicBezTo>
                <a:cubicBezTo>
                  <a:pt x="13526" y="18514"/>
                  <a:pt x="13745" y="18169"/>
                  <a:pt x="13745" y="17743"/>
                </a:cubicBezTo>
                <a:cubicBezTo>
                  <a:pt x="13745" y="17318"/>
                  <a:pt x="13526" y="16971"/>
                  <a:pt x="13255" y="16971"/>
                </a:cubicBezTo>
                <a:moveTo>
                  <a:pt x="8839" y="11290"/>
                </a:moveTo>
                <a:lnTo>
                  <a:pt x="8643" y="12624"/>
                </a:lnTo>
                <a:cubicBezTo>
                  <a:pt x="8865" y="12718"/>
                  <a:pt x="9552" y="13102"/>
                  <a:pt x="9663" y="12347"/>
                </a:cubicBezTo>
                <a:cubicBezTo>
                  <a:pt x="9778" y="11559"/>
                  <a:pt x="9062" y="11384"/>
                  <a:pt x="8839" y="11290"/>
                </a:cubicBezTo>
                <a:moveTo>
                  <a:pt x="20618" y="0"/>
                </a:moveTo>
                <a:lnTo>
                  <a:pt x="4909" y="0"/>
                </a:lnTo>
                <a:cubicBezTo>
                  <a:pt x="4367" y="0"/>
                  <a:pt x="3927" y="691"/>
                  <a:pt x="3927" y="1543"/>
                </a:cubicBezTo>
                <a:lnTo>
                  <a:pt x="3927" y="2314"/>
                </a:lnTo>
                <a:cubicBezTo>
                  <a:pt x="3927" y="2741"/>
                  <a:pt x="4147" y="3086"/>
                  <a:pt x="4418" y="3086"/>
                </a:cubicBezTo>
                <a:cubicBezTo>
                  <a:pt x="4690" y="3086"/>
                  <a:pt x="4909" y="2741"/>
                  <a:pt x="4909" y="2314"/>
                </a:cubicBezTo>
                <a:lnTo>
                  <a:pt x="4909" y="1543"/>
                </a:lnTo>
                <a:lnTo>
                  <a:pt x="20618" y="1543"/>
                </a:lnTo>
                <a:lnTo>
                  <a:pt x="20618" y="15429"/>
                </a:lnTo>
                <a:lnTo>
                  <a:pt x="19145" y="15429"/>
                </a:lnTo>
                <a:cubicBezTo>
                  <a:pt x="18874" y="15429"/>
                  <a:pt x="18655" y="15774"/>
                  <a:pt x="18655" y="16200"/>
                </a:cubicBezTo>
                <a:cubicBezTo>
                  <a:pt x="18655" y="16626"/>
                  <a:pt x="18874" y="16971"/>
                  <a:pt x="19145" y="16971"/>
                </a:cubicBezTo>
                <a:lnTo>
                  <a:pt x="20618" y="16971"/>
                </a:lnTo>
                <a:cubicBezTo>
                  <a:pt x="21160" y="16971"/>
                  <a:pt x="21600" y="16281"/>
                  <a:pt x="21600" y="15429"/>
                </a:cubicBezTo>
                <a:lnTo>
                  <a:pt x="21600" y="1543"/>
                </a:lnTo>
                <a:cubicBezTo>
                  <a:pt x="21600" y="691"/>
                  <a:pt x="21160" y="0"/>
                  <a:pt x="20618" y="0"/>
                </a:cubicBezTo>
                <a:moveTo>
                  <a:pt x="16200" y="7714"/>
                </a:moveTo>
                <a:cubicBezTo>
                  <a:pt x="15929" y="7714"/>
                  <a:pt x="15709" y="7369"/>
                  <a:pt x="15709" y="6943"/>
                </a:cubicBezTo>
                <a:cubicBezTo>
                  <a:pt x="15709" y="6517"/>
                  <a:pt x="15929" y="6171"/>
                  <a:pt x="16200" y="6171"/>
                </a:cubicBezTo>
                <a:cubicBezTo>
                  <a:pt x="16471" y="6171"/>
                  <a:pt x="16691" y="6517"/>
                  <a:pt x="16691" y="6943"/>
                </a:cubicBezTo>
                <a:cubicBezTo>
                  <a:pt x="16691" y="7369"/>
                  <a:pt x="16471" y="7714"/>
                  <a:pt x="16200" y="7714"/>
                </a:cubicBezTo>
                <a:moveTo>
                  <a:pt x="16691" y="17113"/>
                </a:moveTo>
                <a:cubicBezTo>
                  <a:pt x="16537" y="17028"/>
                  <a:pt x="16373" y="16971"/>
                  <a:pt x="16200" y="16971"/>
                </a:cubicBezTo>
                <a:cubicBezTo>
                  <a:pt x="15387" y="16971"/>
                  <a:pt x="14727" y="18008"/>
                  <a:pt x="14727" y="19286"/>
                </a:cubicBezTo>
                <a:cubicBezTo>
                  <a:pt x="14727" y="19558"/>
                  <a:pt x="14763" y="19815"/>
                  <a:pt x="14817" y="20057"/>
                </a:cubicBezTo>
                <a:lnTo>
                  <a:pt x="2855" y="20057"/>
                </a:lnTo>
                <a:cubicBezTo>
                  <a:pt x="2910" y="19815"/>
                  <a:pt x="2945" y="19558"/>
                  <a:pt x="2945" y="19286"/>
                </a:cubicBezTo>
                <a:cubicBezTo>
                  <a:pt x="2945" y="18008"/>
                  <a:pt x="2286" y="16971"/>
                  <a:pt x="1473" y="16971"/>
                </a:cubicBezTo>
                <a:cubicBezTo>
                  <a:pt x="1300" y="16971"/>
                  <a:pt x="1136" y="17028"/>
                  <a:pt x="982" y="17113"/>
                </a:cubicBezTo>
                <a:lnTo>
                  <a:pt x="982" y="9116"/>
                </a:lnTo>
                <a:cubicBezTo>
                  <a:pt x="1136" y="9202"/>
                  <a:pt x="1300" y="9257"/>
                  <a:pt x="1473" y="9257"/>
                </a:cubicBezTo>
                <a:cubicBezTo>
                  <a:pt x="2286" y="9257"/>
                  <a:pt x="2945" y="8222"/>
                  <a:pt x="2945" y="6943"/>
                </a:cubicBezTo>
                <a:cubicBezTo>
                  <a:pt x="2945" y="6671"/>
                  <a:pt x="2910" y="6414"/>
                  <a:pt x="2855" y="6171"/>
                </a:cubicBezTo>
                <a:lnTo>
                  <a:pt x="14817" y="6171"/>
                </a:lnTo>
                <a:cubicBezTo>
                  <a:pt x="14763" y="6414"/>
                  <a:pt x="14727" y="6671"/>
                  <a:pt x="14727" y="6943"/>
                </a:cubicBezTo>
                <a:cubicBezTo>
                  <a:pt x="14727" y="8222"/>
                  <a:pt x="15387" y="9257"/>
                  <a:pt x="16200" y="9257"/>
                </a:cubicBezTo>
                <a:cubicBezTo>
                  <a:pt x="16373" y="9257"/>
                  <a:pt x="16537" y="9202"/>
                  <a:pt x="16691" y="9116"/>
                </a:cubicBezTo>
                <a:cubicBezTo>
                  <a:pt x="16691" y="9116"/>
                  <a:pt x="16691" y="17113"/>
                  <a:pt x="16691" y="17113"/>
                </a:cubicBezTo>
                <a:close/>
                <a:moveTo>
                  <a:pt x="16200" y="20057"/>
                </a:moveTo>
                <a:cubicBezTo>
                  <a:pt x="15929" y="20057"/>
                  <a:pt x="15709" y="19712"/>
                  <a:pt x="15709" y="19286"/>
                </a:cubicBezTo>
                <a:cubicBezTo>
                  <a:pt x="15709" y="18860"/>
                  <a:pt x="15929" y="18514"/>
                  <a:pt x="16200" y="18514"/>
                </a:cubicBezTo>
                <a:cubicBezTo>
                  <a:pt x="16471" y="18514"/>
                  <a:pt x="16691" y="18860"/>
                  <a:pt x="16691" y="19286"/>
                </a:cubicBezTo>
                <a:cubicBezTo>
                  <a:pt x="16691" y="19712"/>
                  <a:pt x="16471" y="20057"/>
                  <a:pt x="16200" y="20057"/>
                </a:cubicBezTo>
                <a:moveTo>
                  <a:pt x="1473" y="20057"/>
                </a:moveTo>
                <a:cubicBezTo>
                  <a:pt x="1201" y="20057"/>
                  <a:pt x="982" y="19712"/>
                  <a:pt x="982" y="19286"/>
                </a:cubicBezTo>
                <a:cubicBezTo>
                  <a:pt x="982" y="18860"/>
                  <a:pt x="1201" y="18514"/>
                  <a:pt x="1473" y="18514"/>
                </a:cubicBezTo>
                <a:cubicBezTo>
                  <a:pt x="1744" y="18514"/>
                  <a:pt x="1964" y="18860"/>
                  <a:pt x="1964" y="19286"/>
                </a:cubicBezTo>
                <a:cubicBezTo>
                  <a:pt x="1964" y="19712"/>
                  <a:pt x="1744" y="20057"/>
                  <a:pt x="1473" y="20057"/>
                </a:cubicBezTo>
                <a:moveTo>
                  <a:pt x="1473" y="6171"/>
                </a:moveTo>
                <a:cubicBezTo>
                  <a:pt x="1744" y="6171"/>
                  <a:pt x="1964" y="6517"/>
                  <a:pt x="1964" y="6943"/>
                </a:cubicBezTo>
                <a:cubicBezTo>
                  <a:pt x="1964" y="7369"/>
                  <a:pt x="1744" y="7714"/>
                  <a:pt x="1473" y="7714"/>
                </a:cubicBezTo>
                <a:cubicBezTo>
                  <a:pt x="1201" y="7714"/>
                  <a:pt x="982" y="7369"/>
                  <a:pt x="982" y="6943"/>
                </a:cubicBezTo>
                <a:cubicBezTo>
                  <a:pt x="982" y="6517"/>
                  <a:pt x="1201" y="6171"/>
                  <a:pt x="1473" y="6171"/>
                </a:cubicBezTo>
                <a:moveTo>
                  <a:pt x="16691" y="4629"/>
                </a:moveTo>
                <a:lnTo>
                  <a:pt x="982" y="4629"/>
                </a:lnTo>
                <a:cubicBezTo>
                  <a:pt x="440" y="4629"/>
                  <a:pt x="0" y="5319"/>
                  <a:pt x="0" y="6171"/>
                </a:cubicBezTo>
                <a:lnTo>
                  <a:pt x="0" y="20057"/>
                </a:lnTo>
                <a:cubicBezTo>
                  <a:pt x="0" y="20909"/>
                  <a:pt x="440" y="21600"/>
                  <a:pt x="982" y="21600"/>
                </a:cubicBezTo>
                <a:lnTo>
                  <a:pt x="16691" y="21600"/>
                </a:lnTo>
                <a:cubicBezTo>
                  <a:pt x="17233" y="21600"/>
                  <a:pt x="17673" y="20909"/>
                  <a:pt x="17673" y="20057"/>
                </a:cubicBezTo>
                <a:lnTo>
                  <a:pt x="17673" y="6171"/>
                </a:lnTo>
                <a:cubicBezTo>
                  <a:pt x="17673" y="5319"/>
                  <a:pt x="17233" y="4629"/>
                  <a:pt x="16691" y="4629"/>
                </a:cubicBezTo>
                <a:moveTo>
                  <a:pt x="8543" y="13297"/>
                </a:moveTo>
                <a:lnTo>
                  <a:pt x="8327" y="14769"/>
                </a:lnTo>
                <a:cubicBezTo>
                  <a:pt x="8595" y="14882"/>
                  <a:pt x="9419" y="15330"/>
                  <a:pt x="9541" y="14500"/>
                </a:cubicBezTo>
                <a:cubicBezTo>
                  <a:pt x="9669" y="13634"/>
                  <a:pt x="8811" y="13410"/>
                  <a:pt x="8543" y="13297"/>
                </a:cubicBezTo>
                <a:moveTo>
                  <a:pt x="4418" y="7714"/>
                </a:moveTo>
                <a:cubicBezTo>
                  <a:pt x="4147" y="7714"/>
                  <a:pt x="3927" y="8060"/>
                  <a:pt x="3927" y="8486"/>
                </a:cubicBezTo>
                <a:cubicBezTo>
                  <a:pt x="3927" y="8912"/>
                  <a:pt x="4147" y="9257"/>
                  <a:pt x="4418" y="9257"/>
                </a:cubicBezTo>
                <a:cubicBezTo>
                  <a:pt x="4690" y="9257"/>
                  <a:pt x="4909" y="8912"/>
                  <a:pt x="4909" y="8486"/>
                </a:cubicBezTo>
                <a:cubicBezTo>
                  <a:pt x="4909" y="8060"/>
                  <a:pt x="4690" y="7714"/>
                  <a:pt x="4418" y="771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7" name="Shape 2807"/>
          <p:cNvSpPr/>
          <p:nvPr/>
        </p:nvSpPr>
        <p:spPr>
          <a:xfrm>
            <a:off x="9224197" y="3995786"/>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7075" y="12150"/>
                </a:moveTo>
                <a:lnTo>
                  <a:pt x="17294" y="9450"/>
                </a:lnTo>
                <a:lnTo>
                  <a:pt x="19843" y="9450"/>
                </a:lnTo>
                <a:lnTo>
                  <a:pt x="19406" y="12150"/>
                </a:lnTo>
                <a:cubicBezTo>
                  <a:pt x="19406" y="12150"/>
                  <a:pt x="17075" y="12150"/>
                  <a:pt x="17075" y="12150"/>
                </a:cubicBezTo>
                <a:close/>
                <a:moveTo>
                  <a:pt x="18752" y="16200"/>
                </a:moveTo>
                <a:lnTo>
                  <a:pt x="16748" y="16200"/>
                </a:lnTo>
                <a:lnTo>
                  <a:pt x="16967" y="13500"/>
                </a:lnTo>
                <a:lnTo>
                  <a:pt x="19188" y="13500"/>
                </a:lnTo>
                <a:cubicBezTo>
                  <a:pt x="19188" y="13500"/>
                  <a:pt x="18752" y="16200"/>
                  <a:pt x="18752" y="16200"/>
                </a:cubicBezTo>
                <a:close/>
                <a:moveTo>
                  <a:pt x="17673" y="20250"/>
                </a:moveTo>
                <a:cubicBezTo>
                  <a:pt x="17131" y="20250"/>
                  <a:pt x="16691" y="19645"/>
                  <a:pt x="16691" y="18900"/>
                </a:cubicBezTo>
                <a:cubicBezTo>
                  <a:pt x="16691" y="18155"/>
                  <a:pt x="17131" y="17550"/>
                  <a:pt x="17673" y="17550"/>
                </a:cubicBezTo>
                <a:cubicBezTo>
                  <a:pt x="18215" y="17550"/>
                  <a:pt x="18655" y="18155"/>
                  <a:pt x="18655" y="18900"/>
                </a:cubicBezTo>
                <a:cubicBezTo>
                  <a:pt x="18655" y="19645"/>
                  <a:pt x="18215" y="20250"/>
                  <a:pt x="17673" y="20250"/>
                </a:cubicBezTo>
                <a:moveTo>
                  <a:pt x="16415" y="8100"/>
                </a:moveTo>
                <a:lnTo>
                  <a:pt x="13745" y="8100"/>
                </a:lnTo>
                <a:lnTo>
                  <a:pt x="13745" y="5400"/>
                </a:lnTo>
                <a:lnTo>
                  <a:pt x="16633" y="5400"/>
                </a:lnTo>
                <a:cubicBezTo>
                  <a:pt x="16633" y="5400"/>
                  <a:pt x="16415" y="8100"/>
                  <a:pt x="16415" y="8100"/>
                </a:cubicBezTo>
                <a:close/>
                <a:moveTo>
                  <a:pt x="16088" y="12150"/>
                </a:moveTo>
                <a:lnTo>
                  <a:pt x="13745" y="12150"/>
                </a:lnTo>
                <a:lnTo>
                  <a:pt x="13745" y="9450"/>
                </a:lnTo>
                <a:lnTo>
                  <a:pt x="16306" y="9450"/>
                </a:lnTo>
                <a:cubicBezTo>
                  <a:pt x="16306" y="9450"/>
                  <a:pt x="16088" y="12150"/>
                  <a:pt x="16088" y="12150"/>
                </a:cubicBezTo>
                <a:close/>
                <a:moveTo>
                  <a:pt x="15761" y="16200"/>
                </a:moveTo>
                <a:lnTo>
                  <a:pt x="13745" y="16200"/>
                </a:lnTo>
                <a:lnTo>
                  <a:pt x="13745" y="13500"/>
                </a:lnTo>
                <a:lnTo>
                  <a:pt x="15979" y="13500"/>
                </a:lnTo>
                <a:cubicBezTo>
                  <a:pt x="15979" y="13500"/>
                  <a:pt x="15761" y="16200"/>
                  <a:pt x="15761" y="16200"/>
                </a:cubicBezTo>
                <a:close/>
                <a:moveTo>
                  <a:pt x="12764" y="8100"/>
                </a:moveTo>
                <a:lnTo>
                  <a:pt x="10094" y="8100"/>
                </a:lnTo>
                <a:lnTo>
                  <a:pt x="9876" y="5400"/>
                </a:lnTo>
                <a:lnTo>
                  <a:pt x="12764" y="5400"/>
                </a:lnTo>
                <a:cubicBezTo>
                  <a:pt x="12764" y="5400"/>
                  <a:pt x="12764" y="8100"/>
                  <a:pt x="12764" y="8100"/>
                </a:cubicBezTo>
                <a:close/>
                <a:moveTo>
                  <a:pt x="12764" y="12150"/>
                </a:moveTo>
                <a:lnTo>
                  <a:pt x="10421" y="12150"/>
                </a:lnTo>
                <a:lnTo>
                  <a:pt x="10203" y="9450"/>
                </a:lnTo>
                <a:lnTo>
                  <a:pt x="12764" y="9450"/>
                </a:lnTo>
                <a:cubicBezTo>
                  <a:pt x="12764" y="9450"/>
                  <a:pt x="12764" y="12150"/>
                  <a:pt x="12764" y="12150"/>
                </a:cubicBezTo>
                <a:close/>
                <a:moveTo>
                  <a:pt x="12764" y="16200"/>
                </a:moveTo>
                <a:lnTo>
                  <a:pt x="10748" y="16200"/>
                </a:lnTo>
                <a:lnTo>
                  <a:pt x="10531" y="13500"/>
                </a:lnTo>
                <a:lnTo>
                  <a:pt x="12764" y="13500"/>
                </a:lnTo>
                <a:cubicBezTo>
                  <a:pt x="12764" y="13500"/>
                  <a:pt x="12764" y="16200"/>
                  <a:pt x="12764" y="16200"/>
                </a:cubicBezTo>
                <a:close/>
                <a:moveTo>
                  <a:pt x="8836" y="20250"/>
                </a:moveTo>
                <a:cubicBezTo>
                  <a:pt x="8294" y="20250"/>
                  <a:pt x="7855" y="19645"/>
                  <a:pt x="7855" y="18900"/>
                </a:cubicBezTo>
                <a:cubicBezTo>
                  <a:pt x="7855" y="18155"/>
                  <a:pt x="8294" y="17550"/>
                  <a:pt x="8836" y="17550"/>
                </a:cubicBezTo>
                <a:cubicBezTo>
                  <a:pt x="9379" y="17550"/>
                  <a:pt x="9818" y="18155"/>
                  <a:pt x="9818" y="18900"/>
                </a:cubicBezTo>
                <a:cubicBezTo>
                  <a:pt x="9818" y="19645"/>
                  <a:pt x="9379" y="20250"/>
                  <a:pt x="8836" y="20250"/>
                </a:cubicBezTo>
                <a:moveTo>
                  <a:pt x="7213" y="13500"/>
                </a:moveTo>
                <a:lnTo>
                  <a:pt x="9543" y="13500"/>
                </a:lnTo>
                <a:lnTo>
                  <a:pt x="9761" y="16200"/>
                </a:lnTo>
                <a:lnTo>
                  <a:pt x="7740" y="16200"/>
                </a:lnTo>
                <a:cubicBezTo>
                  <a:pt x="7740" y="16200"/>
                  <a:pt x="7213" y="13500"/>
                  <a:pt x="7213" y="13500"/>
                </a:cubicBezTo>
                <a:close/>
                <a:moveTo>
                  <a:pt x="6950" y="12150"/>
                </a:moveTo>
                <a:lnTo>
                  <a:pt x="6423" y="9450"/>
                </a:lnTo>
                <a:lnTo>
                  <a:pt x="9215" y="9450"/>
                </a:lnTo>
                <a:lnTo>
                  <a:pt x="9434" y="12150"/>
                </a:lnTo>
                <a:cubicBezTo>
                  <a:pt x="9434" y="12150"/>
                  <a:pt x="6950" y="12150"/>
                  <a:pt x="6950" y="12150"/>
                </a:cubicBezTo>
                <a:close/>
                <a:moveTo>
                  <a:pt x="5633" y="5400"/>
                </a:moveTo>
                <a:lnTo>
                  <a:pt x="8888" y="5400"/>
                </a:lnTo>
                <a:lnTo>
                  <a:pt x="9106" y="8100"/>
                </a:lnTo>
                <a:lnTo>
                  <a:pt x="6160" y="8100"/>
                </a:lnTo>
                <a:cubicBezTo>
                  <a:pt x="6160" y="8100"/>
                  <a:pt x="5633" y="5400"/>
                  <a:pt x="5633" y="5400"/>
                </a:cubicBezTo>
                <a:close/>
                <a:moveTo>
                  <a:pt x="17621" y="5400"/>
                </a:moveTo>
                <a:lnTo>
                  <a:pt x="20497" y="5400"/>
                </a:lnTo>
                <a:lnTo>
                  <a:pt x="20061" y="8100"/>
                </a:lnTo>
                <a:lnTo>
                  <a:pt x="17403" y="8100"/>
                </a:lnTo>
                <a:cubicBezTo>
                  <a:pt x="17403" y="8100"/>
                  <a:pt x="17621" y="5400"/>
                  <a:pt x="17621" y="5400"/>
                </a:cubicBezTo>
                <a:close/>
                <a:moveTo>
                  <a:pt x="19619" y="17038"/>
                </a:moveTo>
                <a:lnTo>
                  <a:pt x="19622" y="17038"/>
                </a:lnTo>
                <a:lnTo>
                  <a:pt x="21586" y="4889"/>
                </a:lnTo>
                <a:lnTo>
                  <a:pt x="21577" y="4886"/>
                </a:lnTo>
                <a:cubicBezTo>
                  <a:pt x="21586" y="4833"/>
                  <a:pt x="21600" y="4782"/>
                  <a:pt x="21600" y="4725"/>
                </a:cubicBezTo>
                <a:cubicBezTo>
                  <a:pt x="21600" y="4352"/>
                  <a:pt x="21380" y="4050"/>
                  <a:pt x="21109" y="4050"/>
                </a:cubicBezTo>
                <a:lnTo>
                  <a:pt x="5370" y="4050"/>
                </a:lnTo>
                <a:lnTo>
                  <a:pt x="4674" y="481"/>
                </a:lnTo>
                <a:lnTo>
                  <a:pt x="4667" y="484"/>
                </a:lnTo>
                <a:cubicBezTo>
                  <a:pt x="4605" y="207"/>
                  <a:pt x="4425" y="0"/>
                  <a:pt x="4203" y="0"/>
                </a:cubicBezTo>
                <a:lnTo>
                  <a:pt x="491" y="0"/>
                </a:lnTo>
                <a:cubicBezTo>
                  <a:pt x="220" y="0"/>
                  <a:pt x="0" y="302"/>
                  <a:pt x="0" y="675"/>
                </a:cubicBezTo>
                <a:cubicBezTo>
                  <a:pt x="0" y="1048"/>
                  <a:pt x="220" y="1350"/>
                  <a:pt x="491" y="1350"/>
                </a:cubicBezTo>
                <a:lnTo>
                  <a:pt x="3827" y="1350"/>
                </a:lnTo>
                <a:lnTo>
                  <a:pt x="6893" y="17069"/>
                </a:lnTo>
                <a:lnTo>
                  <a:pt x="6894" y="17069"/>
                </a:lnTo>
                <a:cubicBezTo>
                  <a:pt x="6936" y="17259"/>
                  <a:pt x="7037" y="17414"/>
                  <a:pt x="7168" y="17493"/>
                </a:cubicBezTo>
                <a:cubicBezTo>
                  <a:pt x="6984" y="17903"/>
                  <a:pt x="6873" y="18383"/>
                  <a:pt x="6873" y="18900"/>
                </a:cubicBezTo>
                <a:cubicBezTo>
                  <a:pt x="6873" y="20391"/>
                  <a:pt x="7752" y="21600"/>
                  <a:pt x="8836" y="21600"/>
                </a:cubicBezTo>
                <a:cubicBezTo>
                  <a:pt x="9921" y="21600"/>
                  <a:pt x="10800" y="20391"/>
                  <a:pt x="10800" y="18900"/>
                </a:cubicBezTo>
                <a:cubicBezTo>
                  <a:pt x="10800" y="18406"/>
                  <a:pt x="10696" y="17949"/>
                  <a:pt x="10528" y="17550"/>
                </a:cubicBezTo>
                <a:lnTo>
                  <a:pt x="15981" y="17550"/>
                </a:lnTo>
                <a:cubicBezTo>
                  <a:pt x="15813" y="17949"/>
                  <a:pt x="15709" y="18406"/>
                  <a:pt x="15709" y="18900"/>
                </a:cubicBezTo>
                <a:cubicBezTo>
                  <a:pt x="15709" y="20391"/>
                  <a:pt x="16588" y="21600"/>
                  <a:pt x="17673" y="21600"/>
                </a:cubicBezTo>
                <a:cubicBezTo>
                  <a:pt x="18757" y="21600"/>
                  <a:pt x="19636" y="20391"/>
                  <a:pt x="19636" y="18900"/>
                </a:cubicBezTo>
                <a:cubicBezTo>
                  <a:pt x="19636" y="18383"/>
                  <a:pt x="19525" y="17903"/>
                  <a:pt x="19341" y="17493"/>
                </a:cubicBezTo>
                <a:cubicBezTo>
                  <a:pt x="19479" y="17410"/>
                  <a:pt x="19581" y="17242"/>
                  <a:pt x="19619" y="1703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8" name="Shape 2808"/>
          <p:cNvSpPr/>
          <p:nvPr/>
        </p:nvSpPr>
        <p:spPr>
          <a:xfrm>
            <a:off x="10290719"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075" y="14727"/>
                </a:moveTo>
                <a:lnTo>
                  <a:pt x="17294" y="12764"/>
                </a:lnTo>
                <a:lnTo>
                  <a:pt x="19843" y="12764"/>
                </a:lnTo>
                <a:lnTo>
                  <a:pt x="19406" y="14727"/>
                </a:lnTo>
                <a:cubicBezTo>
                  <a:pt x="19406" y="14727"/>
                  <a:pt x="17075" y="14727"/>
                  <a:pt x="17075"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6" y="9447"/>
                </a:lnTo>
                <a:lnTo>
                  <a:pt x="21577" y="9444"/>
                </a:lnTo>
                <a:cubicBezTo>
                  <a:pt x="21586" y="9406"/>
                  <a:pt x="21600" y="9369"/>
                  <a:pt x="21600" y="9327"/>
                </a:cubicBezTo>
                <a:cubicBezTo>
                  <a:pt x="21600" y="9056"/>
                  <a:pt x="21380" y="8836"/>
                  <a:pt x="21109" y="8836"/>
                </a:cubicBezTo>
                <a:lnTo>
                  <a:pt x="5370" y="8836"/>
                </a:lnTo>
                <a:lnTo>
                  <a:pt x="4674" y="6241"/>
                </a:lnTo>
                <a:lnTo>
                  <a:pt x="4667" y="6243"/>
                </a:lnTo>
                <a:cubicBezTo>
                  <a:pt x="4606"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1" y="18613"/>
                </a:cubicBezTo>
                <a:cubicBezTo>
                  <a:pt x="19479" y="18552"/>
                  <a:pt x="19581" y="18430"/>
                  <a:pt x="19619" y="18282"/>
                </a:cubicBezTo>
                <a:moveTo>
                  <a:pt x="12907" y="7711"/>
                </a:moveTo>
                <a:cubicBezTo>
                  <a:pt x="12996" y="7800"/>
                  <a:pt x="13119" y="7855"/>
                  <a:pt x="13255" y="7855"/>
                </a:cubicBezTo>
                <a:cubicBezTo>
                  <a:pt x="13390" y="7855"/>
                  <a:pt x="13513" y="7800"/>
                  <a:pt x="13602" y="7711"/>
                </a:cubicBezTo>
                <a:lnTo>
                  <a:pt x="15565" y="5747"/>
                </a:lnTo>
                <a:cubicBezTo>
                  <a:pt x="15654" y="5658"/>
                  <a:pt x="15709" y="5536"/>
                  <a:pt x="15709" y="5400"/>
                </a:cubicBezTo>
                <a:cubicBezTo>
                  <a:pt x="15709" y="5129"/>
                  <a:pt x="15490" y="4910"/>
                  <a:pt x="15218" y="4910"/>
                </a:cubicBezTo>
                <a:cubicBezTo>
                  <a:pt x="15083" y="4910"/>
                  <a:pt x="14960" y="4964"/>
                  <a:pt x="14871" y="5053"/>
                </a:cubicBezTo>
                <a:lnTo>
                  <a:pt x="13745" y="6179"/>
                </a:lnTo>
                <a:lnTo>
                  <a:pt x="13745" y="491"/>
                </a:lnTo>
                <a:lnTo>
                  <a:pt x="13745" y="491"/>
                </a:lnTo>
                <a:cubicBezTo>
                  <a:pt x="13745" y="220"/>
                  <a:pt x="13526" y="0"/>
                  <a:pt x="13255" y="0"/>
                </a:cubicBezTo>
                <a:cubicBezTo>
                  <a:pt x="12983" y="0"/>
                  <a:pt x="12764" y="220"/>
                  <a:pt x="12764" y="491"/>
                </a:cubicBezTo>
                <a:lnTo>
                  <a:pt x="12764" y="6179"/>
                </a:lnTo>
                <a:lnTo>
                  <a:pt x="11638" y="5053"/>
                </a:lnTo>
                <a:cubicBezTo>
                  <a:pt x="11549" y="4964"/>
                  <a:pt x="11427" y="4910"/>
                  <a:pt x="11291" y="4910"/>
                </a:cubicBezTo>
                <a:cubicBezTo>
                  <a:pt x="11020" y="4910"/>
                  <a:pt x="10800" y="5129"/>
                  <a:pt x="10800" y="5400"/>
                </a:cubicBezTo>
                <a:cubicBezTo>
                  <a:pt x="10800" y="5536"/>
                  <a:pt x="10855" y="5658"/>
                  <a:pt x="10944" y="5747"/>
                </a:cubicBezTo>
                <a:cubicBezTo>
                  <a:pt x="10944" y="5747"/>
                  <a:pt x="12907" y="7711"/>
                  <a:pt x="12907" y="7711"/>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09" name="Shape 2809"/>
          <p:cNvSpPr/>
          <p:nvPr/>
        </p:nvSpPr>
        <p:spPr>
          <a:xfrm>
            <a:off x="11357241"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076" y="14727"/>
                </a:moveTo>
                <a:lnTo>
                  <a:pt x="17294" y="12764"/>
                </a:lnTo>
                <a:lnTo>
                  <a:pt x="19843" y="12764"/>
                </a:lnTo>
                <a:lnTo>
                  <a:pt x="19406" y="14727"/>
                </a:lnTo>
                <a:cubicBezTo>
                  <a:pt x="19406" y="14727"/>
                  <a:pt x="17076" y="14727"/>
                  <a:pt x="17076" y="14727"/>
                </a:cubicBezTo>
                <a:close/>
                <a:moveTo>
                  <a:pt x="18752" y="17673"/>
                </a:moveTo>
                <a:lnTo>
                  <a:pt x="16748" y="17673"/>
                </a:lnTo>
                <a:lnTo>
                  <a:pt x="16967" y="15709"/>
                </a:lnTo>
                <a:lnTo>
                  <a:pt x="19188" y="15709"/>
                </a:lnTo>
                <a:cubicBezTo>
                  <a:pt x="19188" y="15709"/>
                  <a:pt x="18752" y="17673"/>
                  <a:pt x="18752" y="17673"/>
                </a:cubicBezTo>
                <a:close/>
                <a:moveTo>
                  <a:pt x="17673" y="20618"/>
                </a:moveTo>
                <a:cubicBezTo>
                  <a:pt x="17131" y="20618"/>
                  <a:pt x="16691" y="20179"/>
                  <a:pt x="16691" y="19636"/>
                </a:cubicBezTo>
                <a:cubicBezTo>
                  <a:pt x="16691" y="19095"/>
                  <a:pt x="17131" y="18655"/>
                  <a:pt x="17673" y="18655"/>
                </a:cubicBezTo>
                <a:cubicBezTo>
                  <a:pt x="18215" y="18655"/>
                  <a:pt x="18655" y="19095"/>
                  <a:pt x="18655" y="19636"/>
                </a:cubicBezTo>
                <a:cubicBezTo>
                  <a:pt x="18655" y="20179"/>
                  <a:pt x="18215" y="20618"/>
                  <a:pt x="17673" y="20618"/>
                </a:cubicBezTo>
                <a:moveTo>
                  <a:pt x="16415" y="11782"/>
                </a:moveTo>
                <a:lnTo>
                  <a:pt x="13745" y="11782"/>
                </a:lnTo>
                <a:lnTo>
                  <a:pt x="13745" y="9818"/>
                </a:lnTo>
                <a:lnTo>
                  <a:pt x="16633" y="9818"/>
                </a:lnTo>
                <a:cubicBezTo>
                  <a:pt x="16633" y="9818"/>
                  <a:pt x="16415" y="11782"/>
                  <a:pt x="16415" y="11782"/>
                </a:cubicBezTo>
                <a:close/>
                <a:moveTo>
                  <a:pt x="16088" y="14727"/>
                </a:moveTo>
                <a:lnTo>
                  <a:pt x="13745" y="14727"/>
                </a:lnTo>
                <a:lnTo>
                  <a:pt x="13745" y="12764"/>
                </a:lnTo>
                <a:lnTo>
                  <a:pt x="16306" y="12764"/>
                </a:lnTo>
                <a:cubicBezTo>
                  <a:pt x="16306" y="12764"/>
                  <a:pt x="16088" y="14727"/>
                  <a:pt x="16088" y="14727"/>
                </a:cubicBezTo>
                <a:close/>
                <a:moveTo>
                  <a:pt x="15761" y="17673"/>
                </a:moveTo>
                <a:lnTo>
                  <a:pt x="13745" y="17673"/>
                </a:lnTo>
                <a:lnTo>
                  <a:pt x="13745" y="15709"/>
                </a:lnTo>
                <a:lnTo>
                  <a:pt x="15979" y="15709"/>
                </a:lnTo>
                <a:cubicBezTo>
                  <a:pt x="15979" y="15709"/>
                  <a:pt x="15761" y="17673"/>
                  <a:pt x="15761" y="17673"/>
                </a:cubicBezTo>
                <a:close/>
                <a:moveTo>
                  <a:pt x="12764" y="11782"/>
                </a:moveTo>
                <a:lnTo>
                  <a:pt x="10094" y="11782"/>
                </a:lnTo>
                <a:lnTo>
                  <a:pt x="9876" y="9818"/>
                </a:lnTo>
                <a:lnTo>
                  <a:pt x="12764" y="9818"/>
                </a:lnTo>
                <a:cubicBezTo>
                  <a:pt x="12764" y="9818"/>
                  <a:pt x="12764" y="11782"/>
                  <a:pt x="12764" y="11782"/>
                </a:cubicBezTo>
                <a:close/>
                <a:moveTo>
                  <a:pt x="12764" y="14727"/>
                </a:moveTo>
                <a:lnTo>
                  <a:pt x="10421" y="14727"/>
                </a:lnTo>
                <a:lnTo>
                  <a:pt x="10203" y="12764"/>
                </a:lnTo>
                <a:lnTo>
                  <a:pt x="12764" y="12764"/>
                </a:lnTo>
                <a:cubicBezTo>
                  <a:pt x="12764" y="12764"/>
                  <a:pt x="12764" y="14727"/>
                  <a:pt x="12764" y="14727"/>
                </a:cubicBezTo>
                <a:close/>
                <a:moveTo>
                  <a:pt x="12764" y="17673"/>
                </a:moveTo>
                <a:lnTo>
                  <a:pt x="10748" y="17673"/>
                </a:lnTo>
                <a:lnTo>
                  <a:pt x="10531" y="15709"/>
                </a:lnTo>
                <a:lnTo>
                  <a:pt x="12764" y="15709"/>
                </a:lnTo>
                <a:cubicBezTo>
                  <a:pt x="12764" y="15709"/>
                  <a:pt x="12764" y="17673"/>
                  <a:pt x="12764" y="17673"/>
                </a:cubicBezTo>
                <a:close/>
                <a:moveTo>
                  <a:pt x="8836" y="20618"/>
                </a:moveTo>
                <a:cubicBezTo>
                  <a:pt x="8294" y="20618"/>
                  <a:pt x="7855" y="20179"/>
                  <a:pt x="7855" y="19636"/>
                </a:cubicBezTo>
                <a:cubicBezTo>
                  <a:pt x="7855" y="19095"/>
                  <a:pt x="8294" y="18655"/>
                  <a:pt x="8836" y="18655"/>
                </a:cubicBezTo>
                <a:cubicBezTo>
                  <a:pt x="9379" y="18655"/>
                  <a:pt x="9818" y="19095"/>
                  <a:pt x="9818" y="19636"/>
                </a:cubicBezTo>
                <a:cubicBezTo>
                  <a:pt x="9818" y="20179"/>
                  <a:pt x="9379" y="20618"/>
                  <a:pt x="8836" y="20618"/>
                </a:cubicBezTo>
                <a:moveTo>
                  <a:pt x="7213" y="15709"/>
                </a:moveTo>
                <a:lnTo>
                  <a:pt x="9543" y="15709"/>
                </a:lnTo>
                <a:lnTo>
                  <a:pt x="9761" y="17673"/>
                </a:lnTo>
                <a:lnTo>
                  <a:pt x="7740" y="17673"/>
                </a:lnTo>
                <a:cubicBezTo>
                  <a:pt x="7740" y="17673"/>
                  <a:pt x="7213" y="15709"/>
                  <a:pt x="7213" y="15709"/>
                </a:cubicBezTo>
                <a:close/>
                <a:moveTo>
                  <a:pt x="6950" y="14727"/>
                </a:moveTo>
                <a:lnTo>
                  <a:pt x="6423" y="12764"/>
                </a:lnTo>
                <a:lnTo>
                  <a:pt x="9215" y="12764"/>
                </a:lnTo>
                <a:lnTo>
                  <a:pt x="9434" y="14727"/>
                </a:lnTo>
                <a:cubicBezTo>
                  <a:pt x="9434" y="14727"/>
                  <a:pt x="6950" y="14727"/>
                  <a:pt x="6950" y="14727"/>
                </a:cubicBezTo>
                <a:close/>
                <a:moveTo>
                  <a:pt x="5633" y="9818"/>
                </a:moveTo>
                <a:lnTo>
                  <a:pt x="8888" y="9818"/>
                </a:lnTo>
                <a:lnTo>
                  <a:pt x="9106" y="11782"/>
                </a:lnTo>
                <a:lnTo>
                  <a:pt x="6160" y="11782"/>
                </a:lnTo>
                <a:cubicBezTo>
                  <a:pt x="6160" y="11782"/>
                  <a:pt x="5633" y="9818"/>
                  <a:pt x="5633" y="9818"/>
                </a:cubicBezTo>
                <a:close/>
                <a:moveTo>
                  <a:pt x="17621" y="9818"/>
                </a:moveTo>
                <a:lnTo>
                  <a:pt x="20497" y="9818"/>
                </a:lnTo>
                <a:lnTo>
                  <a:pt x="20061" y="11782"/>
                </a:lnTo>
                <a:lnTo>
                  <a:pt x="17403" y="11782"/>
                </a:lnTo>
                <a:cubicBezTo>
                  <a:pt x="17403" y="11782"/>
                  <a:pt x="17621" y="9818"/>
                  <a:pt x="17621" y="9818"/>
                </a:cubicBezTo>
                <a:close/>
                <a:moveTo>
                  <a:pt x="19619" y="18282"/>
                </a:moveTo>
                <a:lnTo>
                  <a:pt x="19622" y="18283"/>
                </a:lnTo>
                <a:lnTo>
                  <a:pt x="21585" y="9447"/>
                </a:lnTo>
                <a:lnTo>
                  <a:pt x="21577" y="9444"/>
                </a:lnTo>
                <a:cubicBezTo>
                  <a:pt x="21587" y="9406"/>
                  <a:pt x="21600" y="9369"/>
                  <a:pt x="21600" y="9327"/>
                </a:cubicBezTo>
                <a:cubicBezTo>
                  <a:pt x="21600" y="9056"/>
                  <a:pt x="21380" y="8836"/>
                  <a:pt x="21109" y="8836"/>
                </a:cubicBezTo>
                <a:lnTo>
                  <a:pt x="5370" y="8836"/>
                </a:lnTo>
                <a:lnTo>
                  <a:pt x="4674" y="6241"/>
                </a:lnTo>
                <a:lnTo>
                  <a:pt x="4667" y="6243"/>
                </a:lnTo>
                <a:cubicBezTo>
                  <a:pt x="4605" y="6041"/>
                  <a:pt x="4425" y="5891"/>
                  <a:pt x="4203" y="5891"/>
                </a:cubicBezTo>
                <a:lnTo>
                  <a:pt x="491" y="5891"/>
                </a:lnTo>
                <a:cubicBezTo>
                  <a:pt x="220" y="5891"/>
                  <a:pt x="0" y="6110"/>
                  <a:pt x="0" y="6382"/>
                </a:cubicBezTo>
                <a:cubicBezTo>
                  <a:pt x="0" y="6653"/>
                  <a:pt x="220" y="6873"/>
                  <a:pt x="491" y="6873"/>
                </a:cubicBezTo>
                <a:lnTo>
                  <a:pt x="3827" y="6873"/>
                </a:lnTo>
                <a:lnTo>
                  <a:pt x="6893" y="18305"/>
                </a:lnTo>
                <a:lnTo>
                  <a:pt x="6894" y="18305"/>
                </a:lnTo>
                <a:cubicBezTo>
                  <a:pt x="6936" y="18443"/>
                  <a:pt x="7037" y="18555"/>
                  <a:pt x="7168" y="18613"/>
                </a:cubicBezTo>
                <a:cubicBezTo>
                  <a:pt x="6984" y="18912"/>
                  <a:pt x="6873" y="19260"/>
                  <a:pt x="6873" y="19636"/>
                </a:cubicBezTo>
                <a:cubicBezTo>
                  <a:pt x="6873" y="20721"/>
                  <a:pt x="7752" y="21600"/>
                  <a:pt x="8836" y="21600"/>
                </a:cubicBezTo>
                <a:cubicBezTo>
                  <a:pt x="9921" y="21600"/>
                  <a:pt x="10800" y="20721"/>
                  <a:pt x="10800" y="19636"/>
                </a:cubicBezTo>
                <a:cubicBezTo>
                  <a:pt x="10800" y="19277"/>
                  <a:pt x="10696" y="18945"/>
                  <a:pt x="10528" y="18655"/>
                </a:cubicBezTo>
                <a:lnTo>
                  <a:pt x="15981" y="18655"/>
                </a:lnTo>
                <a:cubicBezTo>
                  <a:pt x="15813" y="18945"/>
                  <a:pt x="15709" y="19277"/>
                  <a:pt x="15709" y="19636"/>
                </a:cubicBezTo>
                <a:cubicBezTo>
                  <a:pt x="15709" y="20721"/>
                  <a:pt x="16588" y="21600"/>
                  <a:pt x="17673" y="21600"/>
                </a:cubicBezTo>
                <a:cubicBezTo>
                  <a:pt x="18757" y="21600"/>
                  <a:pt x="19636" y="20721"/>
                  <a:pt x="19636" y="19636"/>
                </a:cubicBezTo>
                <a:cubicBezTo>
                  <a:pt x="19636" y="19260"/>
                  <a:pt x="19525" y="18912"/>
                  <a:pt x="19342" y="18613"/>
                </a:cubicBezTo>
                <a:cubicBezTo>
                  <a:pt x="19479" y="18552"/>
                  <a:pt x="19581" y="18430"/>
                  <a:pt x="19619" y="18282"/>
                </a:cubicBezTo>
                <a:moveTo>
                  <a:pt x="11291" y="2945"/>
                </a:moveTo>
                <a:cubicBezTo>
                  <a:pt x="11427" y="2945"/>
                  <a:pt x="11549" y="2891"/>
                  <a:pt x="11638" y="2802"/>
                </a:cubicBezTo>
                <a:lnTo>
                  <a:pt x="12764" y="1676"/>
                </a:lnTo>
                <a:lnTo>
                  <a:pt x="12764" y="7364"/>
                </a:lnTo>
                <a:cubicBezTo>
                  <a:pt x="12764" y="7634"/>
                  <a:pt x="12983" y="7855"/>
                  <a:pt x="13255" y="7855"/>
                </a:cubicBezTo>
                <a:cubicBezTo>
                  <a:pt x="13526" y="7855"/>
                  <a:pt x="13745" y="7634"/>
                  <a:pt x="13745" y="7364"/>
                </a:cubicBezTo>
                <a:lnTo>
                  <a:pt x="13745" y="1676"/>
                </a:lnTo>
                <a:lnTo>
                  <a:pt x="14871" y="2802"/>
                </a:lnTo>
                <a:cubicBezTo>
                  <a:pt x="14959" y="2891"/>
                  <a:pt x="15082" y="2945"/>
                  <a:pt x="15218" y="2945"/>
                </a:cubicBezTo>
                <a:cubicBezTo>
                  <a:pt x="15490" y="2945"/>
                  <a:pt x="15709" y="2726"/>
                  <a:pt x="15709" y="2455"/>
                </a:cubicBezTo>
                <a:cubicBezTo>
                  <a:pt x="15709" y="2319"/>
                  <a:pt x="15654" y="2196"/>
                  <a:pt x="15565" y="2107"/>
                </a:cubicBezTo>
                <a:lnTo>
                  <a:pt x="13602" y="144"/>
                </a:lnTo>
                <a:cubicBezTo>
                  <a:pt x="13513" y="55"/>
                  <a:pt x="13390" y="0"/>
                  <a:pt x="13255" y="0"/>
                </a:cubicBezTo>
                <a:cubicBezTo>
                  <a:pt x="13118" y="0"/>
                  <a:pt x="12996" y="55"/>
                  <a:pt x="12907" y="144"/>
                </a:cubicBezTo>
                <a:lnTo>
                  <a:pt x="10944" y="2107"/>
                </a:lnTo>
                <a:cubicBezTo>
                  <a:pt x="10855" y="2196"/>
                  <a:pt x="10800" y="2319"/>
                  <a:pt x="10800" y="2455"/>
                </a:cubicBezTo>
                <a:cubicBezTo>
                  <a:pt x="10800" y="2726"/>
                  <a:pt x="11020" y="2945"/>
                  <a:pt x="11291" y="29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0" name="Shape 2810"/>
          <p:cNvSpPr/>
          <p:nvPr/>
        </p:nvSpPr>
        <p:spPr>
          <a:xfrm>
            <a:off x="12455059" y="2878477"/>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5"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9327" y="3240"/>
                </a:moveTo>
                <a:lnTo>
                  <a:pt x="15015" y="3240"/>
                </a:lnTo>
                <a:lnTo>
                  <a:pt x="13889" y="4478"/>
                </a:lnTo>
                <a:cubicBezTo>
                  <a:pt x="13801" y="4577"/>
                  <a:pt x="13745" y="4711"/>
                  <a:pt x="13745" y="4860"/>
                </a:cubicBezTo>
                <a:cubicBezTo>
                  <a:pt x="13745" y="5159"/>
                  <a:pt x="13966" y="5400"/>
                  <a:pt x="14236" y="5400"/>
                </a:cubicBezTo>
                <a:cubicBezTo>
                  <a:pt x="14373" y="5400"/>
                  <a:pt x="14495" y="5340"/>
                  <a:pt x="14583" y="5242"/>
                </a:cubicBezTo>
                <a:lnTo>
                  <a:pt x="16547" y="3082"/>
                </a:lnTo>
                <a:cubicBezTo>
                  <a:pt x="16636" y="2984"/>
                  <a:pt x="16691" y="2849"/>
                  <a:pt x="16691" y="2700"/>
                </a:cubicBezTo>
                <a:cubicBezTo>
                  <a:pt x="16691" y="2552"/>
                  <a:pt x="16636" y="2417"/>
                  <a:pt x="16547" y="2318"/>
                </a:cubicBezTo>
                <a:lnTo>
                  <a:pt x="14583" y="158"/>
                </a:lnTo>
                <a:cubicBezTo>
                  <a:pt x="14495" y="61"/>
                  <a:pt x="14373" y="0"/>
                  <a:pt x="14236" y="0"/>
                </a:cubicBezTo>
                <a:cubicBezTo>
                  <a:pt x="13966" y="0"/>
                  <a:pt x="13745" y="242"/>
                  <a:pt x="13745" y="540"/>
                </a:cubicBezTo>
                <a:cubicBezTo>
                  <a:pt x="13745" y="689"/>
                  <a:pt x="13801" y="824"/>
                  <a:pt x="13889" y="922"/>
                </a:cubicBezTo>
                <a:lnTo>
                  <a:pt x="15015" y="2160"/>
                </a:lnTo>
                <a:lnTo>
                  <a:pt x="9327" y="2160"/>
                </a:lnTo>
                <a:cubicBezTo>
                  <a:pt x="9056" y="2160"/>
                  <a:pt x="8836" y="2402"/>
                  <a:pt x="8836" y="2700"/>
                </a:cubicBezTo>
                <a:cubicBezTo>
                  <a:pt x="8836" y="2999"/>
                  <a:pt x="9056" y="3240"/>
                  <a:pt x="9327" y="324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1" name="Shape 2811"/>
          <p:cNvSpPr/>
          <p:nvPr/>
        </p:nvSpPr>
        <p:spPr>
          <a:xfrm>
            <a:off x="13521582" y="2878477"/>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4"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10944" y="5242"/>
                </a:moveTo>
                <a:cubicBezTo>
                  <a:pt x="11033" y="5340"/>
                  <a:pt x="11155" y="5400"/>
                  <a:pt x="11291" y="5400"/>
                </a:cubicBezTo>
                <a:cubicBezTo>
                  <a:pt x="11562" y="5400"/>
                  <a:pt x="11782" y="5159"/>
                  <a:pt x="11782" y="4860"/>
                </a:cubicBezTo>
                <a:cubicBezTo>
                  <a:pt x="11782" y="4711"/>
                  <a:pt x="11727" y="4577"/>
                  <a:pt x="11638" y="4478"/>
                </a:cubicBezTo>
                <a:lnTo>
                  <a:pt x="10512" y="3240"/>
                </a:lnTo>
                <a:lnTo>
                  <a:pt x="16200" y="3240"/>
                </a:lnTo>
                <a:cubicBezTo>
                  <a:pt x="16471" y="3240"/>
                  <a:pt x="16691" y="2999"/>
                  <a:pt x="16691" y="2700"/>
                </a:cubicBezTo>
                <a:cubicBezTo>
                  <a:pt x="16691" y="2402"/>
                  <a:pt x="16471" y="2160"/>
                  <a:pt x="16200" y="2160"/>
                </a:cubicBezTo>
                <a:lnTo>
                  <a:pt x="10512" y="2160"/>
                </a:lnTo>
                <a:lnTo>
                  <a:pt x="11638" y="922"/>
                </a:lnTo>
                <a:cubicBezTo>
                  <a:pt x="11727" y="824"/>
                  <a:pt x="11782" y="689"/>
                  <a:pt x="11782" y="540"/>
                </a:cubicBezTo>
                <a:cubicBezTo>
                  <a:pt x="11782" y="242"/>
                  <a:pt x="11562" y="0"/>
                  <a:pt x="11291" y="0"/>
                </a:cubicBezTo>
                <a:cubicBezTo>
                  <a:pt x="11155" y="0"/>
                  <a:pt x="11033" y="61"/>
                  <a:pt x="10944" y="158"/>
                </a:cubicBezTo>
                <a:lnTo>
                  <a:pt x="8980" y="2318"/>
                </a:lnTo>
                <a:cubicBezTo>
                  <a:pt x="8891" y="2417"/>
                  <a:pt x="8836" y="2552"/>
                  <a:pt x="8836" y="2700"/>
                </a:cubicBezTo>
                <a:cubicBezTo>
                  <a:pt x="8836" y="2849"/>
                  <a:pt x="8891" y="2984"/>
                  <a:pt x="8980" y="3082"/>
                </a:cubicBezTo>
                <a:cubicBezTo>
                  <a:pt x="8980" y="3082"/>
                  <a:pt x="10944" y="5242"/>
                  <a:pt x="10944" y="5242"/>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2" name="Shape 2812"/>
          <p:cNvSpPr/>
          <p:nvPr/>
        </p:nvSpPr>
        <p:spPr>
          <a:xfrm>
            <a:off x="14588104" y="2878477"/>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4"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5" y="18643"/>
                  <a:pt x="19341" y="18314"/>
                </a:cubicBezTo>
                <a:cubicBezTo>
                  <a:pt x="19479" y="18248"/>
                  <a:pt x="19581" y="18113"/>
                  <a:pt x="19619" y="17950"/>
                </a:cubicBezTo>
                <a:moveTo>
                  <a:pt x="10800" y="3780"/>
                </a:moveTo>
                <a:lnTo>
                  <a:pt x="12764" y="3780"/>
                </a:lnTo>
                <a:lnTo>
                  <a:pt x="12764" y="5940"/>
                </a:lnTo>
                <a:cubicBezTo>
                  <a:pt x="12764" y="6239"/>
                  <a:pt x="12984" y="6480"/>
                  <a:pt x="13255" y="6480"/>
                </a:cubicBezTo>
                <a:cubicBezTo>
                  <a:pt x="13526" y="6480"/>
                  <a:pt x="13745" y="6239"/>
                  <a:pt x="13745" y="5940"/>
                </a:cubicBezTo>
                <a:lnTo>
                  <a:pt x="13745" y="3780"/>
                </a:lnTo>
                <a:lnTo>
                  <a:pt x="15709" y="3780"/>
                </a:lnTo>
                <a:cubicBezTo>
                  <a:pt x="15980" y="3780"/>
                  <a:pt x="16200" y="3539"/>
                  <a:pt x="16200" y="3240"/>
                </a:cubicBezTo>
                <a:cubicBezTo>
                  <a:pt x="16200" y="2942"/>
                  <a:pt x="15980" y="2700"/>
                  <a:pt x="15709" y="2700"/>
                </a:cubicBezTo>
                <a:lnTo>
                  <a:pt x="13745" y="2700"/>
                </a:lnTo>
                <a:lnTo>
                  <a:pt x="13745" y="540"/>
                </a:lnTo>
                <a:cubicBezTo>
                  <a:pt x="13745" y="242"/>
                  <a:pt x="13526" y="0"/>
                  <a:pt x="13255" y="0"/>
                </a:cubicBezTo>
                <a:cubicBezTo>
                  <a:pt x="12984" y="0"/>
                  <a:pt x="12764" y="242"/>
                  <a:pt x="12764" y="540"/>
                </a:cubicBezTo>
                <a:lnTo>
                  <a:pt x="12764" y="2700"/>
                </a:lnTo>
                <a:lnTo>
                  <a:pt x="10800" y="2700"/>
                </a:lnTo>
                <a:cubicBezTo>
                  <a:pt x="10529" y="2700"/>
                  <a:pt x="10309" y="2942"/>
                  <a:pt x="10309" y="3240"/>
                </a:cubicBezTo>
                <a:cubicBezTo>
                  <a:pt x="10309" y="3539"/>
                  <a:pt x="10529" y="3780"/>
                  <a:pt x="10800" y="378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3" name="Shape 2813"/>
          <p:cNvSpPr/>
          <p:nvPr/>
        </p:nvSpPr>
        <p:spPr>
          <a:xfrm>
            <a:off x="15654626" y="2916567"/>
            <a:ext cx="558655" cy="444385"/>
          </a:xfrm>
          <a:custGeom>
            <a:avLst/>
            <a:gdLst/>
            <a:ahLst/>
            <a:cxnLst>
              <a:cxn ang="0">
                <a:pos x="wd2" y="hd2"/>
              </a:cxn>
              <a:cxn ang="5400000">
                <a:pos x="wd2" y="hd2"/>
              </a:cxn>
              <a:cxn ang="10800000">
                <a:pos x="wd2" y="hd2"/>
              </a:cxn>
              <a:cxn ang="16200000">
                <a:pos x="wd2" y="hd2"/>
              </a:cxn>
            </a:cxnLst>
            <a:rect l="0" t="0" r="r" b="b"/>
            <a:pathLst>
              <a:path w="21600" h="21600" extrusionOk="0">
                <a:moveTo>
                  <a:pt x="17076" y="12960"/>
                </a:moveTo>
                <a:lnTo>
                  <a:pt x="17294" y="10491"/>
                </a:lnTo>
                <a:lnTo>
                  <a:pt x="19843" y="10491"/>
                </a:lnTo>
                <a:lnTo>
                  <a:pt x="19407" y="12960"/>
                </a:lnTo>
                <a:cubicBezTo>
                  <a:pt x="19407" y="12960"/>
                  <a:pt x="17076" y="12960"/>
                  <a:pt x="17076" y="12960"/>
                </a:cubicBezTo>
                <a:close/>
                <a:moveTo>
                  <a:pt x="18752" y="16663"/>
                </a:moveTo>
                <a:lnTo>
                  <a:pt x="16748" y="16663"/>
                </a:lnTo>
                <a:lnTo>
                  <a:pt x="16967" y="14194"/>
                </a:lnTo>
                <a:lnTo>
                  <a:pt x="19188" y="14194"/>
                </a:lnTo>
                <a:cubicBezTo>
                  <a:pt x="19188" y="14194"/>
                  <a:pt x="18752" y="16663"/>
                  <a:pt x="18752" y="16663"/>
                </a:cubicBezTo>
                <a:close/>
                <a:moveTo>
                  <a:pt x="17673" y="20366"/>
                </a:moveTo>
                <a:cubicBezTo>
                  <a:pt x="17131" y="20366"/>
                  <a:pt x="16691" y="19813"/>
                  <a:pt x="16691" y="19131"/>
                </a:cubicBezTo>
                <a:cubicBezTo>
                  <a:pt x="16691" y="18450"/>
                  <a:pt x="17131" y="17897"/>
                  <a:pt x="17673" y="17897"/>
                </a:cubicBezTo>
                <a:cubicBezTo>
                  <a:pt x="18215" y="17897"/>
                  <a:pt x="18655" y="18450"/>
                  <a:pt x="18655" y="19131"/>
                </a:cubicBezTo>
                <a:cubicBezTo>
                  <a:pt x="18655" y="19813"/>
                  <a:pt x="18215" y="20366"/>
                  <a:pt x="17673" y="20366"/>
                </a:cubicBezTo>
                <a:moveTo>
                  <a:pt x="16415" y="9257"/>
                </a:moveTo>
                <a:lnTo>
                  <a:pt x="13745" y="9257"/>
                </a:lnTo>
                <a:lnTo>
                  <a:pt x="13745" y="6789"/>
                </a:lnTo>
                <a:lnTo>
                  <a:pt x="16634" y="6789"/>
                </a:lnTo>
                <a:cubicBezTo>
                  <a:pt x="16634" y="6789"/>
                  <a:pt x="16415" y="9257"/>
                  <a:pt x="16415" y="9257"/>
                </a:cubicBezTo>
                <a:close/>
                <a:moveTo>
                  <a:pt x="16088" y="12960"/>
                </a:moveTo>
                <a:lnTo>
                  <a:pt x="13745" y="12960"/>
                </a:lnTo>
                <a:lnTo>
                  <a:pt x="13745" y="10491"/>
                </a:lnTo>
                <a:lnTo>
                  <a:pt x="16307" y="10491"/>
                </a:lnTo>
                <a:cubicBezTo>
                  <a:pt x="16307" y="10491"/>
                  <a:pt x="16088" y="12960"/>
                  <a:pt x="16088" y="12960"/>
                </a:cubicBezTo>
                <a:close/>
                <a:moveTo>
                  <a:pt x="15761" y="16663"/>
                </a:moveTo>
                <a:lnTo>
                  <a:pt x="13745" y="16663"/>
                </a:lnTo>
                <a:lnTo>
                  <a:pt x="13745" y="14194"/>
                </a:lnTo>
                <a:lnTo>
                  <a:pt x="15979" y="14194"/>
                </a:lnTo>
                <a:cubicBezTo>
                  <a:pt x="15979" y="14194"/>
                  <a:pt x="15761" y="16663"/>
                  <a:pt x="15761" y="16663"/>
                </a:cubicBezTo>
                <a:close/>
                <a:moveTo>
                  <a:pt x="12764" y="9257"/>
                </a:moveTo>
                <a:lnTo>
                  <a:pt x="10094" y="9257"/>
                </a:lnTo>
                <a:lnTo>
                  <a:pt x="9876" y="6789"/>
                </a:lnTo>
                <a:lnTo>
                  <a:pt x="12764" y="6789"/>
                </a:lnTo>
                <a:cubicBezTo>
                  <a:pt x="12764" y="6789"/>
                  <a:pt x="12764" y="9257"/>
                  <a:pt x="12764" y="9257"/>
                </a:cubicBezTo>
                <a:close/>
                <a:moveTo>
                  <a:pt x="12764" y="12960"/>
                </a:moveTo>
                <a:lnTo>
                  <a:pt x="10422" y="12960"/>
                </a:lnTo>
                <a:lnTo>
                  <a:pt x="10203" y="10491"/>
                </a:lnTo>
                <a:lnTo>
                  <a:pt x="12764" y="10491"/>
                </a:lnTo>
                <a:cubicBezTo>
                  <a:pt x="12764" y="10491"/>
                  <a:pt x="12764" y="12960"/>
                  <a:pt x="12764" y="12960"/>
                </a:cubicBezTo>
                <a:close/>
                <a:moveTo>
                  <a:pt x="12764" y="16663"/>
                </a:moveTo>
                <a:lnTo>
                  <a:pt x="10748" y="16663"/>
                </a:lnTo>
                <a:lnTo>
                  <a:pt x="10531" y="14194"/>
                </a:lnTo>
                <a:lnTo>
                  <a:pt x="12764" y="14194"/>
                </a:lnTo>
                <a:cubicBezTo>
                  <a:pt x="12764" y="14194"/>
                  <a:pt x="12764" y="16663"/>
                  <a:pt x="12764" y="16663"/>
                </a:cubicBezTo>
                <a:close/>
                <a:moveTo>
                  <a:pt x="8836" y="20366"/>
                </a:moveTo>
                <a:cubicBezTo>
                  <a:pt x="8294" y="20366"/>
                  <a:pt x="7855" y="19813"/>
                  <a:pt x="7855" y="19131"/>
                </a:cubicBezTo>
                <a:cubicBezTo>
                  <a:pt x="7855" y="18450"/>
                  <a:pt x="8294" y="17897"/>
                  <a:pt x="8836" y="17897"/>
                </a:cubicBezTo>
                <a:cubicBezTo>
                  <a:pt x="9379" y="17897"/>
                  <a:pt x="9818" y="18450"/>
                  <a:pt x="9818" y="19131"/>
                </a:cubicBezTo>
                <a:cubicBezTo>
                  <a:pt x="9818" y="19813"/>
                  <a:pt x="9379" y="20366"/>
                  <a:pt x="8836" y="20366"/>
                </a:cubicBezTo>
                <a:moveTo>
                  <a:pt x="7214" y="14194"/>
                </a:moveTo>
                <a:lnTo>
                  <a:pt x="9543" y="14194"/>
                </a:lnTo>
                <a:lnTo>
                  <a:pt x="9761" y="16663"/>
                </a:lnTo>
                <a:lnTo>
                  <a:pt x="7740" y="16663"/>
                </a:lnTo>
                <a:cubicBezTo>
                  <a:pt x="7740" y="16663"/>
                  <a:pt x="7214" y="14194"/>
                  <a:pt x="7214" y="14194"/>
                </a:cubicBezTo>
                <a:close/>
                <a:moveTo>
                  <a:pt x="6950" y="12960"/>
                </a:moveTo>
                <a:lnTo>
                  <a:pt x="6424" y="10491"/>
                </a:lnTo>
                <a:lnTo>
                  <a:pt x="9215" y="10491"/>
                </a:lnTo>
                <a:lnTo>
                  <a:pt x="9434" y="12960"/>
                </a:lnTo>
                <a:cubicBezTo>
                  <a:pt x="9434" y="12960"/>
                  <a:pt x="6950" y="12960"/>
                  <a:pt x="6950" y="12960"/>
                </a:cubicBezTo>
                <a:close/>
                <a:moveTo>
                  <a:pt x="5633" y="6789"/>
                </a:moveTo>
                <a:lnTo>
                  <a:pt x="8888" y="6789"/>
                </a:lnTo>
                <a:lnTo>
                  <a:pt x="9107" y="9257"/>
                </a:lnTo>
                <a:lnTo>
                  <a:pt x="6160" y="9257"/>
                </a:lnTo>
                <a:cubicBezTo>
                  <a:pt x="6160" y="9257"/>
                  <a:pt x="5633" y="6789"/>
                  <a:pt x="5633" y="6789"/>
                </a:cubicBezTo>
                <a:close/>
                <a:moveTo>
                  <a:pt x="17621" y="6789"/>
                </a:moveTo>
                <a:lnTo>
                  <a:pt x="20498" y="6789"/>
                </a:lnTo>
                <a:lnTo>
                  <a:pt x="20061" y="9257"/>
                </a:lnTo>
                <a:lnTo>
                  <a:pt x="17403" y="9257"/>
                </a:lnTo>
                <a:cubicBezTo>
                  <a:pt x="17403" y="9257"/>
                  <a:pt x="17621" y="6789"/>
                  <a:pt x="17621" y="6789"/>
                </a:cubicBezTo>
                <a:close/>
                <a:moveTo>
                  <a:pt x="19619" y="17429"/>
                </a:moveTo>
                <a:lnTo>
                  <a:pt x="19622" y="17429"/>
                </a:lnTo>
                <a:lnTo>
                  <a:pt x="21585" y="6321"/>
                </a:lnTo>
                <a:lnTo>
                  <a:pt x="21577" y="6318"/>
                </a:lnTo>
                <a:cubicBezTo>
                  <a:pt x="21586" y="6270"/>
                  <a:pt x="21600" y="6224"/>
                  <a:pt x="21600" y="6171"/>
                </a:cubicBezTo>
                <a:cubicBezTo>
                  <a:pt x="21600" y="5830"/>
                  <a:pt x="21380" y="5554"/>
                  <a:pt x="21109" y="5554"/>
                </a:cubicBezTo>
                <a:lnTo>
                  <a:pt x="5370" y="5554"/>
                </a:lnTo>
                <a:lnTo>
                  <a:pt x="4674" y="2291"/>
                </a:lnTo>
                <a:lnTo>
                  <a:pt x="4667" y="2294"/>
                </a:lnTo>
                <a:cubicBezTo>
                  <a:pt x="4606" y="2040"/>
                  <a:pt x="4426" y="1851"/>
                  <a:pt x="4204" y="1851"/>
                </a:cubicBezTo>
                <a:lnTo>
                  <a:pt x="491" y="1851"/>
                </a:lnTo>
                <a:cubicBezTo>
                  <a:pt x="220" y="1851"/>
                  <a:pt x="0" y="2127"/>
                  <a:pt x="0" y="2469"/>
                </a:cubicBezTo>
                <a:cubicBezTo>
                  <a:pt x="0" y="2810"/>
                  <a:pt x="220" y="3086"/>
                  <a:pt x="491" y="3086"/>
                </a:cubicBezTo>
                <a:lnTo>
                  <a:pt x="3827" y="3086"/>
                </a:lnTo>
                <a:lnTo>
                  <a:pt x="6893" y="17457"/>
                </a:lnTo>
                <a:lnTo>
                  <a:pt x="6894" y="17457"/>
                </a:lnTo>
                <a:cubicBezTo>
                  <a:pt x="6936" y="17631"/>
                  <a:pt x="7037" y="17772"/>
                  <a:pt x="7168" y="17845"/>
                </a:cubicBezTo>
                <a:cubicBezTo>
                  <a:pt x="6984" y="18220"/>
                  <a:pt x="6873" y="18658"/>
                  <a:pt x="6873" y="19131"/>
                </a:cubicBezTo>
                <a:cubicBezTo>
                  <a:pt x="6873" y="20495"/>
                  <a:pt x="7752" y="21600"/>
                  <a:pt x="8836" y="21600"/>
                </a:cubicBezTo>
                <a:cubicBezTo>
                  <a:pt x="9921" y="21600"/>
                  <a:pt x="10800" y="20495"/>
                  <a:pt x="10800" y="19131"/>
                </a:cubicBezTo>
                <a:cubicBezTo>
                  <a:pt x="10800" y="18680"/>
                  <a:pt x="10696" y="18262"/>
                  <a:pt x="10528" y="17897"/>
                </a:cubicBezTo>
                <a:lnTo>
                  <a:pt x="15982" y="17897"/>
                </a:lnTo>
                <a:cubicBezTo>
                  <a:pt x="15813" y="18262"/>
                  <a:pt x="15709" y="18680"/>
                  <a:pt x="15709" y="19131"/>
                </a:cubicBezTo>
                <a:cubicBezTo>
                  <a:pt x="15709" y="20495"/>
                  <a:pt x="16588" y="21600"/>
                  <a:pt x="17673" y="21600"/>
                </a:cubicBezTo>
                <a:cubicBezTo>
                  <a:pt x="18757" y="21600"/>
                  <a:pt x="19636" y="20495"/>
                  <a:pt x="19636" y="19131"/>
                </a:cubicBezTo>
                <a:cubicBezTo>
                  <a:pt x="19636" y="18658"/>
                  <a:pt x="19525" y="18220"/>
                  <a:pt x="19341" y="17845"/>
                </a:cubicBezTo>
                <a:cubicBezTo>
                  <a:pt x="19479" y="17769"/>
                  <a:pt x="19581" y="17615"/>
                  <a:pt x="19619" y="17429"/>
                </a:cubicBezTo>
                <a:moveTo>
                  <a:pt x="10800" y="1234"/>
                </a:moveTo>
                <a:lnTo>
                  <a:pt x="15709" y="1234"/>
                </a:lnTo>
                <a:cubicBezTo>
                  <a:pt x="15980" y="1234"/>
                  <a:pt x="16200" y="959"/>
                  <a:pt x="16200" y="617"/>
                </a:cubicBezTo>
                <a:cubicBezTo>
                  <a:pt x="16200" y="276"/>
                  <a:pt x="15980" y="0"/>
                  <a:pt x="15709" y="0"/>
                </a:cubicBezTo>
                <a:lnTo>
                  <a:pt x="10800" y="0"/>
                </a:lnTo>
                <a:cubicBezTo>
                  <a:pt x="10529" y="0"/>
                  <a:pt x="10309" y="276"/>
                  <a:pt x="10309" y="617"/>
                </a:cubicBezTo>
                <a:cubicBezTo>
                  <a:pt x="10309" y="959"/>
                  <a:pt x="10529" y="1234"/>
                  <a:pt x="10800" y="123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4" name="Shape 2814"/>
          <p:cNvSpPr/>
          <p:nvPr/>
        </p:nvSpPr>
        <p:spPr>
          <a:xfrm>
            <a:off x="16771935" y="2853084"/>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4400" y="10800"/>
                </a:moveTo>
                <a:lnTo>
                  <a:pt x="13200" y="10800"/>
                </a:lnTo>
                <a:lnTo>
                  <a:pt x="13200" y="11782"/>
                </a:lnTo>
                <a:lnTo>
                  <a:pt x="14400" y="11782"/>
                </a:lnTo>
                <a:cubicBezTo>
                  <a:pt x="14400" y="11782"/>
                  <a:pt x="14400" y="10800"/>
                  <a:pt x="14400" y="10800"/>
                </a:cubicBezTo>
                <a:close/>
                <a:moveTo>
                  <a:pt x="15600" y="11782"/>
                </a:moveTo>
                <a:lnTo>
                  <a:pt x="16800" y="11782"/>
                </a:lnTo>
                <a:lnTo>
                  <a:pt x="16800" y="10800"/>
                </a:lnTo>
                <a:lnTo>
                  <a:pt x="15600" y="10800"/>
                </a:lnTo>
                <a:cubicBezTo>
                  <a:pt x="15600" y="10800"/>
                  <a:pt x="15600" y="11782"/>
                  <a:pt x="15600" y="11782"/>
                </a:cubicBezTo>
                <a:close/>
                <a:moveTo>
                  <a:pt x="15600" y="15709"/>
                </a:moveTo>
                <a:lnTo>
                  <a:pt x="19200" y="15709"/>
                </a:lnTo>
                <a:lnTo>
                  <a:pt x="19200" y="14727"/>
                </a:lnTo>
                <a:lnTo>
                  <a:pt x="15600" y="14727"/>
                </a:lnTo>
                <a:cubicBezTo>
                  <a:pt x="15600" y="14727"/>
                  <a:pt x="15600" y="15709"/>
                  <a:pt x="15600" y="15709"/>
                </a:cubicBezTo>
                <a:close/>
                <a:moveTo>
                  <a:pt x="14400" y="8836"/>
                </a:moveTo>
                <a:lnTo>
                  <a:pt x="13200" y="8836"/>
                </a:lnTo>
                <a:lnTo>
                  <a:pt x="13200" y="9818"/>
                </a:lnTo>
                <a:lnTo>
                  <a:pt x="14400" y="9818"/>
                </a:lnTo>
                <a:cubicBezTo>
                  <a:pt x="14400" y="9818"/>
                  <a:pt x="14400" y="8836"/>
                  <a:pt x="14400" y="8836"/>
                </a:cubicBezTo>
                <a:close/>
                <a:moveTo>
                  <a:pt x="16800" y="8836"/>
                </a:moveTo>
                <a:lnTo>
                  <a:pt x="15600" y="8836"/>
                </a:lnTo>
                <a:lnTo>
                  <a:pt x="15600" y="9818"/>
                </a:lnTo>
                <a:lnTo>
                  <a:pt x="16800" y="9818"/>
                </a:lnTo>
                <a:cubicBezTo>
                  <a:pt x="16800" y="9818"/>
                  <a:pt x="16800" y="8836"/>
                  <a:pt x="16800" y="8836"/>
                </a:cubicBezTo>
                <a:close/>
                <a:moveTo>
                  <a:pt x="19200" y="6873"/>
                </a:moveTo>
                <a:lnTo>
                  <a:pt x="13200" y="6873"/>
                </a:lnTo>
                <a:lnTo>
                  <a:pt x="13200" y="7855"/>
                </a:lnTo>
                <a:lnTo>
                  <a:pt x="19200" y="7855"/>
                </a:lnTo>
                <a:cubicBezTo>
                  <a:pt x="19200" y="7855"/>
                  <a:pt x="19200" y="6873"/>
                  <a:pt x="19200" y="6873"/>
                </a:cubicBezTo>
                <a:close/>
                <a:moveTo>
                  <a:pt x="18000" y="9818"/>
                </a:moveTo>
                <a:lnTo>
                  <a:pt x="19200" y="9818"/>
                </a:lnTo>
                <a:lnTo>
                  <a:pt x="19200" y="8836"/>
                </a:lnTo>
                <a:lnTo>
                  <a:pt x="18000" y="8836"/>
                </a:lnTo>
                <a:cubicBezTo>
                  <a:pt x="18000" y="8836"/>
                  <a:pt x="18000" y="9818"/>
                  <a:pt x="18000" y="9818"/>
                </a:cubicBezTo>
                <a:close/>
                <a:moveTo>
                  <a:pt x="18000" y="11782"/>
                </a:moveTo>
                <a:lnTo>
                  <a:pt x="19200" y="11782"/>
                </a:lnTo>
                <a:lnTo>
                  <a:pt x="19200" y="10800"/>
                </a:lnTo>
                <a:lnTo>
                  <a:pt x="18000" y="10800"/>
                </a:lnTo>
                <a:cubicBezTo>
                  <a:pt x="18000" y="10800"/>
                  <a:pt x="18000" y="11782"/>
                  <a:pt x="18000" y="11782"/>
                </a:cubicBezTo>
                <a:close/>
                <a:moveTo>
                  <a:pt x="15600" y="13745"/>
                </a:moveTo>
                <a:lnTo>
                  <a:pt x="16800" y="13745"/>
                </a:lnTo>
                <a:lnTo>
                  <a:pt x="16800" y="12764"/>
                </a:lnTo>
                <a:lnTo>
                  <a:pt x="15600" y="12764"/>
                </a:lnTo>
                <a:cubicBezTo>
                  <a:pt x="15600" y="12764"/>
                  <a:pt x="15600" y="13745"/>
                  <a:pt x="15600" y="13745"/>
                </a:cubicBezTo>
                <a:close/>
                <a:moveTo>
                  <a:pt x="18000" y="13745"/>
                </a:moveTo>
                <a:lnTo>
                  <a:pt x="19200" y="13745"/>
                </a:lnTo>
                <a:lnTo>
                  <a:pt x="19200" y="12764"/>
                </a:lnTo>
                <a:lnTo>
                  <a:pt x="18000" y="12764"/>
                </a:lnTo>
                <a:cubicBezTo>
                  <a:pt x="18000" y="12764"/>
                  <a:pt x="18000" y="13745"/>
                  <a:pt x="18000" y="13745"/>
                </a:cubicBezTo>
                <a:close/>
                <a:moveTo>
                  <a:pt x="20400" y="16691"/>
                </a:moveTo>
                <a:lnTo>
                  <a:pt x="1200" y="16691"/>
                </a:lnTo>
                <a:lnTo>
                  <a:pt x="1200" y="5891"/>
                </a:lnTo>
                <a:lnTo>
                  <a:pt x="20400" y="5891"/>
                </a:lnTo>
                <a:cubicBezTo>
                  <a:pt x="20400" y="5891"/>
                  <a:pt x="20400" y="16691"/>
                  <a:pt x="20400" y="16691"/>
                </a:cubicBezTo>
                <a:close/>
                <a:moveTo>
                  <a:pt x="20400" y="20618"/>
                </a:moveTo>
                <a:lnTo>
                  <a:pt x="1200" y="20618"/>
                </a:lnTo>
                <a:lnTo>
                  <a:pt x="1200" y="17673"/>
                </a:lnTo>
                <a:lnTo>
                  <a:pt x="20400" y="17673"/>
                </a:lnTo>
                <a:cubicBezTo>
                  <a:pt x="20400" y="17673"/>
                  <a:pt x="20400" y="20618"/>
                  <a:pt x="20400" y="20618"/>
                </a:cubicBezTo>
                <a:close/>
                <a:moveTo>
                  <a:pt x="15000" y="4909"/>
                </a:moveTo>
                <a:lnTo>
                  <a:pt x="13800" y="4909"/>
                </a:lnTo>
                <a:lnTo>
                  <a:pt x="13800" y="2945"/>
                </a:lnTo>
                <a:lnTo>
                  <a:pt x="15000" y="2945"/>
                </a:lnTo>
                <a:cubicBezTo>
                  <a:pt x="15000" y="2945"/>
                  <a:pt x="15000" y="4909"/>
                  <a:pt x="15000" y="4909"/>
                </a:cubicBezTo>
                <a:close/>
                <a:moveTo>
                  <a:pt x="13200" y="982"/>
                </a:moveTo>
                <a:lnTo>
                  <a:pt x="18000" y="982"/>
                </a:lnTo>
                <a:lnTo>
                  <a:pt x="18000" y="1964"/>
                </a:lnTo>
                <a:lnTo>
                  <a:pt x="13200" y="1964"/>
                </a:lnTo>
                <a:cubicBezTo>
                  <a:pt x="13200" y="1964"/>
                  <a:pt x="13200" y="982"/>
                  <a:pt x="13200" y="982"/>
                </a:cubicBezTo>
                <a:close/>
                <a:moveTo>
                  <a:pt x="12000" y="1964"/>
                </a:moveTo>
                <a:lnTo>
                  <a:pt x="10800" y="1964"/>
                </a:lnTo>
                <a:lnTo>
                  <a:pt x="10800" y="982"/>
                </a:lnTo>
                <a:lnTo>
                  <a:pt x="12000" y="982"/>
                </a:lnTo>
                <a:cubicBezTo>
                  <a:pt x="12000" y="982"/>
                  <a:pt x="12000" y="1964"/>
                  <a:pt x="12000" y="1964"/>
                </a:cubicBezTo>
                <a:close/>
                <a:moveTo>
                  <a:pt x="20400" y="4909"/>
                </a:moveTo>
                <a:lnTo>
                  <a:pt x="16200" y="4909"/>
                </a:lnTo>
                <a:lnTo>
                  <a:pt x="16200" y="2945"/>
                </a:lnTo>
                <a:lnTo>
                  <a:pt x="18000" y="2945"/>
                </a:lnTo>
                <a:cubicBezTo>
                  <a:pt x="18662" y="2945"/>
                  <a:pt x="19200" y="2506"/>
                  <a:pt x="19200" y="1964"/>
                </a:cubicBezTo>
                <a:lnTo>
                  <a:pt x="19200" y="982"/>
                </a:lnTo>
                <a:cubicBezTo>
                  <a:pt x="19200" y="440"/>
                  <a:pt x="18662" y="0"/>
                  <a:pt x="18000" y="0"/>
                </a:cubicBezTo>
                <a:lnTo>
                  <a:pt x="10800" y="0"/>
                </a:lnTo>
                <a:cubicBezTo>
                  <a:pt x="10138" y="0"/>
                  <a:pt x="9600" y="440"/>
                  <a:pt x="9600" y="982"/>
                </a:cubicBezTo>
                <a:lnTo>
                  <a:pt x="9600" y="1964"/>
                </a:lnTo>
                <a:cubicBezTo>
                  <a:pt x="9600" y="2506"/>
                  <a:pt x="10138" y="2945"/>
                  <a:pt x="10800" y="2945"/>
                </a:cubicBezTo>
                <a:lnTo>
                  <a:pt x="12600" y="2945"/>
                </a:lnTo>
                <a:lnTo>
                  <a:pt x="12600" y="4909"/>
                </a:lnTo>
                <a:lnTo>
                  <a:pt x="1200" y="4909"/>
                </a:lnTo>
                <a:cubicBezTo>
                  <a:pt x="538" y="4909"/>
                  <a:pt x="0" y="5349"/>
                  <a:pt x="0" y="5891"/>
                </a:cubicBezTo>
                <a:lnTo>
                  <a:pt x="0" y="20618"/>
                </a:lnTo>
                <a:cubicBezTo>
                  <a:pt x="0" y="21160"/>
                  <a:pt x="538" y="21600"/>
                  <a:pt x="1200" y="21600"/>
                </a:cubicBezTo>
                <a:lnTo>
                  <a:pt x="20400" y="21600"/>
                </a:lnTo>
                <a:cubicBezTo>
                  <a:pt x="21062" y="21600"/>
                  <a:pt x="21600" y="21160"/>
                  <a:pt x="21600" y="20618"/>
                </a:cubicBezTo>
                <a:lnTo>
                  <a:pt x="21600" y="5891"/>
                </a:lnTo>
                <a:cubicBezTo>
                  <a:pt x="21600" y="5349"/>
                  <a:pt x="21062" y="4909"/>
                  <a:pt x="20400" y="4909"/>
                </a:cubicBezTo>
                <a:moveTo>
                  <a:pt x="3600" y="14727"/>
                </a:moveTo>
                <a:lnTo>
                  <a:pt x="2400" y="14727"/>
                </a:lnTo>
                <a:lnTo>
                  <a:pt x="2400" y="15709"/>
                </a:lnTo>
                <a:lnTo>
                  <a:pt x="3600" y="15709"/>
                </a:lnTo>
                <a:cubicBezTo>
                  <a:pt x="3600" y="15709"/>
                  <a:pt x="3600" y="14727"/>
                  <a:pt x="3600" y="14727"/>
                </a:cubicBezTo>
                <a:close/>
                <a:moveTo>
                  <a:pt x="4800" y="15709"/>
                </a:moveTo>
                <a:lnTo>
                  <a:pt x="6000" y="15709"/>
                </a:lnTo>
                <a:lnTo>
                  <a:pt x="6000" y="14727"/>
                </a:lnTo>
                <a:lnTo>
                  <a:pt x="4800" y="14727"/>
                </a:lnTo>
                <a:cubicBezTo>
                  <a:pt x="4800" y="14727"/>
                  <a:pt x="4800" y="15709"/>
                  <a:pt x="4800" y="15709"/>
                </a:cubicBezTo>
                <a:close/>
                <a:moveTo>
                  <a:pt x="9000" y="19636"/>
                </a:moveTo>
                <a:lnTo>
                  <a:pt x="12600" y="19636"/>
                </a:lnTo>
                <a:cubicBezTo>
                  <a:pt x="12931" y="19636"/>
                  <a:pt x="13200" y="19417"/>
                  <a:pt x="13200" y="19145"/>
                </a:cubicBezTo>
                <a:cubicBezTo>
                  <a:pt x="13200" y="18875"/>
                  <a:pt x="12931" y="18655"/>
                  <a:pt x="12600" y="18655"/>
                </a:cubicBezTo>
                <a:lnTo>
                  <a:pt x="9000" y="18655"/>
                </a:lnTo>
                <a:cubicBezTo>
                  <a:pt x="8669" y="18655"/>
                  <a:pt x="8400" y="18875"/>
                  <a:pt x="8400" y="19145"/>
                </a:cubicBezTo>
                <a:cubicBezTo>
                  <a:pt x="8400" y="19417"/>
                  <a:pt x="8669" y="19636"/>
                  <a:pt x="9000" y="19636"/>
                </a:cubicBezTo>
                <a:moveTo>
                  <a:pt x="7200" y="15709"/>
                </a:moveTo>
                <a:lnTo>
                  <a:pt x="8400" y="15709"/>
                </a:lnTo>
                <a:lnTo>
                  <a:pt x="8400" y="14727"/>
                </a:lnTo>
                <a:lnTo>
                  <a:pt x="7200" y="14727"/>
                </a:lnTo>
                <a:cubicBezTo>
                  <a:pt x="7200" y="14727"/>
                  <a:pt x="7200" y="15709"/>
                  <a:pt x="7200" y="15709"/>
                </a:cubicBezTo>
                <a:close/>
                <a:moveTo>
                  <a:pt x="14400" y="12764"/>
                </a:moveTo>
                <a:lnTo>
                  <a:pt x="13200" y="12764"/>
                </a:lnTo>
                <a:lnTo>
                  <a:pt x="13200" y="13745"/>
                </a:lnTo>
                <a:lnTo>
                  <a:pt x="14400" y="13745"/>
                </a:lnTo>
                <a:cubicBezTo>
                  <a:pt x="14400" y="13745"/>
                  <a:pt x="14400" y="12764"/>
                  <a:pt x="14400" y="12764"/>
                </a:cubicBezTo>
                <a:close/>
                <a:moveTo>
                  <a:pt x="10800" y="12764"/>
                </a:moveTo>
                <a:lnTo>
                  <a:pt x="3600" y="12764"/>
                </a:lnTo>
                <a:lnTo>
                  <a:pt x="3600" y="7855"/>
                </a:lnTo>
                <a:lnTo>
                  <a:pt x="10800" y="7855"/>
                </a:lnTo>
                <a:cubicBezTo>
                  <a:pt x="10800" y="7855"/>
                  <a:pt x="10800" y="12764"/>
                  <a:pt x="10800" y="12764"/>
                </a:cubicBezTo>
                <a:close/>
                <a:moveTo>
                  <a:pt x="12000" y="6873"/>
                </a:moveTo>
                <a:lnTo>
                  <a:pt x="2400" y="6873"/>
                </a:lnTo>
                <a:lnTo>
                  <a:pt x="2400" y="13745"/>
                </a:lnTo>
                <a:lnTo>
                  <a:pt x="12000" y="13745"/>
                </a:lnTo>
                <a:cubicBezTo>
                  <a:pt x="12000" y="13745"/>
                  <a:pt x="12000" y="6873"/>
                  <a:pt x="12000" y="6873"/>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5" name="Shape 2815"/>
          <p:cNvSpPr/>
          <p:nvPr/>
        </p:nvSpPr>
        <p:spPr>
          <a:xfrm>
            <a:off x="17813063" y="2853084"/>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157" y="20618"/>
                </a:moveTo>
                <a:lnTo>
                  <a:pt x="1300" y="19636"/>
                </a:lnTo>
                <a:lnTo>
                  <a:pt x="20300" y="19636"/>
                </a:lnTo>
                <a:lnTo>
                  <a:pt x="20443" y="20618"/>
                </a:lnTo>
                <a:cubicBezTo>
                  <a:pt x="20443" y="20618"/>
                  <a:pt x="1157" y="20618"/>
                  <a:pt x="1157" y="20618"/>
                </a:cubicBezTo>
                <a:close/>
                <a:moveTo>
                  <a:pt x="3172" y="6873"/>
                </a:moveTo>
                <a:lnTo>
                  <a:pt x="6480" y="6873"/>
                </a:lnTo>
                <a:lnTo>
                  <a:pt x="6480" y="8973"/>
                </a:lnTo>
                <a:cubicBezTo>
                  <a:pt x="6158" y="9143"/>
                  <a:pt x="5940" y="9456"/>
                  <a:pt x="5940" y="9818"/>
                </a:cubicBezTo>
                <a:cubicBezTo>
                  <a:pt x="5940" y="10360"/>
                  <a:pt x="6424" y="10800"/>
                  <a:pt x="7020" y="10800"/>
                </a:cubicBezTo>
                <a:cubicBezTo>
                  <a:pt x="7616" y="10800"/>
                  <a:pt x="8100" y="10360"/>
                  <a:pt x="8100" y="9818"/>
                </a:cubicBezTo>
                <a:cubicBezTo>
                  <a:pt x="8100" y="9456"/>
                  <a:pt x="7882" y="9143"/>
                  <a:pt x="7560" y="8973"/>
                </a:cubicBezTo>
                <a:lnTo>
                  <a:pt x="7560" y="6873"/>
                </a:lnTo>
                <a:lnTo>
                  <a:pt x="14040" y="6873"/>
                </a:lnTo>
                <a:lnTo>
                  <a:pt x="14040" y="8973"/>
                </a:lnTo>
                <a:cubicBezTo>
                  <a:pt x="13718" y="9143"/>
                  <a:pt x="13500" y="9456"/>
                  <a:pt x="13500" y="9818"/>
                </a:cubicBezTo>
                <a:cubicBezTo>
                  <a:pt x="13500" y="10360"/>
                  <a:pt x="13984" y="10800"/>
                  <a:pt x="14580" y="10800"/>
                </a:cubicBezTo>
                <a:cubicBezTo>
                  <a:pt x="15176" y="10800"/>
                  <a:pt x="15660" y="10360"/>
                  <a:pt x="15660" y="9818"/>
                </a:cubicBezTo>
                <a:cubicBezTo>
                  <a:pt x="15660" y="9456"/>
                  <a:pt x="15442" y="9143"/>
                  <a:pt x="15120" y="8973"/>
                </a:cubicBezTo>
                <a:lnTo>
                  <a:pt x="15120" y="6873"/>
                </a:lnTo>
                <a:lnTo>
                  <a:pt x="18428" y="6873"/>
                </a:lnTo>
                <a:lnTo>
                  <a:pt x="20155" y="18655"/>
                </a:lnTo>
                <a:lnTo>
                  <a:pt x="1445" y="18655"/>
                </a:lnTo>
                <a:cubicBezTo>
                  <a:pt x="1445" y="18655"/>
                  <a:pt x="3172" y="6873"/>
                  <a:pt x="3172" y="6873"/>
                </a:cubicBezTo>
                <a:close/>
                <a:moveTo>
                  <a:pt x="7560" y="3927"/>
                </a:moveTo>
                <a:cubicBezTo>
                  <a:pt x="7560" y="2301"/>
                  <a:pt x="9011" y="982"/>
                  <a:pt x="10800" y="982"/>
                </a:cubicBezTo>
                <a:cubicBezTo>
                  <a:pt x="12590" y="982"/>
                  <a:pt x="14040" y="2301"/>
                  <a:pt x="14040" y="3927"/>
                </a:cubicBezTo>
                <a:lnTo>
                  <a:pt x="14040" y="5891"/>
                </a:lnTo>
                <a:lnTo>
                  <a:pt x="7560" y="5891"/>
                </a:lnTo>
                <a:cubicBezTo>
                  <a:pt x="7560" y="5891"/>
                  <a:pt x="7560" y="3927"/>
                  <a:pt x="7560" y="3927"/>
                </a:cubicBezTo>
                <a:close/>
                <a:moveTo>
                  <a:pt x="21586" y="21045"/>
                </a:moveTo>
                <a:lnTo>
                  <a:pt x="21595" y="21044"/>
                </a:lnTo>
                <a:lnTo>
                  <a:pt x="19435" y="6317"/>
                </a:lnTo>
                <a:lnTo>
                  <a:pt x="19426" y="6318"/>
                </a:lnTo>
                <a:cubicBezTo>
                  <a:pt x="19390" y="6079"/>
                  <a:pt x="19173" y="5891"/>
                  <a:pt x="18900" y="5891"/>
                </a:cubicBezTo>
                <a:lnTo>
                  <a:pt x="15120" y="5891"/>
                </a:lnTo>
                <a:lnTo>
                  <a:pt x="15120" y="3927"/>
                </a:lnTo>
                <a:cubicBezTo>
                  <a:pt x="15120" y="1758"/>
                  <a:pt x="13186" y="0"/>
                  <a:pt x="10800" y="0"/>
                </a:cubicBezTo>
                <a:cubicBezTo>
                  <a:pt x="8414" y="0"/>
                  <a:pt x="6480" y="1758"/>
                  <a:pt x="6480" y="3927"/>
                </a:cubicBezTo>
                <a:lnTo>
                  <a:pt x="6480" y="5891"/>
                </a:lnTo>
                <a:lnTo>
                  <a:pt x="2700" y="5891"/>
                </a:lnTo>
                <a:cubicBezTo>
                  <a:pt x="2427" y="5891"/>
                  <a:pt x="2210" y="6079"/>
                  <a:pt x="2174" y="6318"/>
                </a:cubicBezTo>
                <a:lnTo>
                  <a:pt x="2165" y="6317"/>
                </a:lnTo>
                <a:lnTo>
                  <a:pt x="5" y="21044"/>
                </a:lnTo>
                <a:lnTo>
                  <a:pt x="14" y="21045"/>
                </a:lnTo>
                <a:cubicBezTo>
                  <a:pt x="11" y="21067"/>
                  <a:pt x="0" y="21087"/>
                  <a:pt x="0" y="21109"/>
                </a:cubicBezTo>
                <a:cubicBezTo>
                  <a:pt x="0" y="21381"/>
                  <a:pt x="242" y="21600"/>
                  <a:pt x="540" y="21600"/>
                </a:cubicBezTo>
                <a:lnTo>
                  <a:pt x="21060" y="21600"/>
                </a:lnTo>
                <a:cubicBezTo>
                  <a:pt x="21358" y="21600"/>
                  <a:pt x="21600" y="21381"/>
                  <a:pt x="21600" y="21109"/>
                </a:cubicBezTo>
                <a:cubicBezTo>
                  <a:pt x="21600" y="21087"/>
                  <a:pt x="21589" y="21067"/>
                  <a:pt x="21586" y="210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6" name="Shape 2816"/>
          <p:cNvSpPr/>
          <p:nvPr/>
        </p:nvSpPr>
        <p:spPr>
          <a:xfrm>
            <a:off x="18841496" y="285308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587" y="18100"/>
                </a:moveTo>
                <a:lnTo>
                  <a:pt x="21596" y="18099"/>
                </a:lnTo>
                <a:lnTo>
                  <a:pt x="20614" y="5335"/>
                </a:lnTo>
                <a:lnTo>
                  <a:pt x="20605" y="5337"/>
                </a:lnTo>
                <a:cubicBezTo>
                  <a:pt x="20573" y="5097"/>
                  <a:pt x="20376" y="4909"/>
                  <a:pt x="20127" y="4909"/>
                </a:cubicBezTo>
                <a:lnTo>
                  <a:pt x="16691" y="4909"/>
                </a:lnTo>
                <a:lnTo>
                  <a:pt x="16691" y="3927"/>
                </a:lnTo>
                <a:cubicBezTo>
                  <a:pt x="16691" y="1758"/>
                  <a:pt x="14932" y="0"/>
                  <a:pt x="12764" y="0"/>
                </a:cubicBezTo>
                <a:cubicBezTo>
                  <a:pt x="11300" y="0"/>
                  <a:pt x="10025" y="803"/>
                  <a:pt x="9350" y="1991"/>
                </a:cubicBezTo>
                <a:cubicBezTo>
                  <a:pt x="9705" y="2027"/>
                  <a:pt x="10048" y="2105"/>
                  <a:pt x="10377" y="2214"/>
                </a:cubicBezTo>
                <a:cubicBezTo>
                  <a:pt x="10911" y="1470"/>
                  <a:pt x="11778" y="982"/>
                  <a:pt x="12764" y="982"/>
                </a:cubicBezTo>
                <a:cubicBezTo>
                  <a:pt x="14390" y="982"/>
                  <a:pt x="15709" y="2301"/>
                  <a:pt x="15709" y="3927"/>
                </a:cubicBezTo>
                <a:lnTo>
                  <a:pt x="15709" y="4909"/>
                </a:lnTo>
                <a:lnTo>
                  <a:pt x="13337" y="4909"/>
                </a:lnTo>
                <a:cubicBezTo>
                  <a:pt x="13474" y="5221"/>
                  <a:pt x="13581" y="5549"/>
                  <a:pt x="13651" y="5891"/>
                </a:cubicBezTo>
                <a:lnTo>
                  <a:pt x="15709" y="5891"/>
                </a:lnTo>
                <a:lnTo>
                  <a:pt x="15709" y="6873"/>
                </a:lnTo>
                <a:lnTo>
                  <a:pt x="16204" y="6873"/>
                </a:lnTo>
                <a:cubicBezTo>
                  <a:pt x="16375" y="6873"/>
                  <a:pt x="16537" y="6905"/>
                  <a:pt x="16691" y="6961"/>
                </a:cubicBezTo>
                <a:lnTo>
                  <a:pt x="16691" y="5891"/>
                </a:lnTo>
                <a:lnTo>
                  <a:pt x="19674" y="5891"/>
                </a:lnTo>
                <a:lnTo>
                  <a:pt x="20429" y="15709"/>
                </a:lnTo>
                <a:lnTo>
                  <a:pt x="18247" y="15709"/>
                </a:lnTo>
                <a:lnTo>
                  <a:pt x="18323" y="16691"/>
                </a:lnTo>
                <a:lnTo>
                  <a:pt x="20504" y="16691"/>
                </a:lnTo>
                <a:lnTo>
                  <a:pt x="20580" y="17673"/>
                </a:lnTo>
                <a:lnTo>
                  <a:pt x="18398" y="17673"/>
                </a:lnTo>
                <a:lnTo>
                  <a:pt x="18474" y="18655"/>
                </a:lnTo>
                <a:lnTo>
                  <a:pt x="21109" y="18655"/>
                </a:lnTo>
                <a:cubicBezTo>
                  <a:pt x="21380" y="18655"/>
                  <a:pt x="21600" y="18435"/>
                  <a:pt x="21600" y="18164"/>
                </a:cubicBezTo>
                <a:cubicBezTo>
                  <a:pt x="21600" y="18141"/>
                  <a:pt x="21590" y="18122"/>
                  <a:pt x="21587" y="18100"/>
                </a:cubicBezTo>
                <a:moveTo>
                  <a:pt x="1020" y="20618"/>
                </a:moveTo>
                <a:lnTo>
                  <a:pt x="1096" y="19636"/>
                </a:lnTo>
                <a:lnTo>
                  <a:pt x="16577" y="19636"/>
                </a:lnTo>
                <a:lnTo>
                  <a:pt x="16653" y="20618"/>
                </a:lnTo>
                <a:cubicBezTo>
                  <a:pt x="16653" y="20618"/>
                  <a:pt x="1020" y="20618"/>
                  <a:pt x="1020" y="20618"/>
                </a:cubicBezTo>
                <a:close/>
                <a:moveTo>
                  <a:pt x="1926" y="8836"/>
                </a:moveTo>
                <a:lnTo>
                  <a:pt x="4909" y="8836"/>
                </a:lnTo>
                <a:lnTo>
                  <a:pt x="4909" y="10936"/>
                </a:lnTo>
                <a:cubicBezTo>
                  <a:pt x="4617" y="11106"/>
                  <a:pt x="4418" y="11420"/>
                  <a:pt x="4418" y="11782"/>
                </a:cubicBezTo>
                <a:cubicBezTo>
                  <a:pt x="4418" y="12324"/>
                  <a:pt x="4858" y="12764"/>
                  <a:pt x="5400" y="12764"/>
                </a:cubicBezTo>
                <a:cubicBezTo>
                  <a:pt x="5942" y="12764"/>
                  <a:pt x="6382" y="12324"/>
                  <a:pt x="6382" y="11782"/>
                </a:cubicBezTo>
                <a:cubicBezTo>
                  <a:pt x="6382" y="11420"/>
                  <a:pt x="6183" y="11106"/>
                  <a:pt x="5891" y="10936"/>
                </a:cubicBezTo>
                <a:lnTo>
                  <a:pt x="5891" y="8836"/>
                </a:lnTo>
                <a:lnTo>
                  <a:pt x="11782" y="8836"/>
                </a:lnTo>
                <a:lnTo>
                  <a:pt x="11782" y="10936"/>
                </a:lnTo>
                <a:cubicBezTo>
                  <a:pt x="11489" y="11106"/>
                  <a:pt x="11291" y="11420"/>
                  <a:pt x="11291" y="11782"/>
                </a:cubicBezTo>
                <a:cubicBezTo>
                  <a:pt x="11291" y="12324"/>
                  <a:pt x="11731" y="12764"/>
                  <a:pt x="12273" y="12764"/>
                </a:cubicBezTo>
                <a:cubicBezTo>
                  <a:pt x="12815" y="12764"/>
                  <a:pt x="13255" y="12324"/>
                  <a:pt x="13255" y="11782"/>
                </a:cubicBezTo>
                <a:cubicBezTo>
                  <a:pt x="13255" y="11420"/>
                  <a:pt x="13056" y="11106"/>
                  <a:pt x="12764" y="10936"/>
                </a:cubicBezTo>
                <a:lnTo>
                  <a:pt x="12764" y="8836"/>
                </a:lnTo>
                <a:lnTo>
                  <a:pt x="15746" y="8836"/>
                </a:lnTo>
                <a:lnTo>
                  <a:pt x="16502" y="18655"/>
                </a:lnTo>
                <a:lnTo>
                  <a:pt x="1172" y="18655"/>
                </a:lnTo>
                <a:cubicBezTo>
                  <a:pt x="1172" y="18655"/>
                  <a:pt x="1926" y="8836"/>
                  <a:pt x="1926" y="8836"/>
                </a:cubicBezTo>
                <a:close/>
                <a:moveTo>
                  <a:pt x="5891" y="6873"/>
                </a:moveTo>
                <a:cubicBezTo>
                  <a:pt x="5891" y="5246"/>
                  <a:pt x="7210" y="3927"/>
                  <a:pt x="8836" y="3927"/>
                </a:cubicBezTo>
                <a:cubicBezTo>
                  <a:pt x="10463" y="3927"/>
                  <a:pt x="11782" y="5246"/>
                  <a:pt x="11782" y="6873"/>
                </a:cubicBezTo>
                <a:lnTo>
                  <a:pt x="11782" y="7855"/>
                </a:lnTo>
                <a:lnTo>
                  <a:pt x="5891" y="7855"/>
                </a:lnTo>
                <a:cubicBezTo>
                  <a:pt x="5891" y="7855"/>
                  <a:pt x="5891" y="6873"/>
                  <a:pt x="5891" y="6873"/>
                </a:cubicBezTo>
                <a:close/>
                <a:moveTo>
                  <a:pt x="17668" y="21044"/>
                </a:moveTo>
                <a:lnTo>
                  <a:pt x="16687" y="8281"/>
                </a:lnTo>
                <a:lnTo>
                  <a:pt x="16678" y="8282"/>
                </a:lnTo>
                <a:cubicBezTo>
                  <a:pt x="16646" y="8043"/>
                  <a:pt x="16448" y="7855"/>
                  <a:pt x="16200" y="7855"/>
                </a:cubicBezTo>
                <a:lnTo>
                  <a:pt x="12764" y="7855"/>
                </a:lnTo>
                <a:lnTo>
                  <a:pt x="12764" y="6873"/>
                </a:lnTo>
                <a:cubicBezTo>
                  <a:pt x="12764" y="4704"/>
                  <a:pt x="11005" y="2945"/>
                  <a:pt x="8836" y="2945"/>
                </a:cubicBezTo>
                <a:cubicBezTo>
                  <a:pt x="6668" y="2945"/>
                  <a:pt x="4909" y="4704"/>
                  <a:pt x="4909" y="6873"/>
                </a:cubicBezTo>
                <a:lnTo>
                  <a:pt x="4909" y="7855"/>
                </a:lnTo>
                <a:lnTo>
                  <a:pt x="1473" y="7855"/>
                </a:lnTo>
                <a:cubicBezTo>
                  <a:pt x="1224" y="7855"/>
                  <a:pt x="1027" y="8043"/>
                  <a:pt x="995" y="8282"/>
                </a:cubicBezTo>
                <a:lnTo>
                  <a:pt x="986" y="8281"/>
                </a:lnTo>
                <a:lnTo>
                  <a:pt x="4" y="21044"/>
                </a:lnTo>
                <a:lnTo>
                  <a:pt x="13" y="21045"/>
                </a:lnTo>
                <a:cubicBezTo>
                  <a:pt x="10" y="21067"/>
                  <a:pt x="0" y="21087"/>
                  <a:pt x="0" y="21109"/>
                </a:cubicBezTo>
                <a:cubicBezTo>
                  <a:pt x="0" y="21381"/>
                  <a:pt x="220" y="21600"/>
                  <a:pt x="491" y="21600"/>
                </a:cubicBezTo>
                <a:lnTo>
                  <a:pt x="17182" y="21600"/>
                </a:lnTo>
                <a:cubicBezTo>
                  <a:pt x="17453" y="21600"/>
                  <a:pt x="17673" y="21381"/>
                  <a:pt x="17673" y="21109"/>
                </a:cubicBezTo>
                <a:cubicBezTo>
                  <a:pt x="17673" y="21087"/>
                  <a:pt x="17663" y="21067"/>
                  <a:pt x="17660" y="21045"/>
                </a:cubicBezTo>
                <a:cubicBezTo>
                  <a:pt x="17660" y="21045"/>
                  <a:pt x="17668" y="21044"/>
                  <a:pt x="17668" y="2104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7" name="Shape 2817"/>
          <p:cNvSpPr/>
          <p:nvPr/>
        </p:nvSpPr>
        <p:spPr>
          <a:xfrm>
            <a:off x="19920715" y="2903870"/>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9600"/>
                </a:moveTo>
                <a:lnTo>
                  <a:pt x="982" y="9600"/>
                </a:lnTo>
                <a:lnTo>
                  <a:pt x="982" y="8400"/>
                </a:lnTo>
                <a:lnTo>
                  <a:pt x="20618" y="8400"/>
                </a:lnTo>
                <a:cubicBezTo>
                  <a:pt x="20618" y="8400"/>
                  <a:pt x="20618" y="9600"/>
                  <a:pt x="20618" y="9600"/>
                </a:cubicBezTo>
                <a:close/>
                <a:moveTo>
                  <a:pt x="19006" y="13200"/>
                </a:moveTo>
                <a:lnTo>
                  <a:pt x="15735" y="13200"/>
                </a:lnTo>
                <a:lnTo>
                  <a:pt x="16045" y="10800"/>
                </a:lnTo>
                <a:lnTo>
                  <a:pt x="19419" y="10800"/>
                </a:lnTo>
                <a:cubicBezTo>
                  <a:pt x="19419" y="10800"/>
                  <a:pt x="19006" y="13200"/>
                  <a:pt x="19006" y="13200"/>
                </a:cubicBezTo>
                <a:close/>
                <a:moveTo>
                  <a:pt x="18386" y="16800"/>
                </a:moveTo>
                <a:lnTo>
                  <a:pt x="15270" y="16800"/>
                </a:lnTo>
                <a:lnTo>
                  <a:pt x="15580" y="14400"/>
                </a:lnTo>
                <a:lnTo>
                  <a:pt x="18799" y="14400"/>
                </a:lnTo>
                <a:cubicBezTo>
                  <a:pt x="18799" y="14400"/>
                  <a:pt x="18386" y="16800"/>
                  <a:pt x="18386" y="16800"/>
                </a:cubicBezTo>
                <a:close/>
                <a:moveTo>
                  <a:pt x="17766" y="20400"/>
                </a:moveTo>
                <a:lnTo>
                  <a:pt x="14805" y="20400"/>
                </a:lnTo>
                <a:lnTo>
                  <a:pt x="15115" y="18000"/>
                </a:lnTo>
                <a:lnTo>
                  <a:pt x="18179" y="18000"/>
                </a:lnTo>
                <a:cubicBezTo>
                  <a:pt x="18179" y="18000"/>
                  <a:pt x="17766" y="20400"/>
                  <a:pt x="17766" y="20400"/>
                </a:cubicBezTo>
                <a:close/>
                <a:moveTo>
                  <a:pt x="11291" y="13200"/>
                </a:moveTo>
                <a:lnTo>
                  <a:pt x="11291" y="10800"/>
                </a:lnTo>
                <a:lnTo>
                  <a:pt x="15063" y="10800"/>
                </a:lnTo>
                <a:lnTo>
                  <a:pt x="14753" y="13200"/>
                </a:lnTo>
                <a:cubicBezTo>
                  <a:pt x="14753" y="13200"/>
                  <a:pt x="11291" y="13200"/>
                  <a:pt x="11291" y="13200"/>
                </a:cubicBezTo>
                <a:close/>
                <a:moveTo>
                  <a:pt x="14289" y="16800"/>
                </a:moveTo>
                <a:lnTo>
                  <a:pt x="11291" y="16800"/>
                </a:lnTo>
                <a:lnTo>
                  <a:pt x="11291" y="14400"/>
                </a:lnTo>
                <a:lnTo>
                  <a:pt x="14598" y="14400"/>
                </a:lnTo>
                <a:cubicBezTo>
                  <a:pt x="14598" y="14400"/>
                  <a:pt x="14289" y="16800"/>
                  <a:pt x="14289" y="16800"/>
                </a:cubicBezTo>
                <a:close/>
                <a:moveTo>
                  <a:pt x="13823" y="20400"/>
                </a:moveTo>
                <a:lnTo>
                  <a:pt x="11291" y="20400"/>
                </a:lnTo>
                <a:lnTo>
                  <a:pt x="11291" y="18000"/>
                </a:lnTo>
                <a:lnTo>
                  <a:pt x="14133" y="18000"/>
                </a:lnTo>
                <a:cubicBezTo>
                  <a:pt x="14133" y="18000"/>
                  <a:pt x="13823" y="20400"/>
                  <a:pt x="13823" y="20400"/>
                </a:cubicBezTo>
                <a:close/>
                <a:moveTo>
                  <a:pt x="10309" y="13200"/>
                </a:moveTo>
                <a:lnTo>
                  <a:pt x="6847" y="13200"/>
                </a:lnTo>
                <a:lnTo>
                  <a:pt x="6537" y="10800"/>
                </a:lnTo>
                <a:lnTo>
                  <a:pt x="10309" y="10800"/>
                </a:lnTo>
                <a:cubicBezTo>
                  <a:pt x="10309" y="10800"/>
                  <a:pt x="10309" y="13200"/>
                  <a:pt x="10309" y="13200"/>
                </a:cubicBezTo>
                <a:close/>
                <a:moveTo>
                  <a:pt x="10309" y="16800"/>
                </a:moveTo>
                <a:lnTo>
                  <a:pt x="7311" y="16800"/>
                </a:lnTo>
                <a:lnTo>
                  <a:pt x="7002" y="14400"/>
                </a:lnTo>
                <a:lnTo>
                  <a:pt x="10309" y="14400"/>
                </a:lnTo>
                <a:cubicBezTo>
                  <a:pt x="10309" y="14400"/>
                  <a:pt x="10309" y="16800"/>
                  <a:pt x="10309" y="16800"/>
                </a:cubicBezTo>
                <a:close/>
                <a:moveTo>
                  <a:pt x="10309" y="20400"/>
                </a:moveTo>
                <a:lnTo>
                  <a:pt x="7777" y="20400"/>
                </a:lnTo>
                <a:lnTo>
                  <a:pt x="7467" y="18000"/>
                </a:lnTo>
                <a:lnTo>
                  <a:pt x="10309" y="18000"/>
                </a:lnTo>
                <a:cubicBezTo>
                  <a:pt x="10309" y="18000"/>
                  <a:pt x="10309" y="20400"/>
                  <a:pt x="10309" y="20400"/>
                </a:cubicBezTo>
                <a:close/>
                <a:moveTo>
                  <a:pt x="3834" y="20400"/>
                </a:moveTo>
                <a:lnTo>
                  <a:pt x="3421" y="18000"/>
                </a:lnTo>
                <a:lnTo>
                  <a:pt x="6485" y="18000"/>
                </a:lnTo>
                <a:lnTo>
                  <a:pt x="6795" y="20400"/>
                </a:lnTo>
                <a:cubicBezTo>
                  <a:pt x="6795" y="20400"/>
                  <a:pt x="3834" y="20400"/>
                  <a:pt x="3834" y="20400"/>
                </a:cubicBezTo>
                <a:close/>
                <a:moveTo>
                  <a:pt x="2801" y="14400"/>
                </a:moveTo>
                <a:lnTo>
                  <a:pt x="6020" y="14400"/>
                </a:lnTo>
                <a:lnTo>
                  <a:pt x="6330" y="16800"/>
                </a:lnTo>
                <a:lnTo>
                  <a:pt x="3214" y="16800"/>
                </a:lnTo>
                <a:cubicBezTo>
                  <a:pt x="3214" y="16800"/>
                  <a:pt x="2801" y="14400"/>
                  <a:pt x="2801" y="14400"/>
                </a:cubicBezTo>
                <a:close/>
                <a:moveTo>
                  <a:pt x="2181" y="10800"/>
                </a:moveTo>
                <a:lnTo>
                  <a:pt x="5555" y="10800"/>
                </a:lnTo>
                <a:lnTo>
                  <a:pt x="5865" y="13200"/>
                </a:lnTo>
                <a:lnTo>
                  <a:pt x="2594" y="13200"/>
                </a:lnTo>
                <a:cubicBezTo>
                  <a:pt x="2594" y="13200"/>
                  <a:pt x="2181" y="10800"/>
                  <a:pt x="2181" y="10800"/>
                </a:cubicBezTo>
                <a:close/>
                <a:moveTo>
                  <a:pt x="10800" y="1320"/>
                </a:moveTo>
                <a:lnTo>
                  <a:pt x="17616" y="7200"/>
                </a:lnTo>
                <a:lnTo>
                  <a:pt x="3984" y="7200"/>
                </a:lnTo>
                <a:cubicBezTo>
                  <a:pt x="3984" y="7200"/>
                  <a:pt x="10800" y="1320"/>
                  <a:pt x="10800" y="1320"/>
                </a:cubicBezTo>
                <a:close/>
                <a:moveTo>
                  <a:pt x="20618" y="7200"/>
                </a:moveTo>
                <a:lnTo>
                  <a:pt x="19284" y="7200"/>
                </a:lnTo>
                <a:lnTo>
                  <a:pt x="11157" y="188"/>
                </a:lnTo>
                <a:lnTo>
                  <a:pt x="11155" y="190"/>
                </a:lnTo>
                <a:cubicBezTo>
                  <a:pt x="11066" y="74"/>
                  <a:pt x="10941" y="0"/>
                  <a:pt x="10800" y="0"/>
                </a:cubicBezTo>
                <a:cubicBezTo>
                  <a:pt x="10659" y="0"/>
                  <a:pt x="10534" y="74"/>
                  <a:pt x="10445" y="190"/>
                </a:cubicBezTo>
                <a:lnTo>
                  <a:pt x="10443" y="188"/>
                </a:lnTo>
                <a:lnTo>
                  <a:pt x="2316" y="7200"/>
                </a:lnTo>
                <a:lnTo>
                  <a:pt x="982" y="7200"/>
                </a:lnTo>
                <a:cubicBezTo>
                  <a:pt x="439" y="7200"/>
                  <a:pt x="0" y="7738"/>
                  <a:pt x="0" y="8400"/>
                </a:cubicBezTo>
                <a:lnTo>
                  <a:pt x="0" y="9600"/>
                </a:lnTo>
                <a:cubicBezTo>
                  <a:pt x="0" y="10262"/>
                  <a:pt x="439" y="10800"/>
                  <a:pt x="982" y="10800"/>
                </a:cubicBezTo>
                <a:lnTo>
                  <a:pt x="1178" y="10800"/>
                </a:lnTo>
                <a:lnTo>
                  <a:pt x="2960" y="21145"/>
                </a:lnTo>
                <a:lnTo>
                  <a:pt x="2969" y="21143"/>
                </a:lnTo>
                <a:cubicBezTo>
                  <a:pt x="3023" y="21403"/>
                  <a:pt x="3207" y="21600"/>
                  <a:pt x="3436" y="21600"/>
                </a:cubicBezTo>
                <a:lnTo>
                  <a:pt x="18164" y="21600"/>
                </a:lnTo>
                <a:cubicBezTo>
                  <a:pt x="18393" y="21600"/>
                  <a:pt x="18577" y="21403"/>
                  <a:pt x="18631" y="21143"/>
                </a:cubicBezTo>
                <a:lnTo>
                  <a:pt x="18640" y="21145"/>
                </a:lnTo>
                <a:lnTo>
                  <a:pt x="20422" y="10800"/>
                </a:lnTo>
                <a:lnTo>
                  <a:pt x="20618" y="10800"/>
                </a:lnTo>
                <a:cubicBezTo>
                  <a:pt x="21160" y="10800"/>
                  <a:pt x="21600" y="10262"/>
                  <a:pt x="21600" y="9600"/>
                </a:cubicBezTo>
                <a:lnTo>
                  <a:pt x="21600" y="8400"/>
                </a:lnTo>
                <a:cubicBezTo>
                  <a:pt x="21600" y="7738"/>
                  <a:pt x="21160" y="7200"/>
                  <a:pt x="20618" y="7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8" name="Shape 2818"/>
          <p:cNvSpPr/>
          <p:nvPr/>
        </p:nvSpPr>
        <p:spPr>
          <a:xfrm>
            <a:off x="20987237" y="2878477"/>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7"/>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7"/>
                  <a:pt x="21600" y="10800"/>
                </a:cubicBezTo>
                <a:lnTo>
                  <a:pt x="21600" y="9720"/>
                </a:lnTo>
                <a:cubicBezTo>
                  <a:pt x="21600" y="9124"/>
                  <a:pt x="21160" y="8640"/>
                  <a:pt x="20618" y="8640"/>
                </a:cubicBezTo>
                <a:moveTo>
                  <a:pt x="10453" y="7402"/>
                </a:moveTo>
                <a:cubicBezTo>
                  <a:pt x="10542" y="7500"/>
                  <a:pt x="10665" y="7560"/>
                  <a:pt x="10800" y="7560"/>
                </a:cubicBezTo>
                <a:cubicBezTo>
                  <a:pt x="10936" y="7560"/>
                  <a:pt x="11058" y="7500"/>
                  <a:pt x="11147" y="7402"/>
                </a:cubicBezTo>
                <a:lnTo>
                  <a:pt x="13111" y="5242"/>
                </a:lnTo>
                <a:cubicBezTo>
                  <a:pt x="13200" y="5144"/>
                  <a:pt x="13255" y="5009"/>
                  <a:pt x="13255" y="4860"/>
                </a:cubicBezTo>
                <a:cubicBezTo>
                  <a:pt x="13255" y="4562"/>
                  <a:pt x="13035" y="4320"/>
                  <a:pt x="12764" y="4320"/>
                </a:cubicBezTo>
                <a:cubicBezTo>
                  <a:pt x="12628" y="4320"/>
                  <a:pt x="12506" y="4381"/>
                  <a:pt x="12417" y="4478"/>
                </a:cubicBezTo>
                <a:lnTo>
                  <a:pt x="11291" y="5716"/>
                </a:lnTo>
                <a:lnTo>
                  <a:pt x="11291" y="540"/>
                </a:lnTo>
                <a:cubicBezTo>
                  <a:pt x="11291" y="242"/>
                  <a:pt x="11071" y="0"/>
                  <a:pt x="10800" y="0"/>
                </a:cubicBezTo>
                <a:cubicBezTo>
                  <a:pt x="10529" y="0"/>
                  <a:pt x="10309" y="242"/>
                  <a:pt x="10309" y="540"/>
                </a:cubicBezTo>
                <a:lnTo>
                  <a:pt x="10309" y="5716"/>
                </a:lnTo>
                <a:lnTo>
                  <a:pt x="9183" y="4478"/>
                </a:lnTo>
                <a:cubicBezTo>
                  <a:pt x="9095" y="4381"/>
                  <a:pt x="8972" y="4320"/>
                  <a:pt x="8836" y="4320"/>
                </a:cubicBezTo>
                <a:cubicBezTo>
                  <a:pt x="8565" y="4320"/>
                  <a:pt x="8345" y="4562"/>
                  <a:pt x="8345" y="4860"/>
                </a:cubicBezTo>
                <a:cubicBezTo>
                  <a:pt x="8345" y="5009"/>
                  <a:pt x="8400" y="5144"/>
                  <a:pt x="8489" y="5242"/>
                </a:cubicBezTo>
                <a:cubicBezTo>
                  <a:pt x="8489" y="5242"/>
                  <a:pt x="10453" y="7402"/>
                  <a:pt x="10453" y="7402"/>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19" name="Shape 2819"/>
          <p:cNvSpPr/>
          <p:nvPr/>
        </p:nvSpPr>
        <p:spPr>
          <a:xfrm>
            <a:off x="22053759" y="2878477"/>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7"/>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7"/>
                  <a:pt x="21600" y="10800"/>
                </a:cubicBezTo>
                <a:lnTo>
                  <a:pt x="21600" y="9720"/>
                </a:lnTo>
                <a:cubicBezTo>
                  <a:pt x="21600" y="9124"/>
                  <a:pt x="21160" y="8640"/>
                  <a:pt x="20618" y="8640"/>
                </a:cubicBezTo>
                <a:moveTo>
                  <a:pt x="8836" y="3240"/>
                </a:moveTo>
                <a:cubicBezTo>
                  <a:pt x="8972" y="3240"/>
                  <a:pt x="9095" y="3179"/>
                  <a:pt x="9183" y="3082"/>
                </a:cubicBezTo>
                <a:lnTo>
                  <a:pt x="10309" y="1844"/>
                </a:lnTo>
                <a:lnTo>
                  <a:pt x="10309" y="7020"/>
                </a:lnTo>
                <a:cubicBezTo>
                  <a:pt x="10309" y="7318"/>
                  <a:pt x="10529" y="7560"/>
                  <a:pt x="10800" y="7560"/>
                </a:cubicBezTo>
                <a:cubicBezTo>
                  <a:pt x="11071" y="7560"/>
                  <a:pt x="11291" y="7318"/>
                  <a:pt x="11291" y="7020"/>
                </a:cubicBezTo>
                <a:lnTo>
                  <a:pt x="11291" y="1844"/>
                </a:lnTo>
                <a:lnTo>
                  <a:pt x="12417" y="3082"/>
                </a:lnTo>
                <a:cubicBezTo>
                  <a:pt x="12505" y="3179"/>
                  <a:pt x="12628" y="3240"/>
                  <a:pt x="12764" y="3240"/>
                </a:cubicBezTo>
                <a:cubicBezTo>
                  <a:pt x="13035" y="3240"/>
                  <a:pt x="13255" y="2998"/>
                  <a:pt x="13255" y="2700"/>
                </a:cubicBezTo>
                <a:cubicBezTo>
                  <a:pt x="13255" y="2551"/>
                  <a:pt x="13199" y="2416"/>
                  <a:pt x="13111" y="2318"/>
                </a:cubicBezTo>
                <a:lnTo>
                  <a:pt x="11147" y="158"/>
                </a:lnTo>
                <a:cubicBezTo>
                  <a:pt x="11058" y="61"/>
                  <a:pt x="10936" y="0"/>
                  <a:pt x="10800" y="0"/>
                </a:cubicBezTo>
                <a:cubicBezTo>
                  <a:pt x="10664" y="0"/>
                  <a:pt x="10542" y="60"/>
                  <a:pt x="10453" y="158"/>
                </a:cubicBezTo>
                <a:lnTo>
                  <a:pt x="8489" y="2318"/>
                </a:lnTo>
                <a:cubicBezTo>
                  <a:pt x="8400" y="2416"/>
                  <a:pt x="8345" y="2551"/>
                  <a:pt x="8345" y="2700"/>
                </a:cubicBezTo>
                <a:cubicBezTo>
                  <a:pt x="8345" y="2998"/>
                  <a:pt x="8565" y="3240"/>
                  <a:pt x="8836" y="324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0" name="Shape 2820"/>
          <p:cNvSpPr/>
          <p:nvPr/>
        </p:nvSpPr>
        <p:spPr>
          <a:xfrm>
            <a:off x="12455059" y="3944999"/>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7507" y="3082"/>
                </a:moveTo>
                <a:lnTo>
                  <a:pt x="7507" y="3082"/>
                </a:lnTo>
                <a:lnTo>
                  <a:pt x="9471" y="5242"/>
                </a:lnTo>
                <a:cubicBezTo>
                  <a:pt x="9560" y="5340"/>
                  <a:pt x="9683" y="5400"/>
                  <a:pt x="9818" y="5400"/>
                </a:cubicBezTo>
                <a:cubicBezTo>
                  <a:pt x="10089" y="5400"/>
                  <a:pt x="10309" y="5158"/>
                  <a:pt x="10309" y="4860"/>
                </a:cubicBezTo>
                <a:cubicBezTo>
                  <a:pt x="10309" y="4712"/>
                  <a:pt x="10254" y="4577"/>
                  <a:pt x="10165" y="4478"/>
                </a:cubicBezTo>
                <a:lnTo>
                  <a:pt x="9040" y="3240"/>
                </a:lnTo>
                <a:lnTo>
                  <a:pt x="13745" y="3240"/>
                </a:lnTo>
                <a:lnTo>
                  <a:pt x="13745" y="3240"/>
                </a:lnTo>
                <a:cubicBezTo>
                  <a:pt x="14016" y="3240"/>
                  <a:pt x="14236" y="2998"/>
                  <a:pt x="14236" y="2700"/>
                </a:cubicBezTo>
                <a:cubicBezTo>
                  <a:pt x="14236" y="2402"/>
                  <a:pt x="14016" y="2160"/>
                  <a:pt x="13745" y="2160"/>
                </a:cubicBezTo>
                <a:lnTo>
                  <a:pt x="9040" y="2160"/>
                </a:lnTo>
                <a:lnTo>
                  <a:pt x="10165" y="922"/>
                </a:lnTo>
                <a:cubicBezTo>
                  <a:pt x="10254" y="824"/>
                  <a:pt x="10309" y="689"/>
                  <a:pt x="10309" y="540"/>
                </a:cubicBezTo>
                <a:cubicBezTo>
                  <a:pt x="10309" y="242"/>
                  <a:pt x="10089" y="0"/>
                  <a:pt x="9818" y="0"/>
                </a:cubicBezTo>
                <a:cubicBezTo>
                  <a:pt x="9683" y="0"/>
                  <a:pt x="9560" y="61"/>
                  <a:pt x="9471" y="158"/>
                </a:cubicBezTo>
                <a:lnTo>
                  <a:pt x="7507" y="2318"/>
                </a:lnTo>
                <a:lnTo>
                  <a:pt x="7507" y="2318"/>
                </a:lnTo>
                <a:cubicBezTo>
                  <a:pt x="7419" y="2417"/>
                  <a:pt x="7364" y="2552"/>
                  <a:pt x="7364" y="2700"/>
                </a:cubicBezTo>
                <a:cubicBezTo>
                  <a:pt x="7364" y="2849"/>
                  <a:pt x="7419" y="2984"/>
                  <a:pt x="7507" y="30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1" name="Shape 2821"/>
          <p:cNvSpPr/>
          <p:nvPr/>
        </p:nvSpPr>
        <p:spPr>
          <a:xfrm>
            <a:off x="13521582" y="3944999"/>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7855" y="3240"/>
                </a:moveTo>
                <a:lnTo>
                  <a:pt x="7855" y="3240"/>
                </a:lnTo>
                <a:lnTo>
                  <a:pt x="12560" y="3240"/>
                </a:lnTo>
                <a:lnTo>
                  <a:pt x="11435" y="4478"/>
                </a:lnTo>
                <a:cubicBezTo>
                  <a:pt x="11346" y="4577"/>
                  <a:pt x="11291" y="4712"/>
                  <a:pt x="11291" y="4860"/>
                </a:cubicBezTo>
                <a:cubicBezTo>
                  <a:pt x="11291" y="5158"/>
                  <a:pt x="11511" y="5400"/>
                  <a:pt x="11782" y="5400"/>
                </a:cubicBezTo>
                <a:cubicBezTo>
                  <a:pt x="11917" y="5400"/>
                  <a:pt x="12040" y="5340"/>
                  <a:pt x="12129" y="5242"/>
                </a:cubicBezTo>
                <a:lnTo>
                  <a:pt x="14093" y="3082"/>
                </a:lnTo>
                <a:cubicBezTo>
                  <a:pt x="14181" y="2984"/>
                  <a:pt x="14236" y="2849"/>
                  <a:pt x="14236" y="2700"/>
                </a:cubicBezTo>
                <a:cubicBezTo>
                  <a:pt x="14236" y="2552"/>
                  <a:pt x="14181" y="2417"/>
                  <a:pt x="14093" y="2318"/>
                </a:cubicBezTo>
                <a:lnTo>
                  <a:pt x="12129" y="158"/>
                </a:lnTo>
                <a:cubicBezTo>
                  <a:pt x="12040" y="61"/>
                  <a:pt x="11917" y="0"/>
                  <a:pt x="11782" y="0"/>
                </a:cubicBezTo>
                <a:cubicBezTo>
                  <a:pt x="11511" y="0"/>
                  <a:pt x="11291" y="242"/>
                  <a:pt x="11291" y="540"/>
                </a:cubicBezTo>
                <a:cubicBezTo>
                  <a:pt x="11291" y="689"/>
                  <a:pt x="11346" y="824"/>
                  <a:pt x="11435" y="922"/>
                </a:cubicBezTo>
                <a:lnTo>
                  <a:pt x="12560" y="2160"/>
                </a:lnTo>
                <a:lnTo>
                  <a:pt x="7855" y="2160"/>
                </a:lnTo>
                <a:cubicBezTo>
                  <a:pt x="7584" y="2160"/>
                  <a:pt x="7364" y="2402"/>
                  <a:pt x="7364" y="2700"/>
                </a:cubicBezTo>
                <a:cubicBezTo>
                  <a:pt x="7364" y="2998"/>
                  <a:pt x="7584" y="3240"/>
                  <a:pt x="7855" y="324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2" name="Shape 2822"/>
          <p:cNvSpPr/>
          <p:nvPr/>
        </p:nvSpPr>
        <p:spPr>
          <a:xfrm>
            <a:off x="14588104" y="3944999"/>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10800"/>
                </a:moveTo>
                <a:lnTo>
                  <a:pt x="982" y="10800"/>
                </a:lnTo>
                <a:lnTo>
                  <a:pt x="982" y="9720"/>
                </a:lnTo>
                <a:lnTo>
                  <a:pt x="20618" y="9720"/>
                </a:lnTo>
                <a:cubicBezTo>
                  <a:pt x="20618" y="9720"/>
                  <a:pt x="20618" y="10800"/>
                  <a:pt x="20618" y="10800"/>
                </a:cubicBezTo>
                <a:close/>
                <a:moveTo>
                  <a:pt x="19006" y="14040"/>
                </a:moveTo>
                <a:lnTo>
                  <a:pt x="15735" y="14040"/>
                </a:lnTo>
                <a:lnTo>
                  <a:pt x="16045" y="11880"/>
                </a:lnTo>
                <a:lnTo>
                  <a:pt x="19419" y="11880"/>
                </a:lnTo>
                <a:cubicBezTo>
                  <a:pt x="19419" y="11880"/>
                  <a:pt x="19006" y="14040"/>
                  <a:pt x="19006" y="14040"/>
                </a:cubicBezTo>
                <a:close/>
                <a:moveTo>
                  <a:pt x="18386" y="17280"/>
                </a:moveTo>
                <a:lnTo>
                  <a:pt x="15270" y="17280"/>
                </a:lnTo>
                <a:lnTo>
                  <a:pt x="15580" y="15120"/>
                </a:lnTo>
                <a:lnTo>
                  <a:pt x="18799" y="15120"/>
                </a:lnTo>
                <a:cubicBezTo>
                  <a:pt x="18799" y="15120"/>
                  <a:pt x="18386" y="17280"/>
                  <a:pt x="18386" y="17280"/>
                </a:cubicBezTo>
                <a:close/>
                <a:moveTo>
                  <a:pt x="17766" y="20520"/>
                </a:moveTo>
                <a:lnTo>
                  <a:pt x="14805" y="20520"/>
                </a:lnTo>
                <a:lnTo>
                  <a:pt x="15115" y="18360"/>
                </a:lnTo>
                <a:lnTo>
                  <a:pt x="18179" y="18360"/>
                </a:lnTo>
                <a:cubicBezTo>
                  <a:pt x="18179" y="18360"/>
                  <a:pt x="17766" y="20520"/>
                  <a:pt x="17766" y="20520"/>
                </a:cubicBezTo>
                <a:close/>
                <a:moveTo>
                  <a:pt x="11291" y="14040"/>
                </a:moveTo>
                <a:lnTo>
                  <a:pt x="11291" y="11880"/>
                </a:lnTo>
                <a:lnTo>
                  <a:pt x="15063" y="11880"/>
                </a:lnTo>
                <a:lnTo>
                  <a:pt x="14753" y="14040"/>
                </a:lnTo>
                <a:cubicBezTo>
                  <a:pt x="14753" y="14040"/>
                  <a:pt x="11291" y="14040"/>
                  <a:pt x="11291" y="14040"/>
                </a:cubicBezTo>
                <a:close/>
                <a:moveTo>
                  <a:pt x="14288" y="17280"/>
                </a:moveTo>
                <a:lnTo>
                  <a:pt x="11291" y="17280"/>
                </a:lnTo>
                <a:lnTo>
                  <a:pt x="11291" y="15120"/>
                </a:lnTo>
                <a:lnTo>
                  <a:pt x="14598" y="15120"/>
                </a:lnTo>
                <a:cubicBezTo>
                  <a:pt x="14598" y="15120"/>
                  <a:pt x="14288" y="17280"/>
                  <a:pt x="14288" y="17280"/>
                </a:cubicBezTo>
                <a:close/>
                <a:moveTo>
                  <a:pt x="13823" y="20520"/>
                </a:moveTo>
                <a:lnTo>
                  <a:pt x="11291" y="20520"/>
                </a:lnTo>
                <a:lnTo>
                  <a:pt x="11291" y="18360"/>
                </a:lnTo>
                <a:lnTo>
                  <a:pt x="14133" y="18360"/>
                </a:lnTo>
                <a:cubicBezTo>
                  <a:pt x="14133" y="18360"/>
                  <a:pt x="13823" y="20520"/>
                  <a:pt x="13823" y="20520"/>
                </a:cubicBezTo>
                <a:close/>
                <a:moveTo>
                  <a:pt x="10309" y="14040"/>
                </a:moveTo>
                <a:lnTo>
                  <a:pt x="6847" y="14040"/>
                </a:lnTo>
                <a:lnTo>
                  <a:pt x="6537" y="11880"/>
                </a:lnTo>
                <a:lnTo>
                  <a:pt x="10309" y="11880"/>
                </a:lnTo>
                <a:cubicBezTo>
                  <a:pt x="10309" y="11880"/>
                  <a:pt x="10309" y="14040"/>
                  <a:pt x="10309" y="14040"/>
                </a:cubicBezTo>
                <a:close/>
                <a:moveTo>
                  <a:pt x="10309" y="17280"/>
                </a:moveTo>
                <a:lnTo>
                  <a:pt x="7312" y="17280"/>
                </a:lnTo>
                <a:lnTo>
                  <a:pt x="7002" y="15120"/>
                </a:lnTo>
                <a:lnTo>
                  <a:pt x="10309" y="15120"/>
                </a:lnTo>
                <a:cubicBezTo>
                  <a:pt x="10309" y="15120"/>
                  <a:pt x="10309" y="17280"/>
                  <a:pt x="10309" y="17280"/>
                </a:cubicBezTo>
                <a:close/>
                <a:moveTo>
                  <a:pt x="10309" y="20520"/>
                </a:moveTo>
                <a:lnTo>
                  <a:pt x="7777" y="20520"/>
                </a:lnTo>
                <a:lnTo>
                  <a:pt x="7467" y="18360"/>
                </a:lnTo>
                <a:lnTo>
                  <a:pt x="10309" y="18360"/>
                </a:lnTo>
                <a:cubicBezTo>
                  <a:pt x="10309" y="18360"/>
                  <a:pt x="10309" y="20520"/>
                  <a:pt x="10309" y="20520"/>
                </a:cubicBezTo>
                <a:close/>
                <a:moveTo>
                  <a:pt x="3834" y="20520"/>
                </a:moveTo>
                <a:lnTo>
                  <a:pt x="3421" y="18360"/>
                </a:lnTo>
                <a:lnTo>
                  <a:pt x="6485" y="18360"/>
                </a:lnTo>
                <a:lnTo>
                  <a:pt x="6795" y="20520"/>
                </a:lnTo>
                <a:cubicBezTo>
                  <a:pt x="6795" y="20520"/>
                  <a:pt x="3834" y="20520"/>
                  <a:pt x="3834" y="20520"/>
                </a:cubicBezTo>
                <a:close/>
                <a:moveTo>
                  <a:pt x="2801" y="15120"/>
                </a:moveTo>
                <a:lnTo>
                  <a:pt x="6020" y="15120"/>
                </a:lnTo>
                <a:lnTo>
                  <a:pt x="6330" y="17280"/>
                </a:lnTo>
                <a:lnTo>
                  <a:pt x="3214" y="17280"/>
                </a:lnTo>
                <a:cubicBezTo>
                  <a:pt x="3214" y="17280"/>
                  <a:pt x="2801" y="15120"/>
                  <a:pt x="2801" y="15120"/>
                </a:cubicBezTo>
                <a:close/>
                <a:moveTo>
                  <a:pt x="2181" y="11880"/>
                </a:moveTo>
                <a:lnTo>
                  <a:pt x="5555" y="11880"/>
                </a:lnTo>
                <a:lnTo>
                  <a:pt x="5865" y="14040"/>
                </a:lnTo>
                <a:lnTo>
                  <a:pt x="2594" y="14040"/>
                </a:lnTo>
                <a:cubicBezTo>
                  <a:pt x="2594" y="14040"/>
                  <a:pt x="2181" y="11880"/>
                  <a:pt x="2181" y="11880"/>
                </a:cubicBezTo>
                <a:close/>
                <a:moveTo>
                  <a:pt x="20618" y="8640"/>
                </a:moveTo>
                <a:lnTo>
                  <a:pt x="982" y="8640"/>
                </a:lnTo>
                <a:cubicBezTo>
                  <a:pt x="440" y="8640"/>
                  <a:pt x="0" y="9124"/>
                  <a:pt x="0" y="9720"/>
                </a:cubicBezTo>
                <a:lnTo>
                  <a:pt x="0" y="10800"/>
                </a:lnTo>
                <a:cubicBezTo>
                  <a:pt x="0" y="11396"/>
                  <a:pt x="440" y="11880"/>
                  <a:pt x="982" y="11880"/>
                </a:cubicBezTo>
                <a:lnTo>
                  <a:pt x="1178" y="11880"/>
                </a:lnTo>
                <a:lnTo>
                  <a:pt x="2960" y="21191"/>
                </a:lnTo>
                <a:lnTo>
                  <a:pt x="2969" y="21189"/>
                </a:lnTo>
                <a:cubicBezTo>
                  <a:pt x="3023" y="21423"/>
                  <a:pt x="3207" y="21600"/>
                  <a:pt x="3436" y="21600"/>
                </a:cubicBezTo>
                <a:lnTo>
                  <a:pt x="18164" y="21600"/>
                </a:lnTo>
                <a:cubicBezTo>
                  <a:pt x="18393" y="21600"/>
                  <a:pt x="18577" y="21423"/>
                  <a:pt x="18631" y="21189"/>
                </a:cubicBezTo>
                <a:lnTo>
                  <a:pt x="18640" y="21191"/>
                </a:lnTo>
                <a:lnTo>
                  <a:pt x="20422" y="11880"/>
                </a:lnTo>
                <a:lnTo>
                  <a:pt x="20618" y="11880"/>
                </a:lnTo>
                <a:cubicBezTo>
                  <a:pt x="21160" y="11880"/>
                  <a:pt x="21600" y="11396"/>
                  <a:pt x="21600" y="10800"/>
                </a:cubicBezTo>
                <a:lnTo>
                  <a:pt x="21600" y="9720"/>
                </a:lnTo>
                <a:cubicBezTo>
                  <a:pt x="21600" y="9124"/>
                  <a:pt x="21160" y="8640"/>
                  <a:pt x="20618" y="8640"/>
                </a:cubicBezTo>
                <a:moveTo>
                  <a:pt x="8345" y="3780"/>
                </a:moveTo>
                <a:lnTo>
                  <a:pt x="10309" y="3780"/>
                </a:lnTo>
                <a:lnTo>
                  <a:pt x="10309" y="5940"/>
                </a:lnTo>
                <a:cubicBezTo>
                  <a:pt x="10309" y="6238"/>
                  <a:pt x="10529" y="6480"/>
                  <a:pt x="10800" y="6480"/>
                </a:cubicBezTo>
                <a:cubicBezTo>
                  <a:pt x="11071" y="6480"/>
                  <a:pt x="11291" y="6238"/>
                  <a:pt x="11291" y="5940"/>
                </a:cubicBezTo>
                <a:lnTo>
                  <a:pt x="11291" y="3780"/>
                </a:lnTo>
                <a:lnTo>
                  <a:pt x="13255" y="3780"/>
                </a:lnTo>
                <a:cubicBezTo>
                  <a:pt x="13525" y="3780"/>
                  <a:pt x="13745" y="3538"/>
                  <a:pt x="13745" y="3240"/>
                </a:cubicBezTo>
                <a:cubicBezTo>
                  <a:pt x="13745" y="2942"/>
                  <a:pt x="13525" y="2700"/>
                  <a:pt x="13255" y="2700"/>
                </a:cubicBezTo>
                <a:lnTo>
                  <a:pt x="11291" y="2700"/>
                </a:lnTo>
                <a:lnTo>
                  <a:pt x="11291" y="540"/>
                </a:lnTo>
                <a:cubicBezTo>
                  <a:pt x="11291" y="242"/>
                  <a:pt x="11071" y="0"/>
                  <a:pt x="10800" y="0"/>
                </a:cubicBezTo>
                <a:cubicBezTo>
                  <a:pt x="10529" y="0"/>
                  <a:pt x="10309" y="242"/>
                  <a:pt x="10309" y="540"/>
                </a:cubicBezTo>
                <a:lnTo>
                  <a:pt x="10309" y="2700"/>
                </a:lnTo>
                <a:lnTo>
                  <a:pt x="8345" y="2700"/>
                </a:lnTo>
                <a:cubicBezTo>
                  <a:pt x="8075" y="2700"/>
                  <a:pt x="7855" y="2942"/>
                  <a:pt x="7855" y="3240"/>
                </a:cubicBezTo>
                <a:cubicBezTo>
                  <a:pt x="7855" y="3538"/>
                  <a:pt x="8075" y="3780"/>
                  <a:pt x="8345" y="378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3" name="Shape 2823"/>
          <p:cNvSpPr/>
          <p:nvPr/>
        </p:nvSpPr>
        <p:spPr>
          <a:xfrm>
            <a:off x="15654626" y="3983089"/>
            <a:ext cx="558655" cy="444385"/>
          </a:xfrm>
          <a:custGeom>
            <a:avLst/>
            <a:gdLst/>
            <a:ahLst/>
            <a:cxnLst>
              <a:cxn ang="0">
                <a:pos x="wd2" y="hd2"/>
              </a:cxn>
              <a:cxn ang="5400000">
                <a:pos x="wd2" y="hd2"/>
              </a:cxn>
              <a:cxn ang="10800000">
                <a:pos x="wd2" y="hd2"/>
              </a:cxn>
              <a:cxn ang="16200000">
                <a:pos x="wd2" y="hd2"/>
              </a:cxn>
            </a:cxnLst>
            <a:rect l="0" t="0" r="r" b="b"/>
            <a:pathLst>
              <a:path w="21600" h="21600" extrusionOk="0">
                <a:moveTo>
                  <a:pt x="20618" y="9257"/>
                </a:moveTo>
                <a:lnTo>
                  <a:pt x="982" y="9257"/>
                </a:lnTo>
                <a:lnTo>
                  <a:pt x="982" y="8023"/>
                </a:lnTo>
                <a:lnTo>
                  <a:pt x="20618" y="8023"/>
                </a:lnTo>
                <a:cubicBezTo>
                  <a:pt x="20618" y="8023"/>
                  <a:pt x="20618" y="9257"/>
                  <a:pt x="20618" y="9257"/>
                </a:cubicBezTo>
                <a:close/>
                <a:moveTo>
                  <a:pt x="19006" y="12960"/>
                </a:moveTo>
                <a:lnTo>
                  <a:pt x="15735" y="12960"/>
                </a:lnTo>
                <a:lnTo>
                  <a:pt x="16045" y="10491"/>
                </a:lnTo>
                <a:lnTo>
                  <a:pt x="19419" y="10491"/>
                </a:lnTo>
                <a:cubicBezTo>
                  <a:pt x="19419" y="10491"/>
                  <a:pt x="19006" y="12960"/>
                  <a:pt x="19006" y="12960"/>
                </a:cubicBezTo>
                <a:close/>
                <a:moveTo>
                  <a:pt x="18386" y="16663"/>
                </a:moveTo>
                <a:lnTo>
                  <a:pt x="15270" y="16663"/>
                </a:lnTo>
                <a:lnTo>
                  <a:pt x="15580" y="14194"/>
                </a:lnTo>
                <a:lnTo>
                  <a:pt x="18799" y="14194"/>
                </a:lnTo>
                <a:cubicBezTo>
                  <a:pt x="18799" y="14194"/>
                  <a:pt x="18386" y="16663"/>
                  <a:pt x="18386" y="16663"/>
                </a:cubicBezTo>
                <a:close/>
                <a:moveTo>
                  <a:pt x="17765" y="20366"/>
                </a:moveTo>
                <a:lnTo>
                  <a:pt x="14805" y="20366"/>
                </a:lnTo>
                <a:lnTo>
                  <a:pt x="15115" y="17897"/>
                </a:lnTo>
                <a:lnTo>
                  <a:pt x="18179" y="17897"/>
                </a:lnTo>
                <a:cubicBezTo>
                  <a:pt x="18179" y="17897"/>
                  <a:pt x="17765" y="20366"/>
                  <a:pt x="17765" y="20366"/>
                </a:cubicBezTo>
                <a:close/>
                <a:moveTo>
                  <a:pt x="11291" y="12960"/>
                </a:moveTo>
                <a:lnTo>
                  <a:pt x="11291" y="10491"/>
                </a:lnTo>
                <a:lnTo>
                  <a:pt x="15063" y="10491"/>
                </a:lnTo>
                <a:lnTo>
                  <a:pt x="14753" y="12960"/>
                </a:lnTo>
                <a:cubicBezTo>
                  <a:pt x="14753" y="12960"/>
                  <a:pt x="11291" y="12960"/>
                  <a:pt x="11291" y="12960"/>
                </a:cubicBezTo>
                <a:close/>
                <a:moveTo>
                  <a:pt x="14288" y="16663"/>
                </a:moveTo>
                <a:lnTo>
                  <a:pt x="11291" y="16663"/>
                </a:lnTo>
                <a:lnTo>
                  <a:pt x="11291" y="14194"/>
                </a:lnTo>
                <a:lnTo>
                  <a:pt x="14598" y="14194"/>
                </a:lnTo>
                <a:cubicBezTo>
                  <a:pt x="14598" y="14194"/>
                  <a:pt x="14288" y="16663"/>
                  <a:pt x="14288" y="16663"/>
                </a:cubicBezTo>
                <a:close/>
                <a:moveTo>
                  <a:pt x="13823" y="20366"/>
                </a:moveTo>
                <a:lnTo>
                  <a:pt x="11291" y="20366"/>
                </a:lnTo>
                <a:lnTo>
                  <a:pt x="11291" y="17897"/>
                </a:lnTo>
                <a:lnTo>
                  <a:pt x="14133" y="17897"/>
                </a:lnTo>
                <a:cubicBezTo>
                  <a:pt x="14133" y="17897"/>
                  <a:pt x="13823" y="20366"/>
                  <a:pt x="13823" y="20366"/>
                </a:cubicBezTo>
                <a:close/>
                <a:moveTo>
                  <a:pt x="10309" y="12960"/>
                </a:moveTo>
                <a:lnTo>
                  <a:pt x="6847" y="12960"/>
                </a:lnTo>
                <a:lnTo>
                  <a:pt x="6537" y="10491"/>
                </a:lnTo>
                <a:lnTo>
                  <a:pt x="10309" y="10491"/>
                </a:lnTo>
                <a:cubicBezTo>
                  <a:pt x="10309" y="10491"/>
                  <a:pt x="10309" y="12960"/>
                  <a:pt x="10309" y="12960"/>
                </a:cubicBezTo>
                <a:close/>
                <a:moveTo>
                  <a:pt x="10309" y="16663"/>
                </a:moveTo>
                <a:lnTo>
                  <a:pt x="7312" y="16663"/>
                </a:lnTo>
                <a:lnTo>
                  <a:pt x="7002" y="14194"/>
                </a:lnTo>
                <a:lnTo>
                  <a:pt x="10309" y="14194"/>
                </a:lnTo>
                <a:cubicBezTo>
                  <a:pt x="10309" y="14194"/>
                  <a:pt x="10309" y="16663"/>
                  <a:pt x="10309" y="16663"/>
                </a:cubicBezTo>
                <a:close/>
                <a:moveTo>
                  <a:pt x="10309" y="20366"/>
                </a:moveTo>
                <a:lnTo>
                  <a:pt x="7777" y="20366"/>
                </a:lnTo>
                <a:lnTo>
                  <a:pt x="7467" y="17897"/>
                </a:lnTo>
                <a:lnTo>
                  <a:pt x="10309" y="17897"/>
                </a:lnTo>
                <a:cubicBezTo>
                  <a:pt x="10309" y="17897"/>
                  <a:pt x="10309" y="20366"/>
                  <a:pt x="10309" y="20366"/>
                </a:cubicBezTo>
                <a:close/>
                <a:moveTo>
                  <a:pt x="3834" y="20366"/>
                </a:moveTo>
                <a:lnTo>
                  <a:pt x="3421" y="17897"/>
                </a:lnTo>
                <a:lnTo>
                  <a:pt x="6485" y="17897"/>
                </a:lnTo>
                <a:lnTo>
                  <a:pt x="6795" y="20366"/>
                </a:lnTo>
                <a:cubicBezTo>
                  <a:pt x="6795" y="20366"/>
                  <a:pt x="3834" y="20366"/>
                  <a:pt x="3834" y="20366"/>
                </a:cubicBezTo>
                <a:close/>
                <a:moveTo>
                  <a:pt x="2801" y="14194"/>
                </a:moveTo>
                <a:lnTo>
                  <a:pt x="6020" y="14194"/>
                </a:lnTo>
                <a:lnTo>
                  <a:pt x="6330" y="16663"/>
                </a:lnTo>
                <a:lnTo>
                  <a:pt x="3214" y="16663"/>
                </a:lnTo>
                <a:cubicBezTo>
                  <a:pt x="3214" y="16663"/>
                  <a:pt x="2801" y="14194"/>
                  <a:pt x="2801" y="14194"/>
                </a:cubicBezTo>
                <a:close/>
                <a:moveTo>
                  <a:pt x="2181" y="10491"/>
                </a:moveTo>
                <a:lnTo>
                  <a:pt x="5555" y="10491"/>
                </a:lnTo>
                <a:lnTo>
                  <a:pt x="5865" y="12960"/>
                </a:lnTo>
                <a:lnTo>
                  <a:pt x="2594" y="12960"/>
                </a:lnTo>
                <a:cubicBezTo>
                  <a:pt x="2594" y="12960"/>
                  <a:pt x="2181" y="10491"/>
                  <a:pt x="2181" y="10491"/>
                </a:cubicBezTo>
                <a:close/>
                <a:moveTo>
                  <a:pt x="20618" y="6789"/>
                </a:moveTo>
                <a:lnTo>
                  <a:pt x="982" y="6789"/>
                </a:lnTo>
                <a:cubicBezTo>
                  <a:pt x="440" y="6789"/>
                  <a:pt x="0" y="7342"/>
                  <a:pt x="0" y="8023"/>
                </a:cubicBezTo>
                <a:lnTo>
                  <a:pt x="0" y="9257"/>
                </a:lnTo>
                <a:cubicBezTo>
                  <a:pt x="0" y="9939"/>
                  <a:pt x="440" y="10491"/>
                  <a:pt x="982" y="10491"/>
                </a:cubicBezTo>
                <a:lnTo>
                  <a:pt x="1178" y="10491"/>
                </a:lnTo>
                <a:lnTo>
                  <a:pt x="2960" y="21133"/>
                </a:lnTo>
                <a:lnTo>
                  <a:pt x="2969" y="21130"/>
                </a:lnTo>
                <a:cubicBezTo>
                  <a:pt x="3023" y="21398"/>
                  <a:pt x="3207" y="21600"/>
                  <a:pt x="3436" y="21600"/>
                </a:cubicBezTo>
                <a:lnTo>
                  <a:pt x="18164" y="21600"/>
                </a:lnTo>
                <a:cubicBezTo>
                  <a:pt x="18393" y="21600"/>
                  <a:pt x="18577" y="21398"/>
                  <a:pt x="18631" y="21130"/>
                </a:cubicBezTo>
                <a:lnTo>
                  <a:pt x="18640" y="21133"/>
                </a:lnTo>
                <a:lnTo>
                  <a:pt x="20422" y="10491"/>
                </a:lnTo>
                <a:lnTo>
                  <a:pt x="20618" y="10491"/>
                </a:lnTo>
                <a:cubicBezTo>
                  <a:pt x="21160" y="10491"/>
                  <a:pt x="21600" y="9939"/>
                  <a:pt x="21600" y="9257"/>
                </a:cubicBezTo>
                <a:lnTo>
                  <a:pt x="21600" y="8023"/>
                </a:lnTo>
                <a:cubicBezTo>
                  <a:pt x="21600" y="7342"/>
                  <a:pt x="21160" y="6789"/>
                  <a:pt x="20618" y="6789"/>
                </a:cubicBezTo>
                <a:moveTo>
                  <a:pt x="8345" y="1234"/>
                </a:moveTo>
                <a:lnTo>
                  <a:pt x="13255" y="1234"/>
                </a:lnTo>
                <a:cubicBezTo>
                  <a:pt x="13525" y="1234"/>
                  <a:pt x="13745" y="958"/>
                  <a:pt x="13745" y="617"/>
                </a:cubicBezTo>
                <a:cubicBezTo>
                  <a:pt x="13745" y="276"/>
                  <a:pt x="13525" y="0"/>
                  <a:pt x="13255" y="0"/>
                </a:cubicBezTo>
                <a:lnTo>
                  <a:pt x="8345" y="0"/>
                </a:lnTo>
                <a:cubicBezTo>
                  <a:pt x="8075" y="0"/>
                  <a:pt x="7855" y="276"/>
                  <a:pt x="7855" y="617"/>
                </a:cubicBezTo>
                <a:cubicBezTo>
                  <a:pt x="7855" y="958"/>
                  <a:pt x="8075" y="1234"/>
                  <a:pt x="8345" y="123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4" name="Shape 2824"/>
          <p:cNvSpPr/>
          <p:nvPr/>
        </p:nvSpPr>
        <p:spPr>
          <a:xfrm>
            <a:off x="16721148" y="3919605"/>
            <a:ext cx="558655" cy="558563"/>
          </a:xfrm>
          <a:custGeom>
            <a:avLst/>
            <a:gdLst/>
            <a:ahLst/>
            <a:cxnLst>
              <a:cxn ang="0">
                <a:pos x="wd2" y="hd2"/>
              </a:cxn>
              <a:cxn ang="5400000">
                <a:pos x="wd2" y="hd2"/>
              </a:cxn>
              <a:cxn ang="10800000">
                <a:pos x="wd2" y="hd2"/>
              </a:cxn>
              <a:cxn ang="16200000">
                <a:pos x="wd2" y="hd2"/>
              </a:cxn>
            </a:cxnLst>
            <a:rect l="0" t="0" r="r" b="b"/>
            <a:pathLst>
              <a:path w="21600" h="21388" extrusionOk="0">
                <a:moveTo>
                  <a:pt x="10309" y="9720"/>
                </a:moveTo>
                <a:lnTo>
                  <a:pt x="9327" y="9720"/>
                </a:lnTo>
                <a:cubicBezTo>
                  <a:pt x="9056" y="9720"/>
                  <a:pt x="8836" y="9937"/>
                  <a:pt x="8836" y="10206"/>
                </a:cubicBezTo>
                <a:cubicBezTo>
                  <a:pt x="8836" y="10475"/>
                  <a:pt x="9056" y="10692"/>
                  <a:pt x="9327" y="10692"/>
                </a:cubicBezTo>
                <a:lnTo>
                  <a:pt x="10309" y="10692"/>
                </a:lnTo>
                <a:cubicBezTo>
                  <a:pt x="10580" y="10692"/>
                  <a:pt x="10800" y="10475"/>
                  <a:pt x="10800" y="10206"/>
                </a:cubicBezTo>
                <a:cubicBezTo>
                  <a:pt x="10800" y="9937"/>
                  <a:pt x="10580" y="9720"/>
                  <a:pt x="10309" y="9720"/>
                </a:cubicBezTo>
                <a:moveTo>
                  <a:pt x="13255" y="18471"/>
                </a:moveTo>
                <a:lnTo>
                  <a:pt x="12273" y="18471"/>
                </a:lnTo>
                <a:cubicBezTo>
                  <a:pt x="12002" y="18471"/>
                  <a:pt x="11782" y="18689"/>
                  <a:pt x="11782" y="18957"/>
                </a:cubicBezTo>
                <a:cubicBezTo>
                  <a:pt x="11782" y="19226"/>
                  <a:pt x="12002" y="19443"/>
                  <a:pt x="12273" y="19443"/>
                </a:cubicBezTo>
                <a:lnTo>
                  <a:pt x="13255" y="19443"/>
                </a:lnTo>
                <a:cubicBezTo>
                  <a:pt x="13525" y="19443"/>
                  <a:pt x="13745" y="19226"/>
                  <a:pt x="13745" y="18957"/>
                </a:cubicBezTo>
                <a:cubicBezTo>
                  <a:pt x="13745" y="18689"/>
                  <a:pt x="13525" y="18471"/>
                  <a:pt x="13255" y="18471"/>
                </a:cubicBezTo>
                <a:moveTo>
                  <a:pt x="10309" y="18471"/>
                </a:moveTo>
                <a:lnTo>
                  <a:pt x="9327" y="18471"/>
                </a:lnTo>
                <a:cubicBezTo>
                  <a:pt x="9056" y="18471"/>
                  <a:pt x="8836" y="18689"/>
                  <a:pt x="8836" y="18957"/>
                </a:cubicBezTo>
                <a:cubicBezTo>
                  <a:pt x="8836" y="19226"/>
                  <a:pt x="9056" y="19443"/>
                  <a:pt x="9327" y="19443"/>
                </a:cubicBezTo>
                <a:lnTo>
                  <a:pt x="10309" y="19443"/>
                </a:lnTo>
                <a:cubicBezTo>
                  <a:pt x="10580" y="19443"/>
                  <a:pt x="10800" y="19226"/>
                  <a:pt x="10800" y="18957"/>
                </a:cubicBezTo>
                <a:cubicBezTo>
                  <a:pt x="10800" y="18689"/>
                  <a:pt x="10580" y="18471"/>
                  <a:pt x="10309" y="18471"/>
                </a:cubicBezTo>
                <a:moveTo>
                  <a:pt x="20618" y="15554"/>
                </a:moveTo>
                <a:cubicBezTo>
                  <a:pt x="20618" y="16091"/>
                  <a:pt x="20178" y="16526"/>
                  <a:pt x="19636" y="16526"/>
                </a:cubicBezTo>
                <a:lnTo>
                  <a:pt x="16691" y="16526"/>
                </a:lnTo>
                <a:cubicBezTo>
                  <a:pt x="16149" y="16526"/>
                  <a:pt x="15709" y="16091"/>
                  <a:pt x="15709" y="15554"/>
                </a:cubicBezTo>
                <a:lnTo>
                  <a:pt x="15709" y="13609"/>
                </a:lnTo>
                <a:cubicBezTo>
                  <a:pt x="15709" y="13073"/>
                  <a:pt x="16149" y="12637"/>
                  <a:pt x="16691" y="12637"/>
                </a:cubicBezTo>
                <a:lnTo>
                  <a:pt x="19636" y="12637"/>
                </a:lnTo>
                <a:cubicBezTo>
                  <a:pt x="20178" y="12637"/>
                  <a:pt x="20618" y="13073"/>
                  <a:pt x="20618" y="13609"/>
                </a:cubicBezTo>
                <a:cubicBezTo>
                  <a:pt x="20618" y="13609"/>
                  <a:pt x="20618" y="15554"/>
                  <a:pt x="20618" y="15554"/>
                </a:cubicBezTo>
                <a:close/>
                <a:moveTo>
                  <a:pt x="18655" y="19443"/>
                </a:moveTo>
                <a:cubicBezTo>
                  <a:pt x="18655" y="19980"/>
                  <a:pt x="18215" y="20416"/>
                  <a:pt x="17673" y="20416"/>
                </a:cubicBezTo>
                <a:lnTo>
                  <a:pt x="1964" y="20416"/>
                </a:lnTo>
                <a:cubicBezTo>
                  <a:pt x="1422" y="20416"/>
                  <a:pt x="982" y="19980"/>
                  <a:pt x="982" y="19443"/>
                </a:cubicBezTo>
                <a:lnTo>
                  <a:pt x="982" y="9720"/>
                </a:lnTo>
                <a:cubicBezTo>
                  <a:pt x="982" y="9183"/>
                  <a:pt x="1422" y="8747"/>
                  <a:pt x="1964" y="8747"/>
                </a:cubicBezTo>
                <a:lnTo>
                  <a:pt x="17673" y="8747"/>
                </a:lnTo>
                <a:cubicBezTo>
                  <a:pt x="18215" y="8747"/>
                  <a:pt x="18655" y="9183"/>
                  <a:pt x="18655" y="9720"/>
                </a:cubicBezTo>
                <a:lnTo>
                  <a:pt x="18655" y="11664"/>
                </a:lnTo>
                <a:lnTo>
                  <a:pt x="16691" y="11664"/>
                </a:lnTo>
                <a:cubicBezTo>
                  <a:pt x="15606" y="11664"/>
                  <a:pt x="14727" y="12535"/>
                  <a:pt x="14727" y="13609"/>
                </a:cubicBezTo>
                <a:lnTo>
                  <a:pt x="14727" y="15554"/>
                </a:lnTo>
                <a:cubicBezTo>
                  <a:pt x="14727" y="16628"/>
                  <a:pt x="15606" y="17499"/>
                  <a:pt x="16691" y="17499"/>
                </a:cubicBezTo>
                <a:lnTo>
                  <a:pt x="18655" y="17499"/>
                </a:lnTo>
                <a:cubicBezTo>
                  <a:pt x="18655" y="17499"/>
                  <a:pt x="18655" y="19443"/>
                  <a:pt x="18655" y="19443"/>
                </a:cubicBezTo>
                <a:close/>
                <a:moveTo>
                  <a:pt x="982" y="7775"/>
                </a:moveTo>
                <a:cubicBezTo>
                  <a:pt x="982" y="7238"/>
                  <a:pt x="1422" y="6803"/>
                  <a:pt x="1964" y="6803"/>
                </a:cubicBezTo>
                <a:lnTo>
                  <a:pt x="2555" y="6803"/>
                </a:lnTo>
                <a:lnTo>
                  <a:pt x="2817" y="7775"/>
                </a:lnTo>
                <a:lnTo>
                  <a:pt x="1964" y="7775"/>
                </a:lnTo>
                <a:cubicBezTo>
                  <a:pt x="1604" y="7775"/>
                  <a:pt x="1271" y="7878"/>
                  <a:pt x="982" y="8045"/>
                </a:cubicBezTo>
                <a:cubicBezTo>
                  <a:pt x="982" y="8045"/>
                  <a:pt x="982" y="7775"/>
                  <a:pt x="982" y="7775"/>
                </a:cubicBezTo>
                <a:close/>
                <a:moveTo>
                  <a:pt x="3721" y="3600"/>
                </a:moveTo>
                <a:lnTo>
                  <a:pt x="13629" y="1005"/>
                </a:lnTo>
                <a:cubicBezTo>
                  <a:pt x="14152" y="866"/>
                  <a:pt x="14690" y="1174"/>
                  <a:pt x="14831" y="1693"/>
                </a:cubicBezTo>
                <a:lnTo>
                  <a:pt x="15085" y="2631"/>
                </a:lnTo>
                <a:lnTo>
                  <a:pt x="3281" y="5731"/>
                </a:lnTo>
                <a:lnTo>
                  <a:pt x="3026" y="4791"/>
                </a:lnTo>
                <a:cubicBezTo>
                  <a:pt x="2886" y="4272"/>
                  <a:pt x="3197" y="3739"/>
                  <a:pt x="3721" y="3600"/>
                </a:cubicBezTo>
                <a:moveTo>
                  <a:pt x="15847" y="5448"/>
                </a:moveTo>
                <a:lnTo>
                  <a:pt x="16476" y="7775"/>
                </a:lnTo>
                <a:lnTo>
                  <a:pt x="6989" y="7775"/>
                </a:lnTo>
                <a:cubicBezTo>
                  <a:pt x="6989" y="7775"/>
                  <a:pt x="15847" y="5448"/>
                  <a:pt x="15847" y="5448"/>
                </a:cubicBezTo>
                <a:close/>
                <a:moveTo>
                  <a:pt x="17673" y="6803"/>
                </a:moveTo>
                <a:cubicBezTo>
                  <a:pt x="18215" y="6803"/>
                  <a:pt x="18655" y="7238"/>
                  <a:pt x="18655" y="7775"/>
                </a:cubicBezTo>
                <a:lnTo>
                  <a:pt x="18655" y="8045"/>
                </a:lnTo>
                <a:cubicBezTo>
                  <a:pt x="18365" y="7878"/>
                  <a:pt x="18032" y="7775"/>
                  <a:pt x="17673" y="7775"/>
                </a:cubicBezTo>
                <a:lnTo>
                  <a:pt x="17493" y="7775"/>
                </a:lnTo>
                <a:lnTo>
                  <a:pt x="17230" y="6803"/>
                </a:lnTo>
                <a:cubicBezTo>
                  <a:pt x="17230" y="6803"/>
                  <a:pt x="17673" y="6803"/>
                  <a:pt x="17673" y="6803"/>
                </a:cubicBezTo>
                <a:close/>
                <a:moveTo>
                  <a:pt x="19636" y="11664"/>
                </a:moveTo>
                <a:lnTo>
                  <a:pt x="19636" y="7775"/>
                </a:lnTo>
                <a:cubicBezTo>
                  <a:pt x="19636" y="6701"/>
                  <a:pt x="18757" y="5830"/>
                  <a:pt x="17673" y="5830"/>
                </a:cubicBezTo>
                <a:lnTo>
                  <a:pt x="16967" y="5830"/>
                </a:lnTo>
                <a:lnTo>
                  <a:pt x="15779" y="1441"/>
                </a:lnTo>
                <a:cubicBezTo>
                  <a:pt x="15498" y="404"/>
                  <a:pt x="14422" y="-212"/>
                  <a:pt x="13374" y="66"/>
                </a:cubicBezTo>
                <a:lnTo>
                  <a:pt x="3467" y="2660"/>
                </a:lnTo>
                <a:cubicBezTo>
                  <a:pt x="2419" y="2939"/>
                  <a:pt x="1798" y="4005"/>
                  <a:pt x="2078" y="5042"/>
                </a:cubicBezTo>
                <a:lnTo>
                  <a:pt x="2291" y="5830"/>
                </a:lnTo>
                <a:lnTo>
                  <a:pt x="1964" y="5830"/>
                </a:lnTo>
                <a:cubicBezTo>
                  <a:pt x="879" y="5830"/>
                  <a:pt x="0" y="6701"/>
                  <a:pt x="0" y="7775"/>
                </a:cubicBezTo>
                <a:lnTo>
                  <a:pt x="0" y="19443"/>
                </a:lnTo>
                <a:cubicBezTo>
                  <a:pt x="0" y="20517"/>
                  <a:pt x="879" y="21388"/>
                  <a:pt x="1964" y="21388"/>
                </a:cubicBezTo>
                <a:lnTo>
                  <a:pt x="17673" y="21388"/>
                </a:lnTo>
                <a:cubicBezTo>
                  <a:pt x="18757" y="21388"/>
                  <a:pt x="19636" y="20517"/>
                  <a:pt x="19636" y="19443"/>
                </a:cubicBezTo>
                <a:lnTo>
                  <a:pt x="19636" y="17499"/>
                </a:lnTo>
                <a:cubicBezTo>
                  <a:pt x="20721" y="17499"/>
                  <a:pt x="21600" y="16628"/>
                  <a:pt x="21600" y="15554"/>
                </a:cubicBezTo>
                <a:lnTo>
                  <a:pt x="21600" y="13609"/>
                </a:lnTo>
                <a:cubicBezTo>
                  <a:pt x="21600" y="12535"/>
                  <a:pt x="20721" y="11664"/>
                  <a:pt x="19636" y="11664"/>
                </a:cubicBezTo>
                <a:moveTo>
                  <a:pt x="13255" y="9720"/>
                </a:moveTo>
                <a:lnTo>
                  <a:pt x="12273" y="9720"/>
                </a:lnTo>
                <a:cubicBezTo>
                  <a:pt x="12002" y="9720"/>
                  <a:pt x="11782" y="9937"/>
                  <a:pt x="11782" y="10206"/>
                </a:cubicBezTo>
                <a:cubicBezTo>
                  <a:pt x="11782" y="10475"/>
                  <a:pt x="12002" y="10692"/>
                  <a:pt x="12273" y="10692"/>
                </a:cubicBezTo>
                <a:lnTo>
                  <a:pt x="13255" y="10692"/>
                </a:lnTo>
                <a:cubicBezTo>
                  <a:pt x="13525" y="10692"/>
                  <a:pt x="13745" y="10475"/>
                  <a:pt x="13745" y="10206"/>
                </a:cubicBezTo>
                <a:cubicBezTo>
                  <a:pt x="13745" y="9937"/>
                  <a:pt x="13525" y="9720"/>
                  <a:pt x="13255" y="9720"/>
                </a:cubicBezTo>
                <a:moveTo>
                  <a:pt x="7364" y="9720"/>
                </a:moveTo>
                <a:lnTo>
                  <a:pt x="6382" y="9720"/>
                </a:lnTo>
                <a:cubicBezTo>
                  <a:pt x="6111" y="9720"/>
                  <a:pt x="5891" y="9937"/>
                  <a:pt x="5891" y="10206"/>
                </a:cubicBezTo>
                <a:cubicBezTo>
                  <a:pt x="5891" y="10475"/>
                  <a:pt x="6111" y="10692"/>
                  <a:pt x="6382" y="10692"/>
                </a:cubicBezTo>
                <a:lnTo>
                  <a:pt x="7364" y="10692"/>
                </a:lnTo>
                <a:cubicBezTo>
                  <a:pt x="7634" y="10692"/>
                  <a:pt x="7855" y="10475"/>
                  <a:pt x="7855" y="10206"/>
                </a:cubicBezTo>
                <a:cubicBezTo>
                  <a:pt x="7855" y="9937"/>
                  <a:pt x="7634" y="9720"/>
                  <a:pt x="7364" y="9720"/>
                </a:cubicBezTo>
                <a:moveTo>
                  <a:pt x="17182" y="14095"/>
                </a:moveTo>
                <a:cubicBezTo>
                  <a:pt x="16911" y="14095"/>
                  <a:pt x="16691" y="14313"/>
                  <a:pt x="16691" y="14581"/>
                </a:cubicBezTo>
                <a:cubicBezTo>
                  <a:pt x="16691" y="14850"/>
                  <a:pt x="16911" y="15068"/>
                  <a:pt x="17182" y="15068"/>
                </a:cubicBezTo>
                <a:cubicBezTo>
                  <a:pt x="17453" y="15068"/>
                  <a:pt x="17673" y="14850"/>
                  <a:pt x="17673" y="14581"/>
                </a:cubicBezTo>
                <a:cubicBezTo>
                  <a:pt x="17673" y="14313"/>
                  <a:pt x="17453" y="14095"/>
                  <a:pt x="17182" y="14095"/>
                </a:cubicBezTo>
                <a:moveTo>
                  <a:pt x="16200" y="18471"/>
                </a:moveTo>
                <a:lnTo>
                  <a:pt x="15218" y="18471"/>
                </a:lnTo>
                <a:cubicBezTo>
                  <a:pt x="14947" y="18471"/>
                  <a:pt x="14727" y="18689"/>
                  <a:pt x="14727" y="18957"/>
                </a:cubicBezTo>
                <a:cubicBezTo>
                  <a:pt x="14727" y="19226"/>
                  <a:pt x="14947" y="19443"/>
                  <a:pt x="15218" y="19443"/>
                </a:cubicBezTo>
                <a:lnTo>
                  <a:pt x="16200" y="19443"/>
                </a:lnTo>
                <a:cubicBezTo>
                  <a:pt x="16471" y="19443"/>
                  <a:pt x="16691" y="19226"/>
                  <a:pt x="16691" y="18957"/>
                </a:cubicBezTo>
                <a:cubicBezTo>
                  <a:pt x="16691" y="18689"/>
                  <a:pt x="16471" y="18471"/>
                  <a:pt x="16200" y="18471"/>
                </a:cubicBezTo>
                <a:moveTo>
                  <a:pt x="15218" y="10692"/>
                </a:moveTo>
                <a:lnTo>
                  <a:pt x="16200" y="10692"/>
                </a:lnTo>
                <a:cubicBezTo>
                  <a:pt x="16471" y="10692"/>
                  <a:pt x="16691" y="10475"/>
                  <a:pt x="16691" y="10206"/>
                </a:cubicBezTo>
                <a:cubicBezTo>
                  <a:pt x="16691" y="9937"/>
                  <a:pt x="16471" y="9720"/>
                  <a:pt x="16200" y="9720"/>
                </a:cubicBezTo>
                <a:lnTo>
                  <a:pt x="15218" y="9720"/>
                </a:lnTo>
                <a:cubicBezTo>
                  <a:pt x="14947" y="9720"/>
                  <a:pt x="14727" y="9937"/>
                  <a:pt x="14727" y="10206"/>
                </a:cubicBezTo>
                <a:cubicBezTo>
                  <a:pt x="14727" y="10475"/>
                  <a:pt x="14947" y="10692"/>
                  <a:pt x="15218" y="10692"/>
                </a:cubicBezTo>
                <a:moveTo>
                  <a:pt x="4418" y="18471"/>
                </a:moveTo>
                <a:lnTo>
                  <a:pt x="3436" y="18471"/>
                </a:lnTo>
                <a:cubicBezTo>
                  <a:pt x="3166" y="18471"/>
                  <a:pt x="2945" y="18689"/>
                  <a:pt x="2945" y="18957"/>
                </a:cubicBezTo>
                <a:cubicBezTo>
                  <a:pt x="2945" y="19226"/>
                  <a:pt x="3166" y="19443"/>
                  <a:pt x="3436" y="19443"/>
                </a:cubicBezTo>
                <a:lnTo>
                  <a:pt x="4418" y="19443"/>
                </a:lnTo>
                <a:cubicBezTo>
                  <a:pt x="4689" y="19443"/>
                  <a:pt x="4909" y="19226"/>
                  <a:pt x="4909" y="18957"/>
                </a:cubicBezTo>
                <a:cubicBezTo>
                  <a:pt x="4909" y="18689"/>
                  <a:pt x="4689" y="18471"/>
                  <a:pt x="4418" y="18471"/>
                </a:cubicBezTo>
                <a:moveTo>
                  <a:pt x="7364" y="18471"/>
                </a:moveTo>
                <a:lnTo>
                  <a:pt x="6382" y="18471"/>
                </a:lnTo>
                <a:cubicBezTo>
                  <a:pt x="6111" y="18471"/>
                  <a:pt x="5891" y="18689"/>
                  <a:pt x="5891" y="18957"/>
                </a:cubicBezTo>
                <a:cubicBezTo>
                  <a:pt x="5891" y="19226"/>
                  <a:pt x="6111" y="19443"/>
                  <a:pt x="6382" y="19443"/>
                </a:cubicBezTo>
                <a:lnTo>
                  <a:pt x="7364" y="19443"/>
                </a:lnTo>
                <a:cubicBezTo>
                  <a:pt x="7634" y="19443"/>
                  <a:pt x="7855" y="19226"/>
                  <a:pt x="7855" y="18957"/>
                </a:cubicBezTo>
                <a:cubicBezTo>
                  <a:pt x="7855" y="18689"/>
                  <a:pt x="7634" y="18471"/>
                  <a:pt x="7364" y="18471"/>
                </a:cubicBezTo>
                <a:moveTo>
                  <a:pt x="4418" y="9720"/>
                </a:moveTo>
                <a:lnTo>
                  <a:pt x="3436" y="9720"/>
                </a:lnTo>
                <a:cubicBezTo>
                  <a:pt x="3166" y="9720"/>
                  <a:pt x="2945" y="9937"/>
                  <a:pt x="2945" y="10206"/>
                </a:cubicBezTo>
                <a:cubicBezTo>
                  <a:pt x="2945" y="10475"/>
                  <a:pt x="3166" y="10692"/>
                  <a:pt x="3436" y="10692"/>
                </a:cubicBezTo>
                <a:lnTo>
                  <a:pt x="4418" y="10692"/>
                </a:lnTo>
                <a:cubicBezTo>
                  <a:pt x="4689" y="10692"/>
                  <a:pt x="4909" y="10475"/>
                  <a:pt x="4909" y="10206"/>
                </a:cubicBezTo>
                <a:cubicBezTo>
                  <a:pt x="4909" y="9937"/>
                  <a:pt x="4689" y="9720"/>
                  <a:pt x="4418" y="972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5" name="Shape 2825"/>
          <p:cNvSpPr/>
          <p:nvPr/>
        </p:nvSpPr>
        <p:spPr>
          <a:xfrm>
            <a:off x="17787670" y="3995786"/>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3255" y="17550"/>
                </a:moveTo>
                <a:lnTo>
                  <a:pt x="12273" y="17550"/>
                </a:lnTo>
                <a:cubicBezTo>
                  <a:pt x="12001" y="17550"/>
                  <a:pt x="11782" y="17853"/>
                  <a:pt x="11782" y="18225"/>
                </a:cubicBezTo>
                <a:cubicBezTo>
                  <a:pt x="11782" y="18598"/>
                  <a:pt x="12001" y="18900"/>
                  <a:pt x="12273" y="18900"/>
                </a:cubicBezTo>
                <a:lnTo>
                  <a:pt x="13255" y="18900"/>
                </a:lnTo>
                <a:cubicBezTo>
                  <a:pt x="13526" y="18900"/>
                  <a:pt x="13745" y="18598"/>
                  <a:pt x="13745" y="18225"/>
                </a:cubicBezTo>
                <a:cubicBezTo>
                  <a:pt x="13745" y="17853"/>
                  <a:pt x="13526" y="17550"/>
                  <a:pt x="13255" y="17550"/>
                </a:cubicBezTo>
                <a:moveTo>
                  <a:pt x="10309" y="5400"/>
                </a:moveTo>
                <a:lnTo>
                  <a:pt x="9327" y="5400"/>
                </a:lnTo>
                <a:cubicBezTo>
                  <a:pt x="9056" y="5400"/>
                  <a:pt x="8836" y="5702"/>
                  <a:pt x="8836" y="6075"/>
                </a:cubicBezTo>
                <a:cubicBezTo>
                  <a:pt x="8836" y="6448"/>
                  <a:pt x="9056" y="6750"/>
                  <a:pt x="9327" y="6750"/>
                </a:cubicBezTo>
                <a:lnTo>
                  <a:pt x="10309" y="6750"/>
                </a:lnTo>
                <a:cubicBezTo>
                  <a:pt x="10580" y="6750"/>
                  <a:pt x="10800" y="6448"/>
                  <a:pt x="10800" y="6075"/>
                </a:cubicBezTo>
                <a:cubicBezTo>
                  <a:pt x="10800" y="5702"/>
                  <a:pt x="10580" y="5400"/>
                  <a:pt x="10309" y="5400"/>
                </a:cubicBezTo>
                <a:moveTo>
                  <a:pt x="16200" y="17550"/>
                </a:moveTo>
                <a:lnTo>
                  <a:pt x="15218" y="17550"/>
                </a:lnTo>
                <a:cubicBezTo>
                  <a:pt x="14947" y="17550"/>
                  <a:pt x="14727" y="17853"/>
                  <a:pt x="14727" y="18225"/>
                </a:cubicBezTo>
                <a:cubicBezTo>
                  <a:pt x="14727" y="18598"/>
                  <a:pt x="14947" y="18900"/>
                  <a:pt x="15218" y="18900"/>
                </a:cubicBezTo>
                <a:lnTo>
                  <a:pt x="16200" y="18900"/>
                </a:lnTo>
                <a:cubicBezTo>
                  <a:pt x="16471" y="18900"/>
                  <a:pt x="16691" y="18598"/>
                  <a:pt x="16691" y="18225"/>
                </a:cubicBezTo>
                <a:cubicBezTo>
                  <a:pt x="16691" y="17853"/>
                  <a:pt x="16471" y="17550"/>
                  <a:pt x="16200" y="17550"/>
                </a:cubicBezTo>
                <a:moveTo>
                  <a:pt x="13255" y="5400"/>
                </a:moveTo>
                <a:lnTo>
                  <a:pt x="12273" y="5400"/>
                </a:lnTo>
                <a:cubicBezTo>
                  <a:pt x="12001" y="5400"/>
                  <a:pt x="11782" y="5702"/>
                  <a:pt x="11782" y="6075"/>
                </a:cubicBezTo>
                <a:cubicBezTo>
                  <a:pt x="11782" y="6448"/>
                  <a:pt x="12001" y="6750"/>
                  <a:pt x="12273" y="6750"/>
                </a:cubicBezTo>
                <a:lnTo>
                  <a:pt x="13255" y="6750"/>
                </a:lnTo>
                <a:cubicBezTo>
                  <a:pt x="13526" y="6750"/>
                  <a:pt x="13745" y="6448"/>
                  <a:pt x="13745" y="6075"/>
                </a:cubicBezTo>
                <a:cubicBezTo>
                  <a:pt x="13745" y="5702"/>
                  <a:pt x="13526" y="5400"/>
                  <a:pt x="13255" y="5400"/>
                </a:cubicBezTo>
                <a:moveTo>
                  <a:pt x="10309" y="17550"/>
                </a:moveTo>
                <a:lnTo>
                  <a:pt x="9327" y="17550"/>
                </a:lnTo>
                <a:cubicBezTo>
                  <a:pt x="9056" y="17550"/>
                  <a:pt x="8836" y="17853"/>
                  <a:pt x="8836" y="18225"/>
                </a:cubicBezTo>
                <a:cubicBezTo>
                  <a:pt x="8836" y="18598"/>
                  <a:pt x="9056" y="18900"/>
                  <a:pt x="9327" y="18900"/>
                </a:cubicBezTo>
                <a:lnTo>
                  <a:pt x="10309" y="18900"/>
                </a:lnTo>
                <a:cubicBezTo>
                  <a:pt x="10580" y="18900"/>
                  <a:pt x="10800" y="18598"/>
                  <a:pt x="10800" y="18225"/>
                </a:cubicBezTo>
                <a:cubicBezTo>
                  <a:pt x="10800" y="17853"/>
                  <a:pt x="10580" y="17550"/>
                  <a:pt x="10309" y="17550"/>
                </a:cubicBezTo>
                <a:moveTo>
                  <a:pt x="4418" y="17550"/>
                </a:moveTo>
                <a:lnTo>
                  <a:pt x="3436" y="17550"/>
                </a:lnTo>
                <a:cubicBezTo>
                  <a:pt x="3165" y="17550"/>
                  <a:pt x="2945" y="17853"/>
                  <a:pt x="2945" y="18225"/>
                </a:cubicBezTo>
                <a:cubicBezTo>
                  <a:pt x="2945" y="18598"/>
                  <a:pt x="3165" y="18900"/>
                  <a:pt x="3436" y="18900"/>
                </a:cubicBezTo>
                <a:lnTo>
                  <a:pt x="4418" y="18900"/>
                </a:lnTo>
                <a:cubicBezTo>
                  <a:pt x="4690" y="18900"/>
                  <a:pt x="4909" y="18598"/>
                  <a:pt x="4909" y="18225"/>
                </a:cubicBezTo>
                <a:cubicBezTo>
                  <a:pt x="4909" y="17853"/>
                  <a:pt x="4690" y="17550"/>
                  <a:pt x="4418" y="17550"/>
                </a:cubicBezTo>
                <a:moveTo>
                  <a:pt x="15218" y="6750"/>
                </a:moveTo>
                <a:lnTo>
                  <a:pt x="16200" y="6750"/>
                </a:lnTo>
                <a:cubicBezTo>
                  <a:pt x="16471" y="6750"/>
                  <a:pt x="16691" y="6448"/>
                  <a:pt x="16691" y="6075"/>
                </a:cubicBezTo>
                <a:cubicBezTo>
                  <a:pt x="16691" y="5702"/>
                  <a:pt x="16471" y="5400"/>
                  <a:pt x="16200" y="5400"/>
                </a:cubicBezTo>
                <a:lnTo>
                  <a:pt x="15218" y="5400"/>
                </a:lnTo>
                <a:cubicBezTo>
                  <a:pt x="14947" y="5400"/>
                  <a:pt x="14727" y="5702"/>
                  <a:pt x="14727" y="6075"/>
                </a:cubicBezTo>
                <a:cubicBezTo>
                  <a:pt x="14727" y="6448"/>
                  <a:pt x="14947" y="6750"/>
                  <a:pt x="15218" y="6750"/>
                </a:cubicBezTo>
                <a:moveTo>
                  <a:pt x="20618" y="13500"/>
                </a:moveTo>
                <a:cubicBezTo>
                  <a:pt x="20618" y="14245"/>
                  <a:pt x="20178" y="14850"/>
                  <a:pt x="19636" y="14850"/>
                </a:cubicBezTo>
                <a:lnTo>
                  <a:pt x="16691" y="14850"/>
                </a:lnTo>
                <a:cubicBezTo>
                  <a:pt x="16149" y="14850"/>
                  <a:pt x="15709" y="14245"/>
                  <a:pt x="15709" y="13500"/>
                </a:cubicBezTo>
                <a:lnTo>
                  <a:pt x="15709" y="10800"/>
                </a:lnTo>
                <a:cubicBezTo>
                  <a:pt x="15709" y="10055"/>
                  <a:pt x="16149" y="9450"/>
                  <a:pt x="16691" y="9450"/>
                </a:cubicBezTo>
                <a:lnTo>
                  <a:pt x="19636" y="9450"/>
                </a:lnTo>
                <a:cubicBezTo>
                  <a:pt x="20178" y="9450"/>
                  <a:pt x="20618" y="10055"/>
                  <a:pt x="20618" y="10800"/>
                </a:cubicBezTo>
                <a:cubicBezTo>
                  <a:pt x="20618" y="10800"/>
                  <a:pt x="20618" y="13500"/>
                  <a:pt x="20618" y="13500"/>
                </a:cubicBezTo>
                <a:close/>
                <a:moveTo>
                  <a:pt x="18655" y="18900"/>
                </a:moveTo>
                <a:cubicBezTo>
                  <a:pt x="18655" y="19645"/>
                  <a:pt x="18214" y="20250"/>
                  <a:pt x="17673" y="20250"/>
                </a:cubicBezTo>
                <a:lnTo>
                  <a:pt x="1964" y="20250"/>
                </a:lnTo>
                <a:cubicBezTo>
                  <a:pt x="1422" y="20250"/>
                  <a:pt x="982" y="19645"/>
                  <a:pt x="982" y="18900"/>
                </a:cubicBezTo>
                <a:lnTo>
                  <a:pt x="982" y="5400"/>
                </a:lnTo>
                <a:cubicBezTo>
                  <a:pt x="982" y="4655"/>
                  <a:pt x="1422" y="4050"/>
                  <a:pt x="1964" y="4050"/>
                </a:cubicBezTo>
                <a:lnTo>
                  <a:pt x="17673" y="4050"/>
                </a:lnTo>
                <a:cubicBezTo>
                  <a:pt x="18214" y="4050"/>
                  <a:pt x="18655" y="4655"/>
                  <a:pt x="18655" y="5400"/>
                </a:cubicBezTo>
                <a:lnTo>
                  <a:pt x="18655" y="8100"/>
                </a:lnTo>
                <a:lnTo>
                  <a:pt x="16691" y="8100"/>
                </a:lnTo>
                <a:cubicBezTo>
                  <a:pt x="15606" y="8100"/>
                  <a:pt x="14727" y="9309"/>
                  <a:pt x="14727" y="10800"/>
                </a:cubicBezTo>
                <a:lnTo>
                  <a:pt x="14727" y="13500"/>
                </a:lnTo>
                <a:cubicBezTo>
                  <a:pt x="14727" y="14991"/>
                  <a:pt x="15606" y="16200"/>
                  <a:pt x="16691" y="16200"/>
                </a:cubicBezTo>
                <a:lnTo>
                  <a:pt x="18655" y="16200"/>
                </a:lnTo>
                <a:cubicBezTo>
                  <a:pt x="18655" y="16200"/>
                  <a:pt x="18655" y="18900"/>
                  <a:pt x="18655" y="18900"/>
                </a:cubicBezTo>
                <a:close/>
                <a:moveTo>
                  <a:pt x="982" y="2700"/>
                </a:moveTo>
                <a:cubicBezTo>
                  <a:pt x="982" y="1955"/>
                  <a:pt x="1422" y="1350"/>
                  <a:pt x="1964" y="1350"/>
                </a:cubicBezTo>
                <a:lnTo>
                  <a:pt x="17673" y="1350"/>
                </a:lnTo>
                <a:cubicBezTo>
                  <a:pt x="18214" y="1350"/>
                  <a:pt x="18655" y="1955"/>
                  <a:pt x="18655" y="2700"/>
                </a:cubicBezTo>
                <a:lnTo>
                  <a:pt x="18655" y="3075"/>
                </a:lnTo>
                <a:cubicBezTo>
                  <a:pt x="18365" y="2842"/>
                  <a:pt x="18032" y="2700"/>
                  <a:pt x="17673" y="2700"/>
                </a:cubicBezTo>
                <a:lnTo>
                  <a:pt x="1964" y="2700"/>
                </a:lnTo>
                <a:cubicBezTo>
                  <a:pt x="1604" y="2700"/>
                  <a:pt x="1271" y="2842"/>
                  <a:pt x="982" y="3075"/>
                </a:cubicBezTo>
                <a:cubicBezTo>
                  <a:pt x="982" y="3075"/>
                  <a:pt x="982" y="2700"/>
                  <a:pt x="982" y="2700"/>
                </a:cubicBezTo>
                <a:close/>
                <a:moveTo>
                  <a:pt x="19636" y="8100"/>
                </a:moveTo>
                <a:lnTo>
                  <a:pt x="19636" y="2700"/>
                </a:lnTo>
                <a:cubicBezTo>
                  <a:pt x="19636" y="1209"/>
                  <a:pt x="18757" y="0"/>
                  <a:pt x="17673" y="0"/>
                </a:cubicBezTo>
                <a:lnTo>
                  <a:pt x="1964" y="0"/>
                </a:lnTo>
                <a:cubicBezTo>
                  <a:pt x="879" y="0"/>
                  <a:pt x="0" y="1209"/>
                  <a:pt x="0" y="2700"/>
                </a:cubicBezTo>
                <a:lnTo>
                  <a:pt x="0" y="18900"/>
                </a:lnTo>
                <a:cubicBezTo>
                  <a:pt x="0" y="20391"/>
                  <a:pt x="879" y="21600"/>
                  <a:pt x="1964" y="21600"/>
                </a:cubicBezTo>
                <a:lnTo>
                  <a:pt x="17673" y="21600"/>
                </a:lnTo>
                <a:cubicBezTo>
                  <a:pt x="18757" y="21600"/>
                  <a:pt x="19636" y="20391"/>
                  <a:pt x="19636" y="18900"/>
                </a:cubicBezTo>
                <a:lnTo>
                  <a:pt x="19636" y="16200"/>
                </a:lnTo>
                <a:cubicBezTo>
                  <a:pt x="20721" y="16200"/>
                  <a:pt x="21600" y="14991"/>
                  <a:pt x="21600" y="13500"/>
                </a:cubicBezTo>
                <a:lnTo>
                  <a:pt x="21600" y="10800"/>
                </a:lnTo>
                <a:cubicBezTo>
                  <a:pt x="21600" y="9309"/>
                  <a:pt x="20721" y="8100"/>
                  <a:pt x="19636" y="8100"/>
                </a:cubicBezTo>
                <a:moveTo>
                  <a:pt x="17182" y="11475"/>
                </a:moveTo>
                <a:cubicBezTo>
                  <a:pt x="16910" y="11475"/>
                  <a:pt x="16691" y="11777"/>
                  <a:pt x="16691" y="12150"/>
                </a:cubicBezTo>
                <a:cubicBezTo>
                  <a:pt x="16691" y="12523"/>
                  <a:pt x="16910" y="12825"/>
                  <a:pt x="17182" y="12825"/>
                </a:cubicBezTo>
                <a:cubicBezTo>
                  <a:pt x="17453" y="12825"/>
                  <a:pt x="17673" y="12523"/>
                  <a:pt x="17673" y="12150"/>
                </a:cubicBezTo>
                <a:cubicBezTo>
                  <a:pt x="17673" y="11777"/>
                  <a:pt x="17453" y="11475"/>
                  <a:pt x="17182" y="11475"/>
                </a:cubicBezTo>
                <a:moveTo>
                  <a:pt x="7364" y="17550"/>
                </a:moveTo>
                <a:lnTo>
                  <a:pt x="6382" y="17550"/>
                </a:lnTo>
                <a:cubicBezTo>
                  <a:pt x="6110" y="17550"/>
                  <a:pt x="5891" y="17853"/>
                  <a:pt x="5891" y="18225"/>
                </a:cubicBezTo>
                <a:cubicBezTo>
                  <a:pt x="5891" y="18598"/>
                  <a:pt x="6110" y="18900"/>
                  <a:pt x="6382" y="18900"/>
                </a:cubicBezTo>
                <a:lnTo>
                  <a:pt x="7364" y="18900"/>
                </a:lnTo>
                <a:cubicBezTo>
                  <a:pt x="7635" y="18900"/>
                  <a:pt x="7855" y="18598"/>
                  <a:pt x="7855" y="18225"/>
                </a:cubicBezTo>
                <a:cubicBezTo>
                  <a:pt x="7855" y="17853"/>
                  <a:pt x="7635" y="17550"/>
                  <a:pt x="7364" y="17550"/>
                </a:cubicBezTo>
                <a:moveTo>
                  <a:pt x="7364" y="5400"/>
                </a:moveTo>
                <a:lnTo>
                  <a:pt x="6382" y="5400"/>
                </a:lnTo>
                <a:cubicBezTo>
                  <a:pt x="6110" y="5400"/>
                  <a:pt x="5891" y="5702"/>
                  <a:pt x="5891" y="6075"/>
                </a:cubicBezTo>
                <a:cubicBezTo>
                  <a:pt x="5891" y="6448"/>
                  <a:pt x="6110" y="6750"/>
                  <a:pt x="6382" y="6750"/>
                </a:cubicBezTo>
                <a:lnTo>
                  <a:pt x="7364" y="6750"/>
                </a:lnTo>
                <a:cubicBezTo>
                  <a:pt x="7635" y="6750"/>
                  <a:pt x="7855" y="6448"/>
                  <a:pt x="7855" y="6075"/>
                </a:cubicBezTo>
                <a:cubicBezTo>
                  <a:pt x="7855" y="5702"/>
                  <a:pt x="7635" y="5400"/>
                  <a:pt x="7364" y="5400"/>
                </a:cubicBezTo>
                <a:moveTo>
                  <a:pt x="4418" y="5400"/>
                </a:moveTo>
                <a:lnTo>
                  <a:pt x="3436" y="5400"/>
                </a:lnTo>
                <a:cubicBezTo>
                  <a:pt x="3165" y="5400"/>
                  <a:pt x="2945" y="5702"/>
                  <a:pt x="2945" y="6075"/>
                </a:cubicBezTo>
                <a:cubicBezTo>
                  <a:pt x="2945" y="6448"/>
                  <a:pt x="3165" y="6750"/>
                  <a:pt x="3436" y="6750"/>
                </a:cubicBezTo>
                <a:lnTo>
                  <a:pt x="4418" y="6750"/>
                </a:lnTo>
                <a:cubicBezTo>
                  <a:pt x="4690" y="6750"/>
                  <a:pt x="4909" y="6448"/>
                  <a:pt x="4909" y="6075"/>
                </a:cubicBezTo>
                <a:cubicBezTo>
                  <a:pt x="4909" y="5702"/>
                  <a:pt x="4690" y="5400"/>
                  <a:pt x="4418" y="5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6" name="Shape 2826"/>
          <p:cNvSpPr/>
          <p:nvPr/>
        </p:nvSpPr>
        <p:spPr>
          <a:xfrm>
            <a:off x="18854193" y="3970392"/>
            <a:ext cx="558655" cy="457529"/>
          </a:xfrm>
          <a:custGeom>
            <a:avLst/>
            <a:gdLst/>
            <a:ahLst/>
            <a:cxnLst>
              <a:cxn ang="0">
                <a:pos x="wd2" y="hd2"/>
              </a:cxn>
              <a:cxn ang="5400000">
                <a:pos x="wd2" y="hd2"/>
              </a:cxn>
              <a:cxn ang="10800000">
                <a:pos x="wd2" y="hd2"/>
              </a:cxn>
              <a:cxn ang="16200000">
                <a:pos x="wd2" y="hd2"/>
              </a:cxn>
            </a:cxnLst>
            <a:rect l="0" t="0" r="r" b="b"/>
            <a:pathLst>
              <a:path w="21600" h="21600" extrusionOk="0">
                <a:moveTo>
                  <a:pt x="10309" y="7214"/>
                </a:moveTo>
                <a:lnTo>
                  <a:pt x="9327" y="7214"/>
                </a:lnTo>
                <a:cubicBezTo>
                  <a:pt x="9056" y="7214"/>
                  <a:pt x="8836" y="7482"/>
                  <a:pt x="8836" y="7813"/>
                </a:cubicBezTo>
                <a:cubicBezTo>
                  <a:pt x="8836" y="8145"/>
                  <a:pt x="9056" y="8413"/>
                  <a:pt x="9327" y="8413"/>
                </a:cubicBezTo>
                <a:lnTo>
                  <a:pt x="10309" y="8413"/>
                </a:lnTo>
                <a:cubicBezTo>
                  <a:pt x="10580" y="8413"/>
                  <a:pt x="10800" y="8145"/>
                  <a:pt x="10800" y="7813"/>
                </a:cubicBezTo>
                <a:cubicBezTo>
                  <a:pt x="10800" y="7482"/>
                  <a:pt x="10580" y="7214"/>
                  <a:pt x="10309" y="7214"/>
                </a:cubicBezTo>
                <a:moveTo>
                  <a:pt x="7364" y="7214"/>
                </a:moveTo>
                <a:lnTo>
                  <a:pt x="6382" y="7214"/>
                </a:lnTo>
                <a:cubicBezTo>
                  <a:pt x="6110" y="7214"/>
                  <a:pt x="5891" y="7482"/>
                  <a:pt x="5891" y="7813"/>
                </a:cubicBezTo>
                <a:cubicBezTo>
                  <a:pt x="5891" y="8145"/>
                  <a:pt x="6110" y="8413"/>
                  <a:pt x="6382" y="8413"/>
                </a:cubicBezTo>
                <a:lnTo>
                  <a:pt x="7364" y="8413"/>
                </a:lnTo>
                <a:cubicBezTo>
                  <a:pt x="7635" y="8413"/>
                  <a:pt x="7855" y="8145"/>
                  <a:pt x="7855" y="7813"/>
                </a:cubicBezTo>
                <a:cubicBezTo>
                  <a:pt x="7855" y="7482"/>
                  <a:pt x="7635" y="7214"/>
                  <a:pt x="7364" y="7214"/>
                </a:cubicBezTo>
                <a:moveTo>
                  <a:pt x="10309" y="18004"/>
                </a:moveTo>
                <a:lnTo>
                  <a:pt x="9327" y="18004"/>
                </a:lnTo>
                <a:cubicBezTo>
                  <a:pt x="9056" y="18004"/>
                  <a:pt x="8836" y="18272"/>
                  <a:pt x="8836" y="18603"/>
                </a:cubicBezTo>
                <a:cubicBezTo>
                  <a:pt x="8836" y="18935"/>
                  <a:pt x="9056" y="19202"/>
                  <a:pt x="9327" y="19202"/>
                </a:cubicBezTo>
                <a:lnTo>
                  <a:pt x="10309" y="19202"/>
                </a:lnTo>
                <a:cubicBezTo>
                  <a:pt x="10580" y="19202"/>
                  <a:pt x="10800" y="18935"/>
                  <a:pt x="10800" y="18603"/>
                </a:cubicBezTo>
                <a:cubicBezTo>
                  <a:pt x="10800" y="18272"/>
                  <a:pt x="10580" y="18004"/>
                  <a:pt x="10309" y="18004"/>
                </a:cubicBezTo>
                <a:moveTo>
                  <a:pt x="13255" y="18004"/>
                </a:moveTo>
                <a:lnTo>
                  <a:pt x="12273" y="18004"/>
                </a:lnTo>
                <a:cubicBezTo>
                  <a:pt x="12001" y="18004"/>
                  <a:pt x="11782" y="18272"/>
                  <a:pt x="11782" y="18603"/>
                </a:cubicBezTo>
                <a:cubicBezTo>
                  <a:pt x="11782" y="18935"/>
                  <a:pt x="12001" y="19202"/>
                  <a:pt x="12273" y="19202"/>
                </a:cubicBezTo>
                <a:lnTo>
                  <a:pt x="13255" y="19202"/>
                </a:lnTo>
                <a:cubicBezTo>
                  <a:pt x="13526" y="19202"/>
                  <a:pt x="13745" y="18935"/>
                  <a:pt x="13745" y="18603"/>
                </a:cubicBezTo>
                <a:cubicBezTo>
                  <a:pt x="13745" y="18272"/>
                  <a:pt x="13526" y="18004"/>
                  <a:pt x="13255" y="18004"/>
                </a:cubicBezTo>
                <a:moveTo>
                  <a:pt x="20618" y="14407"/>
                </a:moveTo>
                <a:cubicBezTo>
                  <a:pt x="20618" y="15069"/>
                  <a:pt x="20178" y="15606"/>
                  <a:pt x="19636" y="15606"/>
                </a:cubicBezTo>
                <a:lnTo>
                  <a:pt x="16691" y="15606"/>
                </a:lnTo>
                <a:cubicBezTo>
                  <a:pt x="16148" y="15606"/>
                  <a:pt x="15709" y="15069"/>
                  <a:pt x="15709" y="14407"/>
                </a:cubicBezTo>
                <a:lnTo>
                  <a:pt x="15709" y="12009"/>
                </a:lnTo>
                <a:cubicBezTo>
                  <a:pt x="15709" y="11348"/>
                  <a:pt x="16148" y="10811"/>
                  <a:pt x="16691" y="10811"/>
                </a:cubicBezTo>
                <a:lnTo>
                  <a:pt x="19636" y="10811"/>
                </a:lnTo>
                <a:cubicBezTo>
                  <a:pt x="20178" y="10811"/>
                  <a:pt x="20618" y="11348"/>
                  <a:pt x="20618" y="12009"/>
                </a:cubicBezTo>
                <a:cubicBezTo>
                  <a:pt x="20618" y="12009"/>
                  <a:pt x="20618" y="14407"/>
                  <a:pt x="20618" y="14407"/>
                </a:cubicBezTo>
                <a:close/>
                <a:moveTo>
                  <a:pt x="18655" y="19202"/>
                </a:moveTo>
                <a:cubicBezTo>
                  <a:pt x="18655" y="19864"/>
                  <a:pt x="18214" y="20401"/>
                  <a:pt x="17673" y="20401"/>
                </a:cubicBezTo>
                <a:lnTo>
                  <a:pt x="1964" y="20401"/>
                </a:lnTo>
                <a:cubicBezTo>
                  <a:pt x="1421" y="20401"/>
                  <a:pt x="982" y="19864"/>
                  <a:pt x="982" y="19202"/>
                </a:cubicBezTo>
                <a:lnTo>
                  <a:pt x="982" y="7214"/>
                </a:lnTo>
                <a:cubicBezTo>
                  <a:pt x="982" y="6553"/>
                  <a:pt x="1421" y="6015"/>
                  <a:pt x="1964" y="6015"/>
                </a:cubicBezTo>
                <a:lnTo>
                  <a:pt x="17673" y="6015"/>
                </a:lnTo>
                <a:cubicBezTo>
                  <a:pt x="18214" y="6015"/>
                  <a:pt x="18655" y="6553"/>
                  <a:pt x="18655" y="7214"/>
                </a:cubicBezTo>
                <a:lnTo>
                  <a:pt x="18655" y="9612"/>
                </a:lnTo>
                <a:lnTo>
                  <a:pt x="16691" y="9612"/>
                </a:lnTo>
                <a:cubicBezTo>
                  <a:pt x="15606" y="9612"/>
                  <a:pt x="14727" y="10685"/>
                  <a:pt x="14727" y="12009"/>
                </a:cubicBezTo>
                <a:lnTo>
                  <a:pt x="14727" y="14407"/>
                </a:lnTo>
                <a:cubicBezTo>
                  <a:pt x="14727" y="15731"/>
                  <a:pt x="15606" y="16805"/>
                  <a:pt x="16691" y="16805"/>
                </a:cubicBezTo>
                <a:lnTo>
                  <a:pt x="18655" y="16805"/>
                </a:lnTo>
                <a:cubicBezTo>
                  <a:pt x="18655" y="16805"/>
                  <a:pt x="18655" y="19202"/>
                  <a:pt x="18655" y="19202"/>
                </a:cubicBezTo>
                <a:close/>
                <a:moveTo>
                  <a:pt x="982" y="4816"/>
                </a:moveTo>
                <a:cubicBezTo>
                  <a:pt x="982" y="4155"/>
                  <a:pt x="1420" y="3618"/>
                  <a:pt x="1963" y="3618"/>
                </a:cubicBezTo>
                <a:lnTo>
                  <a:pt x="1692" y="4850"/>
                </a:lnTo>
                <a:cubicBezTo>
                  <a:pt x="1436" y="4894"/>
                  <a:pt x="1197" y="4996"/>
                  <a:pt x="982" y="5149"/>
                </a:cubicBezTo>
                <a:cubicBezTo>
                  <a:pt x="982" y="5149"/>
                  <a:pt x="982" y="4816"/>
                  <a:pt x="982" y="4816"/>
                </a:cubicBezTo>
                <a:close/>
                <a:moveTo>
                  <a:pt x="3451" y="1468"/>
                </a:moveTo>
                <a:lnTo>
                  <a:pt x="13684" y="4816"/>
                </a:lnTo>
                <a:lnTo>
                  <a:pt x="2716" y="4816"/>
                </a:lnTo>
                <a:cubicBezTo>
                  <a:pt x="2716" y="4816"/>
                  <a:pt x="3451" y="1468"/>
                  <a:pt x="3451" y="1468"/>
                </a:cubicBezTo>
                <a:close/>
                <a:moveTo>
                  <a:pt x="16776" y="2582"/>
                </a:moveTo>
                <a:lnTo>
                  <a:pt x="16982" y="4654"/>
                </a:lnTo>
                <a:lnTo>
                  <a:pt x="12560" y="3208"/>
                </a:lnTo>
                <a:cubicBezTo>
                  <a:pt x="12560" y="3208"/>
                  <a:pt x="16776" y="2582"/>
                  <a:pt x="16776" y="2582"/>
                </a:cubicBezTo>
                <a:close/>
                <a:moveTo>
                  <a:pt x="18655" y="4816"/>
                </a:moveTo>
                <a:lnTo>
                  <a:pt x="18655" y="5149"/>
                </a:lnTo>
                <a:cubicBezTo>
                  <a:pt x="18453" y="5005"/>
                  <a:pt x="18231" y="4904"/>
                  <a:pt x="17992" y="4856"/>
                </a:cubicBezTo>
                <a:lnTo>
                  <a:pt x="17871" y="3642"/>
                </a:lnTo>
                <a:cubicBezTo>
                  <a:pt x="18318" y="3754"/>
                  <a:pt x="18655" y="4237"/>
                  <a:pt x="18655" y="4816"/>
                </a:cubicBezTo>
                <a:moveTo>
                  <a:pt x="19636" y="9612"/>
                </a:moveTo>
                <a:lnTo>
                  <a:pt x="19636" y="4816"/>
                </a:lnTo>
                <a:cubicBezTo>
                  <a:pt x="19636" y="3525"/>
                  <a:pt x="18798" y="2479"/>
                  <a:pt x="17750" y="2428"/>
                </a:cubicBezTo>
                <a:lnTo>
                  <a:pt x="17633" y="1247"/>
                </a:lnTo>
                <a:lnTo>
                  <a:pt x="10020" y="2377"/>
                </a:lnTo>
                <a:lnTo>
                  <a:pt x="2757" y="0"/>
                </a:lnTo>
                <a:lnTo>
                  <a:pt x="2226" y="2419"/>
                </a:lnTo>
                <a:lnTo>
                  <a:pt x="1964" y="2419"/>
                </a:lnTo>
                <a:cubicBezTo>
                  <a:pt x="879" y="2419"/>
                  <a:pt x="0" y="3492"/>
                  <a:pt x="0" y="4816"/>
                </a:cubicBezTo>
                <a:lnTo>
                  <a:pt x="0" y="19202"/>
                </a:lnTo>
                <a:cubicBezTo>
                  <a:pt x="0" y="20526"/>
                  <a:pt x="879" y="21600"/>
                  <a:pt x="1964" y="21600"/>
                </a:cubicBezTo>
                <a:lnTo>
                  <a:pt x="17673" y="21600"/>
                </a:lnTo>
                <a:cubicBezTo>
                  <a:pt x="18757" y="21600"/>
                  <a:pt x="19636" y="20526"/>
                  <a:pt x="19636" y="19202"/>
                </a:cubicBezTo>
                <a:lnTo>
                  <a:pt x="19636" y="16805"/>
                </a:lnTo>
                <a:cubicBezTo>
                  <a:pt x="20721" y="16805"/>
                  <a:pt x="21600" y="15731"/>
                  <a:pt x="21600" y="14407"/>
                </a:cubicBezTo>
                <a:lnTo>
                  <a:pt x="21600" y="12009"/>
                </a:lnTo>
                <a:cubicBezTo>
                  <a:pt x="21600" y="10685"/>
                  <a:pt x="20721" y="9612"/>
                  <a:pt x="19636" y="9612"/>
                </a:cubicBezTo>
                <a:moveTo>
                  <a:pt x="13255" y="7214"/>
                </a:moveTo>
                <a:lnTo>
                  <a:pt x="12273" y="7214"/>
                </a:lnTo>
                <a:cubicBezTo>
                  <a:pt x="12001" y="7214"/>
                  <a:pt x="11782" y="7482"/>
                  <a:pt x="11782" y="7813"/>
                </a:cubicBezTo>
                <a:cubicBezTo>
                  <a:pt x="11782" y="8145"/>
                  <a:pt x="12001" y="8413"/>
                  <a:pt x="12273" y="8413"/>
                </a:cubicBezTo>
                <a:lnTo>
                  <a:pt x="13255" y="8413"/>
                </a:lnTo>
                <a:cubicBezTo>
                  <a:pt x="13526" y="8413"/>
                  <a:pt x="13745" y="8145"/>
                  <a:pt x="13745" y="7813"/>
                </a:cubicBezTo>
                <a:cubicBezTo>
                  <a:pt x="13745" y="7482"/>
                  <a:pt x="13526" y="7214"/>
                  <a:pt x="13255" y="7214"/>
                </a:cubicBezTo>
                <a:moveTo>
                  <a:pt x="16200" y="18004"/>
                </a:moveTo>
                <a:lnTo>
                  <a:pt x="15218" y="18004"/>
                </a:lnTo>
                <a:cubicBezTo>
                  <a:pt x="14947" y="18004"/>
                  <a:pt x="14727" y="18272"/>
                  <a:pt x="14727" y="18603"/>
                </a:cubicBezTo>
                <a:cubicBezTo>
                  <a:pt x="14727" y="18935"/>
                  <a:pt x="14947" y="19202"/>
                  <a:pt x="15218" y="19202"/>
                </a:cubicBezTo>
                <a:lnTo>
                  <a:pt x="16200" y="19202"/>
                </a:lnTo>
                <a:cubicBezTo>
                  <a:pt x="16471" y="19202"/>
                  <a:pt x="16691" y="18935"/>
                  <a:pt x="16691" y="18603"/>
                </a:cubicBezTo>
                <a:cubicBezTo>
                  <a:pt x="16691" y="18272"/>
                  <a:pt x="16471" y="18004"/>
                  <a:pt x="16200" y="18004"/>
                </a:cubicBezTo>
                <a:moveTo>
                  <a:pt x="17182" y="12609"/>
                </a:moveTo>
                <a:cubicBezTo>
                  <a:pt x="16910" y="12609"/>
                  <a:pt x="16691" y="12877"/>
                  <a:pt x="16691" y="13208"/>
                </a:cubicBezTo>
                <a:cubicBezTo>
                  <a:pt x="16691" y="13540"/>
                  <a:pt x="16910" y="13808"/>
                  <a:pt x="17182" y="13808"/>
                </a:cubicBezTo>
                <a:cubicBezTo>
                  <a:pt x="17453" y="13808"/>
                  <a:pt x="17673" y="13540"/>
                  <a:pt x="17673" y="13208"/>
                </a:cubicBezTo>
                <a:cubicBezTo>
                  <a:pt x="17673" y="12877"/>
                  <a:pt x="17453" y="12609"/>
                  <a:pt x="17182" y="12609"/>
                </a:cubicBezTo>
                <a:moveTo>
                  <a:pt x="4418" y="7214"/>
                </a:moveTo>
                <a:lnTo>
                  <a:pt x="3436" y="7214"/>
                </a:lnTo>
                <a:cubicBezTo>
                  <a:pt x="3165" y="7214"/>
                  <a:pt x="2945" y="7482"/>
                  <a:pt x="2945" y="7813"/>
                </a:cubicBezTo>
                <a:cubicBezTo>
                  <a:pt x="2945" y="8145"/>
                  <a:pt x="3165" y="8413"/>
                  <a:pt x="3436" y="8413"/>
                </a:cubicBezTo>
                <a:lnTo>
                  <a:pt x="4418" y="8413"/>
                </a:lnTo>
                <a:cubicBezTo>
                  <a:pt x="4690" y="8413"/>
                  <a:pt x="4909" y="8145"/>
                  <a:pt x="4909" y="7813"/>
                </a:cubicBezTo>
                <a:cubicBezTo>
                  <a:pt x="4909" y="7482"/>
                  <a:pt x="4690" y="7214"/>
                  <a:pt x="4418" y="7214"/>
                </a:cubicBezTo>
                <a:moveTo>
                  <a:pt x="15218" y="8413"/>
                </a:moveTo>
                <a:lnTo>
                  <a:pt x="16200" y="8413"/>
                </a:lnTo>
                <a:cubicBezTo>
                  <a:pt x="16471" y="8413"/>
                  <a:pt x="16691" y="8145"/>
                  <a:pt x="16691" y="7813"/>
                </a:cubicBezTo>
                <a:cubicBezTo>
                  <a:pt x="16691" y="7482"/>
                  <a:pt x="16471" y="7214"/>
                  <a:pt x="16200" y="7214"/>
                </a:cubicBezTo>
                <a:lnTo>
                  <a:pt x="15218" y="7214"/>
                </a:lnTo>
                <a:cubicBezTo>
                  <a:pt x="14947" y="7214"/>
                  <a:pt x="14727" y="7482"/>
                  <a:pt x="14727" y="7813"/>
                </a:cubicBezTo>
                <a:cubicBezTo>
                  <a:pt x="14727" y="8145"/>
                  <a:pt x="14947" y="8413"/>
                  <a:pt x="15218" y="8413"/>
                </a:cubicBezTo>
                <a:moveTo>
                  <a:pt x="7364" y="18004"/>
                </a:moveTo>
                <a:lnTo>
                  <a:pt x="6382" y="18004"/>
                </a:lnTo>
                <a:cubicBezTo>
                  <a:pt x="6110" y="18004"/>
                  <a:pt x="5891" y="18272"/>
                  <a:pt x="5891" y="18603"/>
                </a:cubicBezTo>
                <a:cubicBezTo>
                  <a:pt x="5891" y="18935"/>
                  <a:pt x="6110" y="19202"/>
                  <a:pt x="6382" y="19202"/>
                </a:cubicBezTo>
                <a:lnTo>
                  <a:pt x="7364" y="19202"/>
                </a:lnTo>
                <a:cubicBezTo>
                  <a:pt x="7635" y="19202"/>
                  <a:pt x="7855" y="18935"/>
                  <a:pt x="7855" y="18603"/>
                </a:cubicBezTo>
                <a:cubicBezTo>
                  <a:pt x="7855" y="18272"/>
                  <a:pt x="7635" y="18004"/>
                  <a:pt x="7364" y="18004"/>
                </a:cubicBezTo>
                <a:moveTo>
                  <a:pt x="4418" y="18004"/>
                </a:moveTo>
                <a:lnTo>
                  <a:pt x="3436" y="18004"/>
                </a:lnTo>
                <a:cubicBezTo>
                  <a:pt x="3165" y="18004"/>
                  <a:pt x="2945" y="18272"/>
                  <a:pt x="2945" y="18603"/>
                </a:cubicBezTo>
                <a:cubicBezTo>
                  <a:pt x="2945" y="18935"/>
                  <a:pt x="3165" y="19202"/>
                  <a:pt x="3436" y="19202"/>
                </a:cubicBezTo>
                <a:lnTo>
                  <a:pt x="4418" y="19202"/>
                </a:lnTo>
                <a:cubicBezTo>
                  <a:pt x="4690" y="19202"/>
                  <a:pt x="4909" y="18935"/>
                  <a:pt x="4909" y="18603"/>
                </a:cubicBezTo>
                <a:cubicBezTo>
                  <a:pt x="4909" y="18272"/>
                  <a:pt x="4690" y="18004"/>
                  <a:pt x="4418" y="1800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7" name="Shape 2827"/>
          <p:cNvSpPr/>
          <p:nvPr/>
        </p:nvSpPr>
        <p:spPr>
          <a:xfrm>
            <a:off x="19996895" y="3919606"/>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3500" y="9818"/>
                </a:moveTo>
                <a:lnTo>
                  <a:pt x="2700" y="9818"/>
                </a:lnTo>
                <a:lnTo>
                  <a:pt x="2700" y="10800"/>
                </a:lnTo>
                <a:lnTo>
                  <a:pt x="13500" y="10800"/>
                </a:lnTo>
                <a:cubicBezTo>
                  <a:pt x="13500" y="10800"/>
                  <a:pt x="13500" y="9818"/>
                  <a:pt x="13500" y="9818"/>
                </a:cubicBezTo>
                <a:close/>
                <a:moveTo>
                  <a:pt x="18900" y="11782"/>
                </a:moveTo>
                <a:lnTo>
                  <a:pt x="2700" y="11782"/>
                </a:lnTo>
                <a:lnTo>
                  <a:pt x="2700" y="12764"/>
                </a:lnTo>
                <a:lnTo>
                  <a:pt x="18900" y="12764"/>
                </a:lnTo>
                <a:cubicBezTo>
                  <a:pt x="18900" y="12764"/>
                  <a:pt x="18900" y="11782"/>
                  <a:pt x="18900" y="11782"/>
                </a:cubicBezTo>
                <a:close/>
                <a:moveTo>
                  <a:pt x="4050" y="1964"/>
                </a:moveTo>
                <a:lnTo>
                  <a:pt x="2700" y="1964"/>
                </a:lnTo>
                <a:lnTo>
                  <a:pt x="2700" y="7855"/>
                </a:lnTo>
                <a:lnTo>
                  <a:pt x="4050" y="7855"/>
                </a:lnTo>
                <a:cubicBezTo>
                  <a:pt x="4050" y="7855"/>
                  <a:pt x="4050" y="1964"/>
                  <a:pt x="4050" y="1964"/>
                </a:cubicBezTo>
                <a:close/>
                <a:moveTo>
                  <a:pt x="18900" y="13745"/>
                </a:moveTo>
                <a:lnTo>
                  <a:pt x="2700" y="13745"/>
                </a:lnTo>
                <a:lnTo>
                  <a:pt x="2700" y="14727"/>
                </a:lnTo>
                <a:lnTo>
                  <a:pt x="18900" y="14727"/>
                </a:lnTo>
                <a:cubicBezTo>
                  <a:pt x="18900" y="14727"/>
                  <a:pt x="18900" y="13745"/>
                  <a:pt x="18900" y="13745"/>
                </a:cubicBezTo>
                <a:close/>
                <a:moveTo>
                  <a:pt x="16200" y="15709"/>
                </a:moveTo>
                <a:lnTo>
                  <a:pt x="2700" y="15709"/>
                </a:lnTo>
                <a:lnTo>
                  <a:pt x="2700" y="16691"/>
                </a:lnTo>
                <a:lnTo>
                  <a:pt x="16200" y="16691"/>
                </a:lnTo>
                <a:cubicBezTo>
                  <a:pt x="16200" y="16691"/>
                  <a:pt x="16200" y="15709"/>
                  <a:pt x="16200" y="15709"/>
                </a:cubicBezTo>
                <a:close/>
                <a:moveTo>
                  <a:pt x="20250" y="19924"/>
                </a:moveTo>
                <a:lnTo>
                  <a:pt x="18702" y="18798"/>
                </a:lnTo>
                <a:cubicBezTo>
                  <a:pt x="18580" y="18710"/>
                  <a:pt x="18412" y="18655"/>
                  <a:pt x="18225" y="18655"/>
                </a:cubicBezTo>
                <a:cubicBezTo>
                  <a:pt x="18039" y="18655"/>
                  <a:pt x="17870" y="18710"/>
                  <a:pt x="17748" y="18798"/>
                </a:cubicBezTo>
                <a:lnTo>
                  <a:pt x="15525" y="20415"/>
                </a:lnTo>
                <a:lnTo>
                  <a:pt x="13302" y="18798"/>
                </a:lnTo>
                <a:cubicBezTo>
                  <a:pt x="13180" y="18710"/>
                  <a:pt x="13012" y="18655"/>
                  <a:pt x="12825" y="18655"/>
                </a:cubicBezTo>
                <a:cubicBezTo>
                  <a:pt x="12604" y="18655"/>
                  <a:pt x="12418" y="18737"/>
                  <a:pt x="12294" y="18856"/>
                </a:cubicBezTo>
                <a:lnTo>
                  <a:pt x="12285" y="18851"/>
                </a:lnTo>
                <a:lnTo>
                  <a:pt x="10800" y="20291"/>
                </a:lnTo>
                <a:lnTo>
                  <a:pt x="9315" y="18851"/>
                </a:lnTo>
                <a:lnTo>
                  <a:pt x="9306" y="18856"/>
                </a:lnTo>
                <a:cubicBezTo>
                  <a:pt x="9182" y="18737"/>
                  <a:pt x="8996" y="18655"/>
                  <a:pt x="8775" y="18655"/>
                </a:cubicBezTo>
                <a:cubicBezTo>
                  <a:pt x="8589" y="18655"/>
                  <a:pt x="8420" y="18710"/>
                  <a:pt x="8298" y="18798"/>
                </a:cubicBezTo>
                <a:lnTo>
                  <a:pt x="6075" y="20415"/>
                </a:lnTo>
                <a:lnTo>
                  <a:pt x="3852" y="18798"/>
                </a:lnTo>
                <a:cubicBezTo>
                  <a:pt x="3730" y="18710"/>
                  <a:pt x="3562" y="18655"/>
                  <a:pt x="3375" y="18655"/>
                </a:cubicBezTo>
                <a:cubicBezTo>
                  <a:pt x="3188" y="18655"/>
                  <a:pt x="3020" y="18710"/>
                  <a:pt x="2898" y="18798"/>
                </a:cubicBezTo>
                <a:lnTo>
                  <a:pt x="1350" y="19924"/>
                </a:lnTo>
                <a:lnTo>
                  <a:pt x="1350" y="982"/>
                </a:lnTo>
                <a:lnTo>
                  <a:pt x="20250" y="982"/>
                </a:lnTo>
                <a:cubicBezTo>
                  <a:pt x="20250" y="982"/>
                  <a:pt x="20250" y="19924"/>
                  <a:pt x="20250" y="19924"/>
                </a:cubicBezTo>
                <a:close/>
                <a:moveTo>
                  <a:pt x="20925" y="0"/>
                </a:moveTo>
                <a:lnTo>
                  <a:pt x="675" y="0"/>
                </a:lnTo>
                <a:cubicBezTo>
                  <a:pt x="302" y="0"/>
                  <a:pt x="0" y="220"/>
                  <a:pt x="0" y="491"/>
                </a:cubicBezTo>
                <a:lnTo>
                  <a:pt x="0" y="21109"/>
                </a:lnTo>
                <a:cubicBezTo>
                  <a:pt x="0" y="21380"/>
                  <a:pt x="302" y="21600"/>
                  <a:pt x="675" y="21600"/>
                </a:cubicBezTo>
                <a:cubicBezTo>
                  <a:pt x="862" y="21600"/>
                  <a:pt x="1031" y="21545"/>
                  <a:pt x="1152" y="21456"/>
                </a:cubicBezTo>
                <a:lnTo>
                  <a:pt x="3375" y="19840"/>
                </a:lnTo>
                <a:lnTo>
                  <a:pt x="5598" y="21456"/>
                </a:lnTo>
                <a:cubicBezTo>
                  <a:pt x="5720" y="21545"/>
                  <a:pt x="5888" y="21600"/>
                  <a:pt x="6075" y="21600"/>
                </a:cubicBezTo>
                <a:cubicBezTo>
                  <a:pt x="6262" y="21600"/>
                  <a:pt x="6431" y="21545"/>
                  <a:pt x="6552" y="21456"/>
                </a:cubicBezTo>
                <a:lnTo>
                  <a:pt x="8702" y="19893"/>
                </a:lnTo>
                <a:lnTo>
                  <a:pt x="10260" y="21404"/>
                </a:lnTo>
                <a:lnTo>
                  <a:pt x="10269" y="21399"/>
                </a:lnTo>
                <a:cubicBezTo>
                  <a:pt x="10393" y="21518"/>
                  <a:pt x="10579" y="21600"/>
                  <a:pt x="10800" y="21600"/>
                </a:cubicBezTo>
                <a:cubicBezTo>
                  <a:pt x="11021" y="21600"/>
                  <a:pt x="11207" y="21518"/>
                  <a:pt x="11331" y="21399"/>
                </a:cubicBezTo>
                <a:lnTo>
                  <a:pt x="11340" y="21404"/>
                </a:lnTo>
                <a:lnTo>
                  <a:pt x="12898" y="19893"/>
                </a:lnTo>
                <a:lnTo>
                  <a:pt x="15048" y="21456"/>
                </a:lnTo>
                <a:cubicBezTo>
                  <a:pt x="15170" y="21545"/>
                  <a:pt x="15338" y="21600"/>
                  <a:pt x="15525" y="21600"/>
                </a:cubicBezTo>
                <a:cubicBezTo>
                  <a:pt x="15712" y="21600"/>
                  <a:pt x="15881" y="21545"/>
                  <a:pt x="16002" y="21456"/>
                </a:cubicBezTo>
                <a:lnTo>
                  <a:pt x="18225" y="19840"/>
                </a:lnTo>
                <a:lnTo>
                  <a:pt x="20448" y="21456"/>
                </a:lnTo>
                <a:cubicBezTo>
                  <a:pt x="20570" y="21545"/>
                  <a:pt x="20738" y="21600"/>
                  <a:pt x="20925" y="21600"/>
                </a:cubicBezTo>
                <a:cubicBezTo>
                  <a:pt x="21298" y="21600"/>
                  <a:pt x="21600" y="21380"/>
                  <a:pt x="21600" y="21109"/>
                </a:cubicBezTo>
                <a:lnTo>
                  <a:pt x="21600" y="491"/>
                </a:lnTo>
                <a:cubicBezTo>
                  <a:pt x="21600" y="220"/>
                  <a:pt x="21298" y="0"/>
                  <a:pt x="20925" y="0"/>
                </a:cubicBezTo>
                <a:moveTo>
                  <a:pt x="16200" y="1964"/>
                </a:moveTo>
                <a:lnTo>
                  <a:pt x="14850" y="1964"/>
                </a:lnTo>
                <a:lnTo>
                  <a:pt x="14850" y="7855"/>
                </a:lnTo>
                <a:lnTo>
                  <a:pt x="16200" y="7855"/>
                </a:lnTo>
                <a:cubicBezTo>
                  <a:pt x="16200" y="7855"/>
                  <a:pt x="16200" y="1964"/>
                  <a:pt x="16200" y="1964"/>
                </a:cubicBezTo>
                <a:close/>
                <a:moveTo>
                  <a:pt x="18900" y="1964"/>
                </a:moveTo>
                <a:lnTo>
                  <a:pt x="17550" y="1964"/>
                </a:lnTo>
                <a:lnTo>
                  <a:pt x="17550" y="7855"/>
                </a:lnTo>
                <a:lnTo>
                  <a:pt x="18900" y="7855"/>
                </a:lnTo>
                <a:cubicBezTo>
                  <a:pt x="18900" y="7855"/>
                  <a:pt x="18900" y="1964"/>
                  <a:pt x="18900" y="1964"/>
                </a:cubicBezTo>
                <a:close/>
                <a:moveTo>
                  <a:pt x="10800" y="1964"/>
                </a:moveTo>
                <a:lnTo>
                  <a:pt x="9450" y="1964"/>
                </a:lnTo>
                <a:lnTo>
                  <a:pt x="9450" y="7855"/>
                </a:lnTo>
                <a:lnTo>
                  <a:pt x="10800" y="7855"/>
                </a:lnTo>
                <a:cubicBezTo>
                  <a:pt x="10800" y="7855"/>
                  <a:pt x="10800" y="1964"/>
                  <a:pt x="10800" y="1964"/>
                </a:cubicBezTo>
                <a:close/>
                <a:moveTo>
                  <a:pt x="8100" y="1964"/>
                </a:moveTo>
                <a:lnTo>
                  <a:pt x="5400" y="1964"/>
                </a:lnTo>
                <a:lnTo>
                  <a:pt x="5400" y="7855"/>
                </a:lnTo>
                <a:lnTo>
                  <a:pt x="8100" y="7855"/>
                </a:lnTo>
                <a:cubicBezTo>
                  <a:pt x="8100" y="7855"/>
                  <a:pt x="8100" y="1964"/>
                  <a:pt x="8100" y="1964"/>
                </a:cubicBezTo>
                <a:close/>
                <a:moveTo>
                  <a:pt x="13500" y="1964"/>
                </a:moveTo>
                <a:lnTo>
                  <a:pt x="12150" y="1964"/>
                </a:lnTo>
                <a:lnTo>
                  <a:pt x="12150" y="7855"/>
                </a:lnTo>
                <a:lnTo>
                  <a:pt x="13500" y="7855"/>
                </a:lnTo>
                <a:cubicBezTo>
                  <a:pt x="13500" y="7855"/>
                  <a:pt x="13500" y="1964"/>
                  <a:pt x="13500" y="196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8" name="Shape 2828"/>
          <p:cNvSpPr/>
          <p:nvPr/>
        </p:nvSpPr>
        <p:spPr>
          <a:xfrm>
            <a:off x="21038023" y="391960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4400" y="13745"/>
                </a:moveTo>
                <a:lnTo>
                  <a:pt x="2400" y="13745"/>
                </a:lnTo>
                <a:lnTo>
                  <a:pt x="2400" y="14727"/>
                </a:lnTo>
                <a:lnTo>
                  <a:pt x="14400" y="14727"/>
                </a:lnTo>
                <a:cubicBezTo>
                  <a:pt x="14400" y="14727"/>
                  <a:pt x="14400" y="13745"/>
                  <a:pt x="14400" y="13745"/>
                </a:cubicBezTo>
                <a:close/>
                <a:moveTo>
                  <a:pt x="15600" y="20092"/>
                </a:moveTo>
                <a:lnTo>
                  <a:pt x="13624" y="18798"/>
                </a:lnTo>
                <a:cubicBezTo>
                  <a:pt x="13515" y="18710"/>
                  <a:pt x="13366" y="18655"/>
                  <a:pt x="13200" y="18655"/>
                </a:cubicBezTo>
                <a:cubicBezTo>
                  <a:pt x="13035" y="18655"/>
                  <a:pt x="12885" y="18710"/>
                  <a:pt x="12776" y="18798"/>
                </a:cubicBezTo>
                <a:lnTo>
                  <a:pt x="10800" y="20415"/>
                </a:lnTo>
                <a:lnTo>
                  <a:pt x="8824" y="18798"/>
                </a:lnTo>
                <a:cubicBezTo>
                  <a:pt x="8716" y="18710"/>
                  <a:pt x="8566" y="18655"/>
                  <a:pt x="8400" y="18655"/>
                </a:cubicBezTo>
                <a:cubicBezTo>
                  <a:pt x="8235" y="18655"/>
                  <a:pt x="8085" y="18710"/>
                  <a:pt x="7976" y="18798"/>
                </a:cubicBezTo>
                <a:lnTo>
                  <a:pt x="6000" y="20415"/>
                </a:lnTo>
                <a:lnTo>
                  <a:pt x="4024" y="18798"/>
                </a:lnTo>
                <a:cubicBezTo>
                  <a:pt x="3915" y="18710"/>
                  <a:pt x="3766" y="18655"/>
                  <a:pt x="3600" y="18655"/>
                </a:cubicBezTo>
                <a:cubicBezTo>
                  <a:pt x="3435" y="18655"/>
                  <a:pt x="3285" y="18710"/>
                  <a:pt x="3176" y="18798"/>
                </a:cubicBezTo>
                <a:lnTo>
                  <a:pt x="1200" y="20092"/>
                </a:lnTo>
                <a:lnTo>
                  <a:pt x="1200" y="3927"/>
                </a:lnTo>
                <a:lnTo>
                  <a:pt x="15600" y="3927"/>
                </a:lnTo>
                <a:cubicBezTo>
                  <a:pt x="15600" y="3927"/>
                  <a:pt x="15600" y="20092"/>
                  <a:pt x="15600" y="20092"/>
                </a:cubicBezTo>
                <a:close/>
                <a:moveTo>
                  <a:pt x="16200" y="2945"/>
                </a:moveTo>
                <a:lnTo>
                  <a:pt x="600" y="2945"/>
                </a:lnTo>
                <a:cubicBezTo>
                  <a:pt x="268" y="2945"/>
                  <a:pt x="0" y="3165"/>
                  <a:pt x="0" y="3436"/>
                </a:cubicBezTo>
                <a:lnTo>
                  <a:pt x="0" y="21109"/>
                </a:lnTo>
                <a:cubicBezTo>
                  <a:pt x="0" y="21380"/>
                  <a:pt x="268" y="21600"/>
                  <a:pt x="600" y="21600"/>
                </a:cubicBezTo>
                <a:cubicBezTo>
                  <a:pt x="766" y="21600"/>
                  <a:pt x="916" y="21545"/>
                  <a:pt x="1024" y="21456"/>
                </a:cubicBezTo>
                <a:lnTo>
                  <a:pt x="3553" y="19801"/>
                </a:lnTo>
                <a:lnTo>
                  <a:pt x="5576" y="21456"/>
                </a:lnTo>
                <a:cubicBezTo>
                  <a:pt x="5684" y="21545"/>
                  <a:pt x="5834" y="21600"/>
                  <a:pt x="6000" y="21600"/>
                </a:cubicBezTo>
                <a:cubicBezTo>
                  <a:pt x="6166" y="21600"/>
                  <a:pt x="6316" y="21545"/>
                  <a:pt x="6424" y="21456"/>
                </a:cubicBezTo>
                <a:lnTo>
                  <a:pt x="8400" y="19840"/>
                </a:lnTo>
                <a:lnTo>
                  <a:pt x="10376" y="21456"/>
                </a:lnTo>
                <a:cubicBezTo>
                  <a:pt x="10484" y="21545"/>
                  <a:pt x="10634" y="21600"/>
                  <a:pt x="10800" y="21600"/>
                </a:cubicBezTo>
                <a:cubicBezTo>
                  <a:pt x="10966" y="21600"/>
                  <a:pt x="11116" y="21545"/>
                  <a:pt x="11224" y="21456"/>
                </a:cubicBezTo>
                <a:lnTo>
                  <a:pt x="13247" y="19801"/>
                </a:lnTo>
                <a:lnTo>
                  <a:pt x="15776" y="21456"/>
                </a:lnTo>
                <a:cubicBezTo>
                  <a:pt x="15884" y="21545"/>
                  <a:pt x="16034" y="21600"/>
                  <a:pt x="16200" y="21600"/>
                </a:cubicBezTo>
                <a:cubicBezTo>
                  <a:pt x="16532" y="21600"/>
                  <a:pt x="16800" y="21380"/>
                  <a:pt x="16800" y="21109"/>
                </a:cubicBezTo>
                <a:lnTo>
                  <a:pt x="16800" y="3436"/>
                </a:lnTo>
                <a:cubicBezTo>
                  <a:pt x="16800" y="3165"/>
                  <a:pt x="16532" y="2945"/>
                  <a:pt x="16200" y="2945"/>
                </a:cubicBezTo>
                <a:moveTo>
                  <a:pt x="8400" y="11782"/>
                </a:moveTo>
                <a:lnTo>
                  <a:pt x="2400" y="11782"/>
                </a:lnTo>
                <a:lnTo>
                  <a:pt x="2400" y="12764"/>
                </a:lnTo>
                <a:lnTo>
                  <a:pt x="8400" y="12764"/>
                </a:lnTo>
                <a:cubicBezTo>
                  <a:pt x="8400" y="12764"/>
                  <a:pt x="8400" y="11782"/>
                  <a:pt x="8400" y="11782"/>
                </a:cubicBezTo>
                <a:close/>
                <a:moveTo>
                  <a:pt x="21000" y="0"/>
                </a:moveTo>
                <a:lnTo>
                  <a:pt x="5400" y="0"/>
                </a:lnTo>
                <a:cubicBezTo>
                  <a:pt x="5068" y="0"/>
                  <a:pt x="4800" y="220"/>
                  <a:pt x="4800" y="491"/>
                </a:cubicBezTo>
                <a:lnTo>
                  <a:pt x="4800" y="1964"/>
                </a:lnTo>
                <a:lnTo>
                  <a:pt x="6000" y="1964"/>
                </a:lnTo>
                <a:lnTo>
                  <a:pt x="6000" y="982"/>
                </a:lnTo>
                <a:lnTo>
                  <a:pt x="20400" y="982"/>
                </a:lnTo>
                <a:lnTo>
                  <a:pt x="20400" y="17146"/>
                </a:lnTo>
                <a:lnTo>
                  <a:pt x="18424" y="15853"/>
                </a:lnTo>
                <a:cubicBezTo>
                  <a:pt x="18316" y="15764"/>
                  <a:pt x="18166" y="15709"/>
                  <a:pt x="18000" y="15709"/>
                </a:cubicBezTo>
                <a:lnTo>
                  <a:pt x="18000" y="16894"/>
                </a:lnTo>
                <a:lnTo>
                  <a:pt x="18047" y="16856"/>
                </a:lnTo>
                <a:lnTo>
                  <a:pt x="20576" y="18511"/>
                </a:lnTo>
                <a:cubicBezTo>
                  <a:pt x="20684" y="18599"/>
                  <a:pt x="20834" y="18655"/>
                  <a:pt x="21000" y="18655"/>
                </a:cubicBezTo>
                <a:cubicBezTo>
                  <a:pt x="21332" y="18655"/>
                  <a:pt x="21600" y="18435"/>
                  <a:pt x="21600" y="18164"/>
                </a:cubicBezTo>
                <a:lnTo>
                  <a:pt x="21600" y="491"/>
                </a:lnTo>
                <a:cubicBezTo>
                  <a:pt x="21600" y="220"/>
                  <a:pt x="21332" y="0"/>
                  <a:pt x="21000" y="0"/>
                </a:cubicBezTo>
                <a:moveTo>
                  <a:pt x="10800" y="15709"/>
                </a:moveTo>
                <a:lnTo>
                  <a:pt x="2400" y="15709"/>
                </a:lnTo>
                <a:lnTo>
                  <a:pt x="2400" y="16691"/>
                </a:lnTo>
                <a:lnTo>
                  <a:pt x="10800" y="16691"/>
                </a:lnTo>
                <a:cubicBezTo>
                  <a:pt x="10800" y="16691"/>
                  <a:pt x="10800" y="15709"/>
                  <a:pt x="10800" y="15709"/>
                </a:cubicBezTo>
                <a:close/>
                <a:moveTo>
                  <a:pt x="12000" y="4909"/>
                </a:moveTo>
                <a:lnTo>
                  <a:pt x="10800" y="4909"/>
                </a:lnTo>
                <a:lnTo>
                  <a:pt x="10800" y="9818"/>
                </a:lnTo>
                <a:lnTo>
                  <a:pt x="12000" y="9818"/>
                </a:lnTo>
                <a:cubicBezTo>
                  <a:pt x="12000" y="9818"/>
                  <a:pt x="12000" y="4909"/>
                  <a:pt x="12000" y="4909"/>
                </a:cubicBezTo>
                <a:close/>
                <a:moveTo>
                  <a:pt x="14400" y="4909"/>
                </a:moveTo>
                <a:lnTo>
                  <a:pt x="13200" y="4909"/>
                </a:lnTo>
                <a:lnTo>
                  <a:pt x="13200" y="9818"/>
                </a:lnTo>
                <a:lnTo>
                  <a:pt x="14400" y="9818"/>
                </a:lnTo>
                <a:cubicBezTo>
                  <a:pt x="14400" y="9818"/>
                  <a:pt x="14400" y="4909"/>
                  <a:pt x="14400" y="4909"/>
                </a:cubicBezTo>
                <a:close/>
                <a:moveTo>
                  <a:pt x="7200" y="4909"/>
                </a:moveTo>
                <a:lnTo>
                  <a:pt x="4800" y="4909"/>
                </a:lnTo>
                <a:lnTo>
                  <a:pt x="4800" y="9818"/>
                </a:lnTo>
                <a:lnTo>
                  <a:pt x="7200" y="9818"/>
                </a:lnTo>
                <a:cubicBezTo>
                  <a:pt x="7200" y="9818"/>
                  <a:pt x="7200" y="4909"/>
                  <a:pt x="7200" y="4909"/>
                </a:cubicBezTo>
                <a:close/>
                <a:moveTo>
                  <a:pt x="3600" y="4909"/>
                </a:moveTo>
                <a:lnTo>
                  <a:pt x="2400" y="4909"/>
                </a:lnTo>
                <a:lnTo>
                  <a:pt x="2400" y="9818"/>
                </a:lnTo>
                <a:lnTo>
                  <a:pt x="3600" y="9818"/>
                </a:lnTo>
                <a:cubicBezTo>
                  <a:pt x="3600" y="9818"/>
                  <a:pt x="3600" y="4909"/>
                  <a:pt x="3600" y="4909"/>
                </a:cubicBezTo>
                <a:close/>
                <a:moveTo>
                  <a:pt x="9600" y="4909"/>
                </a:moveTo>
                <a:lnTo>
                  <a:pt x="8400" y="4909"/>
                </a:lnTo>
                <a:lnTo>
                  <a:pt x="8400" y="9818"/>
                </a:lnTo>
                <a:lnTo>
                  <a:pt x="9600" y="9818"/>
                </a:lnTo>
                <a:cubicBezTo>
                  <a:pt x="9600" y="9818"/>
                  <a:pt x="9600" y="4909"/>
                  <a:pt x="9600" y="4909"/>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29" name="Shape 2829"/>
          <p:cNvSpPr/>
          <p:nvPr/>
        </p:nvSpPr>
        <p:spPr>
          <a:xfrm>
            <a:off x="22053759" y="391960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2764"/>
                </a:moveTo>
                <a:cubicBezTo>
                  <a:pt x="10529" y="12764"/>
                  <a:pt x="10309" y="12544"/>
                  <a:pt x="10309" y="12273"/>
                </a:cubicBezTo>
                <a:cubicBezTo>
                  <a:pt x="10309" y="12001"/>
                  <a:pt x="10529" y="11782"/>
                  <a:pt x="10800" y="11782"/>
                </a:cubicBezTo>
                <a:cubicBezTo>
                  <a:pt x="11071" y="11782"/>
                  <a:pt x="11291" y="12001"/>
                  <a:pt x="11291" y="12273"/>
                </a:cubicBezTo>
                <a:cubicBezTo>
                  <a:pt x="11291" y="12544"/>
                  <a:pt x="11071" y="12764"/>
                  <a:pt x="10800" y="12764"/>
                </a:cubicBezTo>
                <a:moveTo>
                  <a:pt x="10800" y="10800"/>
                </a:moveTo>
                <a:cubicBezTo>
                  <a:pt x="9987" y="10800"/>
                  <a:pt x="9327" y="11460"/>
                  <a:pt x="9327" y="12273"/>
                </a:cubicBezTo>
                <a:cubicBezTo>
                  <a:pt x="9327" y="13086"/>
                  <a:pt x="9987" y="13745"/>
                  <a:pt x="10800" y="13745"/>
                </a:cubicBezTo>
                <a:cubicBezTo>
                  <a:pt x="11613" y="13745"/>
                  <a:pt x="12273" y="13086"/>
                  <a:pt x="12273" y="12273"/>
                </a:cubicBezTo>
                <a:cubicBezTo>
                  <a:pt x="12273" y="11460"/>
                  <a:pt x="11613" y="10800"/>
                  <a:pt x="10800" y="10800"/>
                </a:cubicBezTo>
                <a:moveTo>
                  <a:pt x="20469" y="11563"/>
                </a:moveTo>
                <a:lnTo>
                  <a:pt x="19745" y="13686"/>
                </a:lnTo>
                <a:cubicBezTo>
                  <a:pt x="17492" y="14931"/>
                  <a:pt x="14436" y="15709"/>
                  <a:pt x="11045" y="15709"/>
                </a:cubicBezTo>
                <a:cubicBezTo>
                  <a:pt x="7337" y="15709"/>
                  <a:pt x="4024" y="14783"/>
                  <a:pt x="1732" y="13326"/>
                </a:cubicBezTo>
                <a:lnTo>
                  <a:pt x="1132" y="11568"/>
                </a:lnTo>
                <a:cubicBezTo>
                  <a:pt x="1132" y="11568"/>
                  <a:pt x="982" y="11171"/>
                  <a:pt x="982" y="10800"/>
                </a:cubicBezTo>
                <a:cubicBezTo>
                  <a:pt x="982" y="9718"/>
                  <a:pt x="1863" y="8836"/>
                  <a:pt x="2945" y="8836"/>
                </a:cubicBezTo>
                <a:lnTo>
                  <a:pt x="18655" y="8836"/>
                </a:lnTo>
                <a:cubicBezTo>
                  <a:pt x="19738" y="8836"/>
                  <a:pt x="20618" y="9718"/>
                  <a:pt x="20618" y="10800"/>
                </a:cubicBezTo>
                <a:cubicBezTo>
                  <a:pt x="20618" y="11173"/>
                  <a:pt x="20469" y="11563"/>
                  <a:pt x="20469" y="11563"/>
                </a:cubicBezTo>
                <a:moveTo>
                  <a:pt x="17640" y="19860"/>
                </a:moveTo>
                <a:cubicBezTo>
                  <a:pt x="17636" y="19861"/>
                  <a:pt x="17438" y="20618"/>
                  <a:pt x="16691" y="20618"/>
                </a:cubicBezTo>
                <a:lnTo>
                  <a:pt x="4909" y="20618"/>
                </a:lnTo>
                <a:cubicBezTo>
                  <a:pt x="4169" y="20618"/>
                  <a:pt x="3960" y="19860"/>
                  <a:pt x="3960" y="19860"/>
                </a:cubicBezTo>
                <a:lnTo>
                  <a:pt x="2196" y="14687"/>
                </a:lnTo>
                <a:cubicBezTo>
                  <a:pt x="4567" y="15928"/>
                  <a:pt x="7651" y="16691"/>
                  <a:pt x="11045" y="16691"/>
                </a:cubicBezTo>
                <a:cubicBezTo>
                  <a:pt x="14163" y="16691"/>
                  <a:pt x="17019" y="16046"/>
                  <a:pt x="19304" y="14981"/>
                </a:cubicBezTo>
                <a:cubicBezTo>
                  <a:pt x="19304" y="14981"/>
                  <a:pt x="17640" y="19860"/>
                  <a:pt x="17640" y="19860"/>
                </a:cubicBezTo>
                <a:close/>
                <a:moveTo>
                  <a:pt x="10800" y="982"/>
                </a:moveTo>
                <a:cubicBezTo>
                  <a:pt x="13436" y="982"/>
                  <a:pt x="15657" y="3875"/>
                  <a:pt x="16409" y="7855"/>
                </a:cubicBezTo>
                <a:lnTo>
                  <a:pt x="5191" y="7855"/>
                </a:lnTo>
                <a:cubicBezTo>
                  <a:pt x="5943" y="3875"/>
                  <a:pt x="8164" y="982"/>
                  <a:pt x="10800" y="982"/>
                </a:cubicBezTo>
                <a:moveTo>
                  <a:pt x="18655" y="7855"/>
                </a:moveTo>
                <a:lnTo>
                  <a:pt x="17401" y="7855"/>
                </a:lnTo>
                <a:cubicBezTo>
                  <a:pt x="16584" y="3325"/>
                  <a:pt x="13944" y="0"/>
                  <a:pt x="10800" y="0"/>
                </a:cubicBezTo>
                <a:cubicBezTo>
                  <a:pt x="7656" y="0"/>
                  <a:pt x="5016" y="3325"/>
                  <a:pt x="4200" y="7855"/>
                </a:cubicBezTo>
                <a:lnTo>
                  <a:pt x="2945" y="7855"/>
                </a:lnTo>
                <a:cubicBezTo>
                  <a:pt x="1319" y="7855"/>
                  <a:pt x="0" y="9174"/>
                  <a:pt x="0" y="10800"/>
                </a:cubicBezTo>
                <a:cubicBezTo>
                  <a:pt x="0" y="11348"/>
                  <a:pt x="151" y="11732"/>
                  <a:pt x="151" y="11732"/>
                </a:cubicBezTo>
                <a:lnTo>
                  <a:pt x="3118" y="20435"/>
                </a:lnTo>
                <a:cubicBezTo>
                  <a:pt x="3118" y="20435"/>
                  <a:pt x="3452" y="21600"/>
                  <a:pt x="4909" y="21600"/>
                </a:cubicBezTo>
                <a:lnTo>
                  <a:pt x="16691" y="21600"/>
                </a:lnTo>
                <a:cubicBezTo>
                  <a:pt x="18153" y="21600"/>
                  <a:pt x="18565" y="20194"/>
                  <a:pt x="18570" y="20177"/>
                </a:cubicBezTo>
                <a:lnTo>
                  <a:pt x="21437" y="11727"/>
                </a:lnTo>
                <a:cubicBezTo>
                  <a:pt x="21534" y="11434"/>
                  <a:pt x="21600" y="11126"/>
                  <a:pt x="21600" y="10800"/>
                </a:cubicBezTo>
                <a:cubicBezTo>
                  <a:pt x="21600" y="9174"/>
                  <a:pt x="20281" y="7855"/>
                  <a:pt x="18655"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0" name="Shape 2830"/>
          <p:cNvSpPr/>
          <p:nvPr/>
        </p:nvSpPr>
        <p:spPr>
          <a:xfrm>
            <a:off x="10942568" y="1783209"/>
            <a:ext cx="2330746" cy="53846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E-Commerce</a:t>
            </a:r>
          </a:p>
        </p:txBody>
      </p:sp>
      <p:sp>
        <p:nvSpPr>
          <p:cNvPr id="2831" name="Shape 2831"/>
          <p:cNvSpPr/>
          <p:nvPr/>
        </p:nvSpPr>
        <p:spPr>
          <a:xfrm>
            <a:off x="1834722" y="6662092"/>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0925" y="6873"/>
                </a:moveTo>
                <a:lnTo>
                  <a:pt x="13500" y="6873"/>
                </a:lnTo>
                <a:cubicBezTo>
                  <a:pt x="13128" y="6873"/>
                  <a:pt x="12825" y="7093"/>
                  <a:pt x="12825" y="7364"/>
                </a:cubicBezTo>
                <a:cubicBezTo>
                  <a:pt x="12825" y="7635"/>
                  <a:pt x="13128" y="7855"/>
                  <a:pt x="13500" y="7855"/>
                </a:cubicBezTo>
                <a:lnTo>
                  <a:pt x="20250" y="7855"/>
                </a:lnTo>
                <a:lnTo>
                  <a:pt x="20250" y="20618"/>
                </a:lnTo>
                <a:lnTo>
                  <a:pt x="1350" y="20618"/>
                </a:lnTo>
                <a:lnTo>
                  <a:pt x="1350" y="7855"/>
                </a:lnTo>
                <a:lnTo>
                  <a:pt x="8100" y="7855"/>
                </a:lnTo>
                <a:cubicBezTo>
                  <a:pt x="8472" y="7855"/>
                  <a:pt x="8775" y="7635"/>
                  <a:pt x="8775" y="7364"/>
                </a:cubicBezTo>
                <a:cubicBezTo>
                  <a:pt x="8775" y="7093"/>
                  <a:pt x="8472" y="6873"/>
                  <a:pt x="8100" y="6873"/>
                </a:cubicBezTo>
                <a:lnTo>
                  <a:pt x="675" y="6873"/>
                </a:lnTo>
                <a:cubicBezTo>
                  <a:pt x="303" y="6873"/>
                  <a:pt x="0" y="7093"/>
                  <a:pt x="0" y="7364"/>
                </a:cubicBezTo>
                <a:lnTo>
                  <a:pt x="0" y="21109"/>
                </a:lnTo>
                <a:cubicBezTo>
                  <a:pt x="0" y="21381"/>
                  <a:pt x="303" y="21600"/>
                  <a:pt x="675" y="21600"/>
                </a:cubicBezTo>
                <a:lnTo>
                  <a:pt x="20925" y="21600"/>
                </a:lnTo>
                <a:cubicBezTo>
                  <a:pt x="21297" y="21600"/>
                  <a:pt x="21600" y="21381"/>
                  <a:pt x="21600" y="21109"/>
                </a:cubicBezTo>
                <a:lnTo>
                  <a:pt x="21600" y="7364"/>
                </a:lnTo>
                <a:cubicBezTo>
                  <a:pt x="21600" y="7093"/>
                  <a:pt x="21297" y="6873"/>
                  <a:pt x="20925" y="6873"/>
                </a:cubicBezTo>
                <a:moveTo>
                  <a:pt x="5400" y="12764"/>
                </a:moveTo>
                <a:cubicBezTo>
                  <a:pt x="5028" y="12764"/>
                  <a:pt x="4725" y="12983"/>
                  <a:pt x="4725" y="13255"/>
                </a:cubicBezTo>
                <a:cubicBezTo>
                  <a:pt x="4725" y="13390"/>
                  <a:pt x="4800" y="13513"/>
                  <a:pt x="4923" y="13602"/>
                </a:cubicBezTo>
                <a:lnTo>
                  <a:pt x="10323" y="17529"/>
                </a:lnTo>
                <a:cubicBezTo>
                  <a:pt x="10445" y="17618"/>
                  <a:pt x="10614" y="17673"/>
                  <a:pt x="10800" y="17673"/>
                </a:cubicBezTo>
                <a:cubicBezTo>
                  <a:pt x="10986" y="17673"/>
                  <a:pt x="11155" y="17618"/>
                  <a:pt x="11277" y="17529"/>
                </a:cubicBezTo>
                <a:lnTo>
                  <a:pt x="16677" y="13602"/>
                </a:lnTo>
                <a:cubicBezTo>
                  <a:pt x="16800" y="13513"/>
                  <a:pt x="16875" y="13390"/>
                  <a:pt x="16875" y="13255"/>
                </a:cubicBezTo>
                <a:cubicBezTo>
                  <a:pt x="16875" y="12983"/>
                  <a:pt x="16572" y="12764"/>
                  <a:pt x="16200" y="12764"/>
                </a:cubicBezTo>
                <a:cubicBezTo>
                  <a:pt x="16014" y="12764"/>
                  <a:pt x="15845" y="12819"/>
                  <a:pt x="15723" y="12907"/>
                </a:cubicBezTo>
                <a:lnTo>
                  <a:pt x="11475" y="15997"/>
                </a:lnTo>
                <a:lnTo>
                  <a:pt x="11475" y="491"/>
                </a:lnTo>
                <a:cubicBezTo>
                  <a:pt x="11475" y="220"/>
                  <a:pt x="11172" y="0"/>
                  <a:pt x="10800" y="0"/>
                </a:cubicBezTo>
                <a:cubicBezTo>
                  <a:pt x="10428" y="0"/>
                  <a:pt x="10125" y="220"/>
                  <a:pt x="10125" y="491"/>
                </a:cubicBezTo>
                <a:lnTo>
                  <a:pt x="10125" y="15997"/>
                </a:lnTo>
                <a:lnTo>
                  <a:pt x="5877" y="12907"/>
                </a:lnTo>
                <a:cubicBezTo>
                  <a:pt x="5755" y="12819"/>
                  <a:pt x="5586" y="12764"/>
                  <a:pt x="5400" y="127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2" name="Shape 2832"/>
          <p:cNvSpPr/>
          <p:nvPr/>
        </p:nvSpPr>
        <p:spPr>
          <a:xfrm>
            <a:off x="2901244" y="6662092"/>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5400" y="4909"/>
                </a:moveTo>
                <a:cubicBezTo>
                  <a:pt x="5586" y="4909"/>
                  <a:pt x="5755" y="4855"/>
                  <a:pt x="5877" y="4765"/>
                </a:cubicBezTo>
                <a:lnTo>
                  <a:pt x="10125" y="1676"/>
                </a:lnTo>
                <a:lnTo>
                  <a:pt x="10125" y="17182"/>
                </a:lnTo>
                <a:cubicBezTo>
                  <a:pt x="10125" y="17453"/>
                  <a:pt x="10428" y="17673"/>
                  <a:pt x="10800" y="17673"/>
                </a:cubicBezTo>
                <a:cubicBezTo>
                  <a:pt x="11172" y="17673"/>
                  <a:pt x="11475" y="17453"/>
                  <a:pt x="11475" y="17182"/>
                </a:cubicBezTo>
                <a:lnTo>
                  <a:pt x="11475" y="1676"/>
                </a:lnTo>
                <a:lnTo>
                  <a:pt x="15723" y="4765"/>
                </a:lnTo>
                <a:cubicBezTo>
                  <a:pt x="15845" y="4855"/>
                  <a:pt x="16014" y="4909"/>
                  <a:pt x="16200" y="4909"/>
                </a:cubicBezTo>
                <a:cubicBezTo>
                  <a:pt x="16572" y="4909"/>
                  <a:pt x="16875" y="4690"/>
                  <a:pt x="16875" y="4418"/>
                </a:cubicBezTo>
                <a:cubicBezTo>
                  <a:pt x="16875" y="4283"/>
                  <a:pt x="16800" y="4161"/>
                  <a:pt x="16677" y="4071"/>
                </a:cubicBezTo>
                <a:lnTo>
                  <a:pt x="11277" y="144"/>
                </a:lnTo>
                <a:cubicBezTo>
                  <a:pt x="11155" y="55"/>
                  <a:pt x="10986" y="0"/>
                  <a:pt x="10800" y="0"/>
                </a:cubicBezTo>
                <a:cubicBezTo>
                  <a:pt x="10614" y="0"/>
                  <a:pt x="10445" y="55"/>
                  <a:pt x="10323" y="144"/>
                </a:cubicBezTo>
                <a:lnTo>
                  <a:pt x="4923" y="4071"/>
                </a:lnTo>
                <a:cubicBezTo>
                  <a:pt x="4800" y="4161"/>
                  <a:pt x="4725" y="4283"/>
                  <a:pt x="4725" y="4418"/>
                </a:cubicBezTo>
                <a:cubicBezTo>
                  <a:pt x="4725" y="4690"/>
                  <a:pt x="5028" y="4909"/>
                  <a:pt x="5400" y="4909"/>
                </a:cubicBezTo>
                <a:moveTo>
                  <a:pt x="20925" y="6873"/>
                </a:moveTo>
                <a:lnTo>
                  <a:pt x="13500" y="6873"/>
                </a:lnTo>
                <a:cubicBezTo>
                  <a:pt x="13128" y="6873"/>
                  <a:pt x="12825" y="7093"/>
                  <a:pt x="12825" y="7364"/>
                </a:cubicBezTo>
                <a:cubicBezTo>
                  <a:pt x="12825" y="7635"/>
                  <a:pt x="13128" y="7855"/>
                  <a:pt x="13500" y="7855"/>
                </a:cubicBezTo>
                <a:lnTo>
                  <a:pt x="20250" y="7855"/>
                </a:lnTo>
                <a:lnTo>
                  <a:pt x="20250" y="20618"/>
                </a:lnTo>
                <a:lnTo>
                  <a:pt x="1350" y="20618"/>
                </a:lnTo>
                <a:lnTo>
                  <a:pt x="1350" y="7855"/>
                </a:lnTo>
                <a:lnTo>
                  <a:pt x="8100" y="7855"/>
                </a:lnTo>
                <a:cubicBezTo>
                  <a:pt x="8472" y="7855"/>
                  <a:pt x="8775" y="7635"/>
                  <a:pt x="8775" y="7364"/>
                </a:cubicBezTo>
                <a:cubicBezTo>
                  <a:pt x="8775" y="7093"/>
                  <a:pt x="8472" y="6873"/>
                  <a:pt x="8100" y="6873"/>
                </a:cubicBezTo>
                <a:lnTo>
                  <a:pt x="675" y="6873"/>
                </a:lnTo>
                <a:cubicBezTo>
                  <a:pt x="303" y="6873"/>
                  <a:pt x="0" y="7093"/>
                  <a:pt x="0" y="7364"/>
                </a:cubicBezTo>
                <a:lnTo>
                  <a:pt x="0" y="21109"/>
                </a:lnTo>
                <a:cubicBezTo>
                  <a:pt x="0" y="21381"/>
                  <a:pt x="303" y="21600"/>
                  <a:pt x="675" y="21600"/>
                </a:cubicBezTo>
                <a:lnTo>
                  <a:pt x="20925" y="21600"/>
                </a:lnTo>
                <a:cubicBezTo>
                  <a:pt x="21297" y="21600"/>
                  <a:pt x="21600" y="21381"/>
                  <a:pt x="21600" y="21109"/>
                </a:cubicBezTo>
                <a:lnTo>
                  <a:pt x="21600" y="7364"/>
                </a:lnTo>
                <a:cubicBezTo>
                  <a:pt x="21600" y="7093"/>
                  <a:pt x="21297" y="6873"/>
                  <a:pt x="20925" y="6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3" name="Shape 2833"/>
          <p:cNvSpPr/>
          <p:nvPr/>
        </p:nvSpPr>
        <p:spPr>
          <a:xfrm>
            <a:off x="3891586"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moveTo>
                  <a:pt x="7140" y="14181"/>
                </a:moveTo>
                <a:cubicBezTo>
                  <a:pt x="6970" y="13741"/>
                  <a:pt x="6873" y="13264"/>
                  <a:pt x="6873" y="12764"/>
                </a:cubicBezTo>
                <a:cubicBezTo>
                  <a:pt x="6873" y="10595"/>
                  <a:pt x="8631" y="8836"/>
                  <a:pt x="10800" y="8836"/>
                </a:cubicBezTo>
                <a:cubicBezTo>
                  <a:pt x="11300" y="8836"/>
                  <a:pt x="11777" y="8934"/>
                  <a:pt x="12217" y="9104"/>
                </a:cubicBezTo>
                <a:lnTo>
                  <a:pt x="13217" y="8494"/>
                </a:lnTo>
                <a:cubicBezTo>
                  <a:pt x="12503" y="8089"/>
                  <a:pt x="11680" y="7855"/>
                  <a:pt x="10800" y="7855"/>
                </a:cubicBezTo>
                <a:cubicBezTo>
                  <a:pt x="8089" y="7855"/>
                  <a:pt x="5891" y="10053"/>
                  <a:pt x="5891" y="12764"/>
                </a:cubicBezTo>
                <a:cubicBezTo>
                  <a:pt x="5891" y="13643"/>
                  <a:pt x="6125" y="14467"/>
                  <a:pt x="6530" y="15181"/>
                </a:cubicBezTo>
                <a:cubicBezTo>
                  <a:pt x="6530" y="15181"/>
                  <a:pt x="7140" y="14181"/>
                  <a:pt x="7140" y="14181"/>
                </a:cubicBezTo>
                <a:close/>
                <a:moveTo>
                  <a:pt x="14460" y="11347"/>
                </a:moveTo>
                <a:cubicBezTo>
                  <a:pt x="14630" y="11787"/>
                  <a:pt x="14727" y="12263"/>
                  <a:pt x="14727" y="12764"/>
                </a:cubicBezTo>
                <a:cubicBezTo>
                  <a:pt x="14727" y="14932"/>
                  <a:pt x="12969" y="16691"/>
                  <a:pt x="10800" y="16691"/>
                </a:cubicBezTo>
                <a:cubicBezTo>
                  <a:pt x="10300" y="16691"/>
                  <a:pt x="9823" y="16594"/>
                  <a:pt x="9383" y="16423"/>
                </a:cubicBezTo>
                <a:lnTo>
                  <a:pt x="8383" y="17034"/>
                </a:lnTo>
                <a:cubicBezTo>
                  <a:pt x="9097" y="17439"/>
                  <a:pt x="9920" y="17673"/>
                  <a:pt x="10800" y="17673"/>
                </a:cubicBezTo>
                <a:cubicBezTo>
                  <a:pt x="13511" y="17673"/>
                  <a:pt x="15709" y="15475"/>
                  <a:pt x="15709" y="12764"/>
                </a:cubicBezTo>
                <a:cubicBezTo>
                  <a:pt x="15709" y="11884"/>
                  <a:pt x="15475" y="11061"/>
                  <a:pt x="15070" y="10346"/>
                </a:cubicBezTo>
                <a:cubicBezTo>
                  <a:pt x="15070" y="10346"/>
                  <a:pt x="14460" y="11347"/>
                  <a:pt x="14460" y="11347"/>
                </a:cubicBezTo>
                <a:close/>
                <a:moveTo>
                  <a:pt x="10453" y="12417"/>
                </a:moveTo>
                <a:cubicBezTo>
                  <a:pt x="10645" y="12225"/>
                  <a:pt x="10955" y="12225"/>
                  <a:pt x="11147" y="12417"/>
                </a:cubicBezTo>
                <a:cubicBezTo>
                  <a:pt x="11339" y="12609"/>
                  <a:pt x="11339" y="12919"/>
                  <a:pt x="11147" y="13111"/>
                </a:cubicBezTo>
                <a:cubicBezTo>
                  <a:pt x="10955" y="13303"/>
                  <a:pt x="10645" y="13303"/>
                  <a:pt x="10453" y="13111"/>
                </a:cubicBezTo>
                <a:cubicBezTo>
                  <a:pt x="10261" y="12919"/>
                  <a:pt x="10261" y="12609"/>
                  <a:pt x="10453" y="12417"/>
                </a:cubicBezTo>
                <a:moveTo>
                  <a:pt x="6144" y="17420"/>
                </a:moveTo>
                <a:lnTo>
                  <a:pt x="11842" y="13805"/>
                </a:lnTo>
                <a:lnTo>
                  <a:pt x="15456" y="8107"/>
                </a:lnTo>
                <a:lnTo>
                  <a:pt x="9759" y="11722"/>
                </a:lnTo>
                <a:cubicBezTo>
                  <a:pt x="9759" y="11722"/>
                  <a:pt x="6144" y="17420"/>
                  <a:pt x="6144" y="1742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4" name="Shape 2834"/>
          <p:cNvSpPr/>
          <p:nvPr/>
        </p:nvSpPr>
        <p:spPr>
          <a:xfrm>
            <a:off x="4958108"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9145" y="1964"/>
                </a:moveTo>
                <a:lnTo>
                  <a:pt x="8345" y="1964"/>
                </a:lnTo>
                <a:cubicBezTo>
                  <a:pt x="8075" y="1964"/>
                  <a:pt x="7855" y="2184"/>
                  <a:pt x="7855" y="2455"/>
                </a:cubicBezTo>
                <a:cubicBezTo>
                  <a:pt x="7855" y="2726"/>
                  <a:pt x="8075" y="2945"/>
                  <a:pt x="8345" y="2945"/>
                </a:cubicBezTo>
                <a:lnTo>
                  <a:pt x="19145" y="2945"/>
                </a:lnTo>
                <a:cubicBezTo>
                  <a:pt x="19416" y="2945"/>
                  <a:pt x="19636" y="2726"/>
                  <a:pt x="19636" y="2455"/>
                </a:cubicBezTo>
                <a:cubicBezTo>
                  <a:pt x="19636" y="2184"/>
                  <a:pt x="19416" y="1964"/>
                  <a:pt x="19145" y="1964"/>
                </a:cubicBezTo>
                <a:moveTo>
                  <a:pt x="20618" y="3927"/>
                </a:moveTo>
                <a:lnTo>
                  <a:pt x="982" y="3927"/>
                </a:lnTo>
                <a:lnTo>
                  <a:pt x="982" y="1964"/>
                </a:lnTo>
                <a:cubicBezTo>
                  <a:pt x="982" y="1422"/>
                  <a:pt x="1422" y="982"/>
                  <a:pt x="1964" y="982"/>
                </a:cubicBezTo>
                <a:lnTo>
                  <a:pt x="19636" y="982"/>
                </a:lnTo>
                <a:cubicBezTo>
                  <a:pt x="20178" y="982"/>
                  <a:pt x="20618" y="1422"/>
                  <a:pt x="20618" y="1964"/>
                </a:cubicBezTo>
                <a:cubicBezTo>
                  <a:pt x="20618" y="1964"/>
                  <a:pt x="20618" y="3927"/>
                  <a:pt x="20618" y="3927"/>
                </a:cubicBezTo>
                <a:close/>
                <a:moveTo>
                  <a:pt x="20618" y="19636"/>
                </a:moveTo>
                <a:cubicBezTo>
                  <a:pt x="20618" y="20178"/>
                  <a:pt x="20178" y="20618"/>
                  <a:pt x="19636" y="20618"/>
                </a:cubicBezTo>
                <a:lnTo>
                  <a:pt x="1964" y="20618"/>
                </a:lnTo>
                <a:cubicBezTo>
                  <a:pt x="1422" y="20618"/>
                  <a:pt x="982" y="20178"/>
                  <a:pt x="982" y="19636"/>
                </a:cubicBezTo>
                <a:lnTo>
                  <a:pt x="982" y="4909"/>
                </a:lnTo>
                <a:lnTo>
                  <a:pt x="20618" y="4909"/>
                </a:lnTo>
                <a:cubicBezTo>
                  <a:pt x="20618" y="4909"/>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6382" y="1964"/>
                </a:moveTo>
                <a:cubicBezTo>
                  <a:pt x="6111" y="1964"/>
                  <a:pt x="5891" y="2184"/>
                  <a:pt x="5891" y="2455"/>
                </a:cubicBezTo>
                <a:cubicBezTo>
                  <a:pt x="5891" y="2726"/>
                  <a:pt x="6111" y="2945"/>
                  <a:pt x="6382" y="2945"/>
                </a:cubicBezTo>
                <a:cubicBezTo>
                  <a:pt x="6653" y="2945"/>
                  <a:pt x="6873" y="2726"/>
                  <a:pt x="6873" y="2455"/>
                </a:cubicBezTo>
                <a:cubicBezTo>
                  <a:pt x="6873" y="2184"/>
                  <a:pt x="6653" y="1964"/>
                  <a:pt x="6382" y="1964"/>
                </a:cubicBezTo>
                <a:moveTo>
                  <a:pt x="4418" y="1964"/>
                </a:moveTo>
                <a:cubicBezTo>
                  <a:pt x="4147" y="1964"/>
                  <a:pt x="3927" y="2184"/>
                  <a:pt x="3927" y="2455"/>
                </a:cubicBezTo>
                <a:cubicBezTo>
                  <a:pt x="3927" y="2726"/>
                  <a:pt x="4147" y="2945"/>
                  <a:pt x="4418" y="2945"/>
                </a:cubicBezTo>
                <a:cubicBezTo>
                  <a:pt x="4689" y="2945"/>
                  <a:pt x="4909" y="2726"/>
                  <a:pt x="4909" y="2455"/>
                </a:cubicBezTo>
                <a:cubicBezTo>
                  <a:pt x="4909" y="2184"/>
                  <a:pt x="4689" y="1964"/>
                  <a:pt x="4418" y="1964"/>
                </a:cubicBezTo>
                <a:moveTo>
                  <a:pt x="2455" y="1964"/>
                </a:moveTo>
                <a:cubicBezTo>
                  <a:pt x="2184" y="1964"/>
                  <a:pt x="1964" y="2184"/>
                  <a:pt x="1964" y="2455"/>
                </a:cubicBezTo>
                <a:cubicBezTo>
                  <a:pt x="1964" y="2726"/>
                  <a:pt x="2184" y="2945"/>
                  <a:pt x="2455" y="2945"/>
                </a:cubicBezTo>
                <a:cubicBezTo>
                  <a:pt x="2725" y="2945"/>
                  <a:pt x="2945" y="2726"/>
                  <a:pt x="2945" y="2455"/>
                </a:cubicBezTo>
                <a:cubicBezTo>
                  <a:pt x="2945" y="2184"/>
                  <a:pt x="2725" y="1964"/>
                  <a:pt x="2455" y="19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5" name="Shape 2835"/>
          <p:cNvSpPr/>
          <p:nvPr/>
        </p:nvSpPr>
        <p:spPr>
          <a:xfrm>
            <a:off x="6024630"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218" y="5891"/>
                </a:moveTo>
                <a:lnTo>
                  <a:pt x="8345" y="5891"/>
                </a:lnTo>
                <a:cubicBezTo>
                  <a:pt x="8075" y="5891"/>
                  <a:pt x="7855" y="6111"/>
                  <a:pt x="7855" y="6382"/>
                </a:cubicBezTo>
                <a:cubicBezTo>
                  <a:pt x="7855" y="6653"/>
                  <a:pt x="8075" y="6873"/>
                  <a:pt x="8345" y="6873"/>
                </a:cubicBezTo>
                <a:lnTo>
                  <a:pt x="15218" y="6873"/>
                </a:lnTo>
                <a:cubicBezTo>
                  <a:pt x="15489" y="6873"/>
                  <a:pt x="15709" y="6653"/>
                  <a:pt x="15709" y="6382"/>
                </a:cubicBezTo>
                <a:cubicBezTo>
                  <a:pt x="15709" y="6111"/>
                  <a:pt x="15489" y="5891"/>
                  <a:pt x="15218" y="5891"/>
                </a:cubicBezTo>
                <a:moveTo>
                  <a:pt x="6382" y="5891"/>
                </a:moveTo>
                <a:cubicBezTo>
                  <a:pt x="6111" y="5891"/>
                  <a:pt x="5891" y="6111"/>
                  <a:pt x="5891" y="6382"/>
                </a:cubicBezTo>
                <a:cubicBezTo>
                  <a:pt x="5891" y="6653"/>
                  <a:pt x="6111" y="6873"/>
                  <a:pt x="6382" y="6873"/>
                </a:cubicBezTo>
                <a:cubicBezTo>
                  <a:pt x="6653" y="6873"/>
                  <a:pt x="6873" y="6653"/>
                  <a:pt x="6873" y="6382"/>
                </a:cubicBezTo>
                <a:cubicBezTo>
                  <a:pt x="6873" y="6111"/>
                  <a:pt x="6653" y="5891"/>
                  <a:pt x="6382" y="5891"/>
                </a:cubicBezTo>
                <a:moveTo>
                  <a:pt x="19636" y="0"/>
                </a:moveTo>
                <a:lnTo>
                  <a:pt x="5891" y="0"/>
                </a:lnTo>
                <a:cubicBezTo>
                  <a:pt x="4806" y="0"/>
                  <a:pt x="3927" y="879"/>
                  <a:pt x="3927" y="1964"/>
                </a:cubicBezTo>
                <a:lnTo>
                  <a:pt x="3927" y="2455"/>
                </a:lnTo>
                <a:cubicBezTo>
                  <a:pt x="3927" y="2726"/>
                  <a:pt x="4147" y="2945"/>
                  <a:pt x="4418" y="2945"/>
                </a:cubicBezTo>
                <a:cubicBezTo>
                  <a:pt x="4689"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5" y="16691"/>
                  <a:pt x="18655" y="16910"/>
                  <a:pt x="18655" y="17182"/>
                </a:cubicBezTo>
                <a:cubicBezTo>
                  <a:pt x="18655" y="17453"/>
                  <a:pt x="18875" y="17673"/>
                  <a:pt x="19145" y="17673"/>
                </a:cubicBezTo>
                <a:lnTo>
                  <a:pt x="19636" y="17673"/>
                </a:lnTo>
                <a:cubicBezTo>
                  <a:pt x="20721" y="17673"/>
                  <a:pt x="21600" y="16794"/>
                  <a:pt x="21600" y="15709"/>
                </a:cubicBezTo>
                <a:lnTo>
                  <a:pt x="21600" y="1964"/>
                </a:lnTo>
                <a:cubicBezTo>
                  <a:pt x="21600" y="879"/>
                  <a:pt x="20721" y="0"/>
                  <a:pt x="19636" y="0"/>
                </a:cubicBezTo>
                <a:moveTo>
                  <a:pt x="2455" y="5891"/>
                </a:moveTo>
                <a:cubicBezTo>
                  <a:pt x="2184" y="5891"/>
                  <a:pt x="1964" y="6111"/>
                  <a:pt x="1964" y="6382"/>
                </a:cubicBezTo>
                <a:cubicBezTo>
                  <a:pt x="1964" y="6653"/>
                  <a:pt x="2184" y="6873"/>
                  <a:pt x="2455" y="6873"/>
                </a:cubicBezTo>
                <a:cubicBezTo>
                  <a:pt x="2725" y="6873"/>
                  <a:pt x="2945" y="6653"/>
                  <a:pt x="2945" y="6382"/>
                </a:cubicBezTo>
                <a:cubicBezTo>
                  <a:pt x="2945" y="6111"/>
                  <a:pt x="2725" y="5891"/>
                  <a:pt x="2455" y="5891"/>
                </a:cubicBezTo>
                <a:moveTo>
                  <a:pt x="4418" y="5891"/>
                </a:moveTo>
                <a:cubicBezTo>
                  <a:pt x="4147" y="5891"/>
                  <a:pt x="3927" y="6111"/>
                  <a:pt x="3927" y="6382"/>
                </a:cubicBezTo>
                <a:cubicBezTo>
                  <a:pt x="3927" y="6653"/>
                  <a:pt x="4147" y="6873"/>
                  <a:pt x="4418" y="6873"/>
                </a:cubicBezTo>
                <a:cubicBezTo>
                  <a:pt x="4689" y="6873"/>
                  <a:pt x="4909" y="6653"/>
                  <a:pt x="4909" y="6382"/>
                </a:cubicBezTo>
                <a:cubicBezTo>
                  <a:pt x="4909" y="6111"/>
                  <a:pt x="4689" y="5891"/>
                  <a:pt x="4418" y="5891"/>
                </a:cubicBezTo>
                <a:moveTo>
                  <a:pt x="16691" y="7855"/>
                </a:moveTo>
                <a:lnTo>
                  <a:pt x="982" y="7855"/>
                </a:lnTo>
                <a:lnTo>
                  <a:pt x="982" y="5891"/>
                </a:lnTo>
                <a:cubicBezTo>
                  <a:pt x="982" y="5349"/>
                  <a:pt x="1422" y="4909"/>
                  <a:pt x="1964" y="4909"/>
                </a:cubicBezTo>
                <a:lnTo>
                  <a:pt x="15709" y="4909"/>
                </a:lnTo>
                <a:cubicBezTo>
                  <a:pt x="16251" y="4909"/>
                  <a:pt x="16691" y="5349"/>
                  <a:pt x="16691" y="5891"/>
                </a:cubicBezTo>
                <a:cubicBezTo>
                  <a:pt x="16691" y="5891"/>
                  <a:pt x="16691" y="7855"/>
                  <a:pt x="16691" y="7855"/>
                </a:cubicBezTo>
                <a:close/>
                <a:moveTo>
                  <a:pt x="16691" y="19636"/>
                </a:moveTo>
                <a:cubicBezTo>
                  <a:pt x="16691" y="20178"/>
                  <a:pt x="16251" y="20618"/>
                  <a:pt x="15709" y="20618"/>
                </a:cubicBezTo>
                <a:lnTo>
                  <a:pt x="1964" y="20618"/>
                </a:lnTo>
                <a:cubicBezTo>
                  <a:pt x="1422" y="20618"/>
                  <a:pt x="982" y="20178"/>
                  <a:pt x="982" y="19636"/>
                </a:cubicBezTo>
                <a:lnTo>
                  <a:pt x="982" y="8836"/>
                </a:lnTo>
                <a:lnTo>
                  <a:pt x="16691" y="8836"/>
                </a:lnTo>
                <a:cubicBezTo>
                  <a:pt x="16691" y="8836"/>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6" name="Shape 2836"/>
          <p:cNvSpPr/>
          <p:nvPr/>
        </p:nvSpPr>
        <p:spPr>
          <a:xfrm>
            <a:off x="7091153" y="6738272"/>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7" name="Shape 2837"/>
          <p:cNvSpPr/>
          <p:nvPr/>
        </p:nvSpPr>
        <p:spPr>
          <a:xfrm>
            <a:off x="8157675" y="6725575"/>
            <a:ext cx="558655" cy="431689"/>
          </a:xfrm>
          <a:custGeom>
            <a:avLst/>
            <a:gdLst/>
            <a:ahLst/>
            <a:cxnLst>
              <a:cxn ang="0">
                <a:pos x="wd2" y="hd2"/>
              </a:cxn>
              <a:cxn ang="5400000">
                <a:pos x="wd2" y="hd2"/>
              </a:cxn>
              <a:cxn ang="10800000">
                <a:pos x="wd2" y="hd2"/>
              </a:cxn>
              <a:cxn ang="16200000">
                <a:pos x="wd2" y="hd2"/>
              </a:cxn>
            </a:cxnLst>
            <a:rect l="0" t="0" r="r" b="b"/>
            <a:pathLst>
              <a:path w="21600" h="21600" extrusionOk="0">
                <a:moveTo>
                  <a:pt x="16691" y="18667"/>
                </a:moveTo>
                <a:lnTo>
                  <a:pt x="12576" y="13341"/>
                </a:lnTo>
                <a:lnTo>
                  <a:pt x="16691" y="8016"/>
                </a:lnTo>
                <a:cubicBezTo>
                  <a:pt x="16691" y="8016"/>
                  <a:pt x="16691" y="18667"/>
                  <a:pt x="16691" y="18667"/>
                </a:cubicBezTo>
                <a:close/>
                <a:moveTo>
                  <a:pt x="15709" y="20329"/>
                </a:moveTo>
                <a:lnTo>
                  <a:pt x="1964" y="20329"/>
                </a:lnTo>
                <a:cubicBezTo>
                  <a:pt x="1719" y="20329"/>
                  <a:pt x="1498" y="20210"/>
                  <a:pt x="1326" y="20018"/>
                </a:cubicBezTo>
                <a:lnTo>
                  <a:pt x="5791" y="14240"/>
                </a:lnTo>
                <a:lnTo>
                  <a:pt x="7477" y="16421"/>
                </a:lnTo>
                <a:cubicBezTo>
                  <a:pt x="7853" y="16907"/>
                  <a:pt x="8344" y="17150"/>
                  <a:pt x="8836" y="17150"/>
                </a:cubicBezTo>
                <a:cubicBezTo>
                  <a:pt x="9329" y="17150"/>
                  <a:pt x="9821" y="16907"/>
                  <a:pt x="10195" y="16421"/>
                </a:cubicBezTo>
                <a:lnTo>
                  <a:pt x="11882" y="14240"/>
                </a:lnTo>
                <a:lnTo>
                  <a:pt x="16347" y="20018"/>
                </a:lnTo>
                <a:cubicBezTo>
                  <a:pt x="16175" y="20210"/>
                  <a:pt x="15954" y="20329"/>
                  <a:pt x="15709" y="20329"/>
                </a:cubicBezTo>
                <a:moveTo>
                  <a:pt x="982" y="8016"/>
                </a:moveTo>
                <a:lnTo>
                  <a:pt x="5097" y="13341"/>
                </a:lnTo>
                <a:lnTo>
                  <a:pt x="982" y="18667"/>
                </a:lnTo>
                <a:cubicBezTo>
                  <a:pt x="982" y="18667"/>
                  <a:pt x="982" y="8016"/>
                  <a:pt x="982" y="8016"/>
                </a:cubicBezTo>
                <a:close/>
                <a:moveTo>
                  <a:pt x="1964" y="6353"/>
                </a:moveTo>
                <a:lnTo>
                  <a:pt x="15709" y="6353"/>
                </a:lnTo>
                <a:cubicBezTo>
                  <a:pt x="15954" y="6353"/>
                  <a:pt x="16175" y="6474"/>
                  <a:pt x="16347" y="6665"/>
                </a:cubicBezTo>
                <a:lnTo>
                  <a:pt x="9502" y="15523"/>
                </a:lnTo>
                <a:cubicBezTo>
                  <a:pt x="9324" y="15752"/>
                  <a:pt x="9088" y="15880"/>
                  <a:pt x="8836" y="15880"/>
                </a:cubicBezTo>
                <a:cubicBezTo>
                  <a:pt x="8585" y="15880"/>
                  <a:pt x="8349" y="15752"/>
                  <a:pt x="8170" y="15523"/>
                </a:cubicBezTo>
                <a:lnTo>
                  <a:pt x="1326" y="6664"/>
                </a:lnTo>
                <a:cubicBezTo>
                  <a:pt x="1498" y="6474"/>
                  <a:pt x="1719" y="6353"/>
                  <a:pt x="1964" y="6353"/>
                </a:cubicBezTo>
                <a:moveTo>
                  <a:pt x="15709" y="5082"/>
                </a:moveTo>
                <a:lnTo>
                  <a:pt x="1964" y="5082"/>
                </a:lnTo>
                <a:cubicBezTo>
                  <a:pt x="879" y="5082"/>
                  <a:pt x="0" y="6220"/>
                  <a:pt x="0" y="7624"/>
                </a:cubicBezTo>
                <a:lnTo>
                  <a:pt x="0" y="19059"/>
                </a:lnTo>
                <a:cubicBezTo>
                  <a:pt x="0" y="20462"/>
                  <a:pt x="879" y="21600"/>
                  <a:pt x="1964" y="21600"/>
                </a:cubicBezTo>
                <a:lnTo>
                  <a:pt x="15709" y="21600"/>
                </a:lnTo>
                <a:cubicBezTo>
                  <a:pt x="16794" y="21600"/>
                  <a:pt x="17673" y="20462"/>
                  <a:pt x="17673" y="19059"/>
                </a:cubicBezTo>
                <a:lnTo>
                  <a:pt x="17673" y="7624"/>
                </a:lnTo>
                <a:cubicBezTo>
                  <a:pt x="17673" y="6220"/>
                  <a:pt x="16794" y="5082"/>
                  <a:pt x="15709" y="5082"/>
                </a:cubicBezTo>
                <a:moveTo>
                  <a:pt x="19636" y="0"/>
                </a:moveTo>
                <a:lnTo>
                  <a:pt x="5891" y="0"/>
                </a:lnTo>
                <a:cubicBezTo>
                  <a:pt x="4806" y="0"/>
                  <a:pt x="3927" y="1138"/>
                  <a:pt x="3927" y="2541"/>
                </a:cubicBezTo>
                <a:lnTo>
                  <a:pt x="3927" y="3176"/>
                </a:lnTo>
                <a:cubicBezTo>
                  <a:pt x="3927" y="3528"/>
                  <a:pt x="4147" y="3812"/>
                  <a:pt x="4418" y="3812"/>
                </a:cubicBezTo>
                <a:cubicBezTo>
                  <a:pt x="4690" y="3812"/>
                  <a:pt x="4909" y="3528"/>
                  <a:pt x="4909" y="3176"/>
                </a:cubicBezTo>
                <a:lnTo>
                  <a:pt x="4909" y="2541"/>
                </a:lnTo>
                <a:cubicBezTo>
                  <a:pt x="4909" y="1840"/>
                  <a:pt x="5348" y="1271"/>
                  <a:pt x="5891" y="1271"/>
                </a:cubicBezTo>
                <a:lnTo>
                  <a:pt x="19636" y="1271"/>
                </a:lnTo>
                <a:cubicBezTo>
                  <a:pt x="20178" y="1271"/>
                  <a:pt x="20618" y="1840"/>
                  <a:pt x="20618" y="2541"/>
                </a:cubicBezTo>
                <a:lnTo>
                  <a:pt x="20618" y="13976"/>
                </a:lnTo>
                <a:cubicBezTo>
                  <a:pt x="20618" y="14678"/>
                  <a:pt x="20178" y="15247"/>
                  <a:pt x="19636" y="15247"/>
                </a:cubicBezTo>
                <a:lnTo>
                  <a:pt x="19145" y="15247"/>
                </a:lnTo>
                <a:cubicBezTo>
                  <a:pt x="18874" y="15247"/>
                  <a:pt x="18655" y="15532"/>
                  <a:pt x="18655" y="15882"/>
                </a:cubicBezTo>
                <a:cubicBezTo>
                  <a:pt x="18655" y="16234"/>
                  <a:pt x="18874" y="16518"/>
                  <a:pt x="19145" y="16518"/>
                </a:cubicBezTo>
                <a:lnTo>
                  <a:pt x="19636" y="16518"/>
                </a:lnTo>
                <a:cubicBezTo>
                  <a:pt x="20721" y="16518"/>
                  <a:pt x="21600" y="15380"/>
                  <a:pt x="21600" y="13976"/>
                </a:cubicBezTo>
                <a:lnTo>
                  <a:pt x="21600" y="2541"/>
                </a:lnTo>
                <a:cubicBezTo>
                  <a:pt x="21600" y="1138"/>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8" name="Shape 2838"/>
          <p:cNvSpPr/>
          <p:nvPr/>
        </p:nvSpPr>
        <p:spPr>
          <a:xfrm>
            <a:off x="9224197" y="6712878"/>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4" y="13200"/>
                </a:cubicBezTo>
                <a:lnTo>
                  <a:pt x="20618" y="13200"/>
                </a:lnTo>
                <a:cubicBezTo>
                  <a:pt x="20618" y="13200"/>
                  <a:pt x="20618" y="20400"/>
                  <a:pt x="20618" y="20400"/>
                </a:cubicBezTo>
                <a:close/>
                <a:moveTo>
                  <a:pt x="5703" y="1200"/>
                </a:moveTo>
                <a:lnTo>
                  <a:pt x="15897" y="1200"/>
                </a:lnTo>
                <a:lnTo>
                  <a:pt x="20315" y="12000"/>
                </a:lnTo>
                <a:lnTo>
                  <a:pt x="14236" y="12000"/>
                </a:lnTo>
                <a:cubicBezTo>
                  <a:pt x="13965" y="12000"/>
                  <a:pt x="13745" y="12269"/>
                  <a:pt x="13745" y="12600"/>
                </a:cubicBezTo>
                <a:cubicBezTo>
                  <a:pt x="13745" y="14589"/>
                  <a:pt x="12426" y="16200"/>
                  <a:pt x="10800" y="16200"/>
                </a:cubicBezTo>
                <a:cubicBezTo>
                  <a:pt x="9173" y="16200"/>
                  <a:pt x="7855" y="14589"/>
                  <a:pt x="7855" y="12600"/>
                </a:cubicBezTo>
                <a:cubicBezTo>
                  <a:pt x="7855" y="12269"/>
                  <a:pt x="7635" y="12000"/>
                  <a:pt x="7364" y="12000"/>
                </a:cubicBezTo>
                <a:lnTo>
                  <a:pt x="1285" y="12000"/>
                </a:lnTo>
                <a:cubicBezTo>
                  <a:pt x="1285" y="12000"/>
                  <a:pt x="5703" y="1200"/>
                  <a:pt x="5703" y="1200"/>
                </a:cubicBezTo>
                <a:close/>
                <a:moveTo>
                  <a:pt x="21543" y="12335"/>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5"/>
                </a:lnTo>
                <a:cubicBezTo>
                  <a:pt x="23" y="12415"/>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5"/>
                  <a:pt x="21543" y="1233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39" name="Shape 2839"/>
          <p:cNvSpPr/>
          <p:nvPr/>
        </p:nvSpPr>
        <p:spPr>
          <a:xfrm>
            <a:off x="10290719" y="6687485"/>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4" y="14040"/>
                </a:cubicBezTo>
                <a:lnTo>
                  <a:pt x="20618" y="14040"/>
                </a:lnTo>
                <a:cubicBezTo>
                  <a:pt x="20618" y="14040"/>
                  <a:pt x="20618" y="20520"/>
                  <a:pt x="20618" y="20520"/>
                </a:cubicBezTo>
                <a:close/>
                <a:moveTo>
                  <a:pt x="21543" y="13261"/>
                </a:moveTo>
                <a:lnTo>
                  <a:pt x="21548" y="13259"/>
                </a:lnTo>
                <a:lnTo>
                  <a:pt x="16639" y="2459"/>
                </a:lnTo>
                <a:lnTo>
                  <a:pt x="16634" y="2461"/>
                </a:lnTo>
                <a:cubicBezTo>
                  <a:pt x="16554" y="2284"/>
                  <a:pt x="16392" y="2160"/>
                  <a:pt x="16200" y="2160"/>
                </a:cubicBezTo>
                <a:lnTo>
                  <a:pt x="12764" y="2160"/>
                </a:lnTo>
                <a:cubicBezTo>
                  <a:pt x="12492" y="2160"/>
                  <a:pt x="12273" y="2402"/>
                  <a:pt x="12273" y="2700"/>
                </a:cubicBezTo>
                <a:cubicBezTo>
                  <a:pt x="12273" y="2999"/>
                  <a:pt x="12492" y="3240"/>
                  <a:pt x="12764"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8836" y="3240"/>
                </a:lnTo>
                <a:cubicBezTo>
                  <a:pt x="9108" y="3240"/>
                  <a:pt x="9327" y="2999"/>
                  <a:pt x="9327" y="2700"/>
                </a:cubicBezTo>
                <a:cubicBezTo>
                  <a:pt x="9327" y="2402"/>
                  <a:pt x="9108" y="2160"/>
                  <a:pt x="8836"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3" y="13261"/>
                </a:cubicBezTo>
                <a:moveTo>
                  <a:pt x="7855" y="8640"/>
                </a:moveTo>
                <a:cubicBezTo>
                  <a:pt x="7583" y="8640"/>
                  <a:pt x="7364" y="8882"/>
                  <a:pt x="7364" y="9180"/>
                </a:cubicBezTo>
                <a:cubicBezTo>
                  <a:pt x="7364" y="9329"/>
                  <a:pt x="7418" y="9464"/>
                  <a:pt x="7507" y="9562"/>
                </a:cubicBezTo>
                <a:lnTo>
                  <a:pt x="10453" y="12802"/>
                </a:lnTo>
                <a:cubicBezTo>
                  <a:pt x="10542" y="12900"/>
                  <a:pt x="10665" y="12960"/>
                  <a:pt x="10800" y="12960"/>
                </a:cubicBezTo>
                <a:cubicBezTo>
                  <a:pt x="10936" y="12960"/>
                  <a:pt x="11058" y="12900"/>
                  <a:pt x="11147" y="12802"/>
                </a:cubicBezTo>
                <a:lnTo>
                  <a:pt x="14093" y="9562"/>
                </a:lnTo>
                <a:cubicBezTo>
                  <a:pt x="14182" y="9464"/>
                  <a:pt x="14236" y="9329"/>
                  <a:pt x="14236" y="9180"/>
                </a:cubicBezTo>
                <a:cubicBezTo>
                  <a:pt x="14236" y="8882"/>
                  <a:pt x="14017" y="8640"/>
                  <a:pt x="13745" y="8640"/>
                </a:cubicBezTo>
                <a:cubicBezTo>
                  <a:pt x="13610" y="8640"/>
                  <a:pt x="13487" y="8701"/>
                  <a:pt x="13398" y="8798"/>
                </a:cubicBezTo>
                <a:lnTo>
                  <a:pt x="11291" y="11116"/>
                </a:lnTo>
                <a:lnTo>
                  <a:pt x="11291" y="540"/>
                </a:lnTo>
                <a:cubicBezTo>
                  <a:pt x="11291" y="242"/>
                  <a:pt x="11071" y="0"/>
                  <a:pt x="10800" y="0"/>
                </a:cubicBezTo>
                <a:cubicBezTo>
                  <a:pt x="10529" y="0"/>
                  <a:pt x="10309" y="242"/>
                  <a:pt x="10309" y="540"/>
                </a:cubicBezTo>
                <a:lnTo>
                  <a:pt x="10309" y="11116"/>
                </a:lnTo>
                <a:lnTo>
                  <a:pt x="8202" y="8798"/>
                </a:lnTo>
                <a:cubicBezTo>
                  <a:pt x="8113" y="8701"/>
                  <a:pt x="7990" y="8640"/>
                  <a:pt x="7855" y="864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0" name="Shape 2840"/>
          <p:cNvSpPr/>
          <p:nvPr/>
        </p:nvSpPr>
        <p:spPr>
          <a:xfrm>
            <a:off x="11357241" y="6687485"/>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20618" y="20520"/>
                </a:moveTo>
                <a:lnTo>
                  <a:pt x="982" y="20520"/>
                </a:lnTo>
                <a:lnTo>
                  <a:pt x="982" y="14040"/>
                </a:lnTo>
                <a:lnTo>
                  <a:pt x="6907" y="14040"/>
                </a:lnTo>
                <a:cubicBezTo>
                  <a:pt x="7149" y="16170"/>
                  <a:pt x="8798" y="17820"/>
                  <a:pt x="10800" y="17820"/>
                </a:cubicBezTo>
                <a:cubicBezTo>
                  <a:pt x="12802" y="17820"/>
                  <a:pt x="14451" y="16170"/>
                  <a:pt x="14693" y="14040"/>
                </a:cubicBezTo>
                <a:lnTo>
                  <a:pt x="20618" y="14040"/>
                </a:lnTo>
                <a:cubicBezTo>
                  <a:pt x="20618" y="14040"/>
                  <a:pt x="20618" y="20520"/>
                  <a:pt x="20618" y="20520"/>
                </a:cubicBezTo>
                <a:close/>
                <a:moveTo>
                  <a:pt x="21544" y="13261"/>
                </a:moveTo>
                <a:lnTo>
                  <a:pt x="21548" y="13259"/>
                </a:lnTo>
                <a:lnTo>
                  <a:pt x="16639" y="2459"/>
                </a:lnTo>
                <a:lnTo>
                  <a:pt x="16635" y="2461"/>
                </a:lnTo>
                <a:cubicBezTo>
                  <a:pt x="16554" y="2284"/>
                  <a:pt x="16392" y="2160"/>
                  <a:pt x="16200" y="2160"/>
                </a:cubicBezTo>
                <a:lnTo>
                  <a:pt x="15709" y="2160"/>
                </a:lnTo>
                <a:cubicBezTo>
                  <a:pt x="15438" y="2160"/>
                  <a:pt x="15218" y="2402"/>
                  <a:pt x="15218" y="2700"/>
                </a:cubicBezTo>
                <a:cubicBezTo>
                  <a:pt x="15218" y="2999"/>
                  <a:pt x="15438" y="3240"/>
                  <a:pt x="15709" y="3240"/>
                </a:cubicBezTo>
                <a:lnTo>
                  <a:pt x="15897" y="3240"/>
                </a:lnTo>
                <a:lnTo>
                  <a:pt x="20315" y="12960"/>
                </a:lnTo>
                <a:lnTo>
                  <a:pt x="14236" y="12960"/>
                </a:lnTo>
                <a:cubicBezTo>
                  <a:pt x="13965" y="12960"/>
                  <a:pt x="13745" y="13202"/>
                  <a:pt x="13745" y="13500"/>
                </a:cubicBezTo>
                <a:cubicBezTo>
                  <a:pt x="13745" y="15290"/>
                  <a:pt x="12426" y="16740"/>
                  <a:pt x="10800" y="16740"/>
                </a:cubicBezTo>
                <a:cubicBezTo>
                  <a:pt x="9173" y="16740"/>
                  <a:pt x="7855" y="15290"/>
                  <a:pt x="7855" y="13500"/>
                </a:cubicBezTo>
                <a:cubicBezTo>
                  <a:pt x="7855" y="13202"/>
                  <a:pt x="7635" y="12960"/>
                  <a:pt x="7364" y="12960"/>
                </a:cubicBezTo>
                <a:lnTo>
                  <a:pt x="1285" y="12960"/>
                </a:lnTo>
                <a:lnTo>
                  <a:pt x="5703" y="3240"/>
                </a:lnTo>
                <a:lnTo>
                  <a:pt x="5891" y="3240"/>
                </a:lnTo>
                <a:cubicBezTo>
                  <a:pt x="6162" y="3240"/>
                  <a:pt x="6382" y="2999"/>
                  <a:pt x="6382" y="2700"/>
                </a:cubicBezTo>
                <a:cubicBezTo>
                  <a:pt x="6382" y="2402"/>
                  <a:pt x="6162" y="2160"/>
                  <a:pt x="5891" y="2160"/>
                </a:cubicBezTo>
                <a:lnTo>
                  <a:pt x="5400" y="2160"/>
                </a:lnTo>
                <a:cubicBezTo>
                  <a:pt x="5208" y="2160"/>
                  <a:pt x="5046" y="2284"/>
                  <a:pt x="4966" y="2461"/>
                </a:cubicBezTo>
                <a:lnTo>
                  <a:pt x="4961" y="2459"/>
                </a:lnTo>
                <a:lnTo>
                  <a:pt x="52" y="13259"/>
                </a:lnTo>
                <a:lnTo>
                  <a:pt x="57" y="13261"/>
                </a:lnTo>
                <a:cubicBezTo>
                  <a:pt x="23" y="13334"/>
                  <a:pt x="0" y="13413"/>
                  <a:pt x="0" y="13500"/>
                </a:cubicBezTo>
                <a:lnTo>
                  <a:pt x="0" y="21060"/>
                </a:lnTo>
                <a:cubicBezTo>
                  <a:pt x="0" y="21359"/>
                  <a:pt x="220" y="21600"/>
                  <a:pt x="491" y="21600"/>
                </a:cubicBezTo>
                <a:lnTo>
                  <a:pt x="21109" y="21600"/>
                </a:lnTo>
                <a:cubicBezTo>
                  <a:pt x="21380" y="21600"/>
                  <a:pt x="21600" y="21359"/>
                  <a:pt x="21600" y="21060"/>
                </a:cubicBezTo>
                <a:lnTo>
                  <a:pt x="21600" y="13500"/>
                </a:lnTo>
                <a:cubicBezTo>
                  <a:pt x="21600" y="13413"/>
                  <a:pt x="21577" y="13334"/>
                  <a:pt x="21544" y="13261"/>
                </a:cubicBezTo>
                <a:moveTo>
                  <a:pt x="7855" y="4320"/>
                </a:moveTo>
                <a:cubicBezTo>
                  <a:pt x="7990" y="4320"/>
                  <a:pt x="8113" y="4260"/>
                  <a:pt x="8202" y="4162"/>
                </a:cubicBezTo>
                <a:lnTo>
                  <a:pt x="10309" y="1844"/>
                </a:lnTo>
                <a:lnTo>
                  <a:pt x="10309" y="12420"/>
                </a:lnTo>
                <a:cubicBezTo>
                  <a:pt x="10309" y="12719"/>
                  <a:pt x="10529" y="12960"/>
                  <a:pt x="10800" y="12960"/>
                </a:cubicBezTo>
                <a:cubicBezTo>
                  <a:pt x="11071" y="12960"/>
                  <a:pt x="11291" y="12719"/>
                  <a:pt x="11291" y="12420"/>
                </a:cubicBezTo>
                <a:lnTo>
                  <a:pt x="11291" y="1844"/>
                </a:lnTo>
                <a:lnTo>
                  <a:pt x="13398" y="4162"/>
                </a:lnTo>
                <a:cubicBezTo>
                  <a:pt x="13487" y="4260"/>
                  <a:pt x="13610" y="4320"/>
                  <a:pt x="13745" y="4320"/>
                </a:cubicBezTo>
                <a:cubicBezTo>
                  <a:pt x="14017" y="4320"/>
                  <a:pt x="14236" y="4079"/>
                  <a:pt x="14236" y="3780"/>
                </a:cubicBezTo>
                <a:cubicBezTo>
                  <a:pt x="14236" y="3631"/>
                  <a:pt x="14181" y="3497"/>
                  <a:pt x="14093" y="3398"/>
                </a:cubicBezTo>
                <a:lnTo>
                  <a:pt x="11147" y="158"/>
                </a:lnTo>
                <a:cubicBezTo>
                  <a:pt x="11058" y="61"/>
                  <a:pt x="10936" y="0"/>
                  <a:pt x="10800" y="0"/>
                </a:cubicBezTo>
                <a:cubicBezTo>
                  <a:pt x="10664" y="0"/>
                  <a:pt x="10542" y="61"/>
                  <a:pt x="10453" y="158"/>
                </a:cubicBezTo>
                <a:lnTo>
                  <a:pt x="7507" y="3398"/>
                </a:lnTo>
                <a:cubicBezTo>
                  <a:pt x="7419" y="3497"/>
                  <a:pt x="7364" y="3631"/>
                  <a:pt x="7364" y="3780"/>
                </a:cubicBezTo>
                <a:cubicBezTo>
                  <a:pt x="7364" y="4079"/>
                  <a:pt x="7583" y="4320"/>
                  <a:pt x="7855" y="432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1" name="Shape 2841"/>
          <p:cNvSpPr/>
          <p:nvPr/>
        </p:nvSpPr>
        <p:spPr>
          <a:xfrm>
            <a:off x="1758542" y="7779400"/>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20618" y="20400"/>
                </a:moveTo>
                <a:lnTo>
                  <a:pt x="982" y="20400"/>
                </a:lnTo>
                <a:lnTo>
                  <a:pt x="982" y="13200"/>
                </a:lnTo>
                <a:lnTo>
                  <a:pt x="6907" y="13200"/>
                </a:lnTo>
                <a:cubicBezTo>
                  <a:pt x="7149" y="15567"/>
                  <a:pt x="8798" y="17400"/>
                  <a:pt x="10800" y="17400"/>
                </a:cubicBezTo>
                <a:cubicBezTo>
                  <a:pt x="12802" y="17400"/>
                  <a:pt x="14451" y="15567"/>
                  <a:pt x="14693" y="13200"/>
                </a:cubicBezTo>
                <a:lnTo>
                  <a:pt x="20618" y="13200"/>
                </a:lnTo>
                <a:cubicBezTo>
                  <a:pt x="20618" y="13200"/>
                  <a:pt x="20618" y="20400"/>
                  <a:pt x="20618" y="20400"/>
                </a:cubicBezTo>
                <a:close/>
                <a:moveTo>
                  <a:pt x="5703" y="1200"/>
                </a:moveTo>
                <a:lnTo>
                  <a:pt x="15897" y="1200"/>
                </a:lnTo>
                <a:lnTo>
                  <a:pt x="20315" y="12000"/>
                </a:lnTo>
                <a:lnTo>
                  <a:pt x="14236" y="12000"/>
                </a:lnTo>
                <a:cubicBezTo>
                  <a:pt x="13966" y="12000"/>
                  <a:pt x="13745" y="12269"/>
                  <a:pt x="13745" y="12600"/>
                </a:cubicBezTo>
                <a:cubicBezTo>
                  <a:pt x="13745" y="14588"/>
                  <a:pt x="12427" y="16200"/>
                  <a:pt x="10800" y="16200"/>
                </a:cubicBezTo>
                <a:cubicBezTo>
                  <a:pt x="9173" y="16200"/>
                  <a:pt x="7855" y="14588"/>
                  <a:pt x="7855" y="12600"/>
                </a:cubicBezTo>
                <a:cubicBezTo>
                  <a:pt x="7855" y="12269"/>
                  <a:pt x="7634" y="12000"/>
                  <a:pt x="7364" y="12000"/>
                </a:cubicBezTo>
                <a:lnTo>
                  <a:pt x="1285" y="12000"/>
                </a:lnTo>
                <a:cubicBezTo>
                  <a:pt x="1285" y="12000"/>
                  <a:pt x="5703" y="1200"/>
                  <a:pt x="5703" y="1200"/>
                </a:cubicBezTo>
                <a:close/>
                <a:moveTo>
                  <a:pt x="21543" y="12334"/>
                </a:moveTo>
                <a:lnTo>
                  <a:pt x="21548" y="12332"/>
                </a:lnTo>
                <a:lnTo>
                  <a:pt x="16639" y="332"/>
                </a:lnTo>
                <a:lnTo>
                  <a:pt x="16634" y="335"/>
                </a:lnTo>
                <a:cubicBezTo>
                  <a:pt x="16554" y="138"/>
                  <a:pt x="16392" y="0"/>
                  <a:pt x="16200" y="0"/>
                </a:cubicBezTo>
                <a:lnTo>
                  <a:pt x="5400" y="0"/>
                </a:lnTo>
                <a:cubicBezTo>
                  <a:pt x="5208" y="0"/>
                  <a:pt x="5046" y="138"/>
                  <a:pt x="4966" y="335"/>
                </a:cubicBezTo>
                <a:lnTo>
                  <a:pt x="4961" y="332"/>
                </a:lnTo>
                <a:lnTo>
                  <a:pt x="52" y="12332"/>
                </a:lnTo>
                <a:lnTo>
                  <a:pt x="57" y="12334"/>
                </a:lnTo>
                <a:cubicBezTo>
                  <a:pt x="23" y="12416"/>
                  <a:pt x="0" y="12503"/>
                  <a:pt x="0" y="12600"/>
                </a:cubicBezTo>
                <a:lnTo>
                  <a:pt x="0" y="21000"/>
                </a:lnTo>
                <a:cubicBezTo>
                  <a:pt x="0" y="21332"/>
                  <a:pt x="220" y="21600"/>
                  <a:pt x="491" y="21600"/>
                </a:cubicBezTo>
                <a:lnTo>
                  <a:pt x="21109" y="21600"/>
                </a:lnTo>
                <a:cubicBezTo>
                  <a:pt x="21380" y="21600"/>
                  <a:pt x="21600" y="21332"/>
                  <a:pt x="21600" y="21000"/>
                </a:cubicBezTo>
                <a:lnTo>
                  <a:pt x="21600" y="12600"/>
                </a:lnTo>
                <a:cubicBezTo>
                  <a:pt x="21600" y="12503"/>
                  <a:pt x="21577" y="12416"/>
                  <a:pt x="21543" y="12334"/>
                </a:cubicBezTo>
                <a:moveTo>
                  <a:pt x="16691" y="9000"/>
                </a:moveTo>
                <a:cubicBezTo>
                  <a:pt x="16691" y="8669"/>
                  <a:pt x="16471" y="8400"/>
                  <a:pt x="16200" y="8400"/>
                </a:cubicBezTo>
                <a:lnTo>
                  <a:pt x="5400" y="8400"/>
                </a:lnTo>
                <a:cubicBezTo>
                  <a:pt x="5129" y="8400"/>
                  <a:pt x="4909" y="8669"/>
                  <a:pt x="4909" y="9000"/>
                </a:cubicBezTo>
                <a:cubicBezTo>
                  <a:pt x="4909" y="9332"/>
                  <a:pt x="5129" y="9600"/>
                  <a:pt x="5400" y="9600"/>
                </a:cubicBezTo>
                <a:lnTo>
                  <a:pt x="16200" y="9600"/>
                </a:lnTo>
                <a:cubicBezTo>
                  <a:pt x="16471" y="9600"/>
                  <a:pt x="16691" y="9332"/>
                  <a:pt x="16691" y="9000"/>
                </a:cubicBezTo>
                <a:moveTo>
                  <a:pt x="6382" y="7200"/>
                </a:moveTo>
                <a:lnTo>
                  <a:pt x="15218" y="7200"/>
                </a:lnTo>
                <a:cubicBezTo>
                  <a:pt x="15489" y="7200"/>
                  <a:pt x="15709" y="6932"/>
                  <a:pt x="15709" y="6600"/>
                </a:cubicBezTo>
                <a:cubicBezTo>
                  <a:pt x="15709" y="6269"/>
                  <a:pt x="15489" y="6000"/>
                  <a:pt x="15218" y="6000"/>
                </a:cubicBezTo>
                <a:lnTo>
                  <a:pt x="6382" y="6000"/>
                </a:lnTo>
                <a:cubicBezTo>
                  <a:pt x="6111" y="6000"/>
                  <a:pt x="5891" y="6269"/>
                  <a:pt x="5891" y="6600"/>
                </a:cubicBezTo>
                <a:cubicBezTo>
                  <a:pt x="5891" y="6932"/>
                  <a:pt x="6111" y="7200"/>
                  <a:pt x="6382" y="7200"/>
                </a:cubicBezTo>
                <a:moveTo>
                  <a:pt x="7364" y="4800"/>
                </a:moveTo>
                <a:lnTo>
                  <a:pt x="14236" y="4800"/>
                </a:lnTo>
                <a:cubicBezTo>
                  <a:pt x="14507" y="4800"/>
                  <a:pt x="14727" y="4532"/>
                  <a:pt x="14727" y="4200"/>
                </a:cubicBezTo>
                <a:cubicBezTo>
                  <a:pt x="14727" y="3869"/>
                  <a:pt x="14507" y="3600"/>
                  <a:pt x="14236" y="3600"/>
                </a:cubicBezTo>
                <a:lnTo>
                  <a:pt x="7364" y="3600"/>
                </a:lnTo>
                <a:cubicBezTo>
                  <a:pt x="7093" y="3600"/>
                  <a:pt x="6873" y="3869"/>
                  <a:pt x="6873" y="4200"/>
                </a:cubicBezTo>
                <a:cubicBezTo>
                  <a:pt x="6873" y="4532"/>
                  <a:pt x="7093" y="4800"/>
                  <a:pt x="7364" y="4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2" name="Shape 2842"/>
          <p:cNvSpPr/>
          <p:nvPr/>
        </p:nvSpPr>
        <p:spPr>
          <a:xfrm>
            <a:off x="2825064"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1782"/>
                </a:moveTo>
                <a:lnTo>
                  <a:pt x="982" y="11782"/>
                </a:lnTo>
                <a:lnTo>
                  <a:pt x="982" y="6873"/>
                </a:lnTo>
                <a:lnTo>
                  <a:pt x="6907" y="6873"/>
                </a:lnTo>
                <a:cubicBezTo>
                  <a:pt x="7149" y="8810"/>
                  <a:pt x="8798" y="10309"/>
                  <a:pt x="10800" y="10309"/>
                </a:cubicBezTo>
                <a:cubicBezTo>
                  <a:pt x="12802" y="10309"/>
                  <a:pt x="14451" y="8810"/>
                  <a:pt x="14693" y="6873"/>
                </a:cubicBezTo>
                <a:lnTo>
                  <a:pt x="20618" y="6873"/>
                </a:lnTo>
                <a:cubicBezTo>
                  <a:pt x="20618" y="6873"/>
                  <a:pt x="20618" y="11782"/>
                  <a:pt x="20618" y="11782"/>
                </a:cubicBezTo>
                <a:close/>
                <a:moveTo>
                  <a:pt x="20264" y="14727"/>
                </a:moveTo>
                <a:lnTo>
                  <a:pt x="14236" y="14727"/>
                </a:lnTo>
                <a:cubicBezTo>
                  <a:pt x="13966" y="14727"/>
                  <a:pt x="13745" y="14947"/>
                  <a:pt x="13745" y="15218"/>
                </a:cubicBezTo>
                <a:cubicBezTo>
                  <a:pt x="13745" y="16845"/>
                  <a:pt x="12427" y="18164"/>
                  <a:pt x="10800" y="18164"/>
                </a:cubicBezTo>
                <a:cubicBezTo>
                  <a:pt x="9173" y="18164"/>
                  <a:pt x="7855" y="16845"/>
                  <a:pt x="7855" y="15218"/>
                </a:cubicBezTo>
                <a:cubicBezTo>
                  <a:pt x="7855" y="14947"/>
                  <a:pt x="7634" y="14727"/>
                  <a:pt x="7364" y="14727"/>
                </a:cubicBezTo>
                <a:lnTo>
                  <a:pt x="1336" y="14727"/>
                </a:lnTo>
                <a:lnTo>
                  <a:pt x="2682" y="12764"/>
                </a:lnTo>
                <a:lnTo>
                  <a:pt x="18918" y="12764"/>
                </a:lnTo>
                <a:cubicBezTo>
                  <a:pt x="18918" y="12764"/>
                  <a:pt x="20264" y="14727"/>
                  <a:pt x="20264" y="14727"/>
                </a:cubicBezTo>
                <a:close/>
                <a:moveTo>
                  <a:pt x="20618" y="20618"/>
                </a:moveTo>
                <a:lnTo>
                  <a:pt x="982" y="20618"/>
                </a:lnTo>
                <a:lnTo>
                  <a:pt x="982" y="15709"/>
                </a:lnTo>
                <a:lnTo>
                  <a:pt x="6907" y="15709"/>
                </a:lnTo>
                <a:cubicBezTo>
                  <a:pt x="7149" y="17646"/>
                  <a:pt x="8798" y="19145"/>
                  <a:pt x="10800" y="19145"/>
                </a:cubicBezTo>
                <a:cubicBezTo>
                  <a:pt x="12802" y="19145"/>
                  <a:pt x="14451" y="17646"/>
                  <a:pt x="14693" y="15709"/>
                </a:cubicBezTo>
                <a:lnTo>
                  <a:pt x="20618" y="15709"/>
                </a:lnTo>
                <a:cubicBezTo>
                  <a:pt x="20618" y="15709"/>
                  <a:pt x="20618" y="20618"/>
                  <a:pt x="20618" y="20618"/>
                </a:cubicBezTo>
                <a:close/>
                <a:moveTo>
                  <a:pt x="4702" y="982"/>
                </a:moveTo>
                <a:lnTo>
                  <a:pt x="16898" y="982"/>
                </a:lnTo>
                <a:lnTo>
                  <a:pt x="20264" y="5891"/>
                </a:lnTo>
                <a:lnTo>
                  <a:pt x="14236" y="5891"/>
                </a:lnTo>
                <a:cubicBezTo>
                  <a:pt x="13966" y="5891"/>
                  <a:pt x="13745" y="6111"/>
                  <a:pt x="13745" y="6382"/>
                </a:cubicBezTo>
                <a:cubicBezTo>
                  <a:pt x="13745" y="8009"/>
                  <a:pt x="12427" y="9327"/>
                  <a:pt x="10800" y="9327"/>
                </a:cubicBezTo>
                <a:cubicBezTo>
                  <a:pt x="9173" y="9327"/>
                  <a:pt x="7855" y="8009"/>
                  <a:pt x="7855" y="6382"/>
                </a:cubicBezTo>
                <a:cubicBezTo>
                  <a:pt x="7855" y="6111"/>
                  <a:pt x="7634" y="5891"/>
                  <a:pt x="7364" y="5891"/>
                </a:cubicBezTo>
                <a:lnTo>
                  <a:pt x="1336" y="5891"/>
                </a:lnTo>
                <a:cubicBezTo>
                  <a:pt x="1336" y="5891"/>
                  <a:pt x="4702" y="982"/>
                  <a:pt x="4702" y="982"/>
                </a:cubicBezTo>
                <a:close/>
                <a:moveTo>
                  <a:pt x="21600" y="12273"/>
                </a:moveTo>
                <a:lnTo>
                  <a:pt x="21600" y="6382"/>
                </a:lnTo>
                <a:cubicBezTo>
                  <a:pt x="21600" y="6303"/>
                  <a:pt x="21577" y="6231"/>
                  <a:pt x="21543" y="6165"/>
                </a:cubicBezTo>
                <a:lnTo>
                  <a:pt x="21548" y="6162"/>
                </a:lnTo>
                <a:lnTo>
                  <a:pt x="17621" y="272"/>
                </a:lnTo>
                <a:lnTo>
                  <a:pt x="17616" y="274"/>
                </a:lnTo>
                <a:cubicBezTo>
                  <a:pt x="17536" y="113"/>
                  <a:pt x="17374" y="0"/>
                  <a:pt x="17182" y="0"/>
                </a:cubicBezTo>
                <a:lnTo>
                  <a:pt x="4418" y="0"/>
                </a:lnTo>
                <a:cubicBezTo>
                  <a:pt x="4226" y="0"/>
                  <a:pt x="4064" y="113"/>
                  <a:pt x="3984" y="274"/>
                </a:cubicBezTo>
                <a:lnTo>
                  <a:pt x="3979" y="272"/>
                </a:lnTo>
                <a:lnTo>
                  <a:pt x="52" y="6162"/>
                </a:lnTo>
                <a:lnTo>
                  <a:pt x="57" y="6165"/>
                </a:lnTo>
                <a:cubicBezTo>
                  <a:pt x="23" y="6231"/>
                  <a:pt x="0" y="6303"/>
                  <a:pt x="0" y="6382"/>
                </a:cubicBezTo>
                <a:lnTo>
                  <a:pt x="0" y="12273"/>
                </a:lnTo>
                <a:cubicBezTo>
                  <a:pt x="0" y="12544"/>
                  <a:pt x="220" y="12764"/>
                  <a:pt x="491" y="12764"/>
                </a:cubicBezTo>
                <a:lnTo>
                  <a:pt x="1542" y="12764"/>
                </a:lnTo>
                <a:lnTo>
                  <a:pt x="52" y="14999"/>
                </a:lnTo>
                <a:lnTo>
                  <a:pt x="57" y="15001"/>
                </a:lnTo>
                <a:cubicBezTo>
                  <a:pt x="23" y="15067"/>
                  <a:pt x="0" y="15139"/>
                  <a:pt x="0" y="15218"/>
                </a:cubicBezTo>
                <a:lnTo>
                  <a:pt x="0" y="21109"/>
                </a:lnTo>
                <a:cubicBezTo>
                  <a:pt x="0" y="21380"/>
                  <a:pt x="220" y="21600"/>
                  <a:pt x="491" y="21600"/>
                </a:cubicBezTo>
                <a:lnTo>
                  <a:pt x="21109" y="21600"/>
                </a:lnTo>
                <a:cubicBezTo>
                  <a:pt x="21380" y="21600"/>
                  <a:pt x="21600" y="21380"/>
                  <a:pt x="21600" y="21109"/>
                </a:cubicBezTo>
                <a:lnTo>
                  <a:pt x="21600" y="15218"/>
                </a:lnTo>
                <a:cubicBezTo>
                  <a:pt x="21600" y="15139"/>
                  <a:pt x="21577" y="15067"/>
                  <a:pt x="21543" y="15001"/>
                </a:cubicBezTo>
                <a:lnTo>
                  <a:pt x="21548" y="14999"/>
                </a:lnTo>
                <a:lnTo>
                  <a:pt x="20058" y="12764"/>
                </a:lnTo>
                <a:lnTo>
                  <a:pt x="21109" y="12764"/>
                </a:lnTo>
                <a:cubicBezTo>
                  <a:pt x="21380" y="12764"/>
                  <a:pt x="21600" y="12544"/>
                  <a:pt x="21600" y="122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3" name="Shape 2843"/>
          <p:cNvSpPr/>
          <p:nvPr/>
        </p:nvSpPr>
        <p:spPr>
          <a:xfrm>
            <a:off x="3891586"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10309"/>
                </a:moveTo>
                <a:cubicBezTo>
                  <a:pt x="20838" y="10309"/>
                  <a:pt x="20618" y="10529"/>
                  <a:pt x="20618" y="10800"/>
                </a:cubicBezTo>
                <a:cubicBezTo>
                  <a:pt x="20618" y="16223"/>
                  <a:pt x="16223" y="20618"/>
                  <a:pt x="10800" y="20618"/>
                </a:cubicBezTo>
                <a:cubicBezTo>
                  <a:pt x="5377" y="20618"/>
                  <a:pt x="982" y="16223"/>
                  <a:pt x="982" y="10800"/>
                </a:cubicBezTo>
                <a:cubicBezTo>
                  <a:pt x="982" y="5378"/>
                  <a:pt x="5377" y="982"/>
                  <a:pt x="10800" y="982"/>
                </a:cubicBezTo>
                <a:cubicBezTo>
                  <a:pt x="14012" y="982"/>
                  <a:pt x="16860" y="2526"/>
                  <a:pt x="18652" y="4909"/>
                </a:cubicBezTo>
                <a:lnTo>
                  <a:pt x="14727" y="4909"/>
                </a:lnTo>
                <a:cubicBezTo>
                  <a:pt x="14456" y="4909"/>
                  <a:pt x="14236" y="5129"/>
                  <a:pt x="14236" y="5400"/>
                </a:cubicBezTo>
                <a:cubicBezTo>
                  <a:pt x="14236" y="5672"/>
                  <a:pt x="14456" y="5891"/>
                  <a:pt x="14727" y="5891"/>
                </a:cubicBezTo>
                <a:lnTo>
                  <a:pt x="19636" y="5891"/>
                </a:lnTo>
                <a:cubicBezTo>
                  <a:pt x="19907" y="5891"/>
                  <a:pt x="20127" y="5672"/>
                  <a:pt x="20127" y="5400"/>
                </a:cubicBezTo>
                <a:lnTo>
                  <a:pt x="20127" y="491"/>
                </a:lnTo>
                <a:cubicBezTo>
                  <a:pt x="20127" y="220"/>
                  <a:pt x="19907" y="0"/>
                  <a:pt x="19636" y="0"/>
                </a:cubicBezTo>
                <a:cubicBezTo>
                  <a:pt x="19366" y="0"/>
                  <a:pt x="19145" y="220"/>
                  <a:pt x="19145" y="491"/>
                </a:cubicBezTo>
                <a:lnTo>
                  <a:pt x="19145" y="3962"/>
                </a:lnTo>
                <a:cubicBezTo>
                  <a:pt x="17166" y="1546"/>
                  <a:pt x="14167" y="0"/>
                  <a:pt x="10800" y="0"/>
                </a:cubicBezTo>
                <a:cubicBezTo>
                  <a:pt x="4836" y="0"/>
                  <a:pt x="0" y="4836"/>
                  <a:pt x="0" y="10800"/>
                </a:cubicBezTo>
                <a:cubicBezTo>
                  <a:pt x="0" y="16765"/>
                  <a:pt x="4836" y="21600"/>
                  <a:pt x="10800" y="21600"/>
                </a:cubicBezTo>
                <a:cubicBezTo>
                  <a:pt x="16764" y="21600"/>
                  <a:pt x="21600" y="16765"/>
                  <a:pt x="21600" y="10800"/>
                </a:cubicBezTo>
                <a:cubicBezTo>
                  <a:pt x="21600" y="10529"/>
                  <a:pt x="21380" y="10309"/>
                  <a:pt x="21109" y="103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4" name="Shape 2844"/>
          <p:cNvSpPr/>
          <p:nvPr/>
        </p:nvSpPr>
        <p:spPr>
          <a:xfrm>
            <a:off x="4958108"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982"/>
                </a:moveTo>
                <a:cubicBezTo>
                  <a:pt x="14012" y="982"/>
                  <a:pt x="16860" y="2526"/>
                  <a:pt x="18652" y="4909"/>
                </a:cubicBezTo>
                <a:lnTo>
                  <a:pt x="14727" y="4909"/>
                </a:lnTo>
                <a:cubicBezTo>
                  <a:pt x="14456" y="4909"/>
                  <a:pt x="14236" y="5129"/>
                  <a:pt x="14236" y="5400"/>
                </a:cubicBezTo>
                <a:cubicBezTo>
                  <a:pt x="14236" y="5672"/>
                  <a:pt x="14456" y="5891"/>
                  <a:pt x="14727" y="5891"/>
                </a:cubicBezTo>
                <a:lnTo>
                  <a:pt x="19636" y="5891"/>
                </a:lnTo>
                <a:cubicBezTo>
                  <a:pt x="19907" y="5891"/>
                  <a:pt x="20127" y="5672"/>
                  <a:pt x="20127" y="5400"/>
                </a:cubicBezTo>
                <a:lnTo>
                  <a:pt x="20127" y="491"/>
                </a:lnTo>
                <a:cubicBezTo>
                  <a:pt x="20127" y="220"/>
                  <a:pt x="19907" y="0"/>
                  <a:pt x="19636" y="0"/>
                </a:cubicBezTo>
                <a:cubicBezTo>
                  <a:pt x="19366" y="0"/>
                  <a:pt x="19145" y="220"/>
                  <a:pt x="19145" y="491"/>
                </a:cubicBezTo>
                <a:lnTo>
                  <a:pt x="19145" y="3962"/>
                </a:lnTo>
                <a:cubicBezTo>
                  <a:pt x="17166" y="1546"/>
                  <a:pt x="14167" y="0"/>
                  <a:pt x="10800" y="0"/>
                </a:cubicBezTo>
                <a:cubicBezTo>
                  <a:pt x="4836" y="0"/>
                  <a:pt x="0" y="4836"/>
                  <a:pt x="0" y="10800"/>
                </a:cubicBezTo>
                <a:cubicBezTo>
                  <a:pt x="0" y="11071"/>
                  <a:pt x="220" y="11291"/>
                  <a:pt x="491" y="11291"/>
                </a:cubicBezTo>
                <a:cubicBezTo>
                  <a:pt x="762" y="11291"/>
                  <a:pt x="982" y="11071"/>
                  <a:pt x="982" y="10800"/>
                </a:cubicBezTo>
                <a:cubicBezTo>
                  <a:pt x="982" y="5378"/>
                  <a:pt x="5377" y="982"/>
                  <a:pt x="10800" y="982"/>
                </a:cubicBezTo>
                <a:moveTo>
                  <a:pt x="21109" y="10309"/>
                </a:moveTo>
                <a:cubicBezTo>
                  <a:pt x="20838" y="10309"/>
                  <a:pt x="20618" y="10529"/>
                  <a:pt x="20618" y="10800"/>
                </a:cubicBezTo>
                <a:cubicBezTo>
                  <a:pt x="20618" y="16223"/>
                  <a:pt x="16223" y="20618"/>
                  <a:pt x="10800" y="20618"/>
                </a:cubicBezTo>
                <a:cubicBezTo>
                  <a:pt x="7588" y="20618"/>
                  <a:pt x="4740" y="19075"/>
                  <a:pt x="2948" y="16691"/>
                </a:cubicBezTo>
                <a:lnTo>
                  <a:pt x="6873" y="16691"/>
                </a:lnTo>
                <a:cubicBezTo>
                  <a:pt x="7144" y="16691"/>
                  <a:pt x="7364" y="16471"/>
                  <a:pt x="7364" y="16200"/>
                </a:cubicBezTo>
                <a:cubicBezTo>
                  <a:pt x="7364" y="15929"/>
                  <a:pt x="7144" y="15709"/>
                  <a:pt x="6873" y="15709"/>
                </a:cubicBezTo>
                <a:lnTo>
                  <a:pt x="1964" y="15709"/>
                </a:lnTo>
                <a:cubicBezTo>
                  <a:pt x="1693" y="15709"/>
                  <a:pt x="1473" y="15929"/>
                  <a:pt x="1473" y="16200"/>
                </a:cubicBezTo>
                <a:lnTo>
                  <a:pt x="1473" y="21109"/>
                </a:lnTo>
                <a:cubicBezTo>
                  <a:pt x="1473" y="21380"/>
                  <a:pt x="1693" y="21600"/>
                  <a:pt x="1964" y="21600"/>
                </a:cubicBezTo>
                <a:cubicBezTo>
                  <a:pt x="2234" y="21600"/>
                  <a:pt x="2455" y="21380"/>
                  <a:pt x="2455" y="21109"/>
                </a:cubicBezTo>
                <a:lnTo>
                  <a:pt x="2455" y="17639"/>
                </a:lnTo>
                <a:cubicBezTo>
                  <a:pt x="4434" y="20054"/>
                  <a:pt x="7433" y="21600"/>
                  <a:pt x="10800" y="21600"/>
                </a:cubicBezTo>
                <a:cubicBezTo>
                  <a:pt x="16764" y="21600"/>
                  <a:pt x="21600" y="16765"/>
                  <a:pt x="21600" y="10800"/>
                </a:cubicBezTo>
                <a:cubicBezTo>
                  <a:pt x="21600" y="10529"/>
                  <a:pt x="21380" y="10309"/>
                  <a:pt x="21109" y="103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5" name="Shape 2845"/>
          <p:cNvSpPr/>
          <p:nvPr/>
        </p:nvSpPr>
        <p:spPr>
          <a:xfrm>
            <a:off x="6075417" y="7728614"/>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2000" y="1408"/>
                </a:moveTo>
                <a:lnTo>
                  <a:pt x="17518" y="4418"/>
                </a:lnTo>
                <a:lnTo>
                  <a:pt x="12000" y="7429"/>
                </a:lnTo>
                <a:cubicBezTo>
                  <a:pt x="12000" y="7429"/>
                  <a:pt x="12000" y="1408"/>
                  <a:pt x="12000" y="1408"/>
                </a:cubicBezTo>
                <a:close/>
                <a:moveTo>
                  <a:pt x="21000" y="12273"/>
                </a:moveTo>
                <a:cubicBezTo>
                  <a:pt x="20669" y="12273"/>
                  <a:pt x="20400" y="12492"/>
                  <a:pt x="20400" y="12764"/>
                </a:cubicBezTo>
                <a:cubicBezTo>
                  <a:pt x="20400" y="17102"/>
                  <a:pt x="16102" y="20618"/>
                  <a:pt x="10800" y="20618"/>
                </a:cubicBezTo>
                <a:cubicBezTo>
                  <a:pt x="5498" y="20618"/>
                  <a:pt x="1200" y="17102"/>
                  <a:pt x="1200" y="12764"/>
                </a:cubicBezTo>
                <a:cubicBezTo>
                  <a:pt x="1200" y="8426"/>
                  <a:pt x="5498" y="4909"/>
                  <a:pt x="10800" y="4909"/>
                </a:cubicBezTo>
                <a:lnTo>
                  <a:pt x="10800" y="8345"/>
                </a:lnTo>
                <a:cubicBezTo>
                  <a:pt x="10800" y="8617"/>
                  <a:pt x="11069" y="8836"/>
                  <a:pt x="11400" y="8836"/>
                </a:cubicBezTo>
                <a:cubicBezTo>
                  <a:pt x="11524" y="8836"/>
                  <a:pt x="11631" y="8799"/>
                  <a:pt x="11726" y="8747"/>
                </a:cubicBezTo>
                <a:lnTo>
                  <a:pt x="11733" y="8754"/>
                </a:lnTo>
                <a:lnTo>
                  <a:pt x="18933" y="4827"/>
                </a:lnTo>
                <a:lnTo>
                  <a:pt x="18926" y="4819"/>
                </a:lnTo>
                <a:cubicBezTo>
                  <a:pt x="19087" y="4731"/>
                  <a:pt x="19200" y="4589"/>
                  <a:pt x="19200" y="4418"/>
                </a:cubicBezTo>
                <a:cubicBezTo>
                  <a:pt x="19200" y="4248"/>
                  <a:pt x="19087" y="4106"/>
                  <a:pt x="18926" y="4017"/>
                </a:cubicBezTo>
                <a:lnTo>
                  <a:pt x="18933" y="4010"/>
                </a:lnTo>
                <a:lnTo>
                  <a:pt x="11733" y="82"/>
                </a:lnTo>
                <a:lnTo>
                  <a:pt x="11726" y="90"/>
                </a:lnTo>
                <a:cubicBezTo>
                  <a:pt x="11631" y="38"/>
                  <a:pt x="11524" y="0"/>
                  <a:pt x="11400" y="0"/>
                </a:cubicBezTo>
                <a:cubicBezTo>
                  <a:pt x="11069" y="0"/>
                  <a:pt x="10800" y="220"/>
                  <a:pt x="10800" y="491"/>
                </a:cubicBezTo>
                <a:lnTo>
                  <a:pt x="10800" y="3927"/>
                </a:lnTo>
                <a:cubicBezTo>
                  <a:pt x="4835" y="3927"/>
                  <a:pt x="0" y="7883"/>
                  <a:pt x="0" y="12764"/>
                </a:cubicBezTo>
                <a:cubicBezTo>
                  <a:pt x="0" y="17644"/>
                  <a:pt x="4835" y="21600"/>
                  <a:pt x="10800" y="21600"/>
                </a:cubicBezTo>
                <a:cubicBezTo>
                  <a:pt x="16765" y="21600"/>
                  <a:pt x="21600" y="17644"/>
                  <a:pt x="21600" y="12764"/>
                </a:cubicBezTo>
                <a:cubicBezTo>
                  <a:pt x="21600" y="12492"/>
                  <a:pt x="21331" y="12273"/>
                  <a:pt x="21000" y="122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6" name="Shape 2846"/>
          <p:cNvSpPr/>
          <p:nvPr/>
        </p:nvSpPr>
        <p:spPr>
          <a:xfrm>
            <a:off x="7141939" y="7728614"/>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21000" y="12273"/>
                </a:moveTo>
                <a:cubicBezTo>
                  <a:pt x="20668" y="12273"/>
                  <a:pt x="20400" y="12492"/>
                  <a:pt x="20400" y="12764"/>
                </a:cubicBezTo>
                <a:cubicBezTo>
                  <a:pt x="20400" y="17102"/>
                  <a:pt x="16102" y="20618"/>
                  <a:pt x="10800" y="20618"/>
                </a:cubicBezTo>
                <a:cubicBezTo>
                  <a:pt x="5498" y="20618"/>
                  <a:pt x="1200" y="17102"/>
                  <a:pt x="1200" y="12764"/>
                </a:cubicBezTo>
                <a:cubicBezTo>
                  <a:pt x="1200" y="8426"/>
                  <a:pt x="5498" y="4909"/>
                  <a:pt x="10800" y="4909"/>
                </a:cubicBezTo>
                <a:lnTo>
                  <a:pt x="14768" y="4909"/>
                </a:lnTo>
                <a:lnTo>
                  <a:pt x="11067" y="7937"/>
                </a:lnTo>
                <a:lnTo>
                  <a:pt x="11073" y="7945"/>
                </a:lnTo>
                <a:cubicBezTo>
                  <a:pt x="10912" y="8033"/>
                  <a:pt x="10800" y="8175"/>
                  <a:pt x="10800" y="8345"/>
                </a:cubicBezTo>
                <a:cubicBezTo>
                  <a:pt x="10800" y="8617"/>
                  <a:pt x="11068" y="8836"/>
                  <a:pt x="11400" y="8836"/>
                </a:cubicBezTo>
                <a:cubicBezTo>
                  <a:pt x="11523" y="8836"/>
                  <a:pt x="11631" y="8798"/>
                  <a:pt x="11727" y="8747"/>
                </a:cubicBezTo>
                <a:lnTo>
                  <a:pt x="11733" y="8754"/>
                </a:lnTo>
                <a:lnTo>
                  <a:pt x="11774" y="8721"/>
                </a:lnTo>
                <a:cubicBezTo>
                  <a:pt x="11805" y="8700"/>
                  <a:pt x="11832" y="8677"/>
                  <a:pt x="11858" y="8651"/>
                </a:cubicBezTo>
                <a:lnTo>
                  <a:pt x="16533" y="4827"/>
                </a:lnTo>
                <a:lnTo>
                  <a:pt x="16527" y="4819"/>
                </a:lnTo>
                <a:cubicBezTo>
                  <a:pt x="16688" y="4731"/>
                  <a:pt x="16800" y="4589"/>
                  <a:pt x="16800" y="4418"/>
                </a:cubicBezTo>
                <a:cubicBezTo>
                  <a:pt x="16800" y="4248"/>
                  <a:pt x="16688" y="4106"/>
                  <a:pt x="16527" y="4018"/>
                </a:cubicBezTo>
                <a:lnTo>
                  <a:pt x="16533" y="4010"/>
                </a:lnTo>
                <a:lnTo>
                  <a:pt x="11858" y="185"/>
                </a:lnTo>
                <a:cubicBezTo>
                  <a:pt x="11832" y="159"/>
                  <a:pt x="11805" y="137"/>
                  <a:pt x="11774" y="116"/>
                </a:cubicBezTo>
                <a:lnTo>
                  <a:pt x="11733" y="82"/>
                </a:lnTo>
                <a:lnTo>
                  <a:pt x="11727" y="90"/>
                </a:lnTo>
                <a:cubicBezTo>
                  <a:pt x="11631" y="38"/>
                  <a:pt x="11523" y="0"/>
                  <a:pt x="11400" y="0"/>
                </a:cubicBezTo>
                <a:cubicBezTo>
                  <a:pt x="11068" y="0"/>
                  <a:pt x="10800" y="220"/>
                  <a:pt x="10800" y="491"/>
                </a:cubicBezTo>
                <a:cubicBezTo>
                  <a:pt x="10800" y="662"/>
                  <a:pt x="10912" y="804"/>
                  <a:pt x="11073" y="892"/>
                </a:cubicBezTo>
                <a:lnTo>
                  <a:pt x="11067" y="899"/>
                </a:lnTo>
                <a:lnTo>
                  <a:pt x="14768" y="3927"/>
                </a:lnTo>
                <a:lnTo>
                  <a:pt x="10800" y="3927"/>
                </a:lnTo>
                <a:cubicBezTo>
                  <a:pt x="4835" y="3927"/>
                  <a:pt x="0" y="7884"/>
                  <a:pt x="0" y="12764"/>
                </a:cubicBezTo>
                <a:cubicBezTo>
                  <a:pt x="0" y="17644"/>
                  <a:pt x="4835" y="21600"/>
                  <a:pt x="10800" y="21600"/>
                </a:cubicBezTo>
                <a:cubicBezTo>
                  <a:pt x="16765" y="21600"/>
                  <a:pt x="21600" y="17644"/>
                  <a:pt x="21600" y="12764"/>
                </a:cubicBezTo>
                <a:cubicBezTo>
                  <a:pt x="21600" y="12492"/>
                  <a:pt x="21332" y="12273"/>
                  <a:pt x="21000" y="122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7" name="Shape 2847"/>
          <p:cNvSpPr/>
          <p:nvPr/>
        </p:nvSpPr>
        <p:spPr>
          <a:xfrm>
            <a:off x="8157675" y="7728614"/>
            <a:ext cx="558655" cy="558649"/>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6"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7673"/>
                </a:moveTo>
                <a:cubicBezTo>
                  <a:pt x="13610" y="17673"/>
                  <a:pt x="13488" y="17728"/>
                  <a:pt x="13398" y="17817"/>
                </a:cubicBezTo>
                <a:lnTo>
                  <a:pt x="11291" y="19924"/>
                </a:lnTo>
                <a:lnTo>
                  <a:pt x="11291" y="8346"/>
                </a:lnTo>
                <a:cubicBezTo>
                  <a:pt x="11291" y="8074"/>
                  <a:pt x="11071" y="7855"/>
                  <a:pt x="10800" y="7855"/>
                </a:cubicBezTo>
                <a:cubicBezTo>
                  <a:pt x="10529" y="7855"/>
                  <a:pt x="10309" y="8074"/>
                  <a:pt x="10309" y="8346"/>
                </a:cubicBezTo>
                <a:lnTo>
                  <a:pt x="10309" y="19924"/>
                </a:lnTo>
                <a:lnTo>
                  <a:pt x="8202" y="17817"/>
                </a:lnTo>
                <a:cubicBezTo>
                  <a:pt x="8113" y="17728"/>
                  <a:pt x="7990" y="17673"/>
                  <a:pt x="7855" y="17673"/>
                </a:cubicBezTo>
                <a:cubicBezTo>
                  <a:pt x="7583" y="17673"/>
                  <a:pt x="7364" y="17893"/>
                  <a:pt x="7364" y="18164"/>
                </a:cubicBezTo>
                <a:cubicBezTo>
                  <a:pt x="7364" y="18300"/>
                  <a:pt x="7419" y="18422"/>
                  <a:pt x="7507" y="18511"/>
                </a:cubicBezTo>
                <a:lnTo>
                  <a:pt x="10453" y="21456"/>
                </a:lnTo>
                <a:cubicBezTo>
                  <a:pt x="10542" y="21545"/>
                  <a:pt x="10664"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8" name="Shape 2848"/>
          <p:cNvSpPr/>
          <p:nvPr/>
        </p:nvSpPr>
        <p:spPr>
          <a:xfrm>
            <a:off x="9224197" y="7728614"/>
            <a:ext cx="558655" cy="558649"/>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7"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1782"/>
                </a:moveTo>
                <a:cubicBezTo>
                  <a:pt x="14017" y="11782"/>
                  <a:pt x="14236" y="11562"/>
                  <a:pt x="14236" y="11291"/>
                </a:cubicBezTo>
                <a:cubicBezTo>
                  <a:pt x="14236" y="11156"/>
                  <a:pt x="14182" y="11033"/>
                  <a:pt x="14093" y="10944"/>
                </a:cubicBezTo>
                <a:lnTo>
                  <a:pt x="11147" y="7998"/>
                </a:lnTo>
                <a:cubicBezTo>
                  <a:pt x="11058" y="7910"/>
                  <a:pt x="10936" y="7855"/>
                  <a:pt x="10800" y="7855"/>
                </a:cubicBezTo>
                <a:cubicBezTo>
                  <a:pt x="10665" y="7855"/>
                  <a:pt x="10542" y="7910"/>
                  <a:pt x="10453" y="7998"/>
                </a:cubicBezTo>
                <a:lnTo>
                  <a:pt x="7507" y="10944"/>
                </a:lnTo>
                <a:cubicBezTo>
                  <a:pt x="7419" y="11033"/>
                  <a:pt x="7364" y="11156"/>
                  <a:pt x="7364" y="11291"/>
                </a:cubicBezTo>
                <a:cubicBezTo>
                  <a:pt x="7364" y="11562"/>
                  <a:pt x="7583" y="11782"/>
                  <a:pt x="7855" y="11782"/>
                </a:cubicBezTo>
                <a:cubicBezTo>
                  <a:pt x="7990" y="11782"/>
                  <a:pt x="8113" y="11727"/>
                  <a:pt x="8202" y="11638"/>
                </a:cubicBezTo>
                <a:lnTo>
                  <a:pt x="10309" y="9531"/>
                </a:lnTo>
                <a:lnTo>
                  <a:pt x="10309" y="21109"/>
                </a:lnTo>
                <a:cubicBezTo>
                  <a:pt x="10309" y="21380"/>
                  <a:pt x="10529" y="21600"/>
                  <a:pt x="10800" y="21600"/>
                </a:cubicBezTo>
                <a:cubicBezTo>
                  <a:pt x="11071" y="21600"/>
                  <a:pt x="11291" y="21380"/>
                  <a:pt x="11291" y="21109"/>
                </a:cubicBezTo>
                <a:lnTo>
                  <a:pt x="11291" y="9531"/>
                </a:lnTo>
                <a:lnTo>
                  <a:pt x="13398" y="11638"/>
                </a:lnTo>
                <a:cubicBezTo>
                  <a:pt x="13488" y="11727"/>
                  <a:pt x="13610" y="11782"/>
                  <a:pt x="13745"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49" name="Shape 2849"/>
          <p:cNvSpPr/>
          <p:nvPr/>
        </p:nvSpPr>
        <p:spPr>
          <a:xfrm>
            <a:off x="10290719" y="7766704"/>
            <a:ext cx="558655" cy="482933"/>
          </a:xfrm>
          <a:custGeom>
            <a:avLst/>
            <a:gdLst/>
            <a:ahLst/>
            <a:cxnLst>
              <a:cxn ang="0">
                <a:pos x="wd2" y="hd2"/>
              </a:cxn>
              <a:cxn ang="5400000">
                <a:pos x="wd2" y="hd2"/>
              </a:cxn>
              <a:cxn ang="10800000">
                <a:pos x="wd2" y="hd2"/>
              </a:cxn>
              <a:cxn ang="16200000">
                <a:pos x="wd2" y="hd2"/>
              </a:cxn>
            </a:cxnLst>
            <a:rect l="0" t="0" r="r" b="b"/>
            <a:pathLst>
              <a:path w="21600" h="21582" extrusionOk="0">
                <a:moveTo>
                  <a:pt x="13421" y="20466"/>
                </a:moveTo>
                <a:lnTo>
                  <a:pt x="12630" y="20221"/>
                </a:lnTo>
                <a:cubicBezTo>
                  <a:pt x="13305" y="19604"/>
                  <a:pt x="13745" y="18664"/>
                  <a:pt x="13745" y="17589"/>
                </a:cubicBezTo>
                <a:cubicBezTo>
                  <a:pt x="13745" y="16189"/>
                  <a:pt x="13013" y="14988"/>
                  <a:pt x="11967" y="14465"/>
                </a:cubicBezTo>
                <a:lnTo>
                  <a:pt x="11702" y="15585"/>
                </a:lnTo>
                <a:cubicBezTo>
                  <a:pt x="12330" y="15964"/>
                  <a:pt x="12764" y="16715"/>
                  <a:pt x="12764" y="17589"/>
                </a:cubicBezTo>
                <a:cubicBezTo>
                  <a:pt x="12764" y="18299"/>
                  <a:pt x="12477" y="18923"/>
                  <a:pt x="12035" y="19336"/>
                </a:cubicBezTo>
                <a:lnTo>
                  <a:pt x="12296" y="18213"/>
                </a:lnTo>
                <a:cubicBezTo>
                  <a:pt x="12327" y="18073"/>
                  <a:pt x="12314" y="17918"/>
                  <a:pt x="12246" y="17782"/>
                </a:cubicBezTo>
                <a:cubicBezTo>
                  <a:pt x="12111" y="17511"/>
                  <a:pt x="11811" y="17418"/>
                  <a:pt x="11576" y="17574"/>
                </a:cubicBezTo>
                <a:cubicBezTo>
                  <a:pt x="11459" y="17653"/>
                  <a:pt x="11380" y="17779"/>
                  <a:pt x="11347" y="17920"/>
                </a:cubicBezTo>
                <a:lnTo>
                  <a:pt x="10808" y="20244"/>
                </a:lnTo>
                <a:cubicBezTo>
                  <a:pt x="10776" y="20384"/>
                  <a:pt x="10789" y="20539"/>
                  <a:pt x="10857" y="20675"/>
                </a:cubicBezTo>
                <a:cubicBezTo>
                  <a:pt x="10920" y="20802"/>
                  <a:pt x="11021" y="20885"/>
                  <a:pt x="11133" y="20927"/>
                </a:cubicBezTo>
                <a:lnTo>
                  <a:pt x="11126" y="20956"/>
                </a:lnTo>
                <a:cubicBezTo>
                  <a:pt x="11142" y="20954"/>
                  <a:pt x="11158" y="20948"/>
                  <a:pt x="11173" y="20945"/>
                </a:cubicBezTo>
                <a:lnTo>
                  <a:pt x="13166" y="21562"/>
                </a:lnTo>
                <a:cubicBezTo>
                  <a:pt x="13288" y="21600"/>
                  <a:pt x="13422" y="21584"/>
                  <a:pt x="13539" y="21506"/>
                </a:cubicBezTo>
                <a:cubicBezTo>
                  <a:pt x="13774" y="21350"/>
                  <a:pt x="13855" y="21002"/>
                  <a:pt x="13719" y="20730"/>
                </a:cubicBezTo>
                <a:cubicBezTo>
                  <a:pt x="13651" y="20595"/>
                  <a:pt x="13542" y="20503"/>
                  <a:pt x="13421" y="20466"/>
                </a:cubicBezTo>
                <a:moveTo>
                  <a:pt x="18634" y="7273"/>
                </a:moveTo>
                <a:cubicBezTo>
                  <a:pt x="18643" y="7119"/>
                  <a:pt x="18655" y="6966"/>
                  <a:pt x="18655" y="6809"/>
                </a:cubicBezTo>
                <a:cubicBezTo>
                  <a:pt x="18655" y="3049"/>
                  <a:pt x="16017" y="0"/>
                  <a:pt x="12764" y="0"/>
                </a:cubicBezTo>
                <a:cubicBezTo>
                  <a:pt x="10499" y="0"/>
                  <a:pt x="8536" y="1479"/>
                  <a:pt x="7550" y="3645"/>
                </a:cubicBezTo>
                <a:cubicBezTo>
                  <a:pt x="7185" y="3492"/>
                  <a:pt x="6793" y="3404"/>
                  <a:pt x="6382" y="3404"/>
                </a:cubicBezTo>
                <a:cubicBezTo>
                  <a:pt x="4484" y="3404"/>
                  <a:pt x="2945" y="5183"/>
                  <a:pt x="2945" y="7376"/>
                </a:cubicBezTo>
                <a:cubicBezTo>
                  <a:pt x="2945" y="7662"/>
                  <a:pt x="2973" y="7940"/>
                  <a:pt x="3022" y="8208"/>
                </a:cubicBezTo>
                <a:cubicBezTo>
                  <a:pt x="1267" y="8884"/>
                  <a:pt x="0" y="10794"/>
                  <a:pt x="0" y="13050"/>
                </a:cubicBezTo>
                <a:cubicBezTo>
                  <a:pt x="0" y="15871"/>
                  <a:pt x="1978" y="18157"/>
                  <a:pt x="4418" y="18157"/>
                </a:cubicBezTo>
                <a:lnTo>
                  <a:pt x="6382" y="18157"/>
                </a:lnTo>
                <a:cubicBezTo>
                  <a:pt x="6653" y="18157"/>
                  <a:pt x="6873" y="17903"/>
                  <a:pt x="6873" y="17589"/>
                </a:cubicBezTo>
                <a:cubicBezTo>
                  <a:pt x="6873" y="17276"/>
                  <a:pt x="6653" y="17022"/>
                  <a:pt x="6382" y="17022"/>
                </a:cubicBezTo>
                <a:lnTo>
                  <a:pt x="4418" y="17022"/>
                </a:lnTo>
                <a:cubicBezTo>
                  <a:pt x="2524" y="17022"/>
                  <a:pt x="982" y="15240"/>
                  <a:pt x="982" y="13050"/>
                </a:cubicBezTo>
                <a:cubicBezTo>
                  <a:pt x="982" y="11339"/>
                  <a:pt x="1926" y="9826"/>
                  <a:pt x="3333" y="9284"/>
                </a:cubicBezTo>
                <a:lnTo>
                  <a:pt x="4165" y="8964"/>
                </a:lnTo>
                <a:lnTo>
                  <a:pt x="3982" y="7971"/>
                </a:lnTo>
                <a:cubicBezTo>
                  <a:pt x="3946" y="7773"/>
                  <a:pt x="3927" y="7572"/>
                  <a:pt x="3927" y="7376"/>
                </a:cubicBezTo>
                <a:cubicBezTo>
                  <a:pt x="3927" y="5812"/>
                  <a:pt x="5028" y="4539"/>
                  <a:pt x="6382" y="4539"/>
                </a:cubicBezTo>
                <a:cubicBezTo>
                  <a:pt x="6661" y="4539"/>
                  <a:pt x="6942" y="4597"/>
                  <a:pt x="7215" y="4712"/>
                </a:cubicBezTo>
                <a:lnTo>
                  <a:pt x="8019" y="5049"/>
                </a:lnTo>
                <a:lnTo>
                  <a:pt x="8418" y="4173"/>
                </a:lnTo>
                <a:cubicBezTo>
                  <a:pt x="9272" y="2299"/>
                  <a:pt x="10937" y="1135"/>
                  <a:pt x="12764" y="1135"/>
                </a:cubicBezTo>
                <a:cubicBezTo>
                  <a:pt x="15470" y="1135"/>
                  <a:pt x="17673" y="3680"/>
                  <a:pt x="17673" y="6809"/>
                </a:cubicBezTo>
                <a:cubicBezTo>
                  <a:pt x="17673" y="6908"/>
                  <a:pt x="17666" y="7005"/>
                  <a:pt x="17660" y="7102"/>
                </a:cubicBezTo>
                <a:lnTo>
                  <a:pt x="17655" y="7199"/>
                </a:lnTo>
                <a:lnTo>
                  <a:pt x="17610" y="7998"/>
                </a:lnTo>
                <a:lnTo>
                  <a:pt x="18245" y="8315"/>
                </a:lnTo>
                <a:cubicBezTo>
                  <a:pt x="19687" y="9034"/>
                  <a:pt x="20618" y="10670"/>
                  <a:pt x="20618" y="12483"/>
                </a:cubicBezTo>
                <a:cubicBezTo>
                  <a:pt x="20618" y="14986"/>
                  <a:pt x="18856" y="17022"/>
                  <a:pt x="16691" y="17022"/>
                </a:cubicBezTo>
                <a:lnTo>
                  <a:pt x="15218" y="17022"/>
                </a:lnTo>
                <a:cubicBezTo>
                  <a:pt x="14947" y="17022"/>
                  <a:pt x="14727" y="17276"/>
                  <a:pt x="14727" y="17589"/>
                </a:cubicBezTo>
                <a:cubicBezTo>
                  <a:pt x="14727" y="17903"/>
                  <a:pt x="14947" y="18157"/>
                  <a:pt x="15218" y="18157"/>
                </a:cubicBezTo>
                <a:lnTo>
                  <a:pt x="16691" y="18157"/>
                </a:lnTo>
                <a:cubicBezTo>
                  <a:pt x="19402" y="18157"/>
                  <a:pt x="21600" y="15617"/>
                  <a:pt x="21600" y="12483"/>
                </a:cubicBezTo>
                <a:cubicBezTo>
                  <a:pt x="21600" y="10147"/>
                  <a:pt x="20378" y="8143"/>
                  <a:pt x="18634" y="7273"/>
                </a:cubicBezTo>
                <a:moveTo>
                  <a:pt x="10773" y="14522"/>
                </a:moveTo>
                <a:cubicBezTo>
                  <a:pt x="10711" y="14398"/>
                  <a:pt x="10613" y="14316"/>
                  <a:pt x="10504" y="14274"/>
                </a:cubicBezTo>
                <a:lnTo>
                  <a:pt x="10517" y="14218"/>
                </a:lnTo>
                <a:cubicBezTo>
                  <a:pt x="10484" y="14221"/>
                  <a:pt x="10451" y="14231"/>
                  <a:pt x="10418" y="14240"/>
                </a:cubicBezTo>
                <a:lnTo>
                  <a:pt x="8463" y="13634"/>
                </a:lnTo>
                <a:lnTo>
                  <a:pt x="8463" y="13635"/>
                </a:lnTo>
                <a:cubicBezTo>
                  <a:pt x="8343" y="13598"/>
                  <a:pt x="8209" y="13613"/>
                  <a:pt x="8091" y="13692"/>
                </a:cubicBezTo>
                <a:cubicBezTo>
                  <a:pt x="7856" y="13848"/>
                  <a:pt x="7776" y="14195"/>
                  <a:pt x="7911" y="14466"/>
                </a:cubicBezTo>
                <a:cubicBezTo>
                  <a:pt x="7979" y="14602"/>
                  <a:pt x="8088" y="14693"/>
                  <a:pt x="8210" y="14731"/>
                </a:cubicBezTo>
                <a:lnTo>
                  <a:pt x="8965" y="14964"/>
                </a:lnTo>
                <a:cubicBezTo>
                  <a:pt x="8292" y="15580"/>
                  <a:pt x="7855" y="16518"/>
                  <a:pt x="7855" y="17589"/>
                </a:cubicBezTo>
                <a:cubicBezTo>
                  <a:pt x="7855" y="19007"/>
                  <a:pt x="8604" y="20220"/>
                  <a:pt x="9671" y="20732"/>
                </a:cubicBezTo>
                <a:lnTo>
                  <a:pt x="9934" y="19617"/>
                </a:lnTo>
                <a:cubicBezTo>
                  <a:pt x="9286" y="19246"/>
                  <a:pt x="8836" y="18482"/>
                  <a:pt x="8836" y="17589"/>
                </a:cubicBezTo>
                <a:cubicBezTo>
                  <a:pt x="8836" y="16857"/>
                  <a:pt x="9142" y="16215"/>
                  <a:pt x="9609" y="15802"/>
                </a:cubicBezTo>
                <a:lnTo>
                  <a:pt x="9335" y="16984"/>
                </a:lnTo>
                <a:cubicBezTo>
                  <a:pt x="9303" y="17124"/>
                  <a:pt x="9317" y="17279"/>
                  <a:pt x="9384" y="17415"/>
                </a:cubicBezTo>
                <a:cubicBezTo>
                  <a:pt x="9520" y="17686"/>
                  <a:pt x="9820" y="17779"/>
                  <a:pt x="10055" y="17623"/>
                </a:cubicBezTo>
                <a:cubicBezTo>
                  <a:pt x="10172" y="17544"/>
                  <a:pt x="10251" y="17418"/>
                  <a:pt x="10283" y="17278"/>
                </a:cubicBezTo>
                <a:lnTo>
                  <a:pt x="10823" y="14952"/>
                </a:lnTo>
                <a:cubicBezTo>
                  <a:pt x="10855" y="14812"/>
                  <a:pt x="10841" y="14658"/>
                  <a:pt x="10773" y="1452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0" name="Shape 2850"/>
          <p:cNvSpPr/>
          <p:nvPr/>
        </p:nvSpPr>
        <p:spPr>
          <a:xfrm>
            <a:off x="11357241"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491" y="0"/>
                </a:moveTo>
                <a:cubicBezTo>
                  <a:pt x="220" y="0"/>
                  <a:pt x="0" y="220"/>
                  <a:pt x="0" y="491"/>
                </a:cubicBezTo>
                <a:cubicBezTo>
                  <a:pt x="0" y="762"/>
                  <a:pt x="220" y="982"/>
                  <a:pt x="491" y="982"/>
                </a:cubicBezTo>
                <a:cubicBezTo>
                  <a:pt x="11607" y="982"/>
                  <a:pt x="20618" y="9993"/>
                  <a:pt x="20618" y="21109"/>
                </a:cubicBezTo>
                <a:cubicBezTo>
                  <a:pt x="20618" y="21380"/>
                  <a:pt x="20838" y="21600"/>
                  <a:pt x="21109" y="21600"/>
                </a:cubicBezTo>
                <a:cubicBezTo>
                  <a:pt x="21380" y="21600"/>
                  <a:pt x="21600" y="21380"/>
                  <a:pt x="21600" y="21109"/>
                </a:cubicBezTo>
                <a:cubicBezTo>
                  <a:pt x="21600" y="9451"/>
                  <a:pt x="12149" y="0"/>
                  <a:pt x="491" y="0"/>
                </a:cubicBezTo>
                <a:moveTo>
                  <a:pt x="491" y="9818"/>
                </a:moveTo>
                <a:cubicBezTo>
                  <a:pt x="220" y="9818"/>
                  <a:pt x="0" y="10038"/>
                  <a:pt x="0" y="10309"/>
                </a:cubicBezTo>
                <a:cubicBezTo>
                  <a:pt x="0" y="10581"/>
                  <a:pt x="220" y="10800"/>
                  <a:pt x="491" y="10800"/>
                </a:cubicBezTo>
                <a:cubicBezTo>
                  <a:pt x="6184" y="10800"/>
                  <a:pt x="10800" y="15416"/>
                  <a:pt x="10800" y="21109"/>
                </a:cubicBezTo>
                <a:cubicBezTo>
                  <a:pt x="10800" y="21380"/>
                  <a:pt x="11020" y="21600"/>
                  <a:pt x="11291" y="21600"/>
                </a:cubicBezTo>
                <a:cubicBezTo>
                  <a:pt x="11562" y="21600"/>
                  <a:pt x="11782" y="21380"/>
                  <a:pt x="11782" y="21109"/>
                </a:cubicBezTo>
                <a:cubicBezTo>
                  <a:pt x="11782" y="14873"/>
                  <a:pt x="6727" y="9818"/>
                  <a:pt x="491" y="9818"/>
                </a:cubicBezTo>
                <a:moveTo>
                  <a:pt x="491" y="4909"/>
                </a:moveTo>
                <a:cubicBezTo>
                  <a:pt x="220" y="4909"/>
                  <a:pt x="0" y="5129"/>
                  <a:pt x="0" y="5400"/>
                </a:cubicBezTo>
                <a:cubicBezTo>
                  <a:pt x="0" y="5672"/>
                  <a:pt x="220" y="5891"/>
                  <a:pt x="491" y="5891"/>
                </a:cubicBezTo>
                <a:cubicBezTo>
                  <a:pt x="8896" y="5891"/>
                  <a:pt x="15709" y="12705"/>
                  <a:pt x="15709" y="21109"/>
                </a:cubicBezTo>
                <a:cubicBezTo>
                  <a:pt x="15709" y="21380"/>
                  <a:pt x="15929" y="21600"/>
                  <a:pt x="16200" y="21600"/>
                </a:cubicBezTo>
                <a:cubicBezTo>
                  <a:pt x="16471" y="21600"/>
                  <a:pt x="16691" y="21380"/>
                  <a:pt x="16691" y="21109"/>
                </a:cubicBezTo>
                <a:cubicBezTo>
                  <a:pt x="16691" y="12162"/>
                  <a:pt x="9438" y="4909"/>
                  <a:pt x="491" y="4909"/>
                </a:cubicBezTo>
                <a:moveTo>
                  <a:pt x="2945" y="20618"/>
                </a:moveTo>
                <a:cubicBezTo>
                  <a:pt x="1861" y="20618"/>
                  <a:pt x="982" y="19739"/>
                  <a:pt x="982" y="18655"/>
                </a:cubicBezTo>
                <a:cubicBezTo>
                  <a:pt x="982" y="17570"/>
                  <a:pt x="1861" y="16691"/>
                  <a:pt x="2945" y="16691"/>
                </a:cubicBezTo>
                <a:cubicBezTo>
                  <a:pt x="4030" y="16691"/>
                  <a:pt x="4909" y="17570"/>
                  <a:pt x="4909" y="18655"/>
                </a:cubicBezTo>
                <a:cubicBezTo>
                  <a:pt x="4909" y="19739"/>
                  <a:pt x="4030" y="20618"/>
                  <a:pt x="2945" y="20618"/>
                </a:cubicBezTo>
                <a:moveTo>
                  <a:pt x="2945" y="15709"/>
                </a:moveTo>
                <a:cubicBezTo>
                  <a:pt x="1319" y="15709"/>
                  <a:pt x="0" y="17028"/>
                  <a:pt x="0" y="18655"/>
                </a:cubicBezTo>
                <a:cubicBezTo>
                  <a:pt x="0" y="20281"/>
                  <a:pt x="1319" y="21600"/>
                  <a:pt x="2945" y="21600"/>
                </a:cubicBezTo>
                <a:cubicBezTo>
                  <a:pt x="4573" y="21600"/>
                  <a:pt x="5891" y="20281"/>
                  <a:pt x="5891" y="18655"/>
                </a:cubicBezTo>
                <a:cubicBezTo>
                  <a:pt x="5891" y="17028"/>
                  <a:pt x="4573" y="15709"/>
                  <a:pt x="2945" y="157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1" name="Shape 2851"/>
          <p:cNvSpPr/>
          <p:nvPr/>
        </p:nvSpPr>
        <p:spPr>
          <a:xfrm>
            <a:off x="1758542"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5891" y="10309"/>
                </a:moveTo>
                <a:lnTo>
                  <a:pt x="4909" y="10309"/>
                </a:lnTo>
                <a:cubicBezTo>
                  <a:pt x="4638" y="10309"/>
                  <a:pt x="4418" y="10529"/>
                  <a:pt x="4418" y="10800"/>
                </a:cubicBezTo>
                <a:cubicBezTo>
                  <a:pt x="4418" y="11071"/>
                  <a:pt x="4638" y="11291"/>
                  <a:pt x="4909" y="11291"/>
                </a:cubicBezTo>
                <a:lnTo>
                  <a:pt x="5891" y="11291"/>
                </a:lnTo>
                <a:cubicBezTo>
                  <a:pt x="8331" y="11291"/>
                  <a:pt x="10309" y="13269"/>
                  <a:pt x="10309" y="15709"/>
                </a:cubicBezTo>
                <a:lnTo>
                  <a:pt x="10309" y="16691"/>
                </a:lnTo>
                <a:cubicBezTo>
                  <a:pt x="10309" y="16962"/>
                  <a:pt x="10529" y="17182"/>
                  <a:pt x="10800" y="17182"/>
                </a:cubicBezTo>
                <a:cubicBezTo>
                  <a:pt x="11071" y="17182"/>
                  <a:pt x="11291" y="16962"/>
                  <a:pt x="11291" y="16691"/>
                </a:cubicBezTo>
                <a:lnTo>
                  <a:pt x="11291" y="15709"/>
                </a:lnTo>
                <a:cubicBezTo>
                  <a:pt x="11291" y="12727"/>
                  <a:pt x="8873" y="10309"/>
                  <a:pt x="5891" y="10309"/>
                </a:cubicBezTo>
                <a:moveTo>
                  <a:pt x="5891" y="7364"/>
                </a:moveTo>
                <a:lnTo>
                  <a:pt x="4909" y="7364"/>
                </a:lnTo>
                <a:cubicBezTo>
                  <a:pt x="4638" y="7364"/>
                  <a:pt x="4418" y="7583"/>
                  <a:pt x="4418" y="7855"/>
                </a:cubicBezTo>
                <a:cubicBezTo>
                  <a:pt x="4418" y="8126"/>
                  <a:pt x="4638" y="8345"/>
                  <a:pt x="4909" y="8345"/>
                </a:cubicBezTo>
                <a:lnTo>
                  <a:pt x="5891" y="8345"/>
                </a:lnTo>
                <a:cubicBezTo>
                  <a:pt x="9958" y="8345"/>
                  <a:pt x="13255" y="11642"/>
                  <a:pt x="13255" y="15709"/>
                </a:cubicBezTo>
                <a:lnTo>
                  <a:pt x="13255" y="16691"/>
                </a:lnTo>
                <a:cubicBezTo>
                  <a:pt x="13255" y="16962"/>
                  <a:pt x="13475" y="17182"/>
                  <a:pt x="13745" y="17182"/>
                </a:cubicBezTo>
                <a:cubicBezTo>
                  <a:pt x="14016" y="17182"/>
                  <a:pt x="14236" y="16962"/>
                  <a:pt x="14236" y="16691"/>
                </a:cubicBezTo>
                <a:lnTo>
                  <a:pt x="14236" y="15709"/>
                </a:lnTo>
                <a:cubicBezTo>
                  <a:pt x="14236" y="11100"/>
                  <a:pt x="10500" y="7364"/>
                  <a:pt x="5891" y="7364"/>
                </a:cubicBezTo>
                <a:moveTo>
                  <a:pt x="6382" y="16200"/>
                </a:moveTo>
                <a:cubicBezTo>
                  <a:pt x="5840" y="16200"/>
                  <a:pt x="5400" y="15761"/>
                  <a:pt x="5400" y="15218"/>
                </a:cubicBezTo>
                <a:cubicBezTo>
                  <a:pt x="5400" y="14676"/>
                  <a:pt x="5840" y="14236"/>
                  <a:pt x="6382" y="14236"/>
                </a:cubicBezTo>
                <a:cubicBezTo>
                  <a:pt x="6924" y="14236"/>
                  <a:pt x="7364" y="14676"/>
                  <a:pt x="7364" y="15218"/>
                </a:cubicBezTo>
                <a:cubicBezTo>
                  <a:pt x="7364" y="15761"/>
                  <a:pt x="6924" y="16200"/>
                  <a:pt x="6382" y="16200"/>
                </a:cubicBezTo>
                <a:moveTo>
                  <a:pt x="6382" y="13255"/>
                </a:moveTo>
                <a:cubicBezTo>
                  <a:pt x="5297" y="13255"/>
                  <a:pt x="4418" y="14134"/>
                  <a:pt x="4418" y="15218"/>
                </a:cubicBezTo>
                <a:cubicBezTo>
                  <a:pt x="4418" y="16303"/>
                  <a:pt x="5297" y="17182"/>
                  <a:pt x="6382" y="17182"/>
                </a:cubicBezTo>
                <a:cubicBezTo>
                  <a:pt x="7466" y="17182"/>
                  <a:pt x="8345" y="16303"/>
                  <a:pt x="8345" y="15218"/>
                </a:cubicBezTo>
                <a:cubicBezTo>
                  <a:pt x="8345" y="14134"/>
                  <a:pt x="7466" y="13255"/>
                  <a:pt x="6382" y="13255"/>
                </a:cubicBezTo>
                <a:moveTo>
                  <a:pt x="5891" y="4418"/>
                </a:moveTo>
                <a:lnTo>
                  <a:pt x="4909" y="4418"/>
                </a:lnTo>
                <a:cubicBezTo>
                  <a:pt x="4638" y="4418"/>
                  <a:pt x="4418" y="4638"/>
                  <a:pt x="4418" y="4909"/>
                </a:cubicBezTo>
                <a:cubicBezTo>
                  <a:pt x="4418" y="5180"/>
                  <a:pt x="4638" y="5400"/>
                  <a:pt x="4909" y="5400"/>
                </a:cubicBezTo>
                <a:lnTo>
                  <a:pt x="5891" y="5400"/>
                </a:lnTo>
                <a:cubicBezTo>
                  <a:pt x="11585" y="5400"/>
                  <a:pt x="16200" y="10016"/>
                  <a:pt x="16200" y="15709"/>
                </a:cubicBezTo>
                <a:lnTo>
                  <a:pt x="16200" y="16691"/>
                </a:lnTo>
                <a:cubicBezTo>
                  <a:pt x="16200" y="16962"/>
                  <a:pt x="16420" y="17182"/>
                  <a:pt x="16691" y="17182"/>
                </a:cubicBezTo>
                <a:cubicBezTo>
                  <a:pt x="16962" y="17182"/>
                  <a:pt x="17182" y="16962"/>
                  <a:pt x="17182" y="16691"/>
                </a:cubicBezTo>
                <a:lnTo>
                  <a:pt x="17182" y="15709"/>
                </a:lnTo>
                <a:cubicBezTo>
                  <a:pt x="17182" y="9473"/>
                  <a:pt x="12127" y="4418"/>
                  <a:pt x="5891" y="4418"/>
                </a:cubicBezTo>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2" name="Shape 2852"/>
          <p:cNvSpPr/>
          <p:nvPr/>
        </p:nvSpPr>
        <p:spPr>
          <a:xfrm>
            <a:off x="2850457" y="8795136"/>
            <a:ext cx="507869" cy="558655"/>
          </a:xfrm>
          <a:custGeom>
            <a:avLst/>
            <a:gdLst/>
            <a:ahLst/>
            <a:cxnLst>
              <a:cxn ang="0">
                <a:pos x="wd2" y="hd2"/>
              </a:cxn>
              <a:cxn ang="5400000">
                <a:pos x="wd2" y="hd2"/>
              </a:cxn>
              <a:cxn ang="10800000">
                <a:pos x="wd2" y="hd2"/>
              </a:cxn>
              <a:cxn ang="16200000">
                <a:pos x="wd2" y="hd2"/>
              </a:cxn>
            </a:cxnLst>
            <a:rect l="0" t="0" r="r" b="b"/>
            <a:pathLst>
              <a:path w="21600" h="21600" extrusionOk="0">
                <a:moveTo>
                  <a:pt x="14244" y="12617"/>
                </a:moveTo>
                <a:cubicBezTo>
                  <a:pt x="14459" y="12872"/>
                  <a:pt x="14634" y="13163"/>
                  <a:pt x="14771" y="13485"/>
                </a:cubicBezTo>
                <a:cubicBezTo>
                  <a:pt x="16295" y="12407"/>
                  <a:pt x="17280" y="10728"/>
                  <a:pt x="17280" y="8836"/>
                </a:cubicBezTo>
                <a:cubicBezTo>
                  <a:pt x="17280" y="5583"/>
                  <a:pt x="14379" y="2945"/>
                  <a:pt x="10800" y="2945"/>
                </a:cubicBezTo>
                <a:cubicBezTo>
                  <a:pt x="7221" y="2945"/>
                  <a:pt x="4320" y="5583"/>
                  <a:pt x="4320" y="8836"/>
                </a:cubicBezTo>
                <a:cubicBezTo>
                  <a:pt x="4320" y="10714"/>
                  <a:pt x="5289" y="12382"/>
                  <a:pt x="6794" y="13461"/>
                </a:cubicBezTo>
                <a:cubicBezTo>
                  <a:pt x="6928" y="13135"/>
                  <a:pt x="7106" y="12845"/>
                  <a:pt x="7323" y="12590"/>
                </a:cubicBezTo>
                <a:cubicBezTo>
                  <a:pt x="6148" y="11689"/>
                  <a:pt x="5400" y="10343"/>
                  <a:pt x="5400" y="8836"/>
                </a:cubicBezTo>
                <a:cubicBezTo>
                  <a:pt x="5400" y="6125"/>
                  <a:pt x="7818" y="3927"/>
                  <a:pt x="10800" y="3927"/>
                </a:cubicBezTo>
                <a:cubicBezTo>
                  <a:pt x="13782" y="3927"/>
                  <a:pt x="16200" y="6125"/>
                  <a:pt x="16200" y="8836"/>
                </a:cubicBezTo>
                <a:cubicBezTo>
                  <a:pt x="16200" y="10358"/>
                  <a:pt x="15439" y="11717"/>
                  <a:pt x="14244" y="12617"/>
                </a:cubicBezTo>
                <a:moveTo>
                  <a:pt x="10800" y="0"/>
                </a:moveTo>
                <a:cubicBezTo>
                  <a:pt x="4836" y="0"/>
                  <a:pt x="0" y="4396"/>
                  <a:pt x="0" y="9818"/>
                </a:cubicBezTo>
                <a:cubicBezTo>
                  <a:pt x="0" y="14007"/>
                  <a:pt x="2891" y="17573"/>
                  <a:pt x="6953" y="18983"/>
                </a:cubicBezTo>
                <a:cubicBezTo>
                  <a:pt x="6874" y="18609"/>
                  <a:pt x="6803" y="18223"/>
                  <a:pt x="6741" y="17840"/>
                </a:cubicBezTo>
                <a:cubicBezTo>
                  <a:pt x="3402" y="16441"/>
                  <a:pt x="1080" y="13379"/>
                  <a:pt x="1080" y="9818"/>
                </a:cubicBezTo>
                <a:cubicBezTo>
                  <a:pt x="1080" y="4938"/>
                  <a:pt x="5432" y="982"/>
                  <a:pt x="10800" y="982"/>
                </a:cubicBezTo>
                <a:cubicBezTo>
                  <a:pt x="16168" y="982"/>
                  <a:pt x="20520" y="4938"/>
                  <a:pt x="20520" y="9818"/>
                </a:cubicBezTo>
                <a:cubicBezTo>
                  <a:pt x="20520" y="13374"/>
                  <a:pt x="18204" y="16431"/>
                  <a:pt x="14874" y="17833"/>
                </a:cubicBezTo>
                <a:cubicBezTo>
                  <a:pt x="14812" y="18216"/>
                  <a:pt x="14740" y="18603"/>
                  <a:pt x="14660" y="18979"/>
                </a:cubicBezTo>
                <a:cubicBezTo>
                  <a:pt x="18716" y="17565"/>
                  <a:pt x="21600" y="14002"/>
                  <a:pt x="21600" y="9818"/>
                </a:cubicBezTo>
                <a:cubicBezTo>
                  <a:pt x="21600" y="4396"/>
                  <a:pt x="16765" y="0"/>
                  <a:pt x="10800" y="0"/>
                </a:cubicBezTo>
                <a:moveTo>
                  <a:pt x="10800" y="7364"/>
                </a:moveTo>
                <a:cubicBezTo>
                  <a:pt x="11695" y="7364"/>
                  <a:pt x="12420" y="8023"/>
                  <a:pt x="12420" y="8836"/>
                </a:cubicBezTo>
                <a:cubicBezTo>
                  <a:pt x="12420" y="9649"/>
                  <a:pt x="11695" y="10309"/>
                  <a:pt x="10800" y="10309"/>
                </a:cubicBezTo>
                <a:cubicBezTo>
                  <a:pt x="9905" y="10309"/>
                  <a:pt x="9180" y="9649"/>
                  <a:pt x="9180" y="8836"/>
                </a:cubicBezTo>
                <a:cubicBezTo>
                  <a:pt x="9180" y="8023"/>
                  <a:pt x="9905" y="7364"/>
                  <a:pt x="10800" y="7364"/>
                </a:cubicBezTo>
                <a:moveTo>
                  <a:pt x="10800" y="11291"/>
                </a:moveTo>
                <a:cubicBezTo>
                  <a:pt x="12292" y="11291"/>
                  <a:pt x="13500" y="10192"/>
                  <a:pt x="13500" y="8836"/>
                </a:cubicBezTo>
                <a:cubicBezTo>
                  <a:pt x="13500" y="7481"/>
                  <a:pt x="12292" y="6382"/>
                  <a:pt x="10800" y="6382"/>
                </a:cubicBezTo>
                <a:cubicBezTo>
                  <a:pt x="9309" y="6382"/>
                  <a:pt x="8100" y="7481"/>
                  <a:pt x="8100" y="8836"/>
                </a:cubicBezTo>
                <a:cubicBezTo>
                  <a:pt x="8100" y="10192"/>
                  <a:pt x="9309" y="11291"/>
                  <a:pt x="10800" y="11291"/>
                </a:cubicBezTo>
                <a:moveTo>
                  <a:pt x="11994" y="20179"/>
                </a:moveTo>
                <a:cubicBezTo>
                  <a:pt x="11855" y="20433"/>
                  <a:pt x="11737" y="20560"/>
                  <a:pt x="11673" y="20618"/>
                </a:cubicBezTo>
                <a:lnTo>
                  <a:pt x="9927" y="20618"/>
                </a:lnTo>
                <a:cubicBezTo>
                  <a:pt x="9862" y="20560"/>
                  <a:pt x="9745" y="20433"/>
                  <a:pt x="9606" y="20179"/>
                </a:cubicBezTo>
                <a:cubicBezTo>
                  <a:pt x="9182" y="19408"/>
                  <a:pt x="8640" y="16626"/>
                  <a:pt x="8640" y="15218"/>
                </a:cubicBezTo>
                <a:cubicBezTo>
                  <a:pt x="8640" y="13768"/>
                  <a:pt x="9205" y="13255"/>
                  <a:pt x="10800" y="13255"/>
                </a:cubicBezTo>
                <a:cubicBezTo>
                  <a:pt x="12395" y="13255"/>
                  <a:pt x="12960" y="13768"/>
                  <a:pt x="12960" y="15218"/>
                </a:cubicBezTo>
                <a:cubicBezTo>
                  <a:pt x="12960" y="16626"/>
                  <a:pt x="12418" y="19408"/>
                  <a:pt x="11994" y="20179"/>
                </a:cubicBezTo>
                <a:moveTo>
                  <a:pt x="10800" y="12273"/>
                </a:moveTo>
                <a:cubicBezTo>
                  <a:pt x="8100" y="12273"/>
                  <a:pt x="7560" y="13745"/>
                  <a:pt x="7560" y="15218"/>
                </a:cubicBezTo>
                <a:cubicBezTo>
                  <a:pt x="7560" y="16691"/>
                  <a:pt x="8100" y="19636"/>
                  <a:pt x="8640" y="20618"/>
                </a:cubicBezTo>
                <a:cubicBezTo>
                  <a:pt x="9180" y="21600"/>
                  <a:pt x="9720" y="21600"/>
                  <a:pt x="9720" y="21600"/>
                </a:cubicBezTo>
                <a:lnTo>
                  <a:pt x="11880" y="21600"/>
                </a:lnTo>
                <a:cubicBezTo>
                  <a:pt x="11880" y="21600"/>
                  <a:pt x="12420" y="21600"/>
                  <a:pt x="12960" y="20618"/>
                </a:cubicBezTo>
                <a:cubicBezTo>
                  <a:pt x="13500" y="19636"/>
                  <a:pt x="14040" y="16691"/>
                  <a:pt x="14040" y="15218"/>
                </a:cubicBezTo>
                <a:cubicBezTo>
                  <a:pt x="14040" y="13745"/>
                  <a:pt x="13500" y="12273"/>
                  <a:pt x="10800" y="122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3" name="Shape 2853"/>
          <p:cNvSpPr/>
          <p:nvPr/>
        </p:nvSpPr>
        <p:spPr>
          <a:xfrm>
            <a:off x="3942373"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9600" y="8836"/>
                </a:moveTo>
                <a:cubicBezTo>
                  <a:pt x="9600" y="8295"/>
                  <a:pt x="10138" y="7855"/>
                  <a:pt x="10800" y="7855"/>
                </a:cubicBezTo>
                <a:cubicBezTo>
                  <a:pt x="11462" y="7855"/>
                  <a:pt x="12000" y="8295"/>
                  <a:pt x="12000" y="8836"/>
                </a:cubicBezTo>
                <a:cubicBezTo>
                  <a:pt x="12000" y="9378"/>
                  <a:pt x="11462" y="9818"/>
                  <a:pt x="10800" y="9818"/>
                </a:cubicBezTo>
                <a:cubicBezTo>
                  <a:pt x="10138" y="9818"/>
                  <a:pt x="9600" y="9378"/>
                  <a:pt x="9600" y="8836"/>
                </a:cubicBezTo>
                <a:moveTo>
                  <a:pt x="13200" y="8836"/>
                </a:moveTo>
                <a:cubicBezTo>
                  <a:pt x="13200" y="7752"/>
                  <a:pt x="12125" y="6873"/>
                  <a:pt x="10800" y="6873"/>
                </a:cubicBezTo>
                <a:cubicBezTo>
                  <a:pt x="9475" y="6873"/>
                  <a:pt x="8400" y="7752"/>
                  <a:pt x="8400" y="8836"/>
                </a:cubicBezTo>
                <a:cubicBezTo>
                  <a:pt x="8400" y="9921"/>
                  <a:pt x="9475" y="10800"/>
                  <a:pt x="10800" y="10800"/>
                </a:cubicBezTo>
                <a:cubicBezTo>
                  <a:pt x="12125" y="10800"/>
                  <a:pt x="13200" y="9921"/>
                  <a:pt x="13200" y="8836"/>
                </a:cubicBezTo>
                <a:moveTo>
                  <a:pt x="17400" y="8836"/>
                </a:moveTo>
                <a:cubicBezTo>
                  <a:pt x="17400" y="5854"/>
                  <a:pt x="14445" y="3436"/>
                  <a:pt x="10800" y="3436"/>
                </a:cubicBezTo>
                <a:cubicBezTo>
                  <a:pt x="7155" y="3436"/>
                  <a:pt x="4200" y="5854"/>
                  <a:pt x="4200" y="8836"/>
                </a:cubicBezTo>
                <a:cubicBezTo>
                  <a:pt x="4200" y="10437"/>
                  <a:pt x="5056" y="11870"/>
                  <a:pt x="6408" y="12860"/>
                </a:cubicBezTo>
                <a:cubicBezTo>
                  <a:pt x="6570" y="12537"/>
                  <a:pt x="6778" y="12249"/>
                  <a:pt x="7035" y="12000"/>
                </a:cubicBezTo>
                <a:cubicBezTo>
                  <a:pt x="6028" y="11198"/>
                  <a:pt x="5400" y="10078"/>
                  <a:pt x="5400" y="8836"/>
                </a:cubicBezTo>
                <a:cubicBezTo>
                  <a:pt x="5400" y="6396"/>
                  <a:pt x="7818" y="4418"/>
                  <a:pt x="10800" y="4418"/>
                </a:cubicBezTo>
                <a:cubicBezTo>
                  <a:pt x="13783" y="4418"/>
                  <a:pt x="16200" y="6396"/>
                  <a:pt x="16200" y="8836"/>
                </a:cubicBezTo>
                <a:cubicBezTo>
                  <a:pt x="16200" y="10094"/>
                  <a:pt x="15555" y="11226"/>
                  <a:pt x="14524" y="12030"/>
                </a:cubicBezTo>
                <a:cubicBezTo>
                  <a:pt x="14780" y="12280"/>
                  <a:pt x="14989" y="12568"/>
                  <a:pt x="15154" y="12887"/>
                </a:cubicBezTo>
                <a:cubicBezTo>
                  <a:pt x="16528" y="11898"/>
                  <a:pt x="17400" y="10452"/>
                  <a:pt x="17400" y="8836"/>
                </a:cubicBezTo>
                <a:moveTo>
                  <a:pt x="10800" y="0"/>
                </a:moveTo>
                <a:cubicBezTo>
                  <a:pt x="4835" y="0"/>
                  <a:pt x="0" y="3957"/>
                  <a:pt x="0" y="8836"/>
                </a:cubicBezTo>
                <a:cubicBezTo>
                  <a:pt x="0" y="12363"/>
                  <a:pt x="2531" y="15397"/>
                  <a:pt x="6181" y="16815"/>
                </a:cubicBezTo>
                <a:cubicBezTo>
                  <a:pt x="6125" y="16401"/>
                  <a:pt x="6080" y="16009"/>
                  <a:pt x="6049" y="15656"/>
                </a:cubicBezTo>
                <a:cubicBezTo>
                  <a:pt x="3155" y="14303"/>
                  <a:pt x="1200" y="11759"/>
                  <a:pt x="1200" y="8836"/>
                </a:cubicBezTo>
                <a:cubicBezTo>
                  <a:pt x="1200" y="4499"/>
                  <a:pt x="5498" y="982"/>
                  <a:pt x="10800" y="982"/>
                </a:cubicBezTo>
                <a:cubicBezTo>
                  <a:pt x="16102" y="982"/>
                  <a:pt x="20400" y="4499"/>
                  <a:pt x="20400" y="8836"/>
                </a:cubicBezTo>
                <a:cubicBezTo>
                  <a:pt x="20400" y="11756"/>
                  <a:pt x="18449" y="14298"/>
                  <a:pt x="15560" y="15652"/>
                </a:cubicBezTo>
                <a:cubicBezTo>
                  <a:pt x="15532" y="16000"/>
                  <a:pt x="15490" y="16392"/>
                  <a:pt x="15433" y="16809"/>
                </a:cubicBezTo>
                <a:cubicBezTo>
                  <a:pt x="19076" y="15390"/>
                  <a:pt x="21600" y="12358"/>
                  <a:pt x="21600" y="8836"/>
                </a:cubicBezTo>
                <a:cubicBezTo>
                  <a:pt x="21600" y="3957"/>
                  <a:pt x="16765" y="0"/>
                  <a:pt x="10800" y="0"/>
                </a:cubicBezTo>
                <a:moveTo>
                  <a:pt x="12127" y="20179"/>
                </a:moveTo>
                <a:cubicBezTo>
                  <a:pt x="11972" y="20432"/>
                  <a:pt x="11842" y="20560"/>
                  <a:pt x="11770" y="20618"/>
                </a:cubicBezTo>
                <a:lnTo>
                  <a:pt x="9830" y="20618"/>
                </a:lnTo>
                <a:cubicBezTo>
                  <a:pt x="9758" y="20560"/>
                  <a:pt x="9628" y="20432"/>
                  <a:pt x="9473" y="20179"/>
                </a:cubicBezTo>
                <a:cubicBezTo>
                  <a:pt x="9032" y="19457"/>
                  <a:pt x="8400" y="16247"/>
                  <a:pt x="8400" y="14727"/>
                </a:cubicBezTo>
                <a:cubicBezTo>
                  <a:pt x="8400" y="13278"/>
                  <a:pt x="9028" y="12764"/>
                  <a:pt x="10800" y="12764"/>
                </a:cubicBezTo>
                <a:cubicBezTo>
                  <a:pt x="12572" y="12764"/>
                  <a:pt x="13200" y="13278"/>
                  <a:pt x="13200" y="14727"/>
                </a:cubicBezTo>
                <a:cubicBezTo>
                  <a:pt x="13200" y="16247"/>
                  <a:pt x="12568" y="19457"/>
                  <a:pt x="12127" y="20179"/>
                </a:cubicBezTo>
                <a:moveTo>
                  <a:pt x="10800" y="11782"/>
                </a:moveTo>
                <a:cubicBezTo>
                  <a:pt x="7800" y="11782"/>
                  <a:pt x="7200" y="13255"/>
                  <a:pt x="7200" y="14727"/>
                </a:cubicBezTo>
                <a:cubicBezTo>
                  <a:pt x="7200" y="16200"/>
                  <a:pt x="7800" y="19636"/>
                  <a:pt x="8400" y="20618"/>
                </a:cubicBezTo>
                <a:cubicBezTo>
                  <a:pt x="9000" y="21600"/>
                  <a:pt x="9600" y="21600"/>
                  <a:pt x="9600" y="21600"/>
                </a:cubicBezTo>
                <a:lnTo>
                  <a:pt x="12000" y="21600"/>
                </a:lnTo>
                <a:cubicBezTo>
                  <a:pt x="12000" y="21600"/>
                  <a:pt x="12600" y="21600"/>
                  <a:pt x="13200" y="20618"/>
                </a:cubicBezTo>
                <a:cubicBezTo>
                  <a:pt x="13800" y="19636"/>
                  <a:pt x="14400" y="16200"/>
                  <a:pt x="14400" y="14727"/>
                </a:cubicBezTo>
                <a:cubicBezTo>
                  <a:pt x="14400" y="13255"/>
                  <a:pt x="13800" y="11782"/>
                  <a:pt x="10800"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4" name="Shape 2854"/>
          <p:cNvSpPr/>
          <p:nvPr/>
        </p:nvSpPr>
        <p:spPr>
          <a:xfrm>
            <a:off x="4958107" y="8795136"/>
            <a:ext cx="558525" cy="558532"/>
          </a:xfrm>
          <a:custGeom>
            <a:avLst/>
            <a:gdLst/>
            <a:ahLst/>
            <a:cxnLst>
              <a:cxn ang="0">
                <a:pos x="wd2" y="hd2"/>
              </a:cxn>
              <a:cxn ang="5400000">
                <a:pos x="wd2" y="hd2"/>
              </a:cxn>
              <a:cxn ang="10800000">
                <a:pos x="wd2" y="hd2"/>
              </a:cxn>
              <a:cxn ang="16200000">
                <a:pos x="wd2" y="hd2"/>
              </a:cxn>
            </a:cxnLst>
            <a:rect l="0" t="0" r="r" b="b"/>
            <a:pathLst>
              <a:path w="21600" h="21600" extrusionOk="0">
                <a:moveTo>
                  <a:pt x="19152" y="3921"/>
                </a:moveTo>
                <a:cubicBezTo>
                  <a:pt x="18338" y="3921"/>
                  <a:pt x="17679" y="3262"/>
                  <a:pt x="17679" y="2448"/>
                </a:cubicBezTo>
                <a:cubicBezTo>
                  <a:pt x="17679" y="1634"/>
                  <a:pt x="18338" y="975"/>
                  <a:pt x="19152" y="975"/>
                </a:cubicBezTo>
                <a:cubicBezTo>
                  <a:pt x="19966" y="975"/>
                  <a:pt x="20625" y="1634"/>
                  <a:pt x="20625" y="2448"/>
                </a:cubicBezTo>
                <a:cubicBezTo>
                  <a:pt x="20625" y="3262"/>
                  <a:pt x="19966" y="3921"/>
                  <a:pt x="19152" y="3921"/>
                </a:cubicBezTo>
                <a:moveTo>
                  <a:pt x="10804" y="12269"/>
                </a:moveTo>
                <a:cubicBezTo>
                  <a:pt x="9991" y="12269"/>
                  <a:pt x="9331" y="11609"/>
                  <a:pt x="9331" y="10795"/>
                </a:cubicBezTo>
                <a:cubicBezTo>
                  <a:pt x="9331" y="9981"/>
                  <a:pt x="9991" y="9322"/>
                  <a:pt x="10804" y="9322"/>
                </a:cubicBezTo>
                <a:cubicBezTo>
                  <a:pt x="11618" y="9322"/>
                  <a:pt x="12278" y="9981"/>
                  <a:pt x="12278" y="10795"/>
                </a:cubicBezTo>
                <a:cubicBezTo>
                  <a:pt x="12278" y="11609"/>
                  <a:pt x="11618" y="12269"/>
                  <a:pt x="10804" y="12269"/>
                </a:cubicBezTo>
                <a:moveTo>
                  <a:pt x="3930" y="19143"/>
                </a:moveTo>
                <a:cubicBezTo>
                  <a:pt x="3930" y="19956"/>
                  <a:pt x="3271" y="20616"/>
                  <a:pt x="2457" y="20616"/>
                </a:cubicBezTo>
                <a:cubicBezTo>
                  <a:pt x="1643" y="20616"/>
                  <a:pt x="984" y="19956"/>
                  <a:pt x="984" y="19143"/>
                </a:cubicBezTo>
                <a:cubicBezTo>
                  <a:pt x="984" y="18329"/>
                  <a:pt x="1643" y="17669"/>
                  <a:pt x="2457" y="17669"/>
                </a:cubicBezTo>
                <a:cubicBezTo>
                  <a:pt x="3271" y="17669"/>
                  <a:pt x="3930" y="18329"/>
                  <a:pt x="3930" y="19143"/>
                </a:cubicBezTo>
                <a:moveTo>
                  <a:pt x="19148" y="0"/>
                </a:moveTo>
                <a:cubicBezTo>
                  <a:pt x="17793" y="0"/>
                  <a:pt x="16695" y="1098"/>
                  <a:pt x="16695" y="2452"/>
                </a:cubicBezTo>
                <a:cubicBezTo>
                  <a:pt x="16695" y="3640"/>
                  <a:pt x="17539" y="4630"/>
                  <a:pt x="18660" y="4856"/>
                </a:cubicBezTo>
                <a:lnTo>
                  <a:pt x="18660" y="10306"/>
                </a:lnTo>
                <a:lnTo>
                  <a:pt x="13203" y="10306"/>
                </a:lnTo>
                <a:cubicBezTo>
                  <a:pt x="12974" y="9187"/>
                  <a:pt x="11985" y="8347"/>
                  <a:pt x="10800" y="8347"/>
                </a:cubicBezTo>
                <a:cubicBezTo>
                  <a:pt x="9615" y="8347"/>
                  <a:pt x="8626" y="9187"/>
                  <a:pt x="8398" y="10306"/>
                </a:cubicBezTo>
                <a:lnTo>
                  <a:pt x="2456" y="10306"/>
                </a:lnTo>
                <a:cubicBezTo>
                  <a:pt x="2184" y="10306"/>
                  <a:pt x="1965" y="10525"/>
                  <a:pt x="1965" y="10796"/>
                </a:cubicBezTo>
                <a:lnTo>
                  <a:pt x="1965" y="16744"/>
                </a:lnTo>
                <a:cubicBezTo>
                  <a:pt x="844" y="16970"/>
                  <a:pt x="0" y="17960"/>
                  <a:pt x="0" y="19147"/>
                </a:cubicBezTo>
                <a:cubicBezTo>
                  <a:pt x="0" y="20502"/>
                  <a:pt x="1098" y="21600"/>
                  <a:pt x="2453" y="21600"/>
                </a:cubicBezTo>
                <a:cubicBezTo>
                  <a:pt x="3807" y="21600"/>
                  <a:pt x="4905" y="20502"/>
                  <a:pt x="4905" y="19147"/>
                </a:cubicBezTo>
                <a:cubicBezTo>
                  <a:pt x="4905" y="17961"/>
                  <a:pt x="4065" y="16973"/>
                  <a:pt x="2947" y="16744"/>
                </a:cubicBezTo>
                <a:lnTo>
                  <a:pt x="2947" y="11287"/>
                </a:lnTo>
                <a:lnTo>
                  <a:pt x="8397" y="11287"/>
                </a:lnTo>
                <a:cubicBezTo>
                  <a:pt x="8623" y="12408"/>
                  <a:pt x="9613" y="13253"/>
                  <a:pt x="10800" y="13253"/>
                </a:cubicBezTo>
                <a:cubicBezTo>
                  <a:pt x="11988" y="13253"/>
                  <a:pt x="12978" y="12408"/>
                  <a:pt x="13203" y="11287"/>
                </a:cubicBezTo>
                <a:lnTo>
                  <a:pt x="19151" y="11287"/>
                </a:lnTo>
                <a:cubicBezTo>
                  <a:pt x="19422" y="11287"/>
                  <a:pt x="19642" y="11068"/>
                  <a:pt x="19642" y="10796"/>
                </a:cubicBezTo>
                <a:lnTo>
                  <a:pt x="19642" y="4855"/>
                </a:lnTo>
                <a:cubicBezTo>
                  <a:pt x="20759" y="4626"/>
                  <a:pt x="21600" y="3638"/>
                  <a:pt x="21600" y="2452"/>
                </a:cubicBezTo>
                <a:cubicBezTo>
                  <a:pt x="21600" y="1098"/>
                  <a:pt x="20502" y="0"/>
                  <a:pt x="19148"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5" name="Shape 2855"/>
          <p:cNvSpPr/>
          <p:nvPr/>
        </p:nvSpPr>
        <p:spPr>
          <a:xfrm>
            <a:off x="6050023" y="8795136"/>
            <a:ext cx="507738" cy="558532"/>
          </a:xfrm>
          <a:custGeom>
            <a:avLst/>
            <a:gdLst/>
            <a:ahLst/>
            <a:cxnLst>
              <a:cxn ang="0">
                <a:pos x="wd2" y="hd2"/>
              </a:cxn>
              <a:cxn ang="5400000">
                <a:pos x="wd2" y="hd2"/>
              </a:cxn>
              <a:cxn ang="10800000">
                <a:pos x="wd2" y="hd2"/>
              </a:cxn>
              <a:cxn ang="16200000">
                <a:pos x="wd2" y="hd2"/>
              </a:cxn>
            </a:cxnLst>
            <a:rect l="0" t="0" r="r" b="b"/>
            <a:pathLst>
              <a:path w="21600" h="21600" extrusionOk="0">
                <a:moveTo>
                  <a:pt x="18907" y="20616"/>
                </a:moveTo>
                <a:cubicBezTo>
                  <a:pt x="18012" y="20616"/>
                  <a:pt x="17287" y="19956"/>
                  <a:pt x="17287" y="19143"/>
                </a:cubicBezTo>
                <a:cubicBezTo>
                  <a:pt x="17287" y="18329"/>
                  <a:pt x="18012" y="17669"/>
                  <a:pt x="18907" y="17669"/>
                </a:cubicBezTo>
                <a:cubicBezTo>
                  <a:pt x="19802" y="17669"/>
                  <a:pt x="20527" y="18329"/>
                  <a:pt x="20527" y="19143"/>
                </a:cubicBezTo>
                <a:cubicBezTo>
                  <a:pt x="20527" y="19956"/>
                  <a:pt x="19802" y="20616"/>
                  <a:pt x="18907" y="20616"/>
                </a:cubicBezTo>
                <a:moveTo>
                  <a:pt x="2703" y="12269"/>
                </a:moveTo>
                <a:cubicBezTo>
                  <a:pt x="1808" y="12269"/>
                  <a:pt x="1082" y="11609"/>
                  <a:pt x="1082" y="10795"/>
                </a:cubicBezTo>
                <a:cubicBezTo>
                  <a:pt x="1082" y="9981"/>
                  <a:pt x="1808" y="9322"/>
                  <a:pt x="2703" y="9322"/>
                </a:cubicBezTo>
                <a:cubicBezTo>
                  <a:pt x="3598" y="9322"/>
                  <a:pt x="4323" y="9981"/>
                  <a:pt x="4323" y="10795"/>
                </a:cubicBezTo>
                <a:cubicBezTo>
                  <a:pt x="4323" y="11609"/>
                  <a:pt x="3598" y="12269"/>
                  <a:pt x="2703" y="12269"/>
                </a:cubicBezTo>
                <a:moveTo>
                  <a:pt x="18907" y="975"/>
                </a:moveTo>
                <a:cubicBezTo>
                  <a:pt x="19802" y="975"/>
                  <a:pt x="20527" y="1634"/>
                  <a:pt x="20527" y="2448"/>
                </a:cubicBezTo>
                <a:cubicBezTo>
                  <a:pt x="20527" y="3262"/>
                  <a:pt x="19802" y="3921"/>
                  <a:pt x="18907" y="3921"/>
                </a:cubicBezTo>
                <a:cubicBezTo>
                  <a:pt x="18012" y="3921"/>
                  <a:pt x="17287" y="3262"/>
                  <a:pt x="17287" y="2448"/>
                </a:cubicBezTo>
                <a:cubicBezTo>
                  <a:pt x="17287" y="1634"/>
                  <a:pt x="18012" y="975"/>
                  <a:pt x="18907" y="975"/>
                </a:cubicBezTo>
                <a:moveTo>
                  <a:pt x="18902" y="16695"/>
                </a:moveTo>
                <a:cubicBezTo>
                  <a:pt x="18092" y="16695"/>
                  <a:pt x="17374" y="17026"/>
                  <a:pt x="16879" y="17540"/>
                </a:cubicBezTo>
                <a:lnTo>
                  <a:pt x="5253" y="11551"/>
                </a:lnTo>
                <a:cubicBezTo>
                  <a:pt x="5338" y="11314"/>
                  <a:pt x="5396" y="11064"/>
                  <a:pt x="5396" y="10800"/>
                </a:cubicBezTo>
                <a:cubicBezTo>
                  <a:pt x="5396" y="10536"/>
                  <a:pt x="5338" y="10286"/>
                  <a:pt x="5253" y="10048"/>
                </a:cubicBezTo>
                <a:lnTo>
                  <a:pt x="16879" y="4059"/>
                </a:lnTo>
                <a:cubicBezTo>
                  <a:pt x="17373" y="4574"/>
                  <a:pt x="18092" y="4905"/>
                  <a:pt x="18902" y="4905"/>
                </a:cubicBezTo>
                <a:cubicBezTo>
                  <a:pt x="20392" y="4905"/>
                  <a:pt x="21600" y="3807"/>
                  <a:pt x="21600" y="2452"/>
                </a:cubicBezTo>
                <a:cubicBezTo>
                  <a:pt x="21600" y="1098"/>
                  <a:pt x="20392" y="0"/>
                  <a:pt x="18902" y="0"/>
                </a:cubicBezTo>
                <a:cubicBezTo>
                  <a:pt x="17412" y="0"/>
                  <a:pt x="16204" y="1098"/>
                  <a:pt x="16204" y="2452"/>
                </a:cubicBezTo>
                <a:cubicBezTo>
                  <a:pt x="16204" y="2716"/>
                  <a:pt x="16262" y="2966"/>
                  <a:pt x="16347" y="3204"/>
                </a:cubicBezTo>
                <a:lnTo>
                  <a:pt x="4722" y="9193"/>
                </a:lnTo>
                <a:cubicBezTo>
                  <a:pt x="4227" y="8679"/>
                  <a:pt x="3509" y="8347"/>
                  <a:pt x="2698" y="8347"/>
                </a:cubicBezTo>
                <a:cubicBezTo>
                  <a:pt x="1208" y="8347"/>
                  <a:pt x="0" y="9445"/>
                  <a:pt x="0" y="10800"/>
                </a:cubicBezTo>
                <a:cubicBezTo>
                  <a:pt x="0" y="12155"/>
                  <a:pt x="1208" y="13253"/>
                  <a:pt x="2698" y="13253"/>
                </a:cubicBezTo>
                <a:cubicBezTo>
                  <a:pt x="3509" y="13253"/>
                  <a:pt x="4227" y="12921"/>
                  <a:pt x="4722" y="12406"/>
                </a:cubicBezTo>
                <a:lnTo>
                  <a:pt x="16347" y="18395"/>
                </a:lnTo>
                <a:cubicBezTo>
                  <a:pt x="16262" y="18633"/>
                  <a:pt x="16204" y="18883"/>
                  <a:pt x="16204" y="19147"/>
                </a:cubicBezTo>
                <a:cubicBezTo>
                  <a:pt x="16204" y="20502"/>
                  <a:pt x="17412" y="21600"/>
                  <a:pt x="18902" y="21600"/>
                </a:cubicBezTo>
                <a:cubicBezTo>
                  <a:pt x="20392" y="21600"/>
                  <a:pt x="21600" y="20502"/>
                  <a:pt x="21600" y="19147"/>
                </a:cubicBezTo>
                <a:cubicBezTo>
                  <a:pt x="21600" y="17792"/>
                  <a:pt x="20392" y="16695"/>
                  <a:pt x="18902" y="1669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6" name="Shape 2856"/>
          <p:cNvSpPr/>
          <p:nvPr/>
        </p:nvSpPr>
        <p:spPr>
          <a:xfrm>
            <a:off x="7091152" y="8795136"/>
            <a:ext cx="558928" cy="558705"/>
          </a:xfrm>
          <a:custGeom>
            <a:avLst/>
            <a:gdLst/>
            <a:ahLst/>
            <a:cxnLst>
              <a:cxn ang="0">
                <a:pos x="wd2" y="hd2"/>
              </a:cxn>
              <a:cxn ang="5400000">
                <a:pos x="wd2" y="hd2"/>
              </a:cxn>
              <a:cxn ang="10800000">
                <a:pos x="wd2" y="hd2"/>
              </a:cxn>
              <a:cxn ang="16200000">
                <a:pos x="wd2" y="hd2"/>
              </a:cxn>
            </a:cxnLst>
            <a:rect l="0" t="0" r="r" b="b"/>
            <a:pathLst>
              <a:path w="21600" h="21600" extrusionOk="0">
                <a:moveTo>
                  <a:pt x="12375" y="14735"/>
                </a:moveTo>
                <a:cubicBezTo>
                  <a:pt x="12008" y="15178"/>
                  <a:pt x="11621" y="15531"/>
                  <a:pt x="11226" y="15783"/>
                </a:cubicBezTo>
                <a:cubicBezTo>
                  <a:pt x="10834" y="16035"/>
                  <a:pt x="10421" y="16209"/>
                  <a:pt x="10002" y="16302"/>
                </a:cubicBezTo>
                <a:cubicBezTo>
                  <a:pt x="9027" y="16517"/>
                  <a:pt x="8105" y="16493"/>
                  <a:pt x="7342" y="16179"/>
                </a:cubicBezTo>
                <a:cubicBezTo>
                  <a:pt x="6912" y="16003"/>
                  <a:pt x="6537" y="15755"/>
                  <a:pt x="6227" y="15442"/>
                </a:cubicBezTo>
                <a:cubicBezTo>
                  <a:pt x="5915" y="15129"/>
                  <a:pt x="5669" y="14758"/>
                  <a:pt x="5493" y="14340"/>
                </a:cubicBezTo>
                <a:cubicBezTo>
                  <a:pt x="5317" y="13924"/>
                  <a:pt x="5228" y="13459"/>
                  <a:pt x="5228" y="12958"/>
                </a:cubicBezTo>
                <a:cubicBezTo>
                  <a:pt x="5228" y="12161"/>
                  <a:pt x="5386" y="11302"/>
                  <a:pt x="5698" y="10406"/>
                </a:cubicBezTo>
                <a:cubicBezTo>
                  <a:pt x="6010" y="9509"/>
                  <a:pt x="6454" y="8665"/>
                  <a:pt x="7018" y="7900"/>
                </a:cubicBezTo>
                <a:cubicBezTo>
                  <a:pt x="7579" y="7140"/>
                  <a:pt x="8265" y="6498"/>
                  <a:pt x="9058" y="5993"/>
                </a:cubicBezTo>
                <a:cubicBezTo>
                  <a:pt x="9839" y="5496"/>
                  <a:pt x="10706" y="5245"/>
                  <a:pt x="11636" y="5245"/>
                </a:cubicBezTo>
                <a:cubicBezTo>
                  <a:pt x="12014" y="5245"/>
                  <a:pt x="12413" y="5288"/>
                  <a:pt x="12821" y="5373"/>
                </a:cubicBezTo>
                <a:cubicBezTo>
                  <a:pt x="13224" y="5457"/>
                  <a:pt x="13613" y="5599"/>
                  <a:pt x="13978" y="5795"/>
                </a:cubicBezTo>
                <a:cubicBezTo>
                  <a:pt x="14337" y="5989"/>
                  <a:pt x="14658" y="6246"/>
                  <a:pt x="14931" y="6561"/>
                </a:cubicBezTo>
                <a:cubicBezTo>
                  <a:pt x="15189" y="6858"/>
                  <a:pt x="15389" y="7238"/>
                  <a:pt x="15526" y="7692"/>
                </a:cubicBezTo>
                <a:lnTo>
                  <a:pt x="13353" y="13035"/>
                </a:lnTo>
                <a:cubicBezTo>
                  <a:pt x="13072" y="13720"/>
                  <a:pt x="12743" y="14292"/>
                  <a:pt x="12375" y="14735"/>
                </a:cubicBezTo>
                <a:moveTo>
                  <a:pt x="20215" y="16108"/>
                </a:moveTo>
                <a:cubicBezTo>
                  <a:pt x="19749" y="16741"/>
                  <a:pt x="19196" y="17344"/>
                  <a:pt x="18569" y="17900"/>
                </a:cubicBezTo>
                <a:cubicBezTo>
                  <a:pt x="17943" y="18456"/>
                  <a:pt x="17242" y="18946"/>
                  <a:pt x="16484" y="19359"/>
                </a:cubicBezTo>
                <a:cubicBezTo>
                  <a:pt x="15729" y="19770"/>
                  <a:pt x="14914" y="20096"/>
                  <a:pt x="14064" y="20327"/>
                </a:cubicBezTo>
                <a:cubicBezTo>
                  <a:pt x="13217" y="20556"/>
                  <a:pt x="12316" y="20673"/>
                  <a:pt x="11388" y="20673"/>
                </a:cubicBezTo>
                <a:cubicBezTo>
                  <a:pt x="9991" y="20673"/>
                  <a:pt x="8647" y="20458"/>
                  <a:pt x="7393" y="20036"/>
                </a:cubicBezTo>
                <a:cubicBezTo>
                  <a:pt x="6143" y="19615"/>
                  <a:pt x="5029" y="18981"/>
                  <a:pt x="4083" y="18149"/>
                </a:cubicBezTo>
                <a:cubicBezTo>
                  <a:pt x="3138" y="17320"/>
                  <a:pt x="2378" y="16274"/>
                  <a:pt x="1823" y="15041"/>
                </a:cubicBezTo>
                <a:cubicBezTo>
                  <a:pt x="1269" y="13809"/>
                  <a:pt x="989" y="12357"/>
                  <a:pt x="989" y="10727"/>
                </a:cubicBezTo>
                <a:cubicBezTo>
                  <a:pt x="989" y="9370"/>
                  <a:pt x="1254" y="8086"/>
                  <a:pt x="1777" y="6911"/>
                </a:cubicBezTo>
                <a:cubicBezTo>
                  <a:pt x="2301" y="5736"/>
                  <a:pt x="3037" y="4693"/>
                  <a:pt x="3964" y="3814"/>
                </a:cubicBezTo>
                <a:cubicBezTo>
                  <a:pt x="4892" y="2933"/>
                  <a:pt x="6002" y="2230"/>
                  <a:pt x="7264" y="1722"/>
                </a:cubicBezTo>
                <a:cubicBezTo>
                  <a:pt x="8526" y="1215"/>
                  <a:pt x="9914" y="958"/>
                  <a:pt x="11388" y="958"/>
                </a:cubicBezTo>
                <a:cubicBezTo>
                  <a:pt x="12700" y="958"/>
                  <a:pt x="13940" y="1156"/>
                  <a:pt x="15072" y="1549"/>
                </a:cubicBezTo>
                <a:cubicBezTo>
                  <a:pt x="16200" y="1942"/>
                  <a:pt x="17185" y="2497"/>
                  <a:pt x="17998" y="3203"/>
                </a:cubicBezTo>
                <a:cubicBezTo>
                  <a:pt x="18809" y="3906"/>
                  <a:pt x="19455" y="4765"/>
                  <a:pt x="19917" y="5754"/>
                </a:cubicBezTo>
                <a:cubicBezTo>
                  <a:pt x="20377" y="6743"/>
                  <a:pt x="20611" y="7843"/>
                  <a:pt x="20611" y="9023"/>
                </a:cubicBezTo>
                <a:cubicBezTo>
                  <a:pt x="20611" y="10070"/>
                  <a:pt x="20418" y="11059"/>
                  <a:pt x="20038" y="11962"/>
                </a:cubicBezTo>
                <a:cubicBezTo>
                  <a:pt x="19656" y="12869"/>
                  <a:pt x="19171" y="13663"/>
                  <a:pt x="18598" y="14320"/>
                </a:cubicBezTo>
                <a:cubicBezTo>
                  <a:pt x="18028" y="14976"/>
                  <a:pt x="17393" y="15502"/>
                  <a:pt x="16714" y="15880"/>
                </a:cubicBezTo>
                <a:cubicBezTo>
                  <a:pt x="16044" y="16255"/>
                  <a:pt x="15398" y="16444"/>
                  <a:pt x="14792" y="16444"/>
                </a:cubicBezTo>
                <a:cubicBezTo>
                  <a:pt x="14424" y="16444"/>
                  <a:pt x="14151" y="16374"/>
                  <a:pt x="13980" y="16235"/>
                </a:cubicBezTo>
                <a:cubicBezTo>
                  <a:pt x="13810" y="16098"/>
                  <a:pt x="13710" y="15916"/>
                  <a:pt x="13675" y="15677"/>
                </a:cubicBezTo>
                <a:cubicBezTo>
                  <a:pt x="13638" y="15420"/>
                  <a:pt x="13667" y="15109"/>
                  <a:pt x="13764" y="14754"/>
                </a:cubicBezTo>
                <a:cubicBezTo>
                  <a:pt x="13864" y="14385"/>
                  <a:pt x="14007" y="13983"/>
                  <a:pt x="14190" y="13556"/>
                </a:cubicBezTo>
                <a:lnTo>
                  <a:pt x="17729" y="4845"/>
                </a:lnTo>
                <a:lnTo>
                  <a:pt x="16677" y="4845"/>
                </a:lnTo>
                <a:lnTo>
                  <a:pt x="16026" y="6544"/>
                </a:lnTo>
                <a:cubicBezTo>
                  <a:pt x="15715" y="5890"/>
                  <a:pt x="15207" y="5363"/>
                  <a:pt x="14512" y="4972"/>
                </a:cubicBezTo>
                <a:cubicBezTo>
                  <a:pt x="13703" y="4517"/>
                  <a:pt x="12777" y="4287"/>
                  <a:pt x="11759" y="4287"/>
                </a:cubicBezTo>
                <a:cubicBezTo>
                  <a:pt x="10637" y="4287"/>
                  <a:pt x="9596" y="4568"/>
                  <a:pt x="8663" y="5121"/>
                </a:cubicBezTo>
                <a:cubicBezTo>
                  <a:pt x="7739" y="5669"/>
                  <a:pt x="6940" y="6381"/>
                  <a:pt x="6289" y="7238"/>
                </a:cubicBezTo>
                <a:cubicBezTo>
                  <a:pt x="5641" y="8091"/>
                  <a:pt x="5132" y="9032"/>
                  <a:pt x="4777" y="10034"/>
                </a:cubicBezTo>
                <a:cubicBezTo>
                  <a:pt x="4420" y="11037"/>
                  <a:pt x="4240" y="12021"/>
                  <a:pt x="4240" y="12958"/>
                </a:cubicBezTo>
                <a:cubicBezTo>
                  <a:pt x="4240" y="13568"/>
                  <a:pt x="4354" y="14151"/>
                  <a:pt x="4579" y="14689"/>
                </a:cubicBezTo>
                <a:cubicBezTo>
                  <a:pt x="4804" y="15227"/>
                  <a:pt x="5113" y="15701"/>
                  <a:pt x="5499" y="16097"/>
                </a:cubicBezTo>
                <a:cubicBezTo>
                  <a:pt x="5887" y="16495"/>
                  <a:pt x="6354" y="16815"/>
                  <a:pt x="6889" y="17048"/>
                </a:cubicBezTo>
                <a:cubicBezTo>
                  <a:pt x="8063" y="17561"/>
                  <a:pt x="9489" y="17484"/>
                  <a:pt x="10904" y="17025"/>
                </a:cubicBezTo>
                <a:cubicBezTo>
                  <a:pt x="11562" y="16811"/>
                  <a:pt x="12160" y="16412"/>
                  <a:pt x="12689" y="15835"/>
                </a:cubicBezTo>
                <a:cubicBezTo>
                  <a:pt x="12715" y="16226"/>
                  <a:pt x="12874" y="16561"/>
                  <a:pt x="13164" y="16837"/>
                </a:cubicBezTo>
                <a:cubicBezTo>
                  <a:pt x="13559" y="17211"/>
                  <a:pt x="14086" y="17402"/>
                  <a:pt x="14731" y="17402"/>
                </a:cubicBezTo>
                <a:cubicBezTo>
                  <a:pt x="15501" y="17402"/>
                  <a:pt x="16307" y="17176"/>
                  <a:pt x="17124" y="16733"/>
                </a:cubicBezTo>
                <a:cubicBezTo>
                  <a:pt x="17934" y="16294"/>
                  <a:pt x="18680" y="15687"/>
                  <a:pt x="19342" y="14930"/>
                </a:cubicBezTo>
                <a:cubicBezTo>
                  <a:pt x="20001" y="14176"/>
                  <a:pt x="20548" y="13284"/>
                  <a:pt x="20967" y="12281"/>
                </a:cubicBezTo>
                <a:cubicBezTo>
                  <a:pt x="21387" y="11274"/>
                  <a:pt x="21600" y="10178"/>
                  <a:pt x="21600" y="9023"/>
                </a:cubicBezTo>
                <a:cubicBezTo>
                  <a:pt x="21600" y="7651"/>
                  <a:pt x="21328" y="6389"/>
                  <a:pt x="20793" y="5274"/>
                </a:cubicBezTo>
                <a:cubicBezTo>
                  <a:pt x="20258" y="4158"/>
                  <a:pt x="19518" y="3199"/>
                  <a:pt x="18594" y="2422"/>
                </a:cubicBezTo>
                <a:cubicBezTo>
                  <a:pt x="17672" y="1647"/>
                  <a:pt x="16579" y="1043"/>
                  <a:pt x="15346" y="627"/>
                </a:cubicBezTo>
                <a:cubicBezTo>
                  <a:pt x="14116" y="211"/>
                  <a:pt x="12784" y="0"/>
                  <a:pt x="11388" y="0"/>
                </a:cubicBezTo>
                <a:cubicBezTo>
                  <a:pt x="9845" y="0"/>
                  <a:pt x="8365" y="271"/>
                  <a:pt x="6989" y="805"/>
                </a:cubicBezTo>
                <a:cubicBezTo>
                  <a:pt x="5612" y="1340"/>
                  <a:pt x="4389" y="2093"/>
                  <a:pt x="3356" y="3045"/>
                </a:cubicBezTo>
                <a:cubicBezTo>
                  <a:pt x="2321" y="3996"/>
                  <a:pt x="1495" y="5137"/>
                  <a:pt x="899" y="6436"/>
                </a:cubicBezTo>
                <a:cubicBezTo>
                  <a:pt x="302" y="7737"/>
                  <a:pt x="0" y="9181"/>
                  <a:pt x="0" y="10727"/>
                </a:cubicBezTo>
                <a:cubicBezTo>
                  <a:pt x="0" y="12605"/>
                  <a:pt x="334" y="14252"/>
                  <a:pt x="993" y="15622"/>
                </a:cubicBezTo>
                <a:cubicBezTo>
                  <a:pt x="1652" y="16992"/>
                  <a:pt x="2528" y="18134"/>
                  <a:pt x="3595" y="19018"/>
                </a:cubicBezTo>
                <a:cubicBezTo>
                  <a:pt x="4661" y="19900"/>
                  <a:pt x="5890" y="20559"/>
                  <a:pt x="7249" y="20975"/>
                </a:cubicBezTo>
                <a:cubicBezTo>
                  <a:pt x="8601" y="21390"/>
                  <a:pt x="9994" y="21600"/>
                  <a:pt x="11388" y="21600"/>
                </a:cubicBezTo>
                <a:cubicBezTo>
                  <a:pt x="12348" y="21600"/>
                  <a:pt x="13317" y="21474"/>
                  <a:pt x="14267" y="21228"/>
                </a:cubicBezTo>
                <a:cubicBezTo>
                  <a:pt x="15214" y="20981"/>
                  <a:pt x="16128" y="20624"/>
                  <a:pt x="16983" y="20169"/>
                </a:cubicBezTo>
                <a:cubicBezTo>
                  <a:pt x="17839" y="19713"/>
                  <a:pt x="18642" y="19152"/>
                  <a:pt x="19372" y="18499"/>
                </a:cubicBezTo>
                <a:cubicBezTo>
                  <a:pt x="20104" y="17845"/>
                  <a:pt x="20729" y="17110"/>
                  <a:pt x="21232" y="16316"/>
                </a:cubicBezTo>
                <a:lnTo>
                  <a:pt x="21411" y="16033"/>
                </a:lnTo>
                <a:lnTo>
                  <a:pt x="20270" y="16033"/>
                </a:lnTo>
                <a:cubicBezTo>
                  <a:pt x="20270" y="16033"/>
                  <a:pt x="20215" y="16108"/>
                  <a:pt x="20215" y="16108"/>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7" name="Shape 2857"/>
          <p:cNvSpPr/>
          <p:nvPr/>
        </p:nvSpPr>
        <p:spPr>
          <a:xfrm>
            <a:off x="8157675"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429" y="14128"/>
                </a:moveTo>
                <a:cubicBezTo>
                  <a:pt x="17041" y="13430"/>
                  <a:pt x="15777" y="12523"/>
                  <a:pt x="14684" y="11440"/>
                </a:cubicBezTo>
                <a:cubicBezTo>
                  <a:pt x="15214" y="10618"/>
                  <a:pt x="15664" y="9739"/>
                  <a:pt x="16034" y="8820"/>
                </a:cubicBezTo>
                <a:cubicBezTo>
                  <a:pt x="16089" y="8826"/>
                  <a:pt x="16143" y="8836"/>
                  <a:pt x="16200" y="8836"/>
                </a:cubicBezTo>
                <a:cubicBezTo>
                  <a:pt x="17013" y="8836"/>
                  <a:pt x="17673" y="8177"/>
                  <a:pt x="17673" y="7364"/>
                </a:cubicBezTo>
                <a:cubicBezTo>
                  <a:pt x="17673" y="6787"/>
                  <a:pt x="17339" y="6294"/>
                  <a:pt x="16856" y="6052"/>
                </a:cubicBezTo>
                <a:cubicBezTo>
                  <a:pt x="17033" y="5170"/>
                  <a:pt x="17144" y="4264"/>
                  <a:pt x="17167" y="3336"/>
                </a:cubicBezTo>
                <a:cubicBezTo>
                  <a:pt x="19277" y="5136"/>
                  <a:pt x="20618" y="7809"/>
                  <a:pt x="20618" y="10800"/>
                </a:cubicBezTo>
                <a:cubicBezTo>
                  <a:pt x="20618" y="11764"/>
                  <a:pt x="20469" y="12689"/>
                  <a:pt x="20209" y="13568"/>
                </a:cubicBezTo>
                <a:cubicBezTo>
                  <a:pt x="19628" y="13783"/>
                  <a:pt x="19034" y="13971"/>
                  <a:pt x="18429" y="14128"/>
                </a:cubicBezTo>
                <a:moveTo>
                  <a:pt x="10800" y="20618"/>
                </a:moveTo>
                <a:cubicBezTo>
                  <a:pt x="8406" y="20618"/>
                  <a:pt x="6213" y="19759"/>
                  <a:pt x="4509" y="18335"/>
                </a:cubicBezTo>
                <a:cubicBezTo>
                  <a:pt x="6552" y="17934"/>
                  <a:pt x="8450" y="17135"/>
                  <a:pt x="10128" y="16031"/>
                </a:cubicBezTo>
                <a:cubicBezTo>
                  <a:pt x="10330" y="16135"/>
                  <a:pt x="10556" y="16200"/>
                  <a:pt x="10800" y="16200"/>
                </a:cubicBezTo>
                <a:cubicBezTo>
                  <a:pt x="11273" y="16200"/>
                  <a:pt x="11689" y="15973"/>
                  <a:pt x="11959" y="15627"/>
                </a:cubicBezTo>
                <a:cubicBezTo>
                  <a:pt x="12547" y="15680"/>
                  <a:pt x="13142" y="15709"/>
                  <a:pt x="13745" y="15709"/>
                </a:cubicBezTo>
                <a:cubicBezTo>
                  <a:pt x="15323" y="15709"/>
                  <a:pt x="16852" y="15508"/>
                  <a:pt x="18322" y="15156"/>
                </a:cubicBezTo>
                <a:cubicBezTo>
                  <a:pt x="18660" y="15317"/>
                  <a:pt x="18998" y="15480"/>
                  <a:pt x="19350" y="15618"/>
                </a:cubicBezTo>
                <a:cubicBezTo>
                  <a:pt x="17665" y="18601"/>
                  <a:pt x="14470" y="20618"/>
                  <a:pt x="10800" y="20618"/>
                </a:cubicBezTo>
                <a:moveTo>
                  <a:pt x="3539" y="17392"/>
                </a:moveTo>
                <a:cubicBezTo>
                  <a:pt x="3476" y="16840"/>
                  <a:pt x="3436" y="16279"/>
                  <a:pt x="3436" y="15709"/>
                </a:cubicBezTo>
                <a:cubicBezTo>
                  <a:pt x="3436" y="14763"/>
                  <a:pt x="3536" y="13842"/>
                  <a:pt x="3707" y="12946"/>
                </a:cubicBezTo>
                <a:cubicBezTo>
                  <a:pt x="5455" y="13988"/>
                  <a:pt x="7377" y="14767"/>
                  <a:pt x="9421" y="15226"/>
                </a:cubicBezTo>
                <a:cubicBezTo>
                  <a:pt x="9431" y="15253"/>
                  <a:pt x="9436" y="15282"/>
                  <a:pt x="9447" y="15308"/>
                </a:cubicBezTo>
                <a:cubicBezTo>
                  <a:pt x="7724" y="16421"/>
                  <a:pt x="5761" y="17193"/>
                  <a:pt x="3643" y="17506"/>
                </a:cubicBezTo>
                <a:cubicBezTo>
                  <a:pt x="3608" y="17469"/>
                  <a:pt x="3573" y="17430"/>
                  <a:pt x="3539" y="17392"/>
                </a:cubicBezTo>
                <a:moveTo>
                  <a:pt x="3075" y="11369"/>
                </a:moveTo>
                <a:cubicBezTo>
                  <a:pt x="2361" y="10869"/>
                  <a:pt x="1683" y="10321"/>
                  <a:pt x="1046" y="9729"/>
                </a:cubicBezTo>
                <a:cubicBezTo>
                  <a:pt x="1528" y="5299"/>
                  <a:pt x="4955" y="1762"/>
                  <a:pt x="9331" y="1104"/>
                </a:cubicBezTo>
                <a:cubicBezTo>
                  <a:pt x="9335" y="1629"/>
                  <a:pt x="9363" y="2148"/>
                  <a:pt x="9417" y="2660"/>
                </a:cubicBezTo>
                <a:cubicBezTo>
                  <a:pt x="8572" y="3227"/>
                  <a:pt x="7787" y="3879"/>
                  <a:pt x="7069" y="4596"/>
                </a:cubicBezTo>
                <a:cubicBezTo>
                  <a:pt x="6863" y="4486"/>
                  <a:pt x="6632" y="4418"/>
                  <a:pt x="6382" y="4418"/>
                </a:cubicBezTo>
                <a:cubicBezTo>
                  <a:pt x="5569" y="4418"/>
                  <a:pt x="4909" y="5078"/>
                  <a:pt x="4909" y="5891"/>
                </a:cubicBezTo>
                <a:cubicBezTo>
                  <a:pt x="4909" y="6236"/>
                  <a:pt x="5033" y="6549"/>
                  <a:pt x="5231" y="6800"/>
                </a:cubicBezTo>
                <a:cubicBezTo>
                  <a:pt x="4279" y="8179"/>
                  <a:pt x="3550" y="9719"/>
                  <a:pt x="3075" y="11369"/>
                </a:cubicBezTo>
                <a:moveTo>
                  <a:pt x="2466" y="15973"/>
                </a:moveTo>
                <a:cubicBezTo>
                  <a:pt x="1563" y="14521"/>
                  <a:pt x="1025" y="12821"/>
                  <a:pt x="989" y="10995"/>
                </a:cubicBezTo>
                <a:cubicBezTo>
                  <a:pt x="1570" y="11492"/>
                  <a:pt x="2180" y="11955"/>
                  <a:pt x="2817" y="12383"/>
                </a:cubicBezTo>
                <a:cubicBezTo>
                  <a:pt x="2585" y="13456"/>
                  <a:pt x="2455" y="14567"/>
                  <a:pt x="2455" y="15709"/>
                </a:cubicBezTo>
                <a:cubicBezTo>
                  <a:pt x="2455" y="15798"/>
                  <a:pt x="2464" y="15885"/>
                  <a:pt x="2466" y="15973"/>
                </a:cubicBezTo>
                <a:moveTo>
                  <a:pt x="13428" y="11540"/>
                </a:moveTo>
                <a:cubicBezTo>
                  <a:pt x="12907" y="12264"/>
                  <a:pt x="12315" y="12931"/>
                  <a:pt x="11674" y="13548"/>
                </a:cubicBezTo>
                <a:cubicBezTo>
                  <a:pt x="11429" y="13366"/>
                  <a:pt x="11129" y="13255"/>
                  <a:pt x="10800" y="13255"/>
                </a:cubicBezTo>
                <a:cubicBezTo>
                  <a:pt x="10166" y="13255"/>
                  <a:pt x="9631" y="13657"/>
                  <a:pt x="9423" y="14218"/>
                </a:cubicBezTo>
                <a:cubicBezTo>
                  <a:pt x="7455" y="13751"/>
                  <a:pt x="5607" y="12973"/>
                  <a:pt x="3936" y="11937"/>
                </a:cubicBezTo>
                <a:cubicBezTo>
                  <a:pt x="4379" y="10266"/>
                  <a:pt x="5100" y="8708"/>
                  <a:pt x="6060" y="7326"/>
                </a:cubicBezTo>
                <a:cubicBezTo>
                  <a:pt x="6164" y="7349"/>
                  <a:pt x="6271" y="7364"/>
                  <a:pt x="6382" y="7364"/>
                </a:cubicBezTo>
                <a:cubicBezTo>
                  <a:pt x="7195" y="7364"/>
                  <a:pt x="7855" y="6704"/>
                  <a:pt x="7855" y="5891"/>
                </a:cubicBezTo>
                <a:cubicBezTo>
                  <a:pt x="7855" y="5688"/>
                  <a:pt x="7813" y="5493"/>
                  <a:pt x="7739" y="5317"/>
                </a:cubicBezTo>
                <a:cubicBezTo>
                  <a:pt x="8307" y="4747"/>
                  <a:pt x="8920" y="4221"/>
                  <a:pt x="9575" y="3749"/>
                </a:cubicBezTo>
                <a:cubicBezTo>
                  <a:pt x="10104" y="6723"/>
                  <a:pt x="11479" y="9397"/>
                  <a:pt x="13428" y="11540"/>
                </a:cubicBezTo>
                <a:moveTo>
                  <a:pt x="10800" y="982"/>
                </a:moveTo>
                <a:cubicBezTo>
                  <a:pt x="11347" y="982"/>
                  <a:pt x="11881" y="1038"/>
                  <a:pt x="12403" y="1125"/>
                </a:cubicBezTo>
                <a:cubicBezTo>
                  <a:pt x="11696" y="1400"/>
                  <a:pt x="11005" y="1707"/>
                  <a:pt x="10354" y="2081"/>
                </a:cubicBezTo>
                <a:cubicBezTo>
                  <a:pt x="10328" y="1726"/>
                  <a:pt x="10311" y="1368"/>
                  <a:pt x="10310" y="1007"/>
                </a:cubicBezTo>
                <a:cubicBezTo>
                  <a:pt x="10474" y="999"/>
                  <a:pt x="10635" y="982"/>
                  <a:pt x="10800" y="982"/>
                </a:cubicBezTo>
                <a:moveTo>
                  <a:pt x="14120" y="12262"/>
                </a:moveTo>
                <a:cubicBezTo>
                  <a:pt x="14982" y="13097"/>
                  <a:pt x="15950" y="13819"/>
                  <a:pt x="16986" y="14440"/>
                </a:cubicBezTo>
                <a:cubicBezTo>
                  <a:pt x="15933" y="14626"/>
                  <a:pt x="14852" y="14727"/>
                  <a:pt x="13745" y="14727"/>
                </a:cubicBezTo>
                <a:cubicBezTo>
                  <a:pt x="13246" y="14727"/>
                  <a:pt x="12754" y="14702"/>
                  <a:pt x="12265" y="14664"/>
                </a:cubicBezTo>
                <a:cubicBezTo>
                  <a:pt x="12259" y="14569"/>
                  <a:pt x="12250" y="14475"/>
                  <a:pt x="12229" y="14385"/>
                </a:cubicBezTo>
                <a:cubicBezTo>
                  <a:pt x="12921" y="13737"/>
                  <a:pt x="13555" y="13027"/>
                  <a:pt x="14120" y="12262"/>
                </a:cubicBezTo>
                <a:moveTo>
                  <a:pt x="16188" y="2597"/>
                </a:moveTo>
                <a:cubicBezTo>
                  <a:pt x="16191" y="2713"/>
                  <a:pt x="16200" y="2828"/>
                  <a:pt x="16200" y="2945"/>
                </a:cubicBezTo>
                <a:cubicBezTo>
                  <a:pt x="16200" y="3967"/>
                  <a:pt x="16092" y="4962"/>
                  <a:pt x="15894" y="5924"/>
                </a:cubicBezTo>
                <a:cubicBezTo>
                  <a:pt x="15227" y="6065"/>
                  <a:pt x="14727" y="6656"/>
                  <a:pt x="14727" y="7364"/>
                </a:cubicBezTo>
                <a:cubicBezTo>
                  <a:pt x="14727" y="7765"/>
                  <a:pt x="14888" y="8127"/>
                  <a:pt x="15149" y="8393"/>
                </a:cubicBezTo>
                <a:cubicBezTo>
                  <a:pt x="14827" y="9199"/>
                  <a:pt x="14443" y="9973"/>
                  <a:pt x="13991" y="10701"/>
                </a:cubicBezTo>
                <a:cubicBezTo>
                  <a:pt x="12159" y="8620"/>
                  <a:pt x="10894" y="6025"/>
                  <a:pt x="10469" y="3152"/>
                </a:cubicBezTo>
                <a:cubicBezTo>
                  <a:pt x="11590" y="2463"/>
                  <a:pt x="12813" y="1934"/>
                  <a:pt x="14106" y="1565"/>
                </a:cubicBezTo>
                <a:cubicBezTo>
                  <a:pt x="14844" y="1829"/>
                  <a:pt x="15544" y="2173"/>
                  <a:pt x="16188" y="2597"/>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8" name="Shape 2858"/>
          <p:cNvSpPr/>
          <p:nvPr/>
        </p:nvSpPr>
        <p:spPr>
          <a:xfrm>
            <a:off x="9274983"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4909"/>
                </a:moveTo>
                <a:cubicBezTo>
                  <a:pt x="5498" y="4909"/>
                  <a:pt x="1200" y="4030"/>
                  <a:pt x="1200" y="2945"/>
                </a:cubicBezTo>
                <a:cubicBezTo>
                  <a:pt x="1200" y="1861"/>
                  <a:pt x="5498" y="982"/>
                  <a:pt x="10800" y="982"/>
                </a:cubicBezTo>
                <a:cubicBezTo>
                  <a:pt x="16102" y="982"/>
                  <a:pt x="20400" y="1861"/>
                  <a:pt x="20400" y="2945"/>
                </a:cubicBezTo>
                <a:cubicBezTo>
                  <a:pt x="20400" y="4030"/>
                  <a:pt x="16102" y="4909"/>
                  <a:pt x="10800" y="4909"/>
                </a:cubicBezTo>
                <a:moveTo>
                  <a:pt x="20400" y="6873"/>
                </a:moveTo>
                <a:cubicBezTo>
                  <a:pt x="20400" y="7957"/>
                  <a:pt x="16102" y="8836"/>
                  <a:pt x="10800" y="8836"/>
                </a:cubicBezTo>
                <a:cubicBezTo>
                  <a:pt x="5498" y="8836"/>
                  <a:pt x="1200" y="7957"/>
                  <a:pt x="1200" y="6873"/>
                </a:cubicBezTo>
                <a:lnTo>
                  <a:pt x="1200" y="4291"/>
                </a:lnTo>
                <a:cubicBezTo>
                  <a:pt x="2993" y="5240"/>
                  <a:pt x="6615" y="5891"/>
                  <a:pt x="10800" y="5891"/>
                </a:cubicBezTo>
                <a:cubicBezTo>
                  <a:pt x="14986" y="5891"/>
                  <a:pt x="18607" y="5240"/>
                  <a:pt x="20400" y="4291"/>
                </a:cubicBezTo>
                <a:cubicBezTo>
                  <a:pt x="20400" y="4291"/>
                  <a:pt x="20400" y="6873"/>
                  <a:pt x="20400" y="6873"/>
                </a:cubicBezTo>
                <a:close/>
                <a:moveTo>
                  <a:pt x="10800" y="10800"/>
                </a:moveTo>
                <a:cubicBezTo>
                  <a:pt x="5498" y="10800"/>
                  <a:pt x="1200" y="9921"/>
                  <a:pt x="1200" y="8836"/>
                </a:cubicBezTo>
                <a:cubicBezTo>
                  <a:pt x="1200" y="8672"/>
                  <a:pt x="1309" y="8514"/>
                  <a:pt x="1494" y="8362"/>
                </a:cubicBezTo>
                <a:cubicBezTo>
                  <a:pt x="3370" y="9232"/>
                  <a:pt x="6830" y="9818"/>
                  <a:pt x="10800" y="9818"/>
                </a:cubicBezTo>
                <a:cubicBezTo>
                  <a:pt x="14770" y="9818"/>
                  <a:pt x="18230" y="9232"/>
                  <a:pt x="20106" y="8362"/>
                </a:cubicBezTo>
                <a:cubicBezTo>
                  <a:pt x="20291" y="8514"/>
                  <a:pt x="20400" y="8672"/>
                  <a:pt x="20400" y="8836"/>
                </a:cubicBezTo>
                <a:cubicBezTo>
                  <a:pt x="20400" y="9921"/>
                  <a:pt x="16102" y="10800"/>
                  <a:pt x="10800" y="10800"/>
                </a:cubicBezTo>
                <a:moveTo>
                  <a:pt x="20400" y="12764"/>
                </a:moveTo>
                <a:cubicBezTo>
                  <a:pt x="20400" y="13848"/>
                  <a:pt x="16102" y="14727"/>
                  <a:pt x="10800" y="14727"/>
                </a:cubicBezTo>
                <a:cubicBezTo>
                  <a:pt x="5498" y="14727"/>
                  <a:pt x="1200" y="13848"/>
                  <a:pt x="1200" y="12764"/>
                </a:cubicBezTo>
                <a:lnTo>
                  <a:pt x="1200" y="10182"/>
                </a:lnTo>
                <a:cubicBezTo>
                  <a:pt x="2993" y="11131"/>
                  <a:pt x="6615" y="11782"/>
                  <a:pt x="10800" y="11782"/>
                </a:cubicBezTo>
                <a:cubicBezTo>
                  <a:pt x="14986" y="11782"/>
                  <a:pt x="18607" y="11131"/>
                  <a:pt x="20400" y="10182"/>
                </a:cubicBezTo>
                <a:cubicBezTo>
                  <a:pt x="20400" y="10182"/>
                  <a:pt x="20400" y="12764"/>
                  <a:pt x="20400" y="12764"/>
                </a:cubicBezTo>
                <a:close/>
                <a:moveTo>
                  <a:pt x="10800" y="16691"/>
                </a:moveTo>
                <a:cubicBezTo>
                  <a:pt x="5498" y="16691"/>
                  <a:pt x="1200" y="15812"/>
                  <a:pt x="1200" y="14727"/>
                </a:cubicBezTo>
                <a:cubicBezTo>
                  <a:pt x="1200" y="14563"/>
                  <a:pt x="1309" y="14405"/>
                  <a:pt x="1494" y="14253"/>
                </a:cubicBezTo>
                <a:cubicBezTo>
                  <a:pt x="3370" y="15123"/>
                  <a:pt x="6830" y="15709"/>
                  <a:pt x="10800" y="15709"/>
                </a:cubicBezTo>
                <a:cubicBezTo>
                  <a:pt x="14770" y="15709"/>
                  <a:pt x="18230" y="15123"/>
                  <a:pt x="20106" y="14253"/>
                </a:cubicBezTo>
                <a:cubicBezTo>
                  <a:pt x="20291" y="14405"/>
                  <a:pt x="20400" y="14563"/>
                  <a:pt x="20400" y="14727"/>
                </a:cubicBezTo>
                <a:cubicBezTo>
                  <a:pt x="20400" y="15812"/>
                  <a:pt x="16102" y="16691"/>
                  <a:pt x="10800" y="16691"/>
                </a:cubicBezTo>
                <a:moveTo>
                  <a:pt x="20400" y="18655"/>
                </a:moveTo>
                <a:cubicBezTo>
                  <a:pt x="20400" y="19739"/>
                  <a:pt x="16102" y="20618"/>
                  <a:pt x="10800" y="20618"/>
                </a:cubicBezTo>
                <a:cubicBezTo>
                  <a:pt x="5498" y="20618"/>
                  <a:pt x="1200" y="19739"/>
                  <a:pt x="1200" y="18655"/>
                </a:cubicBezTo>
                <a:lnTo>
                  <a:pt x="1200" y="16073"/>
                </a:lnTo>
                <a:cubicBezTo>
                  <a:pt x="2993" y="17022"/>
                  <a:pt x="6615" y="17673"/>
                  <a:pt x="10800" y="17673"/>
                </a:cubicBezTo>
                <a:cubicBezTo>
                  <a:pt x="14986" y="17673"/>
                  <a:pt x="18607" y="17022"/>
                  <a:pt x="20400" y="16073"/>
                </a:cubicBezTo>
                <a:cubicBezTo>
                  <a:pt x="20400" y="16073"/>
                  <a:pt x="20400" y="18655"/>
                  <a:pt x="20400" y="18655"/>
                </a:cubicBezTo>
                <a:close/>
                <a:moveTo>
                  <a:pt x="21600" y="2945"/>
                </a:moveTo>
                <a:cubicBezTo>
                  <a:pt x="21600" y="1319"/>
                  <a:pt x="16765" y="0"/>
                  <a:pt x="10800" y="0"/>
                </a:cubicBezTo>
                <a:cubicBezTo>
                  <a:pt x="4835" y="0"/>
                  <a:pt x="0" y="1319"/>
                  <a:pt x="0" y="2945"/>
                </a:cubicBezTo>
                <a:lnTo>
                  <a:pt x="0" y="6873"/>
                </a:lnTo>
                <a:cubicBezTo>
                  <a:pt x="0" y="7218"/>
                  <a:pt x="229" y="7547"/>
                  <a:pt x="628" y="7855"/>
                </a:cubicBezTo>
                <a:cubicBezTo>
                  <a:pt x="229" y="8162"/>
                  <a:pt x="0" y="8492"/>
                  <a:pt x="0" y="8836"/>
                </a:cubicBezTo>
                <a:lnTo>
                  <a:pt x="0" y="12764"/>
                </a:lnTo>
                <a:cubicBezTo>
                  <a:pt x="0" y="13109"/>
                  <a:pt x="229" y="13438"/>
                  <a:pt x="628" y="13745"/>
                </a:cubicBezTo>
                <a:cubicBezTo>
                  <a:pt x="229" y="14053"/>
                  <a:pt x="0" y="14383"/>
                  <a:pt x="0" y="14727"/>
                </a:cubicBezTo>
                <a:lnTo>
                  <a:pt x="0" y="18655"/>
                </a:lnTo>
                <a:cubicBezTo>
                  <a:pt x="0" y="20281"/>
                  <a:pt x="4835" y="21600"/>
                  <a:pt x="10800" y="21600"/>
                </a:cubicBezTo>
                <a:cubicBezTo>
                  <a:pt x="16765" y="21600"/>
                  <a:pt x="21600" y="20281"/>
                  <a:pt x="21600" y="18655"/>
                </a:cubicBezTo>
                <a:lnTo>
                  <a:pt x="21600" y="14727"/>
                </a:lnTo>
                <a:cubicBezTo>
                  <a:pt x="21600" y="14383"/>
                  <a:pt x="21371" y="14053"/>
                  <a:pt x="20972" y="13745"/>
                </a:cubicBezTo>
                <a:cubicBezTo>
                  <a:pt x="21371" y="13438"/>
                  <a:pt x="21600" y="13109"/>
                  <a:pt x="21600" y="12764"/>
                </a:cubicBezTo>
                <a:lnTo>
                  <a:pt x="21600" y="8836"/>
                </a:lnTo>
                <a:cubicBezTo>
                  <a:pt x="21600" y="8492"/>
                  <a:pt x="21371" y="8162"/>
                  <a:pt x="20972" y="7855"/>
                </a:cubicBezTo>
                <a:cubicBezTo>
                  <a:pt x="21371" y="7547"/>
                  <a:pt x="21600" y="7218"/>
                  <a:pt x="21600" y="6873"/>
                </a:cubicBezTo>
                <a:cubicBezTo>
                  <a:pt x="21600" y="6873"/>
                  <a:pt x="21600" y="2945"/>
                  <a:pt x="21600" y="294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59" name="Shape 2859"/>
          <p:cNvSpPr/>
          <p:nvPr/>
        </p:nvSpPr>
        <p:spPr>
          <a:xfrm>
            <a:off x="10290719"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0" name="Shape 2860"/>
          <p:cNvSpPr/>
          <p:nvPr/>
        </p:nvSpPr>
        <p:spPr>
          <a:xfrm>
            <a:off x="11357241"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1" name="Shape 2861"/>
          <p:cNvSpPr/>
          <p:nvPr/>
        </p:nvSpPr>
        <p:spPr>
          <a:xfrm>
            <a:off x="12499944"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2" name="Shape 2862"/>
          <p:cNvSpPr/>
          <p:nvPr/>
        </p:nvSpPr>
        <p:spPr>
          <a:xfrm>
            <a:off x="13566466"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3" name="Shape 2863"/>
          <p:cNvSpPr/>
          <p:nvPr/>
        </p:nvSpPr>
        <p:spPr>
          <a:xfrm>
            <a:off x="14632988"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81" y="6871"/>
                </a:moveTo>
                <a:cubicBezTo>
                  <a:pt x="12915" y="6830"/>
                  <a:pt x="11990" y="7537"/>
                  <a:pt x="11505" y="8992"/>
                </a:cubicBezTo>
                <a:cubicBezTo>
                  <a:pt x="11755" y="8897"/>
                  <a:pt x="11997" y="8849"/>
                  <a:pt x="12232" y="8849"/>
                </a:cubicBezTo>
                <a:cubicBezTo>
                  <a:pt x="12732" y="8849"/>
                  <a:pt x="12952" y="9108"/>
                  <a:pt x="12893" y="9624"/>
                </a:cubicBezTo>
                <a:cubicBezTo>
                  <a:pt x="12864" y="9937"/>
                  <a:pt x="12643" y="10393"/>
                  <a:pt x="12232" y="10991"/>
                </a:cubicBezTo>
                <a:cubicBezTo>
                  <a:pt x="11821" y="11589"/>
                  <a:pt x="11513" y="11888"/>
                  <a:pt x="11307" y="11888"/>
                </a:cubicBezTo>
                <a:cubicBezTo>
                  <a:pt x="11043" y="11888"/>
                  <a:pt x="10800" y="11426"/>
                  <a:pt x="10580" y="10502"/>
                </a:cubicBezTo>
                <a:cubicBezTo>
                  <a:pt x="10506" y="10230"/>
                  <a:pt x="10374" y="9536"/>
                  <a:pt x="10183" y="8421"/>
                </a:cubicBezTo>
                <a:cubicBezTo>
                  <a:pt x="10007" y="7388"/>
                  <a:pt x="9537" y="6905"/>
                  <a:pt x="8774" y="6973"/>
                </a:cubicBezTo>
                <a:cubicBezTo>
                  <a:pt x="8450" y="7000"/>
                  <a:pt x="7966" y="7272"/>
                  <a:pt x="7320" y="7789"/>
                </a:cubicBezTo>
                <a:cubicBezTo>
                  <a:pt x="6849" y="8183"/>
                  <a:pt x="6372" y="8577"/>
                  <a:pt x="5888" y="8972"/>
                </a:cubicBezTo>
                <a:lnTo>
                  <a:pt x="6350" y="9522"/>
                </a:lnTo>
                <a:cubicBezTo>
                  <a:pt x="6790" y="9237"/>
                  <a:pt x="7047" y="9094"/>
                  <a:pt x="7121" y="9094"/>
                </a:cubicBezTo>
                <a:cubicBezTo>
                  <a:pt x="7459" y="9094"/>
                  <a:pt x="7774" y="9583"/>
                  <a:pt x="8068" y="10562"/>
                </a:cubicBezTo>
                <a:cubicBezTo>
                  <a:pt x="8333" y="11460"/>
                  <a:pt x="8597" y="12358"/>
                  <a:pt x="8861" y="13255"/>
                </a:cubicBezTo>
                <a:cubicBezTo>
                  <a:pt x="9258" y="14234"/>
                  <a:pt x="9743" y="14723"/>
                  <a:pt x="10316" y="14723"/>
                </a:cubicBezTo>
                <a:cubicBezTo>
                  <a:pt x="11241" y="14723"/>
                  <a:pt x="12372" y="13921"/>
                  <a:pt x="13709" y="12317"/>
                </a:cubicBezTo>
                <a:cubicBezTo>
                  <a:pt x="15001" y="10780"/>
                  <a:pt x="15669" y="9570"/>
                  <a:pt x="15713" y="8686"/>
                </a:cubicBezTo>
                <a:cubicBezTo>
                  <a:pt x="15772" y="7503"/>
                  <a:pt x="15295" y="6898"/>
                  <a:pt x="14281" y="687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4" name="Shape 2864"/>
          <p:cNvSpPr/>
          <p:nvPr/>
        </p:nvSpPr>
        <p:spPr>
          <a:xfrm>
            <a:off x="15699510"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5" y="7359"/>
                </a:moveTo>
                <a:lnTo>
                  <a:pt x="13743" y="7359"/>
                </a:lnTo>
                <a:lnTo>
                  <a:pt x="13743" y="8833"/>
                </a:lnTo>
                <a:lnTo>
                  <a:pt x="12265" y="8833"/>
                </a:lnTo>
                <a:lnTo>
                  <a:pt x="12265" y="9816"/>
                </a:lnTo>
                <a:lnTo>
                  <a:pt x="13743" y="9816"/>
                </a:lnTo>
                <a:lnTo>
                  <a:pt x="13743" y="11283"/>
                </a:lnTo>
                <a:lnTo>
                  <a:pt x="14725" y="11283"/>
                </a:lnTo>
                <a:lnTo>
                  <a:pt x="14725" y="9816"/>
                </a:lnTo>
                <a:lnTo>
                  <a:pt x="16205" y="9816"/>
                </a:lnTo>
                <a:lnTo>
                  <a:pt x="16205" y="8833"/>
                </a:lnTo>
                <a:lnTo>
                  <a:pt x="14725" y="8833"/>
                </a:lnTo>
                <a:cubicBezTo>
                  <a:pt x="14725" y="8833"/>
                  <a:pt x="14725" y="7359"/>
                  <a:pt x="14725" y="7359"/>
                </a:cubicBezTo>
                <a:close/>
                <a:moveTo>
                  <a:pt x="9321" y="13946"/>
                </a:moveTo>
                <a:cubicBezTo>
                  <a:pt x="8620" y="13946"/>
                  <a:pt x="8071" y="13495"/>
                  <a:pt x="8071" y="12919"/>
                </a:cubicBezTo>
                <a:cubicBezTo>
                  <a:pt x="8071" y="12392"/>
                  <a:pt x="8713" y="11929"/>
                  <a:pt x="9446" y="11929"/>
                </a:cubicBezTo>
                <a:lnTo>
                  <a:pt x="9446" y="11723"/>
                </a:lnTo>
                <a:lnTo>
                  <a:pt x="9447" y="11723"/>
                </a:lnTo>
                <a:lnTo>
                  <a:pt x="9465" y="11929"/>
                </a:lnTo>
                <a:cubicBezTo>
                  <a:pt x="9624" y="11930"/>
                  <a:pt x="9777" y="11954"/>
                  <a:pt x="9922" y="12000"/>
                </a:cubicBezTo>
                <a:lnTo>
                  <a:pt x="10067" y="12104"/>
                </a:lnTo>
                <a:cubicBezTo>
                  <a:pt x="10440" y="12371"/>
                  <a:pt x="10637" y="12521"/>
                  <a:pt x="10695" y="12764"/>
                </a:cubicBezTo>
                <a:cubicBezTo>
                  <a:pt x="10710" y="12827"/>
                  <a:pt x="10717" y="12891"/>
                  <a:pt x="10717" y="12954"/>
                </a:cubicBezTo>
                <a:cubicBezTo>
                  <a:pt x="10717" y="13612"/>
                  <a:pt x="10247" y="13946"/>
                  <a:pt x="9321" y="13946"/>
                </a:cubicBezTo>
                <a:moveTo>
                  <a:pt x="8542" y="8739"/>
                </a:moveTo>
                <a:cubicBezTo>
                  <a:pt x="8495" y="8362"/>
                  <a:pt x="8574" y="8014"/>
                  <a:pt x="8754" y="7806"/>
                </a:cubicBezTo>
                <a:cubicBezTo>
                  <a:pt x="8864" y="7680"/>
                  <a:pt x="9006" y="7613"/>
                  <a:pt x="9164" y="7613"/>
                </a:cubicBezTo>
                <a:lnTo>
                  <a:pt x="9164" y="7409"/>
                </a:lnTo>
                <a:lnTo>
                  <a:pt x="9182" y="7613"/>
                </a:lnTo>
                <a:cubicBezTo>
                  <a:pt x="9653" y="7628"/>
                  <a:pt x="10105" y="8185"/>
                  <a:pt x="10189" y="8855"/>
                </a:cubicBezTo>
                <a:cubicBezTo>
                  <a:pt x="10237" y="9239"/>
                  <a:pt x="10155" y="9596"/>
                  <a:pt x="9970" y="9809"/>
                </a:cubicBezTo>
                <a:cubicBezTo>
                  <a:pt x="9860" y="9935"/>
                  <a:pt x="9722" y="10002"/>
                  <a:pt x="9550" y="10001"/>
                </a:cubicBezTo>
                <a:lnTo>
                  <a:pt x="9549" y="10001"/>
                </a:lnTo>
                <a:cubicBezTo>
                  <a:pt x="9087" y="9988"/>
                  <a:pt x="8626" y="9409"/>
                  <a:pt x="8542" y="8739"/>
                </a:cubicBezTo>
                <a:moveTo>
                  <a:pt x="10838" y="11196"/>
                </a:moveTo>
                <a:cubicBezTo>
                  <a:pt x="10586" y="11009"/>
                  <a:pt x="10351" y="10732"/>
                  <a:pt x="10342" y="10646"/>
                </a:cubicBezTo>
                <a:cubicBezTo>
                  <a:pt x="10342" y="10499"/>
                  <a:pt x="10342" y="10431"/>
                  <a:pt x="10689" y="10148"/>
                </a:cubicBezTo>
                <a:cubicBezTo>
                  <a:pt x="11138" y="9780"/>
                  <a:pt x="11386" y="9295"/>
                  <a:pt x="11386" y="8784"/>
                </a:cubicBezTo>
                <a:cubicBezTo>
                  <a:pt x="11386" y="8342"/>
                  <a:pt x="11262" y="7947"/>
                  <a:pt x="11050" y="7659"/>
                </a:cubicBezTo>
                <a:lnTo>
                  <a:pt x="11238" y="7659"/>
                </a:lnTo>
                <a:lnTo>
                  <a:pt x="12276" y="6873"/>
                </a:lnTo>
                <a:lnTo>
                  <a:pt x="9463" y="6873"/>
                </a:lnTo>
                <a:cubicBezTo>
                  <a:pt x="8335" y="6873"/>
                  <a:pt x="7345" y="7759"/>
                  <a:pt x="7345" y="8769"/>
                </a:cubicBezTo>
                <a:cubicBezTo>
                  <a:pt x="7345" y="9812"/>
                  <a:pt x="8109" y="10605"/>
                  <a:pt x="9137" y="10648"/>
                </a:cubicBezTo>
                <a:cubicBezTo>
                  <a:pt x="9121" y="10722"/>
                  <a:pt x="9113" y="10795"/>
                  <a:pt x="9113" y="10868"/>
                </a:cubicBezTo>
                <a:cubicBezTo>
                  <a:pt x="9113" y="11018"/>
                  <a:pt x="9147" y="11162"/>
                  <a:pt x="9216" y="11300"/>
                </a:cubicBezTo>
                <a:cubicBezTo>
                  <a:pt x="7943" y="11309"/>
                  <a:pt x="6870" y="12161"/>
                  <a:pt x="6870" y="13167"/>
                </a:cubicBezTo>
                <a:cubicBezTo>
                  <a:pt x="6870" y="14071"/>
                  <a:pt x="7903" y="14727"/>
                  <a:pt x="9325" y="14727"/>
                </a:cubicBezTo>
                <a:cubicBezTo>
                  <a:pt x="10861" y="14727"/>
                  <a:pt x="11690" y="13766"/>
                  <a:pt x="11690" y="12860"/>
                </a:cubicBezTo>
                <a:cubicBezTo>
                  <a:pt x="11690" y="12108"/>
                  <a:pt x="11459" y="11656"/>
                  <a:pt x="10838" y="11196"/>
                </a:cubicBezTo>
                <a:moveTo>
                  <a:pt x="10800" y="20618"/>
                </a:moveTo>
                <a:cubicBezTo>
                  <a:pt x="5378" y="20618"/>
                  <a:pt x="982" y="16223"/>
                  <a:pt x="982" y="10800"/>
                </a:cubicBezTo>
                <a:cubicBezTo>
                  <a:pt x="982" y="5378"/>
                  <a:pt x="5378"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5" name="Shape 2865"/>
          <p:cNvSpPr/>
          <p:nvPr/>
        </p:nvSpPr>
        <p:spPr>
          <a:xfrm>
            <a:off x="16766032"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6" name="Shape 2866"/>
          <p:cNvSpPr/>
          <p:nvPr/>
        </p:nvSpPr>
        <p:spPr>
          <a:xfrm>
            <a:off x="17832555"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591" y="13291"/>
                </a:moveTo>
                <a:cubicBezTo>
                  <a:pt x="11452" y="13214"/>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9" y="13478"/>
                  <a:pt x="9448" y="13667"/>
                </a:cubicBezTo>
                <a:cubicBezTo>
                  <a:pt x="9528" y="13856"/>
                  <a:pt x="9671" y="14034"/>
                  <a:pt x="9879" y="14202"/>
                </a:cubicBezTo>
                <a:cubicBezTo>
                  <a:pt x="10086" y="14370"/>
                  <a:pt x="10336" y="14498"/>
                  <a:pt x="10629" y="14589"/>
                </a:cubicBezTo>
                <a:cubicBezTo>
                  <a:pt x="10922" y="14679"/>
                  <a:pt x="11238" y="14727"/>
                  <a:pt x="11620" y="14727"/>
                </a:cubicBezTo>
                <a:cubicBezTo>
                  <a:pt x="11955" y="14727"/>
                  <a:pt x="12228" y="14693"/>
                  <a:pt x="12517" y="14629"/>
                </a:cubicBezTo>
                <a:cubicBezTo>
                  <a:pt x="12806" y="14566"/>
                  <a:pt x="13221" y="14455"/>
                  <a:pt x="13578" y="14297"/>
                </a:cubicBezTo>
                <a:lnTo>
                  <a:pt x="13583" y="13091"/>
                </a:lnTo>
                <a:cubicBezTo>
                  <a:pt x="13165" y="13349"/>
                  <a:pt x="12648" y="13447"/>
                  <a:pt x="12225" y="13447"/>
                </a:cubicBezTo>
                <a:cubicBezTo>
                  <a:pt x="11987" y="13447"/>
                  <a:pt x="11776" y="13395"/>
                  <a:pt x="11591" y="132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7" name="Shape 2867"/>
          <p:cNvSpPr/>
          <p:nvPr/>
        </p:nvSpPr>
        <p:spPr>
          <a:xfrm>
            <a:off x="18899077"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291" y="6986"/>
                </a:moveTo>
                <a:cubicBezTo>
                  <a:pt x="14241" y="6976"/>
                  <a:pt x="14187" y="6971"/>
                  <a:pt x="14134" y="6971"/>
                </a:cubicBezTo>
                <a:cubicBezTo>
                  <a:pt x="13808" y="6971"/>
                  <a:pt x="13598" y="7166"/>
                  <a:pt x="13572" y="7494"/>
                </a:cubicBezTo>
                <a:cubicBezTo>
                  <a:pt x="13242" y="11704"/>
                  <a:pt x="13044" y="12909"/>
                  <a:pt x="13042" y="12921"/>
                </a:cubicBezTo>
                <a:lnTo>
                  <a:pt x="13046" y="13020"/>
                </a:lnTo>
                <a:lnTo>
                  <a:pt x="13142" y="13032"/>
                </a:lnTo>
                <a:lnTo>
                  <a:pt x="13172" y="13032"/>
                </a:lnTo>
                <a:cubicBezTo>
                  <a:pt x="13281" y="13032"/>
                  <a:pt x="13386" y="13050"/>
                  <a:pt x="13473" y="13085"/>
                </a:cubicBezTo>
                <a:lnTo>
                  <a:pt x="13579" y="13126"/>
                </a:lnTo>
                <a:lnTo>
                  <a:pt x="13598" y="13012"/>
                </a:lnTo>
                <a:cubicBezTo>
                  <a:pt x="13837" y="11522"/>
                  <a:pt x="14296" y="9525"/>
                  <a:pt x="14542" y="8453"/>
                </a:cubicBezTo>
                <a:cubicBezTo>
                  <a:pt x="14618" y="8121"/>
                  <a:pt x="14675" y="7877"/>
                  <a:pt x="14698" y="7763"/>
                </a:cubicBezTo>
                <a:cubicBezTo>
                  <a:pt x="14745" y="7530"/>
                  <a:pt x="14724" y="7343"/>
                  <a:pt x="14637" y="7206"/>
                </a:cubicBezTo>
                <a:cubicBezTo>
                  <a:pt x="14563" y="7092"/>
                  <a:pt x="14447" y="7018"/>
                  <a:pt x="14291" y="6986"/>
                </a:cubicBezTo>
                <a:moveTo>
                  <a:pt x="13280" y="13606"/>
                </a:moveTo>
                <a:cubicBezTo>
                  <a:pt x="12921" y="13524"/>
                  <a:pt x="12660" y="13682"/>
                  <a:pt x="12569" y="14030"/>
                </a:cubicBezTo>
                <a:cubicBezTo>
                  <a:pt x="12528" y="14187"/>
                  <a:pt x="12550" y="14335"/>
                  <a:pt x="12631" y="14459"/>
                </a:cubicBezTo>
                <a:cubicBezTo>
                  <a:pt x="12706" y="14574"/>
                  <a:pt x="12831" y="14661"/>
                  <a:pt x="12982" y="14701"/>
                </a:cubicBezTo>
                <a:cubicBezTo>
                  <a:pt x="13045" y="14719"/>
                  <a:pt x="13109" y="14728"/>
                  <a:pt x="13172" y="14728"/>
                </a:cubicBezTo>
                <a:cubicBezTo>
                  <a:pt x="13438" y="14728"/>
                  <a:pt x="13639" y="14578"/>
                  <a:pt x="13698" y="14338"/>
                </a:cubicBezTo>
                <a:cubicBezTo>
                  <a:pt x="13741" y="14156"/>
                  <a:pt x="13722" y="13990"/>
                  <a:pt x="13643" y="13857"/>
                </a:cubicBezTo>
                <a:cubicBezTo>
                  <a:pt x="13567" y="13732"/>
                  <a:pt x="13439" y="13644"/>
                  <a:pt x="13280" y="13606"/>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098" y="6884"/>
                </a:moveTo>
                <a:lnTo>
                  <a:pt x="12930" y="6884"/>
                </a:lnTo>
                <a:lnTo>
                  <a:pt x="12906" y="6887"/>
                </a:lnTo>
                <a:cubicBezTo>
                  <a:pt x="12646" y="6961"/>
                  <a:pt x="12244" y="6961"/>
                  <a:pt x="11983" y="6887"/>
                </a:cubicBezTo>
                <a:lnTo>
                  <a:pt x="11902" y="6884"/>
                </a:lnTo>
                <a:lnTo>
                  <a:pt x="9988" y="10156"/>
                </a:lnTo>
                <a:lnTo>
                  <a:pt x="8067" y="6873"/>
                </a:lnTo>
                <a:lnTo>
                  <a:pt x="8000" y="6891"/>
                </a:lnTo>
                <a:cubicBezTo>
                  <a:pt x="7739" y="6962"/>
                  <a:pt x="7347" y="6960"/>
                  <a:pt x="7088" y="6887"/>
                </a:cubicBezTo>
                <a:lnTo>
                  <a:pt x="6878" y="6884"/>
                </a:lnTo>
                <a:lnTo>
                  <a:pt x="9482" y="11392"/>
                </a:lnTo>
                <a:lnTo>
                  <a:pt x="9404" y="14626"/>
                </a:lnTo>
                <a:lnTo>
                  <a:pt x="9407" y="14722"/>
                </a:lnTo>
                <a:lnTo>
                  <a:pt x="9502" y="14722"/>
                </a:lnTo>
                <a:lnTo>
                  <a:pt x="9526" y="14719"/>
                </a:lnTo>
                <a:cubicBezTo>
                  <a:pt x="9786" y="14646"/>
                  <a:pt x="10190" y="14646"/>
                  <a:pt x="10449" y="14719"/>
                </a:cubicBezTo>
                <a:lnTo>
                  <a:pt x="10573" y="14722"/>
                </a:lnTo>
                <a:lnTo>
                  <a:pt x="10512" y="11391"/>
                </a:lnTo>
                <a:cubicBezTo>
                  <a:pt x="10600" y="11229"/>
                  <a:pt x="11150" y="10205"/>
                  <a:pt x="11738" y="9180"/>
                </a:cubicBezTo>
                <a:cubicBezTo>
                  <a:pt x="12342" y="8126"/>
                  <a:pt x="13008" y="7040"/>
                  <a:pt x="13015" y="7029"/>
                </a:cubicBezTo>
                <a:cubicBezTo>
                  <a:pt x="13015" y="7029"/>
                  <a:pt x="13098" y="6884"/>
                  <a:pt x="13098" y="688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8" name="Shape 2868"/>
          <p:cNvSpPr/>
          <p:nvPr/>
        </p:nvSpPr>
        <p:spPr>
          <a:xfrm>
            <a:off x="19965599"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3062" y="5890"/>
                </a:moveTo>
                <a:lnTo>
                  <a:pt x="10786" y="7776"/>
                </a:lnTo>
                <a:lnTo>
                  <a:pt x="13925" y="9725"/>
                </a:lnTo>
                <a:lnTo>
                  <a:pt x="16200" y="7926"/>
                </a:lnTo>
                <a:cubicBezTo>
                  <a:pt x="16200" y="7926"/>
                  <a:pt x="13062" y="5890"/>
                  <a:pt x="13062" y="5890"/>
                </a:cubicBezTo>
                <a:close/>
                <a:moveTo>
                  <a:pt x="5400" y="8027"/>
                </a:moveTo>
                <a:lnTo>
                  <a:pt x="7647" y="9763"/>
                </a:lnTo>
                <a:lnTo>
                  <a:pt x="10786" y="7776"/>
                </a:lnTo>
                <a:lnTo>
                  <a:pt x="8630" y="5891"/>
                </a:lnTo>
                <a:cubicBezTo>
                  <a:pt x="8630" y="5891"/>
                  <a:pt x="5400" y="8027"/>
                  <a:pt x="5400" y="8027"/>
                </a:cubicBezTo>
                <a:close/>
                <a:moveTo>
                  <a:pt x="12965" y="14699"/>
                </a:moveTo>
                <a:lnTo>
                  <a:pt x="12958" y="14707"/>
                </a:lnTo>
                <a:lnTo>
                  <a:pt x="10801" y="13100"/>
                </a:lnTo>
                <a:lnTo>
                  <a:pt x="8731" y="14685"/>
                </a:lnTo>
                <a:lnTo>
                  <a:pt x="8712" y="14715"/>
                </a:lnTo>
                <a:lnTo>
                  <a:pt x="7571" y="14025"/>
                </a:lnTo>
                <a:lnTo>
                  <a:pt x="7571" y="14627"/>
                </a:lnTo>
                <a:lnTo>
                  <a:pt x="10799" y="16692"/>
                </a:lnTo>
                <a:lnTo>
                  <a:pt x="14000" y="14627"/>
                </a:lnTo>
                <a:lnTo>
                  <a:pt x="14000" y="14067"/>
                </a:lnTo>
                <a:lnTo>
                  <a:pt x="12965" y="14699"/>
                </a:lnTo>
                <a:cubicBezTo>
                  <a:pt x="12965" y="14699"/>
                  <a:pt x="12965" y="14699"/>
                  <a:pt x="12965" y="14699"/>
                </a:cubicBezTo>
                <a:close/>
                <a:moveTo>
                  <a:pt x="7642" y="9766"/>
                </a:moveTo>
                <a:lnTo>
                  <a:pt x="5404" y="11577"/>
                </a:lnTo>
                <a:lnTo>
                  <a:pt x="7350" y="12746"/>
                </a:lnTo>
                <a:lnTo>
                  <a:pt x="7351" y="12745"/>
                </a:lnTo>
                <a:lnTo>
                  <a:pt x="7775" y="13002"/>
                </a:lnTo>
                <a:lnTo>
                  <a:pt x="8631" y="13516"/>
                </a:lnTo>
                <a:lnTo>
                  <a:pt x="10063" y="12429"/>
                </a:lnTo>
                <a:lnTo>
                  <a:pt x="10780" y="11880"/>
                </a:lnTo>
                <a:lnTo>
                  <a:pt x="10782" y="11882"/>
                </a:lnTo>
                <a:lnTo>
                  <a:pt x="10786" y="11880"/>
                </a:lnTo>
                <a:lnTo>
                  <a:pt x="10798" y="11888"/>
                </a:lnTo>
                <a:lnTo>
                  <a:pt x="10805" y="11880"/>
                </a:lnTo>
                <a:lnTo>
                  <a:pt x="12509" y="13148"/>
                </a:lnTo>
                <a:lnTo>
                  <a:pt x="13007" y="13515"/>
                </a:lnTo>
                <a:lnTo>
                  <a:pt x="16198" y="11575"/>
                </a:lnTo>
                <a:lnTo>
                  <a:pt x="13925" y="9727"/>
                </a:lnTo>
                <a:lnTo>
                  <a:pt x="10788" y="11715"/>
                </a:lnTo>
                <a:cubicBezTo>
                  <a:pt x="10788" y="11715"/>
                  <a:pt x="7642" y="9766"/>
                  <a:pt x="7642" y="9766"/>
                </a:cubicBezTo>
                <a:close/>
                <a:moveTo>
                  <a:pt x="13925" y="9727"/>
                </a:moveTo>
                <a:lnTo>
                  <a:pt x="13925" y="9725"/>
                </a:lnTo>
                <a:lnTo>
                  <a:pt x="13925" y="9725"/>
                </a:lnTo>
                <a:lnTo>
                  <a:pt x="13924" y="9725"/>
                </a:lnTo>
                <a:cubicBezTo>
                  <a:pt x="13924" y="9725"/>
                  <a:pt x="13925" y="9727"/>
                  <a:pt x="13925" y="9727"/>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69" name="Shape 2869"/>
          <p:cNvSpPr/>
          <p:nvPr/>
        </p:nvSpPr>
        <p:spPr>
          <a:xfrm>
            <a:off x="21032121"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0" name="Shape 2870"/>
          <p:cNvSpPr/>
          <p:nvPr/>
        </p:nvSpPr>
        <p:spPr>
          <a:xfrm>
            <a:off x="22098643" y="666209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0800"/>
                </a:moveTo>
                <a:cubicBezTo>
                  <a:pt x="15709" y="12575"/>
                  <a:pt x="14764" y="14125"/>
                  <a:pt x="13353" y="14987"/>
                </a:cubicBezTo>
                <a:lnTo>
                  <a:pt x="14834" y="10707"/>
                </a:lnTo>
                <a:cubicBezTo>
                  <a:pt x="15118" y="9995"/>
                  <a:pt x="15213" y="9425"/>
                  <a:pt x="15213" y="8919"/>
                </a:cubicBezTo>
                <a:cubicBezTo>
                  <a:pt x="15213" y="8812"/>
                  <a:pt x="15201" y="8718"/>
                  <a:pt x="15194" y="8620"/>
                </a:cubicBezTo>
                <a:cubicBezTo>
                  <a:pt x="15521" y="9277"/>
                  <a:pt x="15709" y="10016"/>
                  <a:pt x="15709" y="10800"/>
                </a:cubicBezTo>
                <a:moveTo>
                  <a:pt x="11487" y="8460"/>
                </a:moveTo>
                <a:cubicBezTo>
                  <a:pt x="11788" y="8444"/>
                  <a:pt x="12059" y="8413"/>
                  <a:pt x="12059" y="8413"/>
                </a:cubicBezTo>
                <a:cubicBezTo>
                  <a:pt x="12328" y="8380"/>
                  <a:pt x="12296" y="7986"/>
                  <a:pt x="12027" y="8001"/>
                </a:cubicBezTo>
                <a:cubicBezTo>
                  <a:pt x="12027" y="8001"/>
                  <a:pt x="11219" y="8065"/>
                  <a:pt x="10697" y="8065"/>
                </a:cubicBezTo>
                <a:cubicBezTo>
                  <a:pt x="10206" y="8065"/>
                  <a:pt x="9382" y="8001"/>
                  <a:pt x="9382" y="8001"/>
                </a:cubicBezTo>
                <a:cubicBezTo>
                  <a:pt x="9113" y="7986"/>
                  <a:pt x="9082" y="8396"/>
                  <a:pt x="9351" y="8413"/>
                </a:cubicBezTo>
                <a:cubicBezTo>
                  <a:pt x="9351" y="8413"/>
                  <a:pt x="9605" y="8444"/>
                  <a:pt x="9874" y="8460"/>
                </a:cubicBezTo>
                <a:lnTo>
                  <a:pt x="10651" y="10590"/>
                </a:lnTo>
                <a:lnTo>
                  <a:pt x="9559" y="13866"/>
                </a:lnTo>
                <a:lnTo>
                  <a:pt x="7742" y="8460"/>
                </a:lnTo>
                <a:cubicBezTo>
                  <a:pt x="8042" y="8444"/>
                  <a:pt x="8313" y="8413"/>
                  <a:pt x="8313" y="8413"/>
                </a:cubicBezTo>
                <a:cubicBezTo>
                  <a:pt x="8581" y="8380"/>
                  <a:pt x="8550" y="7986"/>
                  <a:pt x="8281" y="8001"/>
                </a:cubicBezTo>
                <a:cubicBezTo>
                  <a:pt x="8281" y="8001"/>
                  <a:pt x="7473" y="8065"/>
                  <a:pt x="6951" y="8065"/>
                </a:cubicBezTo>
                <a:cubicBezTo>
                  <a:pt x="6885" y="8065"/>
                  <a:pt x="6805" y="8063"/>
                  <a:pt x="6726" y="8060"/>
                </a:cubicBezTo>
                <a:cubicBezTo>
                  <a:pt x="7608" y="6752"/>
                  <a:pt x="9103" y="5891"/>
                  <a:pt x="10800" y="5891"/>
                </a:cubicBezTo>
                <a:cubicBezTo>
                  <a:pt x="12045" y="5891"/>
                  <a:pt x="13178" y="6358"/>
                  <a:pt x="14044" y="7122"/>
                </a:cubicBezTo>
                <a:cubicBezTo>
                  <a:pt x="13590" y="7157"/>
                  <a:pt x="13299" y="7563"/>
                  <a:pt x="13299" y="8001"/>
                </a:cubicBezTo>
                <a:cubicBezTo>
                  <a:pt x="13299" y="8413"/>
                  <a:pt x="13505" y="8761"/>
                  <a:pt x="13758" y="9172"/>
                </a:cubicBezTo>
                <a:cubicBezTo>
                  <a:pt x="13948" y="9504"/>
                  <a:pt x="14169" y="9931"/>
                  <a:pt x="14169" y="10548"/>
                </a:cubicBezTo>
                <a:cubicBezTo>
                  <a:pt x="14169" y="10975"/>
                  <a:pt x="14005" y="11471"/>
                  <a:pt x="13790" y="12162"/>
                </a:cubicBezTo>
                <a:lnTo>
                  <a:pt x="13291" y="13825"/>
                </a:lnTo>
                <a:cubicBezTo>
                  <a:pt x="13291" y="13825"/>
                  <a:pt x="11487" y="8460"/>
                  <a:pt x="11487" y="8460"/>
                </a:cubicBezTo>
                <a:close/>
                <a:moveTo>
                  <a:pt x="10800" y="15709"/>
                </a:moveTo>
                <a:cubicBezTo>
                  <a:pt x="10320" y="15709"/>
                  <a:pt x="9857" y="15637"/>
                  <a:pt x="9417" y="15508"/>
                </a:cubicBezTo>
                <a:lnTo>
                  <a:pt x="10887" y="11237"/>
                </a:lnTo>
                <a:cubicBezTo>
                  <a:pt x="10887" y="11237"/>
                  <a:pt x="12211" y="14864"/>
                  <a:pt x="12426" y="15428"/>
                </a:cubicBezTo>
                <a:cubicBezTo>
                  <a:pt x="11916" y="15607"/>
                  <a:pt x="11370" y="15709"/>
                  <a:pt x="10800" y="15709"/>
                </a:cubicBezTo>
                <a:moveTo>
                  <a:pt x="5891" y="10800"/>
                </a:moveTo>
                <a:cubicBezTo>
                  <a:pt x="5891" y="10118"/>
                  <a:pt x="6030" y="9470"/>
                  <a:pt x="6281" y="8880"/>
                </a:cubicBezTo>
                <a:lnTo>
                  <a:pt x="8578" y="15174"/>
                </a:lnTo>
                <a:cubicBezTo>
                  <a:pt x="6985" y="14362"/>
                  <a:pt x="5891" y="12711"/>
                  <a:pt x="5891" y="10800"/>
                </a:cubicBezTo>
                <a:moveTo>
                  <a:pt x="10800" y="4909"/>
                </a:moveTo>
                <a:cubicBezTo>
                  <a:pt x="7547" y="4909"/>
                  <a:pt x="4909" y="7547"/>
                  <a:pt x="4909" y="10800"/>
                </a:cubicBezTo>
                <a:cubicBezTo>
                  <a:pt x="4909" y="14054"/>
                  <a:pt x="7547" y="16691"/>
                  <a:pt x="10800" y="16691"/>
                </a:cubicBezTo>
                <a:cubicBezTo>
                  <a:pt x="14054" y="16691"/>
                  <a:pt x="16691" y="14054"/>
                  <a:pt x="16691" y="10800"/>
                </a:cubicBezTo>
                <a:cubicBezTo>
                  <a:pt x="16691" y="7547"/>
                  <a:pt x="14054" y="4909"/>
                  <a:pt x="10800" y="4909"/>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1" name="Shape 2871"/>
          <p:cNvSpPr/>
          <p:nvPr/>
        </p:nvSpPr>
        <p:spPr>
          <a:xfrm>
            <a:off x="12499944"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236" y="10309"/>
                </a:moveTo>
                <a:cubicBezTo>
                  <a:pt x="13552"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9" y="14322"/>
                  <a:pt x="13226" y="15065"/>
                </a:cubicBezTo>
                <a:moveTo>
                  <a:pt x="10800" y="15709"/>
                </a:moveTo>
                <a:cubicBezTo>
                  <a:pt x="9746" y="15709"/>
                  <a:pt x="8772" y="15374"/>
                  <a:pt x="7971" y="14808"/>
                </a:cubicBezTo>
                <a:cubicBezTo>
                  <a:pt x="8822" y="13429"/>
                  <a:pt x="10108" y="12348"/>
                  <a:pt x="11646" y="11769"/>
                </a:cubicBezTo>
                <a:cubicBezTo>
                  <a:pt x="12027" y="12943"/>
                  <a:pt x="12241" y="14191"/>
                  <a:pt x="12264" y="15487"/>
                </a:cubicBezTo>
                <a:cubicBezTo>
                  <a:pt x="11801" y="15631"/>
                  <a:pt x="11310" y="15709"/>
                  <a:pt x="10800" y="15709"/>
                </a:cubicBezTo>
                <a:moveTo>
                  <a:pt x="5891" y="10800"/>
                </a:moveTo>
                <a:cubicBezTo>
                  <a:pt x="7641" y="10800"/>
                  <a:pt x="9313" y="10470"/>
                  <a:pt x="10852" y="9873"/>
                </a:cubicBezTo>
                <a:cubicBezTo>
                  <a:pt x="11016"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9"/>
                  <a:pt x="10353" y="9000"/>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3" y="6869"/>
                  <a:pt x="9333" y="6114"/>
                </a:cubicBezTo>
                <a:cubicBezTo>
                  <a:pt x="9797" y="5970"/>
                  <a:pt x="10289" y="5891"/>
                  <a:pt x="10800" y="5891"/>
                </a:cubicBezTo>
                <a:moveTo>
                  <a:pt x="10800" y="4909"/>
                </a:moveTo>
                <a:cubicBezTo>
                  <a:pt x="7547" y="4909"/>
                  <a:pt x="4909" y="7547"/>
                  <a:pt x="4909" y="10800"/>
                </a:cubicBezTo>
                <a:cubicBezTo>
                  <a:pt x="4909" y="14053"/>
                  <a:pt x="7547" y="16691"/>
                  <a:pt x="10800" y="16691"/>
                </a:cubicBezTo>
                <a:cubicBezTo>
                  <a:pt x="14053" y="16691"/>
                  <a:pt x="16691" y="14053"/>
                  <a:pt x="16691" y="10800"/>
                </a:cubicBezTo>
                <a:cubicBezTo>
                  <a:pt x="16691" y="7547"/>
                  <a:pt x="14053" y="4909"/>
                  <a:pt x="10800" y="49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2" name="Shape 2872"/>
          <p:cNvSpPr/>
          <p:nvPr/>
        </p:nvSpPr>
        <p:spPr>
          <a:xfrm>
            <a:off x="13566466"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3" name="Shape 2873"/>
          <p:cNvSpPr/>
          <p:nvPr/>
        </p:nvSpPr>
        <p:spPr>
          <a:xfrm>
            <a:off x="14632988"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4" name="Shape 2874"/>
          <p:cNvSpPr/>
          <p:nvPr/>
        </p:nvSpPr>
        <p:spPr>
          <a:xfrm>
            <a:off x="15699510"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20" y="12090"/>
                  <a:pt x="14020" y="12429"/>
                  <a:pt x="14020" y="12429"/>
                </a:cubicBezTo>
                <a:lnTo>
                  <a:pt x="14020" y="12863"/>
                </a:lnTo>
                <a:lnTo>
                  <a:pt x="14629" y="12863"/>
                </a:lnTo>
                <a:lnTo>
                  <a:pt x="14629" y="12429"/>
                </a:lnTo>
                <a:cubicBezTo>
                  <a:pt x="14629" y="12429"/>
                  <a:pt x="14629" y="12090"/>
                  <a:pt x="14324" y="12090"/>
                </a:cubicBezTo>
                <a:moveTo>
                  <a:pt x="15287" y="12380"/>
                </a:moveTo>
                <a:lnTo>
                  <a:pt x="15287" y="13348"/>
                </a:lnTo>
                <a:lnTo>
                  <a:pt x="14020" y="13348"/>
                </a:lnTo>
                <a:lnTo>
                  <a:pt x="14020" y="14072"/>
                </a:lnTo>
                <a:cubicBezTo>
                  <a:pt x="14020" y="14072"/>
                  <a:pt x="14020" y="14411"/>
                  <a:pt x="14324" y="14411"/>
                </a:cubicBezTo>
                <a:cubicBezTo>
                  <a:pt x="14629" y="14411"/>
                  <a:pt x="14629" y="14072"/>
                  <a:pt x="14629" y="14072"/>
                </a:cubicBezTo>
                <a:lnTo>
                  <a:pt x="14629" y="13734"/>
                </a:lnTo>
                <a:lnTo>
                  <a:pt x="15287" y="13734"/>
                </a:lnTo>
                <a:lnTo>
                  <a:pt x="15287" y="14266"/>
                </a:lnTo>
                <a:cubicBezTo>
                  <a:pt x="15287" y="14266"/>
                  <a:pt x="15186" y="14943"/>
                  <a:pt x="14375" y="14943"/>
                </a:cubicBezTo>
                <a:cubicBezTo>
                  <a:pt x="13564" y="14943"/>
                  <a:pt x="13412" y="14266"/>
                  <a:pt x="13412" y="14266"/>
                </a:cubicBezTo>
                <a:lnTo>
                  <a:pt x="13412" y="12380"/>
                </a:lnTo>
                <a:cubicBezTo>
                  <a:pt x="13412" y="12380"/>
                  <a:pt x="13412" y="11558"/>
                  <a:pt x="14375" y="11558"/>
                </a:cubicBezTo>
                <a:cubicBezTo>
                  <a:pt x="15338" y="11558"/>
                  <a:pt x="15287" y="12380"/>
                  <a:pt x="15287" y="12380"/>
                </a:cubicBezTo>
                <a:moveTo>
                  <a:pt x="12905" y="14169"/>
                </a:moveTo>
                <a:cubicBezTo>
                  <a:pt x="12905" y="14169"/>
                  <a:pt x="12905" y="14943"/>
                  <a:pt x="12347" y="14943"/>
                </a:cubicBezTo>
                <a:cubicBezTo>
                  <a:pt x="12005" y="14943"/>
                  <a:pt x="11798" y="14762"/>
                  <a:pt x="11688" y="14621"/>
                </a:cubicBezTo>
                <a:lnTo>
                  <a:pt x="11688" y="14895"/>
                </a:lnTo>
                <a:lnTo>
                  <a:pt x="11028" y="14895"/>
                </a:lnTo>
                <a:lnTo>
                  <a:pt x="11028" y="10446"/>
                </a:lnTo>
                <a:lnTo>
                  <a:pt x="11688" y="10446"/>
                </a:lnTo>
                <a:lnTo>
                  <a:pt x="11688" y="11888"/>
                </a:lnTo>
                <a:cubicBezTo>
                  <a:pt x="11788" y="11782"/>
                  <a:pt x="12037" y="11558"/>
                  <a:pt x="12347" y="11558"/>
                </a:cubicBezTo>
                <a:cubicBezTo>
                  <a:pt x="12752" y="11558"/>
                  <a:pt x="12905" y="11896"/>
                  <a:pt x="12905" y="12332"/>
                </a:cubicBezTo>
                <a:cubicBezTo>
                  <a:pt x="12905" y="12332"/>
                  <a:pt x="12905" y="14169"/>
                  <a:pt x="12905"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4" y="11074"/>
                </a:lnTo>
                <a:lnTo>
                  <a:pt x="6364" y="10446"/>
                </a:lnTo>
                <a:lnTo>
                  <a:pt x="8595" y="10446"/>
                </a:lnTo>
                <a:cubicBezTo>
                  <a:pt x="8595" y="10446"/>
                  <a:pt x="8595" y="11074"/>
                  <a:pt x="8595" y="11074"/>
                </a:cubicBezTo>
                <a:close/>
                <a:moveTo>
                  <a:pt x="14527" y="9430"/>
                </a:moveTo>
                <a:cubicBezTo>
                  <a:pt x="14527" y="9430"/>
                  <a:pt x="12667" y="9334"/>
                  <a:pt x="10800" y="9334"/>
                </a:cubicBezTo>
                <a:cubicBezTo>
                  <a:pt x="8941" y="9334"/>
                  <a:pt x="7074" y="9430"/>
                  <a:pt x="7074" y="9430"/>
                </a:cubicBezTo>
                <a:cubicBezTo>
                  <a:pt x="6234" y="9430"/>
                  <a:pt x="5552" y="10080"/>
                  <a:pt x="5552" y="10881"/>
                </a:cubicBezTo>
                <a:cubicBezTo>
                  <a:pt x="5552" y="10881"/>
                  <a:pt x="5400" y="11822"/>
                  <a:pt x="5400" y="12767"/>
                </a:cubicBezTo>
                <a:cubicBezTo>
                  <a:pt x="5400" y="13708"/>
                  <a:pt x="5552" y="14652"/>
                  <a:pt x="5552" y="14652"/>
                </a:cubicBezTo>
                <a:cubicBezTo>
                  <a:pt x="5552" y="15454"/>
                  <a:pt x="6234" y="16104"/>
                  <a:pt x="7074" y="16104"/>
                </a:cubicBezTo>
                <a:cubicBezTo>
                  <a:pt x="7074" y="16104"/>
                  <a:pt x="8905" y="16200"/>
                  <a:pt x="10800" y="16200"/>
                </a:cubicBezTo>
                <a:cubicBezTo>
                  <a:pt x="12631" y="16200"/>
                  <a:pt x="14527" y="16104"/>
                  <a:pt x="14527" y="16104"/>
                </a:cubicBezTo>
                <a:cubicBezTo>
                  <a:pt x="15367" y="16104"/>
                  <a:pt x="16049" y="15454"/>
                  <a:pt x="16049" y="14652"/>
                </a:cubicBezTo>
                <a:cubicBezTo>
                  <a:pt x="16049" y="14652"/>
                  <a:pt x="16200" y="13700"/>
                  <a:pt x="16200" y="12767"/>
                </a:cubicBezTo>
                <a:cubicBezTo>
                  <a:pt x="16200" y="11814"/>
                  <a:pt x="16049" y="10881"/>
                  <a:pt x="16049" y="10881"/>
                </a:cubicBezTo>
                <a:cubicBezTo>
                  <a:pt x="16049" y="10080"/>
                  <a:pt x="15367" y="9430"/>
                  <a:pt x="14527" y="9430"/>
                </a:cubicBezTo>
                <a:moveTo>
                  <a:pt x="11992" y="12090"/>
                </a:moveTo>
                <a:cubicBezTo>
                  <a:pt x="11860" y="12090"/>
                  <a:pt x="11757" y="12167"/>
                  <a:pt x="11688" y="12243"/>
                </a:cubicBezTo>
                <a:lnTo>
                  <a:pt x="11688" y="14276"/>
                </a:lnTo>
                <a:cubicBezTo>
                  <a:pt x="11751" y="14345"/>
                  <a:pt x="11848" y="14411"/>
                  <a:pt x="11992" y="14411"/>
                </a:cubicBezTo>
                <a:cubicBezTo>
                  <a:pt x="12296" y="14411"/>
                  <a:pt x="12296" y="14072"/>
                  <a:pt x="12296" y="14072"/>
                </a:cubicBezTo>
                <a:lnTo>
                  <a:pt x="12296" y="12429"/>
                </a:lnTo>
                <a:cubicBezTo>
                  <a:pt x="12296" y="12429"/>
                  <a:pt x="12245" y="12090"/>
                  <a:pt x="11992" y="12090"/>
                </a:cubicBezTo>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0166" y="6634"/>
                </a:moveTo>
                <a:cubicBezTo>
                  <a:pt x="10166" y="6467"/>
                  <a:pt x="10303" y="6332"/>
                  <a:pt x="10471" y="6332"/>
                </a:cubicBezTo>
                <a:cubicBezTo>
                  <a:pt x="10639" y="6332"/>
                  <a:pt x="10775" y="6467"/>
                  <a:pt x="10775" y="6634"/>
                </a:cubicBezTo>
                <a:lnTo>
                  <a:pt x="10775" y="8045"/>
                </a:lnTo>
                <a:cubicBezTo>
                  <a:pt x="10775" y="8212"/>
                  <a:pt x="10639" y="8348"/>
                  <a:pt x="10471" y="8348"/>
                </a:cubicBezTo>
                <a:cubicBezTo>
                  <a:pt x="10303"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7"/>
                  <a:pt x="10572" y="5877"/>
                </a:cubicBezTo>
                <a:lnTo>
                  <a:pt x="10369" y="5877"/>
                </a:lnTo>
                <a:cubicBezTo>
                  <a:pt x="9921" y="5877"/>
                  <a:pt x="9558" y="6239"/>
                  <a:pt x="9558" y="6684"/>
                </a:cubicBezTo>
                <a:lnTo>
                  <a:pt x="9558" y="7995"/>
                </a:lnTo>
                <a:cubicBezTo>
                  <a:pt x="9558" y="8440"/>
                  <a:pt x="9921" y="8801"/>
                  <a:pt x="10369" y="8801"/>
                </a:cubicBezTo>
                <a:moveTo>
                  <a:pt x="12398" y="8801"/>
                </a:moveTo>
                <a:cubicBezTo>
                  <a:pt x="12803" y="8801"/>
                  <a:pt x="13158" y="8449"/>
                  <a:pt x="13158" y="8449"/>
                </a:cubicBezTo>
                <a:lnTo>
                  <a:pt x="13158" y="8751"/>
                </a:lnTo>
                <a:lnTo>
                  <a:pt x="13767" y="8751"/>
                </a:lnTo>
                <a:lnTo>
                  <a:pt x="13767" y="5877"/>
                </a:lnTo>
                <a:lnTo>
                  <a:pt x="13158" y="5877"/>
                </a:lnTo>
                <a:lnTo>
                  <a:pt x="13158" y="8096"/>
                </a:lnTo>
                <a:cubicBezTo>
                  <a:pt x="13158" y="8096"/>
                  <a:pt x="12955" y="8348"/>
                  <a:pt x="12752" y="8348"/>
                </a:cubicBezTo>
                <a:cubicBezTo>
                  <a:pt x="12550" y="8348"/>
                  <a:pt x="12550" y="8197"/>
                  <a:pt x="12550" y="8197"/>
                </a:cubicBezTo>
                <a:lnTo>
                  <a:pt x="12550" y="5877"/>
                </a:lnTo>
                <a:lnTo>
                  <a:pt x="11941" y="5877"/>
                </a:lnTo>
                <a:lnTo>
                  <a:pt x="11941" y="8398"/>
                </a:lnTo>
                <a:cubicBezTo>
                  <a:pt x="11941" y="8398"/>
                  <a:pt x="11992" y="8801"/>
                  <a:pt x="12398" y="880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5" name="Shape 2875"/>
          <p:cNvSpPr/>
          <p:nvPr/>
        </p:nvSpPr>
        <p:spPr>
          <a:xfrm>
            <a:off x="16766032"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672" y="6382"/>
                </a:moveTo>
                <a:cubicBezTo>
                  <a:pt x="10463"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8" y="11643"/>
                </a:cubicBezTo>
                <a:cubicBezTo>
                  <a:pt x="8462" y="11568"/>
                  <a:pt x="8536" y="11424"/>
                  <a:pt x="8519" y="11330"/>
                </a:cubicBezTo>
                <a:cubicBezTo>
                  <a:pt x="8490" y="11170"/>
                  <a:pt x="8318" y="11068"/>
                  <a:pt x="8246" y="10939"/>
                </a:cubicBezTo>
                <a:cubicBezTo>
                  <a:pt x="8099" y="10676"/>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6"/>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8" y="10569"/>
                  <a:pt x="9347" y="10878"/>
                  <a:pt x="9322" y="10986"/>
                </a:cubicBezTo>
                <a:cubicBezTo>
                  <a:pt x="9213" y="11462"/>
                  <a:pt x="9088" y="11974"/>
                  <a:pt x="8953" y="12441"/>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8"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2"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6" name="Shape 2876"/>
          <p:cNvSpPr/>
          <p:nvPr/>
        </p:nvSpPr>
        <p:spPr>
          <a:xfrm>
            <a:off x="17832555"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281" y="6871"/>
                </a:moveTo>
                <a:cubicBezTo>
                  <a:pt x="12915" y="6830"/>
                  <a:pt x="11990" y="7537"/>
                  <a:pt x="11505" y="8992"/>
                </a:cubicBezTo>
                <a:cubicBezTo>
                  <a:pt x="11754" y="8897"/>
                  <a:pt x="11998" y="8849"/>
                  <a:pt x="12232" y="8849"/>
                </a:cubicBezTo>
                <a:cubicBezTo>
                  <a:pt x="12732" y="8849"/>
                  <a:pt x="12952" y="9108"/>
                  <a:pt x="12893" y="9624"/>
                </a:cubicBezTo>
                <a:cubicBezTo>
                  <a:pt x="12863" y="9937"/>
                  <a:pt x="12643" y="10393"/>
                  <a:pt x="12232" y="10991"/>
                </a:cubicBezTo>
                <a:cubicBezTo>
                  <a:pt x="11821" y="11589"/>
                  <a:pt x="11512" y="11888"/>
                  <a:pt x="11307" y="11888"/>
                </a:cubicBezTo>
                <a:cubicBezTo>
                  <a:pt x="11043" y="11888"/>
                  <a:pt x="10800" y="11426"/>
                  <a:pt x="10580" y="10502"/>
                </a:cubicBezTo>
                <a:cubicBezTo>
                  <a:pt x="10506" y="10230"/>
                  <a:pt x="10374" y="9536"/>
                  <a:pt x="10183" y="8421"/>
                </a:cubicBezTo>
                <a:cubicBezTo>
                  <a:pt x="10007" y="7388"/>
                  <a:pt x="9537" y="6904"/>
                  <a:pt x="8773" y="6972"/>
                </a:cubicBezTo>
                <a:cubicBezTo>
                  <a:pt x="8450" y="7000"/>
                  <a:pt x="7966" y="7272"/>
                  <a:pt x="7320" y="7788"/>
                </a:cubicBezTo>
                <a:cubicBezTo>
                  <a:pt x="6849" y="8183"/>
                  <a:pt x="6372" y="8577"/>
                  <a:pt x="5887" y="8972"/>
                </a:cubicBezTo>
                <a:lnTo>
                  <a:pt x="6350" y="9522"/>
                </a:lnTo>
                <a:cubicBezTo>
                  <a:pt x="6790" y="9237"/>
                  <a:pt x="7047" y="9094"/>
                  <a:pt x="7121" y="9094"/>
                </a:cubicBezTo>
                <a:cubicBezTo>
                  <a:pt x="7459" y="9094"/>
                  <a:pt x="7774" y="9583"/>
                  <a:pt x="8068" y="10563"/>
                </a:cubicBezTo>
                <a:cubicBezTo>
                  <a:pt x="8333" y="11461"/>
                  <a:pt x="8597" y="12358"/>
                  <a:pt x="8861" y="13255"/>
                </a:cubicBezTo>
                <a:cubicBezTo>
                  <a:pt x="9258" y="14234"/>
                  <a:pt x="9743" y="14723"/>
                  <a:pt x="10316" y="14723"/>
                </a:cubicBezTo>
                <a:cubicBezTo>
                  <a:pt x="11241" y="14723"/>
                  <a:pt x="12371" y="13921"/>
                  <a:pt x="13709" y="12317"/>
                </a:cubicBezTo>
                <a:cubicBezTo>
                  <a:pt x="15001" y="10780"/>
                  <a:pt x="15669" y="9570"/>
                  <a:pt x="15713" y="8686"/>
                </a:cubicBezTo>
                <a:cubicBezTo>
                  <a:pt x="15772" y="7503"/>
                  <a:pt x="15295" y="6899"/>
                  <a:pt x="14281" y="6871"/>
                </a:cubicBezTo>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7" name="Shape 2877"/>
          <p:cNvSpPr/>
          <p:nvPr/>
        </p:nvSpPr>
        <p:spPr>
          <a:xfrm>
            <a:off x="18899077"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724" y="7360"/>
                </a:moveTo>
                <a:lnTo>
                  <a:pt x="13742" y="7360"/>
                </a:lnTo>
                <a:lnTo>
                  <a:pt x="13742" y="8833"/>
                </a:lnTo>
                <a:lnTo>
                  <a:pt x="12265" y="8833"/>
                </a:lnTo>
                <a:lnTo>
                  <a:pt x="12265" y="9815"/>
                </a:lnTo>
                <a:lnTo>
                  <a:pt x="13742" y="9815"/>
                </a:lnTo>
                <a:lnTo>
                  <a:pt x="13742" y="11283"/>
                </a:lnTo>
                <a:lnTo>
                  <a:pt x="14724" y="11283"/>
                </a:lnTo>
                <a:lnTo>
                  <a:pt x="14724" y="9815"/>
                </a:lnTo>
                <a:lnTo>
                  <a:pt x="16204" y="9815"/>
                </a:lnTo>
                <a:lnTo>
                  <a:pt x="16204" y="8833"/>
                </a:lnTo>
                <a:lnTo>
                  <a:pt x="14724" y="8833"/>
                </a:lnTo>
                <a:cubicBezTo>
                  <a:pt x="14724" y="8833"/>
                  <a:pt x="14724" y="7360"/>
                  <a:pt x="14724" y="7360"/>
                </a:cubicBezTo>
                <a:close/>
                <a:moveTo>
                  <a:pt x="9321" y="13946"/>
                </a:moveTo>
                <a:cubicBezTo>
                  <a:pt x="8620" y="13946"/>
                  <a:pt x="8070" y="13495"/>
                  <a:pt x="8070" y="12919"/>
                </a:cubicBezTo>
                <a:cubicBezTo>
                  <a:pt x="8070" y="12392"/>
                  <a:pt x="8713" y="11929"/>
                  <a:pt x="9446" y="11929"/>
                </a:cubicBezTo>
                <a:lnTo>
                  <a:pt x="9446" y="11723"/>
                </a:lnTo>
                <a:lnTo>
                  <a:pt x="9465" y="11929"/>
                </a:lnTo>
                <a:cubicBezTo>
                  <a:pt x="9623" y="11930"/>
                  <a:pt x="9777" y="11954"/>
                  <a:pt x="9922" y="12000"/>
                </a:cubicBezTo>
                <a:lnTo>
                  <a:pt x="10067" y="12104"/>
                </a:lnTo>
                <a:cubicBezTo>
                  <a:pt x="10439" y="12371"/>
                  <a:pt x="10637" y="12521"/>
                  <a:pt x="10695" y="12764"/>
                </a:cubicBezTo>
                <a:cubicBezTo>
                  <a:pt x="10710" y="12827"/>
                  <a:pt x="10717" y="12891"/>
                  <a:pt x="10717" y="12954"/>
                </a:cubicBezTo>
                <a:cubicBezTo>
                  <a:pt x="10717" y="13612"/>
                  <a:pt x="10247" y="13946"/>
                  <a:pt x="9321" y="13946"/>
                </a:cubicBezTo>
                <a:moveTo>
                  <a:pt x="8542" y="8739"/>
                </a:moveTo>
                <a:cubicBezTo>
                  <a:pt x="8494" y="8362"/>
                  <a:pt x="8574" y="8014"/>
                  <a:pt x="8754" y="7806"/>
                </a:cubicBezTo>
                <a:cubicBezTo>
                  <a:pt x="8864" y="7680"/>
                  <a:pt x="9006" y="7612"/>
                  <a:pt x="9163" y="7612"/>
                </a:cubicBezTo>
                <a:lnTo>
                  <a:pt x="9163" y="7409"/>
                </a:lnTo>
                <a:lnTo>
                  <a:pt x="9164" y="7409"/>
                </a:lnTo>
                <a:lnTo>
                  <a:pt x="9182" y="7613"/>
                </a:lnTo>
                <a:cubicBezTo>
                  <a:pt x="9653" y="7628"/>
                  <a:pt x="10105" y="8185"/>
                  <a:pt x="10189" y="8855"/>
                </a:cubicBezTo>
                <a:cubicBezTo>
                  <a:pt x="10237" y="9239"/>
                  <a:pt x="10154" y="9595"/>
                  <a:pt x="9969" y="9809"/>
                </a:cubicBezTo>
                <a:cubicBezTo>
                  <a:pt x="9860" y="9935"/>
                  <a:pt x="9721" y="10002"/>
                  <a:pt x="9550" y="10001"/>
                </a:cubicBezTo>
                <a:lnTo>
                  <a:pt x="9549" y="10001"/>
                </a:lnTo>
                <a:cubicBezTo>
                  <a:pt x="9087" y="9988"/>
                  <a:pt x="8625" y="9409"/>
                  <a:pt x="8542" y="8739"/>
                </a:cubicBezTo>
                <a:moveTo>
                  <a:pt x="10838" y="11196"/>
                </a:moveTo>
                <a:cubicBezTo>
                  <a:pt x="10586" y="11009"/>
                  <a:pt x="10351" y="10732"/>
                  <a:pt x="10342" y="10647"/>
                </a:cubicBezTo>
                <a:cubicBezTo>
                  <a:pt x="10342" y="10499"/>
                  <a:pt x="10342" y="10431"/>
                  <a:pt x="10689" y="10148"/>
                </a:cubicBezTo>
                <a:cubicBezTo>
                  <a:pt x="11138" y="9780"/>
                  <a:pt x="11386" y="9296"/>
                  <a:pt x="11386" y="8784"/>
                </a:cubicBezTo>
                <a:cubicBezTo>
                  <a:pt x="11386" y="8342"/>
                  <a:pt x="11262" y="7947"/>
                  <a:pt x="11049" y="7660"/>
                </a:cubicBezTo>
                <a:lnTo>
                  <a:pt x="11238" y="7660"/>
                </a:lnTo>
                <a:lnTo>
                  <a:pt x="12276" y="6873"/>
                </a:lnTo>
                <a:lnTo>
                  <a:pt x="9463" y="6873"/>
                </a:lnTo>
                <a:cubicBezTo>
                  <a:pt x="8334" y="6873"/>
                  <a:pt x="7345" y="7760"/>
                  <a:pt x="7345" y="8769"/>
                </a:cubicBezTo>
                <a:cubicBezTo>
                  <a:pt x="7345" y="9812"/>
                  <a:pt x="8109" y="10605"/>
                  <a:pt x="9136" y="10648"/>
                </a:cubicBezTo>
                <a:cubicBezTo>
                  <a:pt x="9121" y="10722"/>
                  <a:pt x="9113" y="10795"/>
                  <a:pt x="9113" y="10867"/>
                </a:cubicBezTo>
                <a:cubicBezTo>
                  <a:pt x="9113" y="11018"/>
                  <a:pt x="9147" y="11162"/>
                  <a:pt x="9216" y="11300"/>
                </a:cubicBezTo>
                <a:cubicBezTo>
                  <a:pt x="7942" y="11309"/>
                  <a:pt x="6869" y="12161"/>
                  <a:pt x="6869" y="13167"/>
                </a:cubicBezTo>
                <a:cubicBezTo>
                  <a:pt x="6869" y="14071"/>
                  <a:pt x="7902" y="14727"/>
                  <a:pt x="9325" y="14727"/>
                </a:cubicBezTo>
                <a:cubicBezTo>
                  <a:pt x="10861" y="14727"/>
                  <a:pt x="11690" y="13766"/>
                  <a:pt x="11690" y="12860"/>
                </a:cubicBezTo>
                <a:cubicBezTo>
                  <a:pt x="11690" y="12108"/>
                  <a:pt x="11459" y="11656"/>
                  <a:pt x="10838" y="1119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8" name="Shape 2878"/>
          <p:cNvSpPr/>
          <p:nvPr/>
        </p:nvSpPr>
        <p:spPr>
          <a:xfrm>
            <a:off x="19965599"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430" y="9321"/>
                </a:moveTo>
                <a:cubicBezTo>
                  <a:pt x="11975" y="9321"/>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1"/>
                  <a:pt x="13430" y="9321"/>
                </a:cubicBezTo>
                <a:moveTo>
                  <a:pt x="6873" y="14727"/>
                </a:moveTo>
                <a:lnTo>
                  <a:pt x="8829" y="14727"/>
                </a:lnTo>
                <a:lnTo>
                  <a:pt x="8829" y="9321"/>
                </a:lnTo>
                <a:lnTo>
                  <a:pt x="6873" y="9321"/>
                </a:lnTo>
                <a:cubicBezTo>
                  <a:pt x="6873" y="9321"/>
                  <a:pt x="6873" y="14727"/>
                  <a:pt x="6873" y="14727"/>
                </a:cubicBezTo>
                <a:close/>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79" name="Shape 2879"/>
          <p:cNvSpPr/>
          <p:nvPr/>
        </p:nvSpPr>
        <p:spPr>
          <a:xfrm>
            <a:off x="21032121"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1592" y="13291"/>
                </a:moveTo>
                <a:cubicBezTo>
                  <a:pt x="11452" y="13213"/>
                  <a:pt x="11342" y="13108"/>
                  <a:pt x="11291" y="12978"/>
                </a:cubicBezTo>
                <a:cubicBezTo>
                  <a:pt x="11284" y="12956"/>
                  <a:pt x="11290" y="10299"/>
                  <a:pt x="11290" y="10299"/>
                </a:cubicBezTo>
                <a:lnTo>
                  <a:pt x="13256" y="10299"/>
                </a:lnTo>
                <a:lnTo>
                  <a:pt x="13256" y="8836"/>
                </a:lnTo>
                <a:lnTo>
                  <a:pt x="11292" y="8836"/>
                </a:lnTo>
                <a:lnTo>
                  <a:pt x="11292" y="6873"/>
                </a:lnTo>
                <a:lnTo>
                  <a:pt x="10042" y="6879"/>
                </a:lnTo>
                <a:cubicBezTo>
                  <a:pt x="9988" y="7284"/>
                  <a:pt x="9891" y="7618"/>
                  <a:pt x="9750" y="7879"/>
                </a:cubicBezTo>
                <a:cubicBezTo>
                  <a:pt x="9608" y="8142"/>
                  <a:pt x="9420" y="8366"/>
                  <a:pt x="9187" y="8553"/>
                </a:cubicBezTo>
                <a:cubicBezTo>
                  <a:pt x="8953" y="8740"/>
                  <a:pt x="8672" y="8883"/>
                  <a:pt x="8344" y="8984"/>
                </a:cubicBezTo>
                <a:lnTo>
                  <a:pt x="8345" y="10309"/>
                </a:lnTo>
                <a:lnTo>
                  <a:pt x="9328" y="10299"/>
                </a:lnTo>
                <a:lnTo>
                  <a:pt x="9328" y="12846"/>
                </a:lnTo>
                <a:cubicBezTo>
                  <a:pt x="9328" y="13204"/>
                  <a:pt x="9368" y="13478"/>
                  <a:pt x="9448" y="13666"/>
                </a:cubicBezTo>
                <a:cubicBezTo>
                  <a:pt x="9528" y="13856"/>
                  <a:pt x="9671" y="14034"/>
                  <a:pt x="9879" y="14202"/>
                </a:cubicBezTo>
                <a:cubicBezTo>
                  <a:pt x="10086" y="14370"/>
                  <a:pt x="10336" y="14498"/>
                  <a:pt x="10629" y="14589"/>
                </a:cubicBezTo>
                <a:cubicBezTo>
                  <a:pt x="10922" y="14679"/>
                  <a:pt x="11238" y="14727"/>
                  <a:pt x="11619" y="14727"/>
                </a:cubicBezTo>
                <a:cubicBezTo>
                  <a:pt x="11955" y="14727"/>
                  <a:pt x="12228" y="14693"/>
                  <a:pt x="12517" y="14629"/>
                </a:cubicBezTo>
                <a:cubicBezTo>
                  <a:pt x="12806" y="14565"/>
                  <a:pt x="13221" y="14455"/>
                  <a:pt x="13578" y="14297"/>
                </a:cubicBezTo>
                <a:lnTo>
                  <a:pt x="13583" y="13091"/>
                </a:lnTo>
                <a:cubicBezTo>
                  <a:pt x="13165" y="13349"/>
                  <a:pt x="12648" y="13447"/>
                  <a:pt x="12225" y="13447"/>
                </a:cubicBezTo>
                <a:cubicBezTo>
                  <a:pt x="11987" y="13447"/>
                  <a:pt x="11776" y="13395"/>
                  <a:pt x="11592" y="132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0" name="Shape 2880"/>
          <p:cNvSpPr/>
          <p:nvPr/>
        </p:nvSpPr>
        <p:spPr>
          <a:xfrm>
            <a:off x="22098643" y="7728614"/>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291" y="6986"/>
                </a:moveTo>
                <a:cubicBezTo>
                  <a:pt x="14241" y="6976"/>
                  <a:pt x="14187" y="6971"/>
                  <a:pt x="14134" y="6971"/>
                </a:cubicBezTo>
                <a:cubicBezTo>
                  <a:pt x="13808" y="6971"/>
                  <a:pt x="13598" y="7166"/>
                  <a:pt x="13572" y="7494"/>
                </a:cubicBezTo>
                <a:cubicBezTo>
                  <a:pt x="13242" y="11704"/>
                  <a:pt x="13044" y="12909"/>
                  <a:pt x="13042" y="12921"/>
                </a:cubicBezTo>
                <a:lnTo>
                  <a:pt x="13046" y="13020"/>
                </a:lnTo>
                <a:lnTo>
                  <a:pt x="13142" y="13032"/>
                </a:lnTo>
                <a:lnTo>
                  <a:pt x="13172" y="13031"/>
                </a:lnTo>
                <a:cubicBezTo>
                  <a:pt x="13281" y="13031"/>
                  <a:pt x="13386" y="13050"/>
                  <a:pt x="13473" y="13084"/>
                </a:cubicBezTo>
                <a:lnTo>
                  <a:pt x="13579" y="13126"/>
                </a:lnTo>
                <a:lnTo>
                  <a:pt x="13598" y="13012"/>
                </a:lnTo>
                <a:cubicBezTo>
                  <a:pt x="13837" y="11522"/>
                  <a:pt x="14296" y="9525"/>
                  <a:pt x="14542" y="8453"/>
                </a:cubicBezTo>
                <a:cubicBezTo>
                  <a:pt x="14618" y="8121"/>
                  <a:pt x="14675" y="7877"/>
                  <a:pt x="14698" y="7763"/>
                </a:cubicBezTo>
                <a:cubicBezTo>
                  <a:pt x="14745" y="7530"/>
                  <a:pt x="14724" y="7343"/>
                  <a:pt x="14636" y="7206"/>
                </a:cubicBezTo>
                <a:cubicBezTo>
                  <a:pt x="14563" y="7092"/>
                  <a:pt x="14447" y="7018"/>
                  <a:pt x="14291" y="6986"/>
                </a:cubicBezTo>
                <a:moveTo>
                  <a:pt x="13280" y="13606"/>
                </a:moveTo>
                <a:cubicBezTo>
                  <a:pt x="12921" y="13524"/>
                  <a:pt x="12660" y="13682"/>
                  <a:pt x="12569" y="14030"/>
                </a:cubicBezTo>
                <a:cubicBezTo>
                  <a:pt x="12529" y="14187"/>
                  <a:pt x="12549" y="14335"/>
                  <a:pt x="12630" y="14459"/>
                </a:cubicBezTo>
                <a:cubicBezTo>
                  <a:pt x="12706" y="14574"/>
                  <a:pt x="12831" y="14660"/>
                  <a:pt x="12982" y="14701"/>
                </a:cubicBezTo>
                <a:cubicBezTo>
                  <a:pt x="13045" y="14719"/>
                  <a:pt x="13109" y="14728"/>
                  <a:pt x="13172" y="14728"/>
                </a:cubicBezTo>
                <a:cubicBezTo>
                  <a:pt x="13438" y="14728"/>
                  <a:pt x="13639" y="14578"/>
                  <a:pt x="13698" y="14338"/>
                </a:cubicBezTo>
                <a:cubicBezTo>
                  <a:pt x="13741" y="14155"/>
                  <a:pt x="13722" y="13989"/>
                  <a:pt x="13642" y="13858"/>
                </a:cubicBezTo>
                <a:cubicBezTo>
                  <a:pt x="13567" y="13733"/>
                  <a:pt x="13439" y="13643"/>
                  <a:pt x="13280" y="13606"/>
                </a:cubicBezTo>
                <a:moveTo>
                  <a:pt x="13014" y="7028"/>
                </a:moveTo>
                <a:lnTo>
                  <a:pt x="13098" y="6884"/>
                </a:lnTo>
                <a:lnTo>
                  <a:pt x="12931" y="6884"/>
                </a:lnTo>
                <a:lnTo>
                  <a:pt x="12906" y="6887"/>
                </a:lnTo>
                <a:cubicBezTo>
                  <a:pt x="12646" y="6961"/>
                  <a:pt x="12244" y="6961"/>
                  <a:pt x="11983" y="6887"/>
                </a:cubicBezTo>
                <a:lnTo>
                  <a:pt x="11901" y="6884"/>
                </a:lnTo>
                <a:lnTo>
                  <a:pt x="9988" y="10156"/>
                </a:lnTo>
                <a:lnTo>
                  <a:pt x="8067" y="6872"/>
                </a:lnTo>
                <a:lnTo>
                  <a:pt x="8000" y="6890"/>
                </a:lnTo>
                <a:cubicBezTo>
                  <a:pt x="7739" y="6962"/>
                  <a:pt x="7347" y="6961"/>
                  <a:pt x="7088" y="6887"/>
                </a:cubicBezTo>
                <a:lnTo>
                  <a:pt x="6878" y="6884"/>
                </a:lnTo>
                <a:lnTo>
                  <a:pt x="9482" y="11392"/>
                </a:lnTo>
                <a:lnTo>
                  <a:pt x="9404" y="14626"/>
                </a:lnTo>
                <a:lnTo>
                  <a:pt x="9407" y="14722"/>
                </a:lnTo>
                <a:lnTo>
                  <a:pt x="9502" y="14722"/>
                </a:lnTo>
                <a:lnTo>
                  <a:pt x="9526" y="14719"/>
                </a:lnTo>
                <a:cubicBezTo>
                  <a:pt x="9786" y="14645"/>
                  <a:pt x="10190" y="14645"/>
                  <a:pt x="10449" y="14719"/>
                </a:cubicBezTo>
                <a:lnTo>
                  <a:pt x="10573" y="14722"/>
                </a:lnTo>
                <a:lnTo>
                  <a:pt x="10512" y="11390"/>
                </a:lnTo>
                <a:cubicBezTo>
                  <a:pt x="10600" y="11229"/>
                  <a:pt x="11150" y="10205"/>
                  <a:pt x="11738" y="9180"/>
                </a:cubicBezTo>
                <a:cubicBezTo>
                  <a:pt x="12342" y="8126"/>
                  <a:pt x="13008" y="7040"/>
                  <a:pt x="13014" y="702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1" name="Shape 2881"/>
          <p:cNvSpPr/>
          <p:nvPr/>
        </p:nvSpPr>
        <p:spPr>
          <a:xfrm>
            <a:off x="12499944"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062" y="5890"/>
                </a:moveTo>
                <a:lnTo>
                  <a:pt x="10786" y="7776"/>
                </a:lnTo>
                <a:lnTo>
                  <a:pt x="13925" y="9725"/>
                </a:lnTo>
                <a:lnTo>
                  <a:pt x="16200" y="7926"/>
                </a:lnTo>
                <a:cubicBezTo>
                  <a:pt x="16200" y="7926"/>
                  <a:pt x="13062" y="5890"/>
                  <a:pt x="13062" y="5890"/>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5400" y="8027"/>
                </a:moveTo>
                <a:lnTo>
                  <a:pt x="7647" y="9763"/>
                </a:lnTo>
                <a:lnTo>
                  <a:pt x="10786" y="7776"/>
                </a:lnTo>
                <a:lnTo>
                  <a:pt x="8630" y="5891"/>
                </a:lnTo>
                <a:cubicBezTo>
                  <a:pt x="8630" y="5891"/>
                  <a:pt x="5400" y="8027"/>
                  <a:pt x="5400" y="8027"/>
                </a:cubicBezTo>
                <a:close/>
                <a:moveTo>
                  <a:pt x="13925" y="9726"/>
                </a:moveTo>
                <a:lnTo>
                  <a:pt x="13925" y="9725"/>
                </a:lnTo>
                <a:lnTo>
                  <a:pt x="13925" y="9725"/>
                </a:lnTo>
                <a:lnTo>
                  <a:pt x="13924" y="9725"/>
                </a:lnTo>
                <a:cubicBezTo>
                  <a:pt x="13924" y="9725"/>
                  <a:pt x="13925" y="9726"/>
                  <a:pt x="13925" y="9726"/>
                </a:cubicBezTo>
                <a:close/>
                <a:moveTo>
                  <a:pt x="12965" y="14699"/>
                </a:moveTo>
                <a:lnTo>
                  <a:pt x="12959" y="14707"/>
                </a:lnTo>
                <a:lnTo>
                  <a:pt x="10801" y="13101"/>
                </a:lnTo>
                <a:lnTo>
                  <a:pt x="8731" y="14685"/>
                </a:lnTo>
                <a:lnTo>
                  <a:pt x="8712" y="14715"/>
                </a:lnTo>
                <a:lnTo>
                  <a:pt x="7571" y="14025"/>
                </a:lnTo>
                <a:lnTo>
                  <a:pt x="7571" y="14627"/>
                </a:lnTo>
                <a:lnTo>
                  <a:pt x="10799" y="16692"/>
                </a:lnTo>
                <a:lnTo>
                  <a:pt x="14001" y="14627"/>
                </a:lnTo>
                <a:lnTo>
                  <a:pt x="14001" y="14067"/>
                </a:lnTo>
                <a:lnTo>
                  <a:pt x="12965" y="14699"/>
                </a:lnTo>
                <a:cubicBezTo>
                  <a:pt x="12965" y="14699"/>
                  <a:pt x="12965" y="14699"/>
                  <a:pt x="12965" y="14699"/>
                </a:cubicBezTo>
                <a:close/>
                <a:moveTo>
                  <a:pt x="7641" y="9766"/>
                </a:moveTo>
                <a:lnTo>
                  <a:pt x="5404" y="11577"/>
                </a:lnTo>
                <a:lnTo>
                  <a:pt x="7350" y="12746"/>
                </a:lnTo>
                <a:lnTo>
                  <a:pt x="7351" y="12745"/>
                </a:lnTo>
                <a:lnTo>
                  <a:pt x="7742" y="12982"/>
                </a:lnTo>
                <a:lnTo>
                  <a:pt x="8631" y="13516"/>
                </a:lnTo>
                <a:lnTo>
                  <a:pt x="10060" y="12431"/>
                </a:lnTo>
                <a:lnTo>
                  <a:pt x="10780" y="11879"/>
                </a:lnTo>
                <a:lnTo>
                  <a:pt x="10783" y="11882"/>
                </a:lnTo>
                <a:lnTo>
                  <a:pt x="10786" y="11880"/>
                </a:lnTo>
                <a:lnTo>
                  <a:pt x="10798" y="11888"/>
                </a:lnTo>
                <a:lnTo>
                  <a:pt x="10804" y="11879"/>
                </a:lnTo>
                <a:lnTo>
                  <a:pt x="12515" y="13153"/>
                </a:lnTo>
                <a:lnTo>
                  <a:pt x="13007" y="13515"/>
                </a:lnTo>
                <a:lnTo>
                  <a:pt x="16199" y="11575"/>
                </a:lnTo>
                <a:lnTo>
                  <a:pt x="13925" y="9726"/>
                </a:lnTo>
                <a:lnTo>
                  <a:pt x="10787" y="11715"/>
                </a:lnTo>
                <a:cubicBezTo>
                  <a:pt x="10787" y="11715"/>
                  <a:pt x="7641" y="9766"/>
                  <a:pt x="7641" y="976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2" name="Shape 2882"/>
          <p:cNvSpPr/>
          <p:nvPr/>
        </p:nvSpPr>
        <p:spPr>
          <a:xfrm>
            <a:off x="13566466"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8"/>
                  <a:pt x="14287" y="14727"/>
                  <a:pt x="13745" y="14727"/>
                </a:cubicBezTo>
                <a:lnTo>
                  <a:pt x="7855" y="14727"/>
                </a:lnTo>
                <a:cubicBezTo>
                  <a:pt x="7313" y="14727"/>
                  <a:pt x="6873" y="14288"/>
                  <a:pt x="6873" y="13745"/>
                </a:cubicBezTo>
                <a:lnTo>
                  <a:pt x="6873" y="10309"/>
                </a:lnTo>
                <a:lnTo>
                  <a:pt x="7904" y="10309"/>
                </a:lnTo>
                <a:cubicBezTo>
                  <a:pt x="7877" y="10470"/>
                  <a:pt x="7855" y="10632"/>
                  <a:pt x="7855" y="10800"/>
                </a:cubicBezTo>
                <a:cubicBezTo>
                  <a:pt x="7855" y="12427"/>
                  <a:pt x="9173" y="13745"/>
                  <a:pt x="10800" y="13745"/>
                </a:cubicBezTo>
                <a:cubicBezTo>
                  <a:pt x="12427"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3" name="Shape 2883"/>
          <p:cNvSpPr/>
          <p:nvPr/>
        </p:nvSpPr>
        <p:spPr>
          <a:xfrm>
            <a:off x="14632988"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0800"/>
                </a:moveTo>
                <a:cubicBezTo>
                  <a:pt x="15709" y="12575"/>
                  <a:pt x="14764" y="14125"/>
                  <a:pt x="13353" y="14987"/>
                </a:cubicBezTo>
                <a:lnTo>
                  <a:pt x="14834" y="10706"/>
                </a:lnTo>
                <a:cubicBezTo>
                  <a:pt x="15118" y="9994"/>
                  <a:pt x="15213" y="9425"/>
                  <a:pt x="15213" y="8918"/>
                </a:cubicBezTo>
                <a:cubicBezTo>
                  <a:pt x="15213" y="8811"/>
                  <a:pt x="15201" y="8718"/>
                  <a:pt x="15194" y="8620"/>
                </a:cubicBezTo>
                <a:cubicBezTo>
                  <a:pt x="15521" y="9277"/>
                  <a:pt x="15709" y="10016"/>
                  <a:pt x="15709" y="10800"/>
                </a:cubicBezTo>
                <a:moveTo>
                  <a:pt x="11488" y="8460"/>
                </a:moveTo>
                <a:cubicBezTo>
                  <a:pt x="11788" y="8444"/>
                  <a:pt x="12059" y="8413"/>
                  <a:pt x="12059" y="8413"/>
                </a:cubicBezTo>
                <a:cubicBezTo>
                  <a:pt x="12328" y="8380"/>
                  <a:pt x="12296" y="7986"/>
                  <a:pt x="12027" y="8001"/>
                </a:cubicBezTo>
                <a:cubicBezTo>
                  <a:pt x="12027" y="8001"/>
                  <a:pt x="11219" y="8065"/>
                  <a:pt x="10697" y="8065"/>
                </a:cubicBezTo>
                <a:cubicBezTo>
                  <a:pt x="10206" y="8065"/>
                  <a:pt x="9382" y="8001"/>
                  <a:pt x="9382" y="8001"/>
                </a:cubicBezTo>
                <a:cubicBezTo>
                  <a:pt x="9113" y="7986"/>
                  <a:pt x="9082" y="8396"/>
                  <a:pt x="9350" y="8413"/>
                </a:cubicBezTo>
                <a:cubicBezTo>
                  <a:pt x="9350" y="8413"/>
                  <a:pt x="9605" y="8444"/>
                  <a:pt x="9874" y="8460"/>
                </a:cubicBezTo>
                <a:lnTo>
                  <a:pt x="10652" y="10591"/>
                </a:lnTo>
                <a:lnTo>
                  <a:pt x="9560" y="13866"/>
                </a:lnTo>
                <a:lnTo>
                  <a:pt x="7742" y="8460"/>
                </a:lnTo>
                <a:cubicBezTo>
                  <a:pt x="8042" y="8444"/>
                  <a:pt x="8313" y="8413"/>
                  <a:pt x="8313" y="8413"/>
                </a:cubicBezTo>
                <a:cubicBezTo>
                  <a:pt x="8582" y="8380"/>
                  <a:pt x="8550" y="7986"/>
                  <a:pt x="8281" y="8001"/>
                </a:cubicBezTo>
                <a:cubicBezTo>
                  <a:pt x="8281" y="8001"/>
                  <a:pt x="7473" y="8065"/>
                  <a:pt x="6951" y="8065"/>
                </a:cubicBezTo>
                <a:cubicBezTo>
                  <a:pt x="6885" y="8065"/>
                  <a:pt x="6804" y="8063"/>
                  <a:pt x="6727" y="8061"/>
                </a:cubicBezTo>
                <a:cubicBezTo>
                  <a:pt x="7608" y="6752"/>
                  <a:pt x="9103" y="5891"/>
                  <a:pt x="10800" y="5891"/>
                </a:cubicBezTo>
                <a:cubicBezTo>
                  <a:pt x="12045" y="5891"/>
                  <a:pt x="13178" y="6358"/>
                  <a:pt x="14044" y="7122"/>
                </a:cubicBezTo>
                <a:cubicBezTo>
                  <a:pt x="13590" y="7157"/>
                  <a:pt x="13299" y="7563"/>
                  <a:pt x="13299" y="8001"/>
                </a:cubicBezTo>
                <a:cubicBezTo>
                  <a:pt x="13299" y="8413"/>
                  <a:pt x="13505" y="8761"/>
                  <a:pt x="13758" y="9172"/>
                </a:cubicBezTo>
                <a:cubicBezTo>
                  <a:pt x="13948" y="9504"/>
                  <a:pt x="14169" y="9931"/>
                  <a:pt x="14169" y="10548"/>
                </a:cubicBezTo>
                <a:cubicBezTo>
                  <a:pt x="14169" y="10975"/>
                  <a:pt x="14005" y="11471"/>
                  <a:pt x="13789" y="12162"/>
                </a:cubicBezTo>
                <a:lnTo>
                  <a:pt x="13291" y="13825"/>
                </a:lnTo>
                <a:cubicBezTo>
                  <a:pt x="13291" y="13825"/>
                  <a:pt x="11488" y="8460"/>
                  <a:pt x="11488" y="8460"/>
                </a:cubicBezTo>
                <a:close/>
                <a:moveTo>
                  <a:pt x="10800" y="15709"/>
                </a:moveTo>
                <a:cubicBezTo>
                  <a:pt x="10319" y="15709"/>
                  <a:pt x="9857" y="15637"/>
                  <a:pt x="9418" y="15508"/>
                </a:cubicBezTo>
                <a:lnTo>
                  <a:pt x="10887" y="11236"/>
                </a:lnTo>
                <a:cubicBezTo>
                  <a:pt x="10887" y="11236"/>
                  <a:pt x="12211" y="14865"/>
                  <a:pt x="12425" y="15428"/>
                </a:cubicBezTo>
                <a:cubicBezTo>
                  <a:pt x="11916" y="15607"/>
                  <a:pt x="11371" y="15709"/>
                  <a:pt x="10800" y="15709"/>
                </a:cubicBezTo>
                <a:moveTo>
                  <a:pt x="5891" y="10800"/>
                </a:moveTo>
                <a:cubicBezTo>
                  <a:pt x="5891" y="10118"/>
                  <a:pt x="6030" y="9470"/>
                  <a:pt x="6281" y="8880"/>
                </a:cubicBezTo>
                <a:lnTo>
                  <a:pt x="8579" y="15174"/>
                </a:lnTo>
                <a:cubicBezTo>
                  <a:pt x="6985" y="14362"/>
                  <a:pt x="5891" y="12711"/>
                  <a:pt x="5891" y="10800"/>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4" name="Shape 2884"/>
          <p:cNvSpPr/>
          <p:nvPr/>
        </p:nvSpPr>
        <p:spPr>
          <a:xfrm>
            <a:off x="15699510" y="8795136"/>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4236" y="10309"/>
                </a:moveTo>
                <a:cubicBezTo>
                  <a:pt x="13551" y="10309"/>
                  <a:pt x="12889" y="10401"/>
                  <a:pt x="12252" y="10556"/>
                </a:cubicBezTo>
                <a:cubicBezTo>
                  <a:pt x="12104" y="10191"/>
                  <a:pt x="11941" y="9834"/>
                  <a:pt x="11763" y="9484"/>
                </a:cubicBezTo>
                <a:cubicBezTo>
                  <a:pt x="12783" y="9001"/>
                  <a:pt x="13728" y="8390"/>
                  <a:pt x="14592" y="7682"/>
                </a:cubicBezTo>
                <a:cubicBezTo>
                  <a:pt x="15222" y="8448"/>
                  <a:pt x="15619" y="9407"/>
                  <a:pt x="15692" y="10457"/>
                </a:cubicBezTo>
                <a:cubicBezTo>
                  <a:pt x="15218" y="10370"/>
                  <a:pt x="14736" y="10309"/>
                  <a:pt x="14236" y="10309"/>
                </a:cubicBezTo>
                <a:moveTo>
                  <a:pt x="13226" y="15065"/>
                </a:moveTo>
                <a:cubicBezTo>
                  <a:pt x="13168" y="13821"/>
                  <a:pt x="12957" y="12618"/>
                  <a:pt x="12590" y="11483"/>
                </a:cubicBezTo>
                <a:cubicBezTo>
                  <a:pt x="13120" y="11361"/>
                  <a:pt x="13669" y="11291"/>
                  <a:pt x="14236" y="11291"/>
                </a:cubicBezTo>
                <a:cubicBezTo>
                  <a:pt x="14726" y="11291"/>
                  <a:pt x="15199" y="11358"/>
                  <a:pt x="15661" y="11451"/>
                </a:cubicBezTo>
                <a:cubicBezTo>
                  <a:pt x="15455" y="13001"/>
                  <a:pt x="14528" y="14322"/>
                  <a:pt x="13226" y="15065"/>
                </a:cubicBezTo>
                <a:moveTo>
                  <a:pt x="10800" y="15709"/>
                </a:moveTo>
                <a:cubicBezTo>
                  <a:pt x="9746" y="15709"/>
                  <a:pt x="8772" y="15374"/>
                  <a:pt x="7971" y="14808"/>
                </a:cubicBezTo>
                <a:cubicBezTo>
                  <a:pt x="8822" y="13429"/>
                  <a:pt x="10108" y="12348"/>
                  <a:pt x="11646" y="11768"/>
                </a:cubicBezTo>
                <a:cubicBezTo>
                  <a:pt x="12027" y="12943"/>
                  <a:pt x="12241" y="14191"/>
                  <a:pt x="12264" y="15487"/>
                </a:cubicBezTo>
                <a:cubicBezTo>
                  <a:pt x="11801" y="15631"/>
                  <a:pt x="11310" y="15709"/>
                  <a:pt x="10800" y="15709"/>
                </a:cubicBezTo>
                <a:moveTo>
                  <a:pt x="5891" y="10800"/>
                </a:moveTo>
                <a:cubicBezTo>
                  <a:pt x="7640" y="10800"/>
                  <a:pt x="9312" y="10469"/>
                  <a:pt x="10852" y="9873"/>
                </a:cubicBezTo>
                <a:cubicBezTo>
                  <a:pt x="11015" y="10192"/>
                  <a:pt x="11171" y="10515"/>
                  <a:pt x="11309" y="10848"/>
                </a:cubicBezTo>
                <a:cubicBezTo>
                  <a:pt x="9614" y="11484"/>
                  <a:pt x="8190" y="12658"/>
                  <a:pt x="7225" y="14157"/>
                </a:cubicBezTo>
                <a:cubicBezTo>
                  <a:pt x="6400" y="13279"/>
                  <a:pt x="5891" y="12100"/>
                  <a:pt x="5891" y="10800"/>
                </a:cubicBezTo>
                <a:moveTo>
                  <a:pt x="8358" y="6546"/>
                </a:moveTo>
                <a:cubicBezTo>
                  <a:pt x="9117" y="7279"/>
                  <a:pt x="9793" y="8098"/>
                  <a:pt x="10353" y="9001"/>
                </a:cubicBezTo>
                <a:cubicBezTo>
                  <a:pt x="8991" y="9509"/>
                  <a:pt x="7526" y="9801"/>
                  <a:pt x="5990" y="9813"/>
                </a:cubicBezTo>
                <a:cubicBezTo>
                  <a:pt x="6276" y="8414"/>
                  <a:pt x="7158" y="7236"/>
                  <a:pt x="8358" y="6546"/>
                </a:cubicBezTo>
                <a:moveTo>
                  <a:pt x="10800" y="5891"/>
                </a:moveTo>
                <a:cubicBezTo>
                  <a:pt x="11968" y="5891"/>
                  <a:pt x="13040" y="6300"/>
                  <a:pt x="13882" y="6982"/>
                </a:cubicBezTo>
                <a:cubicBezTo>
                  <a:pt x="13087" y="7622"/>
                  <a:pt x="12217" y="8174"/>
                  <a:pt x="11282" y="8612"/>
                </a:cubicBezTo>
                <a:cubicBezTo>
                  <a:pt x="10732" y="7702"/>
                  <a:pt x="10073" y="6869"/>
                  <a:pt x="9333" y="6114"/>
                </a:cubicBezTo>
                <a:cubicBezTo>
                  <a:pt x="9797" y="5970"/>
                  <a:pt x="10289" y="5891"/>
                  <a:pt x="10800" y="5891"/>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5" name="Shape 2885"/>
          <p:cNvSpPr/>
          <p:nvPr/>
        </p:nvSpPr>
        <p:spPr>
          <a:xfrm>
            <a:off x="16816819"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5500" y="13698"/>
                </a:moveTo>
                <a:cubicBezTo>
                  <a:pt x="15500" y="14629"/>
                  <a:pt x="14906" y="15067"/>
                  <a:pt x="13996" y="15061"/>
                </a:cubicBezTo>
                <a:cubicBezTo>
                  <a:pt x="13870" y="15061"/>
                  <a:pt x="13731" y="15061"/>
                  <a:pt x="13646" y="15044"/>
                </a:cubicBezTo>
                <a:lnTo>
                  <a:pt x="13646" y="12497"/>
                </a:lnTo>
                <a:cubicBezTo>
                  <a:pt x="13731" y="12480"/>
                  <a:pt x="13877" y="12463"/>
                  <a:pt x="14101" y="12463"/>
                </a:cubicBezTo>
                <a:cubicBezTo>
                  <a:pt x="14966" y="12463"/>
                  <a:pt x="15507" y="12890"/>
                  <a:pt x="15500" y="13698"/>
                </a:cubicBezTo>
                <a:moveTo>
                  <a:pt x="12636" y="11868"/>
                </a:moveTo>
                <a:lnTo>
                  <a:pt x="12636" y="15691"/>
                </a:lnTo>
                <a:cubicBezTo>
                  <a:pt x="12886" y="15720"/>
                  <a:pt x="13256" y="15748"/>
                  <a:pt x="13778" y="15748"/>
                </a:cubicBezTo>
                <a:cubicBezTo>
                  <a:pt x="14649" y="15748"/>
                  <a:pt x="15362" y="15587"/>
                  <a:pt x="15830" y="15246"/>
                </a:cubicBezTo>
                <a:cubicBezTo>
                  <a:pt x="16260" y="14929"/>
                  <a:pt x="16570" y="14415"/>
                  <a:pt x="16570" y="13670"/>
                </a:cubicBezTo>
                <a:cubicBezTo>
                  <a:pt x="16570" y="12982"/>
                  <a:pt x="16279" y="12503"/>
                  <a:pt x="15817" y="12203"/>
                </a:cubicBezTo>
                <a:cubicBezTo>
                  <a:pt x="15388" y="11919"/>
                  <a:pt x="14840" y="11787"/>
                  <a:pt x="13996" y="11787"/>
                </a:cubicBezTo>
                <a:cubicBezTo>
                  <a:pt x="13487" y="11787"/>
                  <a:pt x="13005" y="11815"/>
                  <a:pt x="12636" y="11868"/>
                </a:cubicBezTo>
                <a:moveTo>
                  <a:pt x="14400" y="5891"/>
                </a:moveTo>
                <a:lnTo>
                  <a:pt x="14400" y="982"/>
                </a:lnTo>
                <a:lnTo>
                  <a:pt x="15000" y="982"/>
                </a:lnTo>
                <a:lnTo>
                  <a:pt x="20400" y="5891"/>
                </a:lnTo>
                <a:cubicBezTo>
                  <a:pt x="20400" y="5891"/>
                  <a:pt x="14400" y="5891"/>
                  <a:pt x="14400" y="5891"/>
                </a:cubicBezTo>
                <a:close/>
                <a:moveTo>
                  <a:pt x="20400" y="19635"/>
                </a:moveTo>
                <a:cubicBezTo>
                  <a:pt x="20400" y="20178"/>
                  <a:pt x="19863" y="20617"/>
                  <a:pt x="19200" y="20617"/>
                </a:cubicBezTo>
                <a:lnTo>
                  <a:pt x="2400" y="20617"/>
                </a:lnTo>
                <a:cubicBezTo>
                  <a:pt x="1738" y="20617"/>
                  <a:pt x="1200" y="20178"/>
                  <a:pt x="1200" y="19635"/>
                </a:cubicBezTo>
                <a:lnTo>
                  <a:pt x="1200" y="1964"/>
                </a:lnTo>
                <a:cubicBezTo>
                  <a:pt x="1200" y="1421"/>
                  <a:pt x="1738" y="982"/>
                  <a:pt x="2400" y="982"/>
                </a:cubicBezTo>
                <a:lnTo>
                  <a:pt x="13200" y="982"/>
                </a:lnTo>
                <a:lnTo>
                  <a:pt x="13200" y="5891"/>
                </a:lnTo>
                <a:cubicBezTo>
                  <a:pt x="13200" y="6433"/>
                  <a:pt x="13738" y="6872"/>
                  <a:pt x="14400" y="6872"/>
                </a:cubicBezTo>
                <a:lnTo>
                  <a:pt x="20400" y="6872"/>
                </a:lnTo>
                <a:cubicBezTo>
                  <a:pt x="20400" y="6872"/>
                  <a:pt x="20400" y="19635"/>
                  <a:pt x="20400" y="19635"/>
                </a:cubicBezTo>
                <a:close/>
                <a:moveTo>
                  <a:pt x="15600" y="0"/>
                </a:moveTo>
                <a:lnTo>
                  <a:pt x="2400" y="0"/>
                </a:lnTo>
                <a:cubicBezTo>
                  <a:pt x="1075" y="0"/>
                  <a:pt x="0" y="878"/>
                  <a:pt x="0" y="1964"/>
                </a:cubicBezTo>
                <a:lnTo>
                  <a:pt x="0" y="19635"/>
                </a:lnTo>
                <a:cubicBezTo>
                  <a:pt x="0" y="20721"/>
                  <a:pt x="1075" y="21600"/>
                  <a:pt x="2400" y="21600"/>
                </a:cubicBezTo>
                <a:lnTo>
                  <a:pt x="19200" y="21600"/>
                </a:lnTo>
                <a:cubicBezTo>
                  <a:pt x="20525" y="21600"/>
                  <a:pt x="21600" y="20721"/>
                  <a:pt x="21600" y="19635"/>
                </a:cubicBezTo>
                <a:lnTo>
                  <a:pt x="21600" y="5400"/>
                </a:lnTo>
                <a:cubicBezTo>
                  <a:pt x="21600" y="5400"/>
                  <a:pt x="15600" y="0"/>
                  <a:pt x="15600" y="0"/>
                </a:cubicBezTo>
                <a:close/>
                <a:moveTo>
                  <a:pt x="6769" y="13658"/>
                </a:moveTo>
                <a:cubicBezTo>
                  <a:pt x="6624" y="13658"/>
                  <a:pt x="6519" y="13652"/>
                  <a:pt x="6433" y="13635"/>
                </a:cubicBezTo>
                <a:lnTo>
                  <a:pt x="6433" y="12486"/>
                </a:lnTo>
                <a:cubicBezTo>
                  <a:pt x="6505" y="12468"/>
                  <a:pt x="6644" y="12451"/>
                  <a:pt x="6848" y="12451"/>
                </a:cubicBezTo>
                <a:cubicBezTo>
                  <a:pt x="7350" y="12451"/>
                  <a:pt x="7634" y="12665"/>
                  <a:pt x="7634" y="13023"/>
                </a:cubicBezTo>
                <a:cubicBezTo>
                  <a:pt x="7634" y="13421"/>
                  <a:pt x="7304" y="13658"/>
                  <a:pt x="6769" y="13658"/>
                </a:cubicBezTo>
                <a:moveTo>
                  <a:pt x="6796" y="11787"/>
                </a:moveTo>
                <a:cubicBezTo>
                  <a:pt x="6182" y="11787"/>
                  <a:pt x="5746" y="11821"/>
                  <a:pt x="5436" y="11868"/>
                </a:cubicBezTo>
                <a:lnTo>
                  <a:pt x="5436" y="15708"/>
                </a:lnTo>
                <a:lnTo>
                  <a:pt x="6433" y="15708"/>
                </a:lnTo>
                <a:lnTo>
                  <a:pt x="6433" y="14316"/>
                </a:lnTo>
                <a:cubicBezTo>
                  <a:pt x="6524" y="14328"/>
                  <a:pt x="6644" y="14334"/>
                  <a:pt x="6776" y="14334"/>
                </a:cubicBezTo>
                <a:cubicBezTo>
                  <a:pt x="7370" y="14334"/>
                  <a:pt x="7878" y="14207"/>
                  <a:pt x="8221" y="13924"/>
                </a:cubicBezTo>
                <a:cubicBezTo>
                  <a:pt x="8485" y="13704"/>
                  <a:pt x="8630" y="13381"/>
                  <a:pt x="8630" y="13000"/>
                </a:cubicBezTo>
                <a:cubicBezTo>
                  <a:pt x="8630" y="12618"/>
                  <a:pt x="8439" y="12296"/>
                  <a:pt x="8155" y="12099"/>
                </a:cubicBezTo>
                <a:cubicBezTo>
                  <a:pt x="7858" y="11891"/>
                  <a:pt x="7416" y="11787"/>
                  <a:pt x="6796" y="11787"/>
                </a:cubicBezTo>
                <a:moveTo>
                  <a:pt x="10765" y="13398"/>
                </a:moveTo>
                <a:cubicBezTo>
                  <a:pt x="10191" y="13208"/>
                  <a:pt x="9940" y="13098"/>
                  <a:pt x="9940" y="12850"/>
                </a:cubicBezTo>
                <a:cubicBezTo>
                  <a:pt x="9940" y="12648"/>
                  <a:pt x="10151" y="12474"/>
                  <a:pt x="10587" y="12474"/>
                </a:cubicBezTo>
                <a:cubicBezTo>
                  <a:pt x="11023" y="12474"/>
                  <a:pt x="11339" y="12583"/>
                  <a:pt x="11517" y="12659"/>
                </a:cubicBezTo>
                <a:lnTo>
                  <a:pt x="11742" y="11949"/>
                </a:lnTo>
                <a:cubicBezTo>
                  <a:pt x="11478" y="11845"/>
                  <a:pt x="11108" y="11752"/>
                  <a:pt x="10607" y="11752"/>
                </a:cubicBezTo>
                <a:cubicBezTo>
                  <a:pt x="9558" y="11752"/>
                  <a:pt x="8924" y="12260"/>
                  <a:pt x="8924" y="12924"/>
                </a:cubicBezTo>
                <a:cubicBezTo>
                  <a:pt x="8924" y="13490"/>
                  <a:pt x="9405" y="13849"/>
                  <a:pt x="10145" y="14074"/>
                </a:cubicBezTo>
                <a:cubicBezTo>
                  <a:pt x="10679" y="14241"/>
                  <a:pt x="10891" y="14380"/>
                  <a:pt x="10891" y="14623"/>
                </a:cubicBezTo>
                <a:cubicBezTo>
                  <a:pt x="10891" y="14877"/>
                  <a:pt x="10646" y="15044"/>
                  <a:pt x="10184" y="15044"/>
                </a:cubicBezTo>
                <a:cubicBezTo>
                  <a:pt x="9755" y="15044"/>
                  <a:pt x="9339" y="14923"/>
                  <a:pt x="9069" y="14802"/>
                </a:cubicBezTo>
                <a:lnTo>
                  <a:pt x="8864" y="15529"/>
                </a:lnTo>
                <a:cubicBezTo>
                  <a:pt x="9115" y="15651"/>
                  <a:pt x="9616" y="15766"/>
                  <a:pt x="10124" y="15766"/>
                </a:cubicBezTo>
                <a:cubicBezTo>
                  <a:pt x="11346" y="15766"/>
                  <a:pt x="11920" y="15211"/>
                  <a:pt x="11920" y="14559"/>
                </a:cubicBezTo>
                <a:cubicBezTo>
                  <a:pt x="11920" y="14010"/>
                  <a:pt x="11551" y="13652"/>
                  <a:pt x="10765" y="1339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6" name="Shape 2886"/>
          <p:cNvSpPr/>
          <p:nvPr/>
        </p:nvSpPr>
        <p:spPr>
          <a:xfrm>
            <a:off x="17883341"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2636" y="15709"/>
                </a:moveTo>
                <a:lnTo>
                  <a:pt x="13646" y="15709"/>
                </a:lnTo>
                <a:lnTo>
                  <a:pt x="13646" y="11816"/>
                </a:lnTo>
                <a:lnTo>
                  <a:pt x="12636" y="11816"/>
                </a:lnTo>
                <a:cubicBezTo>
                  <a:pt x="12636" y="11816"/>
                  <a:pt x="12636" y="15709"/>
                  <a:pt x="126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8" y="20618"/>
                  <a:pt x="1200" y="20179"/>
                  <a:pt x="1200" y="19636"/>
                </a:cubicBezTo>
                <a:lnTo>
                  <a:pt x="1200" y="1964"/>
                </a:lnTo>
                <a:cubicBezTo>
                  <a:pt x="1200" y="1421"/>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9618" y="14051"/>
                </a:moveTo>
                <a:lnTo>
                  <a:pt x="9881" y="13225"/>
                </a:lnTo>
                <a:cubicBezTo>
                  <a:pt x="9954" y="13000"/>
                  <a:pt x="10020" y="12706"/>
                  <a:pt x="10086" y="12475"/>
                </a:cubicBezTo>
                <a:lnTo>
                  <a:pt x="10099" y="12475"/>
                </a:lnTo>
                <a:cubicBezTo>
                  <a:pt x="10165" y="12706"/>
                  <a:pt x="10245" y="12994"/>
                  <a:pt x="10324" y="13225"/>
                </a:cubicBezTo>
                <a:lnTo>
                  <a:pt x="10601" y="14051"/>
                </a:lnTo>
                <a:cubicBezTo>
                  <a:pt x="10601" y="14051"/>
                  <a:pt x="9618" y="14051"/>
                  <a:pt x="9618" y="14051"/>
                </a:cubicBezTo>
                <a:close/>
                <a:moveTo>
                  <a:pt x="9472" y="11816"/>
                </a:moveTo>
                <a:lnTo>
                  <a:pt x="8113" y="15709"/>
                </a:lnTo>
                <a:lnTo>
                  <a:pt x="9155" y="15709"/>
                </a:lnTo>
                <a:lnTo>
                  <a:pt x="9472" y="14710"/>
                </a:lnTo>
                <a:lnTo>
                  <a:pt x="10746" y="14710"/>
                </a:lnTo>
                <a:lnTo>
                  <a:pt x="11089" y="15709"/>
                </a:lnTo>
                <a:lnTo>
                  <a:pt x="12172" y="15709"/>
                </a:lnTo>
                <a:lnTo>
                  <a:pt x="10792" y="11816"/>
                </a:lnTo>
                <a:cubicBezTo>
                  <a:pt x="10792" y="11816"/>
                  <a:pt x="9472" y="11816"/>
                  <a:pt x="9472" y="11816"/>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7" name="Shape 2887"/>
          <p:cNvSpPr/>
          <p:nvPr/>
        </p:nvSpPr>
        <p:spPr>
          <a:xfrm>
            <a:off x="18949863"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3836" y="15709"/>
                </a:moveTo>
                <a:lnTo>
                  <a:pt x="14845" y="15709"/>
                </a:lnTo>
                <a:lnTo>
                  <a:pt x="14845" y="14144"/>
                </a:lnTo>
                <a:lnTo>
                  <a:pt x="16443" y="14144"/>
                </a:lnTo>
                <a:lnTo>
                  <a:pt x="16443" y="13428"/>
                </a:lnTo>
                <a:lnTo>
                  <a:pt x="14845" y="13428"/>
                </a:lnTo>
                <a:lnTo>
                  <a:pt x="14845" y="12538"/>
                </a:lnTo>
                <a:lnTo>
                  <a:pt x="16555" y="12538"/>
                </a:lnTo>
                <a:lnTo>
                  <a:pt x="16555" y="11816"/>
                </a:lnTo>
                <a:lnTo>
                  <a:pt x="13836" y="11816"/>
                </a:lnTo>
                <a:cubicBezTo>
                  <a:pt x="13836" y="11816"/>
                  <a:pt x="13836" y="15709"/>
                  <a:pt x="138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0396" y="15062"/>
                </a:moveTo>
                <a:cubicBezTo>
                  <a:pt x="10270" y="15062"/>
                  <a:pt x="10131" y="15062"/>
                  <a:pt x="10045" y="15045"/>
                </a:cubicBezTo>
                <a:lnTo>
                  <a:pt x="10045" y="12498"/>
                </a:lnTo>
                <a:cubicBezTo>
                  <a:pt x="10131" y="12480"/>
                  <a:pt x="10277" y="12463"/>
                  <a:pt x="10501" y="12463"/>
                </a:cubicBezTo>
                <a:cubicBezTo>
                  <a:pt x="11366" y="12463"/>
                  <a:pt x="11907" y="12891"/>
                  <a:pt x="11900" y="13699"/>
                </a:cubicBezTo>
                <a:cubicBezTo>
                  <a:pt x="11900" y="14629"/>
                  <a:pt x="11306" y="15068"/>
                  <a:pt x="10396" y="15062"/>
                </a:cubicBezTo>
                <a:moveTo>
                  <a:pt x="10396" y="11787"/>
                </a:moveTo>
                <a:cubicBezTo>
                  <a:pt x="9887" y="11787"/>
                  <a:pt x="9405" y="11816"/>
                  <a:pt x="9036" y="11868"/>
                </a:cubicBezTo>
                <a:lnTo>
                  <a:pt x="9036" y="15691"/>
                </a:lnTo>
                <a:cubicBezTo>
                  <a:pt x="9287" y="15720"/>
                  <a:pt x="9656" y="15749"/>
                  <a:pt x="10178" y="15749"/>
                </a:cubicBezTo>
                <a:cubicBezTo>
                  <a:pt x="11048" y="15749"/>
                  <a:pt x="11762" y="15587"/>
                  <a:pt x="12231" y="15246"/>
                </a:cubicBezTo>
                <a:cubicBezTo>
                  <a:pt x="12660" y="14929"/>
                  <a:pt x="12970" y="14415"/>
                  <a:pt x="12970" y="13670"/>
                </a:cubicBezTo>
                <a:cubicBezTo>
                  <a:pt x="12970" y="12983"/>
                  <a:pt x="12680" y="12503"/>
                  <a:pt x="12217" y="12203"/>
                </a:cubicBezTo>
                <a:cubicBezTo>
                  <a:pt x="11788" y="11920"/>
                  <a:pt x="11241" y="11787"/>
                  <a:pt x="10396" y="11787"/>
                </a:cubicBezTo>
                <a:moveTo>
                  <a:pt x="6769" y="13659"/>
                </a:moveTo>
                <a:cubicBezTo>
                  <a:pt x="6623" y="13659"/>
                  <a:pt x="6518" y="13653"/>
                  <a:pt x="6432" y="13636"/>
                </a:cubicBezTo>
                <a:lnTo>
                  <a:pt x="6432" y="12486"/>
                </a:lnTo>
                <a:cubicBezTo>
                  <a:pt x="6505" y="12469"/>
                  <a:pt x="6643" y="12452"/>
                  <a:pt x="6848" y="12452"/>
                </a:cubicBezTo>
                <a:cubicBezTo>
                  <a:pt x="7350" y="12452"/>
                  <a:pt x="7634" y="12665"/>
                  <a:pt x="7634" y="13023"/>
                </a:cubicBezTo>
                <a:cubicBezTo>
                  <a:pt x="7634" y="13422"/>
                  <a:pt x="7304" y="13659"/>
                  <a:pt x="6769" y="13659"/>
                </a:cubicBezTo>
                <a:moveTo>
                  <a:pt x="6796" y="11787"/>
                </a:moveTo>
                <a:cubicBezTo>
                  <a:pt x="6182" y="11787"/>
                  <a:pt x="5746" y="11822"/>
                  <a:pt x="5436" y="11868"/>
                </a:cubicBezTo>
                <a:lnTo>
                  <a:pt x="5436" y="15709"/>
                </a:lnTo>
                <a:lnTo>
                  <a:pt x="6432" y="15709"/>
                </a:lnTo>
                <a:lnTo>
                  <a:pt x="6432" y="14317"/>
                </a:lnTo>
                <a:cubicBezTo>
                  <a:pt x="6525" y="14328"/>
                  <a:pt x="6643" y="14334"/>
                  <a:pt x="6776" y="14334"/>
                </a:cubicBezTo>
                <a:cubicBezTo>
                  <a:pt x="7370" y="14334"/>
                  <a:pt x="7878" y="14207"/>
                  <a:pt x="8221" y="13924"/>
                </a:cubicBezTo>
                <a:cubicBezTo>
                  <a:pt x="8486" y="13705"/>
                  <a:pt x="8631" y="13381"/>
                  <a:pt x="8631" y="13000"/>
                </a:cubicBezTo>
                <a:cubicBezTo>
                  <a:pt x="8631" y="12619"/>
                  <a:pt x="8439" y="12296"/>
                  <a:pt x="8155" y="12099"/>
                </a:cubicBezTo>
                <a:cubicBezTo>
                  <a:pt x="7859" y="11892"/>
                  <a:pt x="7416" y="11787"/>
                  <a:pt x="6796" y="1178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8" name="Shape 2888"/>
          <p:cNvSpPr/>
          <p:nvPr/>
        </p:nvSpPr>
        <p:spPr>
          <a:xfrm>
            <a:off x="20016386"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2936" y="15709"/>
                </a:moveTo>
                <a:lnTo>
                  <a:pt x="13945" y="15709"/>
                </a:lnTo>
                <a:lnTo>
                  <a:pt x="13945" y="14144"/>
                </a:lnTo>
                <a:lnTo>
                  <a:pt x="15543" y="14144"/>
                </a:lnTo>
                <a:lnTo>
                  <a:pt x="15543" y="13428"/>
                </a:lnTo>
                <a:lnTo>
                  <a:pt x="13945" y="13428"/>
                </a:lnTo>
                <a:lnTo>
                  <a:pt x="13945" y="12538"/>
                </a:lnTo>
                <a:lnTo>
                  <a:pt x="15655" y="12538"/>
                </a:lnTo>
                <a:lnTo>
                  <a:pt x="15655" y="11816"/>
                </a:lnTo>
                <a:lnTo>
                  <a:pt x="12936" y="11816"/>
                </a:lnTo>
                <a:cubicBezTo>
                  <a:pt x="12936" y="11816"/>
                  <a:pt x="12936" y="15709"/>
                  <a:pt x="12936" y="15709"/>
                </a:cubicBezTo>
                <a:close/>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1136" y="15709"/>
                </a:moveTo>
                <a:lnTo>
                  <a:pt x="12145" y="15709"/>
                </a:lnTo>
                <a:lnTo>
                  <a:pt x="12145" y="11816"/>
                </a:lnTo>
                <a:lnTo>
                  <a:pt x="11136" y="11816"/>
                </a:lnTo>
                <a:cubicBezTo>
                  <a:pt x="11136" y="11816"/>
                  <a:pt x="11136" y="15709"/>
                  <a:pt x="11136" y="15709"/>
                </a:cubicBezTo>
                <a:close/>
                <a:moveTo>
                  <a:pt x="8395" y="14167"/>
                </a:moveTo>
                <a:lnTo>
                  <a:pt x="9082" y="14167"/>
                </a:lnTo>
                <a:lnTo>
                  <a:pt x="9082" y="14981"/>
                </a:lnTo>
                <a:cubicBezTo>
                  <a:pt x="9002" y="15015"/>
                  <a:pt x="8818" y="15039"/>
                  <a:pt x="8586" y="15039"/>
                </a:cubicBezTo>
                <a:cubicBezTo>
                  <a:pt x="7761" y="15039"/>
                  <a:pt x="7187" y="14565"/>
                  <a:pt x="7187" y="13762"/>
                </a:cubicBezTo>
                <a:cubicBezTo>
                  <a:pt x="7187" y="12919"/>
                  <a:pt x="7821" y="12503"/>
                  <a:pt x="8659" y="12503"/>
                </a:cubicBezTo>
                <a:cubicBezTo>
                  <a:pt x="9148" y="12503"/>
                  <a:pt x="9451" y="12579"/>
                  <a:pt x="9696" y="12672"/>
                </a:cubicBezTo>
                <a:lnTo>
                  <a:pt x="9907" y="11966"/>
                </a:lnTo>
                <a:cubicBezTo>
                  <a:pt x="9689" y="11874"/>
                  <a:pt x="9247" y="11776"/>
                  <a:pt x="8672" y="11776"/>
                </a:cubicBezTo>
                <a:cubicBezTo>
                  <a:pt x="7213" y="11776"/>
                  <a:pt x="6138" y="12515"/>
                  <a:pt x="6131" y="13809"/>
                </a:cubicBezTo>
                <a:cubicBezTo>
                  <a:pt x="6124" y="14381"/>
                  <a:pt x="6349" y="14888"/>
                  <a:pt x="6758" y="15223"/>
                </a:cubicBezTo>
                <a:cubicBezTo>
                  <a:pt x="7167" y="15570"/>
                  <a:pt x="7755" y="15749"/>
                  <a:pt x="8566" y="15749"/>
                </a:cubicBezTo>
                <a:cubicBezTo>
                  <a:pt x="9155" y="15749"/>
                  <a:pt x="9742" y="15622"/>
                  <a:pt x="10052" y="15530"/>
                </a:cubicBezTo>
                <a:lnTo>
                  <a:pt x="10052" y="13479"/>
                </a:lnTo>
                <a:lnTo>
                  <a:pt x="8395" y="13479"/>
                </a:lnTo>
                <a:cubicBezTo>
                  <a:pt x="8395" y="13479"/>
                  <a:pt x="8395" y="14167"/>
                  <a:pt x="8395" y="14167"/>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89" name="Shape 2889"/>
          <p:cNvSpPr/>
          <p:nvPr/>
        </p:nvSpPr>
        <p:spPr>
          <a:xfrm>
            <a:off x="21082908"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0069" y="13659"/>
                </a:moveTo>
                <a:cubicBezTo>
                  <a:pt x="9923" y="13659"/>
                  <a:pt x="9818" y="13653"/>
                  <a:pt x="9732" y="13636"/>
                </a:cubicBezTo>
                <a:lnTo>
                  <a:pt x="9732" y="12486"/>
                </a:lnTo>
                <a:cubicBezTo>
                  <a:pt x="9805" y="12469"/>
                  <a:pt x="9943" y="12452"/>
                  <a:pt x="10148" y="12452"/>
                </a:cubicBezTo>
                <a:cubicBezTo>
                  <a:pt x="10650" y="12452"/>
                  <a:pt x="10934" y="12665"/>
                  <a:pt x="10934" y="13023"/>
                </a:cubicBezTo>
                <a:cubicBezTo>
                  <a:pt x="10934" y="13422"/>
                  <a:pt x="10604" y="13659"/>
                  <a:pt x="10069" y="13659"/>
                </a:cubicBezTo>
                <a:moveTo>
                  <a:pt x="10096" y="11787"/>
                </a:moveTo>
                <a:cubicBezTo>
                  <a:pt x="9481" y="11787"/>
                  <a:pt x="9046" y="11822"/>
                  <a:pt x="8736" y="11869"/>
                </a:cubicBezTo>
                <a:lnTo>
                  <a:pt x="8736" y="15709"/>
                </a:lnTo>
                <a:lnTo>
                  <a:pt x="9732" y="15709"/>
                </a:lnTo>
                <a:lnTo>
                  <a:pt x="9732" y="14317"/>
                </a:lnTo>
                <a:cubicBezTo>
                  <a:pt x="9825" y="14328"/>
                  <a:pt x="9943" y="14334"/>
                  <a:pt x="10076" y="14334"/>
                </a:cubicBezTo>
                <a:cubicBezTo>
                  <a:pt x="10670" y="14334"/>
                  <a:pt x="11178" y="14207"/>
                  <a:pt x="11521" y="13924"/>
                </a:cubicBezTo>
                <a:cubicBezTo>
                  <a:pt x="11786" y="13705"/>
                  <a:pt x="11931" y="13382"/>
                  <a:pt x="11931" y="13000"/>
                </a:cubicBezTo>
                <a:cubicBezTo>
                  <a:pt x="11931" y="12619"/>
                  <a:pt x="11739" y="12296"/>
                  <a:pt x="11455" y="12099"/>
                </a:cubicBezTo>
                <a:cubicBezTo>
                  <a:pt x="11159" y="11891"/>
                  <a:pt x="10716" y="11787"/>
                  <a:pt x="10096" y="11787"/>
                </a:cubicBezTo>
                <a:moveTo>
                  <a:pt x="12131" y="13809"/>
                </a:moveTo>
                <a:cubicBezTo>
                  <a:pt x="12124" y="14381"/>
                  <a:pt x="12349" y="14888"/>
                  <a:pt x="12758" y="15224"/>
                </a:cubicBezTo>
                <a:cubicBezTo>
                  <a:pt x="13167" y="15571"/>
                  <a:pt x="13755" y="15749"/>
                  <a:pt x="14566" y="15749"/>
                </a:cubicBezTo>
                <a:cubicBezTo>
                  <a:pt x="15155" y="15749"/>
                  <a:pt x="15742" y="15622"/>
                  <a:pt x="16052" y="15530"/>
                </a:cubicBezTo>
                <a:lnTo>
                  <a:pt x="16052" y="13479"/>
                </a:lnTo>
                <a:lnTo>
                  <a:pt x="14395" y="13479"/>
                </a:lnTo>
                <a:lnTo>
                  <a:pt x="14395" y="14167"/>
                </a:lnTo>
                <a:lnTo>
                  <a:pt x="15081" y="14167"/>
                </a:lnTo>
                <a:lnTo>
                  <a:pt x="15081" y="14981"/>
                </a:lnTo>
                <a:cubicBezTo>
                  <a:pt x="15002" y="15015"/>
                  <a:pt x="14818" y="15039"/>
                  <a:pt x="14586" y="15039"/>
                </a:cubicBezTo>
                <a:cubicBezTo>
                  <a:pt x="13761" y="15039"/>
                  <a:pt x="13187" y="14566"/>
                  <a:pt x="13187" y="13762"/>
                </a:cubicBezTo>
                <a:cubicBezTo>
                  <a:pt x="13187" y="12919"/>
                  <a:pt x="13821" y="12503"/>
                  <a:pt x="14659" y="12503"/>
                </a:cubicBezTo>
                <a:cubicBezTo>
                  <a:pt x="15148" y="12503"/>
                  <a:pt x="15451" y="12579"/>
                  <a:pt x="15696" y="12671"/>
                </a:cubicBezTo>
                <a:lnTo>
                  <a:pt x="15906" y="11966"/>
                </a:lnTo>
                <a:cubicBezTo>
                  <a:pt x="15689" y="11874"/>
                  <a:pt x="15247" y="11776"/>
                  <a:pt x="14672" y="11776"/>
                </a:cubicBezTo>
                <a:cubicBezTo>
                  <a:pt x="13213" y="11776"/>
                  <a:pt x="12138" y="12515"/>
                  <a:pt x="12131" y="13809"/>
                </a:cubicBezTo>
                <a:moveTo>
                  <a:pt x="14400" y="5891"/>
                </a:moveTo>
                <a:lnTo>
                  <a:pt x="14400" y="982"/>
                </a:lnTo>
                <a:lnTo>
                  <a:pt x="15000" y="982"/>
                </a:lnTo>
                <a:lnTo>
                  <a:pt x="20400" y="5891"/>
                </a:lnTo>
                <a:cubicBezTo>
                  <a:pt x="20400" y="5891"/>
                  <a:pt x="14400" y="5891"/>
                  <a:pt x="14400" y="5891"/>
                </a:cubicBezTo>
                <a:close/>
                <a:moveTo>
                  <a:pt x="20400" y="19636"/>
                </a:moveTo>
                <a:cubicBezTo>
                  <a:pt x="20400" y="20179"/>
                  <a:pt x="19863" y="20618"/>
                  <a:pt x="19200" y="20618"/>
                </a:cubicBezTo>
                <a:lnTo>
                  <a:pt x="2400" y="20618"/>
                </a:lnTo>
                <a:cubicBezTo>
                  <a:pt x="1737" y="20618"/>
                  <a:pt x="1200" y="20179"/>
                  <a:pt x="1200" y="19636"/>
                </a:cubicBezTo>
                <a:lnTo>
                  <a:pt x="1200" y="1964"/>
                </a:lnTo>
                <a:cubicBezTo>
                  <a:pt x="1200" y="1421"/>
                  <a:pt x="1737" y="982"/>
                  <a:pt x="2400" y="982"/>
                </a:cubicBezTo>
                <a:lnTo>
                  <a:pt x="13200" y="982"/>
                </a:lnTo>
                <a:lnTo>
                  <a:pt x="13200" y="5891"/>
                </a:lnTo>
                <a:cubicBezTo>
                  <a:pt x="13200" y="6433"/>
                  <a:pt x="13737"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6606" y="14265"/>
                </a:moveTo>
                <a:cubicBezTo>
                  <a:pt x="6606" y="14872"/>
                  <a:pt x="6343" y="15039"/>
                  <a:pt x="5920" y="15039"/>
                </a:cubicBezTo>
                <a:cubicBezTo>
                  <a:pt x="5722" y="15039"/>
                  <a:pt x="5544" y="15010"/>
                  <a:pt x="5406" y="14969"/>
                </a:cubicBezTo>
                <a:lnTo>
                  <a:pt x="5293" y="15680"/>
                </a:lnTo>
                <a:cubicBezTo>
                  <a:pt x="5491" y="15738"/>
                  <a:pt x="5795" y="15773"/>
                  <a:pt x="6026" y="15773"/>
                </a:cubicBezTo>
                <a:cubicBezTo>
                  <a:pt x="7003" y="15773"/>
                  <a:pt x="7610" y="15385"/>
                  <a:pt x="7610" y="14276"/>
                </a:cubicBezTo>
                <a:lnTo>
                  <a:pt x="7610" y="11816"/>
                </a:lnTo>
                <a:lnTo>
                  <a:pt x="6606" y="11816"/>
                </a:lnTo>
                <a:cubicBezTo>
                  <a:pt x="6606" y="11816"/>
                  <a:pt x="6606" y="14265"/>
                  <a:pt x="6606" y="14265"/>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0" name="Shape 2890"/>
          <p:cNvSpPr/>
          <p:nvPr/>
        </p:nvSpPr>
        <p:spPr>
          <a:xfrm>
            <a:off x="22149430" y="8795136"/>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14400" y="5891"/>
                </a:moveTo>
                <a:lnTo>
                  <a:pt x="14400" y="982"/>
                </a:lnTo>
                <a:lnTo>
                  <a:pt x="15000" y="982"/>
                </a:lnTo>
                <a:lnTo>
                  <a:pt x="20400" y="5891"/>
                </a:lnTo>
                <a:cubicBezTo>
                  <a:pt x="20400" y="5891"/>
                  <a:pt x="14400" y="5891"/>
                  <a:pt x="14400" y="5891"/>
                </a:cubicBezTo>
                <a:close/>
                <a:moveTo>
                  <a:pt x="20400" y="19636"/>
                </a:moveTo>
                <a:cubicBezTo>
                  <a:pt x="20400" y="20179"/>
                  <a:pt x="19862" y="20618"/>
                  <a:pt x="19200" y="20618"/>
                </a:cubicBezTo>
                <a:lnTo>
                  <a:pt x="2400" y="20618"/>
                </a:lnTo>
                <a:cubicBezTo>
                  <a:pt x="1738" y="20618"/>
                  <a:pt x="1200" y="20179"/>
                  <a:pt x="1200" y="19636"/>
                </a:cubicBezTo>
                <a:lnTo>
                  <a:pt x="1200" y="1964"/>
                </a:lnTo>
                <a:cubicBezTo>
                  <a:pt x="1200" y="1422"/>
                  <a:pt x="1738" y="982"/>
                  <a:pt x="2400" y="982"/>
                </a:cubicBezTo>
                <a:lnTo>
                  <a:pt x="13200" y="982"/>
                </a:lnTo>
                <a:lnTo>
                  <a:pt x="13200" y="5891"/>
                </a:lnTo>
                <a:cubicBezTo>
                  <a:pt x="13200" y="6433"/>
                  <a:pt x="13738" y="6872"/>
                  <a:pt x="14400" y="6872"/>
                </a:cubicBezTo>
                <a:lnTo>
                  <a:pt x="20400" y="6872"/>
                </a:lnTo>
                <a:cubicBezTo>
                  <a:pt x="20400" y="6872"/>
                  <a:pt x="20400" y="19636"/>
                  <a:pt x="20400" y="19636"/>
                </a:cubicBezTo>
                <a:close/>
                <a:moveTo>
                  <a:pt x="15600" y="0"/>
                </a:moveTo>
                <a:lnTo>
                  <a:pt x="2400" y="0"/>
                </a:lnTo>
                <a:cubicBezTo>
                  <a:pt x="1075" y="0"/>
                  <a:pt x="0" y="879"/>
                  <a:pt x="0" y="1964"/>
                </a:cubicBezTo>
                <a:lnTo>
                  <a:pt x="0" y="19636"/>
                </a:lnTo>
                <a:cubicBezTo>
                  <a:pt x="0" y="20721"/>
                  <a:pt x="1075" y="21600"/>
                  <a:pt x="2400" y="21600"/>
                </a:cubicBezTo>
                <a:lnTo>
                  <a:pt x="19200" y="21600"/>
                </a:lnTo>
                <a:cubicBezTo>
                  <a:pt x="20525" y="21600"/>
                  <a:pt x="21600" y="20721"/>
                  <a:pt x="21600" y="19636"/>
                </a:cubicBezTo>
                <a:lnTo>
                  <a:pt x="21600" y="5400"/>
                </a:lnTo>
                <a:cubicBezTo>
                  <a:pt x="21600" y="5400"/>
                  <a:pt x="15600" y="0"/>
                  <a:pt x="15600" y="0"/>
                </a:cubicBezTo>
                <a:close/>
                <a:moveTo>
                  <a:pt x="13031" y="13809"/>
                </a:moveTo>
                <a:cubicBezTo>
                  <a:pt x="13024" y="14381"/>
                  <a:pt x="13249" y="14888"/>
                  <a:pt x="13658" y="15223"/>
                </a:cubicBezTo>
                <a:cubicBezTo>
                  <a:pt x="14067" y="15570"/>
                  <a:pt x="14655" y="15749"/>
                  <a:pt x="15467" y="15749"/>
                </a:cubicBezTo>
                <a:cubicBezTo>
                  <a:pt x="16054" y="15749"/>
                  <a:pt x="16642" y="15622"/>
                  <a:pt x="16952" y="15530"/>
                </a:cubicBezTo>
                <a:lnTo>
                  <a:pt x="16952" y="13479"/>
                </a:lnTo>
                <a:lnTo>
                  <a:pt x="15295" y="13479"/>
                </a:lnTo>
                <a:lnTo>
                  <a:pt x="15295" y="14167"/>
                </a:lnTo>
                <a:lnTo>
                  <a:pt x="15981" y="14167"/>
                </a:lnTo>
                <a:lnTo>
                  <a:pt x="15981" y="14981"/>
                </a:lnTo>
                <a:cubicBezTo>
                  <a:pt x="15902" y="15015"/>
                  <a:pt x="15718" y="15039"/>
                  <a:pt x="15486" y="15039"/>
                </a:cubicBezTo>
                <a:cubicBezTo>
                  <a:pt x="14661" y="15039"/>
                  <a:pt x="14087" y="14565"/>
                  <a:pt x="14087" y="13762"/>
                </a:cubicBezTo>
                <a:cubicBezTo>
                  <a:pt x="14087" y="12919"/>
                  <a:pt x="14721" y="12503"/>
                  <a:pt x="15559" y="12503"/>
                </a:cubicBezTo>
                <a:cubicBezTo>
                  <a:pt x="16048" y="12503"/>
                  <a:pt x="16351" y="12579"/>
                  <a:pt x="16596" y="12671"/>
                </a:cubicBezTo>
                <a:lnTo>
                  <a:pt x="16807" y="11966"/>
                </a:lnTo>
                <a:cubicBezTo>
                  <a:pt x="16589" y="11874"/>
                  <a:pt x="16147" y="11776"/>
                  <a:pt x="15572" y="11776"/>
                </a:cubicBezTo>
                <a:cubicBezTo>
                  <a:pt x="14113" y="11776"/>
                  <a:pt x="13037" y="12515"/>
                  <a:pt x="13031" y="13809"/>
                </a:cubicBezTo>
                <a:moveTo>
                  <a:pt x="6169" y="13659"/>
                </a:moveTo>
                <a:cubicBezTo>
                  <a:pt x="6023" y="13659"/>
                  <a:pt x="5918" y="13653"/>
                  <a:pt x="5832" y="13636"/>
                </a:cubicBezTo>
                <a:lnTo>
                  <a:pt x="5832" y="12486"/>
                </a:lnTo>
                <a:cubicBezTo>
                  <a:pt x="5905" y="12469"/>
                  <a:pt x="6043" y="12452"/>
                  <a:pt x="6248" y="12452"/>
                </a:cubicBezTo>
                <a:cubicBezTo>
                  <a:pt x="6750" y="12452"/>
                  <a:pt x="7034" y="12665"/>
                  <a:pt x="7034" y="13023"/>
                </a:cubicBezTo>
                <a:cubicBezTo>
                  <a:pt x="7034" y="13422"/>
                  <a:pt x="6704" y="13659"/>
                  <a:pt x="6169" y="13659"/>
                </a:cubicBezTo>
                <a:moveTo>
                  <a:pt x="6196" y="11787"/>
                </a:moveTo>
                <a:cubicBezTo>
                  <a:pt x="5582" y="11787"/>
                  <a:pt x="5146" y="11822"/>
                  <a:pt x="4836" y="11868"/>
                </a:cubicBezTo>
                <a:lnTo>
                  <a:pt x="4836" y="15709"/>
                </a:lnTo>
                <a:lnTo>
                  <a:pt x="5832" y="15709"/>
                </a:lnTo>
                <a:lnTo>
                  <a:pt x="5832" y="14317"/>
                </a:lnTo>
                <a:cubicBezTo>
                  <a:pt x="5925" y="14328"/>
                  <a:pt x="6043" y="14334"/>
                  <a:pt x="6176" y="14334"/>
                </a:cubicBezTo>
                <a:cubicBezTo>
                  <a:pt x="6770" y="14334"/>
                  <a:pt x="7278" y="14207"/>
                  <a:pt x="7621" y="13924"/>
                </a:cubicBezTo>
                <a:cubicBezTo>
                  <a:pt x="7886" y="13705"/>
                  <a:pt x="8031" y="13381"/>
                  <a:pt x="8031" y="13000"/>
                </a:cubicBezTo>
                <a:cubicBezTo>
                  <a:pt x="8031" y="12619"/>
                  <a:pt x="7839" y="12296"/>
                  <a:pt x="7555" y="12099"/>
                </a:cubicBezTo>
                <a:cubicBezTo>
                  <a:pt x="7259" y="11892"/>
                  <a:pt x="6816" y="11787"/>
                  <a:pt x="6196" y="11787"/>
                </a:cubicBezTo>
                <a:moveTo>
                  <a:pt x="11195" y="12954"/>
                </a:moveTo>
                <a:cubicBezTo>
                  <a:pt x="11195" y="13537"/>
                  <a:pt x="11215" y="14063"/>
                  <a:pt x="11280" y="14577"/>
                </a:cubicBezTo>
                <a:lnTo>
                  <a:pt x="11261" y="14577"/>
                </a:lnTo>
                <a:cubicBezTo>
                  <a:pt x="11062" y="14138"/>
                  <a:pt x="10799" y="13653"/>
                  <a:pt x="10535" y="13243"/>
                </a:cubicBezTo>
                <a:lnTo>
                  <a:pt x="9611" y="11816"/>
                </a:lnTo>
                <a:lnTo>
                  <a:pt x="8436" y="11816"/>
                </a:lnTo>
                <a:lnTo>
                  <a:pt x="8436" y="15709"/>
                </a:lnTo>
                <a:lnTo>
                  <a:pt x="9360" y="15709"/>
                </a:lnTo>
                <a:lnTo>
                  <a:pt x="9360" y="14536"/>
                </a:lnTo>
                <a:cubicBezTo>
                  <a:pt x="9360" y="13901"/>
                  <a:pt x="9347" y="13352"/>
                  <a:pt x="9320" y="12838"/>
                </a:cubicBezTo>
                <a:lnTo>
                  <a:pt x="9340" y="12833"/>
                </a:lnTo>
                <a:cubicBezTo>
                  <a:pt x="9558" y="13289"/>
                  <a:pt x="9848" y="13791"/>
                  <a:pt x="10112" y="14207"/>
                </a:cubicBezTo>
                <a:lnTo>
                  <a:pt x="11062" y="15709"/>
                </a:lnTo>
                <a:lnTo>
                  <a:pt x="12119" y="15709"/>
                </a:lnTo>
                <a:lnTo>
                  <a:pt x="12119" y="11816"/>
                </a:lnTo>
                <a:lnTo>
                  <a:pt x="11195" y="11816"/>
                </a:lnTo>
                <a:cubicBezTo>
                  <a:pt x="11195" y="11816"/>
                  <a:pt x="11195" y="12954"/>
                  <a:pt x="11195" y="12954"/>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1" name="Shape 2891"/>
          <p:cNvSpPr/>
          <p:nvPr/>
        </p:nvSpPr>
        <p:spPr>
          <a:xfrm>
            <a:off x="11725649" y="5592277"/>
            <a:ext cx="861550" cy="53834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Web</a:t>
            </a:r>
          </a:p>
        </p:txBody>
      </p:sp>
    </p:spTree>
    <p:extLst>
      <p:ext uri="{BB962C8B-B14F-4D97-AF65-F5344CB8AC3E}">
        <p14:creationId xmlns:p14="http://schemas.microsoft.com/office/powerpoint/2010/main" val="12373791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3" name="Shape 2893"/>
          <p:cNvSpPr/>
          <p:nvPr/>
        </p:nvSpPr>
        <p:spPr>
          <a:xfrm>
            <a:off x="1758542"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907" y="14380"/>
                </a:moveTo>
                <a:cubicBezTo>
                  <a:pt x="12819" y="14469"/>
                  <a:pt x="12764" y="14592"/>
                  <a:pt x="12764" y="14727"/>
                </a:cubicBezTo>
                <a:cubicBezTo>
                  <a:pt x="12764" y="14999"/>
                  <a:pt x="12984" y="15218"/>
                  <a:pt x="13255" y="15218"/>
                </a:cubicBezTo>
                <a:cubicBezTo>
                  <a:pt x="13390" y="15218"/>
                  <a:pt x="13513" y="15164"/>
                  <a:pt x="13602" y="15074"/>
                </a:cubicBezTo>
                <a:lnTo>
                  <a:pt x="17529" y="11147"/>
                </a:lnTo>
                <a:cubicBezTo>
                  <a:pt x="17618" y="11058"/>
                  <a:pt x="17673" y="10936"/>
                  <a:pt x="17673" y="10800"/>
                </a:cubicBezTo>
                <a:cubicBezTo>
                  <a:pt x="17673" y="10665"/>
                  <a:pt x="17618" y="10542"/>
                  <a:pt x="17529" y="10453"/>
                </a:cubicBezTo>
                <a:lnTo>
                  <a:pt x="13602" y="6526"/>
                </a:lnTo>
                <a:cubicBezTo>
                  <a:pt x="13513" y="6437"/>
                  <a:pt x="13390" y="6382"/>
                  <a:pt x="13255" y="6382"/>
                </a:cubicBezTo>
                <a:cubicBezTo>
                  <a:pt x="12984" y="6382"/>
                  <a:pt x="12764" y="6601"/>
                  <a:pt x="12764" y="6873"/>
                </a:cubicBezTo>
                <a:cubicBezTo>
                  <a:pt x="12764" y="7008"/>
                  <a:pt x="12819" y="7131"/>
                  <a:pt x="12907" y="7220"/>
                </a:cubicBezTo>
                <a:lnTo>
                  <a:pt x="15997" y="10309"/>
                </a:lnTo>
                <a:lnTo>
                  <a:pt x="491" y="10309"/>
                </a:lnTo>
                <a:cubicBezTo>
                  <a:pt x="220" y="10309"/>
                  <a:pt x="0" y="10529"/>
                  <a:pt x="0" y="10800"/>
                </a:cubicBezTo>
                <a:cubicBezTo>
                  <a:pt x="0" y="11071"/>
                  <a:pt x="220" y="11291"/>
                  <a:pt x="491" y="11291"/>
                </a:cubicBezTo>
                <a:lnTo>
                  <a:pt x="15997" y="11291"/>
                </a:lnTo>
                <a:cubicBezTo>
                  <a:pt x="15997" y="11291"/>
                  <a:pt x="12907" y="14380"/>
                  <a:pt x="12907" y="14380"/>
                </a:cubicBezTo>
                <a:close/>
                <a:moveTo>
                  <a:pt x="21109" y="0"/>
                </a:moveTo>
                <a:lnTo>
                  <a:pt x="3436" y="0"/>
                </a:lnTo>
                <a:cubicBezTo>
                  <a:pt x="3166" y="0"/>
                  <a:pt x="2945" y="220"/>
                  <a:pt x="2945" y="491"/>
                </a:cubicBezTo>
                <a:lnTo>
                  <a:pt x="2945" y="7855"/>
                </a:lnTo>
                <a:cubicBezTo>
                  <a:pt x="2945" y="8126"/>
                  <a:pt x="3166" y="8345"/>
                  <a:pt x="3436" y="8345"/>
                </a:cubicBezTo>
                <a:cubicBezTo>
                  <a:pt x="3707" y="8345"/>
                  <a:pt x="3927" y="8126"/>
                  <a:pt x="3927" y="7855"/>
                </a:cubicBezTo>
                <a:lnTo>
                  <a:pt x="3927" y="982"/>
                </a:lnTo>
                <a:lnTo>
                  <a:pt x="20618" y="982"/>
                </a:lnTo>
                <a:lnTo>
                  <a:pt x="20618" y="20618"/>
                </a:lnTo>
                <a:lnTo>
                  <a:pt x="3927" y="20618"/>
                </a:lnTo>
                <a:lnTo>
                  <a:pt x="3927" y="13745"/>
                </a:lnTo>
                <a:cubicBezTo>
                  <a:pt x="3927" y="13475"/>
                  <a:pt x="3707" y="13255"/>
                  <a:pt x="3436" y="13255"/>
                </a:cubicBezTo>
                <a:cubicBezTo>
                  <a:pt x="3166" y="13255"/>
                  <a:pt x="2945" y="13475"/>
                  <a:pt x="2945" y="13745"/>
                </a:cubicBezTo>
                <a:lnTo>
                  <a:pt x="2945" y="21109"/>
                </a:lnTo>
                <a:cubicBezTo>
                  <a:pt x="2945" y="21380"/>
                  <a:pt x="3166" y="21600"/>
                  <a:pt x="3436" y="21600"/>
                </a:cubicBezTo>
                <a:lnTo>
                  <a:pt x="21109" y="21600"/>
                </a:lnTo>
                <a:cubicBezTo>
                  <a:pt x="21380" y="21600"/>
                  <a:pt x="21600" y="21380"/>
                  <a:pt x="21600" y="21109"/>
                </a:cubicBezTo>
                <a:lnTo>
                  <a:pt x="21600" y="491"/>
                </a:lnTo>
                <a:cubicBezTo>
                  <a:pt x="21600" y="220"/>
                  <a:pt x="21380" y="0"/>
                  <a:pt x="21109"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4" name="Shape 2894"/>
          <p:cNvSpPr/>
          <p:nvPr/>
        </p:nvSpPr>
        <p:spPr>
          <a:xfrm>
            <a:off x="2825064"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10309"/>
                </a:moveTo>
                <a:lnTo>
                  <a:pt x="5604" y="10309"/>
                </a:lnTo>
                <a:lnTo>
                  <a:pt x="8693" y="7220"/>
                </a:lnTo>
                <a:cubicBezTo>
                  <a:pt x="8781" y="7131"/>
                  <a:pt x="8836" y="7008"/>
                  <a:pt x="8836" y="6873"/>
                </a:cubicBezTo>
                <a:cubicBezTo>
                  <a:pt x="8836" y="6601"/>
                  <a:pt x="8616" y="6382"/>
                  <a:pt x="8345" y="6382"/>
                </a:cubicBezTo>
                <a:cubicBezTo>
                  <a:pt x="8210" y="6382"/>
                  <a:pt x="8087" y="6437"/>
                  <a:pt x="7998" y="6526"/>
                </a:cubicBezTo>
                <a:lnTo>
                  <a:pt x="4071" y="10453"/>
                </a:lnTo>
                <a:cubicBezTo>
                  <a:pt x="3982" y="10542"/>
                  <a:pt x="3927" y="10665"/>
                  <a:pt x="3927" y="10800"/>
                </a:cubicBezTo>
                <a:cubicBezTo>
                  <a:pt x="3927" y="10936"/>
                  <a:pt x="3982" y="11058"/>
                  <a:pt x="4071" y="11147"/>
                </a:cubicBezTo>
                <a:lnTo>
                  <a:pt x="7998" y="15074"/>
                </a:lnTo>
                <a:cubicBezTo>
                  <a:pt x="8087" y="15164"/>
                  <a:pt x="8210" y="15218"/>
                  <a:pt x="8345" y="15218"/>
                </a:cubicBezTo>
                <a:cubicBezTo>
                  <a:pt x="8616" y="15218"/>
                  <a:pt x="8836" y="14999"/>
                  <a:pt x="8836" y="14727"/>
                </a:cubicBezTo>
                <a:cubicBezTo>
                  <a:pt x="8836" y="14592"/>
                  <a:pt x="8781" y="14469"/>
                  <a:pt x="8693" y="14380"/>
                </a:cubicBezTo>
                <a:lnTo>
                  <a:pt x="5604" y="11291"/>
                </a:lnTo>
                <a:lnTo>
                  <a:pt x="21109" y="11291"/>
                </a:lnTo>
                <a:cubicBezTo>
                  <a:pt x="21380" y="11291"/>
                  <a:pt x="21600" y="11071"/>
                  <a:pt x="21600" y="10800"/>
                </a:cubicBezTo>
                <a:cubicBezTo>
                  <a:pt x="21600" y="10529"/>
                  <a:pt x="21380" y="10309"/>
                  <a:pt x="21109" y="10309"/>
                </a:cubicBezTo>
                <a:moveTo>
                  <a:pt x="18164" y="13255"/>
                </a:moveTo>
                <a:cubicBezTo>
                  <a:pt x="17893" y="13255"/>
                  <a:pt x="17673" y="13475"/>
                  <a:pt x="17673" y="13745"/>
                </a:cubicBezTo>
                <a:lnTo>
                  <a:pt x="17673" y="20618"/>
                </a:lnTo>
                <a:lnTo>
                  <a:pt x="982" y="20618"/>
                </a:lnTo>
                <a:lnTo>
                  <a:pt x="982" y="982"/>
                </a:lnTo>
                <a:lnTo>
                  <a:pt x="17673" y="982"/>
                </a:lnTo>
                <a:lnTo>
                  <a:pt x="17673" y="7855"/>
                </a:lnTo>
                <a:cubicBezTo>
                  <a:pt x="17673" y="8126"/>
                  <a:pt x="17893" y="8345"/>
                  <a:pt x="18164" y="8345"/>
                </a:cubicBezTo>
                <a:cubicBezTo>
                  <a:pt x="18434" y="8345"/>
                  <a:pt x="18655" y="8126"/>
                  <a:pt x="18655" y="7855"/>
                </a:cubicBezTo>
                <a:lnTo>
                  <a:pt x="18655" y="491"/>
                </a:lnTo>
                <a:cubicBezTo>
                  <a:pt x="18655" y="220"/>
                  <a:pt x="18434" y="0"/>
                  <a:pt x="18164" y="0"/>
                </a:cubicBezTo>
                <a:lnTo>
                  <a:pt x="491" y="0"/>
                </a:lnTo>
                <a:cubicBezTo>
                  <a:pt x="220" y="0"/>
                  <a:pt x="0" y="220"/>
                  <a:pt x="0" y="491"/>
                </a:cubicBezTo>
                <a:lnTo>
                  <a:pt x="0" y="21109"/>
                </a:lnTo>
                <a:cubicBezTo>
                  <a:pt x="0" y="21380"/>
                  <a:pt x="220" y="21600"/>
                  <a:pt x="491" y="21600"/>
                </a:cubicBezTo>
                <a:lnTo>
                  <a:pt x="18164" y="21600"/>
                </a:lnTo>
                <a:cubicBezTo>
                  <a:pt x="18434" y="21600"/>
                  <a:pt x="18655" y="21380"/>
                  <a:pt x="18655" y="21109"/>
                </a:cubicBezTo>
                <a:lnTo>
                  <a:pt x="18655" y="13745"/>
                </a:lnTo>
                <a:cubicBezTo>
                  <a:pt x="18655" y="13475"/>
                  <a:pt x="18434" y="13255"/>
                  <a:pt x="18164" y="132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5" name="Shape 2895"/>
          <p:cNvSpPr/>
          <p:nvPr/>
        </p:nvSpPr>
        <p:spPr>
          <a:xfrm>
            <a:off x="4031250" y="2866200"/>
            <a:ext cx="279328"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5709"/>
                </a:moveTo>
                <a:cubicBezTo>
                  <a:pt x="20347" y="15709"/>
                  <a:pt x="20102" y="15764"/>
                  <a:pt x="19924" y="15853"/>
                </a:cubicBezTo>
                <a:lnTo>
                  <a:pt x="11782" y="19924"/>
                </a:lnTo>
                <a:lnTo>
                  <a:pt x="11782" y="491"/>
                </a:lnTo>
                <a:cubicBezTo>
                  <a:pt x="11782" y="220"/>
                  <a:pt x="11342" y="0"/>
                  <a:pt x="10800" y="0"/>
                </a:cubicBezTo>
                <a:cubicBezTo>
                  <a:pt x="10258" y="0"/>
                  <a:pt x="9818" y="220"/>
                  <a:pt x="9818" y="491"/>
                </a:cubicBezTo>
                <a:lnTo>
                  <a:pt x="9818" y="19924"/>
                </a:lnTo>
                <a:lnTo>
                  <a:pt x="1676" y="15853"/>
                </a:lnTo>
                <a:cubicBezTo>
                  <a:pt x="1498" y="15764"/>
                  <a:pt x="1253" y="15709"/>
                  <a:pt x="982" y="15709"/>
                </a:cubicBezTo>
                <a:cubicBezTo>
                  <a:pt x="440" y="15709"/>
                  <a:pt x="0" y="15929"/>
                  <a:pt x="0" y="16200"/>
                </a:cubicBezTo>
                <a:cubicBezTo>
                  <a:pt x="0" y="16336"/>
                  <a:pt x="110" y="16458"/>
                  <a:pt x="288" y="16547"/>
                </a:cubicBezTo>
                <a:lnTo>
                  <a:pt x="10106" y="21456"/>
                </a:lnTo>
                <a:cubicBezTo>
                  <a:pt x="10284" y="21545"/>
                  <a:pt x="10529" y="21600"/>
                  <a:pt x="10800" y="21600"/>
                </a:cubicBezTo>
                <a:cubicBezTo>
                  <a:pt x="11071" y="21600"/>
                  <a:pt x="11316" y="21545"/>
                  <a:pt x="11494" y="21456"/>
                </a:cubicBezTo>
                <a:lnTo>
                  <a:pt x="21312" y="16547"/>
                </a:lnTo>
                <a:cubicBezTo>
                  <a:pt x="21490" y="16458"/>
                  <a:pt x="21600" y="16336"/>
                  <a:pt x="21600" y="16200"/>
                </a:cubicBezTo>
                <a:cubicBezTo>
                  <a:pt x="21600" y="15929"/>
                  <a:pt x="21160" y="15709"/>
                  <a:pt x="20618" y="157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6" name="Shape 2896"/>
          <p:cNvSpPr/>
          <p:nvPr/>
        </p:nvSpPr>
        <p:spPr>
          <a:xfrm>
            <a:off x="5097772" y="2866200"/>
            <a:ext cx="279328" cy="558655"/>
          </a:xfrm>
          <a:custGeom>
            <a:avLst/>
            <a:gdLst/>
            <a:ahLst/>
            <a:cxnLst>
              <a:cxn ang="0">
                <a:pos x="wd2" y="hd2"/>
              </a:cxn>
              <a:cxn ang="5400000">
                <a:pos x="wd2" y="hd2"/>
              </a:cxn>
              <a:cxn ang="10800000">
                <a:pos x="wd2" y="hd2"/>
              </a:cxn>
              <a:cxn ang="16200000">
                <a:pos x="wd2" y="hd2"/>
              </a:cxn>
            </a:cxnLst>
            <a:rect l="0" t="0" r="r" b="b"/>
            <a:pathLst>
              <a:path w="21600" h="21600" extrusionOk="0">
                <a:moveTo>
                  <a:pt x="21312" y="5053"/>
                </a:moveTo>
                <a:lnTo>
                  <a:pt x="11494" y="144"/>
                </a:lnTo>
                <a:cubicBezTo>
                  <a:pt x="11316" y="55"/>
                  <a:pt x="11071" y="0"/>
                  <a:pt x="10800" y="0"/>
                </a:cubicBezTo>
                <a:cubicBezTo>
                  <a:pt x="10529" y="0"/>
                  <a:pt x="10284" y="55"/>
                  <a:pt x="10106" y="144"/>
                </a:cubicBezTo>
                <a:lnTo>
                  <a:pt x="288" y="5053"/>
                </a:lnTo>
                <a:cubicBezTo>
                  <a:pt x="110" y="5142"/>
                  <a:pt x="0" y="5264"/>
                  <a:pt x="0" y="5400"/>
                </a:cubicBezTo>
                <a:cubicBezTo>
                  <a:pt x="0" y="5671"/>
                  <a:pt x="440" y="5891"/>
                  <a:pt x="982" y="5891"/>
                </a:cubicBezTo>
                <a:cubicBezTo>
                  <a:pt x="1253" y="5891"/>
                  <a:pt x="1498" y="5836"/>
                  <a:pt x="1676" y="5747"/>
                </a:cubicBezTo>
                <a:lnTo>
                  <a:pt x="9818" y="1676"/>
                </a:lnTo>
                <a:lnTo>
                  <a:pt x="9818" y="21109"/>
                </a:lnTo>
                <a:cubicBezTo>
                  <a:pt x="9818" y="21380"/>
                  <a:pt x="10258" y="21600"/>
                  <a:pt x="10800" y="21600"/>
                </a:cubicBezTo>
                <a:cubicBezTo>
                  <a:pt x="11342" y="21600"/>
                  <a:pt x="11782" y="21380"/>
                  <a:pt x="11782" y="21109"/>
                </a:cubicBezTo>
                <a:lnTo>
                  <a:pt x="11782" y="1676"/>
                </a:lnTo>
                <a:lnTo>
                  <a:pt x="19924" y="5747"/>
                </a:lnTo>
                <a:cubicBezTo>
                  <a:pt x="20102" y="5836"/>
                  <a:pt x="20347" y="5891"/>
                  <a:pt x="20618" y="5891"/>
                </a:cubicBezTo>
                <a:cubicBezTo>
                  <a:pt x="21160" y="5891"/>
                  <a:pt x="21600" y="5671"/>
                  <a:pt x="21600" y="5400"/>
                </a:cubicBezTo>
                <a:cubicBezTo>
                  <a:pt x="21600" y="5264"/>
                  <a:pt x="21490" y="5142"/>
                  <a:pt x="21312" y="505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7" name="Shape 2897"/>
          <p:cNvSpPr/>
          <p:nvPr/>
        </p:nvSpPr>
        <p:spPr>
          <a:xfrm>
            <a:off x="6024630" y="3005863"/>
            <a:ext cx="558655" cy="279328"/>
          </a:xfrm>
          <a:custGeom>
            <a:avLst/>
            <a:gdLst/>
            <a:ahLst/>
            <a:cxnLst>
              <a:cxn ang="0">
                <a:pos x="wd2" y="hd2"/>
              </a:cxn>
              <a:cxn ang="5400000">
                <a:pos x="wd2" y="hd2"/>
              </a:cxn>
              <a:cxn ang="10800000">
                <a:pos x="wd2" y="hd2"/>
              </a:cxn>
              <a:cxn ang="16200000">
                <a:pos x="wd2" y="hd2"/>
              </a:cxn>
            </a:cxnLst>
            <a:rect l="0" t="0" r="r" b="b"/>
            <a:pathLst>
              <a:path w="21600" h="21600" extrusionOk="0">
                <a:moveTo>
                  <a:pt x="21109" y="9818"/>
                </a:moveTo>
                <a:lnTo>
                  <a:pt x="1676" y="9818"/>
                </a:lnTo>
                <a:lnTo>
                  <a:pt x="5747" y="1676"/>
                </a:lnTo>
                <a:cubicBezTo>
                  <a:pt x="5836" y="1499"/>
                  <a:pt x="5891" y="1253"/>
                  <a:pt x="5891" y="982"/>
                </a:cubicBezTo>
                <a:cubicBezTo>
                  <a:pt x="5891" y="439"/>
                  <a:pt x="5671" y="0"/>
                  <a:pt x="5400" y="0"/>
                </a:cubicBezTo>
                <a:cubicBezTo>
                  <a:pt x="5265" y="0"/>
                  <a:pt x="5142" y="110"/>
                  <a:pt x="5053" y="288"/>
                </a:cubicBezTo>
                <a:lnTo>
                  <a:pt x="144" y="10106"/>
                </a:lnTo>
                <a:cubicBezTo>
                  <a:pt x="55" y="10284"/>
                  <a:pt x="0" y="10530"/>
                  <a:pt x="0" y="10800"/>
                </a:cubicBezTo>
                <a:cubicBezTo>
                  <a:pt x="0" y="11071"/>
                  <a:pt x="55" y="11317"/>
                  <a:pt x="144" y="11494"/>
                </a:cubicBezTo>
                <a:lnTo>
                  <a:pt x="5053" y="21312"/>
                </a:lnTo>
                <a:cubicBezTo>
                  <a:pt x="5142" y="21491"/>
                  <a:pt x="5265" y="21600"/>
                  <a:pt x="5400" y="21600"/>
                </a:cubicBezTo>
                <a:cubicBezTo>
                  <a:pt x="5671" y="21600"/>
                  <a:pt x="5891" y="21161"/>
                  <a:pt x="5891" y="20618"/>
                </a:cubicBezTo>
                <a:cubicBezTo>
                  <a:pt x="5891" y="20348"/>
                  <a:pt x="5836" y="20102"/>
                  <a:pt x="5747" y="19924"/>
                </a:cubicBezTo>
                <a:lnTo>
                  <a:pt x="1676" y="11782"/>
                </a:lnTo>
                <a:lnTo>
                  <a:pt x="21109" y="11782"/>
                </a:lnTo>
                <a:cubicBezTo>
                  <a:pt x="21380" y="11782"/>
                  <a:pt x="21600" y="11343"/>
                  <a:pt x="21600" y="10800"/>
                </a:cubicBezTo>
                <a:cubicBezTo>
                  <a:pt x="21600" y="10257"/>
                  <a:pt x="21380" y="9818"/>
                  <a:pt x="21109" y="98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8" name="Shape 2898"/>
          <p:cNvSpPr/>
          <p:nvPr/>
        </p:nvSpPr>
        <p:spPr>
          <a:xfrm>
            <a:off x="7091153" y="3005863"/>
            <a:ext cx="558655" cy="279328"/>
          </a:xfrm>
          <a:custGeom>
            <a:avLst/>
            <a:gdLst/>
            <a:ahLst/>
            <a:cxnLst>
              <a:cxn ang="0">
                <a:pos x="wd2" y="hd2"/>
              </a:cxn>
              <a:cxn ang="5400000">
                <a:pos x="wd2" y="hd2"/>
              </a:cxn>
              <a:cxn ang="10800000">
                <a:pos x="wd2" y="hd2"/>
              </a:cxn>
              <a:cxn ang="16200000">
                <a:pos x="wd2" y="hd2"/>
              </a:cxn>
            </a:cxnLst>
            <a:rect l="0" t="0" r="r" b="b"/>
            <a:pathLst>
              <a:path w="21600" h="21600" extrusionOk="0">
                <a:moveTo>
                  <a:pt x="21456" y="10106"/>
                </a:moveTo>
                <a:lnTo>
                  <a:pt x="16547" y="288"/>
                </a:lnTo>
                <a:cubicBezTo>
                  <a:pt x="16458" y="110"/>
                  <a:pt x="16336" y="0"/>
                  <a:pt x="16200" y="0"/>
                </a:cubicBezTo>
                <a:cubicBezTo>
                  <a:pt x="15929" y="0"/>
                  <a:pt x="15709" y="439"/>
                  <a:pt x="15709" y="982"/>
                </a:cubicBezTo>
                <a:cubicBezTo>
                  <a:pt x="15709" y="1253"/>
                  <a:pt x="15764" y="1499"/>
                  <a:pt x="15853" y="1676"/>
                </a:cubicBezTo>
                <a:lnTo>
                  <a:pt x="19924" y="9818"/>
                </a:lnTo>
                <a:lnTo>
                  <a:pt x="491" y="9818"/>
                </a:lnTo>
                <a:cubicBezTo>
                  <a:pt x="220" y="9818"/>
                  <a:pt x="0" y="10257"/>
                  <a:pt x="0" y="10800"/>
                </a:cubicBezTo>
                <a:cubicBezTo>
                  <a:pt x="0" y="11343"/>
                  <a:pt x="220" y="11782"/>
                  <a:pt x="491" y="11782"/>
                </a:cubicBezTo>
                <a:lnTo>
                  <a:pt x="19924" y="11782"/>
                </a:lnTo>
                <a:lnTo>
                  <a:pt x="15853" y="19924"/>
                </a:lnTo>
                <a:cubicBezTo>
                  <a:pt x="15764" y="20102"/>
                  <a:pt x="15709" y="20347"/>
                  <a:pt x="15709" y="20618"/>
                </a:cubicBezTo>
                <a:cubicBezTo>
                  <a:pt x="15709" y="21161"/>
                  <a:pt x="15929" y="21600"/>
                  <a:pt x="16200" y="21600"/>
                </a:cubicBezTo>
                <a:cubicBezTo>
                  <a:pt x="16336" y="21600"/>
                  <a:pt x="16458" y="21491"/>
                  <a:pt x="16547" y="21312"/>
                </a:cubicBezTo>
                <a:lnTo>
                  <a:pt x="21456" y="11494"/>
                </a:lnTo>
                <a:cubicBezTo>
                  <a:pt x="21545" y="11317"/>
                  <a:pt x="21600" y="11071"/>
                  <a:pt x="21600" y="10800"/>
                </a:cubicBezTo>
                <a:cubicBezTo>
                  <a:pt x="21600" y="10529"/>
                  <a:pt x="21545" y="10284"/>
                  <a:pt x="21456" y="1010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899" name="Shape 2899"/>
          <p:cNvSpPr/>
          <p:nvPr/>
        </p:nvSpPr>
        <p:spPr>
          <a:xfrm>
            <a:off x="8183068" y="3018560"/>
            <a:ext cx="507869" cy="253935"/>
          </a:xfrm>
          <a:custGeom>
            <a:avLst/>
            <a:gdLst/>
            <a:ahLst/>
            <a:cxnLst>
              <a:cxn ang="0">
                <a:pos x="wd2" y="hd2"/>
              </a:cxn>
              <a:cxn ang="5400000">
                <a:pos x="wd2" y="hd2"/>
              </a:cxn>
              <a:cxn ang="10800000">
                <a:pos x="wd2" y="hd2"/>
              </a:cxn>
              <a:cxn ang="16200000">
                <a:pos x="wd2" y="hd2"/>
              </a:cxn>
            </a:cxnLst>
            <a:rect l="0" t="0" r="r" b="b"/>
            <a:pathLst>
              <a:path w="21600" h="21600" extrusionOk="0">
                <a:moveTo>
                  <a:pt x="21060" y="0"/>
                </a:moveTo>
                <a:cubicBezTo>
                  <a:pt x="20911" y="0"/>
                  <a:pt x="20776" y="121"/>
                  <a:pt x="20678" y="316"/>
                </a:cubicBezTo>
                <a:lnTo>
                  <a:pt x="10800" y="19033"/>
                </a:lnTo>
                <a:lnTo>
                  <a:pt x="922" y="316"/>
                </a:lnTo>
                <a:cubicBezTo>
                  <a:pt x="824" y="121"/>
                  <a:pt x="689" y="0"/>
                  <a:pt x="540" y="0"/>
                </a:cubicBezTo>
                <a:cubicBezTo>
                  <a:pt x="242" y="0"/>
                  <a:pt x="0" y="483"/>
                  <a:pt x="0" y="1080"/>
                </a:cubicBezTo>
                <a:cubicBezTo>
                  <a:pt x="0" y="1378"/>
                  <a:pt x="60" y="1648"/>
                  <a:pt x="158" y="1844"/>
                </a:cubicBezTo>
                <a:lnTo>
                  <a:pt x="10418" y="21284"/>
                </a:lnTo>
                <a:cubicBezTo>
                  <a:pt x="10516" y="21480"/>
                  <a:pt x="10651" y="21600"/>
                  <a:pt x="10800" y="21600"/>
                </a:cubicBezTo>
                <a:cubicBezTo>
                  <a:pt x="10949" y="21600"/>
                  <a:pt x="11084" y="21480"/>
                  <a:pt x="11182" y="21284"/>
                </a:cubicBezTo>
                <a:lnTo>
                  <a:pt x="21442" y="1844"/>
                </a:lnTo>
                <a:cubicBezTo>
                  <a:pt x="21540" y="1648"/>
                  <a:pt x="21600" y="1378"/>
                  <a:pt x="21600" y="1080"/>
                </a:cubicBezTo>
                <a:cubicBezTo>
                  <a:pt x="21600" y="483"/>
                  <a:pt x="21358" y="0"/>
                  <a:pt x="2106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0" name="Shape 2900"/>
          <p:cNvSpPr/>
          <p:nvPr/>
        </p:nvSpPr>
        <p:spPr>
          <a:xfrm>
            <a:off x="9249590" y="3018560"/>
            <a:ext cx="507869" cy="253935"/>
          </a:xfrm>
          <a:custGeom>
            <a:avLst/>
            <a:gdLst/>
            <a:ahLst/>
            <a:cxnLst>
              <a:cxn ang="0">
                <a:pos x="wd2" y="hd2"/>
              </a:cxn>
              <a:cxn ang="5400000">
                <a:pos x="wd2" y="hd2"/>
              </a:cxn>
              <a:cxn ang="10800000">
                <a:pos x="wd2" y="hd2"/>
              </a:cxn>
              <a:cxn ang="16200000">
                <a:pos x="wd2" y="hd2"/>
              </a:cxn>
            </a:cxnLst>
            <a:rect l="0" t="0" r="r" b="b"/>
            <a:pathLst>
              <a:path w="21600" h="21600" extrusionOk="0">
                <a:moveTo>
                  <a:pt x="21442" y="19756"/>
                </a:moveTo>
                <a:lnTo>
                  <a:pt x="11182" y="316"/>
                </a:lnTo>
                <a:cubicBezTo>
                  <a:pt x="11084" y="121"/>
                  <a:pt x="10949" y="0"/>
                  <a:pt x="10800" y="0"/>
                </a:cubicBezTo>
                <a:cubicBezTo>
                  <a:pt x="10651" y="0"/>
                  <a:pt x="10516" y="121"/>
                  <a:pt x="10418" y="316"/>
                </a:cubicBezTo>
                <a:lnTo>
                  <a:pt x="158" y="19756"/>
                </a:lnTo>
                <a:cubicBezTo>
                  <a:pt x="60" y="19953"/>
                  <a:pt x="0" y="20222"/>
                  <a:pt x="0" y="20520"/>
                </a:cubicBezTo>
                <a:cubicBezTo>
                  <a:pt x="0" y="21117"/>
                  <a:pt x="242" y="21600"/>
                  <a:pt x="540" y="21600"/>
                </a:cubicBezTo>
                <a:cubicBezTo>
                  <a:pt x="689" y="21600"/>
                  <a:pt x="824" y="21480"/>
                  <a:pt x="922" y="21284"/>
                </a:cubicBezTo>
                <a:lnTo>
                  <a:pt x="10800" y="2567"/>
                </a:lnTo>
                <a:lnTo>
                  <a:pt x="20678" y="21284"/>
                </a:lnTo>
                <a:cubicBezTo>
                  <a:pt x="20776" y="21480"/>
                  <a:pt x="20911" y="21600"/>
                  <a:pt x="21060" y="21600"/>
                </a:cubicBezTo>
                <a:cubicBezTo>
                  <a:pt x="21358" y="21600"/>
                  <a:pt x="21600" y="21117"/>
                  <a:pt x="21600" y="20520"/>
                </a:cubicBezTo>
                <a:cubicBezTo>
                  <a:pt x="21600" y="20222"/>
                  <a:pt x="21540" y="19953"/>
                  <a:pt x="21442" y="1975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1" name="Shape 2901"/>
          <p:cNvSpPr/>
          <p:nvPr/>
        </p:nvSpPr>
        <p:spPr>
          <a:xfrm>
            <a:off x="10443079" y="2891593"/>
            <a:ext cx="253935" cy="507869"/>
          </a:xfrm>
          <a:custGeom>
            <a:avLst/>
            <a:gdLst/>
            <a:ahLst/>
            <a:cxnLst>
              <a:cxn ang="0">
                <a:pos x="wd2" y="hd2"/>
              </a:cxn>
              <a:cxn ang="5400000">
                <a:pos x="wd2" y="hd2"/>
              </a:cxn>
              <a:cxn ang="10800000">
                <a:pos x="wd2" y="hd2"/>
              </a:cxn>
              <a:cxn ang="16200000">
                <a:pos x="wd2" y="hd2"/>
              </a:cxn>
            </a:cxnLst>
            <a:rect l="0" t="0" r="r" b="b"/>
            <a:pathLst>
              <a:path w="21600" h="21600" extrusionOk="0">
                <a:moveTo>
                  <a:pt x="2567" y="10800"/>
                </a:moveTo>
                <a:lnTo>
                  <a:pt x="21284" y="922"/>
                </a:lnTo>
                <a:cubicBezTo>
                  <a:pt x="21480" y="824"/>
                  <a:pt x="21600" y="689"/>
                  <a:pt x="21600" y="540"/>
                </a:cubicBezTo>
                <a:cubicBezTo>
                  <a:pt x="21600" y="242"/>
                  <a:pt x="21117" y="0"/>
                  <a:pt x="20520" y="0"/>
                </a:cubicBezTo>
                <a:cubicBezTo>
                  <a:pt x="20222" y="0"/>
                  <a:pt x="19953" y="61"/>
                  <a:pt x="19756" y="158"/>
                </a:cubicBezTo>
                <a:lnTo>
                  <a:pt x="316" y="10418"/>
                </a:lnTo>
                <a:cubicBezTo>
                  <a:pt x="121" y="10516"/>
                  <a:pt x="0" y="10651"/>
                  <a:pt x="0" y="10800"/>
                </a:cubicBezTo>
                <a:cubicBezTo>
                  <a:pt x="0" y="10949"/>
                  <a:pt x="120" y="11084"/>
                  <a:pt x="316" y="11182"/>
                </a:cubicBezTo>
                <a:lnTo>
                  <a:pt x="19756" y="21442"/>
                </a:lnTo>
                <a:cubicBezTo>
                  <a:pt x="19953" y="21540"/>
                  <a:pt x="20222" y="21600"/>
                  <a:pt x="20520" y="21600"/>
                </a:cubicBezTo>
                <a:cubicBezTo>
                  <a:pt x="21117" y="21600"/>
                  <a:pt x="21600" y="21358"/>
                  <a:pt x="21600" y="21060"/>
                </a:cubicBezTo>
                <a:cubicBezTo>
                  <a:pt x="21600" y="20911"/>
                  <a:pt x="21480" y="20776"/>
                  <a:pt x="21284" y="20678"/>
                </a:cubicBezTo>
                <a:cubicBezTo>
                  <a:pt x="21284" y="20678"/>
                  <a:pt x="2567" y="10800"/>
                  <a:pt x="2567" y="108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2" name="Shape 2902"/>
          <p:cNvSpPr/>
          <p:nvPr/>
        </p:nvSpPr>
        <p:spPr>
          <a:xfrm>
            <a:off x="11509601" y="2891593"/>
            <a:ext cx="253935" cy="507869"/>
          </a:xfrm>
          <a:custGeom>
            <a:avLst/>
            <a:gdLst/>
            <a:ahLst/>
            <a:cxnLst>
              <a:cxn ang="0">
                <a:pos x="wd2" y="hd2"/>
              </a:cxn>
              <a:cxn ang="5400000">
                <a:pos x="wd2" y="hd2"/>
              </a:cxn>
              <a:cxn ang="10800000">
                <a:pos x="wd2" y="hd2"/>
              </a:cxn>
              <a:cxn ang="16200000">
                <a:pos x="wd2" y="hd2"/>
              </a:cxn>
            </a:cxnLst>
            <a:rect l="0" t="0" r="r" b="b"/>
            <a:pathLst>
              <a:path w="21600" h="21600" extrusionOk="0">
                <a:moveTo>
                  <a:pt x="21284" y="10418"/>
                </a:moveTo>
                <a:lnTo>
                  <a:pt x="1844" y="158"/>
                </a:lnTo>
                <a:cubicBezTo>
                  <a:pt x="1648" y="61"/>
                  <a:pt x="1378" y="0"/>
                  <a:pt x="1080" y="0"/>
                </a:cubicBezTo>
                <a:cubicBezTo>
                  <a:pt x="483" y="0"/>
                  <a:pt x="0" y="242"/>
                  <a:pt x="0" y="540"/>
                </a:cubicBezTo>
                <a:cubicBezTo>
                  <a:pt x="0" y="689"/>
                  <a:pt x="121" y="824"/>
                  <a:pt x="316" y="922"/>
                </a:cubicBezTo>
                <a:lnTo>
                  <a:pt x="19033" y="10800"/>
                </a:lnTo>
                <a:lnTo>
                  <a:pt x="316" y="20678"/>
                </a:lnTo>
                <a:cubicBezTo>
                  <a:pt x="121" y="20776"/>
                  <a:pt x="0" y="20911"/>
                  <a:pt x="0" y="21060"/>
                </a:cubicBezTo>
                <a:cubicBezTo>
                  <a:pt x="0" y="21358"/>
                  <a:pt x="483" y="21600"/>
                  <a:pt x="1080" y="21600"/>
                </a:cubicBezTo>
                <a:cubicBezTo>
                  <a:pt x="1378" y="21600"/>
                  <a:pt x="1648" y="21540"/>
                  <a:pt x="1844" y="21442"/>
                </a:cubicBezTo>
                <a:lnTo>
                  <a:pt x="21284" y="11182"/>
                </a:lnTo>
                <a:cubicBezTo>
                  <a:pt x="21479" y="11084"/>
                  <a:pt x="21600" y="10949"/>
                  <a:pt x="21600" y="10800"/>
                </a:cubicBezTo>
                <a:cubicBezTo>
                  <a:pt x="21600" y="10651"/>
                  <a:pt x="21479" y="10516"/>
                  <a:pt x="21284" y="104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3" name="Shape 2903"/>
          <p:cNvSpPr/>
          <p:nvPr/>
        </p:nvSpPr>
        <p:spPr>
          <a:xfrm>
            <a:off x="1758542"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6200" y="8836"/>
                </a:moveTo>
                <a:cubicBezTo>
                  <a:pt x="16065" y="8836"/>
                  <a:pt x="15942" y="8891"/>
                  <a:pt x="15852" y="8980"/>
                </a:cubicBezTo>
                <a:lnTo>
                  <a:pt x="10800" y="13574"/>
                </a:lnTo>
                <a:lnTo>
                  <a:pt x="5747" y="8980"/>
                </a:lnTo>
                <a:cubicBezTo>
                  <a:pt x="5658" y="8891"/>
                  <a:pt x="5535" y="8836"/>
                  <a:pt x="5400" y="8836"/>
                </a:cubicBezTo>
                <a:cubicBezTo>
                  <a:pt x="5129" y="8836"/>
                  <a:pt x="4909" y="9056"/>
                  <a:pt x="4909" y="9327"/>
                </a:cubicBezTo>
                <a:cubicBezTo>
                  <a:pt x="4909" y="9463"/>
                  <a:pt x="4964" y="9586"/>
                  <a:pt x="5053" y="9674"/>
                </a:cubicBezTo>
                <a:lnTo>
                  <a:pt x="10453" y="14583"/>
                </a:lnTo>
                <a:cubicBezTo>
                  <a:pt x="10542" y="14673"/>
                  <a:pt x="10665" y="14727"/>
                  <a:pt x="10800" y="14727"/>
                </a:cubicBezTo>
                <a:cubicBezTo>
                  <a:pt x="10935" y="14727"/>
                  <a:pt x="11058" y="14673"/>
                  <a:pt x="11147" y="14583"/>
                </a:cubicBezTo>
                <a:lnTo>
                  <a:pt x="16547" y="9674"/>
                </a:lnTo>
                <a:cubicBezTo>
                  <a:pt x="16636" y="9586"/>
                  <a:pt x="16691" y="9463"/>
                  <a:pt x="16691" y="9327"/>
                </a:cubicBezTo>
                <a:cubicBezTo>
                  <a:pt x="16691" y="9056"/>
                  <a:pt x="16471" y="8836"/>
                  <a:pt x="16200"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4" name="Shape 2904"/>
          <p:cNvSpPr/>
          <p:nvPr/>
        </p:nvSpPr>
        <p:spPr>
          <a:xfrm>
            <a:off x="2825064"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147" y="7017"/>
                </a:moveTo>
                <a:cubicBezTo>
                  <a:pt x="11058" y="6927"/>
                  <a:pt x="10935" y="6873"/>
                  <a:pt x="10800" y="6873"/>
                </a:cubicBezTo>
                <a:cubicBezTo>
                  <a:pt x="10665" y="6873"/>
                  <a:pt x="10542" y="6927"/>
                  <a:pt x="10453" y="7017"/>
                </a:cubicBezTo>
                <a:lnTo>
                  <a:pt x="5053" y="11926"/>
                </a:lnTo>
                <a:cubicBezTo>
                  <a:pt x="4964" y="12015"/>
                  <a:pt x="4909" y="12138"/>
                  <a:pt x="4909" y="12273"/>
                </a:cubicBezTo>
                <a:cubicBezTo>
                  <a:pt x="4909" y="12544"/>
                  <a:pt x="5129" y="12764"/>
                  <a:pt x="5400" y="12764"/>
                </a:cubicBezTo>
                <a:cubicBezTo>
                  <a:pt x="5535" y="12764"/>
                  <a:pt x="5658" y="12709"/>
                  <a:pt x="5747" y="12620"/>
                </a:cubicBezTo>
                <a:lnTo>
                  <a:pt x="10800" y="8026"/>
                </a:lnTo>
                <a:lnTo>
                  <a:pt x="15853" y="12620"/>
                </a:lnTo>
                <a:cubicBezTo>
                  <a:pt x="15942" y="12709"/>
                  <a:pt x="16065" y="12764"/>
                  <a:pt x="16200" y="12764"/>
                </a:cubicBezTo>
                <a:cubicBezTo>
                  <a:pt x="16471" y="12764"/>
                  <a:pt x="16691" y="12544"/>
                  <a:pt x="16691" y="12273"/>
                </a:cubicBezTo>
                <a:cubicBezTo>
                  <a:pt x="16691" y="12138"/>
                  <a:pt x="16636" y="12015"/>
                  <a:pt x="16547" y="11926"/>
                </a:cubicBezTo>
                <a:cubicBezTo>
                  <a:pt x="16547" y="11926"/>
                  <a:pt x="11147" y="7017"/>
                  <a:pt x="11147" y="7017"/>
                </a:cubicBezTo>
                <a:close/>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5" name="Shape 2905"/>
          <p:cNvSpPr/>
          <p:nvPr/>
        </p:nvSpPr>
        <p:spPr>
          <a:xfrm>
            <a:off x="3891586"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764" y="5400"/>
                </a:moveTo>
                <a:cubicBezTo>
                  <a:pt x="12764" y="5129"/>
                  <a:pt x="12544" y="4909"/>
                  <a:pt x="12273" y="4909"/>
                </a:cubicBezTo>
                <a:cubicBezTo>
                  <a:pt x="12137" y="4909"/>
                  <a:pt x="12015" y="4964"/>
                  <a:pt x="11926" y="5053"/>
                </a:cubicBezTo>
                <a:lnTo>
                  <a:pt x="7017" y="10453"/>
                </a:lnTo>
                <a:cubicBezTo>
                  <a:pt x="6928" y="10542"/>
                  <a:pt x="6873" y="10665"/>
                  <a:pt x="6873" y="10800"/>
                </a:cubicBezTo>
                <a:cubicBezTo>
                  <a:pt x="6873" y="10936"/>
                  <a:pt x="6928" y="11058"/>
                  <a:pt x="7017" y="11147"/>
                </a:cubicBezTo>
                <a:lnTo>
                  <a:pt x="11926" y="16547"/>
                </a:lnTo>
                <a:cubicBezTo>
                  <a:pt x="12015" y="16636"/>
                  <a:pt x="12137" y="16691"/>
                  <a:pt x="12273" y="16691"/>
                </a:cubicBezTo>
                <a:cubicBezTo>
                  <a:pt x="12544" y="16691"/>
                  <a:pt x="12764" y="16471"/>
                  <a:pt x="12764" y="16200"/>
                </a:cubicBezTo>
                <a:cubicBezTo>
                  <a:pt x="12764" y="16065"/>
                  <a:pt x="12709" y="15942"/>
                  <a:pt x="12620" y="15853"/>
                </a:cubicBezTo>
                <a:lnTo>
                  <a:pt x="8026" y="10800"/>
                </a:lnTo>
                <a:lnTo>
                  <a:pt x="12620" y="5747"/>
                </a:lnTo>
                <a:cubicBezTo>
                  <a:pt x="12709" y="5658"/>
                  <a:pt x="12764" y="5536"/>
                  <a:pt x="12764" y="5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6" name="Shape 2906"/>
          <p:cNvSpPr/>
          <p:nvPr/>
        </p:nvSpPr>
        <p:spPr>
          <a:xfrm>
            <a:off x="4958108"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9674" y="5053"/>
                </a:moveTo>
                <a:cubicBezTo>
                  <a:pt x="9585" y="4964"/>
                  <a:pt x="9463" y="4909"/>
                  <a:pt x="9327" y="4909"/>
                </a:cubicBezTo>
                <a:cubicBezTo>
                  <a:pt x="9056" y="4909"/>
                  <a:pt x="8836" y="5129"/>
                  <a:pt x="8836" y="5400"/>
                </a:cubicBezTo>
                <a:cubicBezTo>
                  <a:pt x="8836" y="5536"/>
                  <a:pt x="8891" y="5658"/>
                  <a:pt x="8980" y="5747"/>
                </a:cubicBezTo>
                <a:lnTo>
                  <a:pt x="13574" y="10800"/>
                </a:lnTo>
                <a:lnTo>
                  <a:pt x="8980" y="15853"/>
                </a:lnTo>
                <a:cubicBezTo>
                  <a:pt x="8891" y="15942"/>
                  <a:pt x="8836" y="16065"/>
                  <a:pt x="8836" y="16200"/>
                </a:cubicBezTo>
                <a:cubicBezTo>
                  <a:pt x="8836" y="16471"/>
                  <a:pt x="9056" y="16691"/>
                  <a:pt x="9327" y="16691"/>
                </a:cubicBezTo>
                <a:cubicBezTo>
                  <a:pt x="9463" y="16691"/>
                  <a:pt x="9585" y="16636"/>
                  <a:pt x="9674" y="16547"/>
                </a:cubicBezTo>
                <a:lnTo>
                  <a:pt x="14583" y="11147"/>
                </a:lnTo>
                <a:cubicBezTo>
                  <a:pt x="14672" y="11058"/>
                  <a:pt x="14727" y="10936"/>
                  <a:pt x="14727" y="10800"/>
                </a:cubicBezTo>
                <a:cubicBezTo>
                  <a:pt x="14727" y="10665"/>
                  <a:pt x="14672" y="10542"/>
                  <a:pt x="14583" y="10453"/>
                </a:cubicBezTo>
                <a:cubicBezTo>
                  <a:pt x="14583" y="10453"/>
                  <a:pt x="9674" y="5053"/>
                  <a:pt x="9674" y="5053"/>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7" name="Shape 2907"/>
          <p:cNvSpPr/>
          <p:nvPr/>
        </p:nvSpPr>
        <p:spPr>
          <a:xfrm>
            <a:off x="6024630"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973" y="235"/>
                </a:moveTo>
                <a:cubicBezTo>
                  <a:pt x="12909" y="205"/>
                  <a:pt x="12840" y="184"/>
                  <a:pt x="12764" y="184"/>
                </a:cubicBezTo>
                <a:cubicBezTo>
                  <a:pt x="12493" y="184"/>
                  <a:pt x="12273" y="404"/>
                  <a:pt x="12273" y="675"/>
                </a:cubicBezTo>
                <a:cubicBezTo>
                  <a:pt x="12273" y="946"/>
                  <a:pt x="12493" y="1166"/>
                  <a:pt x="12764" y="1166"/>
                </a:cubicBezTo>
                <a:lnTo>
                  <a:pt x="12764" y="1179"/>
                </a:lnTo>
                <a:cubicBezTo>
                  <a:pt x="17245" y="2089"/>
                  <a:pt x="20618" y="6050"/>
                  <a:pt x="20618" y="10800"/>
                </a:cubicBezTo>
                <a:cubicBezTo>
                  <a:pt x="20618" y="16223"/>
                  <a:pt x="16223" y="20618"/>
                  <a:pt x="10800" y="20618"/>
                </a:cubicBezTo>
                <a:cubicBezTo>
                  <a:pt x="5377" y="20618"/>
                  <a:pt x="982" y="16223"/>
                  <a:pt x="982" y="10800"/>
                </a:cubicBezTo>
                <a:cubicBezTo>
                  <a:pt x="982" y="6050"/>
                  <a:pt x="4355" y="2089"/>
                  <a:pt x="8836" y="1179"/>
                </a:cubicBezTo>
                <a:lnTo>
                  <a:pt x="8836" y="1166"/>
                </a:lnTo>
                <a:cubicBezTo>
                  <a:pt x="9107" y="1166"/>
                  <a:pt x="9327" y="946"/>
                  <a:pt x="9327" y="675"/>
                </a:cubicBezTo>
                <a:cubicBezTo>
                  <a:pt x="9327" y="404"/>
                  <a:pt x="9107" y="184"/>
                  <a:pt x="8836" y="184"/>
                </a:cubicBezTo>
                <a:cubicBezTo>
                  <a:pt x="8761" y="184"/>
                  <a:pt x="8691" y="205"/>
                  <a:pt x="8627" y="235"/>
                </a:cubicBezTo>
                <a:cubicBezTo>
                  <a:pt x="3706" y="1243"/>
                  <a:pt x="0" y="5582"/>
                  <a:pt x="0" y="10800"/>
                </a:cubicBezTo>
                <a:cubicBezTo>
                  <a:pt x="0" y="16765"/>
                  <a:pt x="4835" y="21600"/>
                  <a:pt x="10800" y="21600"/>
                </a:cubicBezTo>
                <a:cubicBezTo>
                  <a:pt x="16765" y="21600"/>
                  <a:pt x="21600" y="16765"/>
                  <a:pt x="21600" y="10800"/>
                </a:cubicBezTo>
                <a:cubicBezTo>
                  <a:pt x="21600" y="5582"/>
                  <a:pt x="17893" y="1243"/>
                  <a:pt x="12973" y="235"/>
                </a:cubicBezTo>
                <a:moveTo>
                  <a:pt x="6873" y="9818"/>
                </a:moveTo>
                <a:cubicBezTo>
                  <a:pt x="6602" y="9818"/>
                  <a:pt x="6382" y="10038"/>
                  <a:pt x="6382" y="10309"/>
                </a:cubicBezTo>
                <a:cubicBezTo>
                  <a:pt x="6382" y="10445"/>
                  <a:pt x="6437" y="10567"/>
                  <a:pt x="6526" y="10656"/>
                </a:cubicBezTo>
                <a:lnTo>
                  <a:pt x="10453" y="14583"/>
                </a:lnTo>
                <a:cubicBezTo>
                  <a:pt x="10542" y="14673"/>
                  <a:pt x="10664" y="14727"/>
                  <a:pt x="10800" y="14727"/>
                </a:cubicBezTo>
                <a:cubicBezTo>
                  <a:pt x="10936" y="14727"/>
                  <a:pt x="11059" y="14673"/>
                  <a:pt x="11147" y="14583"/>
                </a:cubicBezTo>
                <a:lnTo>
                  <a:pt x="15074" y="10656"/>
                </a:lnTo>
                <a:cubicBezTo>
                  <a:pt x="15163" y="10567"/>
                  <a:pt x="15218" y="10445"/>
                  <a:pt x="15218" y="10309"/>
                </a:cubicBezTo>
                <a:cubicBezTo>
                  <a:pt x="15218" y="10038"/>
                  <a:pt x="14998" y="9818"/>
                  <a:pt x="14727" y="9818"/>
                </a:cubicBezTo>
                <a:cubicBezTo>
                  <a:pt x="14592" y="9818"/>
                  <a:pt x="14469" y="9873"/>
                  <a:pt x="14380" y="9962"/>
                </a:cubicBezTo>
                <a:lnTo>
                  <a:pt x="11291" y="13051"/>
                </a:lnTo>
                <a:lnTo>
                  <a:pt x="11291" y="491"/>
                </a:lnTo>
                <a:cubicBezTo>
                  <a:pt x="11291" y="220"/>
                  <a:pt x="11071" y="0"/>
                  <a:pt x="10800" y="0"/>
                </a:cubicBezTo>
                <a:cubicBezTo>
                  <a:pt x="10529" y="0"/>
                  <a:pt x="10309" y="220"/>
                  <a:pt x="10309" y="491"/>
                </a:cubicBezTo>
                <a:lnTo>
                  <a:pt x="10309" y="13051"/>
                </a:lnTo>
                <a:lnTo>
                  <a:pt x="7220" y="9962"/>
                </a:lnTo>
                <a:cubicBezTo>
                  <a:pt x="7131" y="9873"/>
                  <a:pt x="7009" y="9818"/>
                  <a:pt x="6873" y="98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8" name="Shape 2908"/>
          <p:cNvSpPr/>
          <p:nvPr/>
        </p:nvSpPr>
        <p:spPr>
          <a:xfrm>
            <a:off x="7091153" y="4059688"/>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0800" y="19397"/>
                </a:moveTo>
                <a:lnTo>
                  <a:pt x="1638" y="1800"/>
                </a:lnTo>
                <a:lnTo>
                  <a:pt x="19962" y="1800"/>
                </a:lnTo>
                <a:cubicBezTo>
                  <a:pt x="19962" y="1800"/>
                  <a:pt x="10800" y="19397"/>
                  <a:pt x="10800" y="19397"/>
                </a:cubicBezTo>
                <a:close/>
                <a:moveTo>
                  <a:pt x="21600" y="900"/>
                </a:moveTo>
                <a:cubicBezTo>
                  <a:pt x="21600" y="403"/>
                  <a:pt x="21380" y="0"/>
                  <a:pt x="21109" y="0"/>
                </a:cubicBezTo>
                <a:lnTo>
                  <a:pt x="491" y="0"/>
                </a:lnTo>
                <a:cubicBezTo>
                  <a:pt x="220" y="0"/>
                  <a:pt x="0" y="403"/>
                  <a:pt x="0" y="900"/>
                </a:cubicBezTo>
                <a:cubicBezTo>
                  <a:pt x="0" y="1141"/>
                  <a:pt x="53" y="1357"/>
                  <a:pt x="137" y="1519"/>
                </a:cubicBezTo>
                <a:lnTo>
                  <a:pt x="136" y="1521"/>
                </a:lnTo>
                <a:lnTo>
                  <a:pt x="10445" y="21321"/>
                </a:lnTo>
                <a:lnTo>
                  <a:pt x="10446" y="21319"/>
                </a:lnTo>
                <a:cubicBezTo>
                  <a:pt x="10536" y="21491"/>
                  <a:pt x="10660" y="21600"/>
                  <a:pt x="10800" y="21600"/>
                </a:cubicBezTo>
                <a:cubicBezTo>
                  <a:pt x="10940" y="21600"/>
                  <a:pt x="11064" y="21491"/>
                  <a:pt x="11154" y="21319"/>
                </a:cubicBezTo>
                <a:lnTo>
                  <a:pt x="11155" y="21321"/>
                </a:lnTo>
                <a:lnTo>
                  <a:pt x="21464" y="1521"/>
                </a:lnTo>
                <a:lnTo>
                  <a:pt x="21463" y="1519"/>
                </a:lnTo>
                <a:cubicBezTo>
                  <a:pt x="21547" y="1357"/>
                  <a:pt x="21600" y="1141"/>
                  <a:pt x="21600" y="9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09" name="Shape 2909"/>
          <p:cNvSpPr/>
          <p:nvPr/>
        </p:nvSpPr>
        <p:spPr>
          <a:xfrm>
            <a:off x="8157675" y="4059688"/>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638" y="19800"/>
                </a:moveTo>
                <a:lnTo>
                  <a:pt x="10800" y="2203"/>
                </a:lnTo>
                <a:lnTo>
                  <a:pt x="19962" y="19800"/>
                </a:lnTo>
                <a:cubicBezTo>
                  <a:pt x="19962" y="19800"/>
                  <a:pt x="1638" y="19800"/>
                  <a:pt x="1638" y="19800"/>
                </a:cubicBezTo>
                <a:close/>
                <a:moveTo>
                  <a:pt x="21463" y="20081"/>
                </a:moveTo>
                <a:lnTo>
                  <a:pt x="21464" y="20079"/>
                </a:lnTo>
                <a:lnTo>
                  <a:pt x="11155" y="279"/>
                </a:lnTo>
                <a:lnTo>
                  <a:pt x="11154" y="282"/>
                </a:lnTo>
                <a:cubicBezTo>
                  <a:pt x="11064" y="109"/>
                  <a:pt x="10940" y="0"/>
                  <a:pt x="10800" y="0"/>
                </a:cubicBezTo>
                <a:cubicBezTo>
                  <a:pt x="10660" y="0"/>
                  <a:pt x="10536" y="109"/>
                  <a:pt x="10446" y="282"/>
                </a:cubicBezTo>
                <a:lnTo>
                  <a:pt x="10445" y="279"/>
                </a:lnTo>
                <a:lnTo>
                  <a:pt x="136" y="20079"/>
                </a:lnTo>
                <a:lnTo>
                  <a:pt x="137" y="20081"/>
                </a:lnTo>
                <a:cubicBezTo>
                  <a:pt x="54" y="20243"/>
                  <a:pt x="0" y="20459"/>
                  <a:pt x="0" y="20700"/>
                </a:cubicBezTo>
                <a:cubicBezTo>
                  <a:pt x="0" y="21197"/>
                  <a:pt x="220" y="21600"/>
                  <a:pt x="491" y="21600"/>
                </a:cubicBezTo>
                <a:lnTo>
                  <a:pt x="21109" y="21600"/>
                </a:lnTo>
                <a:cubicBezTo>
                  <a:pt x="21380" y="21600"/>
                  <a:pt x="21600" y="21197"/>
                  <a:pt x="21600" y="20700"/>
                </a:cubicBezTo>
                <a:cubicBezTo>
                  <a:pt x="21600" y="20459"/>
                  <a:pt x="21547" y="20243"/>
                  <a:pt x="21463" y="2008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0" name="Shape 2910"/>
          <p:cNvSpPr/>
          <p:nvPr/>
        </p:nvSpPr>
        <p:spPr>
          <a:xfrm>
            <a:off x="9351163" y="3932722"/>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19800" y="19962"/>
                </a:moveTo>
                <a:lnTo>
                  <a:pt x="2203" y="10800"/>
                </a:lnTo>
                <a:lnTo>
                  <a:pt x="19800" y="1638"/>
                </a:lnTo>
                <a:cubicBezTo>
                  <a:pt x="19800" y="1638"/>
                  <a:pt x="19800" y="19962"/>
                  <a:pt x="19800" y="19962"/>
                </a:cubicBezTo>
                <a:close/>
                <a:moveTo>
                  <a:pt x="20700" y="0"/>
                </a:moveTo>
                <a:cubicBezTo>
                  <a:pt x="20459" y="0"/>
                  <a:pt x="20243" y="53"/>
                  <a:pt x="20080" y="137"/>
                </a:cubicBezTo>
                <a:lnTo>
                  <a:pt x="20079" y="136"/>
                </a:lnTo>
                <a:lnTo>
                  <a:pt x="279" y="10445"/>
                </a:lnTo>
                <a:lnTo>
                  <a:pt x="281" y="10446"/>
                </a:lnTo>
                <a:cubicBezTo>
                  <a:pt x="109" y="10536"/>
                  <a:pt x="0" y="10660"/>
                  <a:pt x="0" y="10800"/>
                </a:cubicBezTo>
                <a:cubicBezTo>
                  <a:pt x="0" y="10940"/>
                  <a:pt x="109" y="11065"/>
                  <a:pt x="281" y="11154"/>
                </a:cubicBezTo>
                <a:lnTo>
                  <a:pt x="279" y="11155"/>
                </a:lnTo>
                <a:lnTo>
                  <a:pt x="20079" y="21465"/>
                </a:lnTo>
                <a:lnTo>
                  <a:pt x="20080" y="21463"/>
                </a:lnTo>
                <a:cubicBezTo>
                  <a:pt x="20243" y="21547"/>
                  <a:pt x="20459" y="21600"/>
                  <a:pt x="20700" y="21600"/>
                </a:cubicBezTo>
                <a:cubicBezTo>
                  <a:pt x="21197" y="21600"/>
                  <a:pt x="21600" y="21380"/>
                  <a:pt x="21600" y="21109"/>
                </a:cubicBezTo>
                <a:lnTo>
                  <a:pt x="21600" y="491"/>
                </a:lnTo>
                <a:cubicBezTo>
                  <a:pt x="21600" y="220"/>
                  <a:pt x="21197" y="0"/>
                  <a:pt x="207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1" name="Shape 2911"/>
          <p:cNvSpPr/>
          <p:nvPr/>
        </p:nvSpPr>
        <p:spPr>
          <a:xfrm>
            <a:off x="10417686" y="3932722"/>
            <a:ext cx="304722" cy="558655"/>
          </a:xfrm>
          <a:custGeom>
            <a:avLst/>
            <a:gdLst/>
            <a:ahLst/>
            <a:cxnLst>
              <a:cxn ang="0">
                <a:pos x="wd2" y="hd2"/>
              </a:cxn>
              <a:cxn ang="5400000">
                <a:pos x="wd2" y="hd2"/>
              </a:cxn>
              <a:cxn ang="10800000">
                <a:pos x="wd2" y="hd2"/>
              </a:cxn>
              <a:cxn ang="16200000">
                <a:pos x="wd2" y="hd2"/>
              </a:cxn>
            </a:cxnLst>
            <a:rect l="0" t="0" r="r" b="b"/>
            <a:pathLst>
              <a:path w="21600" h="21600" extrusionOk="0">
                <a:moveTo>
                  <a:pt x="1800" y="19962"/>
                </a:moveTo>
                <a:lnTo>
                  <a:pt x="1800" y="1638"/>
                </a:lnTo>
                <a:lnTo>
                  <a:pt x="19397" y="10800"/>
                </a:lnTo>
                <a:cubicBezTo>
                  <a:pt x="19397" y="10800"/>
                  <a:pt x="1800" y="19962"/>
                  <a:pt x="1800" y="19962"/>
                </a:cubicBezTo>
                <a:close/>
                <a:moveTo>
                  <a:pt x="21600" y="10800"/>
                </a:moveTo>
                <a:cubicBezTo>
                  <a:pt x="21600" y="10660"/>
                  <a:pt x="21491" y="10536"/>
                  <a:pt x="21318" y="10446"/>
                </a:cubicBezTo>
                <a:lnTo>
                  <a:pt x="21321" y="10445"/>
                </a:lnTo>
                <a:lnTo>
                  <a:pt x="1521" y="136"/>
                </a:lnTo>
                <a:lnTo>
                  <a:pt x="1519" y="137"/>
                </a:lnTo>
                <a:cubicBezTo>
                  <a:pt x="1357" y="53"/>
                  <a:pt x="1141" y="0"/>
                  <a:pt x="900" y="0"/>
                </a:cubicBezTo>
                <a:cubicBezTo>
                  <a:pt x="403" y="0"/>
                  <a:pt x="0" y="220"/>
                  <a:pt x="0" y="491"/>
                </a:cubicBezTo>
                <a:lnTo>
                  <a:pt x="0" y="21109"/>
                </a:lnTo>
                <a:cubicBezTo>
                  <a:pt x="0" y="21380"/>
                  <a:pt x="403" y="21600"/>
                  <a:pt x="900" y="21600"/>
                </a:cubicBezTo>
                <a:cubicBezTo>
                  <a:pt x="1141" y="21600"/>
                  <a:pt x="1357" y="21547"/>
                  <a:pt x="1519" y="21463"/>
                </a:cubicBezTo>
                <a:lnTo>
                  <a:pt x="1521" y="21465"/>
                </a:lnTo>
                <a:lnTo>
                  <a:pt x="21321" y="11155"/>
                </a:lnTo>
                <a:lnTo>
                  <a:pt x="21318" y="11154"/>
                </a:lnTo>
                <a:cubicBezTo>
                  <a:pt x="21491" y="11065"/>
                  <a:pt x="21600" y="10940"/>
                  <a:pt x="21600" y="108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2" name="Shape 2912"/>
          <p:cNvSpPr/>
          <p:nvPr/>
        </p:nvSpPr>
        <p:spPr>
          <a:xfrm>
            <a:off x="11357241"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456" y="10453"/>
                </a:moveTo>
                <a:lnTo>
                  <a:pt x="18511" y="7507"/>
                </a:lnTo>
                <a:cubicBezTo>
                  <a:pt x="18422" y="7419"/>
                  <a:pt x="18299" y="7364"/>
                  <a:pt x="18164" y="7364"/>
                </a:cubicBezTo>
                <a:cubicBezTo>
                  <a:pt x="17892" y="7364"/>
                  <a:pt x="17673" y="7584"/>
                  <a:pt x="17673" y="7855"/>
                </a:cubicBezTo>
                <a:cubicBezTo>
                  <a:pt x="17673" y="7990"/>
                  <a:pt x="17728" y="8113"/>
                  <a:pt x="17817" y="8202"/>
                </a:cubicBezTo>
                <a:lnTo>
                  <a:pt x="19924" y="10309"/>
                </a:lnTo>
                <a:lnTo>
                  <a:pt x="11291" y="10309"/>
                </a:lnTo>
                <a:lnTo>
                  <a:pt x="11291" y="1676"/>
                </a:lnTo>
                <a:lnTo>
                  <a:pt x="13398" y="3783"/>
                </a:lnTo>
                <a:cubicBezTo>
                  <a:pt x="13487" y="3873"/>
                  <a:pt x="13610" y="3927"/>
                  <a:pt x="13745" y="3927"/>
                </a:cubicBezTo>
                <a:cubicBezTo>
                  <a:pt x="14017" y="3927"/>
                  <a:pt x="14236" y="3708"/>
                  <a:pt x="14236" y="3436"/>
                </a:cubicBezTo>
                <a:cubicBezTo>
                  <a:pt x="14236" y="3301"/>
                  <a:pt x="14181" y="3178"/>
                  <a:pt x="14093" y="3089"/>
                </a:cubicBezTo>
                <a:lnTo>
                  <a:pt x="11147" y="144"/>
                </a:lnTo>
                <a:cubicBezTo>
                  <a:pt x="11058" y="55"/>
                  <a:pt x="10936" y="0"/>
                  <a:pt x="10800" y="0"/>
                </a:cubicBezTo>
                <a:cubicBezTo>
                  <a:pt x="10665" y="0"/>
                  <a:pt x="10542" y="55"/>
                  <a:pt x="10453" y="144"/>
                </a:cubicBezTo>
                <a:lnTo>
                  <a:pt x="7507" y="3089"/>
                </a:lnTo>
                <a:cubicBezTo>
                  <a:pt x="7418" y="3178"/>
                  <a:pt x="7364" y="3301"/>
                  <a:pt x="7364" y="3436"/>
                </a:cubicBezTo>
                <a:cubicBezTo>
                  <a:pt x="7364" y="3708"/>
                  <a:pt x="7583" y="3927"/>
                  <a:pt x="7855" y="3927"/>
                </a:cubicBezTo>
                <a:cubicBezTo>
                  <a:pt x="7990" y="3927"/>
                  <a:pt x="8113" y="3873"/>
                  <a:pt x="8202" y="3783"/>
                </a:cubicBezTo>
                <a:lnTo>
                  <a:pt x="10309" y="1676"/>
                </a:lnTo>
                <a:lnTo>
                  <a:pt x="10309" y="10309"/>
                </a:lnTo>
                <a:lnTo>
                  <a:pt x="1676" y="10309"/>
                </a:lnTo>
                <a:lnTo>
                  <a:pt x="3783" y="8202"/>
                </a:lnTo>
                <a:cubicBezTo>
                  <a:pt x="3873" y="8113"/>
                  <a:pt x="3927" y="7990"/>
                  <a:pt x="3927" y="7855"/>
                </a:cubicBezTo>
                <a:cubicBezTo>
                  <a:pt x="3927" y="7584"/>
                  <a:pt x="3708" y="7364"/>
                  <a:pt x="3436" y="7364"/>
                </a:cubicBezTo>
                <a:cubicBezTo>
                  <a:pt x="3301" y="7364"/>
                  <a:pt x="3178" y="7419"/>
                  <a:pt x="3089" y="7507"/>
                </a:cubicBezTo>
                <a:lnTo>
                  <a:pt x="144" y="10453"/>
                </a:lnTo>
                <a:cubicBezTo>
                  <a:pt x="55" y="10542"/>
                  <a:pt x="0" y="10665"/>
                  <a:pt x="0" y="10800"/>
                </a:cubicBezTo>
                <a:cubicBezTo>
                  <a:pt x="0" y="10936"/>
                  <a:pt x="55" y="11058"/>
                  <a:pt x="144" y="11148"/>
                </a:cubicBezTo>
                <a:lnTo>
                  <a:pt x="3089" y="14093"/>
                </a:lnTo>
                <a:cubicBezTo>
                  <a:pt x="3178" y="14182"/>
                  <a:pt x="3301" y="14236"/>
                  <a:pt x="3436" y="14236"/>
                </a:cubicBezTo>
                <a:cubicBezTo>
                  <a:pt x="3708" y="14236"/>
                  <a:pt x="3927" y="14017"/>
                  <a:pt x="3927" y="13745"/>
                </a:cubicBezTo>
                <a:cubicBezTo>
                  <a:pt x="3927" y="13610"/>
                  <a:pt x="3873" y="13488"/>
                  <a:pt x="3783" y="13398"/>
                </a:cubicBezTo>
                <a:lnTo>
                  <a:pt x="1676" y="11291"/>
                </a:lnTo>
                <a:lnTo>
                  <a:pt x="10309" y="11291"/>
                </a:lnTo>
                <a:lnTo>
                  <a:pt x="10309" y="19924"/>
                </a:lnTo>
                <a:lnTo>
                  <a:pt x="8202" y="17817"/>
                </a:lnTo>
                <a:cubicBezTo>
                  <a:pt x="8113" y="17728"/>
                  <a:pt x="7990" y="17673"/>
                  <a:pt x="7855" y="17673"/>
                </a:cubicBezTo>
                <a:cubicBezTo>
                  <a:pt x="7583" y="17673"/>
                  <a:pt x="7364" y="17893"/>
                  <a:pt x="7364" y="18164"/>
                </a:cubicBezTo>
                <a:cubicBezTo>
                  <a:pt x="7364" y="18300"/>
                  <a:pt x="7418" y="18422"/>
                  <a:pt x="7507" y="18511"/>
                </a:cubicBezTo>
                <a:lnTo>
                  <a:pt x="10453" y="21456"/>
                </a:lnTo>
                <a:cubicBezTo>
                  <a:pt x="10542" y="21545"/>
                  <a:pt x="10665" y="21600"/>
                  <a:pt x="10800" y="21600"/>
                </a:cubicBezTo>
                <a:cubicBezTo>
                  <a:pt x="10936" y="21600"/>
                  <a:pt x="11058" y="21545"/>
                  <a:pt x="11147" y="21456"/>
                </a:cubicBezTo>
                <a:lnTo>
                  <a:pt x="14093" y="18511"/>
                </a:lnTo>
                <a:cubicBezTo>
                  <a:pt x="14182" y="18422"/>
                  <a:pt x="14236" y="18300"/>
                  <a:pt x="14236" y="18164"/>
                </a:cubicBezTo>
                <a:cubicBezTo>
                  <a:pt x="14236" y="17893"/>
                  <a:pt x="14017" y="17673"/>
                  <a:pt x="13745" y="17673"/>
                </a:cubicBezTo>
                <a:cubicBezTo>
                  <a:pt x="13610" y="17673"/>
                  <a:pt x="13487" y="17728"/>
                  <a:pt x="13398" y="17817"/>
                </a:cubicBezTo>
                <a:lnTo>
                  <a:pt x="11291" y="19924"/>
                </a:lnTo>
                <a:lnTo>
                  <a:pt x="11291" y="11291"/>
                </a:lnTo>
                <a:lnTo>
                  <a:pt x="19924" y="11291"/>
                </a:lnTo>
                <a:lnTo>
                  <a:pt x="17817" y="13398"/>
                </a:lnTo>
                <a:cubicBezTo>
                  <a:pt x="17728" y="13488"/>
                  <a:pt x="17673" y="13610"/>
                  <a:pt x="17673" y="13745"/>
                </a:cubicBezTo>
                <a:cubicBezTo>
                  <a:pt x="17673" y="14017"/>
                  <a:pt x="17892" y="14236"/>
                  <a:pt x="18164" y="14236"/>
                </a:cubicBezTo>
                <a:cubicBezTo>
                  <a:pt x="18299" y="14236"/>
                  <a:pt x="18422" y="14182"/>
                  <a:pt x="18511" y="14093"/>
                </a:cubicBezTo>
                <a:lnTo>
                  <a:pt x="21456" y="11148"/>
                </a:lnTo>
                <a:cubicBezTo>
                  <a:pt x="21545" y="11058"/>
                  <a:pt x="21600" y="10936"/>
                  <a:pt x="21600" y="10800"/>
                </a:cubicBezTo>
                <a:cubicBezTo>
                  <a:pt x="21600" y="10665"/>
                  <a:pt x="21545" y="10542"/>
                  <a:pt x="21456" y="1045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3" name="Shape 2913"/>
          <p:cNvSpPr/>
          <p:nvPr/>
        </p:nvSpPr>
        <p:spPr>
          <a:xfrm>
            <a:off x="12423764"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6200" y="7855"/>
                </a:moveTo>
                <a:cubicBezTo>
                  <a:pt x="16073" y="7855"/>
                  <a:pt x="15959" y="7905"/>
                  <a:pt x="15873" y="7985"/>
                </a:cubicBezTo>
                <a:lnTo>
                  <a:pt x="15870" y="7982"/>
                </a:lnTo>
                <a:lnTo>
                  <a:pt x="10800" y="12591"/>
                </a:lnTo>
                <a:lnTo>
                  <a:pt x="5730" y="7982"/>
                </a:lnTo>
                <a:lnTo>
                  <a:pt x="5727" y="7985"/>
                </a:lnTo>
                <a:cubicBezTo>
                  <a:pt x="5641" y="7905"/>
                  <a:pt x="5527" y="7855"/>
                  <a:pt x="5400" y="7855"/>
                </a:cubicBezTo>
                <a:cubicBezTo>
                  <a:pt x="5129" y="7855"/>
                  <a:pt x="4909" y="8074"/>
                  <a:pt x="4909" y="8345"/>
                </a:cubicBezTo>
                <a:cubicBezTo>
                  <a:pt x="4909" y="8489"/>
                  <a:pt x="4973" y="8616"/>
                  <a:pt x="5073" y="8706"/>
                </a:cubicBezTo>
                <a:lnTo>
                  <a:pt x="5070" y="8709"/>
                </a:lnTo>
                <a:lnTo>
                  <a:pt x="10470" y="13618"/>
                </a:lnTo>
                <a:lnTo>
                  <a:pt x="10473" y="13615"/>
                </a:lnTo>
                <a:cubicBezTo>
                  <a:pt x="10559" y="13695"/>
                  <a:pt x="10673" y="13745"/>
                  <a:pt x="10800" y="13745"/>
                </a:cubicBezTo>
                <a:cubicBezTo>
                  <a:pt x="10927" y="13745"/>
                  <a:pt x="11041" y="13695"/>
                  <a:pt x="11127" y="13615"/>
                </a:cubicBezTo>
                <a:lnTo>
                  <a:pt x="11130" y="13618"/>
                </a:lnTo>
                <a:lnTo>
                  <a:pt x="16530" y="8709"/>
                </a:lnTo>
                <a:lnTo>
                  <a:pt x="16527" y="8706"/>
                </a:lnTo>
                <a:cubicBezTo>
                  <a:pt x="16627" y="8616"/>
                  <a:pt x="16691" y="8489"/>
                  <a:pt x="16691" y="8345"/>
                </a:cubicBezTo>
                <a:cubicBezTo>
                  <a:pt x="16691" y="8074"/>
                  <a:pt x="16471" y="7855"/>
                  <a:pt x="16200"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4" name="Shape 2914"/>
          <p:cNvSpPr/>
          <p:nvPr/>
        </p:nvSpPr>
        <p:spPr>
          <a:xfrm>
            <a:off x="13490286"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6530" y="12891"/>
                </a:moveTo>
                <a:lnTo>
                  <a:pt x="11130" y="7982"/>
                </a:lnTo>
                <a:lnTo>
                  <a:pt x="11128" y="7985"/>
                </a:lnTo>
                <a:cubicBezTo>
                  <a:pt x="11040" y="7906"/>
                  <a:pt x="10927" y="7855"/>
                  <a:pt x="10800" y="7855"/>
                </a:cubicBezTo>
                <a:cubicBezTo>
                  <a:pt x="10673" y="7855"/>
                  <a:pt x="10559" y="7906"/>
                  <a:pt x="10473" y="7985"/>
                </a:cubicBezTo>
                <a:lnTo>
                  <a:pt x="10469" y="7982"/>
                </a:lnTo>
                <a:lnTo>
                  <a:pt x="5069" y="12891"/>
                </a:lnTo>
                <a:lnTo>
                  <a:pt x="5073" y="12895"/>
                </a:lnTo>
                <a:cubicBezTo>
                  <a:pt x="4973" y="12984"/>
                  <a:pt x="4909" y="13111"/>
                  <a:pt x="4909" y="13255"/>
                </a:cubicBezTo>
                <a:cubicBezTo>
                  <a:pt x="4909" y="13526"/>
                  <a:pt x="5129" y="13745"/>
                  <a:pt x="5400" y="13745"/>
                </a:cubicBezTo>
                <a:cubicBezTo>
                  <a:pt x="5527" y="13745"/>
                  <a:pt x="5640" y="13694"/>
                  <a:pt x="5728" y="13615"/>
                </a:cubicBezTo>
                <a:lnTo>
                  <a:pt x="5730" y="13618"/>
                </a:lnTo>
                <a:lnTo>
                  <a:pt x="10800" y="9009"/>
                </a:lnTo>
                <a:lnTo>
                  <a:pt x="15869" y="13618"/>
                </a:lnTo>
                <a:lnTo>
                  <a:pt x="15873" y="13615"/>
                </a:lnTo>
                <a:cubicBezTo>
                  <a:pt x="15959" y="13694"/>
                  <a:pt x="16073" y="13745"/>
                  <a:pt x="16200" y="13745"/>
                </a:cubicBezTo>
                <a:cubicBezTo>
                  <a:pt x="16471" y="13745"/>
                  <a:pt x="16691" y="13526"/>
                  <a:pt x="16691" y="13255"/>
                </a:cubicBezTo>
                <a:cubicBezTo>
                  <a:pt x="16691" y="13111"/>
                  <a:pt x="16627" y="12984"/>
                  <a:pt x="16527" y="12895"/>
                </a:cubicBezTo>
                <a:cubicBezTo>
                  <a:pt x="16527" y="12895"/>
                  <a:pt x="16530" y="12891"/>
                  <a:pt x="16530" y="12891"/>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1"/>
                  <a:pt x="1422"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5" name="Shape 2915"/>
          <p:cNvSpPr/>
          <p:nvPr/>
        </p:nvSpPr>
        <p:spPr>
          <a:xfrm>
            <a:off x="14556808"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2273" y="4909"/>
                </a:moveTo>
                <a:cubicBezTo>
                  <a:pt x="12128" y="4909"/>
                  <a:pt x="12002" y="4974"/>
                  <a:pt x="11912" y="5073"/>
                </a:cubicBezTo>
                <a:lnTo>
                  <a:pt x="11909" y="5070"/>
                </a:lnTo>
                <a:lnTo>
                  <a:pt x="7000" y="10470"/>
                </a:lnTo>
                <a:lnTo>
                  <a:pt x="7003" y="10473"/>
                </a:lnTo>
                <a:cubicBezTo>
                  <a:pt x="6924" y="10559"/>
                  <a:pt x="6873" y="10673"/>
                  <a:pt x="6873" y="10800"/>
                </a:cubicBezTo>
                <a:cubicBezTo>
                  <a:pt x="6873" y="10927"/>
                  <a:pt x="6924" y="11041"/>
                  <a:pt x="7003" y="11127"/>
                </a:cubicBezTo>
                <a:lnTo>
                  <a:pt x="7000" y="11130"/>
                </a:lnTo>
                <a:lnTo>
                  <a:pt x="11909" y="16530"/>
                </a:lnTo>
                <a:lnTo>
                  <a:pt x="11912" y="16527"/>
                </a:lnTo>
                <a:cubicBezTo>
                  <a:pt x="12002" y="16627"/>
                  <a:pt x="12128" y="16691"/>
                  <a:pt x="12273" y="16691"/>
                </a:cubicBezTo>
                <a:cubicBezTo>
                  <a:pt x="12544" y="16691"/>
                  <a:pt x="12764" y="16471"/>
                  <a:pt x="12764" y="16200"/>
                </a:cubicBezTo>
                <a:cubicBezTo>
                  <a:pt x="12764" y="16073"/>
                  <a:pt x="12713" y="15960"/>
                  <a:pt x="12633" y="15873"/>
                </a:cubicBezTo>
                <a:lnTo>
                  <a:pt x="12636" y="15870"/>
                </a:lnTo>
                <a:lnTo>
                  <a:pt x="8027" y="10800"/>
                </a:lnTo>
                <a:lnTo>
                  <a:pt x="12636" y="5730"/>
                </a:lnTo>
                <a:lnTo>
                  <a:pt x="12633" y="5728"/>
                </a:lnTo>
                <a:cubicBezTo>
                  <a:pt x="12713" y="5641"/>
                  <a:pt x="12764" y="5527"/>
                  <a:pt x="12764" y="5400"/>
                </a:cubicBezTo>
                <a:cubicBezTo>
                  <a:pt x="12764" y="5129"/>
                  <a:pt x="12544" y="4909"/>
                  <a:pt x="12273" y="49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6" name="Shape 2916"/>
          <p:cNvSpPr/>
          <p:nvPr/>
        </p:nvSpPr>
        <p:spPr>
          <a:xfrm>
            <a:off x="15623330" y="286620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597" y="10473"/>
                </a:moveTo>
                <a:lnTo>
                  <a:pt x="14600" y="10470"/>
                </a:lnTo>
                <a:lnTo>
                  <a:pt x="9691" y="5070"/>
                </a:lnTo>
                <a:lnTo>
                  <a:pt x="9688" y="5073"/>
                </a:lnTo>
                <a:cubicBezTo>
                  <a:pt x="9598" y="4974"/>
                  <a:pt x="9471" y="4909"/>
                  <a:pt x="9327" y="4909"/>
                </a:cubicBezTo>
                <a:cubicBezTo>
                  <a:pt x="9056" y="4909"/>
                  <a:pt x="8836" y="5129"/>
                  <a:pt x="8836" y="5400"/>
                </a:cubicBezTo>
                <a:cubicBezTo>
                  <a:pt x="8836" y="5527"/>
                  <a:pt x="8887" y="5641"/>
                  <a:pt x="8967" y="5728"/>
                </a:cubicBezTo>
                <a:lnTo>
                  <a:pt x="8964" y="5730"/>
                </a:lnTo>
                <a:lnTo>
                  <a:pt x="13573" y="10800"/>
                </a:lnTo>
                <a:lnTo>
                  <a:pt x="8964" y="15870"/>
                </a:lnTo>
                <a:lnTo>
                  <a:pt x="8967" y="15873"/>
                </a:lnTo>
                <a:cubicBezTo>
                  <a:pt x="8887" y="15960"/>
                  <a:pt x="8836" y="16073"/>
                  <a:pt x="8836" y="16200"/>
                </a:cubicBezTo>
                <a:cubicBezTo>
                  <a:pt x="8836" y="16471"/>
                  <a:pt x="9056" y="16691"/>
                  <a:pt x="9327" y="16691"/>
                </a:cubicBezTo>
                <a:cubicBezTo>
                  <a:pt x="9471" y="16691"/>
                  <a:pt x="9598" y="16627"/>
                  <a:pt x="9688" y="16527"/>
                </a:cubicBezTo>
                <a:lnTo>
                  <a:pt x="9691" y="16530"/>
                </a:lnTo>
                <a:lnTo>
                  <a:pt x="14600" y="11130"/>
                </a:lnTo>
                <a:lnTo>
                  <a:pt x="14597" y="11127"/>
                </a:lnTo>
                <a:cubicBezTo>
                  <a:pt x="14676" y="11041"/>
                  <a:pt x="14727" y="10927"/>
                  <a:pt x="14727" y="10800"/>
                </a:cubicBezTo>
                <a:cubicBezTo>
                  <a:pt x="14727" y="10673"/>
                  <a:pt x="14676" y="10559"/>
                  <a:pt x="14597" y="104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7" name="Shape 2917"/>
          <p:cNvSpPr/>
          <p:nvPr/>
        </p:nvSpPr>
        <p:spPr>
          <a:xfrm>
            <a:off x="16778729" y="2866200"/>
            <a:ext cx="380902"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415"/>
                </a:moveTo>
                <a:lnTo>
                  <a:pt x="2459" y="14727"/>
                </a:lnTo>
                <a:lnTo>
                  <a:pt x="8640" y="14727"/>
                </a:lnTo>
                <a:lnTo>
                  <a:pt x="8640" y="1964"/>
                </a:lnTo>
                <a:cubicBezTo>
                  <a:pt x="8640" y="1422"/>
                  <a:pt x="9285" y="982"/>
                  <a:pt x="10080" y="982"/>
                </a:cubicBezTo>
                <a:lnTo>
                  <a:pt x="11520" y="982"/>
                </a:lnTo>
                <a:cubicBezTo>
                  <a:pt x="12315" y="982"/>
                  <a:pt x="12960" y="1422"/>
                  <a:pt x="12960" y="1964"/>
                </a:cubicBezTo>
                <a:lnTo>
                  <a:pt x="12960" y="14727"/>
                </a:lnTo>
                <a:lnTo>
                  <a:pt x="19142" y="14727"/>
                </a:lnTo>
                <a:cubicBezTo>
                  <a:pt x="19142" y="14727"/>
                  <a:pt x="10800" y="20415"/>
                  <a:pt x="10800" y="20415"/>
                </a:cubicBezTo>
                <a:close/>
                <a:moveTo>
                  <a:pt x="20880" y="13745"/>
                </a:moveTo>
                <a:lnTo>
                  <a:pt x="14400" y="13745"/>
                </a:lnTo>
                <a:lnTo>
                  <a:pt x="14400" y="1964"/>
                </a:lnTo>
                <a:cubicBezTo>
                  <a:pt x="14400" y="879"/>
                  <a:pt x="13110" y="0"/>
                  <a:pt x="11520" y="0"/>
                </a:cubicBezTo>
                <a:lnTo>
                  <a:pt x="10080" y="0"/>
                </a:lnTo>
                <a:cubicBezTo>
                  <a:pt x="8490" y="0"/>
                  <a:pt x="7200" y="879"/>
                  <a:pt x="7200" y="1964"/>
                </a:cubicBezTo>
                <a:lnTo>
                  <a:pt x="7200" y="13745"/>
                </a:lnTo>
                <a:lnTo>
                  <a:pt x="720" y="13745"/>
                </a:lnTo>
                <a:cubicBezTo>
                  <a:pt x="323" y="13745"/>
                  <a:pt x="0" y="13966"/>
                  <a:pt x="0" y="14236"/>
                </a:cubicBezTo>
                <a:cubicBezTo>
                  <a:pt x="0" y="14373"/>
                  <a:pt x="81" y="14495"/>
                  <a:pt x="212" y="14584"/>
                </a:cubicBezTo>
                <a:lnTo>
                  <a:pt x="10290" y="21456"/>
                </a:lnTo>
                <a:cubicBezTo>
                  <a:pt x="10421" y="21545"/>
                  <a:pt x="10601" y="21600"/>
                  <a:pt x="10800" y="21600"/>
                </a:cubicBezTo>
                <a:cubicBezTo>
                  <a:pt x="10999" y="21600"/>
                  <a:pt x="11179" y="21545"/>
                  <a:pt x="11310" y="21456"/>
                </a:cubicBezTo>
                <a:lnTo>
                  <a:pt x="21388" y="14584"/>
                </a:lnTo>
                <a:cubicBezTo>
                  <a:pt x="21519" y="14495"/>
                  <a:pt x="21600" y="14373"/>
                  <a:pt x="21600" y="14236"/>
                </a:cubicBezTo>
                <a:cubicBezTo>
                  <a:pt x="21600" y="13966"/>
                  <a:pt x="21277" y="13745"/>
                  <a:pt x="20880" y="137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8" name="Shape 2918"/>
          <p:cNvSpPr/>
          <p:nvPr/>
        </p:nvSpPr>
        <p:spPr>
          <a:xfrm>
            <a:off x="17845251" y="2866200"/>
            <a:ext cx="380902" cy="558655"/>
          </a:xfrm>
          <a:custGeom>
            <a:avLst/>
            <a:gdLst/>
            <a:ahLst/>
            <a:cxnLst>
              <a:cxn ang="0">
                <a:pos x="wd2" y="hd2"/>
              </a:cxn>
              <a:cxn ang="5400000">
                <a:pos x="wd2" y="hd2"/>
              </a:cxn>
              <a:cxn ang="10800000">
                <a:pos x="wd2" y="hd2"/>
              </a:cxn>
              <a:cxn ang="16200000">
                <a:pos x="wd2" y="hd2"/>
              </a:cxn>
            </a:cxnLst>
            <a:rect l="0" t="0" r="r" b="b"/>
            <a:pathLst>
              <a:path w="21600" h="21600" extrusionOk="0">
                <a:moveTo>
                  <a:pt x="12960" y="6873"/>
                </a:moveTo>
                <a:lnTo>
                  <a:pt x="12960" y="19636"/>
                </a:lnTo>
                <a:cubicBezTo>
                  <a:pt x="12960" y="20178"/>
                  <a:pt x="12315" y="20618"/>
                  <a:pt x="11520" y="20618"/>
                </a:cubicBezTo>
                <a:lnTo>
                  <a:pt x="10080" y="20618"/>
                </a:lnTo>
                <a:cubicBezTo>
                  <a:pt x="9285" y="20618"/>
                  <a:pt x="8640" y="20178"/>
                  <a:pt x="8640" y="19636"/>
                </a:cubicBezTo>
                <a:lnTo>
                  <a:pt x="8640" y="6873"/>
                </a:lnTo>
                <a:lnTo>
                  <a:pt x="2458" y="6873"/>
                </a:lnTo>
                <a:lnTo>
                  <a:pt x="10800" y="1185"/>
                </a:lnTo>
                <a:lnTo>
                  <a:pt x="19142" y="6873"/>
                </a:lnTo>
                <a:cubicBezTo>
                  <a:pt x="19142" y="6873"/>
                  <a:pt x="12960" y="6873"/>
                  <a:pt x="12960" y="6873"/>
                </a:cubicBezTo>
                <a:close/>
                <a:moveTo>
                  <a:pt x="21389" y="7017"/>
                </a:moveTo>
                <a:lnTo>
                  <a:pt x="11309" y="144"/>
                </a:lnTo>
                <a:cubicBezTo>
                  <a:pt x="11179" y="55"/>
                  <a:pt x="10999" y="0"/>
                  <a:pt x="10800" y="0"/>
                </a:cubicBezTo>
                <a:cubicBezTo>
                  <a:pt x="10601" y="0"/>
                  <a:pt x="10422" y="55"/>
                  <a:pt x="10291" y="144"/>
                </a:cubicBezTo>
                <a:lnTo>
                  <a:pt x="211" y="7017"/>
                </a:lnTo>
                <a:cubicBezTo>
                  <a:pt x="81" y="7106"/>
                  <a:pt x="0" y="7228"/>
                  <a:pt x="0" y="7364"/>
                </a:cubicBezTo>
                <a:cubicBezTo>
                  <a:pt x="0" y="7635"/>
                  <a:pt x="322" y="7855"/>
                  <a:pt x="720" y="7855"/>
                </a:cubicBezTo>
                <a:lnTo>
                  <a:pt x="7200" y="7855"/>
                </a:lnTo>
                <a:lnTo>
                  <a:pt x="7200" y="19636"/>
                </a:lnTo>
                <a:cubicBezTo>
                  <a:pt x="7200" y="20721"/>
                  <a:pt x="8490" y="21600"/>
                  <a:pt x="10080" y="21600"/>
                </a:cubicBezTo>
                <a:lnTo>
                  <a:pt x="11520" y="21600"/>
                </a:lnTo>
                <a:cubicBezTo>
                  <a:pt x="13110" y="21600"/>
                  <a:pt x="14400" y="20721"/>
                  <a:pt x="14400" y="19636"/>
                </a:cubicBezTo>
                <a:lnTo>
                  <a:pt x="14400" y="7855"/>
                </a:lnTo>
                <a:lnTo>
                  <a:pt x="20880" y="7855"/>
                </a:lnTo>
                <a:cubicBezTo>
                  <a:pt x="21278" y="7855"/>
                  <a:pt x="21600" y="7635"/>
                  <a:pt x="21600" y="7364"/>
                </a:cubicBezTo>
                <a:cubicBezTo>
                  <a:pt x="21600" y="7228"/>
                  <a:pt x="21519" y="7106"/>
                  <a:pt x="21389" y="701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19" name="Shape 2919"/>
          <p:cNvSpPr/>
          <p:nvPr/>
        </p:nvSpPr>
        <p:spPr>
          <a:xfrm>
            <a:off x="18822897" y="2955076"/>
            <a:ext cx="558655" cy="380902"/>
          </a:xfrm>
          <a:custGeom>
            <a:avLst/>
            <a:gdLst/>
            <a:ahLst/>
            <a:cxnLst>
              <a:cxn ang="0">
                <a:pos x="wd2" y="hd2"/>
              </a:cxn>
              <a:cxn ang="5400000">
                <a:pos x="wd2" y="hd2"/>
              </a:cxn>
              <a:cxn ang="10800000">
                <a:pos x="wd2" y="hd2"/>
              </a:cxn>
              <a:cxn ang="16200000">
                <a:pos x="wd2" y="hd2"/>
              </a:cxn>
            </a:cxnLst>
            <a:rect l="0" t="0" r="r" b="b"/>
            <a:pathLst>
              <a:path w="21600" h="21600" extrusionOk="0">
                <a:moveTo>
                  <a:pt x="20618" y="11520"/>
                </a:moveTo>
                <a:cubicBezTo>
                  <a:pt x="20618" y="12315"/>
                  <a:pt x="20178" y="12960"/>
                  <a:pt x="19636" y="12960"/>
                </a:cubicBezTo>
                <a:lnTo>
                  <a:pt x="6873" y="12960"/>
                </a:lnTo>
                <a:lnTo>
                  <a:pt x="6873" y="19142"/>
                </a:lnTo>
                <a:lnTo>
                  <a:pt x="1185" y="10800"/>
                </a:lnTo>
                <a:lnTo>
                  <a:pt x="6873" y="2458"/>
                </a:lnTo>
                <a:lnTo>
                  <a:pt x="6873" y="8640"/>
                </a:lnTo>
                <a:lnTo>
                  <a:pt x="19636" y="8640"/>
                </a:lnTo>
                <a:cubicBezTo>
                  <a:pt x="20178" y="8640"/>
                  <a:pt x="20618" y="9285"/>
                  <a:pt x="20618" y="10080"/>
                </a:cubicBezTo>
                <a:cubicBezTo>
                  <a:pt x="20618" y="10080"/>
                  <a:pt x="20618" y="11520"/>
                  <a:pt x="20618" y="11520"/>
                </a:cubicBezTo>
                <a:close/>
                <a:moveTo>
                  <a:pt x="19636" y="7200"/>
                </a:moveTo>
                <a:lnTo>
                  <a:pt x="7855" y="7200"/>
                </a:lnTo>
                <a:lnTo>
                  <a:pt x="7855" y="720"/>
                </a:lnTo>
                <a:cubicBezTo>
                  <a:pt x="7855" y="322"/>
                  <a:pt x="7635" y="0"/>
                  <a:pt x="7364" y="0"/>
                </a:cubicBezTo>
                <a:cubicBezTo>
                  <a:pt x="7228" y="0"/>
                  <a:pt x="7105" y="81"/>
                  <a:pt x="7017" y="212"/>
                </a:cubicBezTo>
                <a:lnTo>
                  <a:pt x="144" y="10291"/>
                </a:lnTo>
                <a:cubicBezTo>
                  <a:pt x="55" y="10422"/>
                  <a:pt x="0" y="10602"/>
                  <a:pt x="0" y="10800"/>
                </a:cubicBezTo>
                <a:cubicBezTo>
                  <a:pt x="0" y="11000"/>
                  <a:pt x="55" y="11180"/>
                  <a:pt x="144" y="11310"/>
                </a:cubicBezTo>
                <a:lnTo>
                  <a:pt x="7017" y="21389"/>
                </a:lnTo>
                <a:cubicBezTo>
                  <a:pt x="7105" y="21520"/>
                  <a:pt x="7228" y="21600"/>
                  <a:pt x="7364" y="21600"/>
                </a:cubicBezTo>
                <a:cubicBezTo>
                  <a:pt x="7635" y="21600"/>
                  <a:pt x="7855" y="21278"/>
                  <a:pt x="7855" y="20880"/>
                </a:cubicBezTo>
                <a:lnTo>
                  <a:pt x="7855" y="14400"/>
                </a:lnTo>
                <a:lnTo>
                  <a:pt x="19636" y="14400"/>
                </a:lnTo>
                <a:cubicBezTo>
                  <a:pt x="20721" y="14400"/>
                  <a:pt x="21600" y="13110"/>
                  <a:pt x="21600" y="11520"/>
                </a:cubicBezTo>
                <a:lnTo>
                  <a:pt x="21600" y="10080"/>
                </a:lnTo>
                <a:cubicBezTo>
                  <a:pt x="21600" y="8490"/>
                  <a:pt x="20721" y="7200"/>
                  <a:pt x="19636" y="72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0" name="Shape 2920"/>
          <p:cNvSpPr/>
          <p:nvPr/>
        </p:nvSpPr>
        <p:spPr>
          <a:xfrm>
            <a:off x="19889419" y="2955076"/>
            <a:ext cx="558655" cy="380902"/>
          </a:xfrm>
          <a:custGeom>
            <a:avLst/>
            <a:gdLst/>
            <a:ahLst/>
            <a:cxnLst>
              <a:cxn ang="0">
                <a:pos x="wd2" y="hd2"/>
              </a:cxn>
              <a:cxn ang="5400000">
                <a:pos x="wd2" y="hd2"/>
              </a:cxn>
              <a:cxn ang="10800000">
                <a:pos x="wd2" y="hd2"/>
              </a:cxn>
              <a:cxn ang="16200000">
                <a:pos x="wd2" y="hd2"/>
              </a:cxn>
            </a:cxnLst>
            <a:rect l="0" t="0" r="r" b="b"/>
            <a:pathLst>
              <a:path w="21600" h="21600" extrusionOk="0">
                <a:moveTo>
                  <a:pt x="14727" y="19142"/>
                </a:moveTo>
                <a:lnTo>
                  <a:pt x="14727" y="12960"/>
                </a:lnTo>
                <a:lnTo>
                  <a:pt x="1964" y="12960"/>
                </a:lnTo>
                <a:cubicBezTo>
                  <a:pt x="1421" y="12960"/>
                  <a:pt x="982" y="12316"/>
                  <a:pt x="982" y="11520"/>
                </a:cubicBezTo>
                <a:lnTo>
                  <a:pt x="982" y="10080"/>
                </a:lnTo>
                <a:cubicBezTo>
                  <a:pt x="982" y="9285"/>
                  <a:pt x="1421" y="8640"/>
                  <a:pt x="1964" y="8640"/>
                </a:cubicBezTo>
                <a:lnTo>
                  <a:pt x="14727" y="8640"/>
                </a:lnTo>
                <a:lnTo>
                  <a:pt x="14727" y="2458"/>
                </a:lnTo>
                <a:lnTo>
                  <a:pt x="20415" y="10800"/>
                </a:lnTo>
                <a:cubicBezTo>
                  <a:pt x="20415" y="10800"/>
                  <a:pt x="14727" y="19142"/>
                  <a:pt x="14727" y="19142"/>
                </a:cubicBezTo>
                <a:close/>
                <a:moveTo>
                  <a:pt x="21456" y="10291"/>
                </a:moveTo>
                <a:lnTo>
                  <a:pt x="14584" y="212"/>
                </a:lnTo>
                <a:cubicBezTo>
                  <a:pt x="14495" y="81"/>
                  <a:pt x="14372" y="0"/>
                  <a:pt x="14236" y="0"/>
                </a:cubicBezTo>
                <a:cubicBezTo>
                  <a:pt x="13965" y="0"/>
                  <a:pt x="13745" y="322"/>
                  <a:pt x="13745" y="720"/>
                </a:cubicBezTo>
                <a:lnTo>
                  <a:pt x="13745" y="7200"/>
                </a:lnTo>
                <a:lnTo>
                  <a:pt x="1964" y="7200"/>
                </a:lnTo>
                <a:cubicBezTo>
                  <a:pt x="879" y="7200"/>
                  <a:pt x="0" y="8490"/>
                  <a:pt x="0" y="10080"/>
                </a:cubicBezTo>
                <a:lnTo>
                  <a:pt x="0" y="11520"/>
                </a:lnTo>
                <a:cubicBezTo>
                  <a:pt x="0" y="13110"/>
                  <a:pt x="879" y="14400"/>
                  <a:pt x="1964" y="14400"/>
                </a:cubicBezTo>
                <a:lnTo>
                  <a:pt x="13745" y="14400"/>
                </a:lnTo>
                <a:lnTo>
                  <a:pt x="13745" y="20880"/>
                </a:lnTo>
                <a:cubicBezTo>
                  <a:pt x="13745" y="21278"/>
                  <a:pt x="13965" y="21600"/>
                  <a:pt x="14236" y="21600"/>
                </a:cubicBezTo>
                <a:cubicBezTo>
                  <a:pt x="14372" y="21600"/>
                  <a:pt x="14495" y="21520"/>
                  <a:pt x="14583" y="21389"/>
                </a:cubicBezTo>
                <a:lnTo>
                  <a:pt x="21456" y="11310"/>
                </a:lnTo>
                <a:cubicBezTo>
                  <a:pt x="21545" y="11180"/>
                  <a:pt x="21600" y="11000"/>
                  <a:pt x="21600" y="10800"/>
                </a:cubicBezTo>
                <a:cubicBezTo>
                  <a:pt x="21600" y="10601"/>
                  <a:pt x="21545" y="10421"/>
                  <a:pt x="21456" y="1029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1" name="Shape 2921"/>
          <p:cNvSpPr/>
          <p:nvPr/>
        </p:nvSpPr>
        <p:spPr>
          <a:xfrm>
            <a:off x="21032121" y="2866200"/>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21402" y="5052"/>
                </a:moveTo>
                <a:lnTo>
                  <a:pt x="14652" y="144"/>
                </a:lnTo>
                <a:cubicBezTo>
                  <a:pt x="14530" y="55"/>
                  <a:pt x="14362" y="0"/>
                  <a:pt x="14175" y="0"/>
                </a:cubicBezTo>
                <a:cubicBezTo>
                  <a:pt x="13802" y="0"/>
                  <a:pt x="13500" y="220"/>
                  <a:pt x="13500" y="491"/>
                </a:cubicBezTo>
                <a:cubicBezTo>
                  <a:pt x="13500" y="627"/>
                  <a:pt x="13576" y="749"/>
                  <a:pt x="13698" y="838"/>
                </a:cubicBezTo>
                <a:lnTo>
                  <a:pt x="19296" y="4909"/>
                </a:lnTo>
                <a:lnTo>
                  <a:pt x="675" y="4909"/>
                </a:lnTo>
                <a:cubicBezTo>
                  <a:pt x="302" y="4909"/>
                  <a:pt x="0" y="5129"/>
                  <a:pt x="0" y="5400"/>
                </a:cubicBezTo>
                <a:lnTo>
                  <a:pt x="0" y="21109"/>
                </a:lnTo>
                <a:cubicBezTo>
                  <a:pt x="0" y="21380"/>
                  <a:pt x="302" y="21600"/>
                  <a:pt x="675" y="21600"/>
                </a:cubicBezTo>
                <a:cubicBezTo>
                  <a:pt x="1048" y="21600"/>
                  <a:pt x="1350" y="21380"/>
                  <a:pt x="1350" y="21109"/>
                </a:cubicBezTo>
                <a:lnTo>
                  <a:pt x="1350" y="5891"/>
                </a:lnTo>
                <a:lnTo>
                  <a:pt x="19296" y="5891"/>
                </a:lnTo>
                <a:lnTo>
                  <a:pt x="13698" y="9962"/>
                </a:lnTo>
                <a:cubicBezTo>
                  <a:pt x="13575" y="10051"/>
                  <a:pt x="13500" y="10173"/>
                  <a:pt x="13500" y="10309"/>
                </a:cubicBezTo>
                <a:cubicBezTo>
                  <a:pt x="13500" y="10580"/>
                  <a:pt x="13802" y="10800"/>
                  <a:pt x="14175" y="10800"/>
                </a:cubicBezTo>
                <a:cubicBezTo>
                  <a:pt x="14362" y="10800"/>
                  <a:pt x="14531" y="10745"/>
                  <a:pt x="14653" y="10656"/>
                </a:cubicBezTo>
                <a:lnTo>
                  <a:pt x="21402" y="5747"/>
                </a:lnTo>
                <a:cubicBezTo>
                  <a:pt x="21525" y="5658"/>
                  <a:pt x="21600" y="5536"/>
                  <a:pt x="21600" y="5400"/>
                </a:cubicBezTo>
                <a:cubicBezTo>
                  <a:pt x="21600" y="5264"/>
                  <a:pt x="21524" y="5142"/>
                  <a:pt x="21402" y="505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2" name="Shape 2922"/>
          <p:cNvSpPr/>
          <p:nvPr/>
        </p:nvSpPr>
        <p:spPr>
          <a:xfrm>
            <a:off x="22022463" y="2942380"/>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6691" y="12546"/>
                </a:moveTo>
                <a:lnTo>
                  <a:pt x="16691" y="2304"/>
                </a:lnTo>
                <a:lnTo>
                  <a:pt x="20415" y="7425"/>
                </a:lnTo>
                <a:cubicBezTo>
                  <a:pt x="20415" y="7425"/>
                  <a:pt x="16691" y="12546"/>
                  <a:pt x="16691" y="12546"/>
                </a:cubicBezTo>
                <a:close/>
                <a:moveTo>
                  <a:pt x="21456" y="6948"/>
                </a:moveTo>
                <a:lnTo>
                  <a:pt x="16548" y="198"/>
                </a:lnTo>
                <a:cubicBezTo>
                  <a:pt x="16458" y="76"/>
                  <a:pt x="16336" y="0"/>
                  <a:pt x="16200" y="0"/>
                </a:cubicBezTo>
                <a:cubicBezTo>
                  <a:pt x="15929" y="0"/>
                  <a:pt x="15709" y="302"/>
                  <a:pt x="15709" y="675"/>
                </a:cubicBezTo>
                <a:lnTo>
                  <a:pt x="15709" y="6750"/>
                </a:lnTo>
                <a:lnTo>
                  <a:pt x="491" y="6750"/>
                </a:lnTo>
                <a:cubicBezTo>
                  <a:pt x="220" y="6750"/>
                  <a:pt x="0" y="7052"/>
                  <a:pt x="0" y="7425"/>
                </a:cubicBezTo>
                <a:lnTo>
                  <a:pt x="0" y="20925"/>
                </a:lnTo>
                <a:cubicBezTo>
                  <a:pt x="0" y="21298"/>
                  <a:pt x="220" y="21600"/>
                  <a:pt x="491" y="21600"/>
                </a:cubicBezTo>
                <a:cubicBezTo>
                  <a:pt x="762" y="21600"/>
                  <a:pt x="982" y="21298"/>
                  <a:pt x="982" y="20925"/>
                </a:cubicBezTo>
                <a:lnTo>
                  <a:pt x="982" y="8100"/>
                </a:lnTo>
                <a:lnTo>
                  <a:pt x="15709" y="8100"/>
                </a:lnTo>
                <a:lnTo>
                  <a:pt x="15709" y="14175"/>
                </a:lnTo>
                <a:cubicBezTo>
                  <a:pt x="15709" y="14548"/>
                  <a:pt x="15929" y="14850"/>
                  <a:pt x="16200" y="14850"/>
                </a:cubicBezTo>
                <a:cubicBezTo>
                  <a:pt x="16336" y="14850"/>
                  <a:pt x="16458" y="14775"/>
                  <a:pt x="16547" y="14652"/>
                </a:cubicBezTo>
                <a:lnTo>
                  <a:pt x="21456" y="7903"/>
                </a:lnTo>
                <a:cubicBezTo>
                  <a:pt x="21545" y="7781"/>
                  <a:pt x="21600" y="7612"/>
                  <a:pt x="21600" y="7425"/>
                </a:cubicBezTo>
                <a:cubicBezTo>
                  <a:pt x="21600" y="7238"/>
                  <a:pt x="21545" y="7070"/>
                  <a:pt x="21456" y="694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3" name="Shape 2923"/>
          <p:cNvSpPr/>
          <p:nvPr/>
        </p:nvSpPr>
        <p:spPr>
          <a:xfrm>
            <a:off x="12423764"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0"/>
                </a:moveTo>
                <a:lnTo>
                  <a:pt x="14236" y="0"/>
                </a:lnTo>
                <a:cubicBezTo>
                  <a:pt x="13966" y="0"/>
                  <a:pt x="13745" y="220"/>
                  <a:pt x="13745" y="491"/>
                </a:cubicBezTo>
                <a:cubicBezTo>
                  <a:pt x="13745" y="762"/>
                  <a:pt x="13966" y="982"/>
                  <a:pt x="14236" y="982"/>
                </a:cubicBezTo>
                <a:lnTo>
                  <a:pt x="19924" y="982"/>
                </a:lnTo>
                <a:lnTo>
                  <a:pt x="11926" y="8980"/>
                </a:lnTo>
                <a:cubicBezTo>
                  <a:pt x="11837" y="9069"/>
                  <a:pt x="11782" y="9192"/>
                  <a:pt x="11782" y="9327"/>
                </a:cubicBezTo>
                <a:cubicBezTo>
                  <a:pt x="11782" y="9599"/>
                  <a:pt x="12002" y="9818"/>
                  <a:pt x="12273" y="9818"/>
                </a:cubicBezTo>
                <a:cubicBezTo>
                  <a:pt x="12408" y="9818"/>
                  <a:pt x="12531" y="9764"/>
                  <a:pt x="12620" y="9674"/>
                </a:cubicBezTo>
                <a:lnTo>
                  <a:pt x="20618" y="1676"/>
                </a:lnTo>
                <a:lnTo>
                  <a:pt x="20618" y="7364"/>
                </a:lnTo>
                <a:cubicBezTo>
                  <a:pt x="20618" y="7635"/>
                  <a:pt x="20838" y="7855"/>
                  <a:pt x="21109" y="7855"/>
                </a:cubicBezTo>
                <a:cubicBezTo>
                  <a:pt x="21380" y="7855"/>
                  <a:pt x="21600" y="7635"/>
                  <a:pt x="21600" y="7364"/>
                </a:cubicBezTo>
                <a:lnTo>
                  <a:pt x="21600" y="491"/>
                </a:lnTo>
                <a:cubicBezTo>
                  <a:pt x="21600" y="220"/>
                  <a:pt x="21380" y="0"/>
                  <a:pt x="21109" y="0"/>
                </a:cubicBezTo>
                <a:moveTo>
                  <a:pt x="9327" y="11782"/>
                </a:moveTo>
                <a:cubicBezTo>
                  <a:pt x="9192" y="11782"/>
                  <a:pt x="9069" y="11837"/>
                  <a:pt x="8980" y="11926"/>
                </a:cubicBezTo>
                <a:lnTo>
                  <a:pt x="982" y="19924"/>
                </a:lnTo>
                <a:lnTo>
                  <a:pt x="982" y="14236"/>
                </a:lnTo>
                <a:cubicBezTo>
                  <a:pt x="982" y="13966"/>
                  <a:pt x="762" y="13745"/>
                  <a:pt x="491" y="13745"/>
                </a:cubicBezTo>
                <a:cubicBezTo>
                  <a:pt x="220" y="13745"/>
                  <a:pt x="0" y="13966"/>
                  <a:pt x="0" y="14236"/>
                </a:cubicBezTo>
                <a:lnTo>
                  <a:pt x="0" y="21109"/>
                </a:lnTo>
                <a:cubicBezTo>
                  <a:pt x="0" y="21380"/>
                  <a:pt x="220" y="21600"/>
                  <a:pt x="491" y="21600"/>
                </a:cubicBezTo>
                <a:lnTo>
                  <a:pt x="7364" y="21600"/>
                </a:lnTo>
                <a:cubicBezTo>
                  <a:pt x="7634" y="21600"/>
                  <a:pt x="7855" y="21380"/>
                  <a:pt x="7855" y="21109"/>
                </a:cubicBezTo>
                <a:cubicBezTo>
                  <a:pt x="7855" y="20838"/>
                  <a:pt x="7634" y="20618"/>
                  <a:pt x="7364" y="20618"/>
                </a:cubicBezTo>
                <a:lnTo>
                  <a:pt x="1676" y="20618"/>
                </a:lnTo>
                <a:lnTo>
                  <a:pt x="9674" y="12620"/>
                </a:lnTo>
                <a:cubicBezTo>
                  <a:pt x="9763" y="12531"/>
                  <a:pt x="9818" y="12408"/>
                  <a:pt x="9818" y="12273"/>
                </a:cubicBezTo>
                <a:cubicBezTo>
                  <a:pt x="9818" y="12002"/>
                  <a:pt x="9598" y="11782"/>
                  <a:pt x="9327"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4" name="Shape 2924"/>
          <p:cNvSpPr/>
          <p:nvPr/>
        </p:nvSpPr>
        <p:spPr>
          <a:xfrm>
            <a:off x="13490286"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600" y="491"/>
                </a:moveTo>
                <a:cubicBezTo>
                  <a:pt x="21600" y="220"/>
                  <a:pt x="21380" y="0"/>
                  <a:pt x="21109" y="0"/>
                </a:cubicBezTo>
                <a:cubicBezTo>
                  <a:pt x="20974" y="0"/>
                  <a:pt x="20851" y="55"/>
                  <a:pt x="20762" y="144"/>
                </a:cubicBezTo>
                <a:lnTo>
                  <a:pt x="12764" y="8142"/>
                </a:lnTo>
                <a:lnTo>
                  <a:pt x="12764" y="2455"/>
                </a:lnTo>
                <a:cubicBezTo>
                  <a:pt x="12764" y="2184"/>
                  <a:pt x="12544" y="1964"/>
                  <a:pt x="12273" y="1964"/>
                </a:cubicBezTo>
                <a:cubicBezTo>
                  <a:pt x="12002" y="1964"/>
                  <a:pt x="11782" y="2184"/>
                  <a:pt x="11782" y="2455"/>
                </a:cubicBezTo>
                <a:lnTo>
                  <a:pt x="11782" y="9327"/>
                </a:lnTo>
                <a:cubicBezTo>
                  <a:pt x="11782" y="9599"/>
                  <a:pt x="12002" y="9818"/>
                  <a:pt x="12273" y="9818"/>
                </a:cubicBezTo>
                <a:lnTo>
                  <a:pt x="19145" y="9818"/>
                </a:lnTo>
                <a:cubicBezTo>
                  <a:pt x="19416" y="9818"/>
                  <a:pt x="19636" y="9599"/>
                  <a:pt x="19636" y="9327"/>
                </a:cubicBezTo>
                <a:cubicBezTo>
                  <a:pt x="19636" y="9056"/>
                  <a:pt x="19416" y="8836"/>
                  <a:pt x="19145" y="8836"/>
                </a:cubicBezTo>
                <a:lnTo>
                  <a:pt x="13458" y="8836"/>
                </a:lnTo>
                <a:lnTo>
                  <a:pt x="21456" y="838"/>
                </a:lnTo>
                <a:cubicBezTo>
                  <a:pt x="21545" y="750"/>
                  <a:pt x="21600" y="627"/>
                  <a:pt x="21600" y="491"/>
                </a:cubicBezTo>
                <a:moveTo>
                  <a:pt x="9327" y="11782"/>
                </a:moveTo>
                <a:lnTo>
                  <a:pt x="2455" y="11782"/>
                </a:lnTo>
                <a:cubicBezTo>
                  <a:pt x="2184" y="11782"/>
                  <a:pt x="1964" y="12002"/>
                  <a:pt x="1964" y="12273"/>
                </a:cubicBezTo>
                <a:cubicBezTo>
                  <a:pt x="1964" y="12544"/>
                  <a:pt x="2184" y="12764"/>
                  <a:pt x="2455" y="12764"/>
                </a:cubicBezTo>
                <a:lnTo>
                  <a:pt x="8142" y="12764"/>
                </a:lnTo>
                <a:lnTo>
                  <a:pt x="144" y="20762"/>
                </a:lnTo>
                <a:cubicBezTo>
                  <a:pt x="55" y="20851"/>
                  <a:pt x="0" y="20973"/>
                  <a:pt x="0" y="21109"/>
                </a:cubicBezTo>
                <a:cubicBezTo>
                  <a:pt x="0" y="21380"/>
                  <a:pt x="220" y="21600"/>
                  <a:pt x="491" y="21600"/>
                </a:cubicBezTo>
                <a:cubicBezTo>
                  <a:pt x="626" y="21600"/>
                  <a:pt x="749" y="21545"/>
                  <a:pt x="838" y="21456"/>
                </a:cubicBezTo>
                <a:lnTo>
                  <a:pt x="8836" y="13458"/>
                </a:lnTo>
                <a:lnTo>
                  <a:pt x="8836" y="19145"/>
                </a:lnTo>
                <a:cubicBezTo>
                  <a:pt x="8836" y="19417"/>
                  <a:pt x="9056" y="19636"/>
                  <a:pt x="9327" y="19636"/>
                </a:cubicBezTo>
                <a:cubicBezTo>
                  <a:pt x="9598" y="19636"/>
                  <a:pt x="9818" y="19417"/>
                  <a:pt x="9818" y="19145"/>
                </a:cubicBezTo>
                <a:lnTo>
                  <a:pt x="9818" y="12273"/>
                </a:lnTo>
                <a:cubicBezTo>
                  <a:pt x="9818" y="12002"/>
                  <a:pt x="9598" y="11782"/>
                  <a:pt x="9327"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5" name="Shape 2925"/>
          <p:cNvSpPr/>
          <p:nvPr/>
        </p:nvSpPr>
        <p:spPr>
          <a:xfrm>
            <a:off x="14556808"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109" y="0"/>
                </a:moveTo>
                <a:lnTo>
                  <a:pt x="16200" y="0"/>
                </a:lnTo>
                <a:cubicBezTo>
                  <a:pt x="15929" y="0"/>
                  <a:pt x="15709" y="220"/>
                  <a:pt x="15709" y="491"/>
                </a:cubicBezTo>
                <a:cubicBezTo>
                  <a:pt x="15709" y="762"/>
                  <a:pt x="15929" y="982"/>
                  <a:pt x="16200" y="982"/>
                </a:cubicBezTo>
                <a:lnTo>
                  <a:pt x="19924" y="982"/>
                </a:lnTo>
                <a:lnTo>
                  <a:pt x="6035" y="14871"/>
                </a:lnTo>
                <a:cubicBezTo>
                  <a:pt x="5946" y="14960"/>
                  <a:pt x="5891" y="15083"/>
                  <a:pt x="5891" y="15218"/>
                </a:cubicBezTo>
                <a:cubicBezTo>
                  <a:pt x="5891" y="15489"/>
                  <a:pt x="6111" y="15709"/>
                  <a:pt x="6382" y="15709"/>
                </a:cubicBezTo>
                <a:cubicBezTo>
                  <a:pt x="6517" y="15709"/>
                  <a:pt x="6640" y="15654"/>
                  <a:pt x="6729" y="15565"/>
                </a:cubicBezTo>
                <a:lnTo>
                  <a:pt x="20618" y="1676"/>
                </a:lnTo>
                <a:lnTo>
                  <a:pt x="20618" y="5400"/>
                </a:lnTo>
                <a:cubicBezTo>
                  <a:pt x="20618" y="5671"/>
                  <a:pt x="20838" y="5890"/>
                  <a:pt x="21109" y="5890"/>
                </a:cubicBezTo>
                <a:cubicBezTo>
                  <a:pt x="21380" y="5890"/>
                  <a:pt x="21600" y="5671"/>
                  <a:pt x="21600" y="5400"/>
                </a:cubicBezTo>
                <a:lnTo>
                  <a:pt x="21600" y="491"/>
                </a:lnTo>
                <a:cubicBezTo>
                  <a:pt x="21600" y="220"/>
                  <a:pt x="21380" y="0"/>
                  <a:pt x="21109" y="0"/>
                </a:cubicBezTo>
                <a:moveTo>
                  <a:pt x="17182" y="6873"/>
                </a:moveTo>
                <a:cubicBezTo>
                  <a:pt x="16911" y="6873"/>
                  <a:pt x="16691" y="7092"/>
                  <a:pt x="16691" y="7364"/>
                </a:cubicBezTo>
                <a:lnTo>
                  <a:pt x="16691" y="20618"/>
                </a:lnTo>
                <a:lnTo>
                  <a:pt x="982" y="20618"/>
                </a:lnTo>
                <a:lnTo>
                  <a:pt x="982" y="4909"/>
                </a:lnTo>
                <a:lnTo>
                  <a:pt x="14236" y="4909"/>
                </a:lnTo>
                <a:cubicBezTo>
                  <a:pt x="14507" y="4909"/>
                  <a:pt x="14727" y="4689"/>
                  <a:pt x="14727" y="4418"/>
                </a:cubicBezTo>
                <a:cubicBezTo>
                  <a:pt x="14727" y="4147"/>
                  <a:pt x="14507" y="3927"/>
                  <a:pt x="14236" y="3927"/>
                </a:cubicBezTo>
                <a:lnTo>
                  <a:pt x="491" y="3927"/>
                </a:lnTo>
                <a:cubicBezTo>
                  <a:pt x="220" y="3927"/>
                  <a:pt x="0" y="4147"/>
                  <a:pt x="0" y="4418"/>
                </a:cubicBezTo>
                <a:lnTo>
                  <a:pt x="0" y="21109"/>
                </a:lnTo>
                <a:cubicBezTo>
                  <a:pt x="0" y="21380"/>
                  <a:pt x="220" y="21600"/>
                  <a:pt x="491" y="21600"/>
                </a:cubicBezTo>
                <a:lnTo>
                  <a:pt x="17182" y="21600"/>
                </a:lnTo>
                <a:cubicBezTo>
                  <a:pt x="17453" y="21600"/>
                  <a:pt x="17673" y="21380"/>
                  <a:pt x="17673" y="21109"/>
                </a:cubicBezTo>
                <a:lnTo>
                  <a:pt x="17673" y="7364"/>
                </a:lnTo>
                <a:cubicBezTo>
                  <a:pt x="17673" y="7092"/>
                  <a:pt x="17453" y="6873"/>
                  <a:pt x="17182" y="6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6" name="Shape 2926"/>
          <p:cNvSpPr/>
          <p:nvPr/>
        </p:nvSpPr>
        <p:spPr>
          <a:xfrm>
            <a:off x="15623330"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20383"/>
                </a:moveTo>
                <a:lnTo>
                  <a:pt x="11424" y="15709"/>
                </a:lnTo>
                <a:lnTo>
                  <a:pt x="13255" y="15709"/>
                </a:lnTo>
                <a:cubicBezTo>
                  <a:pt x="13525" y="15709"/>
                  <a:pt x="13745" y="15490"/>
                  <a:pt x="13745" y="15218"/>
                </a:cubicBezTo>
                <a:lnTo>
                  <a:pt x="13745" y="14727"/>
                </a:lnTo>
                <a:cubicBezTo>
                  <a:pt x="13635" y="12724"/>
                  <a:pt x="12844" y="5590"/>
                  <a:pt x="7448" y="1949"/>
                </a:cubicBezTo>
                <a:cubicBezTo>
                  <a:pt x="16407" y="4809"/>
                  <a:pt x="17536" y="12588"/>
                  <a:pt x="17673" y="14727"/>
                </a:cubicBezTo>
                <a:lnTo>
                  <a:pt x="17673" y="15218"/>
                </a:lnTo>
                <a:cubicBezTo>
                  <a:pt x="17673" y="15490"/>
                  <a:pt x="17893" y="15709"/>
                  <a:pt x="18164" y="15709"/>
                </a:cubicBezTo>
                <a:lnTo>
                  <a:pt x="19994" y="15709"/>
                </a:lnTo>
                <a:cubicBezTo>
                  <a:pt x="19994" y="15709"/>
                  <a:pt x="15709" y="20383"/>
                  <a:pt x="15709" y="20383"/>
                </a:cubicBezTo>
                <a:close/>
                <a:moveTo>
                  <a:pt x="21109" y="14727"/>
                </a:moveTo>
                <a:lnTo>
                  <a:pt x="18658" y="14727"/>
                </a:lnTo>
                <a:cubicBezTo>
                  <a:pt x="18450" y="12130"/>
                  <a:pt x="16610" y="0"/>
                  <a:pt x="491" y="0"/>
                </a:cubicBezTo>
                <a:cubicBezTo>
                  <a:pt x="219" y="0"/>
                  <a:pt x="0" y="220"/>
                  <a:pt x="0" y="491"/>
                </a:cubicBezTo>
                <a:cubicBezTo>
                  <a:pt x="0" y="762"/>
                  <a:pt x="219" y="982"/>
                  <a:pt x="491" y="982"/>
                </a:cubicBezTo>
                <a:cubicBezTo>
                  <a:pt x="5558" y="982"/>
                  <a:pt x="9160" y="3417"/>
                  <a:pt x="11196" y="8250"/>
                </a:cubicBezTo>
                <a:cubicBezTo>
                  <a:pt x="12394" y="11093"/>
                  <a:pt x="12657" y="13684"/>
                  <a:pt x="12715" y="14727"/>
                </a:cubicBezTo>
                <a:lnTo>
                  <a:pt x="10309" y="14727"/>
                </a:lnTo>
                <a:cubicBezTo>
                  <a:pt x="10038" y="14727"/>
                  <a:pt x="9818" y="14947"/>
                  <a:pt x="9818" y="15218"/>
                </a:cubicBezTo>
                <a:cubicBezTo>
                  <a:pt x="9818" y="15354"/>
                  <a:pt x="9873" y="15477"/>
                  <a:pt x="9962" y="15566"/>
                </a:cubicBezTo>
                <a:lnTo>
                  <a:pt x="15362" y="21456"/>
                </a:lnTo>
                <a:cubicBezTo>
                  <a:pt x="15450" y="21545"/>
                  <a:pt x="15574" y="21600"/>
                  <a:pt x="15709" y="21600"/>
                </a:cubicBezTo>
                <a:cubicBezTo>
                  <a:pt x="15845" y="21600"/>
                  <a:pt x="15967" y="21545"/>
                  <a:pt x="16056" y="21456"/>
                </a:cubicBezTo>
                <a:lnTo>
                  <a:pt x="21456" y="15566"/>
                </a:lnTo>
                <a:cubicBezTo>
                  <a:pt x="21545" y="15477"/>
                  <a:pt x="21600" y="15354"/>
                  <a:pt x="21600" y="15218"/>
                </a:cubicBezTo>
                <a:cubicBezTo>
                  <a:pt x="21600" y="14947"/>
                  <a:pt x="21380" y="14727"/>
                  <a:pt x="21109" y="147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7" name="Shape 2927"/>
          <p:cNvSpPr/>
          <p:nvPr/>
        </p:nvSpPr>
        <p:spPr>
          <a:xfrm>
            <a:off x="16689852"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8164" y="5891"/>
                </a:moveTo>
                <a:cubicBezTo>
                  <a:pt x="17893" y="5891"/>
                  <a:pt x="17673" y="6111"/>
                  <a:pt x="17673" y="6382"/>
                </a:cubicBezTo>
                <a:lnTo>
                  <a:pt x="17673" y="6873"/>
                </a:lnTo>
                <a:cubicBezTo>
                  <a:pt x="17536" y="9012"/>
                  <a:pt x="16407" y="16791"/>
                  <a:pt x="7448" y="19651"/>
                </a:cubicBezTo>
                <a:cubicBezTo>
                  <a:pt x="12844" y="16010"/>
                  <a:pt x="13635" y="8876"/>
                  <a:pt x="13745" y="6873"/>
                </a:cubicBezTo>
                <a:lnTo>
                  <a:pt x="13745" y="6382"/>
                </a:lnTo>
                <a:cubicBezTo>
                  <a:pt x="13745" y="6111"/>
                  <a:pt x="13525" y="5891"/>
                  <a:pt x="13255" y="5891"/>
                </a:cubicBezTo>
                <a:lnTo>
                  <a:pt x="11424" y="5891"/>
                </a:lnTo>
                <a:lnTo>
                  <a:pt x="15709" y="1217"/>
                </a:lnTo>
                <a:lnTo>
                  <a:pt x="19994" y="5891"/>
                </a:lnTo>
                <a:cubicBezTo>
                  <a:pt x="19994" y="5891"/>
                  <a:pt x="18164" y="5891"/>
                  <a:pt x="18164" y="5891"/>
                </a:cubicBezTo>
                <a:close/>
                <a:moveTo>
                  <a:pt x="21456" y="6035"/>
                </a:moveTo>
                <a:lnTo>
                  <a:pt x="16056" y="144"/>
                </a:lnTo>
                <a:cubicBezTo>
                  <a:pt x="15967" y="55"/>
                  <a:pt x="15845" y="0"/>
                  <a:pt x="15709" y="0"/>
                </a:cubicBezTo>
                <a:cubicBezTo>
                  <a:pt x="15573" y="0"/>
                  <a:pt x="15450" y="55"/>
                  <a:pt x="15362" y="144"/>
                </a:cubicBezTo>
                <a:lnTo>
                  <a:pt x="9962" y="6035"/>
                </a:lnTo>
                <a:cubicBezTo>
                  <a:pt x="9873" y="6124"/>
                  <a:pt x="9818" y="6247"/>
                  <a:pt x="9818" y="6382"/>
                </a:cubicBezTo>
                <a:cubicBezTo>
                  <a:pt x="9818" y="6653"/>
                  <a:pt x="10038" y="6873"/>
                  <a:pt x="10309" y="6873"/>
                </a:cubicBezTo>
                <a:lnTo>
                  <a:pt x="12715" y="6873"/>
                </a:lnTo>
                <a:cubicBezTo>
                  <a:pt x="12657" y="7916"/>
                  <a:pt x="12394" y="10507"/>
                  <a:pt x="11196" y="13351"/>
                </a:cubicBezTo>
                <a:cubicBezTo>
                  <a:pt x="9160" y="18184"/>
                  <a:pt x="5558" y="20618"/>
                  <a:pt x="491" y="20618"/>
                </a:cubicBezTo>
                <a:cubicBezTo>
                  <a:pt x="219" y="20618"/>
                  <a:pt x="0" y="20838"/>
                  <a:pt x="0" y="21109"/>
                </a:cubicBezTo>
                <a:cubicBezTo>
                  <a:pt x="0" y="21380"/>
                  <a:pt x="219" y="21600"/>
                  <a:pt x="491" y="21600"/>
                </a:cubicBezTo>
                <a:cubicBezTo>
                  <a:pt x="16610" y="21600"/>
                  <a:pt x="18450" y="9470"/>
                  <a:pt x="18658" y="6873"/>
                </a:cubicBezTo>
                <a:lnTo>
                  <a:pt x="21109" y="6873"/>
                </a:lnTo>
                <a:cubicBezTo>
                  <a:pt x="21380" y="6873"/>
                  <a:pt x="21600" y="6653"/>
                  <a:pt x="21600" y="6382"/>
                </a:cubicBezTo>
                <a:cubicBezTo>
                  <a:pt x="21600" y="6247"/>
                  <a:pt x="21545" y="6124"/>
                  <a:pt x="21456" y="603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8" name="Shape 2928"/>
          <p:cNvSpPr/>
          <p:nvPr/>
        </p:nvSpPr>
        <p:spPr>
          <a:xfrm>
            <a:off x="17756374"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6873" y="7855"/>
                </a:moveTo>
                <a:lnTo>
                  <a:pt x="6382" y="7855"/>
                </a:lnTo>
                <a:cubicBezTo>
                  <a:pt x="6110" y="7855"/>
                  <a:pt x="5891" y="8075"/>
                  <a:pt x="5891" y="8345"/>
                </a:cubicBezTo>
                <a:lnTo>
                  <a:pt x="5891" y="10176"/>
                </a:lnTo>
                <a:lnTo>
                  <a:pt x="1216" y="5891"/>
                </a:lnTo>
                <a:lnTo>
                  <a:pt x="5891" y="1606"/>
                </a:lnTo>
                <a:lnTo>
                  <a:pt x="5891" y="3436"/>
                </a:lnTo>
                <a:cubicBezTo>
                  <a:pt x="5891" y="3708"/>
                  <a:pt x="6110" y="3927"/>
                  <a:pt x="6382" y="3927"/>
                </a:cubicBezTo>
                <a:lnTo>
                  <a:pt x="6873" y="3927"/>
                </a:lnTo>
                <a:cubicBezTo>
                  <a:pt x="9012" y="4064"/>
                  <a:pt x="16791" y="5193"/>
                  <a:pt x="19651" y="14152"/>
                </a:cubicBezTo>
                <a:cubicBezTo>
                  <a:pt x="16010" y="8756"/>
                  <a:pt x="8876" y="7965"/>
                  <a:pt x="6873" y="7855"/>
                </a:cubicBezTo>
                <a:moveTo>
                  <a:pt x="6873" y="2942"/>
                </a:moveTo>
                <a:lnTo>
                  <a:pt x="6873" y="491"/>
                </a:lnTo>
                <a:cubicBezTo>
                  <a:pt x="6873" y="220"/>
                  <a:pt x="6653" y="0"/>
                  <a:pt x="6382" y="0"/>
                </a:cubicBezTo>
                <a:cubicBezTo>
                  <a:pt x="6246" y="0"/>
                  <a:pt x="6123" y="55"/>
                  <a:pt x="6035" y="144"/>
                </a:cubicBezTo>
                <a:lnTo>
                  <a:pt x="144" y="5544"/>
                </a:lnTo>
                <a:cubicBezTo>
                  <a:pt x="55" y="5633"/>
                  <a:pt x="0" y="5756"/>
                  <a:pt x="0" y="5891"/>
                </a:cubicBezTo>
                <a:cubicBezTo>
                  <a:pt x="0" y="6027"/>
                  <a:pt x="55" y="6150"/>
                  <a:pt x="144" y="6238"/>
                </a:cubicBezTo>
                <a:lnTo>
                  <a:pt x="6035" y="11638"/>
                </a:lnTo>
                <a:cubicBezTo>
                  <a:pt x="6123" y="11727"/>
                  <a:pt x="6246" y="11782"/>
                  <a:pt x="6382" y="11782"/>
                </a:cubicBezTo>
                <a:cubicBezTo>
                  <a:pt x="6653" y="11782"/>
                  <a:pt x="6873" y="11562"/>
                  <a:pt x="6873" y="11291"/>
                </a:cubicBezTo>
                <a:lnTo>
                  <a:pt x="6873" y="8884"/>
                </a:lnTo>
                <a:cubicBezTo>
                  <a:pt x="7916" y="8943"/>
                  <a:pt x="10507" y="9206"/>
                  <a:pt x="13350" y="10404"/>
                </a:cubicBezTo>
                <a:cubicBezTo>
                  <a:pt x="18183" y="12440"/>
                  <a:pt x="20618" y="16042"/>
                  <a:pt x="20618" y="21109"/>
                </a:cubicBezTo>
                <a:cubicBezTo>
                  <a:pt x="20618" y="21380"/>
                  <a:pt x="20838" y="21600"/>
                  <a:pt x="21109" y="21600"/>
                </a:cubicBezTo>
                <a:cubicBezTo>
                  <a:pt x="21380" y="21600"/>
                  <a:pt x="21600" y="21380"/>
                  <a:pt x="21600" y="21109"/>
                </a:cubicBezTo>
                <a:cubicBezTo>
                  <a:pt x="21600" y="4990"/>
                  <a:pt x="9470" y="3150"/>
                  <a:pt x="6873" y="294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29" name="Shape 2929"/>
          <p:cNvSpPr/>
          <p:nvPr/>
        </p:nvSpPr>
        <p:spPr>
          <a:xfrm>
            <a:off x="18822897" y="3932722"/>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0176"/>
                </a:moveTo>
                <a:lnTo>
                  <a:pt x="15709" y="8345"/>
                </a:lnTo>
                <a:cubicBezTo>
                  <a:pt x="15709" y="8075"/>
                  <a:pt x="15490" y="7855"/>
                  <a:pt x="15218" y="7855"/>
                </a:cubicBezTo>
                <a:lnTo>
                  <a:pt x="14727" y="7855"/>
                </a:lnTo>
                <a:cubicBezTo>
                  <a:pt x="12724" y="7965"/>
                  <a:pt x="5590" y="8756"/>
                  <a:pt x="1949" y="14152"/>
                </a:cubicBezTo>
                <a:cubicBezTo>
                  <a:pt x="4809" y="5193"/>
                  <a:pt x="12588" y="4064"/>
                  <a:pt x="14727" y="3927"/>
                </a:cubicBezTo>
                <a:lnTo>
                  <a:pt x="15218" y="3927"/>
                </a:lnTo>
                <a:cubicBezTo>
                  <a:pt x="15490" y="3927"/>
                  <a:pt x="15709" y="3708"/>
                  <a:pt x="15709" y="3436"/>
                </a:cubicBezTo>
                <a:lnTo>
                  <a:pt x="15709" y="1606"/>
                </a:lnTo>
                <a:lnTo>
                  <a:pt x="20383" y="5891"/>
                </a:lnTo>
                <a:cubicBezTo>
                  <a:pt x="20383" y="5891"/>
                  <a:pt x="15709" y="10176"/>
                  <a:pt x="15709" y="10176"/>
                </a:cubicBezTo>
                <a:close/>
                <a:moveTo>
                  <a:pt x="21456" y="5544"/>
                </a:moveTo>
                <a:lnTo>
                  <a:pt x="15565" y="144"/>
                </a:lnTo>
                <a:cubicBezTo>
                  <a:pt x="15477" y="55"/>
                  <a:pt x="15354" y="0"/>
                  <a:pt x="15218" y="0"/>
                </a:cubicBezTo>
                <a:cubicBezTo>
                  <a:pt x="14947" y="0"/>
                  <a:pt x="14727" y="220"/>
                  <a:pt x="14727" y="491"/>
                </a:cubicBezTo>
                <a:lnTo>
                  <a:pt x="14727" y="2942"/>
                </a:lnTo>
                <a:cubicBezTo>
                  <a:pt x="12130" y="3150"/>
                  <a:pt x="0" y="4991"/>
                  <a:pt x="0" y="21109"/>
                </a:cubicBezTo>
                <a:cubicBezTo>
                  <a:pt x="0" y="21380"/>
                  <a:pt x="220" y="21600"/>
                  <a:pt x="491" y="21600"/>
                </a:cubicBezTo>
                <a:cubicBezTo>
                  <a:pt x="762" y="21600"/>
                  <a:pt x="982" y="21380"/>
                  <a:pt x="982" y="21109"/>
                </a:cubicBezTo>
                <a:cubicBezTo>
                  <a:pt x="982" y="16042"/>
                  <a:pt x="3417" y="12440"/>
                  <a:pt x="8250" y="10404"/>
                </a:cubicBezTo>
                <a:cubicBezTo>
                  <a:pt x="11093" y="9206"/>
                  <a:pt x="13684" y="8943"/>
                  <a:pt x="14727" y="8884"/>
                </a:cubicBezTo>
                <a:lnTo>
                  <a:pt x="14727" y="11291"/>
                </a:lnTo>
                <a:cubicBezTo>
                  <a:pt x="14727" y="11562"/>
                  <a:pt x="14947" y="11782"/>
                  <a:pt x="15218" y="11782"/>
                </a:cubicBezTo>
                <a:cubicBezTo>
                  <a:pt x="15354" y="11782"/>
                  <a:pt x="15477" y="11727"/>
                  <a:pt x="15565" y="11638"/>
                </a:cubicBezTo>
                <a:lnTo>
                  <a:pt x="21456" y="6238"/>
                </a:lnTo>
                <a:cubicBezTo>
                  <a:pt x="21545" y="6150"/>
                  <a:pt x="21600" y="6027"/>
                  <a:pt x="21600" y="5891"/>
                </a:cubicBezTo>
                <a:cubicBezTo>
                  <a:pt x="21600" y="5756"/>
                  <a:pt x="21545" y="5633"/>
                  <a:pt x="21456" y="554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0" name="Shape 2930"/>
          <p:cNvSpPr/>
          <p:nvPr/>
        </p:nvSpPr>
        <p:spPr>
          <a:xfrm>
            <a:off x="19889419" y="4034295"/>
            <a:ext cx="558655" cy="355508"/>
          </a:xfrm>
          <a:custGeom>
            <a:avLst/>
            <a:gdLst/>
            <a:ahLst/>
            <a:cxnLst>
              <a:cxn ang="0">
                <a:pos x="wd2" y="hd2"/>
              </a:cxn>
              <a:cxn ang="5400000">
                <a:pos x="wd2" y="hd2"/>
              </a:cxn>
              <a:cxn ang="10800000">
                <a:pos x="wd2" y="hd2"/>
              </a:cxn>
              <a:cxn ang="16200000">
                <a:pos x="wd2" y="hd2"/>
              </a:cxn>
            </a:cxnLst>
            <a:rect l="0" t="0" r="r" b="b"/>
            <a:pathLst>
              <a:path w="21600" h="21600" extrusionOk="0">
                <a:moveTo>
                  <a:pt x="15955" y="1543"/>
                </a:moveTo>
                <a:cubicBezTo>
                  <a:pt x="12837" y="1543"/>
                  <a:pt x="10309" y="5515"/>
                  <a:pt x="10309" y="10414"/>
                </a:cubicBezTo>
                <a:lnTo>
                  <a:pt x="10309" y="11186"/>
                </a:lnTo>
                <a:cubicBezTo>
                  <a:pt x="10309" y="15233"/>
                  <a:pt x="8221" y="18514"/>
                  <a:pt x="5645" y="18514"/>
                </a:cubicBezTo>
                <a:cubicBezTo>
                  <a:pt x="3070" y="18514"/>
                  <a:pt x="982" y="15233"/>
                  <a:pt x="982" y="11186"/>
                </a:cubicBezTo>
                <a:lnTo>
                  <a:pt x="982" y="10414"/>
                </a:lnTo>
                <a:cubicBezTo>
                  <a:pt x="982" y="6367"/>
                  <a:pt x="3070" y="3086"/>
                  <a:pt x="5645" y="3086"/>
                </a:cubicBezTo>
                <a:cubicBezTo>
                  <a:pt x="6670" y="3086"/>
                  <a:pt x="7575" y="3630"/>
                  <a:pt x="8321" y="4629"/>
                </a:cubicBezTo>
                <a:lnTo>
                  <a:pt x="6382" y="4629"/>
                </a:lnTo>
                <a:cubicBezTo>
                  <a:pt x="6110" y="4629"/>
                  <a:pt x="5891" y="4974"/>
                  <a:pt x="5891" y="5400"/>
                </a:cubicBezTo>
                <a:cubicBezTo>
                  <a:pt x="5891" y="5826"/>
                  <a:pt x="6110" y="6171"/>
                  <a:pt x="6382" y="6171"/>
                </a:cubicBezTo>
                <a:lnTo>
                  <a:pt x="9327" y="6171"/>
                </a:lnTo>
                <a:cubicBezTo>
                  <a:pt x="9599" y="6171"/>
                  <a:pt x="9818" y="5826"/>
                  <a:pt x="9818" y="5400"/>
                </a:cubicBezTo>
                <a:lnTo>
                  <a:pt x="9818" y="771"/>
                </a:lnTo>
                <a:cubicBezTo>
                  <a:pt x="9818" y="346"/>
                  <a:pt x="9599" y="0"/>
                  <a:pt x="9327" y="0"/>
                </a:cubicBezTo>
                <a:cubicBezTo>
                  <a:pt x="9056" y="0"/>
                  <a:pt x="8836" y="346"/>
                  <a:pt x="8836" y="771"/>
                </a:cubicBezTo>
                <a:lnTo>
                  <a:pt x="8836" y="3321"/>
                </a:lnTo>
                <a:cubicBezTo>
                  <a:pt x="7879" y="2160"/>
                  <a:pt x="6706" y="1543"/>
                  <a:pt x="5645" y="1543"/>
                </a:cubicBezTo>
                <a:cubicBezTo>
                  <a:pt x="2527" y="1543"/>
                  <a:pt x="0" y="5515"/>
                  <a:pt x="0" y="10414"/>
                </a:cubicBezTo>
                <a:lnTo>
                  <a:pt x="0" y="11186"/>
                </a:lnTo>
                <a:cubicBezTo>
                  <a:pt x="0" y="16085"/>
                  <a:pt x="2527" y="20057"/>
                  <a:pt x="5645" y="20057"/>
                </a:cubicBezTo>
                <a:cubicBezTo>
                  <a:pt x="8763" y="20057"/>
                  <a:pt x="11291" y="16085"/>
                  <a:pt x="11291" y="11186"/>
                </a:cubicBezTo>
                <a:lnTo>
                  <a:pt x="11291" y="10414"/>
                </a:lnTo>
                <a:cubicBezTo>
                  <a:pt x="11291" y="6367"/>
                  <a:pt x="13379" y="3086"/>
                  <a:pt x="15955" y="3086"/>
                </a:cubicBezTo>
                <a:cubicBezTo>
                  <a:pt x="18530" y="3086"/>
                  <a:pt x="20618" y="6367"/>
                  <a:pt x="20618" y="10414"/>
                </a:cubicBezTo>
                <a:lnTo>
                  <a:pt x="20618" y="11186"/>
                </a:lnTo>
                <a:cubicBezTo>
                  <a:pt x="20618" y="15233"/>
                  <a:pt x="18530" y="18514"/>
                  <a:pt x="15955" y="18514"/>
                </a:cubicBezTo>
                <a:cubicBezTo>
                  <a:pt x="14930" y="18514"/>
                  <a:pt x="14025" y="17970"/>
                  <a:pt x="13279" y="16971"/>
                </a:cubicBezTo>
                <a:lnTo>
                  <a:pt x="15218" y="16971"/>
                </a:lnTo>
                <a:cubicBezTo>
                  <a:pt x="15490" y="16971"/>
                  <a:pt x="15709" y="16626"/>
                  <a:pt x="15709" y="16200"/>
                </a:cubicBezTo>
                <a:cubicBezTo>
                  <a:pt x="15709" y="15774"/>
                  <a:pt x="15490" y="15429"/>
                  <a:pt x="15218" y="15429"/>
                </a:cubicBezTo>
                <a:lnTo>
                  <a:pt x="12273" y="15429"/>
                </a:lnTo>
                <a:cubicBezTo>
                  <a:pt x="12001" y="15429"/>
                  <a:pt x="11782" y="15774"/>
                  <a:pt x="11782" y="16200"/>
                </a:cubicBezTo>
                <a:lnTo>
                  <a:pt x="11782" y="20829"/>
                </a:lnTo>
                <a:cubicBezTo>
                  <a:pt x="11782" y="21255"/>
                  <a:pt x="12001" y="21600"/>
                  <a:pt x="12273" y="21600"/>
                </a:cubicBezTo>
                <a:cubicBezTo>
                  <a:pt x="12544" y="21600"/>
                  <a:pt x="12764" y="21255"/>
                  <a:pt x="12764" y="20829"/>
                </a:cubicBezTo>
                <a:lnTo>
                  <a:pt x="12764" y="18279"/>
                </a:lnTo>
                <a:cubicBezTo>
                  <a:pt x="13721" y="19441"/>
                  <a:pt x="14894" y="20057"/>
                  <a:pt x="15955" y="20057"/>
                </a:cubicBezTo>
                <a:cubicBezTo>
                  <a:pt x="19073" y="20057"/>
                  <a:pt x="21600" y="16085"/>
                  <a:pt x="21600" y="11186"/>
                </a:cubicBezTo>
                <a:lnTo>
                  <a:pt x="21600" y="10414"/>
                </a:lnTo>
                <a:cubicBezTo>
                  <a:pt x="21600" y="5515"/>
                  <a:pt x="19073" y="1543"/>
                  <a:pt x="15955" y="154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1" name="Shape 2931"/>
          <p:cNvSpPr/>
          <p:nvPr/>
        </p:nvSpPr>
        <p:spPr>
          <a:xfrm>
            <a:off x="20955941" y="4008902"/>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9924" y="4050"/>
                </a:moveTo>
                <a:lnTo>
                  <a:pt x="18798" y="5598"/>
                </a:lnTo>
                <a:cubicBezTo>
                  <a:pt x="18709" y="5720"/>
                  <a:pt x="18655" y="5889"/>
                  <a:pt x="18655" y="6075"/>
                </a:cubicBezTo>
                <a:cubicBezTo>
                  <a:pt x="18655" y="6448"/>
                  <a:pt x="18874" y="6750"/>
                  <a:pt x="19145" y="6750"/>
                </a:cubicBezTo>
                <a:cubicBezTo>
                  <a:pt x="19281" y="6750"/>
                  <a:pt x="19404" y="6674"/>
                  <a:pt x="19493" y="6552"/>
                </a:cubicBezTo>
                <a:lnTo>
                  <a:pt x="21456" y="3853"/>
                </a:lnTo>
                <a:cubicBezTo>
                  <a:pt x="21545" y="3731"/>
                  <a:pt x="21600" y="3562"/>
                  <a:pt x="21600" y="3375"/>
                </a:cubicBezTo>
                <a:cubicBezTo>
                  <a:pt x="21600" y="3189"/>
                  <a:pt x="21545" y="3020"/>
                  <a:pt x="21456" y="2898"/>
                </a:cubicBezTo>
                <a:lnTo>
                  <a:pt x="19493" y="198"/>
                </a:lnTo>
                <a:cubicBezTo>
                  <a:pt x="19403" y="76"/>
                  <a:pt x="19281" y="0"/>
                  <a:pt x="19145" y="0"/>
                </a:cubicBezTo>
                <a:cubicBezTo>
                  <a:pt x="18874" y="0"/>
                  <a:pt x="18655" y="303"/>
                  <a:pt x="18655" y="675"/>
                </a:cubicBezTo>
                <a:cubicBezTo>
                  <a:pt x="18655" y="862"/>
                  <a:pt x="18709" y="1031"/>
                  <a:pt x="18799" y="1153"/>
                </a:cubicBezTo>
                <a:lnTo>
                  <a:pt x="19924" y="2700"/>
                </a:lnTo>
                <a:lnTo>
                  <a:pt x="15218" y="2700"/>
                </a:lnTo>
                <a:cubicBezTo>
                  <a:pt x="15065" y="2700"/>
                  <a:pt x="14933" y="2803"/>
                  <a:pt x="14843" y="2954"/>
                </a:cubicBezTo>
                <a:lnTo>
                  <a:pt x="14838" y="2948"/>
                </a:lnTo>
                <a:lnTo>
                  <a:pt x="6149" y="17550"/>
                </a:lnTo>
                <a:lnTo>
                  <a:pt x="491" y="17550"/>
                </a:lnTo>
                <a:cubicBezTo>
                  <a:pt x="220" y="17550"/>
                  <a:pt x="0" y="17853"/>
                  <a:pt x="0" y="18225"/>
                </a:cubicBezTo>
                <a:cubicBezTo>
                  <a:pt x="0" y="18598"/>
                  <a:pt x="220" y="18900"/>
                  <a:pt x="491" y="18900"/>
                </a:cubicBezTo>
                <a:lnTo>
                  <a:pt x="6382" y="18900"/>
                </a:lnTo>
                <a:cubicBezTo>
                  <a:pt x="6535" y="18900"/>
                  <a:pt x="6667" y="18798"/>
                  <a:pt x="6757" y="18647"/>
                </a:cubicBezTo>
                <a:lnTo>
                  <a:pt x="6762" y="18652"/>
                </a:lnTo>
                <a:lnTo>
                  <a:pt x="15451" y="4050"/>
                </a:lnTo>
                <a:cubicBezTo>
                  <a:pt x="15451" y="4050"/>
                  <a:pt x="19924" y="4050"/>
                  <a:pt x="19924" y="4050"/>
                </a:cubicBezTo>
                <a:close/>
                <a:moveTo>
                  <a:pt x="19493" y="15048"/>
                </a:moveTo>
                <a:cubicBezTo>
                  <a:pt x="19403" y="14926"/>
                  <a:pt x="19281" y="14850"/>
                  <a:pt x="19145" y="14850"/>
                </a:cubicBezTo>
                <a:cubicBezTo>
                  <a:pt x="18874" y="14850"/>
                  <a:pt x="18655" y="15153"/>
                  <a:pt x="18655" y="15525"/>
                </a:cubicBezTo>
                <a:cubicBezTo>
                  <a:pt x="18655" y="15712"/>
                  <a:pt x="18709" y="15880"/>
                  <a:pt x="18798" y="16002"/>
                </a:cubicBezTo>
                <a:lnTo>
                  <a:pt x="19924" y="17550"/>
                </a:lnTo>
                <a:lnTo>
                  <a:pt x="15451" y="17550"/>
                </a:lnTo>
                <a:lnTo>
                  <a:pt x="12386" y="12399"/>
                </a:lnTo>
                <a:lnTo>
                  <a:pt x="11751" y="13465"/>
                </a:lnTo>
                <a:lnTo>
                  <a:pt x="14838" y="18652"/>
                </a:lnTo>
                <a:lnTo>
                  <a:pt x="14843" y="18647"/>
                </a:lnTo>
                <a:cubicBezTo>
                  <a:pt x="14933" y="18798"/>
                  <a:pt x="15065" y="18900"/>
                  <a:pt x="15218" y="18900"/>
                </a:cubicBezTo>
                <a:lnTo>
                  <a:pt x="19924" y="18900"/>
                </a:lnTo>
                <a:lnTo>
                  <a:pt x="18798" y="20448"/>
                </a:lnTo>
                <a:cubicBezTo>
                  <a:pt x="18709" y="20570"/>
                  <a:pt x="18655" y="20739"/>
                  <a:pt x="18655" y="20925"/>
                </a:cubicBezTo>
                <a:cubicBezTo>
                  <a:pt x="18655" y="21298"/>
                  <a:pt x="18874" y="21600"/>
                  <a:pt x="19145" y="21600"/>
                </a:cubicBezTo>
                <a:cubicBezTo>
                  <a:pt x="19281" y="21600"/>
                  <a:pt x="19403" y="21525"/>
                  <a:pt x="19493" y="21402"/>
                </a:cubicBezTo>
                <a:lnTo>
                  <a:pt x="21456" y="18702"/>
                </a:lnTo>
                <a:cubicBezTo>
                  <a:pt x="21545" y="18580"/>
                  <a:pt x="21600" y="18412"/>
                  <a:pt x="21600" y="18225"/>
                </a:cubicBezTo>
                <a:cubicBezTo>
                  <a:pt x="21600" y="18039"/>
                  <a:pt x="21545" y="17870"/>
                  <a:pt x="21456" y="17748"/>
                </a:cubicBezTo>
                <a:cubicBezTo>
                  <a:pt x="21456" y="17748"/>
                  <a:pt x="19493" y="15048"/>
                  <a:pt x="19493" y="15048"/>
                </a:cubicBezTo>
                <a:close/>
                <a:moveTo>
                  <a:pt x="491" y="4050"/>
                </a:moveTo>
                <a:lnTo>
                  <a:pt x="6148" y="4050"/>
                </a:lnTo>
                <a:lnTo>
                  <a:pt x="9214" y="9201"/>
                </a:lnTo>
                <a:lnTo>
                  <a:pt x="9849" y="8136"/>
                </a:lnTo>
                <a:lnTo>
                  <a:pt x="6762" y="2948"/>
                </a:lnTo>
                <a:lnTo>
                  <a:pt x="6756" y="2954"/>
                </a:lnTo>
                <a:cubicBezTo>
                  <a:pt x="6667" y="2803"/>
                  <a:pt x="6535" y="2700"/>
                  <a:pt x="6382" y="2700"/>
                </a:cubicBezTo>
                <a:lnTo>
                  <a:pt x="491" y="2700"/>
                </a:lnTo>
                <a:cubicBezTo>
                  <a:pt x="220" y="2700"/>
                  <a:pt x="0" y="3003"/>
                  <a:pt x="0" y="3375"/>
                </a:cubicBezTo>
                <a:cubicBezTo>
                  <a:pt x="0" y="3748"/>
                  <a:pt x="220" y="4050"/>
                  <a:pt x="491" y="405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2" name="Shape 2932"/>
          <p:cNvSpPr/>
          <p:nvPr/>
        </p:nvSpPr>
        <p:spPr>
          <a:xfrm>
            <a:off x="22022463" y="3983508"/>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964" y="12000"/>
                </a:moveTo>
                <a:cubicBezTo>
                  <a:pt x="1421" y="12000"/>
                  <a:pt x="982" y="11462"/>
                  <a:pt x="982" y="10800"/>
                </a:cubicBezTo>
                <a:cubicBezTo>
                  <a:pt x="982" y="10138"/>
                  <a:pt x="1421" y="9600"/>
                  <a:pt x="1964" y="9600"/>
                </a:cubicBezTo>
                <a:cubicBezTo>
                  <a:pt x="2505" y="9600"/>
                  <a:pt x="2945" y="10138"/>
                  <a:pt x="2945" y="10800"/>
                </a:cubicBezTo>
                <a:cubicBezTo>
                  <a:pt x="2945" y="11462"/>
                  <a:pt x="2505" y="12000"/>
                  <a:pt x="1964" y="12000"/>
                </a:cubicBezTo>
                <a:moveTo>
                  <a:pt x="21456" y="10376"/>
                </a:moveTo>
                <a:lnTo>
                  <a:pt x="18511" y="6776"/>
                </a:lnTo>
                <a:cubicBezTo>
                  <a:pt x="18422" y="6667"/>
                  <a:pt x="18299" y="6600"/>
                  <a:pt x="18164" y="6600"/>
                </a:cubicBezTo>
                <a:cubicBezTo>
                  <a:pt x="17892" y="6600"/>
                  <a:pt x="17673" y="6869"/>
                  <a:pt x="17673" y="7200"/>
                </a:cubicBezTo>
                <a:cubicBezTo>
                  <a:pt x="17673" y="7366"/>
                  <a:pt x="17728" y="7516"/>
                  <a:pt x="17817" y="7624"/>
                </a:cubicBezTo>
                <a:lnTo>
                  <a:pt x="19924" y="10200"/>
                </a:lnTo>
                <a:lnTo>
                  <a:pt x="8058" y="10200"/>
                </a:lnTo>
                <a:lnTo>
                  <a:pt x="14727" y="2048"/>
                </a:lnTo>
                <a:lnTo>
                  <a:pt x="14727" y="5400"/>
                </a:lnTo>
                <a:cubicBezTo>
                  <a:pt x="14727" y="5732"/>
                  <a:pt x="14947" y="6000"/>
                  <a:pt x="15218" y="6000"/>
                </a:cubicBezTo>
                <a:cubicBezTo>
                  <a:pt x="15489" y="6000"/>
                  <a:pt x="15709" y="5732"/>
                  <a:pt x="15709" y="5400"/>
                </a:cubicBezTo>
                <a:lnTo>
                  <a:pt x="15709" y="600"/>
                </a:lnTo>
                <a:cubicBezTo>
                  <a:pt x="15709" y="269"/>
                  <a:pt x="15489" y="0"/>
                  <a:pt x="15218" y="0"/>
                </a:cubicBezTo>
                <a:lnTo>
                  <a:pt x="11291" y="0"/>
                </a:lnTo>
                <a:cubicBezTo>
                  <a:pt x="11020" y="0"/>
                  <a:pt x="10800" y="269"/>
                  <a:pt x="10800" y="600"/>
                </a:cubicBezTo>
                <a:cubicBezTo>
                  <a:pt x="10800" y="932"/>
                  <a:pt x="11020" y="1200"/>
                  <a:pt x="11291" y="1200"/>
                </a:cubicBezTo>
                <a:lnTo>
                  <a:pt x="14033" y="1200"/>
                </a:lnTo>
                <a:lnTo>
                  <a:pt x="6669" y="10200"/>
                </a:lnTo>
                <a:lnTo>
                  <a:pt x="3858" y="10200"/>
                </a:lnTo>
                <a:cubicBezTo>
                  <a:pt x="3639" y="9167"/>
                  <a:pt x="2877" y="8400"/>
                  <a:pt x="1964" y="8400"/>
                </a:cubicBezTo>
                <a:cubicBezTo>
                  <a:pt x="879" y="8400"/>
                  <a:pt x="0" y="9475"/>
                  <a:pt x="0" y="10800"/>
                </a:cubicBezTo>
                <a:cubicBezTo>
                  <a:pt x="0" y="12125"/>
                  <a:pt x="879" y="13200"/>
                  <a:pt x="1964" y="13200"/>
                </a:cubicBezTo>
                <a:cubicBezTo>
                  <a:pt x="2877" y="13200"/>
                  <a:pt x="3639" y="12434"/>
                  <a:pt x="3858" y="11400"/>
                </a:cubicBezTo>
                <a:lnTo>
                  <a:pt x="6669" y="11400"/>
                </a:lnTo>
                <a:lnTo>
                  <a:pt x="14033" y="20400"/>
                </a:lnTo>
                <a:lnTo>
                  <a:pt x="11291" y="20400"/>
                </a:lnTo>
                <a:cubicBezTo>
                  <a:pt x="11020" y="20400"/>
                  <a:pt x="10800" y="20669"/>
                  <a:pt x="10800" y="21000"/>
                </a:cubicBezTo>
                <a:cubicBezTo>
                  <a:pt x="10800" y="21332"/>
                  <a:pt x="11020" y="21600"/>
                  <a:pt x="11291" y="21600"/>
                </a:cubicBezTo>
                <a:lnTo>
                  <a:pt x="15218" y="21600"/>
                </a:lnTo>
                <a:cubicBezTo>
                  <a:pt x="15489" y="21600"/>
                  <a:pt x="15709" y="21332"/>
                  <a:pt x="15709" y="21000"/>
                </a:cubicBezTo>
                <a:lnTo>
                  <a:pt x="15709" y="16200"/>
                </a:lnTo>
                <a:cubicBezTo>
                  <a:pt x="15709" y="15869"/>
                  <a:pt x="15489" y="15600"/>
                  <a:pt x="15218" y="15600"/>
                </a:cubicBezTo>
                <a:cubicBezTo>
                  <a:pt x="14947" y="15600"/>
                  <a:pt x="14727" y="15869"/>
                  <a:pt x="14727" y="16200"/>
                </a:cubicBezTo>
                <a:lnTo>
                  <a:pt x="14727" y="19552"/>
                </a:lnTo>
                <a:lnTo>
                  <a:pt x="8058" y="11400"/>
                </a:lnTo>
                <a:lnTo>
                  <a:pt x="19924" y="11400"/>
                </a:lnTo>
                <a:lnTo>
                  <a:pt x="17817" y="13976"/>
                </a:lnTo>
                <a:cubicBezTo>
                  <a:pt x="17728" y="14085"/>
                  <a:pt x="17673" y="14235"/>
                  <a:pt x="17673" y="14400"/>
                </a:cubicBezTo>
                <a:cubicBezTo>
                  <a:pt x="17673" y="14732"/>
                  <a:pt x="17892" y="15000"/>
                  <a:pt x="18164" y="15000"/>
                </a:cubicBezTo>
                <a:cubicBezTo>
                  <a:pt x="18299" y="15000"/>
                  <a:pt x="18422" y="14933"/>
                  <a:pt x="18511" y="14824"/>
                </a:cubicBezTo>
                <a:lnTo>
                  <a:pt x="21456" y="11224"/>
                </a:lnTo>
                <a:cubicBezTo>
                  <a:pt x="21545" y="11116"/>
                  <a:pt x="21600" y="10966"/>
                  <a:pt x="21600" y="10800"/>
                </a:cubicBezTo>
                <a:cubicBezTo>
                  <a:pt x="21600" y="10635"/>
                  <a:pt x="21545" y="10485"/>
                  <a:pt x="21456" y="1037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3" name="Shape 2933"/>
          <p:cNvSpPr/>
          <p:nvPr/>
        </p:nvSpPr>
        <p:spPr>
          <a:xfrm>
            <a:off x="11459754" y="1796328"/>
            <a:ext cx="1331755" cy="53846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Arrows</a:t>
            </a:r>
          </a:p>
        </p:txBody>
      </p:sp>
      <p:sp>
        <p:nvSpPr>
          <p:cNvPr id="2934" name="Shape 2934"/>
          <p:cNvSpPr/>
          <p:nvPr/>
        </p:nvSpPr>
        <p:spPr>
          <a:xfrm>
            <a:off x="1834722" y="6591788"/>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0800"/>
                </a:moveTo>
                <a:cubicBezTo>
                  <a:pt x="8563" y="10800"/>
                  <a:pt x="6750" y="9481"/>
                  <a:pt x="6750" y="7855"/>
                </a:cubicBezTo>
                <a:cubicBezTo>
                  <a:pt x="6750" y="6228"/>
                  <a:pt x="8563" y="4909"/>
                  <a:pt x="10800" y="4909"/>
                </a:cubicBezTo>
                <a:cubicBezTo>
                  <a:pt x="13037" y="4909"/>
                  <a:pt x="14850" y="6228"/>
                  <a:pt x="14850" y="7855"/>
                </a:cubicBezTo>
                <a:cubicBezTo>
                  <a:pt x="14850" y="9481"/>
                  <a:pt x="13037" y="10800"/>
                  <a:pt x="10800" y="10800"/>
                </a:cubicBezTo>
                <a:moveTo>
                  <a:pt x="10800" y="3927"/>
                </a:moveTo>
                <a:cubicBezTo>
                  <a:pt x="7817" y="3927"/>
                  <a:pt x="5400" y="5686"/>
                  <a:pt x="5400" y="7855"/>
                </a:cubicBezTo>
                <a:cubicBezTo>
                  <a:pt x="5400" y="10023"/>
                  <a:pt x="7817" y="11782"/>
                  <a:pt x="10800" y="11782"/>
                </a:cubicBezTo>
                <a:cubicBezTo>
                  <a:pt x="13783" y="11782"/>
                  <a:pt x="16200" y="10023"/>
                  <a:pt x="16200" y="7855"/>
                </a:cubicBezTo>
                <a:cubicBezTo>
                  <a:pt x="16200" y="5686"/>
                  <a:pt x="13783" y="3927"/>
                  <a:pt x="10800" y="3927"/>
                </a:cubicBezTo>
                <a:moveTo>
                  <a:pt x="10800" y="20127"/>
                </a:moveTo>
                <a:cubicBezTo>
                  <a:pt x="10800" y="20127"/>
                  <a:pt x="1350" y="13745"/>
                  <a:pt x="1350" y="7855"/>
                </a:cubicBezTo>
                <a:cubicBezTo>
                  <a:pt x="1350" y="4059"/>
                  <a:pt x="5581" y="982"/>
                  <a:pt x="10800" y="982"/>
                </a:cubicBezTo>
                <a:cubicBezTo>
                  <a:pt x="16019" y="982"/>
                  <a:pt x="20250" y="4059"/>
                  <a:pt x="20250" y="7855"/>
                </a:cubicBezTo>
                <a:cubicBezTo>
                  <a:pt x="20250" y="13745"/>
                  <a:pt x="10800" y="20127"/>
                  <a:pt x="10800" y="20127"/>
                </a:cubicBezTo>
                <a:moveTo>
                  <a:pt x="10800" y="0"/>
                </a:moveTo>
                <a:cubicBezTo>
                  <a:pt x="4836" y="0"/>
                  <a:pt x="0" y="3517"/>
                  <a:pt x="0" y="7855"/>
                </a:cubicBezTo>
                <a:cubicBezTo>
                  <a:pt x="0" y="14236"/>
                  <a:pt x="10800" y="21600"/>
                  <a:pt x="10800" y="21600"/>
                </a:cubicBezTo>
                <a:cubicBezTo>
                  <a:pt x="10800" y="21600"/>
                  <a:pt x="21600" y="14236"/>
                  <a:pt x="21600" y="7855"/>
                </a:cubicBezTo>
                <a:cubicBezTo>
                  <a:pt x="21600" y="3517"/>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5" name="Shape 2935"/>
          <p:cNvSpPr/>
          <p:nvPr/>
        </p:nvSpPr>
        <p:spPr>
          <a:xfrm>
            <a:off x="2825063" y="6591787"/>
            <a:ext cx="558252" cy="558333"/>
          </a:xfrm>
          <a:custGeom>
            <a:avLst/>
            <a:gdLst/>
            <a:ahLst/>
            <a:cxnLst>
              <a:cxn ang="0">
                <a:pos x="wd2" y="hd2"/>
              </a:cxn>
              <a:cxn ang="5400000">
                <a:pos x="wd2" y="hd2"/>
              </a:cxn>
              <a:cxn ang="10800000">
                <a:pos x="wd2" y="hd2"/>
              </a:cxn>
              <a:cxn ang="16200000">
                <a:pos x="wd2" y="hd2"/>
              </a:cxn>
            </a:cxnLst>
            <a:rect l="0" t="0" r="r" b="b"/>
            <a:pathLst>
              <a:path w="21531" h="21600" extrusionOk="0">
                <a:moveTo>
                  <a:pt x="6365" y="15409"/>
                </a:moveTo>
                <a:cubicBezTo>
                  <a:pt x="5782" y="14888"/>
                  <a:pt x="4858" y="14006"/>
                  <a:pt x="3935" y="12895"/>
                </a:cubicBezTo>
                <a:cubicBezTo>
                  <a:pt x="2587" y="11273"/>
                  <a:pt x="979" y="8835"/>
                  <a:pt x="979" y="6430"/>
                </a:cubicBezTo>
                <a:cubicBezTo>
                  <a:pt x="979" y="3427"/>
                  <a:pt x="3396" y="982"/>
                  <a:pt x="6366" y="982"/>
                </a:cubicBezTo>
                <a:cubicBezTo>
                  <a:pt x="9336" y="982"/>
                  <a:pt x="11752" y="3427"/>
                  <a:pt x="11752" y="6430"/>
                </a:cubicBezTo>
                <a:cubicBezTo>
                  <a:pt x="11752" y="10208"/>
                  <a:pt x="7888" y="14044"/>
                  <a:pt x="6365" y="15409"/>
                </a:cubicBezTo>
                <a:moveTo>
                  <a:pt x="6366" y="0"/>
                </a:moveTo>
                <a:cubicBezTo>
                  <a:pt x="2850" y="0"/>
                  <a:pt x="0" y="2879"/>
                  <a:pt x="0" y="6430"/>
                </a:cubicBezTo>
                <a:cubicBezTo>
                  <a:pt x="0" y="11655"/>
                  <a:pt x="6366" y="16701"/>
                  <a:pt x="6366" y="16701"/>
                </a:cubicBezTo>
                <a:cubicBezTo>
                  <a:pt x="6366" y="16701"/>
                  <a:pt x="12732" y="11655"/>
                  <a:pt x="12732" y="6430"/>
                </a:cubicBezTo>
                <a:cubicBezTo>
                  <a:pt x="12732" y="2879"/>
                  <a:pt x="9882" y="0"/>
                  <a:pt x="6366" y="0"/>
                </a:cubicBezTo>
                <a:moveTo>
                  <a:pt x="17357" y="19604"/>
                </a:moveTo>
                <a:cubicBezTo>
                  <a:pt x="17127" y="19764"/>
                  <a:pt x="16856" y="19909"/>
                  <a:pt x="16554" y="20033"/>
                </a:cubicBezTo>
                <a:cubicBezTo>
                  <a:pt x="16304" y="20137"/>
                  <a:pt x="16185" y="20424"/>
                  <a:pt x="16288" y="20675"/>
                </a:cubicBezTo>
                <a:cubicBezTo>
                  <a:pt x="16365" y="20865"/>
                  <a:pt x="16548" y="20979"/>
                  <a:pt x="16740" y="20979"/>
                </a:cubicBezTo>
                <a:cubicBezTo>
                  <a:pt x="16802" y="20979"/>
                  <a:pt x="16866" y="20967"/>
                  <a:pt x="16926" y="20942"/>
                </a:cubicBezTo>
                <a:cubicBezTo>
                  <a:pt x="17294" y="20790"/>
                  <a:pt x="17627" y="20611"/>
                  <a:pt x="17915" y="20411"/>
                </a:cubicBezTo>
                <a:cubicBezTo>
                  <a:pt x="18138" y="20256"/>
                  <a:pt x="18193" y="19950"/>
                  <a:pt x="18039" y="19727"/>
                </a:cubicBezTo>
                <a:cubicBezTo>
                  <a:pt x="17885" y="19505"/>
                  <a:pt x="17579" y="19449"/>
                  <a:pt x="17357" y="19604"/>
                </a:cubicBezTo>
                <a:moveTo>
                  <a:pt x="16249" y="13042"/>
                </a:moveTo>
                <a:cubicBezTo>
                  <a:pt x="16109" y="12790"/>
                  <a:pt x="16024" y="12529"/>
                  <a:pt x="15995" y="12265"/>
                </a:cubicBezTo>
                <a:cubicBezTo>
                  <a:pt x="15966" y="11995"/>
                  <a:pt x="15731" y="11801"/>
                  <a:pt x="15456" y="11829"/>
                </a:cubicBezTo>
                <a:cubicBezTo>
                  <a:pt x="15187" y="11859"/>
                  <a:pt x="14992" y="12100"/>
                  <a:pt x="15022" y="12370"/>
                </a:cubicBezTo>
                <a:cubicBezTo>
                  <a:pt x="15064" y="12767"/>
                  <a:pt x="15190" y="13154"/>
                  <a:pt x="15395" y="13522"/>
                </a:cubicBezTo>
                <a:cubicBezTo>
                  <a:pt x="15484" y="13682"/>
                  <a:pt x="15651" y="13773"/>
                  <a:pt x="15822" y="13773"/>
                </a:cubicBezTo>
                <a:cubicBezTo>
                  <a:pt x="15904" y="13773"/>
                  <a:pt x="15985" y="13753"/>
                  <a:pt x="16061" y="13710"/>
                </a:cubicBezTo>
                <a:cubicBezTo>
                  <a:pt x="16297" y="13578"/>
                  <a:pt x="16382" y="13279"/>
                  <a:pt x="16249" y="13042"/>
                </a:cubicBezTo>
                <a:moveTo>
                  <a:pt x="18249" y="15254"/>
                </a:moveTo>
                <a:cubicBezTo>
                  <a:pt x="18041" y="14981"/>
                  <a:pt x="17803" y="14708"/>
                  <a:pt x="17538" y="14439"/>
                </a:cubicBezTo>
                <a:cubicBezTo>
                  <a:pt x="17349" y="14246"/>
                  <a:pt x="17039" y="14244"/>
                  <a:pt x="16845" y="14434"/>
                </a:cubicBezTo>
                <a:cubicBezTo>
                  <a:pt x="16653" y="14624"/>
                  <a:pt x="16651" y="14935"/>
                  <a:pt x="16841" y="15129"/>
                </a:cubicBezTo>
                <a:cubicBezTo>
                  <a:pt x="17076" y="15368"/>
                  <a:pt x="17288" y="15612"/>
                  <a:pt x="17471" y="15851"/>
                </a:cubicBezTo>
                <a:cubicBezTo>
                  <a:pt x="17568" y="15977"/>
                  <a:pt x="17713" y="16043"/>
                  <a:pt x="17860" y="16043"/>
                </a:cubicBezTo>
                <a:cubicBezTo>
                  <a:pt x="17964" y="16043"/>
                  <a:pt x="18068" y="16011"/>
                  <a:pt x="18157" y="15942"/>
                </a:cubicBezTo>
                <a:cubicBezTo>
                  <a:pt x="18373" y="15777"/>
                  <a:pt x="18413" y="15469"/>
                  <a:pt x="18249" y="15254"/>
                </a:cubicBezTo>
                <a:moveTo>
                  <a:pt x="21476" y="5928"/>
                </a:moveTo>
                <a:cubicBezTo>
                  <a:pt x="21352" y="5687"/>
                  <a:pt x="21057" y="5592"/>
                  <a:pt x="20817" y="5717"/>
                </a:cubicBezTo>
                <a:cubicBezTo>
                  <a:pt x="20817" y="5717"/>
                  <a:pt x="20650" y="5803"/>
                  <a:pt x="20371" y="5962"/>
                </a:cubicBezTo>
                <a:cubicBezTo>
                  <a:pt x="20136" y="6096"/>
                  <a:pt x="20054" y="6396"/>
                  <a:pt x="20188" y="6632"/>
                </a:cubicBezTo>
                <a:cubicBezTo>
                  <a:pt x="20278" y="6791"/>
                  <a:pt x="20444" y="6880"/>
                  <a:pt x="20614" y="6880"/>
                </a:cubicBezTo>
                <a:cubicBezTo>
                  <a:pt x="20697" y="6880"/>
                  <a:pt x="20780" y="6859"/>
                  <a:pt x="20856" y="6815"/>
                </a:cubicBezTo>
                <a:cubicBezTo>
                  <a:pt x="21108" y="6672"/>
                  <a:pt x="21261" y="6592"/>
                  <a:pt x="21265" y="6590"/>
                </a:cubicBezTo>
                <a:cubicBezTo>
                  <a:pt x="21506" y="6466"/>
                  <a:pt x="21600" y="6170"/>
                  <a:pt x="21476" y="5928"/>
                </a:cubicBezTo>
                <a:moveTo>
                  <a:pt x="18659" y="16886"/>
                </a:moveTo>
                <a:cubicBezTo>
                  <a:pt x="18395" y="16941"/>
                  <a:pt x="18225" y="17201"/>
                  <a:pt x="18280" y="17467"/>
                </a:cubicBezTo>
                <a:cubicBezTo>
                  <a:pt x="18312" y="17625"/>
                  <a:pt x="18330" y="17781"/>
                  <a:pt x="18330" y="17929"/>
                </a:cubicBezTo>
                <a:cubicBezTo>
                  <a:pt x="18330" y="18050"/>
                  <a:pt x="18318" y="18171"/>
                  <a:pt x="18296" y="18287"/>
                </a:cubicBezTo>
                <a:cubicBezTo>
                  <a:pt x="18244" y="18554"/>
                  <a:pt x="18418" y="18811"/>
                  <a:pt x="18683" y="18862"/>
                </a:cubicBezTo>
                <a:cubicBezTo>
                  <a:pt x="18715" y="18869"/>
                  <a:pt x="18746" y="18871"/>
                  <a:pt x="18777" y="18871"/>
                </a:cubicBezTo>
                <a:cubicBezTo>
                  <a:pt x="19007" y="18871"/>
                  <a:pt x="19212" y="18708"/>
                  <a:pt x="19257" y="18473"/>
                </a:cubicBezTo>
                <a:cubicBezTo>
                  <a:pt x="19292" y="18296"/>
                  <a:pt x="19309" y="18114"/>
                  <a:pt x="19309" y="17929"/>
                </a:cubicBezTo>
                <a:cubicBezTo>
                  <a:pt x="19309" y="17715"/>
                  <a:pt x="19285" y="17492"/>
                  <a:pt x="19239" y="17267"/>
                </a:cubicBezTo>
                <a:cubicBezTo>
                  <a:pt x="19183" y="17001"/>
                  <a:pt x="18923" y="16832"/>
                  <a:pt x="18659" y="16886"/>
                </a:cubicBezTo>
                <a:moveTo>
                  <a:pt x="18590" y="7106"/>
                </a:moveTo>
                <a:cubicBezTo>
                  <a:pt x="18317" y="7303"/>
                  <a:pt x="18035" y="7518"/>
                  <a:pt x="17756" y="7745"/>
                </a:cubicBezTo>
                <a:cubicBezTo>
                  <a:pt x="17546" y="7917"/>
                  <a:pt x="17515" y="8226"/>
                  <a:pt x="17686" y="8436"/>
                </a:cubicBezTo>
                <a:cubicBezTo>
                  <a:pt x="17783" y="8556"/>
                  <a:pt x="17924" y="8617"/>
                  <a:pt x="18066" y="8617"/>
                </a:cubicBezTo>
                <a:cubicBezTo>
                  <a:pt x="18174" y="8617"/>
                  <a:pt x="18284" y="8581"/>
                  <a:pt x="18374" y="8507"/>
                </a:cubicBezTo>
                <a:cubicBezTo>
                  <a:pt x="18637" y="8292"/>
                  <a:pt x="18903" y="8090"/>
                  <a:pt x="19161" y="7905"/>
                </a:cubicBezTo>
                <a:cubicBezTo>
                  <a:pt x="19380" y="7747"/>
                  <a:pt x="19431" y="7440"/>
                  <a:pt x="19273" y="7220"/>
                </a:cubicBezTo>
                <a:cubicBezTo>
                  <a:pt x="19116" y="6999"/>
                  <a:pt x="18810" y="6949"/>
                  <a:pt x="18590" y="7106"/>
                </a:cubicBezTo>
                <a:moveTo>
                  <a:pt x="14704" y="20512"/>
                </a:moveTo>
                <a:cubicBezTo>
                  <a:pt x="14393" y="20556"/>
                  <a:pt x="14065" y="20590"/>
                  <a:pt x="13729" y="20611"/>
                </a:cubicBezTo>
                <a:cubicBezTo>
                  <a:pt x="13459" y="20629"/>
                  <a:pt x="13254" y="20863"/>
                  <a:pt x="13272" y="21134"/>
                </a:cubicBezTo>
                <a:cubicBezTo>
                  <a:pt x="13289" y="21394"/>
                  <a:pt x="13504" y="21593"/>
                  <a:pt x="13760" y="21593"/>
                </a:cubicBezTo>
                <a:cubicBezTo>
                  <a:pt x="13771" y="21593"/>
                  <a:pt x="13781" y="21592"/>
                  <a:pt x="13792" y="21592"/>
                </a:cubicBezTo>
                <a:cubicBezTo>
                  <a:pt x="14152" y="21568"/>
                  <a:pt x="14506" y="21533"/>
                  <a:pt x="14842" y="21485"/>
                </a:cubicBezTo>
                <a:cubicBezTo>
                  <a:pt x="15110" y="21447"/>
                  <a:pt x="15296" y="21198"/>
                  <a:pt x="15258" y="20929"/>
                </a:cubicBezTo>
                <a:cubicBezTo>
                  <a:pt x="15220" y="20661"/>
                  <a:pt x="14973" y="20472"/>
                  <a:pt x="14704" y="20512"/>
                </a:cubicBezTo>
                <a:moveTo>
                  <a:pt x="8893" y="20109"/>
                </a:moveTo>
                <a:cubicBezTo>
                  <a:pt x="8582" y="19997"/>
                  <a:pt x="8299" y="19866"/>
                  <a:pt x="8052" y="19721"/>
                </a:cubicBezTo>
                <a:cubicBezTo>
                  <a:pt x="7818" y="19582"/>
                  <a:pt x="7519" y="19663"/>
                  <a:pt x="7382" y="19896"/>
                </a:cubicBezTo>
                <a:cubicBezTo>
                  <a:pt x="7244" y="20130"/>
                  <a:pt x="7323" y="20432"/>
                  <a:pt x="7556" y="20568"/>
                </a:cubicBezTo>
                <a:cubicBezTo>
                  <a:pt x="7856" y="20744"/>
                  <a:pt x="8194" y="20901"/>
                  <a:pt x="8562" y="21034"/>
                </a:cubicBezTo>
                <a:cubicBezTo>
                  <a:pt x="8617" y="21053"/>
                  <a:pt x="8672" y="21062"/>
                  <a:pt x="8728" y="21062"/>
                </a:cubicBezTo>
                <a:cubicBezTo>
                  <a:pt x="8928" y="21062"/>
                  <a:pt x="9117" y="20938"/>
                  <a:pt x="9189" y="20737"/>
                </a:cubicBezTo>
                <a:cubicBezTo>
                  <a:pt x="9280" y="20482"/>
                  <a:pt x="9148" y="20200"/>
                  <a:pt x="8893" y="20109"/>
                </a:cubicBezTo>
                <a:moveTo>
                  <a:pt x="11751" y="20618"/>
                </a:moveTo>
                <a:cubicBezTo>
                  <a:pt x="11412" y="20600"/>
                  <a:pt x="11082" y="20572"/>
                  <a:pt x="10771" y="20533"/>
                </a:cubicBezTo>
                <a:cubicBezTo>
                  <a:pt x="10502" y="20493"/>
                  <a:pt x="10258" y="20690"/>
                  <a:pt x="10225" y="20959"/>
                </a:cubicBezTo>
                <a:cubicBezTo>
                  <a:pt x="10191" y="21229"/>
                  <a:pt x="10382" y="21474"/>
                  <a:pt x="10650" y="21507"/>
                </a:cubicBezTo>
                <a:cubicBezTo>
                  <a:pt x="10984" y="21549"/>
                  <a:pt x="11337" y="21580"/>
                  <a:pt x="11699" y="21600"/>
                </a:cubicBezTo>
                <a:cubicBezTo>
                  <a:pt x="11708" y="21600"/>
                  <a:pt x="11716" y="21600"/>
                  <a:pt x="11725" y="21600"/>
                </a:cubicBezTo>
                <a:cubicBezTo>
                  <a:pt x="11984" y="21600"/>
                  <a:pt x="12200" y="21397"/>
                  <a:pt x="12214" y="21135"/>
                </a:cubicBezTo>
                <a:cubicBezTo>
                  <a:pt x="12228" y="20863"/>
                  <a:pt x="12021" y="20632"/>
                  <a:pt x="11751" y="20618"/>
                </a:cubicBezTo>
                <a:moveTo>
                  <a:pt x="6840" y="18180"/>
                </a:moveTo>
                <a:cubicBezTo>
                  <a:pt x="6836" y="17912"/>
                  <a:pt x="6619" y="17696"/>
                  <a:pt x="6351" y="17696"/>
                </a:cubicBezTo>
                <a:cubicBezTo>
                  <a:pt x="6080" y="17696"/>
                  <a:pt x="5861" y="17916"/>
                  <a:pt x="5861" y="18188"/>
                </a:cubicBezTo>
                <a:cubicBezTo>
                  <a:pt x="5861" y="18234"/>
                  <a:pt x="5867" y="18484"/>
                  <a:pt x="5997" y="18834"/>
                </a:cubicBezTo>
                <a:cubicBezTo>
                  <a:pt x="6070" y="19033"/>
                  <a:pt x="6257" y="19155"/>
                  <a:pt x="6456" y="19155"/>
                </a:cubicBezTo>
                <a:cubicBezTo>
                  <a:pt x="6512" y="19155"/>
                  <a:pt x="6570" y="19145"/>
                  <a:pt x="6626" y="19124"/>
                </a:cubicBezTo>
                <a:cubicBezTo>
                  <a:pt x="6880" y="19030"/>
                  <a:pt x="7009" y="18748"/>
                  <a:pt x="6915" y="18493"/>
                </a:cubicBezTo>
                <a:cubicBezTo>
                  <a:pt x="6849" y="18314"/>
                  <a:pt x="6841" y="18191"/>
                  <a:pt x="6840" y="18180"/>
                </a:cubicBezTo>
                <a:moveTo>
                  <a:pt x="15760" y="10798"/>
                </a:moveTo>
                <a:cubicBezTo>
                  <a:pt x="15838" y="10844"/>
                  <a:pt x="15924" y="10866"/>
                  <a:pt x="16008" y="10866"/>
                </a:cubicBezTo>
                <a:cubicBezTo>
                  <a:pt x="16176" y="10866"/>
                  <a:pt x="16339" y="10780"/>
                  <a:pt x="16431" y="10625"/>
                </a:cubicBezTo>
                <a:cubicBezTo>
                  <a:pt x="16577" y="10376"/>
                  <a:pt x="16761" y="10120"/>
                  <a:pt x="16977" y="9861"/>
                </a:cubicBezTo>
                <a:cubicBezTo>
                  <a:pt x="17151" y="9653"/>
                  <a:pt x="17124" y="9343"/>
                  <a:pt x="16917" y="9169"/>
                </a:cubicBezTo>
                <a:cubicBezTo>
                  <a:pt x="16709" y="8994"/>
                  <a:pt x="16400" y="9022"/>
                  <a:pt x="16227" y="9230"/>
                </a:cubicBezTo>
                <a:cubicBezTo>
                  <a:pt x="15976" y="9529"/>
                  <a:pt x="15761" y="9832"/>
                  <a:pt x="15587" y="10125"/>
                </a:cubicBezTo>
                <a:cubicBezTo>
                  <a:pt x="15450" y="10359"/>
                  <a:pt x="15527" y="10659"/>
                  <a:pt x="15760" y="10798"/>
                </a:cubicBezTo>
                <a:moveTo>
                  <a:pt x="6366" y="8841"/>
                </a:moveTo>
                <a:cubicBezTo>
                  <a:pt x="5014" y="8841"/>
                  <a:pt x="3917" y="7741"/>
                  <a:pt x="3917" y="6384"/>
                </a:cubicBezTo>
                <a:cubicBezTo>
                  <a:pt x="3917" y="5027"/>
                  <a:pt x="5014" y="3927"/>
                  <a:pt x="6366" y="3927"/>
                </a:cubicBezTo>
                <a:cubicBezTo>
                  <a:pt x="7719" y="3927"/>
                  <a:pt x="8814" y="5027"/>
                  <a:pt x="8814" y="6384"/>
                </a:cubicBezTo>
                <a:cubicBezTo>
                  <a:pt x="8814" y="7741"/>
                  <a:pt x="7719" y="8841"/>
                  <a:pt x="6366" y="8841"/>
                </a:cubicBezTo>
                <a:moveTo>
                  <a:pt x="6366" y="2955"/>
                </a:moveTo>
                <a:cubicBezTo>
                  <a:pt x="4473" y="2955"/>
                  <a:pt x="2938" y="4494"/>
                  <a:pt x="2938" y="6392"/>
                </a:cubicBezTo>
                <a:cubicBezTo>
                  <a:pt x="2938" y="8291"/>
                  <a:pt x="4473" y="9831"/>
                  <a:pt x="6366" y="9831"/>
                </a:cubicBezTo>
                <a:cubicBezTo>
                  <a:pt x="8259" y="9831"/>
                  <a:pt x="9794" y="8291"/>
                  <a:pt x="9794" y="6392"/>
                </a:cubicBezTo>
                <a:cubicBezTo>
                  <a:pt x="9794" y="4494"/>
                  <a:pt x="8259" y="2955"/>
                  <a:pt x="6366" y="29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6" name="Shape 2936"/>
          <p:cNvSpPr/>
          <p:nvPr/>
        </p:nvSpPr>
        <p:spPr>
          <a:xfrm>
            <a:off x="4043946" y="6591788"/>
            <a:ext cx="25393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964"/>
                </a:moveTo>
                <a:cubicBezTo>
                  <a:pt x="10800" y="1964"/>
                  <a:pt x="4320" y="1964"/>
                  <a:pt x="4320" y="4909"/>
                </a:cubicBezTo>
                <a:cubicBezTo>
                  <a:pt x="4320" y="5180"/>
                  <a:pt x="4804" y="5400"/>
                  <a:pt x="5400" y="5400"/>
                </a:cubicBezTo>
                <a:cubicBezTo>
                  <a:pt x="5996" y="5400"/>
                  <a:pt x="6480" y="5180"/>
                  <a:pt x="6480" y="4909"/>
                </a:cubicBezTo>
                <a:cubicBezTo>
                  <a:pt x="6480" y="2945"/>
                  <a:pt x="10800" y="2945"/>
                  <a:pt x="10800" y="2945"/>
                </a:cubicBezTo>
                <a:cubicBezTo>
                  <a:pt x="11396" y="2945"/>
                  <a:pt x="11880" y="2726"/>
                  <a:pt x="11880" y="2455"/>
                </a:cubicBezTo>
                <a:cubicBezTo>
                  <a:pt x="11880" y="2183"/>
                  <a:pt x="11396" y="1964"/>
                  <a:pt x="10800" y="1964"/>
                </a:cubicBezTo>
                <a:moveTo>
                  <a:pt x="10800" y="8836"/>
                </a:moveTo>
                <a:cubicBezTo>
                  <a:pt x="6029" y="8836"/>
                  <a:pt x="2160" y="7078"/>
                  <a:pt x="2160" y="4909"/>
                </a:cubicBezTo>
                <a:cubicBezTo>
                  <a:pt x="2160" y="2740"/>
                  <a:pt x="6029" y="982"/>
                  <a:pt x="10800" y="982"/>
                </a:cubicBezTo>
                <a:cubicBezTo>
                  <a:pt x="15571" y="982"/>
                  <a:pt x="19440" y="2740"/>
                  <a:pt x="19440" y="4909"/>
                </a:cubicBezTo>
                <a:cubicBezTo>
                  <a:pt x="19440" y="7078"/>
                  <a:pt x="15571" y="8836"/>
                  <a:pt x="10800" y="8836"/>
                </a:cubicBezTo>
                <a:moveTo>
                  <a:pt x="10800" y="17182"/>
                </a:moveTo>
                <a:lnTo>
                  <a:pt x="8154" y="9664"/>
                </a:lnTo>
                <a:cubicBezTo>
                  <a:pt x="9002" y="9761"/>
                  <a:pt x="9885" y="9818"/>
                  <a:pt x="10800" y="9818"/>
                </a:cubicBezTo>
                <a:cubicBezTo>
                  <a:pt x="11715" y="9818"/>
                  <a:pt x="12598" y="9761"/>
                  <a:pt x="13446" y="9664"/>
                </a:cubicBezTo>
                <a:cubicBezTo>
                  <a:pt x="13446" y="9664"/>
                  <a:pt x="10800" y="17182"/>
                  <a:pt x="10800" y="17182"/>
                </a:cubicBezTo>
                <a:close/>
                <a:moveTo>
                  <a:pt x="10800" y="0"/>
                </a:moveTo>
                <a:cubicBezTo>
                  <a:pt x="4835" y="0"/>
                  <a:pt x="0" y="2199"/>
                  <a:pt x="0" y="4909"/>
                </a:cubicBezTo>
                <a:cubicBezTo>
                  <a:pt x="0" y="6830"/>
                  <a:pt x="2431" y="8487"/>
                  <a:pt x="5966" y="9295"/>
                </a:cubicBezTo>
                <a:lnTo>
                  <a:pt x="10800" y="21600"/>
                </a:lnTo>
                <a:lnTo>
                  <a:pt x="15635" y="9295"/>
                </a:lnTo>
                <a:cubicBezTo>
                  <a:pt x="19169" y="8487"/>
                  <a:pt x="21600" y="6830"/>
                  <a:pt x="21600" y="4909"/>
                </a:cubicBezTo>
                <a:cubicBezTo>
                  <a:pt x="21600" y="2199"/>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7" name="Shape 2937"/>
          <p:cNvSpPr/>
          <p:nvPr/>
        </p:nvSpPr>
        <p:spPr>
          <a:xfrm>
            <a:off x="4958108" y="65917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9145"/>
                </a:lnTo>
                <a:cubicBezTo>
                  <a:pt x="11291" y="18875"/>
                  <a:pt x="11071" y="18655"/>
                  <a:pt x="10800" y="18655"/>
                </a:cubicBezTo>
                <a:cubicBezTo>
                  <a:pt x="10529" y="18655"/>
                  <a:pt x="10309" y="18875"/>
                  <a:pt x="10309" y="19145"/>
                </a:cubicBezTo>
                <a:lnTo>
                  <a:pt x="10309" y="20593"/>
                </a:lnTo>
                <a:cubicBezTo>
                  <a:pt x="5280" y="20344"/>
                  <a:pt x="1255" y="16319"/>
                  <a:pt x="1006" y="11291"/>
                </a:cubicBezTo>
                <a:lnTo>
                  <a:pt x="2455" y="11291"/>
                </a:lnTo>
                <a:cubicBezTo>
                  <a:pt x="2725" y="11291"/>
                  <a:pt x="2945" y="11071"/>
                  <a:pt x="2945" y="10800"/>
                </a:cubicBezTo>
                <a:cubicBezTo>
                  <a:pt x="2945" y="10529"/>
                  <a:pt x="2725" y="10309"/>
                  <a:pt x="2455" y="10309"/>
                </a:cubicBezTo>
                <a:lnTo>
                  <a:pt x="1006" y="10309"/>
                </a:lnTo>
                <a:cubicBezTo>
                  <a:pt x="1255" y="5281"/>
                  <a:pt x="5280" y="1256"/>
                  <a:pt x="10309" y="1007"/>
                </a:cubicBezTo>
                <a:lnTo>
                  <a:pt x="10309" y="2455"/>
                </a:lnTo>
                <a:cubicBezTo>
                  <a:pt x="10309" y="2726"/>
                  <a:pt x="10529" y="2945"/>
                  <a:pt x="10800" y="2945"/>
                </a:cubicBezTo>
                <a:cubicBezTo>
                  <a:pt x="11071" y="2945"/>
                  <a:pt x="11291" y="2726"/>
                  <a:pt x="11291" y="2455"/>
                </a:cubicBezTo>
                <a:lnTo>
                  <a:pt x="11291" y="1007"/>
                </a:lnTo>
                <a:cubicBezTo>
                  <a:pt x="16320" y="1256"/>
                  <a:pt x="20345" y="5281"/>
                  <a:pt x="20594" y="10309"/>
                </a:cubicBezTo>
                <a:lnTo>
                  <a:pt x="19145" y="10309"/>
                </a:lnTo>
                <a:cubicBezTo>
                  <a:pt x="18875" y="10309"/>
                  <a:pt x="18655" y="10529"/>
                  <a:pt x="18655" y="10800"/>
                </a:cubicBezTo>
                <a:cubicBezTo>
                  <a:pt x="18655" y="11071"/>
                  <a:pt x="18875" y="11291"/>
                  <a:pt x="19145" y="11291"/>
                </a:cubicBezTo>
                <a:lnTo>
                  <a:pt x="20594" y="11291"/>
                </a:lnTo>
                <a:cubicBezTo>
                  <a:pt x="20345" y="16319"/>
                  <a:pt x="16320" y="20344"/>
                  <a:pt x="11291" y="20593"/>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4965" y="6634"/>
                </a:moveTo>
                <a:lnTo>
                  <a:pt x="12189" y="12188"/>
                </a:lnTo>
                <a:lnTo>
                  <a:pt x="6635" y="14966"/>
                </a:lnTo>
                <a:lnTo>
                  <a:pt x="9411" y="9412"/>
                </a:lnTo>
                <a:cubicBezTo>
                  <a:pt x="9411" y="9412"/>
                  <a:pt x="14965" y="6634"/>
                  <a:pt x="14965" y="6634"/>
                </a:cubicBezTo>
                <a:close/>
                <a:moveTo>
                  <a:pt x="4552" y="17048"/>
                </a:moveTo>
                <a:lnTo>
                  <a:pt x="12883" y="12883"/>
                </a:lnTo>
                <a:lnTo>
                  <a:pt x="17048" y="4551"/>
                </a:lnTo>
                <a:lnTo>
                  <a:pt x="8717" y="8717"/>
                </a:lnTo>
                <a:cubicBezTo>
                  <a:pt x="8717" y="8717"/>
                  <a:pt x="4552" y="17048"/>
                  <a:pt x="4552" y="17048"/>
                </a:cubicBezTo>
                <a:close/>
                <a:moveTo>
                  <a:pt x="11494" y="11494"/>
                </a:moveTo>
                <a:cubicBezTo>
                  <a:pt x="11877" y="11111"/>
                  <a:pt x="11877" y="10489"/>
                  <a:pt x="11494" y="10106"/>
                </a:cubicBezTo>
                <a:cubicBezTo>
                  <a:pt x="11111" y="9722"/>
                  <a:pt x="10489" y="9722"/>
                  <a:pt x="10106" y="10106"/>
                </a:cubicBezTo>
                <a:cubicBezTo>
                  <a:pt x="9723" y="10489"/>
                  <a:pt x="9723" y="11111"/>
                  <a:pt x="10106" y="11494"/>
                </a:cubicBezTo>
                <a:cubicBezTo>
                  <a:pt x="10489" y="11878"/>
                  <a:pt x="11111" y="11878"/>
                  <a:pt x="11494" y="1149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8" name="Shape 2938"/>
          <p:cNvSpPr/>
          <p:nvPr/>
        </p:nvSpPr>
        <p:spPr>
          <a:xfrm>
            <a:off x="6024630" y="65917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20458"/>
                </a:moveTo>
                <a:lnTo>
                  <a:pt x="14727" y="18775"/>
                </a:lnTo>
                <a:lnTo>
                  <a:pt x="14727" y="1142"/>
                </a:lnTo>
                <a:lnTo>
                  <a:pt x="20618" y="2825"/>
                </a:lnTo>
                <a:cubicBezTo>
                  <a:pt x="20618" y="2825"/>
                  <a:pt x="20618" y="20458"/>
                  <a:pt x="20618" y="20458"/>
                </a:cubicBezTo>
                <a:close/>
                <a:moveTo>
                  <a:pt x="13745" y="18775"/>
                </a:moveTo>
                <a:lnTo>
                  <a:pt x="7855" y="20458"/>
                </a:ln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2" y="1990"/>
                </a:moveTo>
                <a:lnTo>
                  <a:pt x="21244" y="1983"/>
                </a:lnTo>
                <a:lnTo>
                  <a:pt x="14371" y="19"/>
                </a:lnTo>
                <a:lnTo>
                  <a:pt x="14369" y="27"/>
                </a:lnTo>
                <a:cubicBezTo>
                  <a:pt x="14326" y="14"/>
                  <a:pt x="14284" y="0"/>
                  <a:pt x="14236" y="0"/>
                </a:cubicBezTo>
                <a:cubicBezTo>
                  <a:pt x="14189" y="0"/>
                  <a:pt x="14147" y="14"/>
                  <a:pt x="14104" y="27"/>
                </a:cubicBezTo>
                <a:lnTo>
                  <a:pt x="14102" y="19"/>
                </a:lnTo>
                <a:lnTo>
                  <a:pt x="7364" y="1944"/>
                </a:lnTo>
                <a:lnTo>
                  <a:pt x="626" y="19"/>
                </a:lnTo>
                <a:lnTo>
                  <a:pt x="623" y="27"/>
                </a:lnTo>
                <a:cubicBezTo>
                  <a:pt x="581" y="14"/>
                  <a:pt x="538" y="0"/>
                  <a:pt x="491" y="0"/>
                </a:cubicBezTo>
                <a:cubicBezTo>
                  <a:pt x="220" y="0"/>
                  <a:pt x="0" y="220"/>
                  <a:pt x="0" y="491"/>
                </a:cubicBezTo>
                <a:lnTo>
                  <a:pt x="0" y="19145"/>
                </a:lnTo>
                <a:cubicBezTo>
                  <a:pt x="0" y="19370"/>
                  <a:pt x="153" y="19551"/>
                  <a:pt x="358" y="19610"/>
                </a:cubicBezTo>
                <a:lnTo>
                  <a:pt x="356" y="19618"/>
                </a:lnTo>
                <a:lnTo>
                  <a:pt x="7229" y="21581"/>
                </a:lnTo>
                <a:lnTo>
                  <a:pt x="7231" y="21573"/>
                </a:lnTo>
                <a:cubicBezTo>
                  <a:pt x="7274" y="21586"/>
                  <a:pt x="7316" y="21600"/>
                  <a:pt x="7364" y="21600"/>
                </a:cubicBezTo>
                <a:cubicBezTo>
                  <a:pt x="7411" y="21600"/>
                  <a:pt x="7454" y="21586"/>
                  <a:pt x="7496" y="21573"/>
                </a:cubicBezTo>
                <a:lnTo>
                  <a:pt x="7499" y="21581"/>
                </a:lnTo>
                <a:lnTo>
                  <a:pt x="14236" y="19656"/>
                </a:lnTo>
                <a:lnTo>
                  <a:pt x="20975" y="21581"/>
                </a:lnTo>
                <a:lnTo>
                  <a:pt x="20977" y="21573"/>
                </a:lnTo>
                <a:cubicBezTo>
                  <a:pt x="21020" y="21586"/>
                  <a:pt x="21062" y="21600"/>
                  <a:pt x="21109" y="21600"/>
                </a:cubicBezTo>
                <a:cubicBezTo>
                  <a:pt x="21380" y="21600"/>
                  <a:pt x="21600" y="21380"/>
                  <a:pt x="21600" y="21109"/>
                </a:cubicBezTo>
                <a:lnTo>
                  <a:pt x="21600" y="2455"/>
                </a:lnTo>
                <a:cubicBezTo>
                  <a:pt x="21600" y="2231"/>
                  <a:pt x="21447" y="2049"/>
                  <a:pt x="21242" y="199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39" name="Shape 2939"/>
          <p:cNvSpPr/>
          <p:nvPr/>
        </p:nvSpPr>
        <p:spPr>
          <a:xfrm>
            <a:off x="7091153" y="65917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547" y="12509"/>
                </a:moveTo>
                <a:lnTo>
                  <a:pt x="18520" y="12645"/>
                </a:lnTo>
                <a:cubicBezTo>
                  <a:pt x="18572" y="12276"/>
                  <a:pt x="18589" y="11922"/>
                  <a:pt x="18572" y="11593"/>
                </a:cubicBezTo>
                <a:lnTo>
                  <a:pt x="17592" y="11644"/>
                </a:lnTo>
                <a:cubicBezTo>
                  <a:pt x="17606" y="11910"/>
                  <a:pt x="17591" y="12201"/>
                  <a:pt x="17547" y="12509"/>
                </a:cubicBezTo>
                <a:moveTo>
                  <a:pt x="17444" y="10833"/>
                </a:moveTo>
                <a:lnTo>
                  <a:pt x="18374" y="10520"/>
                </a:lnTo>
                <a:cubicBezTo>
                  <a:pt x="18262" y="10187"/>
                  <a:pt x="18104" y="9869"/>
                  <a:pt x="17890" y="9546"/>
                </a:cubicBezTo>
                <a:lnTo>
                  <a:pt x="17072" y="10089"/>
                </a:lnTo>
                <a:cubicBezTo>
                  <a:pt x="17237" y="10339"/>
                  <a:pt x="17359" y="10582"/>
                  <a:pt x="17444" y="10833"/>
                </a:cubicBezTo>
                <a:moveTo>
                  <a:pt x="17529" y="13890"/>
                </a:moveTo>
                <a:cubicBezTo>
                  <a:pt x="17440" y="13801"/>
                  <a:pt x="17317" y="13745"/>
                  <a:pt x="17182" y="13745"/>
                </a:cubicBezTo>
                <a:cubicBezTo>
                  <a:pt x="16910" y="13745"/>
                  <a:pt x="16691" y="13965"/>
                  <a:pt x="16691" y="14236"/>
                </a:cubicBezTo>
                <a:cubicBezTo>
                  <a:pt x="16691" y="14372"/>
                  <a:pt x="16746" y="14495"/>
                  <a:pt x="16835" y="14583"/>
                </a:cubicBezTo>
                <a:lnTo>
                  <a:pt x="17469" y="15218"/>
                </a:lnTo>
                <a:lnTo>
                  <a:pt x="16835" y="15853"/>
                </a:lnTo>
                <a:cubicBezTo>
                  <a:pt x="16746" y="15942"/>
                  <a:pt x="16691" y="16064"/>
                  <a:pt x="16691" y="16200"/>
                </a:cubicBezTo>
                <a:cubicBezTo>
                  <a:pt x="16691" y="16471"/>
                  <a:pt x="16910" y="16691"/>
                  <a:pt x="17182" y="16691"/>
                </a:cubicBezTo>
                <a:cubicBezTo>
                  <a:pt x="17317" y="16691"/>
                  <a:pt x="17440" y="16636"/>
                  <a:pt x="17529" y="16547"/>
                </a:cubicBezTo>
                <a:lnTo>
                  <a:pt x="18164" y="15912"/>
                </a:lnTo>
                <a:lnTo>
                  <a:pt x="18798" y="16547"/>
                </a:lnTo>
                <a:cubicBezTo>
                  <a:pt x="18887" y="16636"/>
                  <a:pt x="19010" y="16691"/>
                  <a:pt x="19145" y="16691"/>
                </a:cubicBezTo>
                <a:cubicBezTo>
                  <a:pt x="19417" y="16691"/>
                  <a:pt x="19636" y="16471"/>
                  <a:pt x="19636" y="16200"/>
                </a:cubicBezTo>
                <a:cubicBezTo>
                  <a:pt x="19636" y="16064"/>
                  <a:pt x="19582" y="15942"/>
                  <a:pt x="19493" y="15853"/>
                </a:cubicBezTo>
                <a:lnTo>
                  <a:pt x="18858" y="15218"/>
                </a:lnTo>
                <a:lnTo>
                  <a:pt x="19493" y="14583"/>
                </a:lnTo>
                <a:cubicBezTo>
                  <a:pt x="19582" y="14495"/>
                  <a:pt x="19636" y="14372"/>
                  <a:pt x="19636" y="14236"/>
                </a:cubicBezTo>
                <a:cubicBezTo>
                  <a:pt x="19636" y="13965"/>
                  <a:pt x="19417" y="13745"/>
                  <a:pt x="19145" y="13745"/>
                </a:cubicBezTo>
                <a:cubicBezTo>
                  <a:pt x="19009" y="13745"/>
                  <a:pt x="18887" y="13801"/>
                  <a:pt x="18798" y="13890"/>
                </a:cubicBezTo>
                <a:lnTo>
                  <a:pt x="18164" y="14524"/>
                </a:lnTo>
                <a:cubicBezTo>
                  <a:pt x="18164" y="14524"/>
                  <a:pt x="17529" y="13890"/>
                  <a:pt x="17529" y="13890"/>
                </a:cubicBezTo>
                <a:close/>
                <a:moveTo>
                  <a:pt x="20618" y="20458"/>
                </a:moveTo>
                <a:lnTo>
                  <a:pt x="14727" y="18775"/>
                </a:lnTo>
                <a:lnTo>
                  <a:pt x="14727" y="7698"/>
                </a:lnTo>
                <a:cubicBezTo>
                  <a:pt x="14950" y="7802"/>
                  <a:pt x="15155" y="7914"/>
                  <a:pt x="15324" y="8034"/>
                </a:cubicBezTo>
                <a:lnTo>
                  <a:pt x="15893" y="7234"/>
                </a:lnTo>
                <a:cubicBezTo>
                  <a:pt x="15627" y="7044"/>
                  <a:pt x="15313" y="6872"/>
                  <a:pt x="14959" y="6721"/>
                </a:cubicBezTo>
                <a:lnTo>
                  <a:pt x="14727" y="7263"/>
                </a:lnTo>
                <a:lnTo>
                  <a:pt x="14727" y="1142"/>
                </a:lnTo>
                <a:lnTo>
                  <a:pt x="20618" y="2825"/>
                </a:lnTo>
                <a:cubicBezTo>
                  <a:pt x="20618" y="2825"/>
                  <a:pt x="20618" y="20458"/>
                  <a:pt x="20618" y="20458"/>
                </a:cubicBezTo>
                <a:close/>
                <a:moveTo>
                  <a:pt x="13745" y="18775"/>
                </a:moveTo>
                <a:lnTo>
                  <a:pt x="7855" y="20458"/>
                </a:lnTo>
                <a:lnTo>
                  <a:pt x="7855" y="9347"/>
                </a:lnTo>
                <a:lnTo>
                  <a:pt x="8249" y="10199"/>
                </a:lnTo>
                <a:cubicBezTo>
                  <a:pt x="8580" y="10045"/>
                  <a:pt x="8881" y="9843"/>
                  <a:pt x="9168" y="9581"/>
                </a:cubicBezTo>
                <a:lnTo>
                  <a:pt x="8505" y="8857"/>
                </a:lnTo>
                <a:cubicBezTo>
                  <a:pt x="8297" y="9048"/>
                  <a:pt x="8088" y="9187"/>
                  <a:pt x="7855" y="9299"/>
                </a:cubicBezTo>
                <a:lnTo>
                  <a:pt x="7855" y="2825"/>
                </a:lnTo>
                <a:lnTo>
                  <a:pt x="13745" y="1142"/>
                </a:lnTo>
                <a:cubicBezTo>
                  <a:pt x="13745" y="1142"/>
                  <a:pt x="13745" y="18775"/>
                  <a:pt x="13745" y="18775"/>
                </a:cubicBezTo>
                <a:close/>
                <a:moveTo>
                  <a:pt x="6873" y="20458"/>
                </a:moveTo>
                <a:lnTo>
                  <a:pt x="982" y="18775"/>
                </a:lnTo>
                <a:lnTo>
                  <a:pt x="982" y="1142"/>
                </a:lnTo>
                <a:lnTo>
                  <a:pt x="6873" y="2825"/>
                </a:lnTo>
                <a:cubicBezTo>
                  <a:pt x="6873" y="2825"/>
                  <a:pt x="6873" y="20458"/>
                  <a:pt x="6873" y="20458"/>
                </a:cubicBezTo>
                <a:close/>
                <a:moveTo>
                  <a:pt x="21241" y="1990"/>
                </a:moveTo>
                <a:lnTo>
                  <a:pt x="21244" y="1983"/>
                </a:lnTo>
                <a:lnTo>
                  <a:pt x="14372" y="19"/>
                </a:lnTo>
                <a:lnTo>
                  <a:pt x="14369" y="27"/>
                </a:lnTo>
                <a:cubicBezTo>
                  <a:pt x="14326" y="14"/>
                  <a:pt x="14283" y="0"/>
                  <a:pt x="14236" y="0"/>
                </a:cubicBezTo>
                <a:cubicBezTo>
                  <a:pt x="14189" y="0"/>
                  <a:pt x="14147" y="14"/>
                  <a:pt x="14104" y="27"/>
                </a:cubicBezTo>
                <a:lnTo>
                  <a:pt x="14102" y="19"/>
                </a:lnTo>
                <a:lnTo>
                  <a:pt x="7364" y="1944"/>
                </a:lnTo>
                <a:lnTo>
                  <a:pt x="626" y="19"/>
                </a:lnTo>
                <a:lnTo>
                  <a:pt x="623" y="27"/>
                </a:lnTo>
                <a:cubicBezTo>
                  <a:pt x="580" y="14"/>
                  <a:pt x="538" y="0"/>
                  <a:pt x="491" y="0"/>
                </a:cubicBezTo>
                <a:cubicBezTo>
                  <a:pt x="220" y="0"/>
                  <a:pt x="0" y="220"/>
                  <a:pt x="0" y="491"/>
                </a:cubicBezTo>
                <a:lnTo>
                  <a:pt x="0" y="19145"/>
                </a:lnTo>
                <a:cubicBezTo>
                  <a:pt x="0" y="19370"/>
                  <a:pt x="153" y="19551"/>
                  <a:pt x="359" y="19610"/>
                </a:cubicBezTo>
                <a:lnTo>
                  <a:pt x="356" y="19618"/>
                </a:lnTo>
                <a:lnTo>
                  <a:pt x="7228" y="21581"/>
                </a:lnTo>
                <a:lnTo>
                  <a:pt x="7231" y="21573"/>
                </a:lnTo>
                <a:cubicBezTo>
                  <a:pt x="7274" y="21586"/>
                  <a:pt x="7317" y="21600"/>
                  <a:pt x="7364" y="21600"/>
                </a:cubicBezTo>
                <a:cubicBezTo>
                  <a:pt x="7411" y="21600"/>
                  <a:pt x="7453" y="21586"/>
                  <a:pt x="7496" y="21573"/>
                </a:cubicBezTo>
                <a:lnTo>
                  <a:pt x="7499" y="21581"/>
                </a:lnTo>
                <a:lnTo>
                  <a:pt x="14236" y="19656"/>
                </a:lnTo>
                <a:lnTo>
                  <a:pt x="20975" y="21581"/>
                </a:lnTo>
                <a:lnTo>
                  <a:pt x="20977" y="21573"/>
                </a:lnTo>
                <a:cubicBezTo>
                  <a:pt x="21020" y="21586"/>
                  <a:pt x="21062" y="21600"/>
                  <a:pt x="21109" y="21600"/>
                </a:cubicBezTo>
                <a:cubicBezTo>
                  <a:pt x="21380" y="21600"/>
                  <a:pt x="21600" y="21380"/>
                  <a:pt x="21600" y="21109"/>
                </a:cubicBezTo>
                <a:lnTo>
                  <a:pt x="21600" y="2455"/>
                </a:lnTo>
                <a:cubicBezTo>
                  <a:pt x="21600" y="2231"/>
                  <a:pt x="21447" y="2049"/>
                  <a:pt x="21241" y="1990"/>
                </a:cubicBezTo>
                <a:moveTo>
                  <a:pt x="16435" y="9275"/>
                </a:moveTo>
                <a:lnTo>
                  <a:pt x="16518" y="9374"/>
                </a:lnTo>
                <a:lnTo>
                  <a:pt x="17269" y="8740"/>
                </a:lnTo>
                <a:lnTo>
                  <a:pt x="17184" y="8640"/>
                </a:lnTo>
                <a:cubicBezTo>
                  <a:pt x="17013" y="8438"/>
                  <a:pt x="16840" y="8236"/>
                  <a:pt x="16677" y="8019"/>
                </a:cubicBezTo>
                <a:lnTo>
                  <a:pt x="15891" y="8606"/>
                </a:lnTo>
                <a:cubicBezTo>
                  <a:pt x="16066" y="8840"/>
                  <a:pt x="16251" y="9059"/>
                  <a:pt x="16435" y="9275"/>
                </a:cubicBezTo>
                <a:moveTo>
                  <a:pt x="6270" y="11022"/>
                </a:moveTo>
                <a:lnTo>
                  <a:pt x="5739" y="10196"/>
                </a:lnTo>
                <a:cubicBezTo>
                  <a:pt x="5432" y="10394"/>
                  <a:pt x="5153" y="10605"/>
                  <a:pt x="4909" y="10825"/>
                </a:cubicBezTo>
                <a:lnTo>
                  <a:pt x="5568" y="11554"/>
                </a:lnTo>
                <a:cubicBezTo>
                  <a:pt x="5772" y="11370"/>
                  <a:pt x="6008" y="11191"/>
                  <a:pt x="6270" y="11022"/>
                </a:cubicBezTo>
                <a:moveTo>
                  <a:pt x="5004" y="12185"/>
                </a:moveTo>
                <a:lnTo>
                  <a:pt x="4196" y="11628"/>
                </a:lnTo>
                <a:cubicBezTo>
                  <a:pt x="3975" y="11949"/>
                  <a:pt x="3812" y="12288"/>
                  <a:pt x="3713" y="12634"/>
                </a:cubicBezTo>
                <a:lnTo>
                  <a:pt x="4656" y="12906"/>
                </a:lnTo>
                <a:cubicBezTo>
                  <a:pt x="4727" y="12661"/>
                  <a:pt x="4844" y="12418"/>
                  <a:pt x="5004" y="12185"/>
                </a:cubicBezTo>
                <a:moveTo>
                  <a:pt x="10467" y="8318"/>
                </a:moveTo>
                <a:lnTo>
                  <a:pt x="9972" y="7470"/>
                </a:lnTo>
                <a:cubicBezTo>
                  <a:pt x="9623" y="7674"/>
                  <a:pt x="9362" y="7936"/>
                  <a:pt x="9132" y="8189"/>
                </a:cubicBezTo>
                <a:lnTo>
                  <a:pt x="9857" y="8850"/>
                </a:lnTo>
                <a:cubicBezTo>
                  <a:pt x="10063" y="8624"/>
                  <a:pt x="10245" y="8448"/>
                  <a:pt x="10467" y="8318"/>
                </a:cubicBezTo>
                <a:moveTo>
                  <a:pt x="3927" y="15709"/>
                </a:moveTo>
                <a:cubicBezTo>
                  <a:pt x="4469" y="15709"/>
                  <a:pt x="4909" y="15270"/>
                  <a:pt x="4909" y="14727"/>
                </a:cubicBezTo>
                <a:cubicBezTo>
                  <a:pt x="4909" y="14185"/>
                  <a:pt x="4469" y="13745"/>
                  <a:pt x="3927" y="13745"/>
                </a:cubicBezTo>
                <a:cubicBezTo>
                  <a:pt x="3385" y="13745"/>
                  <a:pt x="2945" y="14185"/>
                  <a:pt x="2945" y="14727"/>
                </a:cubicBezTo>
                <a:cubicBezTo>
                  <a:pt x="2945" y="15270"/>
                  <a:pt x="3385" y="15709"/>
                  <a:pt x="3927" y="15709"/>
                </a:cubicBezTo>
                <a:moveTo>
                  <a:pt x="12273" y="7855"/>
                </a:moveTo>
                <a:cubicBezTo>
                  <a:pt x="12815" y="7855"/>
                  <a:pt x="13255" y="7415"/>
                  <a:pt x="13255" y="6873"/>
                </a:cubicBezTo>
                <a:cubicBezTo>
                  <a:pt x="13255" y="6331"/>
                  <a:pt x="12815" y="5891"/>
                  <a:pt x="12273" y="5891"/>
                </a:cubicBezTo>
                <a:cubicBezTo>
                  <a:pt x="11730" y="5891"/>
                  <a:pt x="11291" y="6331"/>
                  <a:pt x="11291" y="6873"/>
                </a:cubicBezTo>
                <a:cubicBezTo>
                  <a:pt x="11291" y="7415"/>
                  <a:pt x="11730" y="7855"/>
                  <a:pt x="12273" y="78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0" name="Shape 2940"/>
          <p:cNvSpPr/>
          <p:nvPr/>
        </p:nvSpPr>
        <p:spPr>
          <a:xfrm>
            <a:off x="8157675" y="65917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8345"/>
                </a:moveTo>
                <a:cubicBezTo>
                  <a:pt x="9444" y="8345"/>
                  <a:pt x="8345" y="9444"/>
                  <a:pt x="8345" y="10800"/>
                </a:cubicBezTo>
                <a:cubicBezTo>
                  <a:pt x="8345" y="12156"/>
                  <a:pt x="9444" y="13255"/>
                  <a:pt x="10800" y="13255"/>
                </a:cubicBezTo>
                <a:cubicBezTo>
                  <a:pt x="12156" y="13255"/>
                  <a:pt x="13255" y="12156"/>
                  <a:pt x="13255" y="10800"/>
                </a:cubicBezTo>
                <a:cubicBezTo>
                  <a:pt x="13255" y="9444"/>
                  <a:pt x="12156" y="8345"/>
                  <a:pt x="10800" y="8345"/>
                </a:cubicBezTo>
                <a:moveTo>
                  <a:pt x="11291" y="20593"/>
                </a:moveTo>
                <a:lnTo>
                  <a:pt x="11291" y="17182"/>
                </a:lnTo>
                <a:cubicBezTo>
                  <a:pt x="11291" y="16910"/>
                  <a:pt x="11071" y="16691"/>
                  <a:pt x="10800" y="16691"/>
                </a:cubicBezTo>
                <a:cubicBezTo>
                  <a:pt x="10529" y="16691"/>
                  <a:pt x="10309" y="16910"/>
                  <a:pt x="10309" y="17182"/>
                </a:cubicBezTo>
                <a:lnTo>
                  <a:pt x="10309" y="20593"/>
                </a:lnTo>
                <a:cubicBezTo>
                  <a:pt x="5280" y="20344"/>
                  <a:pt x="1255" y="16319"/>
                  <a:pt x="1006" y="11291"/>
                </a:cubicBezTo>
                <a:lnTo>
                  <a:pt x="4418" y="11291"/>
                </a:lnTo>
                <a:cubicBezTo>
                  <a:pt x="4690" y="11291"/>
                  <a:pt x="4909" y="11071"/>
                  <a:pt x="4909" y="10800"/>
                </a:cubicBezTo>
                <a:cubicBezTo>
                  <a:pt x="4909" y="10529"/>
                  <a:pt x="4690" y="10309"/>
                  <a:pt x="4418" y="10309"/>
                </a:cubicBezTo>
                <a:lnTo>
                  <a:pt x="1006" y="10309"/>
                </a:lnTo>
                <a:cubicBezTo>
                  <a:pt x="1255" y="5281"/>
                  <a:pt x="5280" y="1256"/>
                  <a:pt x="10309" y="1007"/>
                </a:cubicBezTo>
                <a:lnTo>
                  <a:pt x="10309" y="4418"/>
                </a:lnTo>
                <a:cubicBezTo>
                  <a:pt x="10309" y="4690"/>
                  <a:pt x="10529" y="4909"/>
                  <a:pt x="10800" y="4909"/>
                </a:cubicBezTo>
                <a:cubicBezTo>
                  <a:pt x="11071" y="4909"/>
                  <a:pt x="11291" y="4690"/>
                  <a:pt x="11291" y="4418"/>
                </a:cubicBezTo>
                <a:lnTo>
                  <a:pt x="11291" y="1007"/>
                </a:lnTo>
                <a:cubicBezTo>
                  <a:pt x="16320" y="1256"/>
                  <a:pt x="20345" y="5281"/>
                  <a:pt x="20594" y="10309"/>
                </a:cubicBezTo>
                <a:lnTo>
                  <a:pt x="17182" y="10309"/>
                </a:lnTo>
                <a:cubicBezTo>
                  <a:pt x="16910" y="10309"/>
                  <a:pt x="16691" y="10529"/>
                  <a:pt x="16691" y="10800"/>
                </a:cubicBezTo>
                <a:cubicBezTo>
                  <a:pt x="16691" y="11071"/>
                  <a:pt x="16910" y="11291"/>
                  <a:pt x="17182" y="11291"/>
                </a:cubicBezTo>
                <a:lnTo>
                  <a:pt x="20594" y="11291"/>
                </a:lnTo>
                <a:cubicBezTo>
                  <a:pt x="20345" y="16319"/>
                  <a:pt x="16320" y="20344"/>
                  <a:pt x="11291" y="20593"/>
                </a:cubicBezTo>
                <a:moveTo>
                  <a:pt x="10800" y="0"/>
                </a:moveTo>
                <a:cubicBezTo>
                  <a:pt x="10800" y="0"/>
                  <a:pt x="10800" y="0"/>
                  <a:pt x="10800" y="0"/>
                </a:cubicBezTo>
                <a:cubicBezTo>
                  <a:pt x="10800" y="0"/>
                  <a:pt x="10800" y="0"/>
                  <a:pt x="10800" y="0"/>
                </a:cubicBez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1" name="Shape 2941"/>
          <p:cNvSpPr/>
          <p:nvPr/>
        </p:nvSpPr>
        <p:spPr>
          <a:xfrm>
            <a:off x="9224197" y="659178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1291" y="20593"/>
                </a:moveTo>
                <a:lnTo>
                  <a:pt x="11291" y="17648"/>
                </a:lnTo>
                <a:cubicBezTo>
                  <a:pt x="14694" y="17407"/>
                  <a:pt x="17408" y="14693"/>
                  <a:pt x="17649" y="11291"/>
                </a:cubicBezTo>
                <a:lnTo>
                  <a:pt x="20594" y="11291"/>
                </a:lnTo>
                <a:cubicBezTo>
                  <a:pt x="20345" y="16319"/>
                  <a:pt x="16320" y="20344"/>
                  <a:pt x="11291" y="20593"/>
                </a:cubicBezTo>
                <a:moveTo>
                  <a:pt x="11291" y="13205"/>
                </a:moveTo>
                <a:cubicBezTo>
                  <a:pt x="12252" y="13010"/>
                  <a:pt x="13005" y="12252"/>
                  <a:pt x="13201" y="11291"/>
                </a:cubicBezTo>
                <a:lnTo>
                  <a:pt x="16667" y="11291"/>
                </a:lnTo>
                <a:cubicBezTo>
                  <a:pt x="16431" y="14152"/>
                  <a:pt x="14152" y="16429"/>
                  <a:pt x="11291" y="16666"/>
                </a:cubicBezTo>
                <a:cubicBezTo>
                  <a:pt x="11291" y="16666"/>
                  <a:pt x="11291" y="13205"/>
                  <a:pt x="11291" y="13205"/>
                </a:cubicBezTo>
                <a:close/>
                <a:moveTo>
                  <a:pt x="11291" y="4934"/>
                </a:moveTo>
                <a:cubicBezTo>
                  <a:pt x="12233" y="5012"/>
                  <a:pt x="13111" y="5315"/>
                  <a:pt x="13875" y="5784"/>
                </a:cubicBezTo>
                <a:cubicBezTo>
                  <a:pt x="13793" y="5967"/>
                  <a:pt x="13745" y="6168"/>
                  <a:pt x="13745" y="6382"/>
                </a:cubicBezTo>
                <a:cubicBezTo>
                  <a:pt x="13745" y="7195"/>
                  <a:pt x="14405" y="7855"/>
                  <a:pt x="15218" y="7855"/>
                </a:cubicBezTo>
                <a:cubicBezTo>
                  <a:pt x="15432" y="7855"/>
                  <a:pt x="15633" y="7807"/>
                  <a:pt x="15816" y="7725"/>
                </a:cubicBezTo>
                <a:cubicBezTo>
                  <a:pt x="16286" y="8489"/>
                  <a:pt x="16589" y="9367"/>
                  <a:pt x="16667" y="10309"/>
                </a:cubicBezTo>
                <a:lnTo>
                  <a:pt x="13201" y="10309"/>
                </a:lnTo>
                <a:cubicBezTo>
                  <a:pt x="13005" y="9348"/>
                  <a:pt x="12252" y="8590"/>
                  <a:pt x="11291" y="8395"/>
                </a:cubicBezTo>
                <a:cubicBezTo>
                  <a:pt x="11291" y="8395"/>
                  <a:pt x="11291" y="4934"/>
                  <a:pt x="11291" y="4934"/>
                </a:cubicBezTo>
                <a:close/>
                <a:moveTo>
                  <a:pt x="11291" y="1007"/>
                </a:moveTo>
                <a:cubicBezTo>
                  <a:pt x="16320" y="1256"/>
                  <a:pt x="20345" y="5281"/>
                  <a:pt x="20594" y="10309"/>
                </a:cubicBezTo>
                <a:lnTo>
                  <a:pt x="17649" y="10309"/>
                </a:lnTo>
                <a:cubicBezTo>
                  <a:pt x="17563" y="9102"/>
                  <a:pt x="17162" y="7985"/>
                  <a:pt x="16534" y="7031"/>
                </a:cubicBezTo>
                <a:cubicBezTo>
                  <a:pt x="16631" y="6835"/>
                  <a:pt x="16691" y="6616"/>
                  <a:pt x="16691" y="6382"/>
                </a:cubicBezTo>
                <a:cubicBezTo>
                  <a:pt x="16691" y="5569"/>
                  <a:pt x="16032" y="4909"/>
                  <a:pt x="15218" y="4909"/>
                </a:cubicBezTo>
                <a:cubicBezTo>
                  <a:pt x="14984" y="4909"/>
                  <a:pt x="14765" y="4969"/>
                  <a:pt x="14568" y="5066"/>
                </a:cubicBezTo>
                <a:cubicBezTo>
                  <a:pt x="13614" y="4439"/>
                  <a:pt x="12498" y="4038"/>
                  <a:pt x="11291" y="3952"/>
                </a:cubicBezTo>
                <a:cubicBezTo>
                  <a:pt x="11291" y="3952"/>
                  <a:pt x="11291" y="1007"/>
                  <a:pt x="11291" y="1007"/>
                </a:cubicBezTo>
                <a:close/>
                <a:moveTo>
                  <a:pt x="10309" y="3949"/>
                </a:moveTo>
                <a:cubicBezTo>
                  <a:pt x="7225" y="4167"/>
                  <a:pt x="4703" y="6417"/>
                  <a:pt x="4078" y="9370"/>
                </a:cubicBezTo>
                <a:cubicBezTo>
                  <a:pt x="3590" y="9486"/>
                  <a:pt x="3196" y="9843"/>
                  <a:pt x="3030" y="10309"/>
                </a:cubicBezTo>
                <a:lnTo>
                  <a:pt x="1006" y="10309"/>
                </a:lnTo>
                <a:cubicBezTo>
                  <a:pt x="1255" y="5281"/>
                  <a:pt x="5280" y="1256"/>
                  <a:pt x="10309" y="1007"/>
                </a:cubicBezTo>
                <a:cubicBezTo>
                  <a:pt x="10309" y="1007"/>
                  <a:pt x="10309" y="3949"/>
                  <a:pt x="10309" y="3949"/>
                </a:cubicBezTo>
                <a:close/>
                <a:moveTo>
                  <a:pt x="10309" y="8395"/>
                </a:moveTo>
                <a:cubicBezTo>
                  <a:pt x="9348" y="8590"/>
                  <a:pt x="8595" y="9348"/>
                  <a:pt x="8399" y="10309"/>
                </a:cubicBezTo>
                <a:lnTo>
                  <a:pt x="5796" y="10309"/>
                </a:lnTo>
                <a:cubicBezTo>
                  <a:pt x="5666" y="9948"/>
                  <a:pt x="5405" y="9649"/>
                  <a:pt x="5062" y="9482"/>
                </a:cubicBezTo>
                <a:cubicBezTo>
                  <a:pt x="5626" y="7018"/>
                  <a:pt x="7730" y="5144"/>
                  <a:pt x="10309" y="4930"/>
                </a:cubicBezTo>
                <a:cubicBezTo>
                  <a:pt x="10309" y="4930"/>
                  <a:pt x="10309" y="8395"/>
                  <a:pt x="10309" y="8395"/>
                </a:cubicBezTo>
                <a:close/>
                <a:moveTo>
                  <a:pt x="10309" y="16670"/>
                </a:moveTo>
                <a:cubicBezTo>
                  <a:pt x="7730" y="16456"/>
                  <a:pt x="5626" y="14582"/>
                  <a:pt x="5062" y="12118"/>
                </a:cubicBezTo>
                <a:cubicBezTo>
                  <a:pt x="5405" y="11951"/>
                  <a:pt x="5666" y="11652"/>
                  <a:pt x="5796" y="11291"/>
                </a:cubicBezTo>
                <a:lnTo>
                  <a:pt x="8399" y="11291"/>
                </a:lnTo>
                <a:cubicBezTo>
                  <a:pt x="8595" y="12252"/>
                  <a:pt x="9348" y="13010"/>
                  <a:pt x="10309" y="13205"/>
                </a:cubicBezTo>
                <a:cubicBezTo>
                  <a:pt x="10309" y="13205"/>
                  <a:pt x="10309" y="16670"/>
                  <a:pt x="10309" y="16670"/>
                </a:cubicBezTo>
                <a:close/>
                <a:moveTo>
                  <a:pt x="10309" y="20593"/>
                </a:moveTo>
                <a:cubicBezTo>
                  <a:pt x="5280" y="20344"/>
                  <a:pt x="1255" y="16319"/>
                  <a:pt x="1006" y="11291"/>
                </a:cubicBezTo>
                <a:lnTo>
                  <a:pt x="3030" y="11291"/>
                </a:lnTo>
                <a:cubicBezTo>
                  <a:pt x="3196" y="11757"/>
                  <a:pt x="3590" y="12114"/>
                  <a:pt x="4078" y="12230"/>
                </a:cubicBezTo>
                <a:cubicBezTo>
                  <a:pt x="4703" y="15183"/>
                  <a:pt x="7225" y="17434"/>
                  <a:pt x="10309" y="17651"/>
                </a:cubicBezTo>
                <a:cubicBezTo>
                  <a:pt x="10309" y="17651"/>
                  <a:pt x="10309" y="20593"/>
                  <a:pt x="10309" y="20593"/>
                </a:cubicBezTo>
                <a:close/>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2" name="Shape 2942"/>
          <p:cNvSpPr/>
          <p:nvPr/>
        </p:nvSpPr>
        <p:spPr>
          <a:xfrm>
            <a:off x="10341506" y="6591788"/>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20400" y="12524"/>
                </a:moveTo>
                <a:cubicBezTo>
                  <a:pt x="19362" y="12218"/>
                  <a:pt x="17455" y="11782"/>
                  <a:pt x="15000" y="11782"/>
                </a:cubicBezTo>
                <a:cubicBezTo>
                  <a:pt x="12625" y="11782"/>
                  <a:pt x="11514" y="12089"/>
                  <a:pt x="10534" y="12360"/>
                </a:cubicBezTo>
                <a:cubicBezTo>
                  <a:pt x="9751" y="12577"/>
                  <a:pt x="9076" y="12764"/>
                  <a:pt x="7800" y="12764"/>
                </a:cubicBezTo>
                <a:cubicBezTo>
                  <a:pt x="6097" y="12764"/>
                  <a:pt x="5268" y="12537"/>
                  <a:pt x="4390" y="12298"/>
                </a:cubicBezTo>
                <a:cubicBezTo>
                  <a:pt x="3564" y="12073"/>
                  <a:pt x="2709" y="11842"/>
                  <a:pt x="1200" y="11792"/>
                </a:cubicBezTo>
                <a:lnTo>
                  <a:pt x="1200" y="992"/>
                </a:lnTo>
                <a:cubicBezTo>
                  <a:pt x="2511" y="1038"/>
                  <a:pt x="3242" y="1238"/>
                  <a:pt x="4010" y="1448"/>
                </a:cubicBezTo>
                <a:cubicBezTo>
                  <a:pt x="4941" y="1701"/>
                  <a:pt x="5903" y="1964"/>
                  <a:pt x="7800" y="1964"/>
                </a:cubicBezTo>
                <a:cubicBezTo>
                  <a:pt x="9273" y="1964"/>
                  <a:pt x="10109" y="1733"/>
                  <a:pt x="10918" y="1508"/>
                </a:cubicBezTo>
                <a:cubicBezTo>
                  <a:pt x="11854" y="1250"/>
                  <a:pt x="12823" y="982"/>
                  <a:pt x="15000" y="982"/>
                </a:cubicBezTo>
                <a:cubicBezTo>
                  <a:pt x="17661" y="982"/>
                  <a:pt x="19648" y="1545"/>
                  <a:pt x="20400" y="1794"/>
                </a:cubicBezTo>
                <a:cubicBezTo>
                  <a:pt x="20400" y="1794"/>
                  <a:pt x="20400" y="12524"/>
                  <a:pt x="20400" y="12524"/>
                </a:cubicBezTo>
                <a:close/>
                <a:moveTo>
                  <a:pt x="21594" y="1473"/>
                </a:moveTo>
                <a:cubicBezTo>
                  <a:pt x="21594" y="1293"/>
                  <a:pt x="21478" y="1120"/>
                  <a:pt x="21268" y="1034"/>
                </a:cubicBezTo>
                <a:cubicBezTo>
                  <a:pt x="21165" y="991"/>
                  <a:pt x="18699" y="0"/>
                  <a:pt x="15000" y="0"/>
                </a:cubicBezTo>
                <a:cubicBezTo>
                  <a:pt x="12625" y="0"/>
                  <a:pt x="11514" y="308"/>
                  <a:pt x="10534" y="579"/>
                </a:cubicBezTo>
                <a:cubicBezTo>
                  <a:pt x="9751" y="795"/>
                  <a:pt x="9076" y="982"/>
                  <a:pt x="7800" y="982"/>
                </a:cubicBezTo>
                <a:cubicBezTo>
                  <a:pt x="6097" y="982"/>
                  <a:pt x="5268" y="756"/>
                  <a:pt x="4390" y="516"/>
                </a:cubicBezTo>
                <a:cubicBezTo>
                  <a:pt x="3459" y="263"/>
                  <a:pt x="2497" y="0"/>
                  <a:pt x="600" y="0"/>
                </a:cubicBezTo>
                <a:cubicBezTo>
                  <a:pt x="268" y="0"/>
                  <a:pt x="0" y="220"/>
                  <a:pt x="0" y="491"/>
                </a:cubicBezTo>
                <a:lnTo>
                  <a:pt x="0" y="21109"/>
                </a:lnTo>
                <a:cubicBezTo>
                  <a:pt x="0" y="21380"/>
                  <a:pt x="268" y="21600"/>
                  <a:pt x="600" y="21600"/>
                </a:cubicBezTo>
                <a:cubicBezTo>
                  <a:pt x="932" y="21600"/>
                  <a:pt x="1200" y="21380"/>
                  <a:pt x="1200" y="21109"/>
                </a:cubicBezTo>
                <a:lnTo>
                  <a:pt x="1200" y="12774"/>
                </a:lnTo>
                <a:cubicBezTo>
                  <a:pt x="2511" y="12820"/>
                  <a:pt x="3242" y="13020"/>
                  <a:pt x="4010" y="13230"/>
                </a:cubicBezTo>
                <a:cubicBezTo>
                  <a:pt x="4941" y="13483"/>
                  <a:pt x="5903" y="13745"/>
                  <a:pt x="7800" y="13745"/>
                </a:cubicBezTo>
                <a:cubicBezTo>
                  <a:pt x="9273" y="13745"/>
                  <a:pt x="10109" y="13514"/>
                  <a:pt x="10918" y="13291"/>
                </a:cubicBezTo>
                <a:cubicBezTo>
                  <a:pt x="11854" y="13031"/>
                  <a:pt x="12823" y="12764"/>
                  <a:pt x="15000" y="12764"/>
                </a:cubicBezTo>
                <a:cubicBezTo>
                  <a:pt x="18400" y="12764"/>
                  <a:pt x="20709" y="13685"/>
                  <a:pt x="20733" y="13694"/>
                </a:cubicBezTo>
                <a:cubicBezTo>
                  <a:pt x="21029" y="13814"/>
                  <a:pt x="21389" y="13716"/>
                  <a:pt x="21537" y="13473"/>
                </a:cubicBezTo>
                <a:cubicBezTo>
                  <a:pt x="21580" y="13403"/>
                  <a:pt x="21594" y="13328"/>
                  <a:pt x="21594" y="13255"/>
                </a:cubicBezTo>
                <a:lnTo>
                  <a:pt x="21600" y="13255"/>
                </a:lnTo>
                <a:lnTo>
                  <a:pt x="21600" y="1473"/>
                </a:lnTo>
                <a:cubicBezTo>
                  <a:pt x="21600" y="1473"/>
                  <a:pt x="21594" y="1473"/>
                  <a:pt x="21594" y="1473"/>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3" name="Shape 2943"/>
          <p:cNvSpPr/>
          <p:nvPr/>
        </p:nvSpPr>
        <p:spPr>
          <a:xfrm>
            <a:off x="11408028" y="6591788"/>
            <a:ext cx="457082" cy="558655"/>
          </a:xfrm>
          <a:custGeom>
            <a:avLst/>
            <a:gdLst/>
            <a:ahLst/>
            <a:cxnLst>
              <a:cxn ang="0">
                <a:pos x="wd2" y="hd2"/>
              </a:cxn>
              <a:cxn ang="5400000">
                <a:pos x="wd2" y="hd2"/>
              </a:cxn>
              <a:cxn ang="10800000">
                <a:pos x="wd2" y="hd2"/>
              </a:cxn>
              <a:cxn ang="16200000">
                <a:pos x="wd2" y="hd2"/>
              </a:cxn>
            </a:cxnLst>
            <a:rect l="0" t="0" r="r" b="b"/>
            <a:pathLst>
              <a:path w="21600" h="21600" extrusionOk="0">
                <a:moveTo>
                  <a:pt x="9600" y="11782"/>
                </a:moveTo>
                <a:lnTo>
                  <a:pt x="9600" y="10800"/>
                </a:lnTo>
                <a:lnTo>
                  <a:pt x="11400" y="10800"/>
                </a:lnTo>
                <a:cubicBezTo>
                  <a:pt x="11732" y="10800"/>
                  <a:pt x="12000" y="10580"/>
                  <a:pt x="12000" y="10309"/>
                </a:cubicBezTo>
                <a:lnTo>
                  <a:pt x="12000" y="2945"/>
                </a:lnTo>
                <a:lnTo>
                  <a:pt x="19940" y="2945"/>
                </a:lnTo>
                <a:lnTo>
                  <a:pt x="16886" y="7111"/>
                </a:lnTo>
                <a:lnTo>
                  <a:pt x="16894" y="7115"/>
                </a:lnTo>
                <a:cubicBezTo>
                  <a:pt x="16840" y="7189"/>
                  <a:pt x="16800" y="7272"/>
                  <a:pt x="16800" y="7364"/>
                </a:cubicBezTo>
                <a:cubicBezTo>
                  <a:pt x="16800" y="7457"/>
                  <a:pt x="16840" y="7538"/>
                  <a:pt x="16894" y="7612"/>
                </a:cubicBezTo>
                <a:lnTo>
                  <a:pt x="16886" y="7616"/>
                </a:lnTo>
                <a:lnTo>
                  <a:pt x="19940" y="11782"/>
                </a:lnTo>
                <a:cubicBezTo>
                  <a:pt x="19940" y="11782"/>
                  <a:pt x="9600" y="11782"/>
                  <a:pt x="9600" y="11782"/>
                </a:cubicBezTo>
                <a:close/>
                <a:moveTo>
                  <a:pt x="1200" y="982"/>
                </a:moveTo>
                <a:lnTo>
                  <a:pt x="10800" y="982"/>
                </a:lnTo>
                <a:lnTo>
                  <a:pt x="10800" y="9818"/>
                </a:lnTo>
                <a:lnTo>
                  <a:pt x="1200" y="9818"/>
                </a:lnTo>
                <a:cubicBezTo>
                  <a:pt x="1200" y="9818"/>
                  <a:pt x="1200" y="982"/>
                  <a:pt x="1200" y="982"/>
                </a:cubicBezTo>
                <a:close/>
                <a:moveTo>
                  <a:pt x="21514" y="12020"/>
                </a:moveTo>
                <a:lnTo>
                  <a:pt x="18100" y="7364"/>
                </a:lnTo>
                <a:lnTo>
                  <a:pt x="21514" y="2707"/>
                </a:lnTo>
                <a:lnTo>
                  <a:pt x="21506" y="2703"/>
                </a:lnTo>
                <a:cubicBezTo>
                  <a:pt x="21560" y="2629"/>
                  <a:pt x="21600" y="2547"/>
                  <a:pt x="21600" y="2455"/>
                </a:cubicBezTo>
                <a:cubicBezTo>
                  <a:pt x="21600" y="2183"/>
                  <a:pt x="21332" y="1964"/>
                  <a:pt x="21000" y="1964"/>
                </a:cubicBezTo>
                <a:lnTo>
                  <a:pt x="12000" y="1964"/>
                </a:lnTo>
                <a:lnTo>
                  <a:pt x="12000" y="491"/>
                </a:lnTo>
                <a:cubicBezTo>
                  <a:pt x="12000" y="220"/>
                  <a:pt x="11732" y="0"/>
                  <a:pt x="11400" y="0"/>
                </a:cubicBezTo>
                <a:lnTo>
                  <a:pt x="600" y="0"/>
                </a:lnTo>
                <a:cubicBezTo>
                  <a:pt x="268" y="0"/>
                  <a:pt x="0" y="220"/>
                  <a:pt x="0" y="491"/>
                </a:cubicBezTo>
                <a:lnTo>
                  <a:pt x="0" y="21109"/>
                </a:lnTo>
                <a:cubicBezTo>
                  <a:pt x="0" y="21380"/>
                  <a:pt x="268" y="21600"/>
                  <a:pt x="600" y="21600"/>
                </a:cubicBezTo>
                <a:cubicBezTo>
                  <a:pt x="932" y="21600"/>
                  <a:pt x="1200" y="21380"/>
                  <a:pt x="1200" y="21109"/>
                </a:cubicBezTo>
                <a:lnTo>
                  <a:pt x="1200" y="10800"/>
                </a:lnTo>
                <a:lnTo>
                  <a:pt x="8400" y="10800"/>
                </a:lnTo>
                <a:lnTo>
                  <a:pt x="8400" y="12273"/>
                </a:lnTo>
                <a:cubicBezTo>
                  <a:pt x="8400" y="12544"/>
                  <a:pt x="8668" y="12764"/>
                  <a:pt x="9000" y="12764"/>
                </a:cubicBezTo>
                <a:lnTo>
                  <a:pt x="21000" y="12764"/>
                </a:lnTo>
                <a:cubicBezTo>
                  <a:pt x="21332" y="12764"/>
                  <a:pt x="21600" y="12544"/>
                  <a:pt x="21600" y="12273"/>
                </a:cubicBezTo>
                <a:cubicBezTo>
                  <a:pt x="21600" y="12181"/>
                  <a:pt x="21560" y="12098"/>
                  <a:pt x="21506" y="12024"/>
                </a:cubicBezTo>
                <a:cubicBezTo>
                  <a:pt x="21506" y="12024"/>
                  <a:pt x="21514" y="12020"/>
                  <a:pt x="21514" y="1202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4" name="Shape 2944"/>
          <p:cNvSpPr/>
          <p:nvPr/>
        </p:nvSpPr>
        <p:spPr>
          <a:xfrm>
            <a:off x="12499944"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17850" y="17620"/>
                </a:moveTo>
                <a:cubicBezTo>
                  <a:pt x="17270" y="17122"/>
                  <a:pt x="16604" y="16682"/>
                  <a:pt x="15855" y="16324"/>
                </a:cubicBezTo>
                <a:cubicBezTo>
                  <a:pt x="15868" y="16284"/>
                  <a:pt x="15882" y="16244"/>
                  <a:pt x="15896" y="16203"/>
                </a:cubicBezTo>
                <a:cubicBezTo>
                  <a:pt x="16131" y="15456"/>
                  <a:pt x="16320" y="14656"/>
                  <a:pt x="16454" y="13811"/>
                </a:cubicBezTo>
                <a:cubicBezTo>
                  <a:pt x="16471" y="13704"/>
                  <a:pt x="16484" y="13596"/>
                  <a:pt x="16499" y="13488"/>
                </a:cubicBezTo>
                <a:cubicBezTo>
                  <a:pt x="16544" y="13166"/>
                  <a:pt x="16581" y="12839"/>
                  <a:pt x="16610" y="12507"/>
                </a:cubicBezTo>
                <a:cubicBezTo>
                  <a:pt x="16621" y="12383"/>
                  <a:pt x="16632" y="12260"/>
                  <a:pt x="16641" y="12135"/>
                </a:cubicBezTo>
                <a:cubicBezTo>
                  <a:pt x="16660" y="11858"/>
                  <a:pt x="16664" y="11574"/>
                  <a:pt x="16673" y="11291"/>
                </a:cubicBezTo>
                <a:lnTo>
                  <a:pt x="20598" y="11291"/>
                </a:lnTo>
                <a:cubicBezTo>
                  <a:pt x="20476" y="13747"/>
                  <a:pt x="19450" y="15962"/>
                  <a:pt x="17850" y="17620"/>
                </a:cubicBezTo>
                <a:moveTo>
                  <a:pt x="13714" y="20178"/>
                </a:moveTo>
                <a:cubicBezTo>
                  <a:pt x="13925" y="19957"/>
                  <a:pt x="14127" y="19710"/>
                  <a:pt x="14321" y="19444"/>
                </a:cubicBezTo>
                <a:cubicBezTo>
                  <a:pt x="14339" y="19419"/>
                  <a:pt x="14357" y="19394"/>
                  <a:pt x="14375" y="19369"/>
                </a:cubicBezTo>
                <a:cubicBezTo>
                  <a:pt x="14764" y="18822"/>
                  <a:pt x="15116" y="18192"/>
                  <a:pt x="15420" y="17488"/>
                </a:cubicBezTo>
                <a:cubicBezTo>
                  <a:pt x="15436" y="17450"/>
                  <a:pt x="15451" y="17410"/>
                  <a:pt x="15467" y="17372"/>
                </a:cubicBezTo>
                <a:cubicBezTo>
                  <a:pt x="15485" y="17329"/>
                  <a:pt x="15499" y="17282"/>
                  <a:pt x="15517" y="17239"/>
                </a:cubicBezTo>
                <a:cubicBezTo>
                  <a:pt x="16123" y="17535"/>
                  <a:pt x="16665" y="17890"/>
                  <a:pt x="17142" y="18285"/>
                </a:cubicBezTo>
                <a:cubicBezTo>
                  <a:pt x="16149" y="19129"/>
                  <a:pt x="14989" y="19782"/>
                  <a:pt x="13714" y="20178"/>
                </a:cubicBezTo>
                <a:moveTo>
                  <a:pt x="11291" y="20569"/>
                </a:moveTo>
                <a:lnTo>
                  <a:pt x="11291" y="16221"/>
                </a:lnTo>
                <a:cubicBezTo>
                  <a:pt x="12498" y="16271"/>
                  <a:pt x="13638" y="16493"/>
                  <a:pt x="14652" y="16869"/>
                </a:cubicBezTo>
                <a:cubicBezTo>
                  <a:pt x="13850" y="18909"/>
                  <a:pt x="12654" y="20298"/>
                  <a:pt x="11291" y="20569"/>
                </a:cubicBezTo>
                <a:moveTo>
                  <a:pt x="11291" y="11291"/>
                </a:moveTo>
                <a:lnTo>
                  <a:pt x="15697" y="11291"/>
                </a:lnTo>
                <a:cubicBezTo>
                  <a:pt x="15655" y="12995"/>
                  <a:pt x="15392" y="14581"/>
                  <a:pt x="14971" y="15948"/>
                </a:cubicBezTo>
                <a:cubicBezTo>
                  <a:pt x="13855" y="15534"/>
                  <a:pt x="12608" y="15291"/>
                  <a:pt x="11291" y="15240"/>
                </a:cubicBezTo>
                <a:cubicBezTo>
                  <a:pt x="11291" y="15240"/>
                  <a:pt x="11291" y="11291"/>
                  <a:pt x="11291" y="11291"/>
                </a:cubicBezTo>
                <a:close/>
                <a:moveTo>
                  <a:pt x="11291" y="6360"/>
                </a:moveTo>
                <a:cubicBezTo>
                  <a:pt x="12608" y="6309"/>
                  <a:pt x="13855" y="6066"/>
                  <a:pt x="14971" y="5652"/>
                </a:cubicBezTo>
                <a:cubicBezTo>
                  <a:pt x="15392" y="7019"/>
                  <a:pt x="15655" y="8605"/>
                  <a:pt x="15697" y="10309"/>
                </a:cubicBezTo>
                <a:lnTo>
                  <a:pt x="11291" y="10309"/>
                </a:lnTo>
                <a:cubicBezTo>
                  <a:pt x="11291" y="10309"/>
                  <a:pt x="11291" y="6360"/>
                  <a:pt x="11291" y="6360"/>
                </a:cubicBezTo>
                <a:close/>
                <a:moveTo>
                  <a:pt x="11291" y="1031"/>
                </a:moveTo>
                <a:cubicBezTo>
                  <a:pt x="12654" y="1302"/>
                  <a:pt x="13850" y="2691"/>
                  <a:pt x="14652" y="4731"/>
                </a:cubicBezTo>
                <a:cubicBezTo>
                  <a:pt x="13638" y="5107"/>
                  <a:pt x="12498" y="5329"/>
                  <a:pt x="11291" y="5379"/>
                </a:cubicBezTo>
                <a:cubicBezTo>
                  <a:pt x="11291" y="5379"/>
                  <a:pt x="11291" y="1031"/>
                  <a:pt x="11291" y="1031"/>
                </a:cubicBezTo>
                <a:close/>
                <a:moveTo>
                  <a:pt x="17142" y="3315"/>
                </a:moveTo>
                <a:cubicBezTo>
                  <a:pt x="16665" y="3711"/>
                  <a:pt x="16123" y="4065"/>
                  <a:pt x="15517" y="4361"/>
                </a:cubicBezTo>
                <a:cubicBezTo>
                  <a:pt x="15499" y="4318"/>
                  <a:pt x="15485" y="4271"/>
                  <a:pt x="15467" y="4229"/>
                </a:cubicBezTo>
                <a:cubicBezTo>
                  <a:pt x="15451" y="4190"/>
                  <a:pt x="15436" y="4151"/>
                  <a:pt x="15420" y="4112"/>
                </a:cubicBezTo>
                <a:cubicBezTo>
                  <a:pt x="15116" y="3408"/>
                  <a:pt x="14764" y="2778"/>
                  <a:pt x="14375" y="2231"/>
                </a:cubicBezTo>
                <a:cubicBezTo>
                  <a:pt x="14357" y="2206"/>
                  <a:pt x="14339" y="2181"/>
                  <a:pt x="14321" y="2156"/>
                </a:cubicBezTo>
                <a:cubicBezTo>
                  <a:pt x="14127" y="1890"/>
                  <a:pt x="13925" y="1643"/>
                  <a:pt x="13714" y="1422"/>
                </a:cubicBezTo>
                <a:cubicBezTo>
                  <a:pt x="14989" y="1818"/>
                  <a:pt x="16149" y="2471"/>
                  <a:pt x="17142" y="3315"/>
                </a:cubicBezTo>
                <a:moveTo>
                  <a:pt x="20598" y="10309"/>
                </a:moveTo>
                <a:lnTo>
                  <a:pt x="16673" y="10309"/>
                </a:lnTo>
                <a:cubicBezTo>
                  <a:pt x="16664" y="10027"/>
                  <a:pt x="16660" y="9742"/>
                  <a:pt x="16641" y="9465"/>
                </a:cubicBezTo>
                <a:cubicBezTo>
                  <a:pt x="16632" y="9340"/>
                  <a:pt x="16621" y="9217"/>
                  <a:pt x="16610" y="9093"/>
                </a:cubicBezTo>
                <a:cubicBezTo>
                  <a:pt x="16581" y="8761"/>
                  <a:pt x="16544" y="8434"/>
                  <a:pt x="16499" y="8112"/>
                </a:cubicBezTo>
                <a:cubicBezTo>
                  <a:pt x="16484" y="8005"/>
                  <a:pt x="16471" y="7896"/>
                  <a:pt x="16454" y="7789"/>
                </a:cubicBezTo>
                <a:cubicBezTo>
                  <a:pt x="16320" y="6944"/>
                  <a:pt x="16131" y="6144"/>
                  <a:pt x="15896" y="5397"/>
                </a:cubicBezTo>
                <a:cubicBezTo>
                  <a:pt x="15882" y="5357"/>
                  <a:pt x="15868" y="5317"/>
                  <a:pt x="15855" y="5276"/>
                </a:cubicBezTo>
                <a:cubicBezTo>
                  <a:pt x="16604" y="4918"/>
                  <a:pt x="17270" y="4478"/>
                  <a:pt x="17850" y="3981"/>
                </a:cubicBezTo>
                <a:cubicBezTo>
                  <a:pt x="19450" y="5638"/>
                  <a:pt x="20476" y="7853"/>
                  <a:pt x="20598" y="10309"/>
                </a:cubicBezTo>
                <a:moveTo>
                  <a:pt x="10309" y="5379"/>
                </a:moveTo>
                <a:cubicBezTo>
                  <a:pt x="9101" y="5329"/>
                  <a:pt x="7961" y="5107"/>
                  <a:pt x="6947" y="4731"/>
                </a:cubicBezTo>
                <a:cubicBezTo>
                  <a:pt x="7749" y="2691"/>
                  <a:pt x="8945"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1" y="6309"/>
                  <a:pt x="10309" y="6360"/>
                </a:cubicBezTo>
                <a:cubicBezTo>
                  <a:pt x="10309" y="6360"/>
                  <a:pt x="10309" y="10309"/>
                  <a:pt x="10309" y="10309"/>
                </a:cubicBezTo>
                <a:close/>
                <a:moveTo>
                  <a:pt x="10309" y="15240"/>
                </a:moveTo>
                <a:cubicBezTo>
                  <a:pt x="8991"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5" y="20298"/>
                  <a:pt x="7749" y="18909"/>
                  <a:pt x="6947" y="16869"/>
                </a:cubicBezTo>
                <a:cubicBezTo>
                  <a:pt x="7961" y="16493"/>
                  <a:pt x="9101" y="16271"/>
                  <a:pt x="10309" y="16221"/>
                </a:cubicBezTo>
                <a:cubicBezTo>
                  <a:pt x="10309" y="16221"/>
                  <a:pt x="10309" y="20569"/>
                  <a:pt x="10309" y="20569"/>
                </a:cubicBezTo>
                <a:close/>
                <a:moveTo>
                  <a:pt x="4458" y="18285"/>
                </a:moveTo>
                <a:cubicBezTo>
                  <a:pt x="4934" y="17890"/>
                  <a:pt x="5476" y="17535"/>
                  <a:pt x="6083" y="17239"/>
                </a:cubicBezTo>
                <a:cubicBezTo>
                  <a:pt x="6100" y="17282"/>
                  <a:pt x="6115" y="17329"/>
                  <a:pt x="6132" y="17372"/>
                </a:cubicBezTo>
                <a:cubicBezTo>
                  <a:pt x="6149" y="17410"/>
                  <a:pt x="6163" y="17450"/>
                  <a:pt x="6180" y="17488"/>
                </a:cubicBezTo>
                <a:cubicBezTo>
                  <a:pt x="6484" y="18192"/>
                  <a:pt x="6835" y="18822"/>
                  <a:pt x="7224" y="19369"/>
                </a:cubicBezTo>
                <a:cubicBezTo>
                  <a:pt x="7242" y="19394"/>
                  <a:pt x="7261" y="19419"/>
                  <a:pt x="7279" y="19444"/>
                </a:cubicBezTo>
                <a:cubicBezTo>
                  <a:pt x="7472" y="19710"/>
                  <a:pt x="7674" y="19957"/>
                  <a:pt x="7886" y="20178"/>
                </a:cubicBezTo>
                <a:cubicBezTo>
                  <a:pt x="6610" y="19782"/>
                  <a:pt x="5451" y="19129"/>
                  <a:pt x="4458" y="18285"/>
                </a:cubicBezTo>
                <a:moveTo>
                  <a:pt x="1002" y="11291"/>
                </a:moveTo>
                <a:lnTo>
                  <a:pt x="4927" y="11291"/>
                </a:lnTo>
                <a:cubicBezTo>
                  <a:pt x="4935" y="11574"/>
                  <a:pt x="4940" y="11858"/>
                  <a:pt x="4958" y="12135"/>
                </a:cubicBezTo>
                <a:cubicBezTo>
                  <a:pt x="4967" y="12260"/>
                  <a:pt x="4979" y="12383"/>
                  <a:pt x="4989" y="12507"/>
                </a:cubicBezTo>
                <a:cubicBezTo>
                  <a:pt x="5018" y="12839"/>
                  <a:pt x="5055" y="13166"/>
                  <a:pt x="5100" y="13488"/>
                </a:cubicBezTo>
                <a:cubicBezTo>
                  <a:pt x="5116" y="13596"/>
                  <a:pt x="5129" y="13704"/>
                  <a:pt x="5146" y="13811"/>
                </a:cubicBezTo>
                <a:cubicBezTo>
                  <a:pt x="5280" y="14656"/>
                  <a:pt x="5468" y="15456"/>
                  <a:pt x="5704" y="16203"/>
                </a:cubicBezTo>
                <a:cubicBezTo>
                  <a:pt x="5718" y="16244"/>
                  <a:pt x="5731" y="16284"/>
                  <a:pt x="5744" y="16324"/>
                </a:cubicBezTo>
                <a:cubicBezTo>
                  <a:pt x="4996" y="16682"/>
                  <a:pt x="4330" y="17122"/>
                  <a:pt x="3749" y="17620"/>
                </a:cubicBezTo>
                <a:cubicBezTo>
                  <a:pt x="2150" y="15962"/>
                  <a:pt x="1123" y="13747"/>
                  <a:pt x="1002" y="11291"/>
                </a:cubicBezTo>
                <a:moveTo>
                  <a:pt x="3749" y="3981"/>
                </a:moveTo>
                <a:cubicBezTo>
                  <a:pt x="4330" y="4478"/>
                  <a:pt x="4996" y="4918"/>
                  <a:pt x="5744" y="5276"/>
                </a:cubicBezTo>
                <a:cubicBezTo>
                  <a:pt x="5731" y="5317"/>
                  <a:pt x="5718" y="5357"/>
                  <a:pt x="5704" y="5397"/>
                </a:cubicBezTo>
                <a:cubicBezTo>
                  <a:pt x="5469" y="6144"/>
                  <a:pt x="5280" y="6944"/>
                  <a:pt x="5146" y="7789"/>
                </a:cubicBezTo>
                <a:cubicBezTo>
                  <a:pt x="5129" y="7896"/>
                  <a:pt x="5116" y="8005"/>
                  <a:pt x="5100" y="8112"/>
                </a:cubicBezTo>
                <a:cubicBezTo>
                  <a:pt x="5055" y="8434"/>
                  <a:pt x="5018" y="8761"/>
                  <a:pt x="4989" y="9093"/>
                </a:cubicBezTo>
                <a:cubicBezTo>
                  <a:pt x="4979" y="9217"/>
                  <a:pt x="4967" y="9340"/>
                  <a:pt x="4958" y="9465"/>
                </a:cubicBezTo>
                <a:cubicBezTo>
                  <a:pt x="4940" y="9742"/>
                  <a:pt x="4935" y="10027"/>
                  <a:pt x="4927" y="10309"/>
                </a:cubicBezTo>
                <a:lnTo>
                  <a:pt x="1002" y="10309"/>
                </a:lnTo>
                <a:cubicBezTo>
                  <a:pt x="1123" y="7853"/>
                  <a:pt x="2150" y="5638"/>
                  <a:pt x="3749" y="3981"/>
                </a:cubicBezTo>
                <a:moveTo>
                  <a:pt x="7886" y="1422"/>
                </a:moveTo>
                <a:cubicBezTo>
                  <a:pt x="7674" y="1643"/>
                  <a:pt x="7472" y="1890"/>
                  <a:pt x="7279" y="2156"/>
                </a:cubicBezTo>
                <a:cubicBezTo>
                  <a:pt x="7261" y="2181"/>
                  <a:pt x="7242" y="2206"/>
                  <a:pt x="7224" y="2231"/>
                </a:cubicBezTo>
                <a:cubicBezTo>
                  <a:pt x="6835" y="2778"/>
                  <a:pt x="6484" y="3408"/>
                  <a:pt x="6180" y="4112"/>
                </a:cubicBezTo>
                <a:cubicBezTo>
                  <a:pt x="6163" y="4151"/>
                  <a:pt x="6149" y="4190"/>
                  <a:pt x="6132" y="4229"/>
                </a:cubicBezTo>
                <a:cubicBezTo>
                  <a:pt x="6115" y="4271"/>
                  <a:pt x="6100" y="4318"/>
                  <a:pt x="6083" y="4361"/>
                </a:cubicBezTo>
                <a:cubicBezTo>
                  <a:pt x="5476" y="4065"/>
                  <a:pt x="4934"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5" name="Shape 2945"/>
          <p:cNvSpPr/>
          <p:nvPr/>
        </p:nvSpPr>
        <p:spPr>
          <a:xfrm>
            <a:off x="13566466"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17658" y="8342"/>
                </a:moveTo>
                <a:cubicBezTo>
                  <a:pt x="17614" y="6914"/>
                  <a:pt x="17383" y="5576"/>
                  <a:pt x="17008" y="4408"/>
                </a:cubicBezTo>
                <a:cubicBezTo>
                  <a:pt x="17543" y="4130"/>
                  <a:pt x="18018" y="3797"/>
                  <a:pt x="18435" y="3427"/>
                </a:cubicBezTo>
                <a:cubicBezTo>
                  <a:pt x="19673" y="4722"/>
                  <a:pt x="20474" y="6437"/>
                  <a:pt x="20593" y="8342"/>
                </a:cubicBezTo>
                <a:cubicBezTo>
                  <a:pt x="20593" y="8342"/>
                  <a:pt x="17658" y="8342"/>
                  <a:pt x="17658" y="8342"/>
                </a:cubicBezTo>
                <a:close/>
                <a:moveTo>
                  <a:pt x="15485" y="1482"/>
                </a:moveTo>
                <a:cubicBezTo>
                  <a:pt x="16306" y="1786"/>
                  <a:pt x="17058" y="2226"/>
                  <a:pt x="17723" y="2769"/>
                </a:cubicBezTo>
                <a:cubicBezTo>
                  <a:pt x="17412" y="3036"/>
                  <a:pt x="17056" y="3275"/>
                  <a:pt x="16666" y="3486"/>
                </a:cubicBezTo>
                <a:cubicBezTo>
                  <a:pt x="16337" y="2707"/>
                  <a:pt x="15939" y="2026"/>
                  <a:pt x="15485" y="1482"/>
                </a:cubicBezTo>
                <a:moveTo>
                  <a:pt x="12764" y="0"/>
                </a:moveTo>
                <a:cubicBezTo>
                  <a:pt x="9919" y="0"/>
                  <a:pt x="7396" y="1350"/>
                  <a:pt x="5780" y="3437"/>
                </a:cubicBezTo>
                <a:cubicBezTo>
                  <a:pt x="6514" y="3197"/>
                  <a:pt x="7287" y="3044"/>
                  <a:pt x="8086" y="2983"/>
                </a:cubicBezTo>
                <a:cubicBezTo>
                  <a:pt x="7991" y="2912"/>
                  <a:pt x="7892" y="2844"/>
                  <a:pt x="7804" y="2769"/>
                </a:cubicBezTo>
                <a:cubicBezTo>
                  <a:pt x="8469" y="2226"/>
                  <a:pt x="9222" y="1786"/>
                  <a:pt x="10042" y="1482"/>
                </a:cubicBezTo>
                <a:cubicBezTo>
                  <a:pt x="9694" y="1899"/>
                  <a:pt x="9380" y="2398"/>
                  <a:pt x="9104" y="2959"/>
                </a:cubicBezTo>
                <a:cubicBezTo>
                  <a:pt x="9451" y="2968"/>
                  <a:pt x="9793" y="2996"/>
                  <a:pt x="10131" y="3040"/>
                </a:cubicBezTo>
                <a:cubicBezTo>
                  <a:pt x="10712" y="1983"/>
                  <a:pt x="11449" y="1263"/>
                  <a:pt x="12269" y="1056"/>
                </a:cubicBezTo>
                <a:lnTo>
                  <a:pt x="12269" y="3575"/>
                </a:lnTo>
                <a:cubicBezTo>
                  <a:pt x="12608" y="3701"/>
                  <a:pt x="12938" y="3844"/>
                  <a:pt x="13258" y="4006"/>
                </a:cubicBezTo>
                <a:lnTo>
                  <a:pt x="13258" y="1056"/>
                </a:lnTo>
                <a:cubicBezTo>
                  <a:pt x="14282" y="1315"/>
                  <a:pt x="15181" y="2363"/>
                  <a:pt x="15801" y="3883"/>
                </a:cubicBezTo>
                <a:cubicBezTo>
                  <a:pt x="15207" y="4107"/>
                  <a:pt x="14555" y="4261"/>
                  <a:pt x="13865" y="4342"/>
                </a:cubicBezTo>
                <a:cubicBezTo>
                  <a:pt x="14263" y="4581"/>
                  <a:pt x="14647" y="4840"/>
                  <a:pt x="15006" y="5131"/>
                </a:cubicBezTo>
                <a:cubicBezTo>
                  <a:pt x="15391" y="5041"/>
                  <a:pt x="15767" y="4935"/>
                  <a:pt x="16122" y="4801"/>
                </a:cubicBezTo>
                <a:cubicBezTo>
                  <a:pt x="16296" y="5379"/>
                  <a:pt x="16430" y="6009"/>
                  <a:pt x="16526" y="6670"/>
                </a:cubicBezTo>
                <a:cubicBezTo>
                  <a:pt x="17157" y="7466"/>
                  <a:pt x="17663" y="8363"/>
                  <a:pt x="18025" y="9331"/>
                </a:cubicBezTo>
                <a:lnTo>
                  <a:pt x="20593" y="9331"/>
                </a:lnTo>
                <a:cubicBezTo>
                  <a:pt x="20478" y="11173"/>
                  <a:pt x="19721" y="12834"/>
                  <a:pt x="18551" y="14114"/>
                </a:cubicBezTo>
                <a:cubicBezTo>
                  <a:pt x="18470" y="14700"/>
                  <a:pt x="18342" y="15272"/>
                  <a:pt x="18163" y="15821"/>
                </a:cubicBezTo>
                <a:cubicBezTo>
                  <a:pt x="20250" y="14204"/>
                  <a:pt x="21600" y="11681"/>
                  <a:pt x="21600" y="8836"/>
                </a:cubicBezTo>
                <a:cubicBezTo>
                  <a:pt x="21600" y="3956"/>
                  <a:pt x="17644" y="0"/>
                  <a:pt x="12764" y="0"/>
                </a:cubicBezTo>
                <a:moveTo>
                  <a:pt x="13731" y="12269"/>
                </a:moveTo>
                <a:cubicBezTo>
                  <a:pt x="13687" y="10842"/>
                  <a:pt x="13456" y="9504"/>
                  <a:pt x="13081" y="8335"/>
                </a:cubicBezTo>
                <a:cubicBezTo>
                  <a:pt x="13616" y="8057"/>
                  <a:pt x="14091" y="7725"/>
                  <a:pt x="14507" y="7354"/>
                </a:cubicBezTo>
                <a:cubicBezTo>
                  <a:pt x="15746" y="8649"/>
                  <a:pt x="16547" y="10365"/>
                  <a:pt x="16666" y="12269"/>
                </a:cubicBezTo>
                <a:cubicBezTo>
                  <a:pt x="16666" y="12269"/>
                  <a:pt x="13731" y="12269"/>
                  <a:pt x="13731" y="12269"/>
                </a:cubicBezTo>
                <a:close/>
                <a:moveTo>
                  <a:pt x="14507" y="18173"/>
                </a:moveTo>
                <a:cubicBezTo>
                  <a:pt x="14091" y="17803"/>
                  <a:pt x="13616" y="17470"/>
                  <a:pt x="13081" y="17192"/>
                </a:cubicBezTo>
                <a:cubicBezTo>
                  <a:pt x="13456" y="16024"/>
                  <a:pt x="13687" y="14686"/>
                  <a:pt x="13731" y="13258"/>
                </a:cubicBezTo>
                <a:lnTo>
                  <a:pt x="16666" y="13258"/>
                </a:lnTo>
                <a:cubicBezTo>
                  <a:pt x="16547" y="15163"/>
                  <a:pt x="15746" y="16878"/>
                  <a:pt x="14507" y="18173"/>
                </a:cubicBezTo>
                <a:moveTo>
                  <a:pt x="11558" y="20118"/>
                </a:moveTo>
                <a:cubicBezTo>
                  <a:pt x="12012" y="19574"/>
                  <a:pt x="12409" y="18893"/>
                  <a:pt x="12738" y="18114"/>
                </a:cubicBezTo>
                <a:cubicBezTo>
                  <a:pt x="13129" y="18325"/>
                  <a:pt x="13485" y="18564"/>
                  <a:pt x="13796" y="18831"/>
                </a:cubicBezTo>
                <a:cubicBezTo>
                  <a:pt x="13131" y="19374"/>
                  <a:pt x="12378" y="19814"/>
                  <a:pt x="11558" y="20118"/>
                </a:cubicBezTo>
                <a:moveTo>
                  <a:pt x="9331" y="20544"/>
                </a:moveTo>
                <a:lnTo>
                  <a:pt x="9331" y="17204"/>
                </a:lnTo>
                <a:cubicBezTo>
                  <a:pt x="10246" y="17253"/>
                  <a:pt x="11108" y="17428"/>
                  <a:pt x="11874" y="17717"/>
                </a:cubicBezTo>
                <a:cubicBezTo>
                  <a:pt x="11254" y="19237"/>
                  <a:pt x="10355" y="20286"/>
                  <a:pt x="9331" y="20544"/>
                </a:cubicBezTo>
                <a:moveTo>
                  <a:pt x="9331" y="13258"/>
                </a:moveTo>
                <a:lnTo>
                  <a:pt x="12749" y="13258"/>
                </a:lnTo>
                <a:cubicBezTo>
                  <a:pt x="12709" y="14550"/>
                  <a:pt x="12510" y="15752"/>
                  <a:pt x="12195" y="16799"/>
                </a:cubicBezTo>
                <a:cubicBezTo>
                  <a:pt x="11327" y="16471"/>
                  <a:pt x="10357" y="16273"/>
                  <a:pt x="9331" y="16223"/>
                </a:cubicBezTo>
                <a:cubicBezTo>
                  <a:pt x="9331" y="16223"/>
                  <a:pt x="9331" y="13258"/>
                  <a:pt x="9331" y="13258"/>
                </a:cubicBezTo>
                <a:close/>
                <a:moveTo>
                  <a:pt x="9331" y="9305"/>
                </a:moveTo>
                <a:cubicBezTo>
                  <a:pt x="10357" y="9254"/>
                  <a:pt x="11327" y="9056"/>
                  <a:pt x="12195" y="8728"/>
                </a:cubicBezTo>
                <a:cubicBezTo>
                  <a:pt x="12510" y="9775"/>
                  <a:pt x="12709" y="10977"/>
                  <a:pt x="12749" y="12269"/>
                </a:cubicBezTo>
                <a:lnTo>
                  <a:pt x="9331" y="12269"/>
                </a:lnTo>
                <a:cubicBezTo>
                  <a:pt x="9331" y="12269"/>
                  <a:pt x="9331" y="9305"/>
                  <a:pt x="9331" y="9305"/>
                </a:cubicBezTo>
                <a:close/>
                <a:moveTo>
                  <a:pt x="9331" y="4983"/>
                </a:moveTo>
                <a:cubicBezTo>
                  <a:pt x="10355" y="5242"/>
                  <a:pt x="11254" y="6290"/>
                  <a:pt x="11874" y="7810"/>
                </a:cubicBezTo>
                <a:cubicBezTo>
                  <a:pt x="11108" y="8099"/>
                  <a:pt x="10246" y="8275"/>
                  <a:pt x="9331" y="8323"/>
                </a:cubicBezTo>
                <a:cubicBezTo>
                  <a:pt x="9331" y="8323"/>
                  <a:pt x="9331" y="4983"/>
                  <a:pt x="9331" y="4983"/>
                </a:cubicBezTo>
                <a:close/>
                <a:moveTo>
                  <a:pt x="13796" y="6696"/>
                </a:moveTo>
                <a:cubicBezTo>
                  <a:pt x="13485" y="6963"/>
                  <a:pt x="13129" y="7203"/>
                  <a:pt x="12738" y="7413"/>
                </a:cubicBezTo>
                <a:cubicBezTo>
                  <a:pt x="12409" y="6634"/>
                  <a:pt x="12012" y="5954"/>
                  <a:pt x="11557" y="5410"/>
                </a:cubicBezTo>
                <a:cubicBezTo>
                  <a:pt x="12378" y="5714"/>
                  <a:pt x="13131" y="6153"/>
                  <a:pt x="13796" y="6696"/>
                </a:cubicBezTo>
                <a:moveTo>
                  <a:pt x="8342" y="8323"/>
                </a:moveTo>
                <a:cubicBezTo>
                  <a:pt x="7427" y="8275"/>
                  <a:pt x="6564" y="8099"/>
                  <a:pt x="5799" y="7810"/>
                </a:cubicBezTo>
                <a:cubicBezTo>
                  <a:pt x="6419" y="6290"/>
                  <a:pt x="7318" y="5242"/>
                  <a:pt x="8342" y="4983"/>
                </a:cubicBezTo>
                <a:cubicBezTo>
                  <a:pt x="8342" y="4983"/>
                  <a:pt x="8342" y="8323"/>
                  <a:pt x="8342" y="8323"/>
                </a:cubicBezTo>
                <a:close/>
                <a:moveTo>
                  <a:pt x="8342" y="12269"/>
                </a:moveTo>
                <a:lnTo>
                  <a:pt x="4923" y="12269"/>
                </a:lnTo>
                <a:cubicBezTo>
                  <a:pt x="4964" y="10977"/>
                  <a:pt x="5163" y="9775"/>
                  <a:pt x="5478" y="8728"/>
                </a:cubicBezTo>
                <a:cubicBezTo>
                  <a:pt x="6346" y="9056"/>
                  <a:pt x="7316" y="9254"/>
                  <a:pt x="8342" y="9305"/>
                </a:cubicBezTo>
                <a:cubicBezTo>
                  <a:pt x="8342" y="9305"/>
                  <a:pt x="8342" y="12269"/>
                  <a:pt x="8342" y="12269"/>
                </a:cubicBezTo>
                <a:close/>
                <a:moveTo>
                  <a:pt x="8342" y="16223"/>
                </a:moveTo>
                <a:cubicBezTo>
                  <a:pt x="7316" y="16273"/>
                  <a:pt x="6346" y="16471"/>
                  <a:pt x="5478" y="16799"/>
                </a:cubicBezTo>
                <a:cubicBezTo>
                  <a:pt x="5163" y="15752"/>
                  <a:pt x="4964" y="14550"/>
                  <a:pt x="4923" y="13258"/>
                </a:cubicBezTo>
                <a:lnTo>
                  <a:pt x="8342" y="13258"/>
                </a:lnTo>
                <a:cubicBezTo>
                  <a:pt x="8342" y="13258"/>
                  <a:pt x="8342" y="16223"/>
                  <a:pt x="8342" y="16223"/>
                </a:cubicBezTo>
                <a:close/>
                <a:moveTo>
                  <a:pt x="8342" y="20544"/>
                </a:moveTo>
                <a:cubicBezTo>
                  <a:pt x="7318" y="20286"/>
                  <a:pt x="6419" y="19237"/>
                  <a:pt x="5799" y="17717"/>
                </a:cubicBezTo>
                <a:cubicBezTo>
                  <a:pt x="6564" y="17428"/>
                  <a:pt x="7427" y="17253"/>
                  <a:pt x="8342" y="17204"/>
                </a:cubicBezTo>
                <a:cubicBezTo>
                  <a:pt x="8342" y="17204"/>
                  <a:pt x="8342" y="20544"/>
                  <a:pt x="8342" y="20544"/>
                </a:cubicBezTo>
                <a:close/>
                <a:moveTo>
                  <a:pt x="3877" y="18831"/>
                </a:moveTo>
                <a:cubicBezTo>
                  <a:pt x="4188" y="18564"/>
                  <a:pt x="4544" y="18325"/>
                  <a:pt x="4935" y="18114"/>
                </a:cubicBezTo>
                <a:cubicBezTo>
                  <a:pt x="5264" y="18893"/>
                  <a:pt x="5661" y="19574"/>
                  <a:pt x="6115" y="20118"/>
                </a:cubicBezTo>
                <a:cubicBezTo>
                  <a:pt x="5295" y="19814"/>
                  <a:pt x="4541" y="19374"/>
                  <a:pt x="3877" y="18831"/>
                </a:cubicBezTo>
                <a:moveTo>
                  <a:pt x="1007" y="13258"/>
                </a:moveTo>
                <a:lnTo>
                  <a:pt x="3942" y="13258"/>
                </a:lnTo>
                <a:cubicBezTo>
                  <a:pt x="3986" y="14686"/>
                  <a:pt x="4217" y="16024"/>
                  <a:pt x="4591" y="17192"/>
                </a:cubicBezTo>
                <a:cubicBezTo>
                  <a:pt x="4057" y="17470"/>
                  <a:pt x="3582" y="17803"/>
                  <a:pt x="3166" y="18173"/>
                </a:cubicBezTo>
                <a:cubicBezTo>
                  <a:pt x="1927" y="16878"/>
                  <a:pt x="1126" y="15163"/>
                  <a:pt x="1007" y="13258"/>
                </a:cubicBezTo>
                <a:moveTo>
                  <a:pt x="3166" y="7354"/>
                </a:moveTo>
                <a:cubicBezTo>
                  <a:pt x="3582" y="7725"/>
                  <a:pt x="4057" y="8057"/>
                  <a:pt x="4591" y="8335"/>
                </a:cubicBezTo>
                <a:cubicBezTo>
                  <a:pt x="4217" y="9504"/>
                  <a:pt x="3986" y="10842"/>
                  <a:pt x="3942" y="12269"/>
                </a:cubicBezTo>
                <a:lnTo>
                  <a:pt x="1007" y="12269"/>
                </a:lnTo>
                <a:cubicBezTo>
                  <a:pt x="1126" y="10365"/>
                  <a:pt x="1927" y="8649"/>
                  <a:pt x="3166" y="7354"/>
                </a:cubicBezTo>
                <a:moveTo>
                  <a:pt x="6115" y="5410"/>
                </a:moveTo>
                <a:cubicBezTo>
                  <a:pt x="5661" y="5954"/>
                  <a:pt x="5264" y="6634"/>
                  <a:pt x="4935" y="7413"/>
                </a:cubicBezTo>
                <a:cubicBezTo>
                  <a:pt x="4544" y="7203"/>
                  <a:pt x="4188" y="6963"/>
                  <a:pt x="3877" y="6696"/>
                </a:cubicBezTo>
                <a:cubicBezTo>
                  <a:pt x="4542" y="6153"/>
                  <a:pt x="5295" y="5714"/>
                  <a:pt x="6115" y="5410"/>
                </a:cubicBezTo>
                <a:moveTo>
                  <a:pt x="8836" y="3927"/>
                </a:moveTo>
                <a:cubicBezTo>
                  <a:pt x="3956" y="3927"/>
                  <a:pt x="0" y="7883"/>
                  <a:pt x="0" y="12764"/>
                </a:cubicBezTo>
                <a:cubicBezTo>
                  <a:pt x="0" y="17644"/>
                  <a:pt x="3956" y="21600"/>
                  <a:pt x="8836" y="21600"/>
                </a:cubicBezTo>
                <a:cubicBezTo>
                  <a:pt x="13717" y="21600"/>
                  <a:pt x="17673" y="17644"/>
                  <a:pt x="17673" y="12764"/>
                </a:cubicBezTo>
                <a:cubicBezTo>
                  <a:pt x="17673" y="7883"/>
                  <a:pt x="13717" y="3927"/>
                  <a:pt x="8836"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6" name="Shape 2946"/>
          <p:cNvSpPr/>
          <p:nvPr/>
        </p:nvSpPr>
        <p:spPr>
          <a:xfrm>
            <a:off x="14632988"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19595" y="9980"/>
                </a:moveTo>
                <a:cubicBezTo>
                  <a:pt x="19587" y="9894"/>
                  <a:pt x="19575" y="9811"/>
                  <a:pt x="19565" y="9726"/>
                </a:cubicBezTo>
                <a:cubicBezTo>
                  <a:pt x="19542" y="9539"/>
                  <a:pt x="19514" y="9355"/>
                  <a:pt x="19480" y="9172"/>
                </a:cubicBezTo>
                <a:cubicBezTo>
                  <a:pt x="19463" y="9078"/>
                  <a:pt x="19444" y="8986"/>
                  <a:pt x="19424" y="8893"/>
                </a:cubicBezTo>
                <a:cubicBezTo>
                  <a:pt x="19384" y="8712"/>
                  <a:pt x="19337" y="8533"/>
                  <a:pt x="19286" y="8356"/>
                </a:cubicBezTo>
                <a:cubicBezTo>
                  <a:pt x="19263" y="8276"/>
                  <a:pt x="19244" y="8195"/>
                  <a:pt x="19218" y="8116"/>
                </a:cubicBezTo>
                <a:cubicBezTo>
                  <a:pt x="19143" y="7879"/>
                  <a:pt x="19057" y="7646"/>
                  <a:pt x="18963" y="7418"/>
                </a:cubicBezTo>
                <a:cubicBezTo>
                  <a:pt x="18923" y="7321"/>
                  <a:pt x="18876" y="7229"/>
                  <a:pt x="18833" y="7134"/>
                </a:cubicBezTo>
                <a:cubicBezTo>
                  <a:pt x="18771" y="6999"/>
                  <a:pt x="18708" y="6865"/>
                  <a:pt x="18640" y="6734"/>
                </a:cubicBezTo>
                <a:cubicBezTo>
                  <a:pt x="18580" y="6618"/>
                  <a:pt x="18516" y="6504"/>
                  <a:pt x="18450" y="6391"/>
                </a:cubicBezTo>
                <a:cubicBezTo>
                  <a:pt x="18392" y="6291"/>
                  <a:pt x="18331" y="6192"/>
                  <a:pt x="18269" y="6094"/>
                </a:cubicBezTo>
                <a:cubicBezTo>
                  <a:pt x="18192" y="5971"/>
                  <a:pt x="18114" y="5849"/>
                  <a:pt x="18031" y="5731"/>
                </a:cubicBezTo>
                <a:cubicBezTo>
                  <a:pt x="17986" y="5667"/>
                  <a:pt x="17936" y="5605"/>
                  <a:pt x="17889" y="5541"/>
                </a:cubicBezTo>
                <a:cubicBezTo>
                  <a:pt x="17544" y="5080"/>
                  <a:pt x="17159" y="4651"/>
                  <a:pt x="16732" y="4265"/>
                </a:cubicBezTo>
                <a:cubicBezTo>
                  <a:pt x="16705" y="4241"/>
                  <a:pt x="16679" y="4216"/>
                  <a:pt x="16652" y="4192"/>
                </a:cubicBezTo>
                <a:cubicBezTo>
                  <a:pt x="16499" y="4058"/>
                  <a:pt x="16343" y="3927"/>
                  <a:pt x="16181" y="3803"/>
                </a:cubicBezTo>
                <a:cubicBezTo>
                  <a:pt x="16173" y="3796"/>
                  <a:pt x="16165" y="3790"/>
                  <a:pt x="16156" y="3784"/>
                </a:cubicBezTo>
                <a:cubicBezTo>
                  <a:pt x="15459" y="3252"/>
                  <a:pt x="14680" y="2821"/>
                  <a:pt x="13842" y="2513"/>
                </a:cubicBezTo>
                <a:cubicBezTo>
                  <a:pt x="13592" y="2912"/>
                  <a:pt x="13337" y="3420"/>
                  <a:pt x="13040" y="3590"/>
                </a:cubicBezTo>
                <a:cubicBezTo>
                  <a:pt x="12610" y="3835"/>
                  <a:pt x="12641" y="4817"/>
                  <a:pt x="13469" y="4725"/>
                </a:cubicBezTo>
                <a:cubicBezTo>
                  <a:pt x="13469" y="4725"/>
                  <a:pt x="13224" y="4970"/>
                  <a:pt x="13469" y="5860"/>
                </a:cubicBezTo>
                <a:cubicBezTo>
                  <a:pt x="13715" y="6750"/>
                  <a:pt x="14126" y="6943"/>
                  <a:pt x="15341" y="6443"/>
                </a:cubicBezTo>
                <a:cubicBezTo>
                  <a:pt x="15862" y="6228"/>
                  <a:pt x="16258" y="6340"/>
                  <a:pt x="16200" y="6873"/>
                </a:cubicBezTo>
                <a:cubicBezTo>
                  <a:pt x="16077" y="8008"/>
                  <a:pt x="15202" y="7960"/>
                  <a:pt x="15862" y="9788"/>
                </a:cubicBezTo>
                <a:cubicBezTo>
                  <a:pt x="16261" y="10892"/>
                  <a:pt x="17243" y="11322"/>
                  <a:pt x="17611" y="12181"/>
                </a:cubicBezTo>
                <a:cubicBezTo>
                  <a:pt x="17814" y="12653"/>
                  <a:pt x="18591" y="13088"/>
                  <a:pt x="19250" y="13384"/>
                </a:cubicBezTo>
                <a:cubicBezTo>
                  <a:pt x="19321" y="13153"/>
                  <a:pt x="19380" y="12917"/>
                  <a:pt x="19432" y="12677"/>
                </a:cubicBezTo>
                <a:cubicBezTo>
                  <a:pt x="19452" y="12587"/>
                  <a:pt x="19467" y="12494"/>
                  <a:pt x="19484" y="12402"/>
                </a:cubicBezTo>
                <a:cubicBezTo>
                  <a:pt x="19517" y="12224"/>
                  <a:pt x="19545" y="12044"/>
                  <a:pt x="19566" y="11862"/>
                </a:cubicBezTo>
                <a:cubicBezTo>
                  <a:pt x="19576" y="11776"/>
                  <a:pt x="19588" y="11691"/>
                  <a:pt x="19596" y="11604"/>
                </a:cubicBezTo>
                <a:cubicBezTo>
                  <a:pt x="19620" y="11340"/>
                  <a:pt x="19636" y="11072"/>
                  <a:pt x="19636" y="10800"/>
                </a:cubicBezTo>
                <a:cubicBezTo>
                  <a:pt x="19636" y="10523"/>
                  <a:pt x="19620" y="10250"/>
                  <a:pt x="19595" y="9980"/>
                </a:cubicBezTo>
                <a:moveTo>
                  <a:pt x="10800" y="20618"/>
                </a:moveTo>
                <a:cubicBezTo>
                  <a:pt x="5377" y="20618"/>
                  <a:pt x="982" y="16223"/>
                  <a:pt x="982" y="10800"/>
                </a:cubicBezTo>
                <a:cubicBezTo>
                  <a:pt x="982" y="5377"/>
                  <a:pt x="5377" y="982"/>
                  <a:pt x="10800" y="982"/>
                </a:cubicBezTo>
                <a:cubicBezTo>
                  <a:pt x="16222" y="982"/>
                  <a:pt x="20618" y="5377"/>
                  <a:pt x="20618" y="10800"/>
                </a:cubicBezTo>
                <a:cubicBezTo>
                  <a:pt x="20618" y="16223"/>
                  <a:pt x="16222" y="20618"/>
                  <a:pt x="10800" y="20618"/>
                </a:cubicBezTo>
                <a:moveTo>
                  <a:pt x="10800" y="0"/>
                </a:moveTo>
                <a:cubicBezTo>
                  <a:pt x="4835" y="0"/>
                  <a:pt x="0" y="4836"/>
                  <a:pt x="0" y="10800"/>
                </a:cubicBezTo>
                <a:cubicBezTo>
                  <a:pt x="0" y="16765"/>
                  <a:pt x="4835" y="21600"/>
                  <a:pt x="10800" y="21600"/>
                </a:cubicBezTo>
                <a:cubicBezTo>
                  <a:pt x="16764" y="21600"/>
                  <a:pt x="21600" y="16765"/>
                  <a:pt x="21600" y="10800"/>
                </a:cubicBezTo>
                <a:cubicBezTo>
                  <a:pt x="21600" y="4836"/>
                  <a:pt x="16764" y="0"/>
                  <a:pt x="10800" y="0"/>
                </a:cubicBezTo>
                <a:moveTo>
                  <a:pt x="8407" y="9726"/>
                </a:moveTo>
                <a:cubicBezTo>
                  <a:pt x="8468" y="9020"/>
                  <a:pt x="9603" y="8284"/>
                  <a:pt x="10370" y="7947"/>
                </a:cubicBezTo>
                <a:cubicBezTo>
                  <a:pt x="11137" y="7609"/>
                  <a:pt x="11843" y="7486"/>
                  <a:pt x="11751" y="6903"/>
                </a:cubicBezTo>
                <a:cubicBezTo>
                  <a:pt x="11659" y="6320"/>
                  <a:pt x="11444" y="5891"/>
                  <a:pt x="10248" y="5891"/>
                </a:cubicBezTo>
                <a:cubicBezTo>
                  <a:pt x="9051" y="5891"/>
                  <a:pt x="9573" y="7486"/>
                  <a:pt x="8591" y="6535"/>
                </a:cubicBezTo>
                <a:cubicBezTo>
                  <a:pt x="7609" y="5584"/>
                  <a:pt x="8805" y="5830"/>
                  <a:pt x="9296" y="5615"/>
                </a:cubicBezTo>
                <a:cubicBezTo>
                  <a:pt x="9787" y="5400"/>
                  <a:pt x="10278" y="4510"/>
                  <a:pt x="9419" y="4449"/>
                </a:cubicBezTo>
                <a:cubicBezTo>
                  <a:pt x="8560" y="4388"/>
                  <a:pt x="8744" y="4817"/>
                  <a:pt x="8069" y="4572"/>
                </a:cubicBezTo>
                <a:cubicBezTo>
                  <a:pt x="7394" y="4326"/>
                  <a:pt x="7087" y="5431"/>
                  <a:pt x="6658" y="5277"/>
                </a:cubicBezTo>
                <a:cubicBezTo>
                  <a:pt x="6373" y="5176"/>
                  <a:pt x="5613" y="4605"/>
                  <a:pt x="5110" y="4044"/>
                </a:cubicBezTo>
                <a:cubicBezTo>
                  <a:pt x="4094" y="4900"/>
                  <a:pt x="3277" y="5982"/>
                  <a:pt x="2729" y="7212"/>
                </a:cubicBezTo>
                <a:cubicBezTo>
                  <a:pt x="2875" y="8862"/>
                  <a:pt x="3774" y="9726"/>
                  <a:pt x="3774" y="9726"/>
                </a:cubicBezTo>
                <a:cubicBezTo>
                  <a:pt x="3774" y="9726"/>
                  <a:pt x="4234" y="10800"/>
                  <a:pt x="6995" y="12119"/>
                </a:cubicBezTo>
                <a:cubicBezTo>
                  <a:pt x="6995" y="12119"/>
                  <a:pt x="7517" y="12150"/>
                  <a:pt x="6903" y="11536"/>
                </a:cubicBezTo>
                <a:cubicBezTo>
                  <a:pt x="6290" y="10923"/>
                  <a:pt x="5615" y="10156"/>
                  <a:pt x="6382" y="9757"/>
                </a:cubicBezTo>
                <a:cubicBezTo>
                  <a:pt x="7149" y="9358"/>
                  <a:pt x="7364" y="9389"/>
                  <a:pt x="7548" y="10125"/>
                </a:cubicBezTo>
                <a:cubicBezTo>
                  <a:pt x="7732" y="10861"/>
                  <a:pt x="8345" y="10432"/>
                  <a:pt x="8407" y="9726"/>
                </a:cubicBezTo>
                <a:moveTo>
                  <a:pt x="16246" y="12871"/>
                </a:moveTo>
                <a:cubicBezTo>
                  <a:pt x="15893" y="13086"/>
                  <a:pt x="15908" y="13561"/>
                  <a:pt x="16200" y="13822"/>
                </a:cubicBezTo>
                <a:cubicBezTo>
                  <a:pt x="16491" y="14083"/>
                  <a:pt x="17074" y="14420"/>
                  <a:pt x="17258" y="13822"/>
                </a:cubicBezTo>
                <a:cubicBezTo>
                  <a:pt x="17442" y="13224"/>
                  <a:pt x="16599" y="12656"/>
                  <a:pt x="16246" y="12871"/>
                </a:cubicBezTo>
                <a:moveTo>
                  <a:pt x="12027" y="12948"/>
                </a:moveTo>
                <a:cubicBezTo>
                  <a:pt x="10984" y="12058"/>
                  <a:pt x="11107" y="11659"/>
                  <a:pt x="9787" y="11659"/>
                </a:cubicBezTo>
                <a:cubicBezTo>
                  <a:pt x="8468" y="11659"/>
                  <a:pt x="7640" y="11966"/>
                  <a:pt x="7977" y="13807"/>
                </a:cubicBezTo>
                <a:cubicBezTo>
                  <a:pt x="8315" y="15648"/>
                  <a:pt x="9296" y="14819"/>
                  <a:pt x="9205" y="16231"/>
                </a:cubicBezTo>
                <a:cubicBezTo>
                  <a:pt x="9112" y="17642"/>
                  <a:pt x="9450" y="17949"/>
                  <a:pt x="9665" y="18286"/>
                </a:cubicBezTo>
                <a:cubicBezTo>
                  <a:pt x="9880" y="18624"/>
                  <a:pt x="10524" y="19606"/>
                  <a:pt x="10769" y="18225"/>
                </a:cubicBezTo>
                <a:cubicBezTo>
                  <a:pt x="11015" y="16844"/>
                  <a:pt x="11475" y="16077"/>
                  <a:pt x="11996" y="15402"/>
                </a:cubicBezTo>
                <a:cubicBezTo>
                  <a:pt x="12518" y="14727"/>
                  <a:pt x="13070" y="13837"/>
                  <a:pt x="12027" y="1294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7" name="Shape 2947"/>
          <p:cNvSpPr/>
          <p:nvPr/>
        </p:nvSpPr>
        <p:spPr>
          <a:xfrm>
            <a:off x="15699510"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18367" y="17673"/>
                </a:moveTo>
                <a:lnTo>
                  <a:pt x="20127" y="17673"/>
                </a:lnTo>
                <a:cubicBezTo>
                  <a:pt x="20398" y="17673"/>
                  <a:pt x="20618" y="17453"/>
                  <a:pt x="20618" y="17182"/>
                </a:cubicBezTo>
                <a:cubicBezTo>
                  <a:pt x="20618" y="16910"/>
                  <a:pt x="20398" y="16691"/>
                  <a:pt x="20127" y="16691"/>
                </a:cubicBezTo>
                <a:lnTo>
                  <a:pt x="17182" y="16691"/>
                </a:lnTo>
                <a:cubicBezTo>
                  <a:pt x="16911" y="16691"/>
                  <a:pt x="16691" y="16910"/>
                  <a:pt x="16691" y="17182"/>
                </a:cubicBezTo>
                <a:lnTo>
                  <a:pt x="16691" y="20127"/>
                </a:lnTo>
                <a:cubicBezTo>
                  <a:pt x="16691" y="20399"/>
                  <a:pt x="16911" y="20618"/>
                  <a:pt x="17182" y="20618"/>
                </a:cubicBezTo>
                <a:cubicBezTo>
                  <a:pt x="17453" y="20618"/>
                  <a:pt x="17673" y="20399"/>
                  <a:pt x="17673" y="20127"/>
                </a:cubicBezTo>
                <a:lnTo>
                  <a:pt x="17673" y="18367"/>
                </a:lnTo>
                <a:lnTo>
                  <a:pt x="20762" y="21456"/>
                </a:lnTo>
                <a:cubicBezTo>
                  <a:pt x="20851" y="21545"/>
                  <a:pt x="20974" y="21600"/>
                  <a:pt x="21109" y="21600"/>
                </a:cubicBezTo>
                <a:cubicBezTo>
                  <a:pt x="21380" y="21600"/>
                  <a:pt x="21600" y="21380"/>
                  <a:pt x="21600" y="21109"/>
                </a:cubicBezTo>
                <a:cubicBezTo>
                  <a:pt x="21600" y="20974"/>
                  <a:pt x="21545" y="20851"/>
                  <a:pt x="21456" y="20762"/>
                </a:cubicBezTo>
                <a:cubicBezTo>
                  <a:pt x="21456" y="20762"/>
                  <a:pt x="18367" y="17673"/>
                  <a:pt x="18367" y="17673"/>
                </a:cubicBezTo>
                <a:close/>
                <a:moveTo>
                  <a:pt x="4418" y="16691"/>
                </a:moveTo>
                <a:lnTo>
                  <a:pt x="1473" y="16691"/>
                </a:lnTo>
                <a:cubicBezTo>
                  <a:pt x="1202" y="16691"/>
                  <a:pt x="982" y="16910"/>
                  <a:pt x="982" y="17182"/>
                </a:cubicBezTo>
                <a:cubicBezTo>
                  <a:pt x="982" y="17453"/>
                  <a:pt x="1202" y="17673"/>
                  <a:pt x="1473" y="17673"/>
                </a:cubicBezTo>
                <a:lnTo>
                  <a:pt x="3233" y="17673"/>
                </a:lnTo>
                <a:lnTo>
                  <a:pt x="144" y="20762"/>
                </a:lnTo>
                <a:cubicBezTo>
                  <a:pt x="55" y="20851"/>
                  <a:pt x="0" y="20974"/>
                  <a:pt x="0" y="21109"/>
                </a:cubicBezTo>
                <a:cubicBezTo>
                  <a:pt x="0" y="21380"/>
                  <a:pt x="220" y="21600"/>
                  <a:pt x="491" y="21600"/>
                </a:cubicBezTo>
                <a:cubicBezTo>
                  <a:pt x="626" y="21600"/>
                  <a:pt x="749" y="21545"/>
                  <a:pt x="838" y="21456"/>
                </a:cubicBezTo>
                <a:lnTo>
                  <a:pt x="3927" y="18367"/>
                </a:lnTo>
                <a:lnTo>
                  <a:pt x="3927" y="20127"/>
                </a:lnTo>
                <a:cubicBezTo>
                  <a:pt x="3927" y="20399"/>
                  <a:pt x="4147" y="20618"/>
                  <a:pt x="4418" y="20618"/>
                </a:cubicBezTo>
                <a:cubicBezTo>
                  <a:pt x="4689" y="20618"/>
                  <a:pt x="4909" y="20399"/>
                  <a:pt x="4909" y="20127"/>
                </a:cubicBezTo>
                <a:lnTo>
                  <a:pt x="4909" y="17182"/>
                </a:lnTo>
                <a:cubicBezTo>
                  <a:pt x="4909" y="16910"/>
                  <a:pt x="4689" y="16691"/>
                  <a:pt x="4418" y="16691"/>
                </a:cubicBezTo>
                <a:moveTo>
                  <a:pt x="14578" y="13923"/>
                </a:moveTo>
                <a:cubicBezTo>
                  <a:pt x="14366" y="13756"/>
                  <a:pt x="14123" y="13606"/>
                  <a:pt x="13863" y="13470"/>
                </a:cubicBezTo>
                <a:cubicBezTo>
                  <a:pt x="14060" y="12810"/>
                  <a:pt x="14189" y="12080"/>
                  <a:pt x="14228" y="11304"/>
                </a:cubicBezTo>
                <a:lnTo>
                  <a:pt x="15676" y="11304"/>
                </a:lnTo>
                <a:cubicBezTo>
                  <a:pt x="15574" y="12295"/>
                  <a:pt x="15177" y="13195"/>
                  <a:pt x="14578" y="13923"/>
                </a:cubicBezTo>
                <a:moveTo>
                  <a:pt x="13136" y="15120"/>
                </a:moveTo>
                <a:cubicBezTo>
                  <a:pt x="13280" y="14892"/>
                  <a:pt x="13410" y="14641"/>
                  <a:pt x="13529" y="14374"/>
                </a:cubicBezTo>
                <a:cubicBezTo>
                  <a:pt x="13660" y="14445"/>
                  <a:pt x="13781" y="14521"/>
                  <a:pt x="13893" y="14602"/>
                </a:cubicBezTo>
                <a:cubicBezTo>
                  <a:pt x="13656" y="14795"/>
                  <a:pt x="13407" y="14973"/>
                  <a:pt x="13136" y="15120"/>
                </a:cubicBezTo>
                <a:moveTo>
                  <a:pt x="11304" y="12785"/>
                </a:moveTo>
                <a:lnTo>
                  <a:pt x="11304" y="11304"/>
                </a:lnTo>
                <a:lnTo>
                  <a:pt x="13226" y="11304"/>
                </a:lnTo>
                <a:cubicBezTo>
                  <a:pt x="13193" y="11948"/>
                  <a:pt x="13093" y="12547"/>
                  <a:pt x="12949" y="13093"/>
                </a:cubicBezTo>
                <a:cubicBezTo>
                  <a:pt x="12443" y="12931"/>
                  <a:pt x="11890" y="12824"/>
                  <a:pt x="11304" y="12785"/>
                </a:cubicBezTo>
                <a:moveTo>
                  <a:pt x="11304" y="15605"/>
                </a:moveTo>
                <a:lnTo>
                  <a:pt x="11304" y="13766"/>
                </a:lnTo>
                <a:cubicBezTo>
                  <a:pt x="11784" y="13800"/>
                  <a:pt x="12233" y="13886"/>
                  <a:pt x="12642" y="14009"/>
                </a:cubicBezTo>
                <a:cubicBezTo>
                  <a:pt x="12301" y="14805"/>
                  <a:pt x="11837" y="15382"/>
                  <a:pt x="11304" y="15605"/>
                </a:cubicBezTo>
                <a:moveTo>
                  <a:pt x="11304" y="8815"/>
                </a:moveTo>
                <a:cubicBezTo>
                  <a:pt x="11890" y="8776"/>
                  <a:pt x="12443" y="8669"/>
                  <a:pt x="12949" y="8507"/>
                </a:cubicBezTo>
                <a:cubicBezTo>
                  <a:pt x="13093" y="9053"/>
                  <a:pt x="13193" y="9652"/>
                  <a:pt x="13226" y="10297"/>
                </a:cubicBezTo>
                <a:lnTo>
                  <a:pt x="11304" y="10297"/>
                </a:lnTo>
                <a:cubicBezTo>
                  <a:pt x="11304" y="10297"/>
                  <a:pt x="11304" y="8815"/>
                  <a:pt x="11304" y="8815"/>
                </a:cubicBezTo>
                <a:close/>
                <a:moveTo>
                  <a:pt x="11304" y="5995"/>
                </a:moveTo>
                <a:cubicBezTo>
                  <a:pt x="11837" y="6218"/>
                  <a:pt x="12301" y="6795"/>
                  <a:pt x="12642" y="7591"/>
                </a:cubicBezTo>
                <a:cubicBezTo>
                  <a:pt x="12233" y="7714"/>
                  <a:pt x="11784" y="7800"/>
                  <a:pt x="11304" y="7835"/>
                </a:cubicBezTo>
                <a:cubicBezTo>
                  <a:pt x="11304" y="7835"/>
                  <a:pt x="11304" y="5995"/>
                  <a:pt x="11304" y="5995"/>
                </a:cubicBezTo>
                <a:close/>
                <a:moveTo>
                  <a:pt x="13893" y="6998"/>
                </a:moveTo>
                <a:cubicBezTo>
                  <a:pt x="13781" y="7079"/>
                  <a:pt x="13660" y="7155"/>
                  <a:pt x="13529" y="7227"/>
                </a:cubicBezTo>
                <a:cubicBezTo>
                  <a:pt x="13410" y="6960"/>
                  <a:pt x="13280" y="6708"/>
                  <a:pt x="13136" y="6480"/>
                </a:cubicBezTo>
                <a:cubicBezTo>
                  <a:pt x="13407" y="6627"/>
                  <a:pt x="13656" y="6805"/>
                  <a:pt x="13893" y="6998"/>
                </a:cubicBezTo>
                <a:moveTo>
                  <a:pt x="15676" y="10297"/>
                </a:moveTo>
                <a:lnTo>
                  <a:pt x="14228" y="10297"/>
                </a:lnTo>
                <a:cubicBezTo>
                  <a:pt x="14189" y="9520"/>
                  <a:pt x="14060" y="8790"/>
                  <a:pt x="13863" y="8130"/>
                </a:cubicBezTo>
                <a:cubicBezTo>
                  <a:pt x="14123" y="7994"/>
                  <a:pt x="14366" y="7844"/>
                  <a:pt x="14578" y="7677"/>
                </a:cubicBezTo>
                <a:cubicBezTo>
                  <a:pt x="15177" y="8405"/>
                  <a:pt x="15574" y="9305"/>
                  <a:pt x="15676" y="10297"/>
                </a:cubicBezTo>
                <a:moveTo>
                  <a:pt x="10296" y="7835"/>
                </a:moveTo>
                <a:cubicBezTo>
                  <a:pt x="9816" y="7800"/>
                  <a:pt x="9367" y="7714"/>
                  <a:pt x="8958" y="7591"/>
                </a:cubicBezTo>
                <a:cubicBezTo>
                  <a:pt x="9299" y="6795"/>
                  <a:pt x="9764" y="6218"/>
                  <a:pt x="10296" y="5995"/>
                </a:cubicBezTo>
                <a:cubicBezTo>
                  <a:pt x="10296" y="5995"/>
                  <a:pt x="10296" y="7835"/>
                  <a:pt x="10296" y="7835"/>
                </a:cubicBezTo>
                <a:close/>
                <a:moveTo>
                  <a:pt x="10296" y="10297"/>
                </a:moveTo>
                <a:lnTo>
                  <a:pt x="8374" y="10297"/>
                </a:lnTo>
                <a:cubicBezTo>
                  <a:pt x="8407" y="9652"/>
                  <a:pt x="8507" y="9053"/>
                  <a:pt x="8651" y="8507"/>
                </a:cubicBezTo>
                <a:cubicBezTo>
                  <a:pt x="9158" y="8669"/>
                  <a:pt x="9710" y="8776"/>
                  <a:pt x="10296" y="8815"/>
                </a:cubicBezTo>
                <a:cubicBezTo>
                  <a:pt x="10296" y="8815"/>
                  <a:pt x="10296" y="10297"/>
                  <a:pt x="10296" y="10297"/>
                </a:cubicBezTo>
                <a:close/>
                <a:moveTo>
                  <a:pt x="10296" y="12785"/>
                </a:moveTo>
                <a:cubicBezTo>
                  <a:pt x="9710" y="12824"/>
                  <a:pt x="9158" y="12931"/>
                  <a:pt x="8651" y="13093"/>
                </a:cubicBezTo>
                <a:cubicBezTo>
                  <a:pt x="8507" y="12547"/>
                  <a:pt x="8407" y="11948"/>
                  <a:pt x="8374" y="11304"/>
                </a:cubicBezTo>
                <a:lnTo>
                  <a:pt x="10296" y="11304"/>
                </a:lnTo>
                <a:cubicBezTo>
                  <a:pt x="10296" y="11304"/>
                  <a:pt x="10296" y="12785"/>
                  <a:pt x="10296" y="12785"/>
                </a:cubicBezTo>
                <a:close/>
                <a:moveTo>
                  <a:pt x="10296" y="15605"/>
                </a:moveTo>
                <a:cubicBezTo>
                  <a:pt x="9764" y="15382"/>
                  <a:pt x="9299" y="14805"/>
                  <a:pt x="8958" y="14009"/>
                </a:cubicBezTo>
                <a:cubicBezTo>
                  <a:pt x="9367" y="13886"/>
                  <a:pt x="9816" y="13800"/>
                  <a:pt x="10296" y="13766"/>
                </a:cubicBezTo>
                <a:cubicBezTo>
                  <a:pt x="10296" y="13766"/>
                  <a:pt x="10296" y="15605"/>
                  <a:pt x="10296" y="15605"/>
                </a:cubicBezTo>
                <a:close/>
                <a:moveTo>
                  <a:pt x="7707" y="14602"/>
                </a:moveTo>
                <a:cubicBezTo>
                  <a:pt x="7819" y="14521"/>
                  <a:pt x="7941" y="14445"/>
                  <a:pt x="8071" y="14374"/>
                </a:cubicBezTo>
                <a:cubicBezTo>
                  <a:pt x="8190" y="14641"/>
                  <a:pt x="8321" y="14892"/>
                  <a:pt x="8464" y="15120"/>
                </a:cubicBezTo>
                <a:cubicBezTo>
                  <a:pt x="8193" y="14973"/>
                  <a:pt x="7944" y="14795"/>
                  <a:pt x="7707" y="14602"/>
                </a:cubicBezTo>
                <a:moveTo>
                  <a:pt x="5925" y="11304"/>
                </a:moveTo>
                <a:lnTo>
                  <a:pt x="7372" y="11304"/>
                </a:lnTo>
                <a:cubicBezTo>
                  <a:pt x="7411" y="12080"/>
                  <a:pt x="7540" y="12810"/>
                  <a:pt x="7737" y="13470"/>
                </a:cubicBezTo>
                <a:cubicBezTo>
                  <a:pt x="7477" y="13606"/>
                  <a:pt x="7235" y="13756"/>
                  <a:pt x="7022" y="13923"/>
                </a:cubicBezTo>
                <a:cubicBezTo>
                  <a:pt x="6423" y="13195"/>
                  <a:pt x="6026" y="12295"/>
                  <a:pt x="5925" y="11304"/>
                </a:cubicBezTo>
                <a:moveTo>
                  <a:pt x="7022" y="7677"/>
                </a:moveTo>
                <a:cubicBezTo>
                  <a:pt x="7235" y="7844"/>
                  <a:pt x="7477" y="7994"/>
                  <a:pt x="7737" y="8130"/>
                </a:cubicBezTo>
                <a:cubicBezTo>
                  <a:pt x="7540" y="8790"/>
                  <a:pt x="7411" y="9520"/>
                  <a:pt x="7372" y="10297"/>
                </a:cubicBezTo>
                <a:lnTo>
                  <a:pt x="5925" y="10297"/>
                </a:lnTo>
                <a:cubicBezTo>
                  <a:pt x="6026" y="9305"/>
                  <a:pt x="6423" y="8405"/>
                  <a:pt x="7022" y="7677"/>
                </a:cubicBezTo>
                <a:moveTo>
                  <a:pt x="8464" y="6480"/>
                </a:moveTo>
                <a:cubicBezTo>
                  <a:pt x="8321" y="6708"/>
                  <a:pt x="8190" y="6960"/>
                  <a:pt x="8071" y="7227"/>
                </a:cubicBezTo>
                <a:cubicBezTo>
                  <a:pt x="7941" y="7155"/>
                  <a:pt x="7819" y="7079"/>
                  <a:pt x="7707" y="6998"/>
                </a:cubicBezTo>
                <a:cubicBezTo>
                  <a:pt x="7944" y="6805"/>
                  <a:pt x="8193" y="6627"/>
                  <a:pt x="8464" y="6480"/>
                </a:cubicBezTo>
                <a:moveTo>
                  <a:pt x="10800" y="4909"/>
                </a:moveTo>
                <a:cubicBezTo>
                  <a:pt x="7546" y="4909"/>
                  <a:pt x="4909" y="7546"/>
                  <a:pt x="4909" y="10800"/>
                </a:cubicBezTo>
                <a:cubicBezTo>
                  <a:pt x="4909" y="14053"/>
                  <a:pt x="7546" y="16691"/>
                  <a:pt x="10800" y="16691"/>
                </a:cubicBezTo>
                <a:cubicBezTo>
                  <a:pt x="14053" y="16691"/>
                  <a:pt x="16691" y="14053"/>
                  <a:pt x="16691" y="10800"/>
                </a:cubicBezTo>
                <a:cubicBezTo>
                  <a:pt x="16691" y="7546"/>
                  <a:pt x="14053" y="4909"/>
                  <a:pt x="10800" y="4909"/>
                </a:cubicBezTo>
                <a:moveTo>
                  <a:pt x="3233" y="3927"/>
                </a:moveTo>
                <a:lnTo>
                  <a:pt x="1473" y="3927"/>
                </a:lnTo>
                <a:cubicBezTo>
                  <a:pt x="1202" y="3927"/>
                  <a:pt x="982" y="4147"/>
                  <a:pt x="982" y="4418"/>
                </a:cubicBezTo>
                <a:cubicBezTo>
                  <a:pt x="982" y="4690"/>
                  <a:pt x="1202" y="4909"/>
                  <a:pt x="1473" y="4909"/>
                </a:cubicBezTo>
                <a:lnTo>
                  <a:pt x="4418" y="4909"/>
                </a:lnTo>
                <a:cubicBezTo>
                  <a:pt x="4689" y="4909"/>
                  <a:pt x="4909" y="4690"/>
                  <a:pt x="4909" y="4418"/>
                </a:cubicBezTo>
                <a:lnTo>
                  <a:pt x="4909" y="1473"/>
                </a:lnTo>
                <a:cubicBezTo>
                  <a:pt x="4909" y="1201"/>
                  <a:pt x="4689" y="982"/>
                  <a:pt x="4418" y="982"/>
                </a:cubicBezTo>
                <a:cubicBezTo>
                  <a:pt x="4147" y="982"/>
                  <a:pt x="3927" y="1201"/>
                  <a:pt x="3927" y="1473"/>
                </a:cubicBezTo>
                <a:lnTo>
                  <a:pt x="3927" y="3233"/>
                </a:lnTo>
                <a:lnTo>
                  <a:pt x="838" y="144"/>
                </a:lnTo>
                <a:cubicBezTo>
                  <a:pt x="749" y="55"/>
                  <a:pt x="626" y="0"/>
                  <a:pt x="491" y="0"/>
                </a:cubicBezTo>
                <a:cubicBezTo>
                  <a:pt x="220" y="0"/>
                  <a:pt x="0" y="220"/>
                  <a:pt x="0" y="491"/>
                </a:cubicBezTo>
                <a:cubicBezTo>
                  <a:pt x="0" y="627"/>
                  <a:pt x="55" y="749"/>
                  <a:pt x="144" y="838"/>
                </a:cubicBezTo>
                <a:cubicBezTo>
                  <a:pt x="144" y="838"/>
                  <a:pt x="3233" y="3927"/>
                  <a:pt x="3233" y="3927"/>
                </a:cubicBezTo>
                <a:close/>
                <a:moveTo>
                  <a:pt x="17182" y="4909"/>
                </a:moveTo>
                <a:lnTo>
                  <a:pt x="20127" y="4909"/>
                </a:lnTo>
                <a:cubicBezTo>
                  <a:pt x="20398" y="4909"/>
                  <a:pt x="20618" y="4690"/>
                  <a:pt x="20618" y="4418"/>
                </a:cubicBezTo>
                <a:cubicBezTo>
                  <a:pt x="20618" y="4147"/>
                  <a:pt x="20398" y="3927"/>
                  <a:pt x="20127" y="3927"/>
                </a:cubicBezTo>
                <a:lnTo>
                  <a:pt x="18367" y="3927"/>
                </a:lnTo>
                <a:lnTo>
                  <a:pt x="21456" y="838"/>
                </a:lnTo>
                <a:cubicBezTo>
                  <a:pt x="21545" y="749"/>
                  <a:pt x="21600" y="627"/>
                  <a:pt x="21600" y="491"/>
                </a:cubicBezTo>
                <a:cubicBezTo>
                  <a:pt x="21600" y="220"/>
                  <a:pt x="21380" y="0"/>
                  <a:pt x="21109" y="0"/>
                </a:cubicBezTo>
                <a:cubicBezTo>
                  <a:pt x="20974" y="0"/>
                  <a:pt x="20851" y="55"/>
                  <a:pt x="20762" y="144"/>
                </a:cubicBezTo>
                <a:lnTo>
                  <a:pt x="17673" y="3233"/>
                </a:lnTo>
                <a:lnTo>
                  <a:pt x="17673" y="1473"/>
                </a:lnTo>
                <a:cubicBezTo>
                  <a:pt x="17673" y="1201"/>
                  <a:pt x="17453" y="982"/>
                  <a:pt x="17182" y="982"/>
                </a:cubicBezTo>
                <a:cubicBezTo>
                  <a:pt x="16911" y="982"/>
                  <a:pt x="16691" y="1201"/>
                  <a:pt x="16691" y="1473"/>
                </a:cubicBezTo>
                <a:lnTo>
                  <a:pt x="16691" y="4418"/>
                </a:lnTo>
                <a:cubicBezTo>
                  <a:pt x="16691" y="4690"/>
                  <a:pt x="16911" y="4909"/>
                  <a:pt x="17182" y="490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8" name="Shape 2948"/>
          <p:cNvSpPr/>
          <p:nvPr/>
        </p:nvSpPr>
        <p:spPr>
          <a:xfrm>
            <a:off x="16842212" y="6578673"/>
            <a:ext cx="406295" cy="558654"/>
          </a:xfrm>
          <a:custGeom>
            <a:avLst/>
            <a:gdLst/>
            <a:ahLst/>
            <a:cxnLst>
              <a:cxn ang="0">
                <a:pos x="wd2" y="hd2"/>
              </a:cxn>
              <a:cxn ang="5400000">
                <a:pos x="wd2" y="hd2"/>
              </a:cxn>
              <a:cxn ang="10800000">
                <a:pos x="wd2" y="hd2"/>
              </a:cxn>
              <a:cxn ang="16200000">
                <a:pos x="wd2" y="hd2"/>
              </a:cxn>
            </a:cxnLst>
            <a:rect l="0" t="0" r="r" b="b"/>
            <a:pathLst>
              <a:path w="21600" h="21600" extrusionOk="0">
                <a:moveTo>
                  <a:pt x="6275" y="6273"/>
                </a:moveTo>
                <a:cubicBezTo>
                  <a:pt x="6275" y="6273"/>
                  <a:pt x="6661" y="6914"/>
                  <a:pt x="8976" y="7703"/>
                </a:cubicBezTo>
                <a:cubicBezTo>
                  <a:pt x="8976" y="7703"/>
                  <a:pt x="9413" y="7721"/>
                  <a:pt x="8899" y="7354"/>
                </a:cubicBezTo>
                <a:cubicBezTo>
                  <a:pt x="8384" y="6987"/>
                  <a:pt x="7819" y="6529"/>
                  <a:pt x="8462" y="6291"/>
                </a:cubicBezTo>
                <a:cubicBezTo>
                  <a:pt x="9104" y="6052"/>
                  <a:pt x="9285" y="6071"/>
                  <a:pt x="9439" y="6511"/>
                </a:cubicBezTo>
                <a:cubicBezTo>
                  <a:pt x="9594" y="6950"/>
                  <a:pt x="10108" y="6694"/>
                  <a:pt x="10159" y="6273"/>
                </a:cubicBezTo>
                <a:cubicBezTo>
                  <a:pt x="10211" y="5851"/>
                  <a:pt x="11163" y="5411"/>
                  <a:pt x="11806" y="5209"/>
                </a:cubicBezTo>
                <a:cubicBezTo>
                  <a:pt x="12449" y="5007"/>
                  <a:pt x="13040" y="4934"/>
                  <a:pt x="12963" y="4585"/>
                </a:cubicBezTo>
                <a:cubicBezTo>
                  <a:pt x="12886" y="4237"/>
                  <a:pt x="12706" y="3980"/>
                  <a:pt x="11703" y="3980"/>
                </a:cubicBezTo>
                <a:cubicBezTo>
                  <a:pt x="10699" y="3980"/>
                  <a:pt x="11137" y="4934"/>
                  <a:pt x="10314" y="4365"/>
                </a:cubicBezTo>
                <a:cubicBezTo>
                  <a:pt x="9491" y="3797"/>
                  <a:pt x="10493" y="3944"/>
                  <a:pt x="10905" y="3816"/>
                </a:cubicBezTo>
                <a:cubicBezTo>
                  <a:pt x="11317" y="3687"/>
                  <a:pt x="11729" y="3155"/>
                  <a:pt x="11009" y="3119"/>
                </a:cubicBezTo>
                <a:cubicBezTo>
                  <a:pt x="10287" y="3082"/>
                  <a:pt x="10442" y="3339"/>
                  <a:pt x="9876" y="3192"/>
                </a:cubicBezTo>
                <a:cubicBezTo>
                  <a:pt x="9310" y="3045"/>
                  <a:pt x="9053" y="3706"/>
                  <a:pt x="8693" y="3614"/>
                </a:cubicBezTo>
                <a:cubicBezTo>
                  <a:pt x="8519" y="3570"/>
                  <a:pt x="8131" y="3374"/>
                  <a:pt x="7770" y="3142"/>
                </a:cubicBezTo>
                <a:cubicBezTo>
                  <a:pt x="6767" y="3765"/>
                  <a:pt x="6022" y="4597"/>
                  <a:pt x="5656" y="5546"/>
                </a:cubicBezTo>
                <a:cubicBezTo>
                  <a:pt x="5919" y="6021"/>
                  <a:pt x="6275" y="6273"/>
                  <a:pt x="6275" y="6273"/>
                </a:cubicBezTo>
                <a:moveTo>
                  <a:pt x="20588" y="12027"/>
                </a:moveTo>
                <a:cubicBezTo>
                  <a:pt x="20407" y="12027"/>
                  <a:pt x="20245" y="12080"/>
                  <a:pt x="20124" y="12164"/>
                </a:cubicBezTo>
                <a:lnTo>
                  <a:pt x="20119" y="12161"/>
                </a:lnTo>
                <a:cubicBezTo>
                  <a:pt x="18145" y="13734"/>
                  <a:pt x="15310" y="14727"/>
                  <a:pt x="12150" y="14727"/>
                </a:cubicBezTo>
                <a:cubicBezTo>
                  <a:pt x="6186" y="14727"/>
                  <a:pt x="1350" y="11211"/>
                  <a:pt x="1350" y="6873"/>
                </a:cubicBezTo>
                <a:cubicBezTo>
                  <a:pt x="1350" y="4606"/>
                  <a:pt x="2678" y="2571"/>
                  <a:pt x="4788" y="1137"/>
                </a:cubicBezTo>
                <a:lnTo>
                  <a:pt x="4777" y="1127"/>
                </a:lnTo>
                <a:cubicBezTo>
                  <a:pt x="4945" y="1037"/>
                  <a:pt x="5062" y="900"/>
                  <a:pt x="5062" y="736"/>
                </a:cubicBezTo>
                <a:cubicBezTo>
                  <a:pt x="5062" y="465"/>
                  <a:pt x="4760" y="245"/>
                  <a:pt x="4388" y="245"/>
                </a:cubicBezTo>
                <a:cubicBezTo>
                  <a:pt x="4192" y="245"/>
                  <a:pt x="4020" y="308"/>
                  <a:pt x="3897" y="405"/>
                </a:cubicBezTo>
                <a:lnTo>
                  <a:pt x="3895" y="403"/>
                </a:lnTo>
                <a:cubicBezTo>
                  <a:pt x="1505" y="2016"/>
                  <a:pt x="0" y="4314"/>
                  <a:pt x="0" y="6873"/>
                </a:cubicBezTo>
                <a:cubicBezTo>
                  <a:pt x="0" y="11587"/>
                  <a:pt x="5081" y="15428"/>
                  <a:pt x="11475" y="15684"/>
                </a:cubicBezTo>
                <a:lnTo>
                  <a:pt x="11475" y="20618"/>
                </a:lnTo>
                <a:lnTo>
                  <a:pt x="7425" y="20618"/>
                </a:lnTo>
                <a:cubicBezTo>
                  <a:pt x="7052" y="20618"/>
                  <a:pt x="6750" y="20838"/>
                  <a:pt x="6750" y="21109"/>
                </a:cubicBezTo>
                <a:cubicBezTo>
                  <a:pt x="6750" y="21380"/>
                  <a:pt x="7052" y="21600"/>
                  <a:pt x="7425" y="21600"/>
                </a:cubicBezTo>
                <a:lnTo>
                  <a:pt x="16875" y="21600"/>
                </a:lnTo>
                <a:cubicBezTo>
                  <a:pt x="17247" y="21600"/>
                  <a:pt x="17550" y="21380"/>
                  <a:pt x="17550" y="21109"/>
                </a:cubicBezTo>
                <a:cubicBezTo>
                  <a:pt x="17550" y="20838"/>
                  <a:pt x="17247" y="20618"/>
                  <a:pt x="16875" y="20618"/>
                </a:cubicBezTo>
                <a:lnTo>
                  <a:pt x="12825" y="20618"/>
                </a:lnTo>
                <a:lnTo>
                  <a:pt x="12825" y="15684"/>
                </a:lnTo>
                <a:cubicBezTo>
                  <a:pt x="16068" y="15554"/>
                  <a:pt x="18970" y="14500"/>
                  <a:pt x="21045" y="12880"/>
                </a:cubicBezTo>
                <a:lnTo>
                  <a:pt x="21041" y="12877"/>
                </a:lnTo>
                <a:cubicBezTo>
                  <a:pt x="21175" y="12788"/>
                  <a:pt x="21262" y="12661"/>
                  <a:pt x="21262" y="12518"/>
                </a:cubicBezTo>
                <a:cubicBezTo>
                  <a:pt x="21262" y="12247"/>
                  <a:pt x="20960" y="12027"/>
                  <a:pt x="20588" y="12027"/>
                </a:cubicBezTo>
                <a:moveTo>
                  <a:pt x="12150" y="982"/>
                </a:moveTo>
                <a:cubicBezTo>
                  <a:pt x="16623" y="982"/>
                  <a:pt x="20250" y="3619"/>
                  <a:pt x="20250" y="6873"/>
                </a:cubicBezTo>
                <a:cubicBezTo>
                  <a:pt x="20250" y="10127"/>
                  <a:pt x="16623" y="12764"/>
                  <a:pt x="12150" y="12764"/>
                </a:cubicBezTo>
                <a:cubicBezTo>
                  <a:pt x="7677" y="12764"/>
                  <a:pt x="4050" y="10127"/>
                  <a:pt x="4050" y="6873"/>
                </a:cubicBezTo>
                <a:cubicBezTo>
                  <a:pt x="4050" y="3619"/>
                  <a:pt x="7677" y="982"/>
                  <a:pt x="12150" y="982"/>
                </a:cubicBezTo>
                <a:moveTo>
                  <a:pt x="12150" y="13745"/>
                </a:moveTo>
                <a:cubicBezTo>
                  <a:pt x="17369" y="13745"/>
                  <a:pt x="21600" y="10669"/>
                  <a:pt x="21600" y="6873"/>
                </a:cubicBezTo>
                <a:cubicBezTo>
                  <a:pt x="21600" y="3077"/>
                  <a:pt x="17369" y="0"/>
                  <a:pt x="12150" y="0"/>
                </a:cubicBezTo>
                <a:cubicBezTo>
                  <a:pt x="6931" y="0"/>
                  <a:pt x="2700" y="3077"/>
                  <a:pt x="2700" y="6873"/>
                </a:cubicBezTo>
                <a:cubicBezTo>
                  <a:pt x="2700" y="10669"/>
                  <a:pt x="6931" y="13745"/>
                  <a:pt x="12150" y="13745"/>
                </a:cubicBezTo>
                <a:moveTo>
                  <a:pt x="16733" y="8152"/>
                </a:moveTo>
                <a:cubicBezTo>
                  <a:pt x="16437" y="8280"/>
                  <a:pt x="16449" y="8564"/>
                  <a:pt x="16693" y="8720"/>
                </a:cubicBezTo>
                <a:cubicBezTo>
                  <a:pt x="16938" y="8876"/>
                  <a:pt x="17427" y="9078"/>
                  <a:pt x="17581" y="8720"/>
                </a:cubicBezTo>
                <a:cubicBezTo>
                  <a:pt x="17736" y="8362"/>
                  <a:pt x="17028" y="8023"/>
                  <a:pt x="16733" y="8152"/>
                </a:cubicBezTo>
                <a:moveTo>
                  <a:pt x="11317" y="7428"/>
                </a:moveTo>
                <a:cubicBezTo>
                  <a:pt x="10211" y="7428"/>
                  <a:pt x="9516" y="7611"/>
                  <a:pt x="9800" y="8711"/>
                </a:cubicBezTo>
                <a:cubicBezTo>
                  <a:pt x="10082" y="9811"/>
                  <a:pt x="10905" y="9316"/>
                  <a:pt x="10828" y="10160"/>
                </a:cubicBezTo>
                <a:cubicBezTo>
                  <a:pt x="10751" y="11003"/>
                  <a:pt x="11034" y="11186"/>
                  <a:pt x="11214" y="11388"/>
                </a:cubicBezTo>
                <a:cubicBezTo>
                  <a:pt x="11315" y="11501"/>
                  <a:pt x="11532" y="11731"/>
                  <a:pt x="11738" y="11767"/>
                </a:cubicBezTo>
                <a:cubicBezTo>
                  <a:pt x="11768" y="11768"/>
                  <a:pt x="11798" y="11769"/>
                  <a:pt x="11828" y="11770"/>
                </a:cubicBezTo>
                <a:cubicBezTo>
                  <a:pt x="11954" y="11751"/>
                  <a:pt x="12068" y="11642"/>
                  <a:pt x="12140" y="11351"/>
                </a:cubicBezTo>
                <a:cubicBezTo>
                  <a:pt x="12346" y="10526"/>
                  <a:pt x="12732" y="10067"/>
                  <a:pt x="13169" y="9664"/>
                </a:cubicBezTo>
                <a:cubicBezTo>
                  <a:pt x="13606" y="9261"/>
                  <a:pt x="14070" y="8729"/>
                  <a:pt x="13195" y="8197"/>
                </a:cubicBezTo>
                <a:cubicBezTo>
                  <a:pt x="12320" y="7666"/>
                  <a:pt x="12423" y="7428"/>
                  <a:pt x="11317" y="7428"/>
                </a:cubicBezTo>
                <a:moveTo>
                  <a:pt x="14404" y="3284"/>
                </a:moveTo>
                <a:cubicBezTo>
                  <a:pt x="14404" y="3284"/>
                  <a:pt x="14198" y="3431"/>
                  <a:pt x="14404" y="3962"/>
                </a:cubicBezTo>
                <a:cubicBezTo>
                  <a:pt x="14610" y="4494"/>
                  <a:pt x="14955" y="4609"/>
                  <a:pt x="15974" y="4311"/>
                </a:cubicBezTo>
                <a:cubicBezTo>
                  <a:pt x="16411" y="4182"/>
                  <a:pt x="16742" y="4248"/>
                  <a:pt x="16693" y="4567"/>
                </a:cubicBezTo>
                <a:cubicBezTo>
                  <a:pt x="16591" y="5246"/>
                  <a:pt x="15858" y="5217"/>
                  <a:pt x="16411" y="6309"/>
                </a:cubicBezTo>
                <a:cubicBezTo>
                  <a:pt x="16745" y="6969"/>
                  <a:pt x="17568" y="7226"/>
                  <a:pt x="17877" y="7739"/>
                </a:cubicBezTo>
                <a:cubicBezTo>
                  <a:pt x="17984" y="7918"/>
                  <a:pt x="18288" y="8083"/>
                  <a:pt x="18633" y="8228"/>
                </a:cubicBezTo>
                <a:cubicBezTo>
                  <a:pt x="18803" y="7797"/>
                  <a:pt x="18900" y="7344"/>
                  <a:pt x="18900" y="6873"/>
                </a:cubicBezTo>
                <a:cubicBezTo>
                  <a:pt x="18900" y="4752"/>
                  <a:pt x="17047" y="2950"/>
                  <a:pt x="14457" y="2264"/>
                </a:cubicBezTo>
                <a:cubicBezTo>
                  <a:pt x="14328" y="2411"/>
                  <a:pt x="14192" y="2545"/>
                  <a:pt x="14044" y="2605"/>
                </a:cubicBezTo>
                <a:cubicBezTo>
                  <a:pt x="13684" y="2752"/>
                  <a:pt x="13710" y="3339"/>
                  <a:pt x="14404" y="328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49" name="Shape 2949"/>
          <p:cNvSpPr/>
          <p:nvPr/>
        </p:nvSpPr>
        <p:spPr>
          <a:xfrm>
            <a:off x="17883341" y="6578673"/>
            <a:ext cx="457082" cy="558654"/>
          </a:xfrm>
          <a:custGeom>
            <a:avLst/>
            <a:gdLst/>
            <a:ahLst/>
            <a:cxnLst>
              <a:cxn ang="0">
                <a:pos x="wd2" y="hd2"/>
              </a:cxn>
              <a:cxn ang="5400000">
                <a:pos x="wd2" y="hd2"/>
              </a:cxn>
              <a:cxn ang="10800000">
                <a:pos x="wd2" y="hd2"/>
              </a:cxn>
              <a:cxn ang="16200000">
                <a:pos x="wd2" y="hd2"/>
              </a:cxn>
            </a:cxnLst>
            <a:rect l="0" t="0" r="r" b="b"/>
            <a:pathLst>
              <a:path w="21600" h="21600" extrusionOk="0">
                <a:moveTo>
                  <a:pt x="17152" y="16691"/>
                </a:moveTo>
                <a:lnTo>
                  <a:pt x="3600" y="16691"/>
                </a:lnTo>
                <a:lnTo>
                  <a:pt x="3600" y="11782"/>
                </a:lnTo>
                <a:lnTo>
                  <a:pt x="17152" y="11782"/>
                </a:lnTo>
                <a:lnTo>
                  <a:pt x="20152" y="14236"/>
                </a:lnTo>
                <a:cubicBezTo>
                  <a:pt x="20152" y="14236"/>
                  <a:pt x="17152" y="16691"/>
                  <a:pt x="17152" y="16691"/>
                </a:cubicBezTo>
                <a:close/>
                <a:moveTo>
                  <a:pt x="11400" y="20618"/>
                </a:moveTo>
                <a:lnTo>
                  <a:pt x="10200" y="20618"/>
                </a:lnTo>
                <a:lnTo>
                  <a:pt x="10200" y="17673"/>
                </a:lnTo>
                <a:lnTo>
                  <a:pt x="11400" y="17673"/>
                </a:lnTo>
                <a:cubicBezTo>
                  <a:pt x="11400" y="17673"/>
                  <a:pt x="11400" y="20618"/>
                  <a:pt x="11400" y="20618"/>
                </a:cubicBezTo>
                <a:close/>
                <a:moveTo>
                  <a:pt x="11400" y="10800"/>
                </a:moveTo>
                <a:lnTo>
                  <a:pt x="10200" y="10800"/>
                </a:lnTo>
                <a:lnTo>
                  <a:pt x="10200" y="8836"/>
                </a:lnTo>
                <a:lnTo>
                  <a:pt x="11400" y="8836"/>
                </a:lnTo>
                <a:cubicBezTo>
                  <a:pt x="11400" y="8836"/>
                  <a:pt x="11400" y="10800"/>
                  <a:pt x="11400" y="10800"/>
                </a:cubicBezTo>
                <a:close/>
                <a:moveTo>
                  <a:pt x="4448" y="7855"/>
                </a:moveTo>
                <a:lnTo>
                  <a:pt x="1448" y="5400"/>
                </a:lnTo>
                <a:lnTo>
                  <a:pt x="4448" y="2945"/>
                </a:lnTo>
                <a:lnTo>
                  <a:pt x="18000" y="2945"/>
                </a:lnTo>
                <a:lnTo>
                  <a:pt x="18000" y="7855"/>
                </a:lnTo>
                <a:cubicBezTo>
                  <a:pt x="18000" y="7855"/>
                  <a:pt x="4448" y="7855"/>
                  <a:pt x="4448" y="7855"/>
                </a:cubicBezTo>
                <a:close/>
                <a:moveTo>
                  <a:pt x="10200" y="982"/>
                </a:moveTo>
                <a:lnTo>
                  <a:pt x="11400" y="982"/>
                </a:lnTo>
                <a:lnTo>
                  <a:pt x="11400" y="1964"/>
                </a:lnTo>
                <a:lnTo>
                  <a:pt x="10200" y="1964"/>
                </a:lnTo>
                <a:cubicBezTo>
                  <a:pt x="10200" y="1964"/>
                  <a:pt x="10200" y="982"/>
                  <a:pt x="10200" y="982"/>
                </a:cubicBezTo>
                <a:close/>
                <a:moveTo>
                  <a:pt x="21424" y="13889"/>
                </a:moveTo>
                <a:lnTo>
                  <a:pt x="17824" y="10944"/>
                </a:lnTo>
                <a:cubicBezTo>
                  <a:pt x="17715" y="10855"/>
                  <a:pt x="17565" y="10800"/>
                  <a:pt x="17400" y="10800"/>
                </a:cubicBezTo>
                <a:lnTo>
                  <a:pt x="12600" y="10800"/>
                </a:lnTo>
                <a:lnTo>
                  <a:pt x="12600" y="8836"/>
                </a:lnTo>
                <a:lnTo>
                  <a:pt x="18600" y="8836"/>
                </a:lnTo>
                <a:cubicBezTo>
                  <a:pt x="18932" y="8836"/>
                  <a:pt x="19200" y="8616"/>
                  <a:pt x="19200" y="8345"/>
                </a:cubicBezTo>
                <a:lnTo>
                  <a:pt x="19200" y="2455"/>
                </a:lnTo>
                <a:cubicBezTo>
                  <a:pt x="19200" y="2184"/>
                  <a:pt x="18932" y="1964"/>
                  <a:pt x="18600" y="1964"/>
                </a:cubicBezTo>
                <a:lnTo>
                  <a:pt x="12600" y="1964"/>
                </a:lnTo>
                <a:lnTo>
                  <a:pt x="12600" y="982"/>
                </a:lnTo>
                <a:cubicBezTo>
                  <a:pt x="12600" y="440"/>
                  <a:pt x="12063" y="0"/>
                  <a:pt x="11400" y="0"/>
                </a:cubicBezTo>
                <a:lnTo>
                  <a:pt x="10200" y="0"/>
                </a:lnTo>
                <a:cubicBezTo>
                  <a:pt x="9537" y="0"/>
                  <a:pt x="9000" y="440"/>
                  <a:pt x="9000" y="982"/>
                </a:cubicBezTo>
                <a:lnTo>
                  <a:pt x="9000" y="1964"/>
                </a:lnTo>
                <a:lnTo>
                  <a:pt x="4200" y="1964"/>
                </a:lnTo>
                <a:cubicBezTo>
                  <a:pt x="4034" y="1964"/>
                  <a:pt x="3885" y="2019"/>
                  <a:pt x="3776" y="2107"/>
                </a:cubicBezTo>
                <a:lnTo>
                  <a:pt x="176" y="5053"/>
                </a:lnTo>
                <a:cubicBezTo>
                  <a:pt x="67" y="5142"/>
                  <a:pt x="0" y="5265"/>
                  <a:pt x="0" y="5400"/>
                </a:cubicBezTo>
                <a:cubicBezTo>
                  <a:pt x="0" y="5536"/>
                  <a:pt x="67" y="5658"/>
                  <a:pt x="176" y="5747"/>
                </a:cubicBezTo>
                <a:lnTo>
                  <a:pt x="3776" y="8693"/>
                </a:lnTo>
                <a:cubicBezTo>
                  <a:pt x="3885" y="8782"/>
                  <a:pt x="4034" y="8836"/>
                  <a:pt x="4200" y="8836"/>
                </a:cubicBezTo>
                <a:lnTo>
                  <a:pt x="9000" y="8836"/>
                </a:lnTo>
                <a:lnTo>
                  <a:pt x="9000" y="10800"/>
                </a:lnTo>
                <a:lnTo>
                  <a:pt x="3000" y="10800"/>
                </a:lnTo>
                <a:cubicBezTo>
                  <a:pt x="2668" y="10800"/>
                  <a:pt x="2400" y="11020"/>
                  <a:pt x="2400" y="11291"/>
                </a:cubicBezTo>
                <a:lnTo>
                  <a:pt x="2400" y="17182"/>
                </a:lnTo>
                <a:cubicBezTo>
                  <a:pt x="2400" y="17453"/>
                  <a:pt x="2668" y="17673"/>
                  <a:pt x="3000" y="17673"/>
                </a:cubicBezTo>
                <a:lnTo>
                  <a:pt x="9000" y="17673"/>
                </a:lnTo>
                <a:lnTo>
                  <a:pt x="9000" y="20618"/>
                </a:lnTo>
                <a:cubicBezTo>
                  <a:pt x="9000" y="21160"/>
                  <a:pt x="9537" y="21600"/>
                  <a:pt x="10200" y="21600"/>
                </a:cubicBezTo>
                <a:lnTo>
                  <a:pt x="11400" y="21600"/>
                </a:lnTo>
                <a:cubicBezTo>
                  <a:pt x="12063" y="21600"/>
                  <a:pt x="12600" y="21160"/>
                  <a:pt x="12600" y="20618"/>
                </a:cubicBezTo>
                <a:lnTo>
                  <a:pt x="12600" y="17673"/>
                </a:lnTo>
                <a:lnTo>
                  <a:pt x="17400" y="17673"/>
                </a:lnTo>
                <a:cubicBezTo>
                  <a:pt x="17565" y="17673"/>
                  <a:pt x="17715" y="17618"/>
                  <a:pt x="17824" y="17529"/>
                </a:cubicBezTo>
                <a:lnTo>
                  <a:pt x="21424" y="14583"/>
                </a:lnTo>
                <a:cubicBezTo>
                  <a:pt x="21533" y="14495"/>
                  <a:pt x="21600" y="14372"/>
                  <a:pt x="21600" y="14236"/>
                </a:cubicBezTo>
                <a:cubicBezTo>
                  <a:pt x="21600" y="14101"/>
                  <a:pt x="21533" y="13978"/>
                  <a:pt x="21424" y="13889"/>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0" name="Shape 2950"/>
          <p:cNvSpPr/>
          <p:nvPr/>
        </p:nvSpPr>
        <p:spPr>
          <a:xfrm>
            <a:off x="18949863" y="6578673"/>
            <a:ext cx="457082" cy="558654"/>
          </a:xfrm>
          <a:custGeom>
            <a:avLst/>
            <a:gdLst/>
            <a:ahLst/>
            <a:cxnLst>
              <a:cxn ang="0">
                <a:pos x="wd2" y="hd2"/>
              </a:cxn>
              <a:cxn ang="5400000">
                <a:pos x="wd2" y="hd2"/>
              </a:cxn>
              <a:cxn ang="10800000">
                <a:pos x="wd2" y="hd2"/>
              </a:cxn>
              <a:cxn ang="16200000">
                <a:pos x="wd2" y="hd2"/>
              </a:cxn>
            </a:cxnLst>
            <a:rect l="0" t="0" r="r" b="b"/>
            <a:pathLst>
              <a:path w="21600" h="21600" extrusionOk="0">
                <a:moveTo>
                  <a:pt x="4200" y="7855"/>
                </a:moveTo>
                <a:lnTo>
                  <a:pt x="7800" y="7855"/>
                </a:lnTo>
                <a:cubicBezTo>
                  <a:pt x="8132" y="7855"/>
                  <a:pt x="8400" y="7635"/>
                  <a:pt x="8400" y="7364"/>
                </a:cubicBezTo>
                <a:cubicBezTo>
                  <a:pt x="8400" y="7092"/>
                  <a:pt x="8132" y="6873"/>
                  <a:pt x="7800" y="6873"/>
                </a:cubicBezTo>
                <a:lnTo>
                  <a:pt x="4200" y="6873"/>
                </a:lnTo>
                <a:cubicBezTo>
                  <a:pt x="3868" y="6873"/>
                  <a:pt x="3600" y="7092"/>
                  <a:pt x="3600" y="7364"/>
                </a:cubicBezTo>
                <a:cubicBezTo>
                  <a:pt x="3600" y="7635"/>
                  <a:pt x="3868" y="7855"/>
                  <a:pt x="4200" y="7855"/>
                </a:cubicBezTo>
                <a:moveTo>
                  <a:pt x="4200" y="11782"/>
                </a:moveTo>
                <a:lnTo>
                  <a:pt x="16200" y="11782"/>
                </a:lnTo>
                <a:cubicBezTo>
                  <a:pt x="16532" y="11782"/>
                  <a:pt x="16800" y="11562"/>
                  <a:pt x="16800" y="11291"/>
                </a:cubicBezTo>
                <a:cubicBezTo>
                  <a:pt x="16800" y="11020"/>
                  <a:pt x="16532" y="10800"/>
                  <a:pt x="16200" y="10800"/>
                </a:cubicBezTo>
                <a:lnTo>
                  <a:pt x="4200" y="10800"/>
                </a:lnTo>
                <a:cubicBezTo>
                  <a:pt x="3868" y="10800"/>
                  <a:pt x="3600" y="11020"/>
                  <a:pt x="3600" y="11291"/>
                </a:cubicBezTo>
                <a:cubicBezTo>
                  <a:pt x="3600" y="11562"/>
                  <a:pt x="3868" y="11782"/>
                  <a:pt x="4200" y="11782"/>
                </a:cubicBezTo>
                <a:moveTo>
                  <a:pt x="4200" y="9818"/>
                </a:moveTo>
                <a:lnTo>
                  <a:pt x="11400" y="9818"/>
                </a:lnTo>
                <a:cubicBezTo>
                  <a:pt x="11732" y="9818"/>
                  <a:pt x="12000" y="9599"/>
                  <a:pt x="12000" y="9327"/>
                </a:cubicBezTo>
                <a:cubicBezTo>
                  <a:pt x="12000" y="9056"/>
                  <a:pt x="11732" y="8836"/>
                  <a:pt x="11400" y="8836"/>
                </a:cubicBezTo>
                <a:lnTo>
                  <a:pt x="4200" y="8836"/>
                </a:lnTo>
                <a:cubicBezTo>
                  <a:pt x="3868" y="8836"/>
                  <a:pt x="3600" y="9056"/>
                  <a:pt x="3600" y="9327"/>
                </a:cubicBezTo>
                <a:cubicBezTo>
                  <a:pt x="3600" y="9599"/>
                  <a:pt x="3868" y="9818"/>
                  <a:pt x="4200" y="9818"/>
                </a:cubicBezTo>
                <a:moveTo>
                  <a:pt x="4200" y="5891"/>
                </a:moveTo>
                <a:lnTo>
                  <a:pt x="15000" y="5891"/>
                </a:lnTo>
                <a:cubicBezTo>
                  <a:pt x="15332" y="5891"/>
                  <a:pt x="15600" y="5671"/>
                  <a:pt x="15600" y="5400"/>
                </a:cubicBezTo>
                <a:cubicBezTo>
                  <a:pt x="15600" y="5129"/>
                  <a:pt x="15332" y="4909"/>
                  <a:pt x="15000" y="4909"/>
                </a:cubicBezTo>
                <a:lnTo>
                  <a:pt x="4200" y="4909"/>
                </a:lnTo>
                <a:cubicBezTo>
                  <a:pt x="3868" y="4909"/>
                  <a:pt x="3600" y="5129"/>
                  <a:pt x="3600" y="5400"/>
                </a:cubicBezTo>
                <a:cubicBezTo>
                  <a:pt x="3600" y="5671"/>
                  <a:pt x="3868" y="5891"/>
                  <a:pt x="4200" y="5891"/>
                </a:cubicBezTo>
                <a:moveTo>
                  <a:pt x="20400" y="13745"/>
                </a:moveTo>
                <a:lnTo>
                  <a:pt x="1200" y="13745"/>
                </a:lnTo>
                <a:lnTo>
                  <a:pt x="1200" y="2945"/>
                </a:lnTo>
                <a:lnTo>
                  <a:pt x="20400" y="2945"/>
                </a:lnTo>
                <a:cubicBezTo>
                  <a:pt x="20400" y="2945"/>
                  <a:pt x="20400" y="13745"/>
                  <a:pt x="20400" y="13745"/>
                </a:cubicBezTo>
                <a:close/>
                <a:moveTo>
                  <a:pt x="11400" y="20618"/>
                </a:moveTo>
                <a:lnTo>
                  <a:pt x="10200" y="20618"/>
                </a:lnTo>
                <a:lnTo>
                  <a:pt x="10200" y="14727"/>
                </a:lnTo>
                <a:lnTo>
                  <a:pt x="11400" y="14727"/>
                </a:lnTo>
                <a:cubicBezTo>
                  <a:pt x="11400" y="14727"/>
                  <a:pt x="11400" y="20618"/>
                  <a:pt x="11400" y="20618"/>
                </a:cubicBezTo>
                <a:close/>
                <a:moveTo>
                  <a:pt x="10200" y="982"/>
                </a:moveTo>
                <a:lnTo>
                  <a:pt x="11400" y="982"/>
                </a:lnTo>
                <a:lnTo>
                  <a:pt x="11400" y="1964"/>
                </a:lnTo>
                <a:lnTo>
                  <a:pt x="10200" y="1964"/>
                </a:lnTo>
                <a:cubicBezTo>
                  <a:pt x="10200" y="1964"/>
                  <a:pt x="10200" y="982"/>
                  <a:pt x="10200" y="982"/>
                </a:cubicBezTo>
                <a:close/>
                <a:moveTo>
                  <a:pt x="20400" y="1964"/>
                </a:moveTo>
                <a:lnTo>
                  <a:pt x="12600" y="1964"/>
                </a:lnTo>
                <a:lnTo>
                  <a:pt x="12600" y="982"/>
                </a:lnTo>
                <a:cubicBezTo>
                  <a:pt x="12600" y="440"/>
                  <a:pt x="12062" y="0"/>
                  <a:pt x="11400" y="0"/>
                </a:cubicBezTo>
                <a:lnTo>
                  <a:pt x="10200" y="0"/>
                </a:lnTo>
                <a:cubicBezTo>
                  <a:pt x="9537" y="0"/>
                  <a:pt x="9000" y="440"/>
                  <a:pt x="9000" y="982"/>
                </a:cubicBezTo>
                <a:lnTo>
                  <a:pt x="9000" y="1964"/>
                </a:lnTo>
                <a:lnTo>
                  <a:pt x="1200" y="1964"/>
                </a:lnTo>
                <a:cubicBezTo>
                  <a:pt x="537" y="1964"/>
                  <a:pt x="0" y="2404"/>
                  <a:pt x="0" y="2945"/>
                </a:cubicBezTo>
                <a:lnTo>
                  <a:pt x="0" y="13745"/>
                </a:lnTo>
                <a:cubicBezTo>
                  <a:pt x="0" y="14287"/>
                  <a:pt x="537" y="14727"/>
                  <a:pt x="1200" y="14727"/>
                </a:cubicBezTo>
                <a:lnTo>
                  <a:pt x="9000" y="14727"/>
                </a:lnTo>
                <a:lnTo>
                  <a:pt x="9000" y="20618"/>
                </a:lnTo>
                <a:cubicBezTo>
                  <a:pt x="9000" y="21160"/>
                  <a:pt x="9537" y="21600"/>
                  <a:pt x="10200" y="21600"/>
                </a:cubicBezTo>
                <a:lnTo>
                  <a:pt x="11400" y="21600"/>
                </a:lnTo>
                <a:cubicBezTo>
                  <a:pt x="12062" y="21600"/>
                  <a:pt x="12600" y="21160"/>
                  <a:pt x="12600" y="20618"/>
                </a:cubicBezTo>
                <a:lnTo>
                  <a:pt x="12600" y="14727"/>
                </a:lnTo>
                <a:lnTo>
                  <a:pt x="20400" y="14727"/>
                </a:lnTo>
                <a:cubicBezTo>
                  <a:pt x="21062" y="14727"/>
                  <a:pt x="21600" y="14287"/>
                  <a:pt x="21600" y="13745"/>
                </a:cubicBezTo>
                <a:lnTo>
                  <a:pt x="21600" y="2945"/>
                </a:lnTo>
                <a:cubicBezTo>
                  <a:pt x="21600" y="2404"/>
                  <a:pt x="21062" y="1964"/>
                  <a:pt x="20400" y="1964"/>
                </a:cubicBezTo>
                <a:moveTo>
                  <a:pt x="17400" y="8836"/>
                </a:moveTo>
                <a:lnTo>
                  <a:pt x="13800" y="8836"/>
                </a:lnTo>
                <a:cubicBezTo>
                  <a:pt x="13468" y="8836"/>
                  <a:pt x="13200" y="9056"/>
                  <a:pt x="13200" y="9327"/>
                </a:cubicBezTo>
                <a:cubicBezTo>
                  <a:pt x="13200" y="9599"/>
                  <a:pt x="13468" y="9818"/>
                  <a:pt x="13800" y="9818"/>
                </a:cubicBezTo>
                <a:lnTo>
                  <a:pt x="17400" y="9818"/>
                </a:lnTo>
                <a:cubicBezTo>
                  <a:pt x="17732" y="9818"/>
                  <a:pt x="18000" y="9599"/>
                  <a:pt x="18000" y="9327"/>
                </a:cubicBezTo>
                <a:cubicBezTo>
                  <a:pt x="18000" y="9056"/>
                  <a:pt x="17732" y="8836"/>
                  <a:pt x="17400" y="8836"/>
                </a:cubicBezTo>
                <a:moveTo>
                  <a:pt x="9600" y="7364"/>
                </a:moveTo>
                <a:cubicBezTo>
                  <a:pt x="9600" y="7635"/>
                  <a:pt x="9868" y="7855"/>
                  <a:pt x="10200" y="7855"/>
                </a:cubicBezTo>
                <a:lnTo>
                  <a:pt x="17400" y="7855"/>
                </a:lnTo>
                <a:cubicBezTo>
                  <a:pt x="17732" y="7855"/>
                  <a:pt x="18000" y="7635"/>
                  <a:pt x="18000" y="7364"/>
                </a:cubicBezTo>
                <a:cubicBezTo>
                  <a:pt x="18000" y="7092"/>
                  <a:pt x="17732" y="6873"/>
                  <a:pt x="17400" y="6873"/>
                </a:cubicBezTo>
                <a:lnTo>
                  <a:pt x="10200" y="6873"/>
                </a:lnTo>
                <a:cubicBezTo>
                  <a:pt x="9868" y="6873"/>
                  <a:pt x="9600" y="7092"/>
                  <a:pt x="9600" y="7364"/>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1" name="Shape 2951"/>
          <p:cNvSpPr/>
          <p:nvPr/>
        </p:nvSpPr>
        <p:spPr>
          <a:xfrm>
            <a:off x="19965599" y="6629460"/>
            <a:ext cx="558655" cy="457081"/>
          </a:xfrm>
          <a:custGeom>
            <a:avLst/>
            <a:gdLst/>
            <a:ahLst/>
            <a:cxnLst>
              <a:cxn ang="0">
                <a:pos x="wd2" y="hd2"/>
              </a:cxn>
              <a:cxn ang="5400000">
                <a:pos x="wd2" y="hd2"/>
              </a:cxn>
              <a:cxn ang="10800000">
                <a:pos x="wd2" y="hd2"/>
              </a:cxn>
              <a:cxn ang="16200000">
                <a:pos x="wd2" y="hd2"/>
              </a:cxn>
            </a:cxnLst>
            <a:rect l="0" t="0" r="r" b="b"/>
            <a:pathLst>
              <a:path w="21600" h="21600" extrusionOk="0">
                <a:moveTo>
                  <a:pt x="19636" y="20400"/>
                </a:moveTo>
                <a:lnTo>
                  <a:pt x="1964" y="20400"/>
                </a:lnTo>
                <a:cubicBezTo>
                  <a:pt x="1422" y="20400"/>
                  <a:pt x="982" y="19862"/>
                  <a:pt x="982" y="19200"/>
                </a:cubicBezTo>
                <a:cubicBezTo>
                  <a:pt x="982" y="18949"/>
                  <a:pt x="1026" y="18796"/>
                  <a:pt x="1048" y="18735"/>
                </a:cubicBezTo>
                <a:cubicBezTo>
                  <a:pt x="1065" y="18712"/>
                  <a:pt x="1048" y="18729"/>
                  <a:pt x="1078" y="18673"/>
                </a:cubicBezTo>
                <a:lnTo>
                  <a:pt x="9915" y="1873"/>
                </a:lnTo>
                <a:cubicBezTo>
                  <a:pt x="9929" y="1843"/>
                  <a:pt x="9944" y="1813"/>
                  <a:pt x="9957" y="1783"/>
                </a:cubicBezTo>
                <a:cubicBezTo>
                  <a:pt x="9960" y="1778"/>
                  <a:pt x="10234" y="1200"/>
                  <a:pt x="10800" y="1200"/>
                </a:cubicBezTo>
                <a:cubicBezTo>
                  <a:pt x="11366" y="1200"/>
                  <a:pt x="11588" y="1654"/>
                  <a:pt x="11617" y="1719"/>
                </a:cubicBezTo>
                <a:cubicBezTo>
                  <a:pt x="11641" y="1792"/>
                  <a:pt x="11650" y="1806"/>
                  <a:pt x="11685" y="1873"/>
                </a:cubicBezTo>
                <a:lnTo>
                  <a:pt x="20522" y="18673"/>
                </a:lnTo>
                <a:cubicBezTo>
                  <a:pt x="20535" y="18697"/>
                  <a:pt x="20548" y="18720"/>
                  <a:pt x="20562" y="18743"/>
                </a:cubicBezTo>
                <a:cubicBezTo>
                  <a:pt x="20576" y="18785"/>
                  <a:pt x="20618" y="18928"/>
                  <a:pt x="20618" y="19200"/>
                </a:cubicBezTo>
                <a:cubicBezTo>
                  <a:pt x="20618" y="19862"/>
                  <a:pt x="20178" y="20400"/>
                  <a:pt x="19636" y="20400"/>
                </a:cubicBezTo>
                <a:moveTo>
                  <a:pt x="21348" y="18023"/>
                </a:moveTo>
                <a:lnTo>
                  <a:pt x="12511" y="1223"/>
                </a:lnTo>
                <a:cubicBezTo>
                  <a:pt x="12511" y="1223"/>
                  <a:pt x="12057" y="0"/>
                  <a:pt x="10800" y="0"/>
                </a:cubicBezTo>
                <a:cubicBezTo>
                  <a:pt x="9616" y="0"/>
                  <a:pt x="9089" y="1223"/>
                  <a:pt x="9089" y="1223"/>
                </a:cubicBezTo>
                <a:lnTo>
                  <a:pt x="252" y="18023"/>
                </a:lnTo>
                <a:cubicBezTo>
                  <a:pt x="252" y="18023"/>
                  <a:pt x="0" y="18421"/>
                  <a:pt x="0" y="19200"/>
                </a:cubicBezTo>
                <a:cubicBezTo>
                  <a:pt x="0" y="20525"/>
                  <a:pt x="879" y="21600"/>
                  <a:pt x="1964" y="21600"/>
                </a:cubicBezTo>
                <a:lnTo>
                  <a:pt x="19636" y="21600"/>
                </a:lnTo>
                <a:cubicBezTo>
                  <a:pt x="20721" y="21600"/>
                  <a:pt x="21600" y="20525"/>
                  <a:pt x="21600" y="19200"/>
                </a:cubicBezTo>
                <a:cubicBezTo>
                  <a:pt x="21600" y="18362"/>
                  <a:pt x="21348" y="18023"/>
                  <a:pt x="21348" y="18023"/>
                </a:cubicBezTo>
                <a:moveTo>
                  <a:pt x="13255" y="8400"/>
                </a:moveTo>
                <a:lnTo>
                  <a:pt x="10309" y="8400"/>
                </a:lnTo>
                <a:cubicBezTo>
                  <a:pt x="10038" y="8400"/>
                  <a:pt x="9818" y="8668"/>
                  <a:pt x="9818" y="9000"/>
                </a:cubicBezTo>
                <a:cubicBezTo>
                  <a:pt x="9818" y="9332"/>
                  <a:pt x="10038" y="9600"/>
                  <a:pt x="10309" y="9600"/>
                </a:cubicBezTo>
                <a:lnTo>
                  <a:pt x="11821" y="9600"/>
                </a:lnTo>
                <a:cubicBezTo>
                  <a:pt x="10310" y="11177"/>
                  <a:pt x="7852" y="14224"/>
                  <a:pt x="7852" y="17384"/>
                </a:cubicBezTo>
                <a:lnTo>
                  <a:pt x="7857" y="17384"/>
                </a:lnTo>
                <a:cubicBezTo>
                  <a:pt x="7857" y="17389"/>
                  <a:pt x="7855" y="17394"/>
                  <a:pt x="7855" y="17400"/>
                </a:cubicBezTo>
                <a:cubicBezTo>
                  <a:pt x="7855" y="17732"/>
                  <a:pt x="8074" y="18000"/>
                  <a:pt x="8345" y="18000"/>
                </a:cubicBezTo>
                <a:cubicBezTo>
                  <a:pt x="8617" y="18000"/>
                  <a:pt x="8836" y="17732"/>
                  <a:pt x="8836" y="17400"/>
                </a:cubicBezTo>
                <a:cubicBezTo>
                  <a:pt x="8836" y="17394"/>
                  <a:pt x="8833" y="17389"/>
                  <a:pt x="8833" y="17384"/>
                </a:cubicBezTo>
                <a:cubicBezTo>
                  <a:pt x="8833" y="14516"/>
                  <a:pt x="11431" y="11542"/>
                  <a:pt x="12764" y="10204"/>
                </a:cubicBezTo>
                <a:lnTo>
                  <a:pt x="12764" y="12600"/>
                </a:lnTo>
                <a:cubicBezTo>
                  <a:pt x="12764" y="12932"/>
                  <a:pt x="12983" y="13200"/>
                  <a:pt x="13255" y="13200"/>
                </a:cubicBezTo>
                <a:cubicBezTo>
                  <a:pt x="13526" y="13200"/>
                  <a:pt x="13745" y="12932"/>
                  <a:pt x="13745" y="12600"/>
                </a:cubicBezTo>
                <a:lnTo>
                  <a:pt x="13745" y="9000"/>
                </a:lnTo>
                <a:cubicBezTo>
                  <a:pt x="13745" y="8668"/>
                  <a:pt x="13526" y="8400"/>
                  <a:pt x="13255" y="8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2" name="Shape 2952"/>
          <p:cNvSpPr/>
          <p:nvPr/>
        </p:nvSpPr>
        <p:spPr>
          <a:xfrm>
            <a:off x="21032121"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0"/>
                  <a:pt x="17453" y="0"/>
                  <a:pt x="17182" y="0"/>
                </a:cubicBezTo>
                <a:cubicBezTo>
                  <a:pt x="16910" y="0"/>
                  <a:pt x="16691" y="220"/>
                  <a:pt x="16691" y="491"/>
                </a:cubicBezTo>
                <a:lnTo>
                  <a:pt x="16691" y="982"/>
                </a:lnTo>
                <a:lnTo>
                  <a:pt x="4909" y="982"/>
                </a:lnTo>
                <a:lnTo>
                  <a:pt x="4909" y="491"/>
                </a:lnTo>
                <a:cubicBezTo>
                  <a:pt x="4909" y="220"/>
                  <a:pt x="4690" y="0"/>
                  <a:pt x="4418" y="0"/>
                </a:cubicBezTo>
                <a:cubicBezTo>
                  <a:pt x="4147" y="0"/>
                  <a:pt x="3927" y="220"/>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9"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3" name="Shape 2953"/>
          <p:cNvSpPr/>
          <p:nvPr/>
        </p:nvSpPr>
        <p:spPr>
          <a:xfrm>
            <a:off x="22098643" y="6578673"/>
            <a:ext cx="558655" cy="558654"/>
          </a:xfrm>
          <a:custGeom>
            <a:avLst/>
            <a:gdLst/>
            <a:ahLst/>
            <a:cxnLst>
              <a:cxn ang="0">
                <a:pos x="wd2" y="hd2"/>
              </a:cxn>
              <a:cxn ang="5400000">
                <a:pos x="wd2" y="hd2"/>
              </a:cxn>
              <a:cxn ang="10800000">
                <a:pos x="wd2" y="hd2"/>
              </a:cxn>
              <a:cxn ang="16200000">
                <a:pos x="wd2" y="hd2"/>
              </a:cxn>
            </a:cxnLst>
            <a:rect l="0" t="0" r="r" b="b"/>
            <a:pathLst>
              <a:path w="21600" h="21600" extrusionOk="0">
                <a:moveTo>
                  <a:pt x="20618" y="13745"/>
                </a:moveTo>
                <a:lnTo>
                  <a:pt x="982" y="13745"/>
                </a:lnTo>
                <a:lnTo>
                  <a:pt x="982" y="12764"/>
                </a:lnTo>
                <a:lnTo>
                  <a:pt x="20618" y="12764"/>
                </a:lnTo>
                <a:cubicBezTo>
                  <a:pt x="20618" y="12764"/>
                  <a:pt x="20618" y="13745"/>
                  <a:pt x="20618" y="13745"/>
                </a:cubicBezTo>
                <a:close/>
                <a:moveTo>
                  <a:pt x="17673" y="15015"/>
                </a:moveTo>
                <a:lnTo>
                  <a:pt x="16691" y="15997"/>
                </a:lnTo>
                <a:lnTo>
                  <a:pt x="16691" y="14727"/>
                </a:lnTo>
                <a:lnTo>
                  <a:pt x="17673" y="14727"/>
                </a:lnTo>
                <a:cubicBezTo>
                  <a:pt x="17673" y="14727"/>
                  <a:pt x="17673" y="15015"/>
                  <a:pt x="17673" y="15015"/>
                </a:cubicBezTo>
                <a:close/>
                <a:moveTo>
                  <a:pt x="17673" y="17960"/>
                </a:moveTo>
                <a:lnTo>
                  <a:pt x="16894" y="17182"/>
                </a:lnTo>
                <a:lnTo>
                  <a:pt x="17673" y="16403"/>
                </a:lnTo>
                <a:cubicBezTo>
                  <a:pt x="17673" y="16403"/>
                  <a:pt x="17673" y="17960"/>
                  <a:pt x="17673" y="17960"/>
                </a:cubicBezTo>
                <a:close/>
                <a:moveTo>
                  <a:pt x="16691" y="19924"/>
                </a:moveTo>
                <a:lnTo>
                  <a:pt x="16691" y="18367"/>
                </a:lnTo>
                <a:lnTo>
                  <a:pt x="17469" y="19145"/>
                </a:lnTo>
                <a:cubicBezTo>
                  <a:pt x="17469" y="19145"/>
                  <a:pt x="16691" y="19924"/>
                  <a:pt x="16691" y="19924"/>
                </a:cubicBezTo>
                <a:close/>
                <a:moveTo>
                  <a:pt x="4909" y="15997"/>
                </a:moveTo>
                <a:lnTo>
                  <a:pt x="3927" y="15015"/>
                </a:lnTo>
                <a:lnTo>
                  <a:pt x="3927" y="14727"/>
                </a:lnTo>
                <a:lnTo>
                  <a:pt x="4909" y="14727"/>
                </a:lnTo>
                <a:cubicBezTo>
                  <a:pt x="4909" y="14727"/>
                  <a:pt x="4909" y="15997"/>
                  <a:pt x="4909" y="15997"/>
                </a:cubicBezTo>
                <a:close/>
                <a:moveTo>
                  <a:pt x="3927" y="17960"/>
                </a:moveTo>
                <a:lnTo>
                  <a:pt x="3927" y="16403"/>
                </a:lnTo>
                <a:lnTo>
                  <a:pt x="4706" y="17182"/>
                </a:lnTo>
                <a:cubicBezTo>
                  <a:pt x="4706" y="17182"/>
                  <a:pt x="3927" y="17960"/>
                  <a:pt x="3927" y="17960"/>
                </a:cubicBezTo>
                <a:close/>
                <a:moveTo>
                  <a:pt x="4909" y="19924"/>
                </a:moveTo>
                <a:lnTo>
                  <a:pt x="4131" y="19145"/>
                </a:lnTo>
                <a:lnTo>
                  <a:pt x="4909" y="18367"/>
                </a:lnTo>
                <a:cubicBezTo>
                  <a:pt x="4909" y="18367"/>
                  <a:pt x="4909" y="19924"/>
                  <a:pt x="4909" y="19924"/>
                </a:cubicBezTo>
                <a:close/>
                <a:moveTo>
                  <a:pt x="1964" y="1964"/>
                </a:moveTo>
                <a:lnTo>
                  <a:pt x="19636" y="1964"/>
                </a:lnTo>
                <a:lnTo>
                  <a:pt x="19636" y="11782"/>
                </a:lnTo>
                <a:lnTo>
                  <a:pt x="1964" y="11782"/>
                </a:lnTo>
                <a:cubicBezTo>
                  <a:pt x="1964" y="11782"/>
                  <a:pt x="1964" y="1964"/>
                  <a:pt x="1964" y="1964"/>
                </a:cubicBezTo>
                <a:close/>
                <a:moveTo>
                  <a:pt x="20618" y="11782"/>
                </a:moveTo>
                <a:lnTo>
                  <a:pt x="20618" y="1964"/>
                </a:lnTo>
                <a:cubicBezTo>
                  <a:pt x="20618" y="1422"/>
                  <a:pt x="20178" y="982"/>
                  <a:pt x="19636" y="982"/>
                </a:cubicBezTo>
                <a:lnTo>
                  <a:pt x="17673" y="982"/>
                </a:lnTo>
                <a:lnTo>
                  <a:pt x="17673" y="491"/>
                </a:lnTo>
                <a:cubicBezTo>
                  <a:pt x="17673" y="220"/>
                  <a:pt x="17453" y="0"/>
                  <a:pt x="17182" y="0"/>
                </a:cubicBezTo>
                <a:cubicBezTo>
                  <a:pt x="16910" y="0"/>
                  <a:pt x="16691" y="220"/>
                  <a:pt x="16691" y="491"/>
                </a:cubicBezTo>
                <a:lnTo>
                  <a:pt x="16691" y="982"/>
                </a:lnTo>
                <a:lnTo>
                  <a:pt x="4909" y="982"/>
                </a:lnTo>
                <a:lnTo>
                  <a:pt x="4909" y="491"/>
                </a:lnTo>
                <a:cubicBezTo>
                  <a:pt x="4909" y="220"/>
                  <a:pt x="4690" y="0"/>
                  <a:pt x="4418" y="0"/>
                </a:cubicBezTo>
                <a:cubicBezTo>
                  <a:pt x="4147" y="0"/>
                  <a:pt x="3927" y="220"/>
                  <a:pt x="3927" y="491"/>
                </a:cubicBezTo>
                <a:lnTo>
                  <a:pt x="3927" y="982"/>
                </a:lnTo>
                <a:lnTo>
                  <a:pt x="1964" y="982"/>
                </a:lnTo>
                <a:cubicBezTo>
                  <a:pt x="1422" y="982"/>
                  <a:pt x="982" y="1422"/>
                  <a:pt x="982" y="1964"/>
                </a:cubicBezTo>
                <a:lnTo>
                  <a:pt x="982" y="11782"/>
                </a:lnTo>
                <a:cubicBezTo>
                  <a:pt x="440" y="11782"/>
                  <a:pt x="0" y="12222"/>
                  <a:pt x="0" y="12764"/>
                </a:cubicBezTo>
                <a:lnTo>
                  <a:pt x="0" y="13745"/>
                </a:lnTo>
                <a:cubicBezTo>
                  <a:pt x="0" y="14287"/>
                  <a:pt x="440" y="14727"/>
                  <a:pt x="982" y="14727"/>
                </a:cubicBezTo>
                <a:lnTo>
                  <a:pt x="2945" y="14727"/>
                </a:lnTo>
                <a:lnTo>
                  <a:pt x="2945" y="21109"/>
                </a:lnTo>
                <a:cubicBezTo>
                  <a:pt x="2945" y="21380"/>
                  <a:pt x="3165" y="21600"/>
                  <a:pt x="3436" y="21600"/>
                </a:cubicBezTo>
                <a:cubicBezTo>
                  <a:pt x="3708" y="21600"/>
                  <a:pt x="3927" y="21380"/>
                  <a:pt x="3927" y="21109"/>
                </a:cubicBezTo>
                <a:lnTo>
                  <a:pt x="3927" y="20331"/>
                </a:lnTo>
                <a:lnTo>
                  <a:pt x="5053" y="21456"/>
                </a:lnTo>
                <a:cubicBezTo>
                  <a:pt x="5141" y="21545"/>
                  <a:pt x="5264" y="21600"/>
                  <a:pt x="5400" y="21600"/>
                </a:cubicBezTo>
                <a:cubicBezTo>
                  <a:pt x="5671" y="21600"/>
                  <a:pt x="5891" y="21380"/>
                  <a:pt x="5891" y="21109"/>
                </a:cubicBezTo>
                <a:lnTo>
                  <a:pt x="5891" y="14727"/>
                </a:lnTo>
                <a:lnTo>
                  <a:pt x="15709" y="14727"/>
                </a:lnTo>
                <a:lnTo>
                  <a:pt x="15709" y="21109"/>
                </a:lnTo>
                <a:cubicBezTo>
                  <a:pt x="15709" y="21380"/>
                  <a:pt x="15929" y="21600"/>
                  <a:pt x="16200" y="21600"/>
                </a:cubicBezTo>
                <a:cubicBezTo>
                  <a:pt x="16336" y="21600"/>
                  <a:pt x="16458" y="21545"/>
                  <a:pt x="16548" y="21456"/>
                </a:cubicBezTo>
                <a:lnTo>
                  <a:pt x="17673" y="20331"/>
                </a:lnTo>
                <a:lnTo>
                  <a:pt x="17673" y="21109"/>
                </a:lnTo>
                <a:cubicBezTo>
                  <a:pt x="17673" y="21380"/>
                  <a:pt x="17892" y="21600"/>
                  <a:pt x="18164" y="21600"/>
                </a:cubicBezTo>
                <a:cubicBezTo>
                  <a:pt x="18435" y="21600"/>
                  <a:pt x="18655" y="21380"/>
                  <a:pt x="18655" y="21109"/>
                </a:cubicBezTo>
                <a:lnTo>
                  <a:pt x="18655" y="14727"/>
                </a:lnTo>
                <a:lnTo>
                  <a:pt x="20618" y="14727"/>
                </a:lnTo>
                <a:cubicBezTo>
                  <a:pt x="21160" y="14727"/>
                  <a:pt x="21600" y="14287"/>
                  <a:pt x="21600" y="13745"/>
                </a:cubicBezTo>
                <a:lnTo>
                  <a:pt x="21600" y="12764"/>
                </a:lnTo>
                <a:cubicBezTo>
                  <a:pt x="21600" y="12222"/>
                  <a:pt x="21160" y="11782"/>
                  <a:pt x="20618" y="11782"/>
                </a:cubicBezTo>
                <a:moveTo>
                  <a:pt x="12620" y="4072"/>
                </a:moveTo>
                <a:cubicBezTo>
                  <a:pt x="12531" y="3982"/>
                  <a:pt x="12408" y="3927"/>
                  <a:pt x="12273" y="3927"/>
                </a:cubicBezTo>
                <a:cubicBezTo>
                  <a:pt x="12001" y="3927"/>
                  <a:pt x="11782" y="4147"/>
                  <a:pt x="11782" y="4418"/>
                </a:cubicBezTo>
                <a:cubicBezTo>
                  <a:pt x="11782" y="4554"/>
                  <a:pt x="11837" y="4677"/>
                  <a:pt x="11926" y="4765"/>
                </a:cubicBezTo>
                <a:lnTo>
                  <a:pt x="13542" y="6382"/>
                </a:lnTo>
                <a:lnTo>
                  <a:pt x="6873" y="6382"/>
                </a:lnTo>
                <a:cubicBezTo>
                  <a:pt x="6601" y="6382"/>
                  <a:pt x="6382" y="6602"/>
                  <a:pt x="6382" y="6873"/>
                </a:cubicBezTo>
                <a:cubicBezTo>
                  <a:pt x="6382" y="7144"/>
                  <a:pt x="6601" y="7364"/>
                  <a:pt x="6873" y="7364"/>
                </a:cubicBezTo>
                <a:lnTo>
                  <a:pt x="13542" y="7364"/>
                </a:lnTo>
                <a:lnTo>
                  <a:pt x="11926" y="8980"/>
                </a:lnTo>
                <a:cubicBezTo>
                  <a:pt x="11837" y="9069"/>
                  <a:pt x="11782" y="9192"/>
                  <a:pt x="11782" y="9327"/>
                </a:cubicBezTo>
                <a:cubicBezTo>
                  <a:pt x="11782" y="9599"/>
                  <a:pt x="12001" y="9818"/>
                  <a:pt x="12273" y="9818"/>
                </a:cubicBezTo>
                <a:cubicBezTo>
                  <a:pt x="12408" y="9818"/>
                  <a:pt x="12531" y="9764"/>
                  <a:pt x="12620" y="9674"/>
                </a:cubicBezTo>
                <a:lnTo>
                  <a:pt x="15074" y="7220"/>
                </a:lnTo>
                <a:cubicBezTo>
                  <a:pt x="15163" y="7131"/>
                  <a:pt x="15218" y="7008"/>
                  <a:pt x="15218" y="6873"/>
                </a:cubicBezTo>
                <a:cubicBezTo>
                  <a:pt x="15218" y="6738"/>
                  <a:pt x="15163" y="6614"/>
                  <a:pt x="15074" y="6526"/>
                </a:cubicBezTo>
                <a:cubicBezTo>
                  <a:pt x="15074" y="6526"/>
                  <a:pt x="12620" y="4072"/>
                  <a:pt x="12620" y="4072"/>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4" name="Shape 2954"/>
          <p:cNvSpPr/>
          <p:nvPr/>
        </p:nvSpPr>
        <p:spPr>
          <a:xfrm>
            <a:off x="11316865" y="5521916"/>
            <a:ext cx="1589197" cy="53846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Location</a:t>
            </a:r>
          </a:p>
        </p:txBody>
      </p:sp>
      <p:sp>
        <p:nvSpPr>
          <p:cNvPr id="2955" name="Shape 2955"/>
          <p:cNvSpPr/>
          <p:nvPr/>
        </p:nvSpPr>
        <p:spPr>
          <a:xfrm>
            <a:off x="1758542"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10529" y="17673"/>
                  <a:pt x="10309" y="17892"/>
                  <a:pt x="10309" y="18164"/>
                </a:cubicBezTo>
                <a:lnTo>
                  <a:pt x="10309" y="21109"/>
                </a:lnTo>
                <a:cubicBezTo>
                  <a:pt x="10309" y="21380"/>
                  <a:pt x="10529" y="21600"/>
                  <a:pt x="10800" y="21600"/>
                </a:cubicBezTo>
                <a:cubicBezTo>
                  <a:pt x="11071" y="21600"/>
                  <a:pt x="11291" y="21380"/>
                  <a:pt x="11291" y="21109"/>
                </a:cubicBezTo>
                <a:lnTo>
                  <a:pt x="11291" y="18164"/>
                </a:lnTo>
                <a:cubicBezTo>
                  <a:pt x="11291" y="17892"/>
                  <a:pt x="11071" y="17673"/>
                  <a:pt x="10800" y="17673"/>
                </a:cubicBezTo>
                <a:moveTo>
                  <a:pt x="10800" y="15709"/>
                </a:moveTo>
                <a:cubicBezTo>
                  <a:pt x="8089" y="15709"/>
                  <a:pt x="5891" y="13511"/>
                  <a:pt x="5891" y="10800"/>
                </a:cubicBezTo>
                <a:cubicBezTo>
                  <a:pt x="5891" y="8088"/>
                  <a:pt x="8089" y="5891"/>
                  <a:pt x="10800" y="5891"/>
                </a:cubicBezTo>
                <a:cubicBezTo>
                  <a:pt x="13511" y="5891"/>
                  <a:pt x="15709" y="8088"/>
                  <a:pt x="15709" y="10800"/>
                </a:cubicBezTo>
                <a:cubicBezTo>
                  <a:pt x="15709" y="13511"/>
                  <a:pt x="13511" y="15709"/>
                  <a:pt x="10800" y="15709"/>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16354" y="15660"/>
                </a:moveTo>
                <a:cubicBezTo>
                  <a:pt x="16162" y="15468"/>
                  <a:pt x="15851" y="15468"/>
                  <a:pt x="15659" y="15660"/>
                </a:cubicBezTo>
                <a:cubicBezTo>
                  <a:pt x="15468" y="15851"/>
                  <a:pt x="15468" y="16163"/>
                  <a:pt x="15659" y="16354"/>
                </a:cubicBezTo>
                <a:lnTo>
                  <a:pt x="17742" y="18437"/>
                </a:lnTo>
                <a:cubicBezTo>
                  <a:pt x="17934" y="18629"/>
                  <a:pt x="18245" y="18629"/>
                  <a:pt x="18437" y="18437"/>
                </a:cubicBezTo>
                <a:cubicBezTo>
                  <a:pt x="18628" y="18245"/>
                  <a:pt x="18628" y="17934"/>
                  <a:pt x="18437" y="17743"/>
                </a:cubicBezTo>
                <a:cubicBezTo>
                  <a:pt x="18437" y="17743"/>
                  <a:pt x="16354" y="15660"/>
                  <a:pt x="16354" y="15660"/>
                </a:cubicBezTo>
                <a:close/>
                <a:moveTo>
                  <a:pt x="21109" y="10309"/>
                </a:moveTo>
                <a:lnTo>
                  <a:pt x="18164" y="10309"/>
                </a:lnTo>
                <a:cubicBezTo>
                  <a:pt x="17893" y="10309"/>
                  <a:pt x="17673" y="10529"/>
                  <a:pt x="17673" y="10800"/>
                </a:cubicBezTo>
                <a:cubicBezTo>
                  <a:pt x="17673" y="11071"/>
                  <a:pt x="17893" y="11291"/>
                  <a:pt x="18164" y="11291"/>
                </a:cubicBezTo>
                <a:lnTo>
                  <a:pt x="21109" y="11291"/>
                </a:lnTo>
                <a:cubicBezTo>
                  <a:pt x="21380" y="11291"/>
                  <a:pt x="21600" y="11071"/>
                  <a:pt x="21600" y="10800"/>
                </a:cubicBezTo>
                <a:cubicBezTo>
                  <a:pt x="21600" y="10529"/>
                  <a:pt x="21380" y="10309"/>
                  <a:pt x="21109" y="10309"/>
                </a:cubicBezTo>
                <a:moveTo>
                  <a:pt x="5246" y="15660"/>
                </a:moveTo>
                <a:lnTo>
                  <a:pt x="3163" y="17743"/>
                </a:lnTo>
                <a:cubicBezTo>
                  <a:pt x="2972" y="17934"/>
                  <a:pt x="2972" y="18245"/>
                  <a:pt x="3163" y="18437"/>
                </a:cubicBezTo>
                <a:cubicBezTo>
                  <a:pt x="3355" y="18629"/>
                  <a:pt x="3666" y="18629"/>
                  <a:pt x="3858" y="18437"/>
                </a:cubicBezTo>
                <a:lnTo>
                  <a:pt x="5941" y="16354"/>
                </a:lnTo>
                <a:cubicBezTo>
                  <a:pt x="6132" y="16163"/>
                  <a:pt x="6132" y="15851"/>
                  <a:pt x="5941" y="15660"/>
                </a:cubicBezTo>
                <a:cubicBezTo>
                  <a:pt x="5749" y="15468"/>
                  <a:pt x="5438" y="15468"/>
                  <a:pt x="5246" y="15660"/>
                </a:cubicBezTo>
                <a:moveTo>
                  <a:pt x="16354" y="5941"/>
                </a:moveTo>
                <a:lnTo>
                  <a:pt x="18437" y="3857"/>
                </a:lnTo>
                <a:cubicBezTo>
                  <a:pt x="18628" y="3666"/>
                  <a:pt x="18628" y="3355"/>
                  <a:pt x="18437" y="3163"/>
                </a:cubicBezTo>
                <a:cubicBezTo>
                  <a:pt x="18245" y="2971"/>
                  <a:pt x="17934" y="2971"/>
                  <a:pt x="17742" y="3163"/>
                </a:cubicBezTo>
                <a:lnTo>
                  <a:pt x="15659" y="5247"/>
                </a:lnTo>
                <a:cubicBezTo>
                  <a:pt x="15468" y="5437"/>
                  <a:pt x="15468" y="5749"/>
                  <a:pt x="15659" y="5941"/>
                </a:cubicBezTo>
                <a:cubicBezTo>
                  <a:pt x="15851" y="6132"/>
                  <a:pt x="16162" y="6132"/>
                  <a:pt x="16354" y="5941"/>
                </a:cubicBezTo>
                <a:moveTo>
                  <a:pt x="10800" y="3927"/>
                </a:moveTo>
                <a:cubicBezTo>
                  <a:pt x="11071" y="3927"/>
                  <a:pt x="11291" y="3708"/>
                  <a:pt x="11291" y="3436"/>
                </a:cubicBezTo>
                <a:lnTo>
                  <a:pt x="11291" y="491"/>
                </a:lnTo>
                <a:cubicBezTo>
                  <a:pt x="11291" y="220"/>
                  <a:pt x="11071" y="0"/>
                  <a:pt x="10800" y="0"/>
                </a:cubicBezTo>
                <a:cubicBezTo>
                  <a:pt x="10529" y="0"/>
                  <a:pt x="10309" y="220"/>
                  <a:pt x="10309" y="491"/>
                </a:cubicBezTo>
                <a:lnTo>
                  <a:pt x="10309" y="3436"/>
                </a:lnTo>
                <a:cubicBezTo>
                  <a:pt x="10309" y="3708"/>
                  <a:pt x="10529" y="3927"/>
                  <a:pt x="10800" y="3927"/>
                </a:cubicBezTo>
                <a:moveTo>
                  <a:pt x="3927" y="10800"/>
                </a:moveTo>
                <a:cubicBezTo>
                  <a:pt x="3927" y="10529"/>
                  <a:pt x="3707" y="10309"/>
                  <a:pt x="3436" y="10309"/>
                </a:cubicBezTo>
                <a:lnTo>
                  <a:pt x="491" y="10309"/>
                </a:lnTo>
                <a:cubicBezTo>
                  <a:pt x="220" y="10309"/>
                  <a:pt x="0" y="10529"/>
                  <a:pt x="0" y="10800"/>
                </a:cubicBezTo>
                <a:cubicBezTo>
                  <a:pt x="0" y="11071"/>
                  <a:pt x="220" y="11291"/>
                  <a:pt x="491" y="11291"/>
                </a:cubicBezTo>
                <a:lnTo>
                  <a:pt x="3436" y="11291"/>
                </a:lnTo>
                <a:cubicBezTo>
                  <a:pt x="3707" y="11291"/>
                  <a:pt x="3927" y="11071"/>
                  <a:pt x="3927" y="10800"/>
                </a:cubicBezTo>
                <a:moveTo>
                  <a:pt x="5246" y="5941"/>
                </a:moveTo>
                <a:cubicBezTo>
                  <a:pt x="5438" y="6132"/>
                  <a:pt x="5749" y="6132"/>
                  <a:pt x="5941" y="5941"/>
                </a:cubicBezTo>
                <a:cubicBezTo>
                  <a:pt x="6132" y="5749"/>
                  <a:pt x="6132" y="5437"/>
                  <a:pt x="5941" y="5247"/>
                </a:cubicBezTo>
                <a:lnTo>
                  <a:pt x="3858" y="3163"/>
                </a:lnTo>
                <a:cubicBezTo>
                  <a:pt x="3666" y="2971"/>
                  <a:pt x="3355" y="2971"/>
                  <a:pt x="3163" y="3163"/>
                </a:cubicBezTo>
                <a:cubicBezTo>
                  <a:pt x="2972" y="3355"/>
                  <a:pt x="2972" y="3666"/>
                  <a:pt x="3163" y="3857"/>
                </a:cubicBezTo>
                <a:cubicBezTo>
                  <a:pt x="3163" y="3857"/>
                  <a:pt x="5246" y="5941"/>
                  <a:pt x="5246" y="5941"/>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6" name="Shape 2956"/>
          <p:cNvSpPr/>
          <p:nvPr/>
        </p:nvSpPr>
        <p:spPr>
          <a:xfrm>
            <a:off x="2825064"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415"/>
                </a:moveTo>
                <a:lnTo>
                  <a:pt x="9040" y="18655"/>
                </a:lnTo>
                <a:lnTo>
                  <a:pt x="9327" y="18655"/>
                </a:lnTo>
                <a:cubicBezTo>
                  <a:pt x="9598" y="18655"/>
                  <a:pt x="9818" y="18435"/>
                  <a:pt x="9818" y="18164"/>
                </a:cubicBezTo>
                <a:lnTo>
                  <a:pt x="9818" y="15709"/>
                </a:lnTo>
                <a:lnTo>
                  <a:pt x="11782" y="15709"/>
                </a:lnTo>
                <a:lnTo>
                  <a:pt x="11782" y="18164"/>
                </a:lnTo>
                <a:cubicBezTo>
                  <a:pt x="11782" y="18435"/>
                  <a:pt x="12002" y="18655"/>
                  <a:pt x="12273" y="18655"/>
                </a:cubicBezTo>
                <a:lnTo>
                  <a:pt x="12560" y="18655"/>
                </a:lnTo>
                <a:cubicBezTo>
                  <a:pt x="12560" y="18655"/>
                  <a:pt x="10800" y="20415"/>
                  <a:pt x="10800" y="20415"/>
                </a:cubicBezTo>
                <a:close/>
                <a:moveTo>
                  <a:pt x="13745" y="17673"/>
                </a:moveTo>
                <a:lnTo>
                  <a:pt x="12764" y="17673"/>
                </a:lnTo>
                <a:lnTo>
                  <a:pt x="12764" y="15218"/>
                </a:lnTo>
                <a:cubicBezTo>
                  <a:pt x="12764" y="14947"/>
                  <a:pt x="12544" y="14727"/>
                  <a:pt x="12273" y="14727"/>
                </a:cubicBezTo>
                <a:lnTo>
                  <a:pt x="9327" y="14727"/>
                </a:lnTo>
                <a:cubicBezTo>
                  <a:pt x="9056" y="14727"/>
                  <a:pt x="8836" y="14947"/>
                  <a:pt x="8836" y="15218"/>
                </a:cubicBezTo>
                <a:lnTo>
                  <a:pt x="8836" y="17673"/>
                </a:lnTo>
                <a:lnTo>
                  <a:pt x="7855" y="17673"/>
                </a:lnTo>
                <a:cubicBezTo>
                  <a:pt x="7584" y="17673"/>
                  <a:pt x="7364" y="17892"/>
                  <a:pt x="7364" y="18164"/>
                </a:cubicBezTo>
                <a:cubicBezTo>
                  <a:pt x="7364" y="18299"/>
                  <a:pt x="7419" y="18422"/>
                  <a:pt x="7507" y="18511"/>
                </a:cubicBezTo>
                <a:lnTo>
                  <a:pt x="10453" y="21456"/>
                </a:lnTo>
                <a:cubicBezTo>
                  <a:pt x="10542" y="21545"/>
                  <a:pt x="10665" y="21600"/>
                  <a:pt x="10800" y="21600"/>
                </a:cubicBezTo>
                <a:cubicBezTo>
                  <a:pt x="10935" y="21600"/>
                  <a:pt x="11058" y="21545"/>
                  <a:pt x="11147" y="21456"/>
                </a:cubicBezTo>
                <a:lnTo>
                  <a:pt x="14093" y="18511"/>
                </a:lnTo>
                <a:cubicBezTo>
                  <a:pt x="14181" y="18422"/>
                  <a:pt x="14236" y="18299"/>
                  <a:pt x="14236" y="18164"/>
                </a:cubicBezTo>
                <a:cubicBezTo>
                  <a:pt x="14236" y="17892"/>
                  <a:pt x="14016" y="17673"/>
                  <a:pt x="13745" y="17673"/>
                </a:cubicBezTo>
                <a:moveTo>
                  <a:pt x="5891" y="10800"/>
                </a:moveTo>
                <a:cubicBezTo>
                  <a:pt x="5891" y="8088"/>
                  <a:pt x="8089" y="5891"/>
                  <a:pt x="10800" y="5891"/>
                </a:cubicBezTo>
                <a:cubicBezTo>
                  <a:pt x="13511" y="5891"/>
                  <a:pt x="15709" y="8088"/>
                  <a:pt x="15709" y="10800"/>
                </a:cubicBezTo>
                <a:cubicBezTo>
                  <a:pt x="15709" y="10800"/>
                  <a:pt x="5891" y="10800"/>
                  <a:pt x="5891" y="10800"/>
                </a:cubicBezTo>
                <a:close/>
                <a:moveTo>
                  <a:pt x="21109" y="10800"/>
                </a:moveTo>
                <a:lnTo>
                  <a:pt x="16691" y="10800"/>
                </a:lnTo>
                <a:cubicBezTo>
                  <a:pt x="16691" y="7547"/>
                  <a:pt x="14053" y="4909"/>
                  <a:pt x="10800" y="4909"/>
                </a:cubicBezTo>
                <a:cubicBezTo>
                  <a:pt x="7547" y="4909"/>
                  <a:pt x="4909" y="7547"/>
                  <a:pt x="4909" y="10800"/>
                </a:cubicBezTo>
                <a:lnTo>
                  <a:pt x="491" y="10800"/>
                </a:lnTo>
                <a:cubicBezTo>
                  <a:pt x="220" y="10800"/>
                  <a:pt x="0" y="11020"/>
                  <a:pt x="0" y="11291"/>
                </a:cubicBezTo>
                <a:cubicBezTo>
                  <a:pt x="0" y="11562"/>
                  <a:pt x="220" y="11782"/>
                  <a:pt x="491" y="11782"/>
                </a:cubicBezTo>
                <a:lnTo>
                  <a:pt x="21109" y="11782"/>
                </a:lnTo>
                <a:cubicBezTo>
                  <a:pt x="21380" y="11782"/>
                  <a:pt x="21600" y="11562"/>
                  <a:pt x="21600" y="11291"/>
                </a:cubicBezTo>
                <a:cubicBezTo>
                  <a:pt x="21600" y="11020"/>
                  <a:pt x="21380" y="10800"/>
                  <a:pt x="21109" y="10800"/>
                </a:cubicBezTo>
                <a:moveTo>
                  <a:pt x="10800" y="3927"/>
                </a:moveTo>
                <a:cubicBezTo>
                  <a:pt x="11071" y="3927"/>
                  <a:pt x="11291" y="3708"/>
                  <a:pt x="11291" y="3436"/>
                </a:cubicBezTo>
                <a:lnTo>
                  <a:pt x="11291" y="491"/>
                </a:lnTo>
                <a:cubicBezTo>
                  <a:pt x="11291" y="220"/>
                  <a:pt x="11071" y="0"/>
                  <a:pt x="10800" y="0"/>
                </a:cubicBezTo>
                <a:cubicBezTo>
                  <a:pt x="10529" y="0"/>
                  <a:pt x="10309" y="220"/>
                  <a:pt x="10309" y="491"/>
                </a:cubicBezTo>
                <a:lnTo>
                  <a:pt x="10309" y="3436"/>
                </a:lnTo>
                <a:cubicBezTo>
                  <a:pt x="10309" y="3708"/>
                  <a:pt x="10529" y="3927"/>
                  <a:pt x="10800" y="3927"/>
                </a:cubicBezTo>
                <a:moveTo>
                  <a:pt x="16354" y="5940"/>
                </a:moveTo>
                <a:lnTo>
                  <a:pt x="18437" y="3857"/>
                </a:lnTo>
                <a:cubicBezTo>
                  <a:pt x="18628" y="3666"/>
                  <a:pt x="18628" y="3355"/>
                  <a:pt x="18437" y="3163"/>
                </a:cubicBezTo>
                <a:cubicBezTo>
                  <a:pt x="18245" y="2971"/>
                  <a:pt x="17934" y="2971"/>
                  <a:pt x="17742" y="3163"/>
                </a:cubicBezTo>
                <a:lnTo>
                  <a:pt x="15659" y="5247"/>
                </a:lnTo>
                <a:cubicBezTo>
                  <a:pt x="15468" y="5437"/>
                  <a:pt x="15468" y="5749"/>
                  <a:pt x="15659" y="5940"/>
                </a:cubicBezTo>
                <a:cubicBezTo>
                  <a:pt x="15851" y="6132"/>
                  <a:pt x="16162" y="6132"/>
                  <a:pt x="16354" y="5940"/>
                </a:cubicBezTo>
                <a:moveTo>
                  <a:pt x="5246" y="5940"/>
                </a:moveTo>
                <a:cubicBezTo>
                  <a:pt x="5438" y="6132"/>
                  <a:pt x="5749" y="6132"/>
                  <a:pt x="5941" y="5940"/>
                </a:cubicBezTo>
                <a:cubicBezTo>
                  <a:pt x="6132" y="5749"/>
                  <a:pt x="6132" y="5437"/>
                  <a:pt x="5941" y="5247"/>
                </a:cubicBezTo>
                <a:lnTo>
                  <a:pt x="3858" y="3163"/>
                </a:lnTo>
                <a:cubicBezTo>
                  <a:pt x="3666" y="2971"/>
                  <a:pt x="3355" y="2971"/>
                  <a:pt x="3163" y="3163"/>
                </a:cubicBezTo>
                <a:cubicBezTo>
                  <a:pt x="2972" y="3355"/>
                  <a:pt x="2972" y="3666"/>
                  <a:pt x="3163" y="3857"/>
                </a:cubicBezTo>
                <a:cubicBezTo>
                  <a:pt x="3163" y="3857"/>
                  <a:pt x="5246" y="5940"/>
                  <a:pt x="5246" y="594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7" name="Shape 2957"/>
          <p:cNvSpPr/>
          <p:nvPr/>
        </p:nvSpPr>
        <p:spPr>
          <a:xfrm>
            <a:off x="3891586"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1185"/>
                </a:moveTo>
                <a:lnTo>
                  <a:pt x="12560" y="2945"/>
                </a:lnTo>
                <a:lnTo>
                  <a:pt x="12273" y="2945"/>
                </a:lnTo>
                <a:cubicBezTo>
                  <a:pt x="12002" y="2945"/>
                  <a:pt x="11782" y="3165"/>
                  <a:pt x="11782" y="3436"/>
                </a:cubicBezTo>
                <a:lnTo>
                  <a:pt x="11782" y="5891"/>
                </a:lnTo>
                <a:lnTo>
                  <a:pt x="9818" y="5891"/>
                </a:lnTo>
                <a:lnTo>
                  <a:pt x="9818" y="3436"/>
                </a:lnTo>
                <a:cubicBezTo>
                  <a:pt x="9818" y="3165"/>
                  <a:pt x="9598" y="2945"/>
                  <a:pt x="9327" y="2945"/>
                </a:cubicBezTo>
                <a:lnTo>
                  <a:pt x="9040" y="2945"/>
                </a:lnTo>
                <a:cubicBezTo>
                  <a:pt x="9040" y="2945"/>
                  <a:pt x="10800" y="1185"/>
                  <a:pt x="10800" y="1185"/>
                </a:cubicBezTo>
                <a:close/>
                <a:moveTo>
                  <a:pt x="7855" y="3927"/>
                </a:moveTo>
                <a:lnTo>
                  <a:pt x="8836" y="3927"/>
                </a:lnTo>
                <a:lnTo>
                  <a:pt x="8836" y="6382"/>
                </a:lnTo>
                <a:cubicBezTo>
                  <a:pt x="8836" y="6653"/>
                  <a:pt x="9056" y="6873"/>
                  <a:pt x="9327" y="6873"/>
                </a:cubicBezTo>
                <a:lnTo>
                  <a:pt x="12273" y="6873"/>
                </a:lnTo>
                <a:cubicBezTo>
                  <a:pt x="12544" y="6873"/>
                  <a:pt x="12764" y="6653"/>
                  <a:pt x="12764" y="6382"/>
                </a:cubicBezTo>
                <a:lnTo>
                  <a:pt x="12764" y="3927"/>
                </a:lnTo>
                <a:lnTo>
                  <a:pt x="13745" y="3927"/>
                </a:lnTo>
                <a:cubicBezTo>
                  <a:pt x="14016" y="3927"/>
                  <a:pt x="14236" y="3708"/>
                  <a:pt x="14236" y="3436"/>
                </a:cubicBezTo>
                <a:cubicBezTo>
                  <a:pt x="14236" y="3301"/>
                  <a:pt x="14181" y="3178"/>
                  <a:pt x="14093" y="3089"/>
                </a:cubicBezTo>
                <a:lnTo>
                  <a:pt x="11147" y="144"/>
                </a:lnTo>
                <a:cubicBezTo>
                  <a:pt x="11059" y="55"/>
                  <a:pt x="10935" y="0"/>
                  <a:pt x="10800" y="0"/>
                </a:cubicBezTo>
                <a:cubicBezTo>
                  <a:pt x="10665" y="0"/>
                  <a:pt x="10542" y="55"/>
                  <a:pt x="10452" y="144"/>
                </a:cubicBezTo>
                <a:lnTo>
                  <a:pt x="7507" y="3089"/>
                </a:lnTo>
                <a:cubicBezTo>
                  <a:pt x="7419" y="3178"/>
                  <a:pt x="7364" y="3301"/>
                  <a:pt x="7364" y="3436"/>
                </a:cubicBezTo>
                <a:cubicBezTo>
                  <a:pt x="7364" y="3708"/>
                  <a:pt x="7584" y="3927"/>
                  <a:pt x="7855" y="3927"/>
                </a:cubicBezTo>
                <a:moveTo>
                  <a:pt x="5246" y="15759"/>
                </a:moveTo>
                <a:cubicBezTo>
                  <a:pt x="5438" y="15950"/>
                  <a:pt x="5749" y="15950"/>
                  <a:pt x="5941" y="15759"/>
                </a:cubicBezTo>
                <a:cubicBezTo>
                  <a:pt x="6132" y="15567"/>
                  <a:pt x="6132" y="15256"/>
                  <a:pt x="5941" y="15064"/>
                </a:cubicBezTo>
                <a:lnTo>
                  <a:pt x="3858" y="12981"/>
                </a:lnTo>
                <a:cubicBezTo>
                  <a:pt x="3666" y="12790"/>
                  <a:pt x="3355" y="12790"/>
                  <a:pt x="3163" y="12981"/>
                </a:cubicBezTo>
                <a:cubicBezTo>
                  <a:pt x="2971" y="13173"/>
                  <a:pt x="2971" y="13484"/>
                  <a:pt x="3163" y="13675"/>
                </a:cubicBezTo>
                <a:cubicBezTo>
                  <a:pt x="3163" y="13675"/>
                  <a:pt x="5246" y="15759"/>
                  <a:pt x="5246" y="15759"/>
                </a:cubicBezTo>
                <a:close/>
                <a:moveTo>
                  <a:pt x="10309" y="10309"/>
                </a:moveTo>
                <a:lnTo>
                  <a:pt x="10309" y="13255"/>
                </a:lnTo>
                <a:cubicBezTo>
                  <a:pt x="10309" y="13526"/>
                  <a:pt x="10529" y="13745"/>
                  <a:pt x="10800" y="13745"/>
                </a:cubicBezTo>
                <a:cubicBezTo>
                  <a:pt x="11071" y="13745"/>
                  <a:pt x="11291" y="13526"/>
                  <a:pt x="11291" y="13255"/>
                </a:cubicBezTo>
                <a:lnTo>
                  <a:pt x="11291" y="10309"/>
                </a:lnTo>
                <a:cubicBezTo>
                  <a:pt x="11291" y="10038"/>
                  <a:pt x="11071" y="9818"/>
                  <a:pt x="10800" y="9818"/>
                </a:cubicBezTo>
                <a:cubicBezTo>
                  <a:pt x="10529" y="9818"/>
                  <a:pt x="10309" y="10038"/>
                  <a:pt x="10309" y="10309"/>
                </a:cubicBezTo>
                <a:moveTo>
                  <a:pt x="16354" y="15759"/>
                </a:moveTo>
                <a:lnTo>
                  <a:pt x="18437" y="13675"/>
                </a:lnTo>
                <a:cubicBezTo>
                  <a:pt x="18628" y="13484"/>
                  <a:pt x="18628" y="13173"/>
                  <a:pt x="18437" y="12981"/>
                </a:cubicBezTo>
                <a:cubicBezTo>
                  <a:pt x="18245" y="12790"/>
                  <a:pt x="17934" y="12790"/>
                  <a:pt x="17742" y="12981"/>
                </a:cubicBezTo>
                <a:lnTo>
                  <a:pt x="15659" y="15064"/>
                </a:lnTo>
                <a:cubicBezTo>
                  <a:pt x="15468" y="15256"/>
                  <a:pt x="15468" y="15567"/>
                  <a:pt x="15659" y="15759"/>
                </a:cubicBezTo>
                <a:cubicBezTo>
                  <a:pt x="15851" y="15950"/>
                  <a:pt x="16162" y="15950"/>
                  <a:pt x="16354" y="15759"/>
                </a:cubicBezTo>
                <a:moveTo>
                  <a:pt x="5891" y="20618"/>
                </a:moveTo>
                <a:cubicBezTo>
                  <a:pt x="5891" y="17907"/>
                  <a:pt x="8089" y="15709"/>
                  <a:pt x="10800" y="15709"/>
                </a:cubicBezTo>
                <a:cubicBezTo>
                  <a:pt x="13511" y="15709"/>
                  <a:pt x="15709" y="17907"/>
                  <a:pt x="15709" y="20618"/>
                </a:cubicBezTo>
                <a:cubicBezTo>
                  <a:pt x="15709" y="20618"/>
                  <a:pt x="5891" y="20618"/>
                  <a:pt x="5891" y="20618"/>
                </a:cubicBezTo>
                <a:close/>
                <a:moveTo>
                  <a:pt x="21109" y="20618"/>
                </a:moveTo>
                <a:lnTo>
                  <a:pt x="16691" y="20618"/>
                </a:lnTo>
                <a:cubicBezTo>
                  <a:pt x="16691" y="17365"/>
                  <a:pt x="14053" y="14727"/>
                  <a:pt x="10800" y="14727"/>
                </a:cubicBezTo>
                <a:cubicBezTo>
                  <a:pt x="7547" y="14727"/>
                  <a:pt x="4909" y="17365"/>
                  <a:pt x="4909" y="20618"/>
                </a:cubicBezTo>
                <a:lnTo>
                  <a:pt x="491" y="20618"/>
                </a:lnTo>
                <a:cubicBezTo>
                  <a:pt x="220" y="20618"/>
                  <a:pt x="0" y="20838"/>
                  <a:pt x="0" y="21109"/>
                </a:cubicBezTo>
                <a:cubicBezTo>
                  <a:pt x="0" y="21380"/>
                  <a:pt x="220" y="21600"/>
                  <a:pt x="491" y="21600"/>
                </a:cubicBezTo>
                <a:lnTo>
                  <a:pt x="21109" y="21600"/>
                </a:lnTo>
                <a:cubicBezTo>
                  <a:pt x="21380" y="21600"/>
                  <a:pt x="21600" y="21380"/>
                  <a:pt x="21600" y="21109"/>
                </a:cubicBezTo>
                <a:cubicBezTo>
                  <a:pt x="21600" y="20838"/>
                  <a:pt x="21380" y="20618"/>
                  <a:pt x="21109" y="206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8" name="Shape 2958"/>
          <p:cNvSpPr/>
          <p:nvPr/>
        </p:nvSpPr>
        <p:spPr>
          <a:xfrm>
            <a:off x="4958108"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1600" y="1964"/>
                </a:moveTo>
                <a:lnTo>
                  <a:pt x="19636" y="1964"/>
                </a:lnTo>
                <a:lnTo>
                  <a:pt x="18900" y="0"/>
                </a:lnTo>
                <a:lnTo>
                  <a:pt x="18164" y="1964"/>
                </a:lnTo>
                <a:lnTo>
                  <a:pt x="16200" y="1964"/>
                </a:lnTo>
                <a:lnTo>
                  <a:pt x="17795" y="3191"/>
                </a:lnTo>
                <a:lnTo>
                  <a:pt x="17059" y="5400"/>
                </a:lnTo>
                <a:lnTo>
                  <a:pt x="18900" y="4050"/>
                </a:lnTo>
                <a:lnTo>
                  <a:pt x="20741" y="5400"/>
                </a:lnTo>
                <a:lnTo>
                  <a:pt x="20005" y="3191"/>
                </a:lnTo>
                <a:cubicBezTo>
                  <a:pt x="20005" y="3191"/>
                  <a:pt x="21600" y="1964"/>
                  <a:pt x="21600" y="1964"/>
                </a:cubicBezTo>
                <a:close/>
                <a:moveTo>
                  <a:pt x="10800" y="20616"/>
                </a:moveTo>
                <a:cubicBezTo>
                  <a:pt x="5386" y="20616"/>
                  <a:pt x="982" y="16203"/>
                  <a:pt x="982" y="10777"/>
                </a:cubicBezTo>
                <a:cubicBezTo>
                  <a:pt x="982" y="6434"/>
                  <a:pt x="3745" y="2741"/>
                  <a:pt x="7690" y="1441"/>
                </a:cubicBezTo>
                <a:cubicBezTo>
                  <a:pt x="6837" y="3102"/>
                  <a:pt x="6382" y="4957"/>
                  <a:pt x="6382" y="6841"/>
                </a:cubicBezTo>
                <a:cubicBezTo>
                  <a:pt x="6382" y="13004"/>
                  <a:pt x="11118" y="18079"/>
                  <a:pt x="17134" y="18604"/>
                </a:cubicBezTo>
                <a:cubicBezTo>
                  <a:pt x="15361" y="19863"/>
                  <a:pt x="13065" y="20616"/>
                  <a:pt x="10800" y="20616"/>
                </a:cubicBezTo>
                <a:moveTo>
                  <a:pt x="7364" y="6841"/>
                </a:moveTo>
                <a:cubicBezTo>
                  <a:pt x="7364" y="4248"/>
                  <a:pt x="8276" y="1870"/>
                  <a:pt x="9794" y="5"/>
                </a:cubicBezTo>
                <a:cubicBezTo>
                  <a:pt x="4302" y="514"/>
                  <a:pt x="0" y="5140"/>
                  <a:pt x="0" y="10777"/>
                </a:cubicBezTo>
                <a:cubicBezTo>
                  <a:pt x="0" y="16755"/>
                  <a:pt x="4836" y="21600"/>
                  <a:pt x="10800" y="21600"/>
                </a:cubicBezTo>
                <a:cubicBezTo>
                  <a:pt x="14176" y="21600"/>
                  <a:pt x="17656" y="20045"/>
                  <a:pt x="19636" y="17613"/>
                </a:cubicBezTo>
                <a:cubicBezTo>
                  <a:pt x="19305" y="17644"/>
                  <a:pt x="18503" y="17665"/>
                  <a:pt x="18164" y="17665"/>
                </a:cubicBezTo>
                <a:cubicBezTo>
                  <a:pt x="12199" y="17665"/>
                  <a:pt x="7364" y="12819"/>
                  <a:pt x="7364" y="6841"/>
                </a:cubicBezTo>
                <a:moveTo>
                  <a:pt x="17673" y="10309"/>
                </a:moveTo>
                <a:lnTo>
                  <a:pt x="17137" y="11737"/>
                </a:lnTo>
                <a:lnTo>
                  <a:pt x="15709" y="11737"/>
                </a:lnTo>
                <a:lnTo>
                  <a:pt x="16869" y="12629"/>
                </a:lnTo>
                <a:lnTo>
                  <a:pt x="16334" y="14236"/>
                </a:lnTo>
                <a:lnTo>
                  <a:pt x="17673" y="13255"/>
                </a:lnTo>
                <a:lnTo>
                  <a:pt x="19011" y="14236"/>
                </a:lnTo>
                <a:lnTo>
                  <a:pt x="18476" y="12629"/>
                </a:lnTo>
                <a:lnTo>
                  <a:pt x="19636" y="11737"/>
                </a:lnTo>
                <a:lnTo>
                  <a:pt x="18208" y="11737"/>
                </a:lnTo>
                <a:cubicBezTo>
                  <a:pt x="18208" y="11737"/>
                  <a:pt x="17673" y="10309"/>
                  <a:pt x="17673" y="10309"/>
                </a:cubicBezTo>
                <a:close/>
                <a:moveTo>
                  <a:pt x="11425" y="9327"/>
                </a:moveTo>
                <a:lnTo>
                  <a:pt x="12764" y="8345"/>
                </a:lnTo>
                <a:lnTo>
                  <a:pt x="14102" y="9327"/>
                </a:lnTo>
                <a:lnTo>
                  <a:pt x="13567" y="7721"/>
                </a:lnTo>
                <a:lnTo>
                  <a:pt x="14727" y="6828"/>
                </a:lnTo>
                <a:lnTo>
                  <a:pt x="13299" y="6828"/>
                </a:lnTo>
                <a:lnTo>
                  <a:pt x="12764" y="5400"/>
                </a:lnTo>
                <a:lnTo>
                  <a:pt x="12228" y="6828"/>
                </a:lnTo>
                <a:lnTo>
                  <a:pt x="10800" y="6828"/>
                </a:lnTo>
                <a:lnTo>
                  <a:pt x="11960" y="7721"/>
                </a:lnTo>
                <a:cubicBezTo>
                  <a:pt x="11960" y="7721"/>
                  <a:pt x="11425" y="9327"/>
                  <a:pt x="11425" y="9327"/>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59" name="Shape 2959"/>
          <p:cNvSpPr/>
          <p:nvPr/>
        </p:nvSpPr>
        <p:spPr>
          <a:xfrm>
            <a:off x="6024630"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7855" y="8836"/>
                </a:moveTo>
                <a:cubicBezTo>
                  <a:pt x="6770" y="8836"/>
                  <a:pt x="5891" y="7957"/>
                  <a:pt x="5891" y="6873"/>
                </a:cubicBezTo>
                <a:cubicBezTo>
                  <a:pt x="5891" y="5788"/>
                  <a:pt x="6770" y="4909"/>
                  <a:pt x="7855" y="4909"/>
                </a:cubicBezTo>
                <a:cubicBezTo>
                  <a:pt x="8939" y="4909"/>
                  <a:pt x="9818" y="5788"/>
                  <a:pt x="9818" y="6873"/>
                </a:cubicBezTo>
                <a:cubicBezTo>
                  <a:pt x="9818" y="7957"/>
                  <a:pt x="8939" y="8836"/>
                  <a:pt x="7855" y="8836"/>
                </a:cubicBezTo>
                <a:moveTo>
                  <a:pt x="7855" y="3927"/>
                </a:moveTo>
                <a:cubicBezTo>
                  <a:pt x="6228" y="3927"/>
                  <a:pt x="4909" y="5247"/>
                  <a:pt x="4909" y="6873"/>
                </a:cubicBezTo>
                <a:cubicBezTo>
                  <a:pt x="4909" y="8500"/>
                  <a:pt x="6228" y="9818"/>
                  <a:pt x="7855" y="9818"/>
                </a:cubicBezTo>
                <a:cubicBezTo>
                  <a:pt x="9481" y="9818"/>
                  <a:pt x="10800" y="8500"/>
                  <a:pt x="10800" y="6873"/>
                </a:cubicBezTo>
                <a:cubicBezTo>
                  <a:pt x="10800" y="5247"/>
                  <a:pt x="9481" y="3927"/>
                  <a:pt x="7855" y="3927"/>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2273" y="10800"/>
                </a:moveTo>
                <a:cubicBezTo>
                  <a:pt x="12002" y="10800"/>
                  <a:pt x="11782" y="11020"/>
                  <a:pt x="11782" y="11291"/>
                </a:cubicBezTo>
                <a:cubicBezTo>
                  <a:pt x="11782" y="11562"/>
                  <a:pt x="12002" y="11782"/>
                  <a:pt x="12273" y="11782"/>
                </a:cubicBezTo>
                <a:cubicBezTo>
                  <a:pt x="12544" y="11782"/>
                  <a:pt x="12764" y="11562"/>
                  <a:pt x="12764" y="11291"/>
                </a:cubicBezTo>
                <a:cubicBezTo>
                  <a:pt x="12764" y="11020"/>
                  <a:pt x="12544" y="10800"/>
                  <a:pt x="12273" y="10800"/>
                </a:cubicBezTo>
                <a:moveTo>
                  <a:pt x="9327" y="15709"/>
                </a:moveTo>
                <a:cubicBezTo>
                  <a:pt x="9056" y="15709"/>
                  <a:pt x="8836" y="15490"/>
                  <a:pt x="8836" y="15218"/>
                </a:cubicBezTo>
                <a:cubicBezTo>
                  <a:pt x="8836" y="14947"/>
                  <a:pt x="9056" y="14727"/>
                  <a:pt x="9327" y="14727"/>
                </a:cubicBezTo>
                <a:cubicBezTo>
                  <a:pt x="9598" y="14727"/>
                  <a:pt x="9818" y="14947"/>
                  <a:pt x="9818" y="15218"/>
                </a:cubicBezTo>
                <a:cubicBezTo>
                  <a:pt x="9818" y="15490"/>
                  <a:pt x="9598" y="15709"/>
                  <a:pt x="9327" y="15709"/>
                </a:cubicBezTo>
                <a:moveTo>
                  <a:pt x="9327" y="13745"/>
                </a:moveTo>
                <a:cubicBezTo>
                  <a:pt x="8514" y="13745"/>
                  <a:pt x="7855" y="14405"/>
                  <a:pt x="7855" y="15218"/>
                </a:cubicBezTo>
                <a:cubicBezTo>
                  <a:pt x="7855" y="16032"/>
                  <a:pt x="8514" y="16691"/>
                  <a:pt x="9327" y="16691"/>
                </a:cubicBezTo>
                <a:cubicBezTo>
                  <a:pt x="10141" y="16691"/>
                  <a:pt x="10800" y="16032"/>
                  <a:pt x="10800" y="15218"/>
                </a:cubicBezTo>
                <a:cubicBezTo>
                  <a:pt x="10800" y="14405"/>
                  <a:pt x="10141" y="13745"/>
                  <a:pt x="9327" y="13745"/>
                </a:cubicBezTo>
                <a:moveTo>
                  <a:pt x="4909" y="11782"/>
                </a:moveTo>
                <a:cubicBezTo>
                  <a:pt x="4367" y="11782"/>
                  <a:pt x="3927" y="12222"/>
                  <a:pt x="3927" y="12764"/>
                </a:cubicBezTo>
                <a:cubicBezTo>
                  <a:pt x="3927" y="13305"/>
                  <a:pt x="4367" y="13745"/>
                  <a:pt x="4909" y="13745"/>
                </a:cubicBezTo>
                <a:cubicBezTo>
                  <a:pt x="5451" y="13745"/>
                  <a:pt x="5891" y="13305"/>
                  <a:pt x="5891" y="12764"/>
                </a:cubicBezTo>
                <a:cubicBezTo>
                  <a:pt x="5891" y="12222"/>
                  <a:pt x="5451" y="11782"/>
                  <a:pt x="4909" y="11782"/>
                </a:cubicBezTo>
                <a:moveTo>
                  <a:pt x="14236" y="16691"/>
                </a:moveTo>
                <a:cubicBezTo>
                  <a:pt x="13966" y="16691"/>
                  <a:pt x="13745" y="16911"/>
                  <a:pt x="13745" y="17182"/>
                </a:cubicBezTo>
                <a:cubicBezTo>
                  <a:pt x="13745" y="17453"/>
                  <a:pt x="13966" y="17673"/>
                  <a:pt x="14236" y="17673"/>
                </a:cubicBezTo>
                <a:cubicBezTo>
                  <a:pt x="14507" y="17673"/>
                  <a:pt x="14727" y="17453"/>
                  <a:pt x="14727" y="17182"/>
                </a:cubicBezTo>
                <a:cubicBezTo>
                  <a:pt x="14727" y="16911"/>
                  <a:pt x="14507" y="16691"/>
                  <a:pt x="14236" y="16691"/>
                </a:cubicBezTo>
                <a:moveTo>
                  <a:pt x="16691" y="11782"/>
                </a:moveTo>
                <a:cubicBezTo>
                  <a:pt x="16149" y="11782"/>
                  <a:pt x="15709" y="11342"/>
                  <a:pt x="15709" y="10800"/>
                </a:cubicBezTo>
                <a:cubicBezTo>
                  <a:pt x="15709" y="10258"/>
                  <a:pt x="16149" y="9818"/>
                  <a:pt x="16691" y="9818"/>
                </a:cubicBezTo>
                <a:cubicBezTo>
                  <a:pt x="17233" y="9818"/>
                  <a:pt x="17673" y="10258"/>
                  <a:pt x="17673" y="10800"/>
                </a:cubicBezTo>
                <a:cubicBezTo>
                  <a:pt x="17673" y="11342"/>
                  <a:pt x="17233" y="11782"/>
                  <a:pt x="16691" y="11782"/>
                </a:cubicBezTo>
                <a:moveTo>
                  <a:pt x="16691" y="8836"/>
                </a:moveTo>
                <a:cubicBezTo>
                  <a:pt x="15606" y="8836"/>
                  <a:pt x="14727" y="9716"/>
                  <a:pt x="14727" y="10800"/>
                </a:cubicBezTo>
                <a:cubicBezTo>
                  <a:pt x="14727" y="11884"/>
                  <a:pt x="15606" y="12764"/>
                  <a:pt x="16691" y="12764"/>
                </a:cubicBezTo>
                <a:cubicBezTo>
                  <a:pt x="17775" y="12764"/>
                  <a:pt x="18655" y="11884"/>
                  <a:pt x="18655" y="10800"/>
                </a:cubicBezTo>
                <a:cubicBezTo>
                  <a:pt x="18655" y="9716"/>
                  <a:pt x="17775" y="8836"/>
                  <a:pt x="16691" y="883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0" name="Shape 2960"/>
          <p:cNvSpPr/>
          <p:nvPr/>
        </p:nvSpPr>
        <p:spPr>
          <a:xfrm>
            <a:off x="7091152" y="9354628"/>
            <a:ext cx="558724" cy="406295"/>
          </a:xfrm>
          <a:custGeom>
            <a:avLst/>
            <a:gdLst/>
            <a:ahLst/>
            <a:cxnLst>
              <a:cxn ang="0">
                <a:pos x="wd2" y="hd2"/>
              </a:cxn>
              <a:cxn ang="5400000">
                <a:pos x="wd2" y="hd2"/>
              </a:cxn>
              <a:cxn ang="10800000">
                <a:pos x="wd2" y="hd2"/>
              </a:cxn>
              <a:cxn ang="16200000">
                <a:pos x="wd2" y="hd2"/>
              </a:cxn>
            </a:cxnLst>
            <a:rect l="0" t="0" r="r" b="b"/>
            <a:pathLst>
              <a:path w="21016" h="21600" extrusionOk="0">
                <a:moveTo>
                  <a:pt x="17140" y="11946"/>
                </a:moveTo>
                <a:cubicBezTo>
                  <a:pt x="15736" y="13192"/>
                  <a:pt x="13853" y="14375"/>
                  <a:pt x="11542" y="15211"/>
                </a:cubicBezTo>
                <a:cubicBezTo>
                  <a:pt x="9755" y="15857"/>
                  <a:pt x="7947" y="16197"/>
                  <a:pt x="6315" y="16197"/>
                </a:cubicBezTo>
                <a:cubicBezTo>
                  <a:pt x="5843" y="16197"/>
                  <a:pt x="5401" y="16158"/>
                  <a:pt x="4974" y="16102"/>
                </a:cubicBezTo>
                <a:cubicBezTo>
                  <a:pt x="4247" y="14590"/>
                  <a:pt x="3822" y="12766"/>
                  <a:pt x="3822" y="10800"/>
                </a:cubicBezTo>
                <a:cubicBezTo>
                  <a:pt x="3822" y="5581"/>
                  <a:pt x="6815" y="1350"/>
                  <a:pt x="10508" y="1350"/>
                </a:cubicBezTo>
                <a:cubicBezTo>
                  <a:pt x="14201" y="1350"/>
                  <a:pt x="17194" y="5581"/>
                  <a:pt x="17194" y="10800"/>
                </a:cubicBezTo>
                <a:cubicBezTo>
                  <a:pt x="17194" y="11189"/>
                  <a:pt x="17172" y="11570"/>
                  <a:pt x="17140" y="11946"/>
                </a:cubicBezTo>
                <a:moveTo>
                  <a:pt x="10508" y="20250"/>
                </a:moveTo>
                <a:cubicBezTo>
                  <a:pt x="8681" y="20250"/>
                  <a:pt x="7028" y="19212"/>
                  <a:pt x="5821" y="17534"/>
                </a:cubicBezTo>
                <a:cubicBezTo>
                  <a:pt x="5984" y="17541"/>
                  <a:pt x="6147" y="17547"/>
                  <a:pt x="6315" y="17547"/>
                </a:cubicBezTo>
                <a:cubicBezTo>
                  <a:pt x="7976" y="17547"/>
                  <a:pt x="9848" y="17215"/>
                  <a:pt x="11778" y="16518"/>
                </a:cubicBezTo>
                <a:cubicBezTo>
                  <a:pt x="13697" y="15824"/>
                  <a:pt x="15425" y="14854"/>
                  <a:pt x="16859" y="13742"/>
                </a:cubicBezTo>
                <a:cubicBezTo>
                  <a:pt x="15984" y="17519"/>
                  <a:pt x="13473" y="20250"/>
                  <a:pt x="10508" y="20250"/>
                </a:cubicBezTo>
                <a:moveTo>
                  <a:pt x="20938" y="6356"/>
                </a:moveTo>
                <a:cubicBezTo>
                  <a:pt x="20592" y="4617"/>
                  <a:pt x="19141" y="3452"/>
                  <a:pt x="17072" y="2964"/>
                </a:cubicBezTo>
                <a:cubicBezTo>
                  <a:pt x="17380" y="3481"/>
                  <a:pt x="17660" y="4034"/>
                  <a:pt x="17905" y="4620"/>
                </a:cubicBezTo>
                <a:cubicBezTo>
                  <a:pt x="19058" y="5088"/>
                  <a:pt x="19838" y="5815"/>
                  <a:pt x="20018" y="6721"/>
                </a:cubicBezTo>
                <a:cubicBezTo>
                  <a:pt x="20123" y="7246"/>
                  <a:pt x="20033" y="7861"/>
                  <a:pt x="19752" y="8549"/>
                </a:cubicBezTo>
                <a:cubicBezTo>
                  <a:pt x="19449" y="9292"/>
                  <a:pt x="18904" y="10122"/>
                  <a:pt x="18143" y="10958"/>
                </a:cubicBezTo>
                <a:cubicBezTo>
                  <a:pt x="18144" y="10905"/>
                  <a:pt x="18149" y="10853"/>
                  <a:pt x="18149" y="10800"/>
                </a:cubicBezTo>
                <a:cubicBezTo>
                  <a:pt x="18149" y="4835"/>
                  <a:pt x="14728" y="0"/>
                  <a:pt x="10508" y="0"/>
                </a:cubicBezTo>
                <a:cubicBezTo>
                  <a:pt x="6288" y="0"/>
                  <a:pt x="2867" y="4835"/>
                  <a:pt x="2867" y="10800"/>
                </a:cubicBezTo>
                <a:cubicBezTo>
                  <a:pt x="2867" y="12627"/>
                  <a:pt x="3190" y="14345"/>
                  <a:pt x="3756" y="15853"/>
                </a:cubicBezTo>
                <a:cubicBezTo>
                  <a:pt x="2245" y="15418"/>
                  <a:pt x="1209" y="14595"/>
                  <a:pt x="997" y="13528"/>
                </a:cubicBezTo>
                <a:cubicBezTo>
                  <a:pt x="893" y="13003"/>
                  <a:pt x="982" y="12389"/>
                  <a:pt x="1263" y="11700"/>
                </a:cubicBezTo>
                <a:cubicBezTo>
                  <a:pt x="1416" y="11327"/>
                  <a:pt x="1650" y="10926"/>
                  <a:pt x="1922" y="10518"/>
                </a:cubicBezTo>
                <a:cubicBezTo>
                  <a:pt x="1933" y="9817"/>
                  <a:pt x="1982" y="9128"/>
                  <a:pt x="2074" y="8461"/>
                </a:cubicBezTo>
                <a:cubicBezTo>
                  <a:pt x="528" y="10248"/>
                  <a:pt x="-261" y="12188"/>
                  <a:pt x="78" y="13893"/>
                </a:cubicBezTo>
                <a:cubicBezTo>
                  <a:pt x="452" y="15777"/>
                  <a:pt x="2118" y="16988"/>
                  <a:pt x="4465" y="17394"/>
                </a:cubicBezTo>
                <a:cubicBezTo>
                  <a:pt x="5863" y="19948"/>
                  <a:pt x="8046" y="21600"/>
                  <a:pt x="10508" y="21600"/>
                </a:cubicBezTo>
                <a:cubicBezTo>
                  <a:pt x="14255" y="21600"/>
                  <a:pt x="17365" y="17785"/>
                  <a:pt x="18017" y="12755"/>
                </a:cubicBezTo>
                <a:cubicBezTo>
                  <a:pt x="20167" y="10724"/>
                  <a:pt x="21339" y="8374"/>
                  <a:pt x="20938" y="6356"/>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1" name="Shape 2961"/>
          <p:cNvSpPr/>
          <p:nvPr/>
        </p:nvSpPr>
        <p:spPr>
          <a:xfrm>
            <a:off x="8233855" y="9278448"/>
            <a:ext cx="40629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581" y="20618"/>
                  <a:pt x="1350" y="17422"/>
                  <a:pt x="1350" y="13478"/>
                </a:cubicBezTo>
                <a:cubicBezTo>
                  <a:pt x="1350" y="8836"/>
                  <a:pt x="10125" y="1166"/>
                  <a:pt x="10800" y="1166"/>
                </a:cubicBezTo>
                <a:cubicBezTo>
                  <a:pt x="11475" y="1166"/>
                  <a:pt x="20250" y="8836"/>
                  <a:pt x="20250" y="13478"/>
                </a:cubicBezTo>
                <a:cubicBezTo>
                  <a:pt x="20250" y="17422"/>
                  <a:pt x="16019" y="20618"/>
                  <a:pt x="10800" y="20618"/>
                </a:cubicBezTo>
                <a:moveTo>
                  <a:pt x="10800" y="0"/>
                </a:moveTo>
                <a:cubicBezTo>
                  <a:pt x="9450" y="0"/>
                  <a:pt x="0" y="8345"/>
                  <a:pt x="0" y="13745"/>
                </a:cubicBezTo>
                <a:cubicBezTo>
                  <a:pt x="0" y="18083"/>
                  <a:pt x="4836" y="21600"/>
                  <a:pt x="10800" y="21600"/>
                </a:cubicBezTo>
                <a:cubicBezTo>
                  <a:pt x="16765" y="21600"/>
                  <a:pt x="21600" y="18083"/>
                  <a:pt x="21600" y="13745"/>
                </a:cubicBezTo>
                <a:cubicBezTo>
                  <a:pt x="21600" y="8345"/>
                  <a:pt x="12150" y="0"/>
                  <a:pt x="10800" y="0"/>
                </a:cubicBezTo>
                <a:moveTo>
                  <a:pt x="10800" y="18655"/>
                </a:moveTo>
                <a:cubicBezTo>
                  <a:pt x="7072" y="18655"/>
                  <a:pt x="4050" y="16456"/>
                  <a:pt x="4050" y="13745"/>
                </a:cubicBezTo>
                <a:cubicBezTo>
                  <a:pt x="4050" y="13474"/>
                  <a:pt x="3748" y="13255"/>
                  <a:pt x="3375" y="13255"/>
                </a:cubicBezTo>
                <a:cubicBezTo>
                  <a:pt x="3002" y="13255"/>
                  <a:pt x="2700" y="13474"/>
                  <a:pt x="2700" y="13745"/>
                </a:cubicBezTo>
                <a:cubicBezTo>
                  <a:pt x="2700" y="16999"/>
                  <a:pt x="6327" y="19636"/>
                  <a:pt x="10800" y="19636"/>
                </a:cubicBezTo>
                <a:cubicBezTo>
                  <a:pt x="11173" y="19636"/>
                  <a:pt x="11475" y="19417"/>
                  <a:pt x="11475" y="19145"/>
                </a:cubicBezTo>
                <a:cubicBezTo>
                  <a:pt x="11475" y="18875"/>
                  <a:pt x="11173" y="18655"/>
                  <a:pt x="10800" y="1865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2" name="Shape 2962"/>
          <p:cNvSpPr/>
          <p:nvPr/>
        </p:nvSpPr>
        <p:spPr>
          <a:xfrm>
            <a:off x="9224197" y="927844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3745" y="3927"/>
                </a:moveTo>
                <a:cubicBezTo>
                  <a:pt x="13204" y="3927"/>
                  <a:pt x="12764" y="4367"/>
                  <a:pt x="12764" y="4909"/>
                </a:cubicBezTo>
                <a:cubicBezTo>
                  <a:pt x="12764" y="5451"/>
                  <a:pt x="13204" y="5891"/>
                  <a:pt x="13745" y="5891"/>
                </a:cubicBezTo>
                <a:cubicBezTo>
                  <a:pt x="14287" y="5891"/>
                  <a:pt x="14727" y="5451"/>
                  <a:pt x="14727" y="4909"/>
                </a:cubicBezTo>
                <a:cubicBezTo>
                  <a:pt x="14727" y="4367"/>
                  <a:pt x="14287" y="3927"/>
                  <a:pt x="13745" y="3927"/>
                </a:cubicBezTo>
                <a:moveTo>
                  <a:pt x="16691" y="7855"/>
                </a:moveTo>
                <a:cubicBezTo>
                  <a:pt x="16149" y="7855"/>
                  <a:pt x="15709" y="8295"/>
                  <a:pt x="15709" y="8836"/>
                </a:cubicBezTo>
                <a:cubicBezTo>
                  <a:pt x="15709" y="9378"/>
                  <a:pt x="16149" y="9818"/>
                  <a:pt x="16691" y="9818"/>
                </a:cubicBezTo>
                <a:cubicBezTo>
                  <a:pt x="17233" y="9818"/>
                  <a:pt x="17673" y="9378"/>
                  <a:pt x="17673" y="8836"/>
                </a:cubicBezTo>
                <a:cubicBezTo>
                  <a:pt x="17673" y="8295"/>
                  <a:pt x="17233" y="7855"/>
                  <a:pt x="16691" y="7855"/>
                </a:cubicBezTo>
                <a:moveTo>
                  <a:pt x="7855" y="4909"/>
                </a:moveTo>
                <a:cubicBezTo>
                  <a:pt x="7313" y="4909"/>
                  <a:pt x="6873" y="5349"/>
                  <a:pt x="6873" y="5891"/>
                </a:cubicBezTo>
                <a:cubicBezTo>
                  <a:pt x="6873" y="6433"/>
                  <a:pt x="7313" y="6873"/>
                  <a:pt x="7855" y="6873"/>
                </a:cubicBezTo>
                <a:cubicBezTo>
                  <a:pt x="8396" y="6873"/>
                  <a:pt x="8836" y="6433"/>
                  <a:pt x="8836" y="5891"/>
                </a:cubicBezTo>
                <a:cubicBezTo>
                  <a:pt x="8836" y="5349"/>
                  <a:pt x="8396" y="4909"/>
                  <a:pt x="7855" y="4909"/>
                </a:cubicBezTo>
                <a:moveTo>
                  <a:pt x="3927" y="7855"/>
                </a:moveTo>
                <a:cubicBezTo>
                  <a:pt x="3385" y="7855"/>
                  <a:pt x="2945" y="8295"/>
                  <a:pt x="2945" y="8836"/>
                </a:cubicBezTo>
                <a:cubicBezTo>
                  <a:pt x="2945" y="9378"/>
                  <a:pt x="3385" y="9818"/>
                  <a:pt x="3927" y="9818"/>
                </a:cubicBezTo>
                <a:cubicBezTo>
                  <a:pt x="4469" y="9818"/>
                  <a:pt x="4909" y="9378"/>
                  <a:pt x="4909" y="8836"/>
                </a:cubicBezTo>
                <a:cubicBezTo>
                  <a:pt x="4909" y="8295"/>
                  <a:pt x="4469" y="7855"/>
                  <a:pt x="3927" y="7855"/>
                </a:cubicBezTo>
                <a:moveTo>
                  <a:pt x="1008" y="10800"/>
                </a:moveTo>
                <a:cubicBezTo>
                  <a:pt x="1278" y="5878"/>
                  <a:pt x="5552" y="1964"/>
                  <a:pt x="10800" y="1964"/>
                </a:cubicBezTo>
                <a:cubicBezTo>
                  <a:pt x="16048" y="1964"/>
                  <a:pt x="20322" y="5878"/>
                  <a:pt x="20592" y="10800"/>
                </a:cubicBezTo>
                <a:cubicBezTo>
                  <a:pt x="20592" y="10800"/>
                  <a:pt x="1008" y="10800"/>
                  <a:pt x="1008" y="10800"/>
                </a:cubicBezTo>
                <a:close/>
                <a:moveTo>
                  <a:pt x="11291" y="1005"/>
                </a:moveTo>
                <a:lnTo>
                  <a:pt x="11291" y="491"/>
                </a:lnTo>
                <a:cubicBezTo>
                  <a:pt x="11291" y="220"/>
                  <a:pt x="11071" y="0"/>
                  <a:pt x="10800" y="0"/>
                </a:cubicBezTo>
                <a:cubicBezTo>
                  <a:pt x="10529" y="0"/>
                  <a:pt x="10309" y="220"/>
                  <a:pt x="10309" y="491"/>
                </a:cubicBezTo>
                <a:lnTo>
                  <a:pt x="10309" y="1005"/>
                </a:lnTo>
                <a:cubicBezTo>
                  <a:pt x="4574" y="1252"/>
                  <a:pt x="0" y="5756"/>
                  <a:pt x="0" y="11291"/>
                </a:cubicBezTo>
                <a:cubicBezTo>
                  <a:pt x="0" y="11562"/>
                  <a:pt x="220" y="11782"/>
                  <a:pt x="491" y="11782"/>
                </a:cubicBezTo>
                <a:lnTo>
                  <a:pt x="10309" y="11782"/>
                </a:lnTo>
                <a:lnTo>
                  <a:pt x="10309" y="18655"/>
                </a:lnTo>
                <a:cubicBezTo>
                  <a:pt x="10309" y="19739"/>
                  <a:pt x="9430" y="20618"/>
                  <a:pt x="8345" y="20618"/>
                </a:cubicBezTo>
                <a:cubicBezTo>
                  <a:pt x="7261" y="20618"/>
                  <a:pt x="6382" y="19739"/>
                  <a:pt x="6382" y="18655"/>
                </a:cubicBezTo>
                <a:cubicBezTo>
                  <a:pt x="6382" y="18383"/>
                  <a:pt x="6162" y="18164"/>
                  <a:pt x="5891" y="18164"/>
                </a:cubicBezTo>
                <a:cubicBezTo>
                  <a:pt x="5620" y="18164"/>
                  <a:pt x="5400" y="18383"/>
                  <a:pt x="5400" y="18655"/>
                </a:cubicBezTo>
                <a:cubicBezTo>
                  <a:pt x="5400" y="20281"/>
                  <a:pt x="6719" y="21600"/>
                  <a:pt x="8345" y="21600"/>
                </a:cubicBezTo>
                <a:cubicBezTo>
                  <a:pt x="9804" y="21600"/>
                  <a:pt x="11007" y="20537"/>
                  <a:pt x="11242" y="19145"/>
                </a:cubicBezTo>
                <a:lnTo>
                  <a:pt x="11291" y="19145"/>
                </a:lnTo>
                <a:lnTo>
                  <a:pt x="11291" y="11782"/>
                </a:lnTo>
                <a:lnTo>
                  <a:pt x="21109" y="11782"/>
                </a:lnTo>
                <a:cubicBezTo>
                  <a:pt x="21380" y="11782"/>
                  <a:pt x="21600" y="11562"/>
                  <a:pt x="21600" y="11291"/>
                </a:cubicBezTo>
                <a:cubicBezTo>
                  <a:pt x="21600" y="5756"/>
                  <a:pt x="17026" y="1252"/>
                  <a:pt x="11291" y="1005"/>
                </a:cubicBezTo>
                <a:moveTo>
                  <a:pt x="10800" y="6873"/>
                </a:moveTo>
                <a:cubicBezTo>
                  <a:pt x="10258" y="6873"/>
                  <a:pt x="9818" y="7313"/>
                  <a:pt x="9818" y="7855"/>
                </a:cubicBezTo>
                <a:cubicBezTo>
                  <a:pt x="9818" y="8396"/>
                  <a:pt x="10258" y="8836"/>
                  <a:pt x="10800" y="8836"/>
                </a:cubicBezTo>
                <a:cubicBezTo>
                  <a:pt x="11342" y="8836"/>
                  <a:pt x="11782" y="8396"/>
                  <a:pt x="11782" y="7855"/>
                </a:cubicBezTo>
                <a:cubicBezTo>
                  <a:pt x="11782" y="7313"/>
                  <a:pt x="11342" y="6873"/>
                  <a:pt x="10800" y="687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3" name="Shape 2963"/>
          <p:cNvSpPr/>
          <p:nvPr/>
        </p:nvSpPr>
        <p:spPr>
          <a:xfrm>
            <a:off x="10290719" y="9405415"/>
            <a:ext cx="558655" cy="304722"/>
          </a:xfrm>
          <a:custGeom>
            <a:avLst/>
            <a:gdLst/>
            <a:ahLst/>
            <a:cxnLst>
              <a:cxn ang="0">
                <a:pos x="wd2" y="hd2"/>
              </a:cxn>
              <a:cxn ang="5400000">
                <a:pos x="wd2" y="hd2"/>
              </a:cxn>
              <a:cxn ang="10800000">
                <a:pos x="wd2" y="hd2"/>
              </a:cxn>
              <a:cxn ang="16200000">
                <a:pos x="wd2" y="hd2"/>
              </a:cxn>
            </a:cxnLst>
            <a:rect l="0" t="0" r="r" b="b"/>
            <a:pathLst>
              <a:path w="21600" h="21600" extrusionOk="0">
                <a:moveTo>
                  <a:pt x="18632" y="19800"/>
                </a:moveTo>
                <a:cubicBezTo>
                  <a:pt x="18391" y="11772"/>
                  <a:pt x="14982" y="5400"/>
                  <a:pt x="10800" y="5400"/>
                </a:cubicBezTo>
                <a:cubicBezTo>
                  <a:pt x="6618" y="5400"/>
                  <a:pt x="3209" y="11772"/>
                  <a:pt x="2968" y="19800"/>
                </a:cubicBezTo>
                <a:lnTo>
                  <a:pt x="1005" y="19800"/>
                </a:lnTo>
                <a:cubicBezTo>
                  <a:pt x="1251" y="9783"/>
                  <a:pt x="5535" y="1800"/>
                  <a:pt x="10800" y="1800"/>
                </a:cubicBezTo>
                <a:cubicBezTo>
                  <a:pt x="16065" y="1800"/>
                  <a:pt x="20349" y="9783"/>
                  <a:pt x="20595" y="19800"/>
                </a:cubicBezTo>
                <a:cubicBezTo>
                  <a:pt x="20595" y="19800"/>
                  <a:pt x="18632" y="19800"/>
                  <a:pt x="18632" y="19800"/>
                </a:cubicBezTo>
                <a:close/>
                <a:moveTo>
                  <a:pt x="15687" y="19800"/>
                </a:moveTo>
                <a:cubicBezTo>
                  <a:pt x="15461" y="14755"/>
                  <a:pt x="13360" y="10800"/>
                  <a:pt x="10800" y="10800"/>
                </a:cubicBezTo>
                <a:cubicBezTo>
                  <a:pt x="8240" y="10800"/>
                  <a:pt x="6139" y="14755"/>
                  <a:pt x="5913" y="19800"/>
                </a:cubicBezTo>
                <a:lnTo>
                  <a:pt x="3950" y="19800"/>
                </a:lnTo>
                <a:cubicBezTo>
                  <a:pt x="4187" y="12767"/>
                  <a:pt x="7159" y="7200"/>
                  <a:pt x="10800" y="7200"/>
                </a:cubicBezTo>
                <a:cubicBezTo>
                  <a:pt x="14441" y="7200"/>
                  <a:pt x="17413" y="12767"/>
                  <a:pt x="17650" y="19800"/>
                </a:cubicBezTo>
                <a:cubicBezTo>
                  <a:pt x="17650" y="19800"/>
                  <a:pt x="15687" y="19800"/>
                  <a:pt x="15687" y="19800"/>
                </a:cubicBezTo>
                <a:close/>
                <a:moveTo>
                  <a:pt x="12724" y="19800"/>
                </a:moveTo>
                <a:cubicBezTo>
                  <a:pt x="12542" y="17747"/>
                  <a:pt x="11750" y="16200"/>
                  <a:pt x="10800" y="16200"/>
                </a:cubicBezTo>
                <a:cubicBezTo>
                  <a:pt x="9850" y="16200"/>
                  <a:pt x="9058" y="17747"/>
                  <a:pt x="8876" y="19800"/>
                </a:cubicBezTo>
                <a:lnTo>
                  <a:pt x="6899" y="19800"/>
                </a:lnTo>
                <a:cubicBezTo>
                  <a:pt x="7115" y="15751"/>
                  <a:pt x="8779" y="12600"/>
                  <a:pt x="10800" y="12600"/>
                </a:cubicBezTo>
                <a:cubicBezTo>
                  <a:pt x="12821" y="12600"/>
                  <a:pt x="14485" y="15751"/>
                  <a:pt x="14701" y="19800"/>
                </a:cubicBezTo>
                <a:cubicBezTo>
                  <a:pt x="14701" y="19800"/>
                  <a:pt x="12724" y="19800"/>
                  <a:pt x="12724" y="19800"/>
                </a:cubicBezTo>
                <a:close/>
                <a:moveTo>
                  <a:pt x="10800" y="0"/>
                </a:moveTo>
                <a:cubicBezTo>
                  <a:pt x="4835" y="0"/>
                  <a:pt x="0" y="9268"/>
                  <a:pt x="0" y="20700"/>
                </a:cubicBezTo>
                <a:cubicBezTo>
                  <a:pt x="0" y="21197"/>
                  <a:pt x="220" y="21600"/>
                  <a:pt x="491" y="21600"/>
                </a:cubicBezTo>
                <a:lnTo>
                  <a:pt x="9327" y="21600"/>
                </a:lnTo>
                <a:cubicBezTo>
                  <a:pt x="9599" y="21600"/>
                  <a:pt x="9818" y="21197"/>
                  <a:pt x="9818" y="20700"/>
                </a:cubicBezTo>
                <a:cubicBezTo>
                  <a:pt x="9818" y="19209"/>
                  <a:pt x="10258" y="18000"/>
                  <a:pt x="10800" y="18000"/>
                </a:cubicBezTo>
                <a:cubicBezTo>
                  <a:pt x="11342" y="18000"/>
                  <a:pt x="11782" y="19209"/>
                  <a:pt x="11782" y="20700"/>
                </a:cubicBezTo>
                <a:cubicBezTo>
                  <a:pt x="11782" y="21197"/>
                  <a:pt x="12001" y="21600"/>
                  <a:pt x="12273" y="21600"/>
                </a:cubicBezTo>
                <a:lnTo>
                  <a:pt x="21109" y="21600"/>
                </a:lnTo>
                <a:cubicBezTo>
                  <a:pt x="21380" y="21600"/>
                  <a:pt x="21600" y="21197"/>
                  <a:pt x="21600" y="20700"/>
                </a:cubicBezTo>
                <a:cubicBezTo>
                  <a:pt x="21600" y="9268"/>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4" name="Shape 2964"/>
          <p:cNvSpPr/>
          <p:nvPr/>
        </p:nvSpPr>
        <p:spPr>
          <a:xfrm>
            <a:off x="11357241" y="9354628"/>
            <a:ext cx="558655" cy="406295"/>
          </a:xfrm>
          <a:custGeom>
            <a:avLst/>
            <a:gdLst/>
            <a:ahLst/>
            <a:cxnLst>
              <a:cxn ang="0">
                <a:pos x="wd2" y="hd2"/>
              </a:cxn>
              <a:cxn ang="5400000">
                <a:pos x="wd2" y="hd2"/>
              </a:cxn>
              <a:cxn ang="10800000">
                <a:pos x="wd2" y="hd2"/>
              </a:cxn>
              <a:cxn ang="16200000">
                <a:pos x="wd2" y="hd2"/>
              </a:cxn>
            </a:cxnLst>
            <a:rect l="0" t="0" r="r" b="b"/>
            <a:pathLst>
              <a:path w="21600" h="21600" extrusionOk="0">
                <a:moveTo>
                  <a:pt x="16691" y="20250"/>
                </a:moveTo>
                <a:lnTo>
                  <a:pt x="4418" y="20250"/>
                </a:lnTo>
                <a:cubicBezTo>
                  <a:pt x="2524" y="20250"/>
                  <a:pt x="982" y="18130"/>
                  <a:pt x="982" y="15525"/>
                </a:cubicBezTo>
                <a:cubicBezTo>
                  <a:pt x="982" y="13489"/>
                  <a:pt x="1926" y="11690"/>
                  <a:pt x="3333" y="11045"/>
                </a:cubicBezTo>
                <a:lnTo>
                  <a:pt x="4165" y="10664"/>
                </a:lnTo>
                <a:lnTo>
                  <a:pt x="3982" y="9484"/>
                </a:lnTo>
                <a:cubicBezTo>
                  <a:pt x="3946" y="9247"/>
                  <a:pt x="3927" y="9008"/>
                  <a:pt x="3927" y="8775"/>
                </a:cubicBezTo>
                <a:cubicBezTo>
                  <a:pt x="3927" y="6914"/>
                  <a:pt x="5028" y="5400"/>
                  <a:pt x="6382" y="5400"/>
                </a:cubicBezTo>
                <a:cubicBezTo>
                  <a:pt x="6662" y="5400"/>
                  <a:pt x="6942" y="5470"/>
                  <a:pt x="7215" y="5605"/>
                </a:cubicBezTo>
                <a:lnTo>
                  <a:pt x="8019" y="6006"/>
                </a:lnTo>
                <a:lnTo>
                  <a:pt x="8418" y="4965"/>
                </a:lnTo>
                <a:cubicBezTo>
                  <a:pt x="9272" y="2735"/>
                  <a:pt x="10937" y="1350"/>
                  <a:pt x="12764" y="1350"/>
                </a:cubicBezTo>
                <a:cubicBezTo>
                  <a:pt x="15470" y="1350"/>
                  <a:pt x="17673" y="4378"/>
                  <a:pt x="17673" y="8100"/>
                </a:cubicBezTo>
                <a:cubicBezTo>
                  <a:pt x="17673" y="8218"/>
                  <a:pt x="17666" y="8333"/>
                  <a:pt x="17660" y="8449"/>
                </a:cubicBezTo>
                <a:lnTo>
                  <a:pt x="17655" y="8565"/>
                </a:lnTo>
                <a:lnTo>
                  <a:pt x="17610" y="9515"/>
                </a:lnTo>
                <a:lnTo>
                  <a:pt x="18245" y="9892"/>
                </a:lnTo>
                <a:cubicBezTo>
                  <a:pt x="19687" y="10747"/>
                  <a:pt x="20618" y="12693"/>
                  <a:pt x="20618" y="14850"/>
                </a:cubicBezTo>
                <a:cubicBezTo>
                  <a:pt x="20618" y="17828"/>
                  <a:pt x="18856" y="20250"/>
                  <a:pt x="16691" y="20250"/>
                </a:cubicBezTo>
                <a:moveTo>
                  <a:pt x="18634" y="8652"/>
                </a:moveTo>
                <a:cubicBezTo>
                  <a:pt x="18643" y="8469"/>
                  <a:pt x="18655" y="8287"/>
                  <a:pt x="18655" y="8100"/>
                </a:cubicBezTo>
                <a:cubicBezTo>
                  <a:pt x="18655" y="3627"/>
                  <a:pt x="16017" y="0"/>
                  <a:pt x="12764" y="0"/>
                </a:cubicBezTo>
                <a:cubicBezTo>
                  <a:pt x="10499" y="0"/>
                  <a:pt x="8536" y="1759"/>
                  <a:pt x="7550" y="4336"/>
                </a:cubicBezTo>
                <a:cubicBezTo>
                  <a:pt x="7185" y="4154"/>
                  <a:pt x="6793" y="4050"/>
                  <a:pt x="6382" y="4050"/>
                </a:cubicBezTo>
                <a:cubicBezTo>
                  <a:pt x="4484" y="4050"/>
                  <a:pt x="2945" y="6165"/>
                  <a:pt x="2945" y="8775"/>
                </a:cubicBezTo>
                <a:cubicBezTo>
                  <a:pt x="2945" y="9114"/>
                  <a:pt x="2973" y="9445"/>
                  <a:pt x="3022" y="9764"/>
                </a:cubicBezTo>
                <a:cubicBezTo>
                  <a:pt x="1267" y="10569"/>
                  <a:pt x="0" y="12841"/>
                  <a:pt x="0" y="15525"/>
                </a:cubicBezTo>
                <a:cubicBezTo>
                  <a:pt x="0" y="18880"/>
                  <a:pt x="1978" y="21600"/>
                  <a:pt x="4418" y="21600"/>
                </a:cubicBezTo>
                <a:lnTo>
                  <a:pt x="16691" y="21600"/>
                </a:lnTo>
                <a:cubicBezTo>
                  <a:pt x="19401" y="21600"/>
                  <a:pt x="21600" y="18578"/>
                  <a:pt x="21600" y="14850"/>
                </a:cubicBezTo>
                <a:cubicBezTo>
                  <a:pt x="21600" y="12072"/>
                  <a:pt x="20378" y="9687"/>
                  <a:pt x="18634" y="8652"/>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5" name="Shape 2965"/>
          <p:cNvSpPr/>
          <p:nvPr/>
        </p:nvSpPr>
        <p:spPr>
          <a:xfrm>
            <a:off x="1758542" y="10471937"/>
            <a:ext cx="558655" cy="330115"/>
          </a:xfrm>
          <a:custGeom>
            <a:avLst/>
            <a:gdLst/>
            <a:ahLst/>
            <a:cxnLst>
              <a:cxn ang="0">
                <a:pos x="wd2" y="hd2"/>
              </a:cxn>
              <a:cxn ang="5400000">
                <a:pos x="wd2" y="hd2"/>
              </a:cxn>
              <a:cxn ang="10800000">
                <a:pos x="wd2" y="hd2"/>
              </a:cxn>
              <a:cxn ang="16200000">
                <a:pos x="wd2" y="hd2"/>
              </a:cxn>
            </a:cxnLst>
            <a:rect l="0" t="0" r="r" b="b"/>
            <a:pathLst>
              <a:path w="21600" h="21600" extrusionOk="0">
                <a:moveTo>
                  <a:pt x="17673" y="19938"/>
                </a:moveTo>
                <a:lnTo>
                  <a:pt x="3927" y="19938"/>
                </a:lnTo>
                <a:cubicBezTo>
                  <a:pt x="2303" y="19938"/>
                  <a:pt x="982" y="17703"/>
                  <a:pt x="982" y="14954"/>
                </a:cubicBezTo>
                <a:cubicBezTo>
                  <a:pt x="982" y="12638"/>
                  <a:pt x="1912" y="10647"/>
                  <a:pt x="3244" y="10110"/>
                </a:cubicBezTo>
                <a:cubicBezTo>
                  <a:pt x="3634" y="9954"/>
                  <a:pt x="3929" y="9410"/>
                  <a:pt x="3988" y="8739"/>
                </a:cubicBezTo>
                <a:cubicBezTo>
                  <a:pt x="4343" y="4704"/>
                  <a:pt x="6427" y="1662"/>
                  <a:pt x="8836" y="1662"/>
                </a:cubicBezTo>
                <a:cubicBezTo>
                  <a:pt x="10501" y="1662"/>
                  <a:pt x="12038" y="3081"/>
                  <a:pt x="12948" y="5461"/>
                </a:cubicBezTo>
                <a:cubicBezTo>
                  <a:pt x="13103" y="5866"/>
                  <a:pt x="13354" y="6137"/>
                  <a:pt x="13636" y="6203"/>
                </a:cubicBezTo>
                <a:cubicBezTo>
                  <a:pt x="13682" y="6215"/>
                  <a:pt x="13727" y="6219"/>
                  <a:pt x="13773" y="6219"/>
                </a:cubicBezTo>
                <a:cubicBezTo>
                  <a:pt x="14009" y="6219"/>
                  <a:pt x="14238" y="6076"/>
                  <a:pt x="14419" y="5809"/>
                </a:cubicBezTo>
                <a:cubicBezTo>
                  <a:pt x="14777" y="5278"/>
                  <a:pt x="15236" y="4985"/>
                  <a:pt x="15709" y="4985"/>
                </a:cubicBezTo>
                <a:cubicBezTo>
                  <a:pt x="16792" y="4985"/>
                  <a:pt x="17673" y="6476"/>
                  <a:pt x="17671" y="8326"/>
                </a:cubicBezTo>
                <a:lnTo>
                  <a:pt x="17667" y="8447"/>
                </a:lnTo>
                <a:cubicBezTo>
                  <a:pt x="17646" y="9234"/>
                  <a:pt x="17953" y="9937"/>
                  <a:pt x="18404" y="10132"/>
                </a:cubicBezTo>
                <a:cubicBezTo>
                  <a:pt x="19708" y="10697"/>
                  <a:pt x="20618" y="12680"/>
                  <a:pt x="20618" y="14954"/>
                </a:cubicBezTo>
                <a:cubicBezTo>
                  <a:pt x="20618" y="17703"/>
                  <a:pt x="19297" y="19938"/>
                  <a:pt x="17673" y="19938"/>
                </a:cubicBezTo>
                <a:moveTo>
                  <a:pt x="18648" y="8523"/>
                </a:moveTo>
                <a:cubicBezTo>
                  <a:pt x="18650" y="8451"/>
                  <a:pt x="18655" y="8381"/>
                  <a:pt x="18655" y="8308"/>
                </a:cubicBezTo>
                <a:cubicBezTo>
                  <a:pt x="18655" y="5556"/>
                  <a:pt x="17335" y="3323"/>
                  <a:pt x="15709" y="3323"/>
                </a:cubicBezTo>
                <a:cubicBezTo>
                  <a:pt x="14967" y="3323"/>
                  <a:pt x="14290" y="3791"/>
                  <a:pt x="13773" y="4558"/>
                </a:cubicBezTo>
                <a:cubicBezTo>
                  <a:pt x="12724" y="1819"/>
                  <a:pt x="10909" y="0"/>
                  <a:pt x="8836" y="0"/>
                </a:cubicBezTo>
                <a:cubicBezTo>
                  <a:pt x="5880" y="0"/>
                  <a:pt x="3439" y="3690"/>
                  <a:pt x="3017" y="8494"/>
                </a:cubicBezTo>
                <a:cubicBezTo>
                  <a:pt x="1288" y="9190"/>
                  <a:pt x="0" y="11814"/>
                  <a:pt x="0" y="14954"/>
                </a:cubicBezTo>
                <a:cubicBezTo>
                  <a:pt x="0" y="18624"/>
                  <a:pt x="1758" y="21600"/>
                  <a:pt x="3927" y="21600"/>
                </a:cubicBezTo>
                <a:lnTo>
                  <a:pt x="17673" y="21600"/>
                </a:lnTo>
                <a:cubicBezTo>
                  <a:pt x="19842" y="21600"/>
                  <a:pt x="21600" y="18624"/>
                  <a:pt x="21600" y="14954"/>
                </a:cubicBezTo>
                <a:cubicBezTo>
                  <a:pt x="21600" y="11855"/>
                  <a:pt x="20344" y="9259"/>
                  <a:pt x="18648" y="8523"/>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6" name="Shape 2966"/>
          <p:cNvSpPr/>
          <p:nvPr/>
        </p:nvSpPr>
        <p:spPr>
          <a:xfrm>
            <a:off x="2825064" y="10395757"/>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7673" y="20400"/>
                </a:moveTo>
                <a:lnTo>
                  <a:pt x="3927" y="20400"/>
                </a:lnTo>
                <a:cubicBezTo>
                  <a:pt x="2303" y="20400"/>
                  <a:pt x="982" y="18785"/>
                  <a:pt x="982" y="16800"/>
                </a:cubicBezTo>
                <a:cubicBezTo>
                  <a:pt x="982" y="15128"/>
                  <a:pt x="1912" y="13690"/>
                  <a:pt x="3244" y="13302"/>
                </a:cubicBezTo>
                <a:cubicBezTo>
                  <a:pt x="3634" y="13189"/>
                  <a:pt x="3929" y="12796"/>
                  <a:pt x="3988" y="12312"/>
                </a:cubicBezTo>
                <a:cubicBezTo>
                  <a:pt x="4343" y="9397"/>
                  <a:pt x="6427" y="7200"/>
                  <a:pt x="8836" y="7200"/>
                </a:cubicBezTo>
                <a:cubicBezTo>
                  <a:pt x="10501" y="7200"/>
                  <a:pt x="11547" y="7626"/>
                  <a:pt x="12457" y="9344"/>
                </a:cubicBezTo>
                <a:cubicBezTo>
                  <a:pt x="12612" y="9636"/>
                  <a:pt x="13354" y="10432"/>
                  <a:pt x="13636" y="10480"/>
                </a:cubicBezTo>
                <a:cubicBezTo>
                  <a:pt x="13682" y="10488"/>
                  <a:pt x="13773" y="10492"/>
                  <a:pt x="13773" y="10492"/>
                </a:cubicBezTo>
                <a:cubicBezTo>
                  <a:pt x="14009" y="10492"/>
                  <a:pt x="14238" y="10388"/>
                  <a:pt x="14419" y="10195"/>
                </a:cubicBezTo>
                <a:cubicBezTo>
                  <a:pt x="14777" y="9812"/>
                  <a:pt x="15236" y="9600"/>
                  <a:pt x="15709" y="9600"/>
                </a:cubicBezTo>
                <a:cubicBezTo>
                  <a:pt x="16792" y="9600"/>
                  <a:pt x="17673" y="10677"/>
                  <a:pt x="17671" y="12013"/>
                </a:cubicBezTo>
                <a:lnTo>
                  <a:pt x="17667" y="12101"/>
                </a:lnTo>
                <a:cubicBezTo>
                  <a:pt x="17646" y="12669"/>
                  <a:pt x="17953" y="13177"/>
                  <a:pt x="18404" y="13318"/>
                </a:cubicBezTo>
                <a:cubicBezTo>
                  <a:pt x="19708" y="13726"/>
                  <a:pt x="20618" y="15158"/>
                  <a:pt x="20618" y="16800"/>
                </a:cubicBezTo>
                <a:cubicBezTo>
                  <a:pt x="20618" y="18785"/>
                  <a:pt x="19297" y="20400"/>
                  <a:pt x="17673" y="20400"/>
                </a:cubicBezTo>
                <a:moveTo>
                  <a:pt x="15709" y="1200"/>
                </a:moveTo>
                <a:cubicBezTo>
                  <a:pt x="18420" y="1200"/>
                  <a:pt x="20618" y="3887"/>
                  <a:pt x="20618" y="7200"/>
                </a:cubicBezTo>
                <a:cubicBezTo>
                  <a:pt x="20618" y="9162"/>
                  <a:pt x="19844" y="10898"/>
                  <a:pt x="18654" y="11992"/>
                </a:cubicBezTo>
                <a:cubicBezTo>
                  <a:pt x="18651" y="10008"/>
                  <a:pt x="17334" y="8400"/>
                  <a:pt x="15709" y="8400"/>
                </a:cubicBezTo>
                <a:cubicBezTo>
                  <a:pt x="14967" y="8400"/>
                  <a:pt x="14290" y="8738"/>
                  <a:pt x="13773" y="9292"/>
                </a:cubicBezTo>
                <a:cubicBezTo>
                  <a:pt x="13082" y="7989"/>
                  <a:pt x="12054" y="6984"/>
                  <a:pt x="10843" y="6443"/>
                </a:cubicBezTo>
                <a:cubicBezTo>
                  <a:pt x="11149" y="3488"/>
                  <a:pt x="13208" y="1200"/>
                  <a:pt x="15709" y="1200"/>
                </a:cubicBezTo>
                <a:moveTo>
                  <a:pt x="19575" y="12625"/>
                </a:moveTo>
                <a:cubicBezTo>
                  <a:pt x="20814" y="11304"/>
                  <a:pt x="21600" y="9367"/>
                  <a:pt x="21600" y="7200"/>
                </a:cubicBezTo>
                <a:cubicBezTo>
                  <a:pt x="21600" y="3224"/>
                  <a:pt x="18962" y="0"/>
                  <a:pt x="15709" y="0"/>
                </a:cubicBezTo>
                <a:cubicBezTo>
                  <a:pt x="12754" y="0"/>
                  <a:pt x="10314" y="2663"/>
                  <a:pt x="9890" y="6130"/>
                </a:cubicBezTo>
                <a:cubicBezTo>
                  <a:pt x="9547" y="6053"/>
                  <a:pt x="9198" y="6000"/>
                  <a:pt x="8836" y="6000"/>
                </a:cubicBezTo>
                <a:cubicBezTo>
                  <a:pt x="5880" y="6000"/>
                  <a:pt x="3439" y="8665"/>
                  <a:pt x="3017" y="12135"/>
                </a:cubicBezTo>
                <a:cubicBezTo>
                  <a:pt x="1288" y="12638"/>
                  <a:pt x="0" y="14532"/>
                  <a:pt x="0" y="16800"/>
                </a:cubicBezTo>
                <a:cubicBezTo>
                  <a:pt x="0" y="19451"/>
                  <a:pt x="1758" y="21600"/>
                  <a:pt x="3927" y="21600"/>
                </a:cubicBezTo>
                <a:lnTo>
                  <a:pt x="17673" y="21600"/>
                </a:lnTo>
                <a:cubicBezTo>
                  <a:pt x="19842" y="21600"/>
                  <a:pt x="21600" y="19451"/>
                  <a:pt x="21600" y="16800"/>
                </a:cubicBezTo>
                <a:cubicBezTo>
                  <a:pt x="21600" y="14997"/>
                  <a:pt x="20778" y="13443"/>
                  <a:pt x="19575" y="1262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7" name="Shape 2967"/>
          <p:cNvSpPr/>
          <p:nvPr/>
        </p:nvSpPr>
        <p:spPr>
          <a:xfrm>
            <a:off x="3891586" y="10370363"/>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4727" y="19440"/>
                </a:moveTo>
                <a:cubicBezTo>
                  <a:pt x="14727" y="20036"/>
                  <a:pt x="15167" y="20520"/>
                  <a:pt x="15709" y="20520"/>
                </a:cubicBezTo>
                <a:cubicBezTo>
                  <a:pt x="16251" y="20520"/>
                  <a:pt x="16691" y="20036"/>
                  <a:pt x="16691" y="19440"/>
                </a:cubicBezTo>
                <a:cubicBezTo>
                  <a:pt x="16691" y="18360"/>
                  <a:pt x="15709" y="17280"/>
                  <a:pt x="15709" y="17280"/>
                </a:cubicBezTo>
                <a:cubicBezTo>
                  <a:pt x="15709" y="17280"/>
                  <a:pt x="14727" y="18360"/>
                  <a:pt x="14727" y="19440"/>
                </a:cubicBezTo>
                <a:moveTo>
                  <a:pt x="4909" y="20520"/>
                </a:moveTo>
                <a:cubicBezTo>
                  <a:pt x="4909" y="21117"/>
                  <a:pt x="5349" y="21600"/>
                  <a:pt x="5891" y="21600"/>
                </a:cubicBezTo>
                <a:cubicBezTo>
                  <a:pt x="6433" y="21600"/>
                  <a:pt x="6873" y="21117"/>
                  <a:pt x="6873" y="20520"/>
                </a:cubicBezTo>
                <a:cubicBezTo>
                  <a:pt x="6873" y="19440"/>
                  <a:pt x="5891" y="18360"/>
                  <a:pt x="5891" y="18360"/>
                </a:cubicBezTo>
                <a:cubicBezTo>
                  <a:pt x="5891" y="18360"/>
                  <a:pt x="4909" y="19440"/>
                  <a:pt x="4909" y="20520"/>
                </a:cubicBezTo>
                <a:moveTo>
                  <a:pt x="9818" y="17280"/>
                </a:moveTo>
                <a:cubicBezTo>
                  <a:pt x="9818" y="17876"/>
                  <a:pt x="10258" y="18360"/>
                  <a:pt x="10800" y="18360"/>
                </a:cubicBezTo>
                <a:cubicBezTo>
                  <a:pt x="11342" y="18360"/>
                  <a:pt x="11782" y="17876"/>
                  <a:pt x="11782" y="17280"/>
                </a:cubicBezTo>
                <a:cubicBezTo>
                  <a:pt x="11782" y="16200"/>
                  <a:pt x="10800" y="15120"/>
                  <a:pt x="10800" y="15120"/>
                </a:cubicBezTo>
                <a:cubicBezTo>
                  <a:pt x="10800" y="15120"/>
                  <a:pt x="9818" y="16200"/>
                  <a:pt x="9818" y="17280"/>
                </a:cubicBezTo>
                <a:moveTo>
                  <a:pt x="17673" y="12960"/>
                </a:moveTo>
                <a:lnTo>
                  <a:pt x="3927" y="12960"/>
                </a:lnTo>
                <a:cubicBezTo>
                  <a:pt x="2303" y="12960"/>
                  <a:pt x="982" y="11507"/>
                  <a:pt x="982" y="9720"/>
                </a:cubicBezTo>
                <a:cubicBezTo>
                  <a:pt x="982" y="8215"/>
                  <a:pt x="1912" y="6920"/>
                  <a:pt x="3244" y="6572"/>
                </a:cubicBezTo>
                <a:cubicBezTo>
                  <a:pt x="3634" y="6470"/>
                  <a:pt x="3929" y="6117"/>
                  <a:pt x="3988" y="5681"/>
                </a:cubicBezTo>
                <a:cubicBezTo>
                  <a:pt x="4343" y="3058"/>
                  <a:pt x="6427" y="1080"/>
                  <a:pt x="8836" y="1080"/>
                </a:cubicBezTo>
                <a:cubicBezTo>
                  <a:pt x="10501" y="1080"/>
                  <a:pt x="11547" y="1463"/>
                  <a:pt x="12457" y="3010"/>
                </a:cubicBezTo>
                <a:cubicBezTo>
                  <a:pt x="12612" y="3273"/>
                  <a:pt x="13354" y="3989"/>
                  <a:pt x="13636" y="4032"/>
                </a:cubicBezTo>
                <a:cubicBezTo>
                  <a:pt x="13682" y="4039"/>
                  <a:pt x="13773" y="4043"/>
                  <a:pt x="13773" y="4043"/>
                </a:cubicBezTo>
                <a:cubicBezTo>
                  <a:pt x="14009" y="4043"/>
                  <a:pt x="14238" y="3949"/>
                  <a:pt x="14419" y="3776"/>
                </a:cubicBezTo>
                <a:cubicBezTo>
                  <a:pt x="14777" y="3431"/>
                  <a:pt x="15236" y="3240"/>
                  <a:pt x="15709" y="3240"/>
                </a:cubicBezTo>
                <a:cubicBezTo>
                  <a:pt x="16792" y="3240"/>
                  <a:pt x="17673" y="4209"/>
                  <a:pt x="17671" y="5412"/>
                </a:cubicBezTo>
                <a:lnTo>
                  <a:pt x="17667" y="5491"/>
                </a:lnTo>
                <a:cubicBezTo>
                  <a:pt x="17646" y="6002"/>
                  <a:pt x="17953" y="6459"/>
                  <a:pt x="18404" y="6586"/>
                </a:cubicBezTo>
                <a:cubicBezTo>
                  <a:pt x="19708" y="6954"/>
                  <a:pt x="20618" y="8242"/>
                  <a:pt x="20618" y="9720"/>
                </a:cubicBezTo>
                <a:cubicBezTo>
                  <a:pt x="20618" y="11507"/>
                  <a:pt x="19297" y="12960"/>
                  <a:pt x="17673" y="12960"/>
                </a:cubicBezTo>
                <a:moveTo>
                  <a:pt x="18648" y="5540"/>
                </a:moveTo>
                <a:cubicBezTo>
                  <a:pt x="18650" y="5493"/>
                  <a:pt x="18655" y="5447"/>
                  <a:pt x="18655" y="5400"/>
                </a:cubicBezTo>
                <a:cubicBezTo>
                  <a:pt x="18655" y="3611"/>
                  <a:pt x="17335" y="2160"/>
                  <a:pt x="15709" y="2160"/>
                </a:cubicBezTo>
                <a:cubicBezTo>
                  <a:pt x="14967" y="2160"/>
                  <a:pt x="14290" y="2464"/>
                  <a:pt x="13773" y="2963"/>
                </a:cubicBezTo>
                <a:cubicBezTo>
                  <a:pt x="12724" y="1182"/>
                  <a:pt x="10909" y="0"/>
                  <a:pt x="8836" y="0"/>
                </a:cubicBezTo>
                <a:cubicBezTo>
                  <a:pt x="5880" y="0"/>
                  <a:pt x="3439" y="2398"/>
                  <a:pt x="3017" y="5521"/>
                </a:cubicBezTo>
                <a:cubicBezTo>
                  <a:pt x="1288" y="5974"/>
                  <a:pt x="0" y="7679"/>
                  <a:pt x="0" y="9720"/>
                </a:cubicBezTo>
                <a:cubicBezTo>
                  <a:pt x="0" y="12106"/>
                  <a:pt x="1758" y="14040"/>
                  <a:pt x="3927" y="14040"/>
                </a:cubicBezTo>
                <a:lnTo>
                  <a:pt x="17673" y="14040"/>
                </a:lnTo>
                <a:cubicBezTo>
                  <a:pt x="19842" y="14040"/>
                  <a:pt x="21600" y="12106"/>
                  <a:pt x="21600" y="9720"/>
                </a:cubicBezTo>
                <a:cubicBezTo>
                  <a:pt x="21600" y="7706"/>
                  <a:pt x="20344" y="6018"/>
                  <a:pt x="18648" y="554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8" name="Shape 2968"/>
          <p:cNvSpPr/>
          <p:nvPr/>
        </p:nvSpPr>
        <p:spPr>
          <a:xfrm>
            <a:off x="4958108" y="10395757"/>
            <a:ext cx="558655" cy="457082"/>
          </a:xfrm>
          <a:custGeom>
            <a:avLst/>
            <a:gdLst/>
            <a:ahLst/>
            <a:cxnLst>
              <a:cxn ang="0">
                <a:pos x="wd2" y="hd2"/>
              </a:cxn>
              <a:cxn ang="5400000">
                <a:pos x="wd2" y="hd2"/>
              </a:cxn>
              <a:cxn ang="10800000">
                <a:pos x="wd2" y="hd2"/>
              </a:cxn>
              <a:cxn ang="16200000">
                <a:pos x="wd2" y="hd2"/>
              </a:cxn>
            </a:cxnLst>
            <a:rect l="0" t="0" r="r" b="b"/>
            <a:pathLst>
              <a:path w="21600" h="21600" extrusionOk="0">
                <a:moveTo>
                  <a:pt x="17673" y="14400"/>
                </a:moveTo>
                <a:lnTo>
                  <a:pt x="3927" y="14400"/>
                </a:lnTo>
                <a:cubicBezTo>
                  <a:pt x="2303" y="14400"/>
                  <a:pt x="982" y="12785"/>
                  <a:pt x="982" y="10800"/>
                </a:cubicBezTo>
                <a:cubicBezTo>
                  <a:pt x="982" y="9128"/>
                  <a:pt x="1912" y="7690"/>
                  <a:pt x="3244" y="7302"/>
                </a:cubicBezTo>
                <a:cubicBezTo>
                  <a:pt x="3634" y="7189"/>
                  <a:pt x="3929" y="6796"/>
                  <a:pt x="3988" y="6312"/>
                </a:cubicBezTo>
                <a:cubicBezTo>
                  <a:pt x="4343" y="3397"/>
                  <a:pt x="6427" y="1200"/>
                  <a:pt x="8836" y="1200"/>
                </a:cubicBezTo>
                <a:cubicBezTo>
                  <a:pt x="10501" y="1200"/>
                  <a:pt x="11547" y="1626"/>
                  <a:pt x="12457" y="3344"/>
                </a:cubicBezTo>
                <a:cubicBezTo>
                  <a:pt x="12612" y="3636"/>
                  <a:pt x="13354" y="4432"/>
                  <a:pt x="13636" y="4480"/>
                </a:cubicBezTo>
                <a:cubicBezTo>
                  <a:pt x="13682" y="4488"/>
                  <a:pt x="13773" y="4492"/>
                  <a:pt x="13773" y="4492"/>
                </a:cubicBezTo>
                <a:cubicBezTo>
                  <a:pt x="14009" y="4492"/>
                  <a:pt x="14238" y="4388"/>
                  <a:pt x="14419" y="4195"/>
                </a:cubicBezTo>
                <a:cubicBezTo>
                  <a:pt x="14777" y="3812"/>
                  <a:pt x="15236" y="3600"/>
                  <a:pt x="15709" y="3600"/>
                </a:cubicBezTo>
                <a:cubicBezTo>
                  <a:pt x="16792" y="3600"/>
                  <a:pt x="17673" y="4676"/>
                  <a:pt x="17671" y="6013"/>
                </a:cubicBezTo>
                <a:lnTo>
                  <a:pt x="17667" y="6101"/>
                </a:lnTo>
                <a:cubicBezTo>
                  <a:pt x="17646" y="6669"/>
                  <a:pt x="17953" y="7177"/>
                  <a:pt x="18404" y="7318"/>
                </a:cubicBezTo>
                <a:cubicBezTo>
                  <a:pt x="19708" y="7726"/>
                  <a:pt x="20618" y="9158"/>
                  <a:pt x="20618" y="10800"/>
                </a:cubicBezTo>
                <a:cubicBezTo>
                  <a:pt x="20618" y="12785"/>
                  <a:pt x="19297" y="14400"/>
                  <a:pt x="17673" y="14400"/>
                </a:cubicBezTo>
                <a:moveTo>
                  <a:pt x="18648" y="6156"/>
                </a:moveTo>
                <a:cubicBezTo>
                  <a:pt x="18650" y="6104"/>
                  <a:pt x="18655" y="6053"/>
                  <a:pt x="18655" y="6000"/>
                </a:cubicBezTo>
                <a:cubicBezTo>
                  <a:pt x="18655" y="4012"/>
                  <a:pt x="17335" y="2400"/>
                  <a:pt x="15709" y="2400"/>
                </a:cubicBezTo>
                <a:cubicBezTo>
                  <a:pt x="14967" y="2400"/>
                  <a:pt x="14290" y="2738"/>
                  <a:pt x="13773" y="3292"/>
                </a:cubicBezTo>
                <a:cubicBezTo>
                  <a:pt x="12724" y="1314"/>
                  <a:pt x="10909" y="0"/>
                  <a:pt x="8836" y="0"/>
                </a:cubicBezTo>
                <a:cubicBezTo>
                  <a:pt x="5880" y="0"/>
                  <a:pt x="3439" y="2665"/>
                  <a:pt x="3017" y="6135"/>
                </a:cubicBezTo>
                <a:cubicBezTo>
                  <a:pt x="1288" y="6638"/>
                  <a:pt x="0" y="8532"/>
                  <a:pt x="0" y="10800"/>
                </a:cubicBezTo>
                <a:cubicBezTo>
                  <a:pt x="0" y="13451"/>
                  <a:pt x="1758" y="15600"/>
                  <a:pt x="3927" y="15600"/>
                </a:cubicBezTo>
                <a:lnTo>
                  <a:pt x="17673" y="15600"/>
                </a:lnTo>
                <a:cubicBezTo>
                  <a:pt x="19842" y="15600"/>
                  <a:pt x="21600" y="13451"/>
                  <a:pt x="21600" y="10800"/>
                </a:cubicBezTo>
                <a:cubicBezTo>
                  <a:pt x="21600" y="8562"/>
                  <a:pt x="20344" y="6687"/>
                  <a:pt x="18648" y="6156"/>
                </a:cubicBezTo>
                <a:moveTo>
                  <a:pt x="15218" y="16800"/>
                </a:moveTo>
                <a:cubicBezTo>
                  <a:pt x="15083" y="16800"/>
                  <a:pt x="14960" y="16867"/>
                  <a:pt x="14871" y="16976"/>
                </a:cubicBezTo>
                <a:lnTo>
                  <a:pt x="11926" y="20575"/>
                </a:lnTo>
                <a:cubicBezTo>
                  <a:pt x="11837" y="20685"/>
                  <a:pt x="11782" y="20835"/>
                  <a:pt x="11782" y="21000"/>
                </a:cubicBezTo>
                <a:cubicBezTo>
                  <a:pt x="11782" y="21332"/>
                  <a:pt x="12002" y="21600"/>
                  <a:pt x="12273" y="21600"/>
                </a:cubicBezTo>
                <a:cubicBezTo>
                  <a:pt x="12408" y="21600"/>
                  <a:pt x="12531" y="21533"/>
                  <a:pt x="12620" y="21424"/>
                </a:cubicBezTo>
                <a:lnTo>
                  <a:pt x="15565" y="17824"/>
                </a:lnTo>
                <a:cubicBezTo>
                  <a:pt x="15654" y="17716"/>
                  <a:pt x="15709" y="17566"/>
                  <a:pt x="15709" y="17400"/>
                </a:cubicBezTo>
                <a:cubicBezTo>
                  <a:pt x="15709" y="17069"/>
                  <a:pt x="15489" y="16800"/>
                  <a:pt x="15218" y="16800"/>
                </a:cubicBezTo>
                <a:moveTo>
                  <a:pt x="12764" y="17400"/>
                </a:moveTo>
                <a:cubicBezTo>
                  <a:pt x="12764" y="17069"/>
                  <a:pt x="12544" y="16800"/>
                  <a:pt x="12273" y="16800"/>
                </a:cubicBezTo>
                <a:cubicBezTo>
                  <a:pt x="12137" y="16800"/>
                  <a:pt x="12015" y="16867"/>
                  <a:pt x="11925" y="16976"/>
                </a:cubicBezTo>
                <a:lnTo>
                  <a:pt x="8981" y="20575"/>
                </a:lnTo>
                <a:cubicBezTo>
                  <a:pt x="8891" y="20685"/>
                  <a:pt x="8836" y="20835"/>
                  <a:pt x="8836" y="21000"/>
                </a:cubicBezTo>
                <a:cubicBezTo>
                  <a:pt x="8836" y="21332"/>
                  <a:pt x="9056" y="21600"/>
                  <a:pt x="9327" y="21600"/>
                </a:cubicBezTo>
                <a:cubicBezTo>
                  <a:pt x="9463" y="21600"/>
                  <a:pt x="9585" y="21533"/>
                  <a:pt x="9674" y="21424"/>
                </a:cubicBezTo>
                <a:lnTo>
                  <a:pt x="12620" y="17824"/>
                </a:lnTo>
                <a:cubicBezTo>
                  <a:pt x="12709" y="17716"/>
                  <a:pt x="12764" y="17566"/>
                  <a:pt x="12764" y="17400"/>
                </a:cubicBezTo>
                <a:moveTo>
                  <a:pt x="6873" y="17400"/>
                </a:moveTo>
                <a:cubicBezTo>
                  <a:pt x="6873" y="17069"/>
                  <a:pt x="6653" y="16800"/>
                  <a:pt x="6382" y="16800"/>
                </a:cubicBezTo>
                <a:cubicBezTo>
                  <a:pt x="6246" y="16800"/>
                  <a:pt x="6124" y="16867"/>
                  <a:pt x="6034" y="16976"/>
                </a:cubicBezTo>
                <a:lnTo>
                  <a:pt x="3090" y="20575"/>
                </a:lnTo>
                <a:cubicBezTo>
                  <a:pt x="3000" y="20685"/>
                  <a:pt x="2945" y="20835"/>
                  <a:pt x="2945" y="21000"/>
                </a:cubicBezTo>
                <a:cubicBezTo>
                  <a:pt x="2945" y="21332"/>
                  <a:pt x="3166" y="21600"/>
                  <a:pt x="3436" y="21600"/>
                </a:cubicBezTo>
                <a:cubicBezTo>
                  <a:pt x="3572" y="21600"/>
                  <a:pt x="3695" y="21533"/>
                  <a:pt x="3783" y="21424"/>
                </a:cubicBezTo>
                <a:lnTo>
                  <a:pt x="6729" y="17824"/>
                </a:lnTo>
                <a:cubicBezTo>
                  <a:pt x="6818" y="17716"/>
                  <a:pt x="6873" y="17566"/>
                  <a:pt x="6873" y="17400"/>
                </a:cubicBezTo>
                <a:moveTo>
                  <a:pt x="9818" y="17400"/>
                </a:moveTo>
                <a:cubicBezTo>
                  <a:pt x="9818" y="17069"/>
                  <a:pt x="9598" y="16800"/>
                  <a:pt x="9327" y="16800"/>
                </a:cubicBezTo>
                <a:cubicBezTo>
                  <a:pt x="9192" y="16800"/>
                  <a:pt x="9069" y="16867"/>
                  <a:pt x="8980" y="16976"/>
                </a:cubicBezTo>
                <a:lnTo>
                  <a:pt x="6035" y="20575"/>
                </a:lnTo>
                <a:cubicBezTo>
                  <a:pt x="5946" y="20685"/>
                  <a:pt x="5891" y="20835"/>
                  <a:pt x="5891" y="21000"/>
                </a:cubicBezTo>
                <a:cubicBezTo>
                  <a:pt x="5891" y="21332"/>
                  <a:pt x="6111" y="21600"/>
                  <a:pt x="6382" y="21600"/>
                </a:cubicBezTo>
                <a:cubicBezTo>
                  <a:pt x="6517" y="21600"/>
                  <a:pt x="6640" y="21533"/>
                  <a:pt x="6729" y="21424"/>
                </a:cubicBezTo>
                <a:lnTo>
                  <a:pt x="9674" y="17824"/>
                </a:lnTo>
                <a:cubicBezTo>
                  <a:pt x="9763" y="17716"/>
                  <a:pt x="9818" y="17566"/>
                  <a:pt x="9818" y="1740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69" name="Shape 2969"/>
          <p:cNvSpPr/>
          <p:nvPr/>
        </p:nvSpPr>
        <p:spPr>
          <a:xfrm>
            <a:off x="6024630" y="10370363"/>
            <a:ext cx="558655" cy="507869"/>
          </a:xfrm>
          <a:custGeom>
            <a:avLst/>
            <a:gdLst/>
            <a:ahLst/>
            <a:cxnLst>
              <a:cxn ang="0">
                <a:pos x="wd2" y="hd2"/>
              </a:cxn>
              <a:cxn ang="5400000">
                <a:pos x="wd2" y="hd2"/>
              </a:cxn>
              <a:cxn ang="10800000">
                <a:pos x="wd2" y="hd2"/>
              </a:cxn>
              <a:cxn ang="16200000">
                <a:pos x="wd2" y="hd2"/>
              </a:cxn>
            </a:cxnLst>
            <a:rect l="0" t="0" r="r" b="b"/>
            <a:pathLst>
              <a:path w="21600" h="21600" extrusionOk="0">
                <a:moveTo>
                  <a:pt x="18164" y="15120"/>
                </a:moveTo>
                <a:cubicBezTo>
                  <a:pt x="17893" y="15120"/>
                  <a:pt x="17673" y="15362"/>
                  <a:pt x="17673" y="15660"/>
                </a:cubicBezTo>
                <a:lnTo>
                  <a:pt x="17673" y="17820"/>
                </a:lnTo>
                <a:cubicBezTo>
                  <a:pt x="17673" y="18118"/>
                  <a:pt x="17893" y="18360"/>
                  <a:pt x="18164" y="18360"/>
                </a:cubicBezTo>
                <a:cubicBezTo>
                  <a:pt x="18434" y="18360"/>
                  <a:pt x="18655" y="18118"/>
                  <a:pt x="18655" y="17820"/>
                </a:cubicBezTo>
                <a:lnTo>
                  <a:pt x="18655" y="15660"/>
                </a:lnTo>
                <a:cubicBezTo>
                  <a:pt x="18655" y="15362"/>
                  <a:pt x="18434" y="15120"/>
                  <a:pt x="18164" y="15120"/>
                </a:cubicBezTo>
                <a:moveTo>
                  <a:pt x="15218" y="15120"/>
                </a:moveTo>
                <a:cubicBezTo>
                  <a:pt x="14947" y="15120"/>
                  <a:pt x="14727" y="15362"/>
                  <a:pt x="14727" y="15660"/>
                </a:cubicBezTo>
                <a:lnTo>
                  <a:pt x="14727" y="18900"/>
                </a:lnTo>
                <a:cubicBezTo>
                  <a:pt x="14727" y="19198"/>
                  <a:pt x="14947" y="19440"/>
                  <a:pt x="15218" y="19440"/>
                </a:cubicBezTo>
                <a:cubicBezTo>
                  <a:pt x="15489" y="19440"/>
                  <a:pt x="15709" y="19198"/>
                  <a:pt x="15709" y="18900"/>
                </a:cubicBezTo>
                <a:lnTo>
                  <a:pt x="15709" y="15660"/>
                </a:lnTo>
                <a:cubicBezTo>
                  <a:pt x="15709" y="15362"/>
                  <a:pt x="15489" y="15120"/>
                  <a:pt x="15218" y="15120"/>
                </a:cubicBezTo>
                <a:moveTo>
                  <a:pt x="17673" y="12960"/>
                </a:moveTo>
                <a:lnTo>
                  <a:pt x="3927" y="12960"/>
                </a:lnTo>
                <a:cubicBezTo>
                  <a:pt x="2303" y="12960"/>
                  <a:pt x="982" y="11507"/>
                  <a:pt x="982" y="9720"/>
                </a:cubicBezTo>
                <a:cubicBezTo>
                  <a:pt x="982" y="8215"/>
                  <a:pt x="1912" y="6920"/>
                  <a:pt x="3244" y="6572"/>
                </a:cubicBezTo>
                <a:cubicBezTo>
                  <a:pt x="3634" y="6470"/>
                  <a:pt x="3929" y="6117"/>
                  <a:pt x="3988" y="5681"/>
                </a:cubicBezTo>
                <a:cubicBezTo>
                  <a:pt x="4343" y="3058"/>
                  <a:pt x="6427" y="1080"/>
                  <a:pt x="8836" y="1080"/>
                </a:cubicBezTo>
                <a:cubicBezTo>
                  <a:pt x="10501" y="1080"/>
                  <a:pt x="11547" y="1463"/>
                  <a:pt x="12457" y="3010"/>
                </a:cubicBezTo>
                <a:cubicBezTo>
                  <a:pt x="12612" y="3273"/>
                  <a:pt x="13354" y="3989"/>
                  <a:pt x="13636" y="4032"/>
                </a:cubicBezTo>
                <a:cubicBezTo>
                  <a:pt x="13682" y="4039"/>
                  <a:pt x="13773" y="4043"/>
                  <a:pt x="13773" y="4043"/>
                </a:cubicBezTo>
                <a:cubicBezTo>
                  <a:pt x="14009" y="4043"/>
                  <a:pt x="14238" y="3949"/>
                  <a:pt x="14419" y="3776"/>
                </a:cubicBezTo>
                <a:cubicBezTo>
                  <a:pt x="14777" y="3431"/>
                  <a:pt x="15236" y="3240"/>
                  <a:pt x="15709" y="3240"/>
                </a:cubicBezTo>
                <a:cubicBezTo>
                  <a:pt x="16792" y="3240"/>
                  <a:pt x="17673" y="4209"/>
                  <a:pt x="17671" y="5412"/>
                </a:cubicBezTo>
                <a:lnTo>
                  <a:pt x="17667" y="5491"/>
                </a:lnTo>
                <a:cubicBezTo>
                  <a:pt x="17646" y="6002"/>
                  <a:pt x="17953" y="6459"/>
                  <a:pt x="18404" y="6586"/>
                </a:cubicBezTo>
                <a:cubicBezTo>
                  <a:pt x="19708" y="6954"/>
                  <a:pt x="20618" y="8242"/>
                  <a:pt x="20618" y="9720"/>
                </a:cubicBezTo>
                <a:cubicBezTo>
                  <a:pt x="20618" y="11507"/>
                  <a:pt x="19297" y="12960"/>
                  <a:pt x="17673" y="12960"/>
                </a:cubicBezTo>
                <a:moveTo>
                  <a:pt x="18648" y="5540"/>
                </a:moveTo>
                <a:cubicBezTo>
                  <a:pt x="18650" y="5493"/>
                  <a:pt x="18655" y="5447"/>
                  <a:pt x="18655" y="5400"/>
                </a:cubicBezTo>
                <a:cubicBezTo>
                  <a:pt x="18655" y="3611"/>
                  <a:pt x="17335" y="2160"/>
                  <a:pt x="15709" y="2160"/>
                </a:cubicBezTo>
                <a:cubicBezTo>
                  <a:pt x="14967" y="2160"/>
                  <a:pt x="14290" y="2464"/>
                  <a:pt x="13773" y="2963"/>
                </a:cubicBezTo>
                <a:cubicBezTo>
                  <a:pt x="12724" y="1182"/>
                  <a:pt x="10909" y="0"/>
                  <a:pt x="8836" y="0"/>
                </a:cubicBezTo>
                <a:cubicBezTo>
                  <a:pt x="5880" y="0"/>
                  <a:pt x="3439" y="2398"/>
                  <a:pt x="3017" y="5521"/>
                </a:cubicBezTo>
                <a:cubicBezTo>
                  <a:pt x="1288" y="5974"/>
                  <a:pt x="0" y="7679"/>
                  <a:pt x="0" y="9720"/>
                </a:cubicBezTo>
                <a:cubicBezTo>
                  <a:pt x="0" y="12106"/>
                  <a:pt x="1758" y="14040"/>
                  <a:pt x="3927" y="14040"/>
                </a:cubicBezTo>
                <a:lnTo>
                  <a:pt x="17673" y="14040"/>
                </a:lnTo>
                <a:cubicBezTo>
                  <a:pt x="19842" y="14040"/>
                  <a:pt x="21600" y="12106"/>
                  <a:pt x="21600" y="9720"/>
                </a:cubicBezTo>
                <a:cubicBezTo>
                  <a:pt x="21600" y="7706"/>
                  <a:pt x="20344" y="6018"/>
                  <a:pt x="18648" y="5540"/>
                </a:cubicBezTo>
                <a:moveTo>
                  <a:pt x="6382" y="16200"/>
                </a:moveTo>
                <a:cubicBezTo>
                  <a:pt x="6111" y="16200"/>
                  <a:pt x="5891" y="16442"/>
                  <a:pt x="5891" y="16740"/>
                </a:cubicBezTo>
                <a:lnTo>
                  <a:pt x="5891" y="18900"/>
                </a:lnTo>
                <a:cubicBezTo>
                  <a:pt x="5891" y="19198"/>
                  <a:pt x="6111" y="19440"/>
                  <a:pt x="6382" y="19440"/>
                </a:cubicBezTo>
                <a:cubicBezTo>
                  <a:pt x="6653" y="19440"/>
                  <a:pt x="6873" y="19198"/>
                  <a:pt x="6873" y="18900"/>
                </a:cubicBezTo>
                <a:lnTo>
                  <a:pt x="6873" y="16740"/>
                </a:lnTo>
                <a:cubicBezTo>
                  <a:pt x="6873" y="16442"/>
                  <a:pt x="6653" y="16200"/>
                  <a:pt x="6382" y="16200"/>
                </a:cubicBezTo>
                <a:moveTo>
                  <a:pt x="3436" y="15120"/>
                </a:moveTo>
                <a:cubicBezTo>
                  <a:pt x="3166" y="15120"/>
                  <a:pt x="2945" y="15362"/>
                  <a:pt x="2945" y="15660"/>
                </a:cubicBezTo>
                <a:lnTo>
                  <a:pt x="2945" y="18900"/>
                </a:lnTo>
                <a:cubicBezTo>
                  <a:pt x="2945" y="19198"/>
                  <a:pt x="3166" y="19440"/>
                  <a:pt x="3436" y="19440"/>
                </a:cubicBezTo>
                <a:cubicBezTo>
                  <a:pt x="3707" y="19440"/>
                  <a:pt x="3927" y="19198"/>
                  <a:pt x="3927" y="18900"/>
                </a:cubicBezTo>
                <a:lnTo>
                  <a:pt x="3927" y="15660"/>
                </a:lnTo>
                <a:cubicBezTo>
                  <a:pt x="3927" y="15362"/>
                  <a:pt x="3707" y="15120"/>
                  <a:pt x="3436" y="15120"/>
                </a:cubicBezTo>
                <a:moveTo>
                  <a:pt x="12273" y="16200"/>
                </a:moveTo>
                <a:cubicBezTo>
                  <a:pt x="12002" y="16200"/>
                  <a:pt x="11782" y="16442"/>
                  <a:pt x="11782" y="16740"/>
                </a:cubicBezTo>
                <a:lnTo>
                  <a:pt x="11782" y="19980"/>
                </a:lnTo>
                <a:cubicBezTo>
                  <a:pt x="11782" y="20278"/>
                  <a:pt x="12002" y="20520"/>
                  <a:pt x="12273" y="20520"/>
                </a:cubicBezTo>
                <a:cubicBezTo>
                  <a:pt x="12544" y="20520"/>
                  <a:pt x="12764" y="20278"/>
                  <a:pt x="12764" y="19980"/>
                </a:cubicBezTo>
                <a:lnTo>
                  <a:pt x="12764" y="16740"/>
                </a:lnTo>
                <a:cubicBezTo>
                  <a:pt x="12764" y="16442"/>
                  <a:pt x="12544" y="16200"/>
                  <a:pt x="12273" y="16200"/>
                </a:cubicBezTo>
                <a:moveTo>
                  <a:pt x="9327" y="17280"/>
                </a:moveTo>
                <a:cubicBezTo>
                  <a:pt x="9056" y="17280"/>
                  <a:pt x="8836" y="17522"/>
                  <a:pt x="8836" y="17820"/>
                </a:cubicBezTo>
                <a:lnTo>
                  <a:pt x="8836" y="21060"/>
                </a:lnTo>
                <a:cubicBezTo>
                  <a:pt x="8836" y="21358"/>
                  <a:pt x="9056" y="21600"/>
                  <a:pt x="9327" y="21600"/>
                </a:cubicBezTo>
                <a:cubicBezTo>
                  <a:pt x="9598" y="21600"/>
                  <a:pt x="9818" y="21358"/>
                  <a:pt x="9818" y="21060"/>
                </a:cubicBezTo>
                <a:lnTo>
                  <a:pt x="9818" y="17820"/>
                </a:lnTo>
                <a:cubicBezTo>
                  <a:pt x="9818" y="17522"/>
                  <a:pt x="9598" y="17280"/>
                  <a:pt x="9327" y="1728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0" name="Shape 2970"/>
          <p:cNvSpPr/>
          <p:nvPr/>
        </p:nvSpPr>
        <p:spPr>
          <a:xfrm>
            <a:off x="7091153" y="103449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5709" y="19636"/>
                </a:moveTo>
                <a:cubicBezTo>
                  <a:pt x="15167" y="19636"/>
                  <a:pt x="14727" y="20076"/>
                  <a:pt x="14727" y="20618"/>
                </a:cubicBezTo>
                <a:cubicBezTo>
                  <a:pt x="14727" y="21160"/>
                  <a:pt x="15167" y="21600"/>
                  <a:pt x="15709" y="21600"/>
                </a:cubicBezTo>
                <a:cubicBezTo>
                  <a:pt x="16251" y="21600"/>
                  <a:pt x="16691" y="21160"/>
                  <a:pt x="16691" y="20618"/>
                </a:cubicBezTo>
                <a:cubicBezTo>
                  <a:pt x="16691" y="20076"/>
                  <a:pt x="16251" y="19636"/>
                  <a:pt x="15709" y="19636"/>
                </a:cubicBezTo>
                <a:moveTo>
                  <a:pt x="18655" y="16691"/>
                </a:moveTo>
                <a:cubicBezTo>
                  <a:pt x="18113" y="16691"/>
                  <a:pt x="17673" y="17131"/>
                  <a:pt x="17673" y="17673"/>
                </a:cubicBezTo>
                <a:cubicBezTo>
                  <a:pt x="17673" y="18215"/>
                  <a:pt x="18113" y="18655"/>
                  <a:pt x="18655" y="18655"/>
                </a:cubicBezTo>
                <a:cubicBezTo>
                  <a:pt x="19196" y="18655"/>
                  <a:pt x="19636" y="18215"/>
                  <a:pt x="19636" y="17673"/>
                </a:cubicBezTo>
                <a:cubicBezTo>
                  <a:pt x="19636" y="17131"/>
                  <a:pt x="19196" y="16691"/>
                  <a:pt x="18655" y="16691"/>
                </a:cubicBezTo>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8" y="6321"/>
                  <a:pt x="20618" y="7493"/>
                  <a:pt x="20618" y="8836"/>
                </a:cubicBezTo>
                <a:cubicBezTo>
                  <a:pt x="20618" y="10461"/>
                  <a:pt x="19297" y="11782"/>
                  <a:pt x="17673" y="11782"/>
                </a:cubicBezTo>
                <a:moveTo>
                  <a:pt x="18648" y="5036"/>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7"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6"/>
                </a:cubicBezTo>
                <a:moveTo>
                  <a:pt x="15709" y="15709"/>
                </a:moveTo>
                <a:cubicBezTo>
                  <a:pt x="15709" y="15167"/>
                  <a:pt x="15269" y="14727"/>
                  <a:pt x="14727" y="14727"/>
                </a:cubicBezTo>
                <a:cubicBezTo>
                  <a:pt x="14186" y="14727"/>
                  <a:pt x="13745" y="15167"/>
                  <a:pt x="13745" y="15709"/>
                </a:cubicBezTo>
                <a:cubicBezTo>
                  <a:pt x="13745" y="16252"/>
                  <a:pt x="14186" y="16691"/>
                  <a:pt x="14727" y="16691"/>
                </a:cubicBezTo>
                <a:cubicBezTo>
                  <a:pt x="15269" y="16691"/>
                  <a:pt x="15709" y="16252"/>
                  <a:pt x="15709" y="15709"/>
                </a:cubicBezTo>
                <a:moveTo>
                  <a:pt x="10800" y="17673"/>
                </a:moveTo>
                <a:cubicBezTo>
                  <a:pt x="10258" y="17673"/>
                  <a:pt x="9818" y="18113"/>
                  <a:pt x="9818" y="18655"/>
                </a:cubicBezTo>
                <a:cubicBezTo>
                  <a:pt x="9818" y="19196"/>
                  <a:pt x="10258" y="19636"/>
                  <a:pt x="10800" y="19636"/>
                </a:cubicBezTo>
                <a:cubicBezTo>
                  <a:pt x="11342" y="19636"/>
                  <a:pt x="11782" y="19196"/>
                  <a:pt x="11782" y="18655"/>
                </a:cubicBezTo>
                <a:cubicBezTo>
                  <a:pt x="11782" y="18113"/>
                  <a:pt x="11342" y="17673"/>
                  <a:pt x="10800" y="17673"/>
                </a:cubicBezTo>
                <a:moveTo>
                  <a:pt x="2945" y="15709"/>
                </a:moveTo>
                <a:cubicBezTo>
                  <a:pt x="2404" y="15709"/>
                  <a:pt x="1964" y="16149"/>
                  <a:pt x="1964" y="16691"/>
                </a:cubicBezTo>
                <a:cubicBezTo>
                  <a:pt x="1964" y="17233"/>
                  <a:pt x="2404" y="17673"/>
                  <a:pt x="2945" y="17673"/>
                </a:cubicBezTo>
                <a:cubicBezTo>
                  <a:pt x="3487" y="17673"/>
                  <a:pt x="3927" y="17233"/>
                  <a:pt x="3927" y="16691"/>
                </a:cubicBezTo>
                <a:cubicBezTo>
                  <a:pt x="3927" y="16149"/>
                  <a:pt x="3487" y="15709"/>
                  <a:pt x="2945" y="15709"/>
                </a:cubicBezTo>
                <a:moveTo>
                  <a:pt x="4909" y="18655"/>
                </a:moveTo>
                <a:cubicBezTo>
                  <a:pt x="4367" y="18655"/>
                  <a:pt x="3927" y="19095"/>
                  <a:pt x="3927" y="19636"/>
                </a:cubicBezTo>
                <a:cubicBezTo>
                  <a:pt x="3927" y="20179"/>
                  <a:pt x="4367" y="20618"/>
                  <a:pt x="4909" y="20618"/>
                </a:cubicBezTo>
                <a:cubicBezTo>
                  <a:pt x="5451" y="20618"/>
                  <a:pt x="5891" y="20179"/>
                  <a:pt x="5891" y="19636"/>
                </a:cubicBezTo>
                <a:cubicBezTo>
                  <a:pt x="5891" y="19095"/>
                  <a:pt x="5451" y="18655"/>
                  <a:pt x="4909" y="18655"/>
                </a:cubicBezTo>
                <a:moveTo>
                  <a:pt x="7855" y="13745"/>
                </a:moveTo>
                <a:cubicBezTo>
                  <a:pt x="7313" y="13745"/>
                  <a:pt x="6873" y="14186"/>
                  <a:pt x="6873" y="14727"/>
                </a:cubicBezTo>
                <a:cubicBezTo>
                  <a:pt x="6873" y="15270"/>
                  <a:pt x="7313" y="15709"/>
                  <a:pt x="7855" y="15709"/>
                </a:cubicBezTo>
                <a:cubicBezTo>
                  <a:pt x="8396" y="15709"/>
                  <a:pt x="8836" y="15270"/>
                  <a:pt x="8836" y="14727"/>
                </a:cubicBezTo>
                <a:cubicBezTo>
                  <a:pt x="8836" y="14186"/>
                  <a:pt x="8396" y="13745"/>
                  <a:pt x="7855" y="13745"/>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1" name="Shape 2971"/>
          <p:cNvSpPr/>
          <p:nvPr/>
        </p:nvSpPr>
        <p:spPr>
          <a:xfrm>
            <a:off x="8157675" y="103449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6691" y="15709"/>
                </a:moveTo>
                <a:cubicBezTo>
                  <a:pt x="16555" y="15709"/>
                  <a:pt x="16433" y="15764"/>
                  <a:pt x="16344" y="15853"/>
                </a:cubicBezTo>
                <a:lnTo>
                  <a:pt x="13399" y="18798"/>
                </a:lnTo>
                <a:cubicBezTo>
                  <a:pt x="13310" y="18888"/>
                  <a:pt x="13255" y="19010"/>
                  <a:pt x="13255" y="19145"/>
                </a:cubicBezTo>
                <a:cubicBezTo>
                  <a:pt x="13255" y="19417"/>
                  <a:pt x="13474" y="19636"/>
                  <a:pt x="13745" y="19636"/>
                </a:cubicBezTo>
                <a:cubicBezTo>
                  <a:pt x="13881" y="19636"/>
                  <a:pt x="14003" y="19582"/>
                  <a:pt x="14093" y="19493"/>
                </a:cubicBezTo>
                <a:lnTo>
                  <a:pt x="17038" y="16547"/>
                </a:lnTo>
                <a:cubicBezTo>
                  <a:pt x="17127" y="16458"/>
                  <a:pt x="17182" y="16336"/>
                  <a:pt x="17182" y="16200"/>
                </a:cubicBezTo>
                <a:cubicBezTo>
                  <a:pt x="17182" y="15929"/>
                  <a:pt x="16962" y="15709"/>
                  <a:pt x="16691" y="15709"/>
                </a:cubicBezTo>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7" y="6321"/>
                  <a:pt x="20618" y="7493"/>
                  <a:pt x="20618" y="8836"/>
                </a:cubicBezTo>
                <a:cubicBezTo>
                  <a:pt x="20618" y="10461"/>
                  <a:pt x="19297" y="11782"/>
                  <a:pt x="17673" y="11782"/>
                </a:cubicBezTo>
                <a:moveTo>
                  <a:pt x="18648" y="5037"/>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6"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7"/>
                </a:cubicBezTo>
                <a:moveTo>
                  <a:pt x="6382" y="15709"/>
                </a:moveTo>
                <a:cubicBezTo>
                  <a:pt x="6246" y="15709"/>
                  <a:pt x="6123" y="15764"/>
                  <a:pt x="6035" y="15853"/>
                </a:cubicBezTo>
                <a:lnTo>
                  <a:pt x="3090" y="18798"/>
                </a:lnTo>
                <a:cubicBezTo>
                  <a:pt x="3001" y="18888"/>
                  <a:pt x="2945" y="19010"/>
                  <a:pt x="2945" y="19145"/>
                </a:cubicBezTo>
                <a:cubicBezTo>
                  <a:pt x="2945" y="19417"/>
                  <a:pt x="3165" y="19636"/>
                  <a:pt x="3436" y="19636"/>
                </a:cubicBezTo>
                <a:cubicBezTo>
                  <a:pt x="3572" y="19636"/>
                  <a:pt x="3695" y="19582"/>
                  <a:pt x="3783" y="19493"/>
                </a:cubicBezTo>
                <a:lnTo>
                  <a:pt x="6729" y="16547"/>
                </a:lnTo>
                <a:cubicBezTo>
                  <a:pt x="6818" y="16458"/>
                  <a:pt x="6873" y="16336"/>
                  <a:pt x="6873" y="16200"/>
                </a:cubicBezTo>
                <a:cubicBezTo>
                  <a:pt x="6873" y="15929"/>
                  <a:pt x="6653" y="15709"/>
                  <a:pt x="6382" y="15709"/>
                </a:cubicBezTo>
                <a:moveTo>
                  <a:pt x="11782" y="15218"/>
                </a:moveTo>
                <a:cubicBezTo>
                  <a:pt x="11782" y="14947"/>
                  <a:pt x="11562" y="14727"/>
                  <a:pt x="11291" y="14727"/>
                </a:cubicBezTo>
                <a:cubicBezTo>
                  <a:pt x="11155" y="14727"/>
                  <a:pt x="11032" y="14782"/>
                  <a:pt x="10944" y="14872"/>
                </a:cubicBezTo>
                <a:lnTo>
                  <a:pt x="7999" y="17816"/>
                </a:lnTo>
                <a:cubicBezTo>
                  <a:pt x="7910" y="17906"/>
                  <a:pt x="7855" y="18028"/>
                  <a:pt x="7855" y="18164"/>
                </a:cubicBezTo>
                <a:cubicBezTo>
                  <a:pt x="7855" y="18435"/>
                  <a:pt x="8074" y="18655"/>
                  <a:pt x="8345" y="18655"/>
                </a:cubicBezTo>
                <a:lnTo>
                  <a:pt x="10106" y="18655"/>
                </a:lnTo>
                <a:lnTo>
                  <a:pt x="7998" y="20762"/>
                </a:lnTo>
                <a:cubicBezTo>
                  <a:pt x="7910" y="20851"/>
                  <a:pt x="7855" y="20974"/>
                  <a:pt x="7855" y="21109"/>
                </a:cubicBezTo>
                <a:cubicBezTo>
                  <a:pt x="7855" y="21380"/>
                  <a:pt x="8074" y="21600"/>
                  <a:pt x="8345" y="21600"/>
                </a:cubicBezTo>
                <a:cubicBezTo>
                  <a:pt x="8481" y="21600"/>
                  <a:pt x="8604" y="21545"/>
                  <a:pt x="8693" y="21456"/>
                </a:cubicBezTo>
                <a:lnTo>
                  <a:pt x="11638" y="18511"/>
                </a:lnTo>
                <a:cubicBezTo>
                  <a:pt x="11727" y="18422"/>
                  <a:pt x="11782" y="18299"/>
                  <a:pt x="11782" y="18164"/>
                </a:cubicBezTo>
                <a:cubicBezTo>
                  <a:pt x="11782" y="17892"/>
                  <a:pt x="11562" y="17673"/>
                  <a:pt x="11291" y="17673"/>
                </a:cubicBezTo>
                <a:lnTo>
                  <a:pt x="11290" y="17673"/>
                </a:lnTo>
                <a:lnTo>
                  <a:pt x="9531" y="17673"/>
                </a:lnTo>
                <a:lnTo>
                  <a:pt x="11638" y="15565"/>
                </a:lnTo>
                <a:cubicBezTo>
                  <a:pt x="11727" y="15477"/>
                  <a:pt x="11782" y="15354"/>
                  <a:pt x="11782" y="152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2" name="Shape 2972"/>
          <p:cNvSpPr/>
          <p:nvPr/>
        </p:nvSpPr>
        <p:spPr>
          <a:xfrm>
            <a:off x="9224197" y="103449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7673" y="11782"/>
                </a:moveTo>
                <a:lnTo>
                  <a:pt x="3927" y="11782"/>
                </a:lnTo>
                <a:cubicBezTo>
                  <a:pt x="2303" y="11782"/>
                  <a:pt x="982" y="10461"/>
                  <a:pt x="982" y="8836"/>
                </a:cubicBezTo>
                <a:cubicBezTo>
                  <a:pt x="982" y="7468"/>
                  <a:pt x="1911" y="6292"/>
                  <a:pt x="3244" y="5975"/>
                </a:cubicBezTo>
                <a:cubicBezTo>
                  <a:pt x="3634" y="5882"/>
                  <a:pt x="3929" y="5561"/>
                  <a:pt x="3988" y="5164"/>
                </a:cubicBezTo>
                <a:cubicBezTo>
                  <a:pt x="4342" y="2780"/>
                  <a:pt x="6427" y="982"/>
                  <a:pt x="8836" y="982"/>
                </a:cubicBezTo>
                <a:cubicBezTo>
                  <a:pt x="10501" y="982"/>
                  <a:pt x="11547" y="1330"/>
                  <a:pt x="12457" y="2736"/>
                </a:cubicBezTo>
                <a:cubicBezTo>
                  <a:pt x="12612" y="2975"/>
                  <a:pt x="13354" y="3626"/>
                  <a:pt x="13636" y="3666"/>
                </a:cubicBezTo>
                <a:cubicBezTo>
                  <a:pt x="13682" y="3672"/>
                  <a:pt x="13772" y="3675"/>
                  <a:pt x="13772" y="3675"/>
                </a:cubicBezTo>
                <a:cubicBezTo>
                  <a:pt x="14009" y="3675"/>
                  <a:pt x="14238" y="3590"/>
                  <a:pt x="14419" y="3433"/>
                </a:cubicBezTo>
                <a:cubicBezTo>
                  <a:pt x="14777" y="3119"/>
                  <a:pt x="15236" y="2945"/>
                  <a:pt x="15709" y="2945"/>
                </a:cubicBezTo>
                <a:cubicBezTo>
                  <a:pt x="16792" y="2945"/>
                  <a:pt x="17673" y="3826"/>
                  <a:pt x="17671" y="4920"/>
                </a:cubicBezTo>
                <a:lnTo>
                  <a:pt x="17667" y="4992"/>
                </a:lnTo>
                <a:cubicBezTo>
                  <a:pt x="17646" y="5457"/>
                  <a:pt x="17954" y="5872"/>
                  <a:pt x="18404" y="5987"/>
                </a:cubicBezTo>
                <a:cubicBezTo>
                  <a:pt x="19708" y="6321"/>
                  <a:pt x="20618" y="7493"/>
                  <a:pt x="20618" y="8836"/>
                </a:cubicBezTo>
                <a:cubicBezTo>
                  <a:pt x="20618" y="10461"/>
                  <a:pt x="19297" y="11782"/>
                  <a:pt x="17673" y="11782"/>
                </a:cubicBezTo>
                <a:moveTo>
                  <a:pt x="18648" y="5037"/>
                </a:moveTo>
                <a:cubicBezTo>
                  <a:pt x="18650" y="4994"/>
                  <a:pt x="18655" y="4952"/>
                  <a:pt x="18655" y="4909"/>
                </a:cubicBezTo>
                <a:cubicBezTo>
                  <a:pt x="18655" y="3283"/>
                  <a:pt x="17335" y="1964"/>
                  <a:pt x="15709" y="1964"/>
                </a:cubicBezTo>
                <a:cubicBezTo>
                  <a:pt x="14967" y="1964"/>
                  <a:pt x="14291" y="2240"/>
                  <a:pt x="13772" y="2693"/>
                </a:cubicBezTo>
                <a:cubicBezTo>
                  <a:pt x="12724" y="1075"/>
                  <a:pt x="10909" y="0"/>
                  <a:pt x="8836" y="0"/>
                </a:cubicBezTo>
                <a:cubicBezTo>
                  <a:pt x="5879" y="0"/>
                  <a:pt x="3439" y="2180"/>
                  <a:pt x="3016" y="5019"/>
                </a:cubicBezTo>
                <a:cubicBezTo>
                  <a:pt x="1288" y="5431"/>
                  <a:pt x="0" y="6981"/>
                  <a:pt x="0" y="8836"/>
                </a:cubicBezTo>
                <a:cubicBezTo>
                  <a:pt x="0" y="11005"/>
                  <a:pt x="1758" y="12764"/>
                  <a:pt x="3927" y="12764"/>
                </a:cubicBezTo>
                <a:lnTo>
                  <a:pt x="17673" y="12764"/>
                </a:lnTo>
                <a:cubicBezTo>
                  <a:pt x="19842" y="12764"/>
                  <a:pt x="21600" y="11005"/>
                  <a:pt x="21600" y="8836"/>
                </a:cubicBezTo>
                <a:cubicBezTo>
                  <a:pt x="21600" y="7005"/>
                  <a:pt x="20344" y="5471"/>
                  <a:pt x="18648" y="5037"/>
                </a:cubicBezTo>
                <a:moveTo>
                  <a:pt x="11782" y="15218"/>
                </a:moveTo>
                <a:cubicBezTo>
                  <a:pt x="11782" y="14947"/>
                  <a:pt x="11562" y="14727"/>
                  <a:pt x="11291" y="14727"/>
                </a:cubicBezTo>
                <a:cubicBezTo>
                  <a:pt x="11155" y="14727"/>
                  <a:pt x="11032" y="14782"/>
                  <a:pt x="10944" y="14872"/>
                </a:cubicBezTo>
                <a:lnTo>
                  <a:pt x="7999" y="17816"/>
                </a:lnTo>
                <a:cubicBezTo>
                  <a:pt x="7910" y="17906"/>
                  <a:pt x="7855" y="18028"/>
                  <a:pt x="7855" y="18164"/>
                </a:cubicBezTo>
                <a:cubicBezTo>
                  <a:pt x="7855" y="18435"/>
                  <a:pt x="8074" y="18655"/>
                  <a:pt x="8345" y="18655"/>
                </a:cubicBezTo>
                <a:lnTo>
                  <a:pt x="10106" y="18655"/>
                </a:lnTo>
                <a:lnTo>
                  <a:pt x="7998" y="20762"/>
                </a:lnTo>
                <a:cubicBezTo>
                  <a:pt x="7909" y="20851"/>
                  <a:pt x="7855" y="20974"/>
                  <a:pt x="7855" y="21109"/>
                </a:cubicBezTo>
                <a:cubicBezTo>
                  <a:pt x="7855" y="21380"/>
                  <a:pt x="8074" y="21600"/>
                  <a:pt x="8345" y="21600"/>
                </a:cubicBezTo>
                <a:cubicBezTo>
                  <a:pt x="8481" y="21600"/>
                  <a:pt x="8603" y="21545"/>
                  <a:pt x="8693" y="21456"/>
                </a:cubicBezTo>
                <a:lnTo>
                  <a:pt x="11638" y="18511"/>
                </a:lnTo>
                <a:cubicBezTo>
                  <a:pt x="11727" y="18422"/>
                  <a:pt x="11782" y="18299"/>
                  <a:pt x="11782" y="18164"/>
                </a:cubicBezTo>
                <a:cubicBezTo>
                  <a:pt x="11782" y="17892"/>
                  <a:pt x="11562" y="17673"/>
                  <a:pt x="11291" y="17673"/>
                </a:cubicBezTo>
                <a:lnTo>
                  <a:pt x="11290" y="17673"/>
                </a:lnTo>
                <a:lnTo>
                  <a:pt x="9531" y="17673"/>
                </a:lnTo>
                <a:lnTo>
                  <a:pt x="11638" y="15565"/>
                </a:lnTo>
                <a:cubicBezTo>
                  <a:pt x="11727" y="15477"/>
                  <a:pt x="11782" y="15354"/>
                  <a:pt x="11782" y="15218"/>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3" name="Shape 2973"/>
          <p:cNvSpPr/>
          <p:nvPr/>
        </p:nvSpPr>
        <p:spPr>
          <a:xfrm>
            <a:off x="10290719" y="10383060"/>
            <a:ext cx="558655" cy="482475"/>
          </a:xfrm>
          <a:custGeom>
            <a:avLst/>
            <a:gdLst/>
            <a:ahLst/>
            <a:cxnLst>
              <a:cxn ang="0">
                <a:pos x="wd2" y="hd2"/>
              </a:cxn>
              <a:cxn ang="5400000">
                <a:pos x="wd2" y="hd2"/>
              </a:cxn>
              <a:cxn ang="10800000">
                <a:pos x="wd2" y="hd2"/>
              </a:cxn>
              <a:cxn ang="16200000">
                <a:pos x="wd2" y="hd2"/>
              </a:cxn>
            </a:cxnLst>
            <a:rect l="0" t="0" r="r" b="b"/>
            <a:pathLst>
              <a:path w="21600" h="21600" extrusionOk="0">
                <a:moveTo>
                  <a:pt x="11782" y="12505"/>
                </a:moveTo>
                <a:lnTo>
                  <a:pt x="4418" y="12505"/>
                </a:lnTo>
                <a:cubicBezTo>
                  <a:pt x="4147" y="12505"/>
                  <a:pt x="3927" y="12759"/>
                  <a:pt x="3927" y="13074"/>
                </a:cubicBezTo>
                <a:cubicBezTo>
                  <a:pt x="3927" y="13388"/>
                  <a:pt x="4147" y="13642"/>
                  <a:pt x="4418" y="13642"/>
                </a:cubicBezTo>
                <a:lnTo>
                  <a:pt x="11782" y="13642"/>
                </a:lnTo>
                <a:cubicBezTo>
                  <a:pt x="13408" y="13642"/>
                  <a:pt x="14727" y="15170"/>
                  <a:pt x="14727" y="17053"/>
                </a:cubicBezTo>
                <a:cubicBezTo>
                  <a:pt x="14727" y="18937"/>
                  <a:pt x="13408" y="20463"/>
                  <a:pt x="11782" y="20463"/>
                </a:cubicBezTo>
                <a:lnTo>
                  <a:pt x="11291" y="20463"/>
                </a:lnTo>
                <a:cubicBezTo>
                  <a:pt x="11020" y="20463"/>
                  <a:pt x="10800" y="20717"/>
                  <a:pt x="10800" y="21032"/>
                </a:cubicBezTo>
                <a:cubicBezTo>
                  <a:pt x="10800" y="21346"/>
                  <a:pt x="11020" y="21600"/>
                  <a:pt x="11291" y="21600"/>
                </a:cubicBezTo>
                <a:lnTo>
                  <a:pt x="11782" y="21600"/>
                </a:lnTo>
                <a:cubicBezTo>
                  <a:pt x="13951" y="21600"/>
                  <a:pt x="15709" y="19564"/>
                  <a:pt x="15709" y="17053"/>
                </a:cubicBezTo>
                <a:cubicBezTo>
                  <a:pt x="15709" y="14541"/>
                  <a:pt x="13951" y="12505"/>
                  <a:pt x="11782" y="12505"/>
                </a:cubicBezTo>
                <a:moveTo>
                  <a:pt x="18655" y="10232"/>
                </a:moveTo>
                <a:lnTo>
                  <a:pt x="2455" y="10232"/>
                </a:lnTo>
                <a:cubicBezTo>
                  <a:pt x="2183" y="10232"/>
                  <a:pt x="1964" y="10486"/>
                  <a:pt x="1964" y="10800"/>
                </a:cubicBezTo>
                <a:cubicBezTo>
                  <a:pt x="1964" y="11114"/>
                  <a:pt x="2183" y="11368"/>
                  <a:pt x="2455" y="11368"/>
                </a:cubicBezTo>
                <a:lnTo>
                  <a:pt x="18655" y="11368"/>
                </a:lnTo>
                <a:cubicBezTo>
                  <a:pt x="19739" y="11368"/>
                  <a:pt x="20618" y="12386"/>
                  <a:pt x="20618" y="13642"/>
                </a:cubicBezTo>
                <a:cubicBezTo>
                  <a:pt x="20618" y="14898"/>
                  <a:pt x="19739" y="15916"/>
                  <a:pt x="18655" y="15916"/>
                </a:cubicBezTo>
                <a:lnTo>
                  <a:pt x="18164" y="15916"/>
                </a:lnTo>
                <a:cubicBezTo>
                  <a:pt x="17892" y="15916"/>
                  <a:pt x="17673" y="16170"/>
                  <a:pt x="17673" y="16484"/>
                </a:cubicBezTo>
                <a:cubicBezTo>
                  <a:pt x="17673" y="16798"/>
                  <a:pt x="17892" y="17053"/>
                  <a:pt x="18164" y="17053"/>
                </a:cubicBezTo>
                <a:lnTo>
                  <a:pt x="18655" y="17053"/>
                </a:lnTo>
                <a:cubicBezTo>
                  <a:pt x="20281" y="17053"/>
                  <a:pt x="21600" y="15526"/>
                  <a:pt x="21600" y="13642"/>
                </a:cubicBezTo>
                <a:cubicBezTo>
                  <a:pt x="21600" y="11759"/>
                  <a:pt x="20281" y="10232"/>
                  <a:pt x="18655" y="10232"/>
                </a:cubicBezTo>
                <a:moveTo>
                  <a:pt x="17673" y="6821"/>
                </a:moveTo>
                <a:cubicBezTo>
                  <a:pt x="17673" y="5565"/>
                  <a:pt x="16794" y="4547"/>
                  <a:pt x="15709" y="4547"/>
                </a:cubicBezTo>
                <a:lnTo>
                  <a:pt x="15218" y="4547"/>
                </a:lnTo>
                <a:cubicBezTo>
                  <a:pt x="14947" y="4547"/>
                  <a:pt x="14727" y="4802"/>
                  <a:pt x="14727" y="5116"/>
                </a:cubicBezTo>
                <a:cubicBezTo>
                  <a:pt x="14727" y="5430"/>
                  <a:pt x="14947" y="5684"/>
                  <a:pt x="15218" y="5684"/>
                </a:cubicBezTo>
                <a:lnTo>
                  <a:pt x="15709" y="5684"/>
                </a:lnTo>
                <a:cubicBezTo>
                  <a:pt x="16251" y="5684"/>
                  <a:pt x="16691" y="6194"/>
                  <a:pt x="16691" y="6821"/>
                </a:cubicBezTo>
                <a:cubicBezTo>
                  <a:pt x="16691" y="7448"/>
                  <a:pt x="16251" y="7958"/>
                  <a:pt x="15709" y="7958"/>
                </a:cubicBezTo>
                <a:lnTo>
                  <a:pt x="491" y="7958"/>
                </a:lnTo>
                <a:cubicBezTo>
                  <a:pt x="220" y="7958"/>
                  <a:pt x="0" y="8212"/>
                  <a:pt x="0" y="8526"/>
                </a:cubicBezTo>
                <a:cubicBezTo>
                  <a:pt x="0" y="8841"/>
                  <a:pt x="220" y="9095"/>
                  <a:pt x="491" y="9095"/>
                </a:cubicBezTo>
                <a:lnTo>
                  <a:pt x="15709" y="9095"/>
                </a:lnTo>
                <a:cubicBezTo>
                  <a:pt x="16794" y="9095"/>
                  <a:pt x="17673" y="8077"/>
                  <a:pt x="17673" y="6821"/>
                </a:cubicBezTo>
                <a:moveTo>
                  <a:pt x="2455" y="6821"/>
                </a:moveTo>
                <a:lnTo>
                  <a:pt x="9818" y="6821"/>
                </a:lnTo>
                <a:cubicBezTo>
                  <a:pt x="11444" y="6821"/>
                  <a:pt x="12764" y="5294"/>
                  <a:pt x="12764" y="3411"/>
                </a:cubicBezTo>
                <a:cubicBezTo>
                  <a:pt x="12764" y="1528"/>
                  <a:pt x="11444" y="0"/>
                  <a:pt x="9818" y="0"/>
                </a:cubicBezTo>
                <a:lnTo>
                  <a:pt x="9327" y="0"/>
                </a:lnTo>
                <a:cubicBezTo>
                  <a:pt x="9056" y="0"/>
                  <a:pt x="8836" y="254"/>
                  <a:pt x="8836" y="568"/>
                </a:cubicBezTo>
                <a:cubicBezTo>
                  <a:pt x="8836" y="883"/>
                  <a:pt x="9056" y="1137"/>
                  <a:pt x="9327" y="1137"/>
                </a:cubicBezTo>
                <a:lnTo>
                  <a:pt x="9818" y="1137"/>
                </a:lnTo>
                <a:cubicBezTo>
                  <a:pt x="10903" y="1137"/>
                  <a:pt x="11782" y="2155"/>
                  <a:pt x="11782" y="3411"/>
                </a:cubicBezTo>
                <a:cubicBezTo>
                  <a:pt x="11782" y="4666"/>
                  <a:pt x="10903" y="5684"/>
                  <a:pt x="9818" y="5684"/>
                </a:cubicBezTo>
                <a:lnTo>
                  <a:pt x="2455" y="5684"/>
                </a:lnTo>
                <a:cubicBezTo>
                  <a:pt x="2183" y="5684"/>
                  <a:pt x="1964" y="5938"/>
                  <a:pt x="1964" y="6253"/>
                </a:cubicBezTo>
                <a:cubicBezTo>
                  <a:pt x="1964" y="6567"/>
                  <a:pt x="2183" y="6821"/>
                  <a:pt x="2455" y="6821"/>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4" name="Shape 2974"/>
          <p:cNvSpPr/>
          <p:nvPr/>
        </p:nvSpPr>
        <p:spPr>
          <a:xfrm>
            <a:off x="11357241" y="10344970"/>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480" y="13937"/>
                </a:moveTo>
                <a:cubicBezTo>
                  <a:pt x="14147" y="14117"/>
                  <a:pt x="13804" y="14208"/>
                  <a:pt x="13451" y="14208"/>
                </a:cubicBezTo>
                <a:cubicBezTo>
                  <a:pt x="12999" y="14208"/>
                  <a:pt x="12590" y="14119"/>
                  <a:pt x="12225" y="13943"/>
                </a:cubicBezTo>
                <a:cubicBezTo>
                  <a:pt x="11859" y="13768"/>
                  <a:pt x="11545" y="13525"/>
                  <a:pt x="11282" y="13217"/>
                </a:cubicBezTo>
                <a:cubicBezTo>
                  <a:pt x="11020" y="12909"/>
                  <a:pt x="10816" y="12544"/>
                  <a:pt x="10672" y="12121"/>
                </a:cubicBezTo>
                <a:cubicBezTo>
                  <a:pt x="10529" y="11698"/>
                  <a:pt x="10457" y="11236"/>
                  <a:pt x="10457" y="10734"/>
                </a:cubicBezTo>
                <a:cubicBezTo>
                  <a:pt x="10457" y="10268"/>
                  <a:pt x="10529" y="9832"/>
                  <a:pt x="10672" y="9427"/>
                </a:cubicBezTo>
                <a:cubicBezTo>
                  <a:pt x="10816" y="9022"/>
                  <a:pt x="11020" y="8668"/>
                  <a:pt x="11282" y="8364"/>
                </a:cubicBezTo>
                <a:cubicBezTo>
                  <a:pt x="11545" y="8060"/>
                  <a:pt x="11859" y="7823"/>
                  <a:pt x="12225" y="7651"/>
                </a:cubicBezTo>
                <a:cubicBezTo>
                  <a:pt x="12590" y="7479"/>
                  <a:pt x="12999" y="7393"/>
                  <a:pt x="13451" y="7393"/>
                </a:cubicBezTo>
                <a:cubicBezTo>
                  <a:pt x="13755" y="7393"/>
                  <a:pt x="14057" y="7456"/>
                  <a:pt x="14357" y="7579"/>
                </a:cubicBezTo>
                <a:cubicBezTo>
                  <a:pt x="14656" y="7702"/>
                  <a:pt x="14966" y="7948"/>
                  <a:pt x="15287" y="8318"/>
                </a:cubicBezTo>
                <a:lnTo>
                  <a:pt x="16494" y="7367"/>
                </a:lnTo>
                <a:cubicBezTo>
                  <a:pt x="16059" y="6830"/>
                  <a:pt x="15589" y="6449"/>
                  <a:pt x="15083" y="6225"/>
                </a:cubicBezTo>
                <a:cubicBezTo>
                  <a:pt x="14578" y="6000"/>
                  <a:pt x="14030" y="5888"/>
                  <a:pt x="13439" y="5888"/>
                </a:cubicBezTo>
                <a:cubicBezTo>
                  <a:pt x="12765" y="5888"/>
                  <a:pt x="12147" y="6005"/>
                  <a:pt x="11584" y="6238"/>
                </a:cubicBezTo>
                <a:cubicBezTo>
                  <a:pt x="11021" y="6471"/>
                  <a:pt x="10537" y="6804"/>
                  <a:pt x="10131" y="7235"/>
                </a:cubicBezTo>
                <a:cubicBezTo>
                  <a:pt x="9724" y="7666"/>
                  <a:pt x="9405" y="8188"/>
                  <a:pt x="9176" y="8800"/>
                </a:cubicBezTo>
                <a:cubicBezTo>
                  <a:pt x="8946" y="9412"/>
                  <a:pt x="8831" y="10092"/>
                  <a:pt x="8831" y="10840"/>
                </a:cubicBezTo>
                <a:cubicBezTo>
                  <a:pt x="8831" y="11571"/>
                  <a:pt x="8946" y="12235"/>
                  <a:pt x="9176" y="12835"/>
                </a:cubicBezTo>
                <a:cubicBezTo>
                  <a:pt x="9405" y="13433"/>
                  <a:pt x="9724" y="13946"/>
                  <a:pt x="10131" y="14373"/>
                </a:cubicBezTo>
                <a:cubicBezTo>
                  <a:pt x="10537" y="14800"/>
                  <a:pt x="11021" y="15130"/>
                  <a:pt x="11584" y="15363"/>
                </a:cubicBezTo>
                <a:cubicBezTo>
                  <a:pt x="12147" y="15597"/>
                  <a:pt x="12765" y="15713"/>
                  <a:pt x="13439" y="15713"/>
                </a:cubicBezTo>
                <a:cubicBezTo>
                  <a:pt x="14079" y="15713"/>
                  <a:pt x="14683" y="15581"/>
                  <a:pt x="15250" y="15317"/>
                </a:cubicBezTo>
                <a:cubicBezTo>
                  <a:pt x="15816" y="15053"/>
                  <a:pt x="16297" y="14630"/>
                  <a:pt x="16691" y="14049"/>
                </a:cubicBezTo>
                <a:lnTo>
                  <a:pt x="15410" y="13072"/>
                </a:lnTo>
                <a:cubicBezTo>
                  <a:pt x="15122" y="13468"/>
                  <a:pt x="14813" y="13756"/>
                  <a:pt x="14480" y="13937"/>
                </a:cubicBezTo>
                <a:moveTo>
                  <a:pt x="5891" y="6873"/>
                </a:moveTo>
                <a:cubicBezTo>
                  <a:pt x="5349" y="6873"/>
                  <a:pt x="4909" y="6433"/>
                  <a:pt x="4909" y="5891"/>
                </a:cubicBezTo>
                <a:cubicBezTo>
                  <a:pt x="4909" y="5349"/>
                  <a:pt x="5349" y="4909"/>
                  <a:pt x="5891" y="4909"/>
                </a:cubicBezTo>
                <a:cubicBezTo>
                  <a:pt x="6433" y="4909"/>
                  <a:pt x="6873" y="5349"/>
                  <a:pt x="6873" y="5891"/>
                </a:cubicBezTo>
                <a:cubicBezTo>
                  <a:pt x="6873" y="6433"/>
                  <a:pt x="6433" y="6873"/>
                  <a:pt x="5891" y="6873"/>
                </a:cubicBezTo>
                <a:moveTo>
                  <a:pt x="5891" y="3927"/>
                </a:moveTo>
                <a:cubicBezTo>
                  <a:pt x="4806" y="3927"/>
                  <a:pt x="3927" y="4806"/>
                  <a:pt x="3927" y="5891"/>
                </a:cubicBezTo>
                <a:cubicBezTo>
                  <a:pt x="3927" y="6975"/>
                  <a:pt x="4806" y="7855"/>
                  <a:pt x="5891" y="7855"/>
                </a:cubicBezTo>
                <a:cubicBezTo>
                  <a:pt x="6975" y="7855"/>
                  <a:pt x="7855" y="6975"/>
                  <a:pt x="7855" y="5891"/>
                </a:cubicBezTo>
                <a:cubicBezTo>
                  <a:pt x="7855" y="4806"/>
                  <a:pt x="6975" y="3927"/>
                  <a:pt x="5891"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5" name="Shape 2975"/>
          <p:cNvSpPr/>
          <p:nvPr/>
        </p:nvSpPr>
        <p:spPr>
          <a:xfrm>
            <a:off x="12576124"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8"/>
                  <a:pt x="20178" y="20618"/>
                  <a:pt x="19636" y="20618"/>
                </a:cubicBezTo>
                <a:lnTo>
                  <a:pt x="1964" y="20618"/>
                </a:lnTo>
                <a:cubicBezTo>
                  <a:pt x="1422" y="20618"/>
                  <a:pt x="982" y="20178"/>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9825" y="15704"/>
                </a:moveTo>
                <a:lnTo>
                  <a:pt x="11291" y="15709"/>
                </a:lnTo>
                <a:lnTo>
                  <a:pt x="11291" y="11782"/>
                </a:lnTo>
                <a:lnTo>
                  <a:pt x="15218" y="11782"/>
                </a:lnTo>
                <a:lnTo>
                  <a:pt x="15218" y="10309"/>
                </a:lnTo>
                <a:lnTo>
                  <a:pt x="11291" y="10309"/>
                </a:lnTo>
                <a:lnTo>
                  <a:pt x="11291" y="7364"/>
                </a:lnTo>
                <a:lnTo>
                  <a:pt x="15709" y="7364"/>
                </a:lnTo>
                <a:lnTo>
                  <a:pt x="15711" y="5897"/>
                </a:lnTo>
                <a:lnTo>
                  <a:pt x="9825" y="5897"/>
                </a:lnTo>
                <a:cubicBezTo>
                  <a:pt x="9825" y="5897"/>
                  <a:pt x="9825" y="15704"/>
                  <a:pt x="9825" y="15704"/>
                </a:cubicBezTo>
                <a:close/>
                <a:moveTo>
                  <a:pt x="5891" y="6873"/>
                </a:moveTo>
                <a:cubicBezTo>
                  <a:pt x="5349" y="6873"/>
                  <a:pt x="4909" y="6434"/>
                  <a:pt x="4909" y="5891"/>
                </a:cubicBezTo>
                <a:cubicBezTo>
                  <a:pt x="4909" y="5349"/>
                  <a:pt x="5349" y="4909"/>
                  <a:pt x="5891" y="4909"/>
                </a:cubicBezTo>
                <a:cubicBezTo>
                  <a:pt x="6433" y="4909"/>
                  <a:pt x="6873" y="5349"/>
                  <a:pt x="6873" y="5891"/>
                </a:cubicBezTo>
                <a:cubicBezTo>
                  <a:pt x="6873" y="6434"/>
                  <a:pt x="6433" y="6873"/>
                  <a:pt x="5891" y="6873"/>
                </a:cubicBezTo>
                <a:moveTo>
                  <a:pt x="5891" y="3927"/>
                </a:moveTo>
                <a:cubicBezTo>
                  <a:pt x="4806" y="3927"/>
                  <a:pt x="3927" y="4806"/>
                  <a:pt x="3927" y="5891"/>
                </a:cubicBezTo>
                <a:cubicBezTo>
                  <a:pt x="3927" y="6975"/>
                  <a:pt x="4806" y="7855"/>
                  <a:pt x="5891" y="7855"/>
                </a:cubicBezTo>
                <a:cubicBezTo>
                  <a:pt x="6975" y="7855"/>
                  <a:pt x="7855" y="6975"/>
                  <a:pt x="7855" y="5891"/>
                </a:cubicBezTo>
                <a:cubicBezTo>
                  <a:pt x="7855" y="4806"/>
                  <a:pt x="6975" y="3927"/>
                  <a:pt x="5891" y="392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6" name="Shape 2976"/>
          <p:cNvSpPr/>
          <p:nvPr/>
        </p:nvSpPr>
        <p:spPr>
          <a:xfrm>
            <a:off x="13642646"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7" name="Shape 2977"/>
          <p:cNvSpPr/>
          <p:nvPr/>
        </p:nvSpPr>
        <p:spPr>
          <a:xfrm>
            <a:off x="14709168"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086" y="20524"/>
                </a:moveTo>
                <a:cubicBezTo>
                  <a:pt x="11664" y="20580"/>
                  <a:pt x="11237" y="20618"/>
                  <a:pt x="10800" y="20618"/>
                </a:cubicBezTo>
                <a:cubicBezTo>
                  <a:pt x="5377" y="20618"/>
                  <a:pt x="982" y="16223"/>
                  <a:pt x="982" y="10800"/>
                </a:cubicBezTo>
                <a:cubicBezTo>
                  <a:pt x="982" y="5378"/>
                  <a:pt x="5377" y="982"/>
                  <a:pt x="10800" y="982"/>
                </a:cubicBezTo>
                <a:cubicBezTo>
                  <a:pt x="11237" y="982"/>
                  <a:pt x="11665" y="1020"/>
                  <a:pt x="12086" y="1076"/>
                </a:cubicBezTo>
                <a:cubicBezTo>
                  <a:pt x="14339" y="3664"/>
                  <a:pt x="15709" y="7100"/>
                  <a:pt x="15709" y="10800"/>
                </a:cubicBezTo>
                <a:cubicBezTo>
                  <a:pt x="15709" y="14500"/>
                  <a:pt x="14339" y="17936"/>
                  <a:pt x="12086" y="20524"/>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8" name="Shape 2978"/>
          <p:cNvSpPr/>
          <p:nvPr/>
        </p:nvSpPr>
        <p:spPr>
          <a:xfrm>
            <a:off x="15775690"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0800" y="982"/>
                  <a:pt x="10800" y="20618"/>
                  <a:pt x="10800" y="20618"/>
                </a:cubicBezTo>
                <a:close/>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79" name="Shape 2979"/>
          <p:cNvSpPr/>
          <p:nvPr/>
        </p:nvSpPr>
        <p:spPr>
          <a:xfrm>
            <a:off x="16842213"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9570" y="20533"/>
                </a:moveTo>
                <a:cubicBezTo>
                  <a:pt x="4730" y="19927"/>
                  <a:pt x="982" y="15805"/>
                  <a:pt x="982" y="10800"/>
                </a:cubicBezTo>
                <a:cubicBezTo>
                  <a:pt x="982" y="5795"/>
                  <a:pt x="4730" y="1673"/>
                  <a:pt x="9570" y="1067"/>
                </a:cubicBezTo>
                <a:cubicBezTo>
                  <a:pt x="7282" y="3663"/>
                  <a:pt x="5891" y="7068"/>
                  <a:pt x="5891" y="10800"/>
                </a:cubicBezTo>
                <a:cubicBezTo>
                  <a:pt x="5891" y="14532"/>
                  <a:pt x="7282" y="17937"/>
                  <a:pt x="9570" y="20533"/>
                </a:cubicBezTo>
                <a:moveTo>
                  <a:pt x="10800" y="0"/>
                </a:moveTo>
                <a:cubicBezTo>
                  <a:pt x="4836" y="0"/>
                  <a:pt x="0" y="4835"/>
                  <a:pt x="0" y="10800"/>
                </a:cubicBezTo>
                <a:cubicBezTo>
                  <a:pt x="0" y="16765"/>
                  <a:pt x="4836"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80" name="Shape 2980"/>
          <p:cNvSpPr/>
          <p:nvPr/>
        </p:nvSpPr>
        <p:spPr>
          <a:xfrm>
            <a:off x="17908735" y="9354628"/>
            <a:ext cx="558655" cy="558655"/>
          </a:xfrm>
          <a:prstGeom prst="ellipse">
            <a:avLst/>
          </a:pr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81" name="Shape 2981"/>
          <p:cNvSpPr/>
          <p:nvPr/>
        </p:nvSpPr>
        <p:spPr>
          <a:xfrm>
            <a:off x="18975257"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2030" y="20533"/>
                </a:moveTo>
                <a:cubicBezTo>
                  <a:pt x="14318" y="17937"/>
                  <a:pt x="15709" y="14532"/>
                  <a:pt x="15709" y="10800"/>
                </a:cubicBezTo>
                <a:cubicBezTo>
                  <a:pt x="15709" y="7068"/>
                  <a:pt x="14318" y="3663"/>
                  <a:pt x="12030" y="1067"/>
                </a:cubicBezTo>
                <a:cubicBezTo>
                  <a:pt x="16870" y="1673"/>
                  <a:pt x="20618" y="5795"/>
                  <a:pt x="20618" y="10800"/>
                </a:cubicBezTo>
                <a:cubicBezTo>
                  <a:pt x="20618" y="15805"/>
                  <a:pt x="16870" y="19927"/>
                  <a:pt x="12030" y="20533"/>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82" name="Shape 2982"/>
          <p:cNvSpPr/>
          <p:nvPr/>
        </p:nvSpPr>
        <p:spPr>
          <a:xfrm>
            <a:off x="20041779"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lnTo>
                  <a:pt x="10800" y="982"/>
                </a:ln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83" name="Shape 2983"/>
          <p:cNvSpPr/>
          <p:nvPr/>
        </p:nvSpPr>
        <p:spPr>
          <a:xfrm>
            <a:off x="21108301" y="9354628"/>
            <a:ext cx="55865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10378" y="20618"/>
                  <a:pt x="9964" y="20583"/>
                  <a:pt x="9556" y="20531"/>
                </a:cubicBezTo>
                <a:cubicBezTo>
                  <a:pt x="7276" y="17937"/>
                  <a:pt x="5891" y="14524"/>
                  <a:pt x="5891" y="10800"/>
                </a:cubicBezTo>
                <a:cubicBezTo>
                  <a:pt x="5891" y="7076"/>
                  <a:pt x="7276" y="3663"/>
                  <a:pt x="9556" y="1069"/>
                </a:cubicBezTo>
                <a:cubicBezTo>
                  <a:pt x="9964" y="1017"/>
                  <a:pt x="10378" y="982"/>
                  <a:pt x="10800" y="982"/>
                </a:cubicBezTo>
                <a:cubicBezTo>
                  <a:pt x="16223" y="982"/>
                  <a:pt x="20618" y="5377"/>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84" name="Shape 2984"/>
          <p:cNvSpPr/>
          <p:nvPr/>
        </p:nvSpPr>
        <p:spPr>
          <a:xfrm>
            <a:off x="22327184" y="9354628"/>
            <a:ext cx="253935" cy="55865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6029" y="20618"/>
                  <a:pt x="2160" y="18860"/>
                  <a:pt x="2160" y="16691"/>
                </a:cubicBezTo>
                <a:cubicBezTo>
                  <a:pt x="2160" y="15238"/>
                  <a:pt x="3900" y="13973"/>
                  <a:pt x="6480" y="13293"/>
                </a:cubicBezTo>
                <a:lnTo>
                  <a:pt x="6480" y="2945"/>
                </a:lnTo>
                <a:cubicBezTo>
                  <a:pt x="6480" y="1861"/>
                  <a:pt x="8414" y="982"/>
                  <a:pt x="10800" y="982"/>
                </a:cubicBezTo>
                <a:cubicBezTo>
                  <a:pt x="13186" y="982"/>
                  <a:pt x="15120" y="1861"/>
                  <a:pt x="15120" y="2945"/>
                </a:cubicBezTo>
                <a:lnTo>
                  <a:pt x="15120" y="13293"/>
                </a:lnTo>
                <a:cubicBezTo>
                  <a:pt x="17700" y="13973"/>
                  <a:pt x="19440" y="15238"/>
                  <a:pt x="19440" y="16691"/>
                </a:cubicBezTo>
                <a:cubicBezTo>
                  <a:pt x="19440" y="18860"/>
                  <a:pt x="15571" y="20618"/>
                  <a:pt x="10800" y="20618"/>
                </a:cubicBezTo>
                <a:moveTo>
                  <a:pt x="17280" y="12770"/>
                </a:moveTo>
                <a:lnTo>
                  <a:pt x="17280" y="2945"/>
                </a:lnTo>
                <a:cubicBezTo>
                  <a:pt x="17280" y="1318"/>
                  <a:pt x="14378" y="0"/>
                  <a:pt x="10800" y="0"/>
                </a:cubicBezTo>
                <a:cubicBezTo>
                  <a:pt x="7221" y="0"/>
                  <a:pt x="4320" y="1318"/>
                  <a:pt x="4320" y="2945"/>
                </a:cubicBezTo>
                <a:lnTo>
                  <a:pt x="4320" y="12770"/>
                </a:lnTo>
                <a:cubicBezTo>
                  <a:pt x="1701" y="13666"/>
                  <a:pt x="0" y="15087"/>
                  <a:pt x="0" y="16691"/>
                </a:cubicBezTo>
                <a:cubicBezTo>
                  <a:pt x="0" y="19402"/>
                  <a:pt x="4835" y="21600"/>
                  <a:pt x="10800" y="21600"/>
                </a:cubicBezTo>
                <a:cubicBezTo>
                  <a:pt x="16763" y="21600"/>
                  <a:pt x="21600" y="19402"/>
                  <a:pt x="21600" y="16691"/>
                </a:cubicBezTo>
                <a:cubicBezTo>
                  <a:pt x="21600" y="15087"/>
                  <a:pt x="19899" y="13666"/>
                  <a:pt x="17280" y="12770"/>
                </a:cubicBezTo>
                <a:moveTo>
                  <a:pt x="12960" y="13917"/>
                </a:moveTo>
                <a:lnTo>
                  <a:pt x="12960" y="7855"/>
                </a:lnTo>
                <a:cubicBezTo>
                  <a:pt x="12960" y="7313"/>
                  <a:pt x="11992" y="6873"/>
                  <a:pt x="10800" y="6873"/>
                </a:cubicBezTo>
                <a:cubicBezTo>
                  <a:pt x="9608" y="6873"/>
                  <a:pt x="8640" y="7313"/>
                  <a:pt x="8640" y="7855"/>
                </a:cubicBezTo>
                <a:lnTo>
                  <a:pt x="8640" y="13917"/>
                </a:lnTo>
                <a:cubicBezTo>
                  <a:pt x="6126" y="14322"/>
                  <a:pt x="4320" y="15409"/>
                  <a:pt x="4320" y="16691"/>
                </a:cubicBezTo>
                <a:cubicBezTo>
                  <a:pt x="4320" y="18318"/>
                  <a:pt x="7221" y="19636"/>
                  <a:pt x="10800" y="19636"/>
                </a:cubicBezTo>
                <a:cubicBezTo>
                  <a:pt x="14378" y="19636"/>
                  <a:pt x="17280" y="18318"/>
                  <a:pt x="17280" y="16691"/>
                </a:cubicBezTo>
                <a:cubicBezTo>
                  <a:pt x="17280" y="15409"/>
                  <a:pt x="15475" y="14322"/>
                  <a:pt x="12960" y="13917"/>
                </a:cubicBezTo>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985" name="Shape 2985"/>
          <p:cNvSpPr/>
          <p:nvPr/>
        </p:nvSpPr>
        <p:spPr>
          <a:xfrm>
            <a:off x="11330248" y="8208637"/>
            <a:ext cx="1526943" cy="538341"/>
          </a:xfrm>
          <a:prstGeom prst="rect">
            <a:avLst/>
          </a:prstGeom>
          <a:ln w="12700">
            <a:miter lim="400000"/>
          </a:ln>
          <a:extLst>
            <a:ext uri="{C572A759-6A51-4108-AA02-DFA0A04FC94B}">
              <ma14:wrappingTextBoxFlag xmlns:ma14="http://schemas.microsoft.com/office/mac/drawingml/2011/main" val="1"/>
            </a:ext>
          </a:extLst>
        </p:spPr>
        <p:txBody>
          <a:bodyPr wrap="none" lIns="38090" tIns="38090" rIns="38090" bIns="38090" anchor="ctr">
            <a:spAutoFit/>
          </a:bodyPr>
          <a:lstStyle>
            <a:lvl1pPr algn="l">
              <a:defRPr sz="3000" b="1" cap="none" spc="-90">
                <a:solidFill>
                  <a:srgbClr val="1C1D21"/>
                </a:solidFill>
                <a:latin typeface="+mj-lt"/>
                <a:ea typeface="+mj-ea"/>
                <a:cs typeface="+mj-cs"/>
                <a:sym typeface="Karla"/>
              </a:defRPr>
            </a:lvl1pPr>
          </a:lstStyle>
          <a:p>
            <a:r>
              <a:rPr sz="2999" dirty="0">
                <a:latin typeface="Arial" charset="0"/>
              </a:rPr>
              <a:t>Weather</a:t>
            </a:r>
          </a:p>
        </p:txBody>
      </p:sp>
    </p:spTree>
    <p:extLst>
      <p:ext uri="{BB962C8B-B14F-4D97-AF65-F5344CB8AC3E}">
        <p14:creationId xmlns:p14="http://schemas.microsoft.com/office/powerpoint/2010/main" val="3495174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9" name="Freeform 199"/>
          <p:cNvSpPr>
            <a:spLocks noChangeArrowheads="1"/>
          </p:cNvSpPr>
          <p:nvPr/>
        </p:nvSpPr>
        <p:spPr bwMode="auto">
          <a:xfrm>
            <a:off x="1775548" y="9575901"/>
            <a:ext cx="621122" cy="542018"/>
          </a:xfrm>
          <a:custGeom>
            <a:avLst/>
            <a:gdLst>
              <a:gd name="T0" fmla="*/ 0 w 934"/>
              <a:gd name="T1" fmla="*/ 239 h 815"/>
              <a:gd name="T2" fmla="*/ 0 w 934"/>
              <a:gd name="T3" fmla="*/ 239 h 815"/>
              <a:gd name="T4" fmla="*/ 463 w 934"/>
              <a:gd name="T5" fmla="*/ 814 h 815"/>
              <a:gd name="T6" fmla="*/ 933 w 934"/>
              <a:gd name="T7" fmla="*/ 239 h 815"/>
              <a:gd name="T8" fmla="*/ 702 w 934"/>
              <a:gd name="T9" fmla="*/ 0 h 815"/>
              <a:gd name="T10" fmla="*/ 463 w 934"/>
              <a:gd name="T11" fmla="*/ 209 h 815"/>
              <a:gd name="T12" fmla="*/ 224 w 934"/>
              <a:gd name="T13" fmla="*/ 0 h 815"/>
              <a:gd name="T14" fmla="*/ 0 w 934"/>
              <a:gd name="T15" fmla="*/ 239 h 8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4" h="815">
                <a:moveTo>
                  <a:pt x="0" y="239"/>
                </a:moveTo>
                <a:lnTo>
                  <a:pt x="0" y="239"/>
                </a:lnTo>
                <a:cubicBezTo>
                  <a:pt x="0" y="537"/>
                  <a:pt x="463" y="814"/>
                  <a:pt x="463" y="814"/>
                </a:cubicBezTo>
                <a:cubicBezTo>
                  <a:pt x="463" y="814"/>
                  <a:pt x="933" y="537"/>
                  <a:pt x="933" y="239"/>
                </a:cubicBezTo>
                <a:cubicBezTo>
                  <a:pt x="933" y="119"/>
                  <a:pt x="844" y="0"/>
                  <a:pt x="702" y="0"/>
                </a:cubicBezTo>
                <a:cubicBezTo>
                  <a:pt x="583" y="0"/>
                  <a:pt x="463" y="90"/>
                  <a:pt x="463" y="209"/>
                </a:cubicBezTo>
                <a:cubicBezTo>
                  <a:pt x="463" y="90"/>
                  <a:pt x="351" y="0"/>
                  <a:pt x="224" y="0"/>
                </a:cubicBezTo>
                <a:cubicBezTo>
                  <a:pt x="90" y="0"/>
                  <a:pt x="0" y="119"/>
                  <a:pt x="0" y="23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20" name="Freeform 200"/>
          <p:cNvSpPr>
            <a:spLocks noChangeArrowheads="1"/>
          </p:cNvSpPr>
          <p:nvPr/>
        </p:nvSpPr>
        <p:spPr bwMode="auto">
          <a:xfrm>
            <a:off x="3140845" y="9534885"/>
            <a:ext cx="462912" cy="621122"/>
          </a:xfrm>
          <a:custGeom>
            <a:avLst/>
            <a:gdLst>
              <a:gd name="T0" fmla="*/ 351 w 695"/>
              <a:gd name="T1" fmla="*/ 934 h 935"/>
              <a:gd name="T2" fmla="*/ 694 w 695"/>
              <a:gd name="T3" fmla="*/ 463 h 935"/>
              <a:gd name="T4" fmla="*/ 351 w 695"/>
              <a:gd name="T5" fmla="*/ 0 h 935"/>
              <a:gd name="T6" fmla="*/ 0 w 695"/>
              <a:gd name="T7" fmla="*/ 463 h 935"/>
              <a:gd name="T8" fmla="*/ 351 w 695"/>
              <a:gd name="T9" fmla="*/ 934 h 935"/>
            </a:gdLst>
            <a:ahLst/>
            <a:cxnLst>
              <a:cxn ang="0">
                <a:pos x="T0" y="T1"/>
              </a:cxn>
              <a:cxn ang="0">
                <a:pos x="T2" y="T3"/>
              </a:cxn>
              <a:cxn ang="0">
                <a:pos x="T4" y="T5"/>
              </a:cxn>
              <a:cxn ang="0">
                <a:pos x="T6" y="T7"/>
              </a:cxn>
              <a:cxn ang="0">
                <a:pos x="T8" y="T9"/>
              </a:cxn>
            </a:cxnLst>
            <a:rect l="0" t="0" r="r" b="b"/>
            <a:pathLst>
              <a:path w="695" h="935">
                <a:moveTo>
                  <a:pt x="351" y="934"/>
                </a:moveTo>
                <a:lnTo>
                  <a:pt x="694" y="463"/>
                </a:lnTo>
                <a:lnTo>
                  <a:pt x="351" y="0"/>
                </a:lnTo>
                <a:lnTo>
                  <a:pt x="0" y="463"/>
                </a:lnTo>
                <a:lnTo>
                  <a:pt x="351" y="93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21" name="Freeform 201"/>
          <p:cNvSpPr>
            <a:spLocks noChangeArrowheads="1"/>
          </p:cNvSpPr>
          <p:nvPr/>
        </p:nvSpPr>
        <p:spPr bwMode="auto">
          <a:xfrm>
            <a:off x="4350861" y="9534885"/>
            <a:ext cx="580105" cy="621122"/>
          </a:xfrm>
          <a:custGeom>
            <a:avLst/>
            <a:gdLst>
              <a:gd name="T0" fmla="*/ 432 w 874"/>
              <a:gd name="T1" fmla="*/ 934 h 935"/>
              <a:gd name="T2" fmla="*/ 432 w 874"/>
              <a:gd name="T3" fmla="*/ 934 h 935"/>
              <a:gd name="T4" fmla="*/ 567 w 874"/>
              <a:gd name="T5" fmla="*/ 934 h 935"/>
              <a:gd name="T6" fmla="*/ 462 w 874"/>
              <a:gd name="T7" fmla="*/ 650 h 935"/>
              <a:gd name="T8" fmla="*/ 462 w 874"/>
              <a:gd name="T9" fmla="*/ 553 h 935"/>
              <a:gd name="T10" fmla="*/ 656 w 874"/>
              <a:gd name="T11" fmla="*/ 754 h 935"/>
              <a:gd name="T12" fmla="*/ 873 w 874"/>
              <a:gd name="T13" fmla="*/ 523 h 935"/>
              <a:gd name="T14" fmla="*/ 432 w 874"/>
              <a:gd name="T15" fmla="*/ 0 h 935"/>
              <a:gd name="T16" fmla="*/ 0 w 874"/>
              <a:gd name="T17" fmla="*/ 523 h 935"/>
              <a:gd name="T18" fmla="*/ 223 w 874"/>
              <a:gd name="T19" fmla="*/ 754 h 935"/>
              <a:gd name="T20" fmla="*/ 403 w 874"/>
              <a:gd name="T21" fmla="*/ 553 h 935"/>
              <a:gd name="T22" fmla="*/ 403 w 874"/>
              <a:gd name="T23" fmla="*/ 650 h 935"/>
              <a:gd name="T24" fmla="*/ 298 w 874"/>
              <a:gd name="T25" fmla="*/ 934 h 935"/>
              <a:gd name="T26" fmla="*/ 432 w 874"/>
              <a:gd name="T27" fmla="*/ 934 h 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74" h="935">
                <a:moveTo>
                  <a:pt x="432" y="934"/>
                </a:moveTo>
                <a:lnTo>
                  <a:pt x="432" y="934"/>
                </a:lnTo>
                <a:cubicBezTo>
                  <a:pt x="567" y="934"/>
                  <a:pt x="567" y="934"/>
                  <a:pt x="567" y="934"/>
                </a:cubicBezTo>
                <a:cubicBezTo>
                  <a:pt x="462" y="934"/>
                  <a:pt x="462" y="650"/>
                  <a:pt x="462" y="650"/>
                </a:cubicBezTo>
                <a:cubicBezTo>
                  <a:pt x="462" y="553"/>
                  <a:pt x="462" y="553"/>
                  <a:pt x="462" y="553"/>
                </a:cubicBezTo>
                <a:cubicBezTo>
                  <a:pt x="462" y="672"/>
                  <a:pt x="552" y="754"/>
                  <a:pt x="656" y="754"/>
                </a:cubicBezTo>
                <a:cubicBezTo>
                  <a:pt x="783" y="754"/>
                  <a:pt x="873" y="642"/>
                  <a:pt x="873" y="523"/>
                </a:cubicBezTo>
                <a:cubicBezTo>
                  <a:pt x="873" y="247"/>
                  <a:pt x="432" y="0"/>
                  <a:pt x="432" y="0"/>
                </a:cubicBezTo>
                <a:cubicBezTo>
                  <a:pt x="432" y="0"/>
                  <a:pt x="0" y="247"/>
                  <a:pt x="0" y="523"/>
                </a:cubicBezTo>
                <a:cubicBezTo>
                  <a:pt x="0" y="642"/>
                  <a:pt x="97" y="754"/>
                  <a:pt x="223" y="754"/>
                </a:cubicBezTo>
                <a:cubicBezTo>
                  <a:pt x="328" y="754"/>
                  <a:pt x="395" y="665"/>
                  <a:pt x="403" y="553"/>
                </a:cubicBezTo>
                <a:cubicBezTo>
                  <a:pt x="403" y="650"/>
                  <a:pt x="403" y="650"/>
                  <a:pt x="403" y="650"/>
                </a:cubicBezTo>
                <a:cubicBezTo>
                  <a:pt x="403" y="650"/>
                  <a:pt x="403" y="934"/>
                  <a:pt x="298" y="934"/>
                </a:cubicBezTo>
                <a:cubicBezTo>
                  <a:pt x="432" y="934"/>
                  <a:pt x="432" y="934"/>
                  <a:pt x="432" y="93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22" name="Freeform 202"/>
          <p:cNvSpPr>
            <a:spLocks noChangeArrowheads="1"/>
          </p:cNvSpPr>
          <p:nvPr/>
        </p:nvSpPr>
        <p:spPr bwMode="auto">
          <a:xfrm>
            <a:off x="5827489" y="9901113"/>
            <a:ext cx="90824" cy="254893"/>
          </a:xfrm>
          <a:custGeom>
            <a:avLst/>
            <a:gdLst>
              <a:gd name="T0" fmla="*/ 105 w 135"/>
              <a:gd name="T1" fmla="*/ 0 h 382"/>
              <a:gd name="T2" fmla="*/ 105 w 135"/>
              <a:gd name="T3" fmla="*/ 0 h 382"/>
              <a:gd name="T4" fmla="*/ 105 w 135"/>
              <a:gd name="T5" fmla="*/ 97 h 382"/>
              <a:gd name="T6" fmla="*/ 0 w 135"/>
              <a:gd name="T7" fmla="*/ 381 h 382"/>
              <a:gd name="T8" fmla="*/ 134 w 135"/>
              <a:gd name="T9" fmla="*/ 381 h 382"/>
            </a:gdLst>
            <a:ahLst/>
            <a:cxnLst>
              <a:cxn ang="0">
                <a:pos x="T0" y="T1"/>
              </a:cxn>
              <a:cxn ang="0">
                <a:pos x="T2" y="T3"/>
              </a:cxn>
              <a:cxn ang="0">
                <a:pos x="T4" y="T5"/>
              </a:cxn>
              <a:cxn ang="0">
                <a:pos x="T6" y="T7"/>
              </a:cxn>
              <a:cxn ang="0">
                <a:pos x="T8" y="T9"/>
              </a:cxn>
            </a:cxnLst>
            <a:rect l="0" t="0" r="r" b="b"/>
            <a:pathLst>
              <a:path w="135" h="382">
                <a:moveTo>
                  <a:pt x="105" y="0"/>
                </a:moveTo>
                <a:lnTo>
                  <a:pt x="105" y="0"/>
                </a:lnTo>
                <a:cubicBezTo>
                  <a:pt x="105" y="97"/>
                  <a:pt x="105" y="97"/>
                  <a:pt x="105" y="97"/>
                </a:cubicBezTo>
                <a:cubicBezTo>
                  <a:pt x="105" y="97"/>
                  <a:pt x="105" y="381"/>
                  <a:pt x="0" y="381"/>
                </a:cubicBezTo>
                <a:cubicBezTo>
                  <a:pt x="134" y="381"/>
                  <a:pt x="134" y="381"/>
                  <a:pt x="134" y="381"/>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23" name="Freeform 203"/>
          <p:cNvSpPr>
            <a:spLocks noChangeArrowheads="1"/>
          </p:cNvSpPr>
          <p:nvPr/>
        </p:nvSpPr>
        <p:spPr bwMode="auto">
          <a:xfrm>
            <a:off x="5918314" y="9901113"/>
            <a:ext cx="90826" cy="254893"/>
          </a:xfrm>
          <a:custGeom>
            <a:avLst/>
            <a:gdLst>
              <a:gd name="T0" fmla="*/ 0 w 136"/>
              <a:gd name="T1" fmla="*/ 381 h 382"/>
              <a:gd name="T2" fmla="*/ 0 w 136"/>
              <a:gd name="T3" fmla="*/ 381 h 382"/>
              <a:gd name="T4" fmla="*/ 135 w 136"/>
              <a:gd name="T5" fmla="*/ 381 h 382"/>
              <a:gd name="T6" fmla="*/ 30 w 136"/>
              <a:gd name="T7" fmla="*/ 97 h 382"/>
              <a:gd name="T8" fmla="*/ 30 w 136"/>
              <a:gd name="T9" fmla="*/ 0 h 382"/>
            </a:gdLst>
            <a:ahLst/>
            <a:cxnLst>
              <a:cxn ang="0">
                <a:pos x="T0" y="T1"/>
              </a:cxn>
              <a:cxn ang="0">
                <a:pos x="T2" y="T3"/>
              </a:cxn>
              <a:cxn ang="0">
                <a:pos x="T4" y="T5"/>
              </a:cxn>
              <a:cxn ang="0">
                <a:pos x="T6" y="T7"/>
              </a:cxn>
              <a:cxn ang="0">
                <a:pos x="T8" y="T9"/>
              </a:cxn>
            </a:cxnLst>
            <a:rect l="0" t="0" r="r" b="b"/>
            <a:pathLst>
              <a:path w="136" h="382">
                <a:moveTo>
                  <a:pt x="0" y="381"/>
                </a:moveTo>
                <a:lnTo>
                  <a:pt x="0" y="381"/>
                </a:lnTo>
                <a:cubicBezTo>
                  <a:pt x="135" y="381"/>
                  <a:pt x="135" y="381"/>
                  <a:pt x="135" y="381"/>
                </a:cubicBezTo>
                <a:cubicBezTo>
                  <a:pt x="30" y="381"/>
                  <a:pt x="30" y="97"/>
                  <a:pt x="30" y="97"/>
                </a:cubicBezTo>
                <a:cubicBezTo>
                  <a:pt x="30" y="0"/>
                  <a:pt x="30" y="0"/>
                  <a:pt x="3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24" name="Freeform 204"/>
          <p:cNvSpPr>
            <a:spLocks noChangeArrowheads="1"/>
          </p:cNvSpPr>
          <p:nvPr/>
        </p:nvSpPr>
        <p:spPr bwMode="auto">
          <a:xfrm>
            <a:off x="5604823" y="9555396"/>
            <a:ext cx="621122" cy="471699"/>
          </a:xfrm>
          <a:custGeom>
            <a:avLst/>
            <a:gdLst>
              <a:gd name="T0" fmla="*/ 500 w 934"/>
              <a:gd name="T1" fmla="*/ 523 h 710"/>
              <a:gd name="T2" fmla="*/ 500 w 934"/>
              <a:gd name="T3" fmla="*/ 523 h 710"/>
              <a:gd name="T4" fmla="*/ 731 w 934"/>
              <a:gd name="T5" fmla="*/ 709 h 710"/>
              <a:gd name="T6" fmla="*/ 933 w 934"/>
              <a:gd name="T7" fmla="*/ 508 h 710"/>
              <a:gd name="T8" fmla="*/ 731 w 934"/>
              <a:gd name="T9" fmla="*/ 306 h 710"/>
              <a:gd name="T10" fmla="*/ 620 w 934"/>
              <a:gd name="T11" fmla="*/ 336 h 710"/>
              <a:gd name="T12" fmla="*/ 672 w 934"/>
              <a:gd name="T13" fmla="*/ 202 h 710"/>
              <a:gd name="T14" fmla="*/ 470 w 934"/>
              <a:gd name="T15" fmla="*/ 0 h 710"/>
              <a:gd name="T16" fmla="*/ 269 w 934"/>
              <a:gd name="T17" fmla="*/ 202 h 710"/>
              <a:gd name="T18" fmla="*/ 313 w 934"/>
              <a:gd name="T19" fmla="*/ 336 h 710"/>
              <a:gd name="T20" fmla="*/ 209 w 934"/>
              <a:gd name="T21" fmla="*/ 306 h 710"/>
              <a:gd name="T22" fmla="*/ 0 w 934"/>
              <a:gd name="T23" fmla="*/ 508 h 710"/>
              <a:gd name="T24" fmla="*/ 209 w 934"/>
              <a:gd name="T25" fmla="*/ 709 h 710"/>
              <a:gd name="T26" fmla="*/ 441 w 934"/>
              <a:gd name="T27" fmla="*/ 523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34" h="710">
                <a:moveTo>
                  <a:pt x="500" y="523"/>
                </a:moveTo>
                <a:lnTo>
                  <a:pt x="500" y="523"/>
                </a:lnTo>
                <a:cubicBezTo>
                  <a:pt x="500" y="635"/>
                  <a:pt x="620" y="709"/>
                  <a:pt x="731" y="709"/>
                </a:cubicBezTo>
                <a:cubicBezTo>
                  <a:pt x="843" y="709"/>
                  <a:pt x="933" y="620"/>
                  <a:pt x="933" y="508"/>
                </a:cubicBezTo>
                <a:cubicBezTo>
                  <a:pt x="933" y="396"/>
                  <a:pt x="843" y="306"/>
                  <a:pt x="731" y="306"/>
                </a:cubicBezTo>
                <a:cubicBezTo>
                  <a:pt x="694" y="306"/>
                  <a:pt x="657" y="314"/>
                  <a:pt x="620" y="336"/>
                </a:cubicBezTo>
                <a:cubicBezTo>
                  <a:pt x="650" y="299"/>
                  <a:pt x="672" y="254"/>
                  <a:pt x="672" y="202"/>
                </a:cubicBezTo>
                <a:cubicBezTo>
                  <a:pt x="672" y="90"/>
                  <a:pt x="582" y="0"/>
                  <a:pt x="470" y="0"/>
                </a:cubicBezTo>
                <a:cubicBezTo>
                  <a:pt x="358" y="0"/>
                  <a:pt x="269" y="90"/>
                  <a:pt x="269" y="202"/>
                </a:cubicBezTo>
                <a:cubicBezTo>
                  <a:pt x="269" y="254"/>
                  <a:pt x="284" y="299"/>
                  <a:pt x="313" y="336"/>
                </a:cubicBezTo>
                <a:cubicBezTo>
                  <a:pt x="284" y="314"/>
                  <a:pt x="246" y="306"/>
                  <a:pt x="209" y="306"/>
                </a:cubicBezTo>
                <a:cubicBezTo>
                  <a:pt x="97" y="306"/>
                  <a:pt x="0" y="396"/>
                  <a:pt x="0" y="508"/>
                </a:cubicBezTo>
                <a:cubicBezTo>
                  <a:pt x="0" y="620"/>
                  <a:pt x="97" y="709"/>
                  <a:pt x="209" y="709"/>
                </a:cubicBezTo>
                <a:cubicBezTo>
                  <a:pt x="321" y="709"/>
                  <a:pt x="441" y="635"/>
                  <a:pt x="441" y="523"/>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25" name="Freeform 205"/>
          <p:cNvSpPr>
            <a:spLocks noChangeArrowheads="1"/>
          </p:cNvSpPr>
          <p:nvPr/>
        </p:nvSpPr>
        <p:spPr bwMode="auto">
          <a:xfrm>
            <a:off x="7034577" y="9575901"/>
            <a:ext cx="471699" cy="542018"/>
          </a:xfrm>
          <a:custGeom>
            <a:avLst/>
            <a:gdLst>
              <a:gd name="T0" fmla="*/ 418 w 710"/>
              <a:gd name="T1" fmla="*/ 814 h 815"/>
              <a:gd name="T2" fmla="*/ 0 w 710"/>
              <a:gd name="T3" fmla="*/ 605 h 815"/>
              <a:gd name="T4" fmla="*/ 298 w 710"/>
              <a:gd name="T5" fmla="*/ 0 h 815"/>
              <a:gd name="T6" fmla="*/ 709 w 710"/>
              <a:gd name="T7" fmla="*/ 209 h 815"/>
              <a:gd name="T8" fmla="*/ 418 w 710"/>
              <a:gd name="T9" fmla="*/ 814 h 815"/>
            </a:gdLst>
            <a:ahLst/>
            <a:cxnLst>
              <a:cxn ang="0">
                <a:pos x="T0" y="T1"/>
              </a:cxn>
              <a:cxn ang="0">
                <a:pos x="T2" y="T3"/>
              </a:cxn>
              <a:cxn ang="0">
                <a:pos x="T4" y="T5"/>
              </a:cxn>
              <a:cxn ang="0">
                <a:pos x="T6" y="T7"/>
              </a:cxn>
              <a:cxn ang="0">
                <a:pos x="T8" y="T9"/>
              </a:cxn>
            </a:cxnLst>
            <a:rect l="0" t="0" r="r" b="b"/>
            <a:pathLst>
              <a:path w="710" h="815">
                <a:moveTo>
                  <a:pt x="418" y="814"/>
                </a:moveTo>
                <a:lnTo>
                  <a:pt x="0" y="605"/>
                </a:lnTo>
                <a:lnTo>
                  <a:pt x="298" y="0"/>
                </a:lnTo>
                <a:lnTo>
                  <a:pt x="709" y="209"/>
                </a:lnTo>
                <a:lnTo>
                  <a:pt x="418" y="81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26" name="Freeform 206"/>
          <p:cNvSpPr>
            <a:spLocks noChangeArrowheads="1"/>
          </p:cNvSpPr>
          <p:nvPr/>
        </p:nvSpPr>
        <p:spPr bwMode="auto">
          <a:xfrm>
            <a:off x="6885153" y="9584692"/>
            <a:ext cx="307632" cy="530296"/>
          </a:xfrm>
          <a:custGeom>
            <a:avLst/>
            <a:gdLst>
              <a:gd name="T0" fmla="*/ 463 w 464"/>
              <a:gd name="T1" fmla="*/ 119 h 800"/>
              <a:gd name="T2" fmla="*/ 403 w 464"/>
              <a:gd name="T3" fmla="*/ 0 h 800"/>
              <a:gd name="T4" fmla="*/ 0 w 464"/>
              <a:gd name="T5" fmla="*/ 209 h 800"/>
              <a:gd name="T6" fmla="*/ 268 w 464"/>
              <a:gd name="T7" fmla="*/ 799 h 800"/>
              <a:gd name="T8" fmla="*/ 463 w 464"/>
              <a:gd name="T9" fmla="*/ 709 h 800"/>
            </a:gdLst>
            <a:ahLst/>
            <a:cxnLst>
              <a:cxn ang="0">
                <a:pos x="T0" y="T1"/>
              </a:cxn>
              <a:cxn ang="0">
                <a:pos x="T2" y="T3"/>
              </a:cxn>
              <a:cxn ang="0">
                <a:pos x="T4" y="T5"/>
              </a:cxn>
              <a:cxn ang="0">
                <a:pos x="T6" y="T7"/>
              </a:cxn>
              <a:cxn ang="0">
                <a:pos x="T8" y="T9"/>
              </a:cxn>
            </a:cxnLst>
            <a:rect l="0" t="0" r="r" b="b"/>
            <a:pathLst>
              <a:path w="464" h="800">
                <a:moveTo>
                  <a:pt x="463" y="119"/>
                </a:moveTo>
                <a:lnTo>
                  <a:pt x="403" y="0"/>
                </a:lnTo>
                <a:lnTo>
                  <a:pt x="0" y="209"/>
                </a:lnTo>
                <a:lnTo>
                  <a:pt x="268" y="799"/>
                </a:lnTo>
                <a:lnTo>
                  <a:pt x="463" y="70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27" name="Freeform 207"/>
          <p:cNvSpPr>
            <a:spLocks noChangeArrowheads="1"/>
          </p:cNvSpPr>
          <p:nvPr/>
        </p:nvSpPr>
        <p:spPr bwMode="auto">
          <a:xfrm>
            <a:off x="7213292" y="9763411"/>
            <a:ext cx="120124" cy="169930"/>
          </a:xfrm>
          <a:custGeom>
            <a:avLst/>
            <a:gdLst>
              <a:gd name="T0" fmla="*/ 14 w 180"/>
              <a:gd name="T1" fmla="*/ 253 h 254"/>
              <a:gd name="T2" fmla="*/ 179 w 180"/>
              <a:gd name="T3" fmla="*/ 179 h 254"/>
              <a:gd name="T4" fmla="*/ 164 w 180"/>
              <a:gd name="T5" fmla="*/ 0 h 254"/>
              <a:gd name="T6" fmla="*/ 0 w 180"/>
              <a:gd name="T7" fmla="*/ 74 h 254"/>
              <a:gd name="T8" fmla="*/ 14 w 180"/>
              <a:gd name="T9" fmla="*/ 253 h 254"/>
            </a:gdLst>
            <a:ahLst/>
            <a:cxnLst>
              <a:cxn ang="0">
                <a:pos x="T0" y="T1"/>
              </a:cxn>
              <a:cxn ang="0">
                <a:pos x="T2" y="T3"/>
              </a:cxn>
              <a:cxn ang="0">
                <a:pos x="T4" y="T5"/>
              </a:cxn>
              <a:cxn ang="0">
                <a:pos x="T6" y="T7"/>
              </a:cxn>
              <a:cxn ang="0">
                <a:pos x="T8" y="T9"/>
              </a:cxn>
            </a:cxnLst>
            <a:rect l="0" t="0" r="r" b="b"/>
            <a:pathLst>
              <a:path w="180" h="254">
                <a:moveTo>
                  <a:pt x="14" y="253"/>
                </a:moveTo>
                <a:lnTo>
                  <a:pt x="179" y="179"/>
                </a:lnTo>
                <a:lnTo>
                  <a:pt x="164" y="0"/>
                </a:lnTo>
                <a:lnTo>
                  <a:pt x="0" y="74"/>
                </a:lnTo>
                <a:lnTo>
                  <a:pt x="14" y="25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28" name="Line 208"/>
          <p:cNvSpPr>
            <a:spLocks noChangeShapeType="1"/>
          </p:cNvSpPr>
          <p:nvPr/>
        </p:nvSpPr>
        <p:spPr bwMode="auto">
          <a:xfrm flipH="1">
            <a:off x="7239663" y="9613990"/>
            <a:ext cx="14647"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29" name="Line 209"/>
          <p:cNvSpPr>
            <a:spLocks noChangeShapeType="1"/>
          </p:cNvSpPr>
          <p:nvPr/>
        </p:nvSpPr>
        <p:spPr bwMode="auto">
          <a:xfrm flipH="1" flipV="1">
            <a:off x="6932032" y="9731184"/>
            <a:ext cx="14649" cy="2636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0" name="Line 210"/>
          <p:cNvSpPr>
            <a:spLocks noChangeShapeType="1"/>
          </p:cNvSpPr>
          <p:nvPr/>
        </p:nvSpPr>
        <p:spPr bwMode="auto">
          <a:xfrm flipH="1">
            <a:off x="7289469" y="10056394"/>
            <a:ext cx="14649" cy="2050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1" name="Freeform 211"/>
          <p:cNvSpPr>
            <a:spLocks noChangeArrowheads="1"/>
          </p:cNvSpPr>
          <p:nvPr/>
        </p:nvSpPr>
        <p:spPr bwMode="auto">
          <a:xfrm>
            <a:off x="8311977" y="9575901"/>
            <a:ext cx="465841" cy="542018"/>
          </a:xfrm>
          <a:custGeom>
            <a:avLst/>
            <a:gdLst>
              <a:gd name="T0" fmla="*/ 418 w 702"/>
              <a:gd name="T1" fmla="*/ 814 h 815"/>
              <a:gd name="T2" fmla="*/ 0 w 702"/>
              <a:gd name="T3" fmla="*/ 605 h 815"/>
              <a:gd name="T4" fmla="*/ 298 w 702"/>
              <a:gd name="T5" fmla="*/ 0 h 815"/>
              <a:gd name="T6" fmla="*/ 701 w 702"/>
              <a:gd name="T7" fmla="*/ 209 h 815"/>
              <a:gd name="T8" fmla="*/ 418 w 702"/>
              <a:gd name="T9" fmla="*/ 814 h 815"/>
            </a:gdLst>
            <a:ahLst/>
            <a:cxnLst>
              <a:cxn ang="0">
                <a:pos x="T0" y="T1"/>
              </a:cxn>
              <a:cxn ang="0">
                <a:pos x="T2" y="T3"/>
              </a:cxn>
              <a:cxn ang="0">
                <a:pos x="T4" y="T5"/>
              </a:cxn>
              <a:cxn ang="0">
                <a:pos x="T6" y="T7"/>
              </a:cxn>
              <a:cxn ang="0">
                <a:pos x="T8" y="T9"/>
              </a:cxn>
            </a:cxnLst>
            <a:rect l="0" t="0" r="r" b="b"/>
            <a:pathLst>
              <a:path w="702" h="815">
                <a:moveTo>
                  <a:pt x="418" y="814"/>
                </a:moveTo>
                <a:lnTo>
                  <a:pt x="0" y="605"/>
                </a:lnTo>
                <a:lnTo>
                  <a:pt x="298" y="0"/>
                </a:lnTo>
                <a:lnTo>
                  <a:pt x="701" y="209"/>
                </a:lnTo>
                <a:lnTo>
                  <a:pt x="418" y="81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32" name="Freeform 212"/>
          <p:cNvSpPr>
            <a:spLocks noChangeArrowheads="1"/>
          </p:cNvSpPr>
          <p:nvPr/>
        </p:nvSpPr>
        <p:spPr bwMode="auto">
          <a:xfrm>
            <a:off x="8156697" y="9584692"/>
            <a:ext cx="313492" cy="530296"/>
          </a:xfrm>
          <a:custGeom>
            <a:avLst/>
            <a:gdLst>
              <a:gd name="T0" fmla="*/ 470 w 471"/>
              <a:gd name="T1" fmla="*/ 119 h 800"/>
              <a:gd name="T2" fmla="*/ 411 w 471"/>
              <a:gd name="T3" fmla="*/ 0 h 800"/>
              <a:gd name="T4" fmla="*/ 0 w 471"/>
              <a:gd name="T5" fmla="*/ 209 h 800"/>
              <a:gd name="T6" fmla="*/ 276 w 471"/>
              <a:gd name="T7" fmla="*/ 799 h 800"/>
              <a:gd name="T8" fmla="*/ 470 w 471"/>
              <a:gd name="T9" fmla="*/ 709 h 800"/>
            </a:gdLst>
            <a:ahLst/>
            <a:cxnLst>
              <a:cxn ang="0">
                <a:pos x="T0" y="T1"/>
              </a:cxn>
              <a:cxn ang="0">
                <a:pos x="T2" y="T3"/>
              </a:cxn>
              <a:cxn ang="0">
                <a:pos x="T4" y="T5"/>
              </a:cxn>
              <a:cxn ang="0">
                <a:pos x="T6" y="T7"/>
              </a:cxn>
              <a:cxn ang="0">
                <a:pos x="T8" y="T9"/>
              </a:cxn>
            </a:cxnLst>
            <a:rect l="0" t="0" r="r" b="b"/>
            <a:pathLst>
              <a:path w="471" h="800">
                <a:moveTo>
                  <a:pt x="470" y="119"/>
                </a:moveTo>
                <a:lnTo>
                  <a:pt x="411" y="0"/>
                </a:lnTo>
                <a:lnTo>
                  <a:pt x="0" y="209"/>
                </a:lnTo>
                <a:lnTo>
                  <a:pt x="276" y="799"/>
                </a:lnTo>
                <a:lnTo>
                  <a:pt x="470" y="70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3" name="Line 213"/>
          <p:cNvSpPr>
            <a:spLocks noChangeShapeType="1"/>
          </p:cNvSpPr>
          <p:nvPr/>
        </p:nvSpPr>
        <p:spPr bwMode="auto">
          <a:xfrm flipH="1">
            <a:off x="8517065" y="9613990"/>
            <a:ext cx="14647"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4" name="Line 214"/>
          <p:cNvSpPr>
            <a:spLocks noChangeShapeType="1"/>
          </p:cNvSpPr>
          <p:nvPr/>
        </p:nvSpPr>
        <p:spPr bwMode="auto">
          <a:xfrm flipH="1" flipV="1">
            <a:off x="8206504" y="9731184"/>
            <a:ext cx="14647" cy="2636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5" name="Line 215"/>
          <p:cNvSpPr>
            <a:spLocks noChangeShapeType="1"/>
          </p:cNvSpPr>
          <p:nvPr/>
        </p:nvSpPr>
        <p:spPr bwMode="auto">
          <a:xfrm flipH="1">
            <a:off x="8566871" y="10056394"/>
            <a:ext cx="14649" cy="2050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6" name="Freeform 216"/>
          <p:cNvSpPr>
            <a:spLocks noChangeArrowheads="1"/>
          </p:cNvSpPr>
          <p:nvPr/>
        </p:nvSpPr>
        <p:spPr bwMode="auto">
          <a:xfrm>
            <a:off x="8449678" y="9742902"/>
            <a:ext cx="213877" cy="184577"/>
          </a:xfrm>
          <a:custGeom>
            <a:avLst/>
            <a:gdLst>
              <a:gd name="T0" fmla="*/ 44 w 322"/>
              <a:gd name="T1" fmla="*/ 45 h 277"/>
              <a:gd name="T2" fmla="*/ 44 w 322"/>
              <a:gd name="T3" fmla="*/ 45 h 277"/>
              <a:gd name="T4" fmla="*/ 89 w 322"/>
              <a:gd name="T5" fmla="*/ 269 h 277"/>
              <a:gd name="T6" fmla="*/ 298 w 322"/>
              <a:gd name="T7" fmla="*/ 194 h 277"/>
              <a:gd name="T8" fmla="*/ 283 w 322"/>
              <a:gd name="T9" fmla="*/ 89 h 277"/>
              <a:gd name="T10" fmla="*/ 179 w 322"/>
              <a:gd name="T11" fmla="*/ 104 h 277"/>
              <a:gd name="T12" fmla="*/ 149 w 322"/>
              <a:gd name="T13" fmla="*/ 15 h 277"/>
              <a:gd name="T14" fmla="*/ 44 w 322"/>
              <a:gd name="T15" fmla="*/ 45 h 2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277">
                <a:moveTo>
                  <a:pt x="44" y="45"/>
                </a:moveTo>
                <a:lnTo>
                  <a:pt x="44" y="45"/>
                </a:lnTo>
                <a:cubicBezTo>
                  <a:pt x="0" y="127"/>
                  <a:pt x="89" y="269"/>
                  <a:pt x="89" y="269"/>
                </a:cubicBezTo>
                <a:cubicBezTo>
                  <a:pt x="89" y="269"/>
                  <a:pt x="253" y="276"/>
                  <a:pt x="298" y="194"/>
                </a:cubicBezTo>
                <a:cubicBezTo>
                  <a:pt x="313" y="164"/>
                  <a:pt x="321" y="112"/>
                  <a:pt x="283" y="89"/>
                </a:cubicBezTo>
                <a:cubicBezTo>
                  <a:pt x="253" y="74"/>
                  <a:pt x="194" y="74"/>
                  <a:pt x="179" y="104"/>
                </a:cubicBezTo>
                <a:cubicBezTo>
                  <a:pt x="194" y="74"/>
                  <a:pt x="179" y="37"/>
                  <a:pt x="149" y="15"/>
                </a:cubicBezTo>
                <a:cubicBezTo>
                  <a:pt x="112" y="0"/>
                  <a:pt x="59" y="15"/>
                  <a:pt x="44" y="4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8" name="Group 7"/>
          <p:cNvGrpSpPr/>
          <p:nvPr/>
        </p:nvGrpSpPr>
        <p:grpSpPr>
          <a:xfrm>
            <a:off x="1775548" y="1990598"/>
            <a:ext cx="621122" cy="372086"/>
            <a:chOff x="1775548" y="1990598"/>
            <a:chExt cx="621122" cy="372086"/>
          </a:xfrm>
        </p:grpSpPr>
        <p:sp>
          <p:nvSpPr>
            <p:cNvPr id="5346" name="Freeform 226"/>
            <p:cNvSpPr>
              <a:spLocks noChangeArrowheads="1"/>
            </p:cNvSpPr>
            <p:nvPr/>
          </p:nvSpPr>
          <p:spPr bwMode="auto">
            <a:xfrm>
              <a:off x="1775548" y="1990598"/>
              <a:ext cx="621122" cy="372086"/>
            </a:xfrm>
            <a:custGeom>
              <a:avLst/>
              <a:gdLst>
                <a:gd name="T0" fmla="*/ 933 w 934"/>
                <a:gd name="T1" fmla="*/ 559 h 560"/>
                <a:gd name="T2" fmla="*/ 0 w 934"/>
                <a:gd name="T3" fmla="*/ 559 h 560"/>
                <a:gd name="T4" fmla="*/ 0 w 934"/>
                <a:gd name="T5" fmla="*/ 0 h 560"/>
                <a:gd name="T6" fmla="*/ 933 w 934"/>
                <a:gd name="T7" fmla="*/ 0 h 560"/>
                <a:gd name="T8" fmla="*/ 933 w 934"/>
                <a:gd name="T9" fmla="*/ 559 h 560"/>
              </a:gdLst>
              <a:ahLst/>
              <a:cxnLst>
                <a:cxn ang="0">
                  <a:pos x="T0" y="T1"/>
                </a:cxn>
                <a:cxn ang="0">
                  <a:pos x="T2" y="T3"/>
                </a:cxn>
                <a:cxn ang="0">
                  <a:pos x="T4" y="T5"/>
                </a:cxn>
                <a:cxn ang="0">
                  <a:pos x="T6" y="T7"/>
                </a:cxn>
                <a:cxn ang="0">
                  <a:pos x="T8" y="T9"/>
                </a:cxn>
              </a:cxnLst>
              <a:rect l="0" t="0" r="r" b="b"/>
              <a:pathLst>
                <a:path w="934" h="560">
                  <a:moveTo>
                    <a:pt x="933" y="559"/>
                  </a:moveTo>
                  <a:lnTo>
                    <a:pt x="0" y="559"/>
                  </a:lnTo>
                  <a:lnTo>
                    <a:pt x="0" y="0"/>
                  </a:lnTo>
                  <a:lnTo>
                    <a:pt x="933" y="0"/>
                  </a:lnTo>
                  <a:lnTo>
                    <a:pt x="933" y="5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47" name="Freeform 227"/>
            <p:cNvSpPr>
              <a:spLocks noChangeArrowheads="1"/>
            </p:cNvSpPr>
            <p:nvPr/>
          </p:nvSpPr>
          <p:spPr bwMode="auto">
            <a:xfrm>
              <a:off x="1775548" y="1990598"/>
              <a:ext cx="621122" cy="199228"/>
            </a:xfrm>
            <a:custGeom>
              <a:avLst/>
              <a:gdLst>
                <a:gd name="T0" fmla="*/ 0 w 934"/>
                <a:gd name="T1" fmla="*/ 0 h 299"/>
                <a:gd name="T2" fmla="*/ 463 w 934"/>
                <a:gd name="T3" fmla="*/ 298 h 299"/>
                <a:gd name="T4" fmla="*/ 933 w 934"/>
                <a:gd name="T5" fmla="*/ 0 h 299"/>
              </a:gdLst>
              <a:ahLst/>
              <a:cxnLst>
                <a:cxn ang="0">
                  <a:pos x="T0" y="T1"/>
                </a:cxn>
                <a:cxn ang="0">
                  <a:pos x="T2" y="T3"/>
                </a:cxn>
                <a:cxn ang="0">
                  <a:pos x="T4" y="T5"/>
                </a:cxn>
              </a:cxnLst>
              <a:rect l="0" t="0" r="r" b="b"/>
              <a:pathLst>
                <a:path w="934" h="299">
                  <a:moveTo>
                    <a:pt x="0" y="0"/>
                  </a:moveTo>
                  <a:lnTo>
                    <a:pt x="463" y="298"/>
                  </a:lnTo>
                  <a:lnTo>
                    <a:pt x="933"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9" name="Group 8"/>
          <p:cNvGrpSpPr/>
          <p:nvPr/>
        </p:nvGrpSpPr>
        <p:grpSpPr>
          <a:xfrm>
            <a:off x="3050021" y="1873405"/>
            <a:ext cx="621122" cy="621122"/>
            <a:chOff x="3050021" y="1873405"/>
            <a:chExt cx="621122" cy="621122"/>
          </a:xfrm>
        </p:grpSpPr>
        <p:sp>
          <p:nvSpPr>
            <p:cNvPr id="5348" name="Freeform 228"/>
            <p:cNvSpPr>
              <a:spLocks noChangeArrowheads="1"/>
            </p:cNvSpPr>
            <p:nvPr/>
          </p:nvSpPr>
          <p:spPr bwMode="auto">
            <a:xfrm>
              <a:off x="3050021" y="2119511"/>
              <a:ext cx="621122" cy="193368"/>
            </a:xfrm>
            <a:custGeom>
              <a:avLst/>
              <a:gdLst>
                <a:gd name="T0" fmla="*/ 0 w 934"/>
                <a:gd name="T1" fmla="*/ 0 h 292"/>
                <a:gd name="T2" fmla="*/ 470 w 934"/>
                <a:gd name="T3" fmla="*/ 291 h 292"/>
                <a:gd name="T4" fmla="*/ 933 w 934"/>
                <a:gd name="T5" fmla="*/ 0 h 292"/>
              </a:gdLst>
              <a:ahLst/>
              <a:cxnLst>
                <a:cxn ang="0">
                  <a:pos x="T0" y="T1"/>
                </a:cxn>
                <a:cxn ang="0">
                  <a:pos x="T2" y="T3"/>
                </a:cxn>
                <a:cxn ang="0">
                  <a:pos x="T4" y="T5"/>
                </a:cxn>
              </a:cxnLst>
              <a:rect l="0" t="0" r="r" b="b"/>
              <a:pathLst>
                <a:path w="934" h="292">
                  <a:moveTo>
                    <a:pt x="0" y="0"/>
                  </a:moveTo>
                  <a:lnTo>
                    <a:pt x="470" y="291"/>
                  </a:lnTo>
                  <a:lnTo>
                    <a:pt x="933"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49" name="Freeform 229"/>
            <p:cNvSpPr>
              <a:spLocks noChangeArrowheads="1"/>
            </p:cNvSpPr>
            <p:nvPr/>
          </p:nvSpPr>
          <p:spPr bwMode="auto">
            <a:xfrm>
              <a:off x="3050021" y="2081422"/>
              <a:ext cx="621122" cy="413105"/>
            </a:xfrm>
            <a:custGeom>
              <a:avLst/>
              <a:gdLst>
                <a:gd name="T0" fmla="*/ 156 w 934"/>
                <a:gd name="T1" fmla="*/ 0 h 620"/>
                <a:gd name="T2" fmla="*/ 0 w 934"/>
                <a:gd name="T3" fmla="*/ 60 h 620"/>
                <a:gd name="T4" fmla="*/ 0 w 934"/>
                <a:gd name="T5" fmla="*/ 619 h 620"/>
                <a:gd name="T6" fmla="*/ 933 w 934"/>
                <a:gd name="T7" fmla="*/ 619 h 620"/>
                <a:gd name="T8" fmla="*/ 933 w 934"/>
                <a:gd name="T9" fmla="*/ 60 h 620"/>
                <a:gd name="T10" fmla="*/ 933 w 934"/>
                <a:gd name="T11" fmla="*/ 60 h 620"/>
                <a:gd name="T12" fmla="*/ 776 w 934"/>
                <a:gd name="T13" fmla="*/ 0 h 620"/>
              </a:gdLst>
              <a:ahLst/>
              <a:cxnLst>
                <a:cxn ang="0">
                  <a:pos x="T0" y="T1"/>
                </a:cxn>
                <a:cxn ang="0">
                  <a:pos x="T2" y="T3"/>
                </a:cxn>
                <a:cxn ang="0">
                  <a:pos x="T4" y="T5"/>
                </a:cxn>
                <a:cxn ang="0">
                  <a:pos x="T6" y="T7"/>
                </a:cxn>
                <a:cxn ang="0">
                  <a:pos x="T8" y="T9"/>
                </a:cxn>
                <a:cxn ang="0">
                  <a:pos x="T10" y="T11"/>
                </a:cxn>
                <a:cxn ang="0">
                  <a:pos x="T12" y="T13"/>
                </a:cxn>
              </a:cxnLst>
              <a:rect l="0" t="0" r="r" b="b"/>
              <a:pathLst>
                <a:path w="934" h="620">
                  <a:moveTo>
                    <a:pt x="156" y="0"/>
                  </a:moveTo>
                  <a:lnTo>
                    <a:pt x="0" y="60"/>
                  </a:lnTo>
                  <a:lnTo>
                    <a:pt x="0" y="619"/>
                  </a:lnTo>
                  <a:lnTo>
                    <a:pt x="933" y="619"/>
                  </a:lnTo>
                  <a:lnTo>
                    <a:pt x="933" y="60"/>
                  </a:lnTo>
                  <a:lnTo>
                    <a:pt x="933" y="60"/>
                  </a:lnTo>
                  <a:lnTo>
                    <a:pt x="776"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50" name="Freeform 230"/>
            <p:cNvSpPr>
              <a:spLocks noChangeArrowheads="1"/>
            </p:cNvSpPr>
            <p:nvPr/>
          </p:nvSpPr>
          <p:spPr bwMode="auto">
            <a:xfrm>
              <a:off x="3155494" y="1873405"/>
              <a:ext cx="416034" cy="307630"/>
            </a:xfrm>
            <a:custGeom>
              <a:avLst/>
              <a:gdLst>
                <a:gd name="T0" fmla="*/ 0 w 628"/>
                <a:gd name="T1" fmla="*/ 463 h 464"/>
                <a:gd name="T2" fmla="*/ 0 w 628"/>
                <a:gd name="T3" fmla="*/ 0 h 464"/>
                <a:gd name="T4" fmla="*/ 627 w 628"/>
                <a:gd name="T5" fmla="*/ 0 h 464"/>
                <a:gd name="T6" fmla="*/ 627 w 628"/>
                <a:gd name="T7" fmla="*/ 463 h 464"/>
              </a:gdLst>
              <a:ahLst/>
              <a:cxnLst>
                <a:cxn ang="0">
                  <a:pos x="T0" y="T1"/>
                </a:cxn>
                <a:cxn ang="0">
                  <a:pos x="T2" y="T3"/>
                </a:cxn>
                <a:cxn ang="0">
                  <a:pos x="T4" y="T5"/>
                </a:cxn>
                <a:cxn ang="0">
                  <a:pos x="T6" y="T7"/>
                </a:cxn>
              </a:cxnLst>
              <a:rect l="0" t="0" r="r" b="b"/>
              <a:pathLst>
                <a:path w="628" h="464">
                  <a:moveTo>
                    <a:pt x="0" y="463"/>
                  </a:moveTo>
                  <a:lnTo>
                    <a:pt x="0" y="0"/>
                  </a:lnTo>
                  <a:lnTo>
                    <a:pt x="627" y="0"/>
                  </a:lnTo>
                  <a:lnTo>
                    <a:pt x="627" y="463"/>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0" name="Group 9"/>
          <p:cNvGrpSpPr/>
          <p:nvPr/>
        </p:nvGrpSpPr>
        <p:grpSpPr>
          <a:xfrm>
            <a:off x="4330350" y="1873405"/>
            <a:ext cx="621122" cy="621122"/>
            <a:chOff x="4330350" y="1873405"/>
            <a:chExt cx="621122" cy="621122"/>
          </a:xfrm>
        </p:grpSpPr>
        <p:sp>
          <p:nvSpPr>
            <p:cNvPr id="5351" name="Line 231"/>
            <p:cNvSpPr>
              <a:spLocks noChangeShapeType="1"/>
            </p:cNvSpPr>
            <p:nvPr/>
          </p:nvSpPr>
          <p:spPr bwMode="auto">
            <a:xfrm>
              <a:off x="4676071" y="1952509"/>
              <a:ext cx="9082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52" name="Line 232"/>
            <p:cNvSpPr>
              <a:spLocks noChangeShapeType="1"/>
            </p:cNvSpPr>
            <p:nvPr/>
          </p:nvSpPr>
          <p:spPr bwMode="auto">
            <a:xfrm>
              <a:off x="4509070" y="2031616"/>
              <a:ext cx="25782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53" name="Line 233"/>
            <p:cNvSpPr>
              <a:spLocks noChangeShapeType="1"/>
            </p:cNvSpPr>
            <p:nvPr/>
          </p:nvSpPr>
          <p:spPr bwMode="auto">
            <a:xfrm>
              <a:off x="4509070" y="2110718"/>
              <a:ext cx="25782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54" name="Freeform 234"/>
            <p:cNvSpPr>
              <a:spLocks noChangeArrowheads="1"/>
            </p:cNvSpPr>
            <p:nvPr/>
          </p:nvSpPr>
          <p:spPr bwMode="auto">
            <a:xfrm>
              <a:off x="4330350" y="2119511"/>
              <a:ext cx="621122" cy="193368"/>
            </a:xfrm>
            <a:custGeom>
              <a:avLst/>
              <a:gdLst>
                <a:gd name="T0" fmla="*/ 0 w 935"/>
                <a:gd name="T1" fmla="*/ 0 h 292"/>
                <a:gd name="T2" fmla="*/ 463 w 935"/>
                <a:gd name="T3" fmla="*/ 291 h 292"/>
                <a:gd name="T4" fmla="*/ 934 w 935"/>
                <a:gd name="T5" fmla="*/ 0 h 292"/>
              </a:gdLst>
              <a:ahLst/>
              <a:cxnLst>
                <a:cxn ang="0">
                  <a:pos x="T0" y="T1"/>
                </a:cxn>
                <a:cxn ang="0">
                  <a:pos x="T2" y="T3"/>
                </a:cxn>
                <a:cxn ang="0">
                  <a:pos x="T4" y="T5"/>
                </a:cxn>
              </a:cxnLst>
              <a:rect l="0" t="0" r="r" b="b"/>
              <a:pathLst>
                <a:path w="935" h="292">
                  <a:moveTo>
                    <a:pt x="0" y="0"/>
                  </a:moveTo>
                  <a:lnTo>
                    <a:pt x="463" y="291"/>
                  </a:lnTo>
                  <a:lnTo>
                    <a:pt x="934"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55" name="Freeform 235"/>
            <p:cNvSpPr>
              <a:spLocks noChangeArrowheads="1"/>
            </p:cNvSpPr>
            <p:nvPr/>
          </p:nvSpPr>
          <p:spPr bwMode="auto">
            <a:xfrm>
              <a:off x="4330350" y="2081422"/>
              <a:ext cx="621122" cy="413105"/>
            </a:xfrm>
            <a:custGeom>
              <a:avLst/>
              <a:gdLst>
                <a:gd name="T0" fmla="*/ 157 w 935"/>
                <a:gd name="T1" fmla="*/ 0 h 620"/>
                <a:gd name="T2" fmla="*/ 0 w 935"/>
                <a:gd name="T3" fmla="*/ 60 h 620"/>
                <a:gd name="T4" fmla="*/ 0 w 935"/>
                <a:gd name="T5" fmla="*/ 619 h 620"/>
                <a:gd name="T6" fmla="*/ 934 w 935"/>
                <a:gd name="T7" fmla="*/ 619 h 620"/>
                <a:gd name="T8" fmla="*/ 934 w 935"/>
                <a:gd name="T9" fmla="*/ 60 h 620"/>
                <a:gd name="T10" fmla="*/ 934 w 935"/>
                <a:gd name="T11" fmla="*/ 60 h 620"/>
                <a:gd name="T12" fmla="*/ 777 w 935"/>
                <a:gd name="T13" fmla="*/ 0 h 620"/>
              </a:gdLst>
              <a:ahLst/>
              <a:cxnLst>
                <a:cxn ang="0">
                  <a:pos x="T0" y="T1"/>
                </a:cxn>
                <a:cxn ang="0">
                  <a:pos x="T2" y="T3"/>
                </a:cxn>
                <a:cxn ang="0">
                  <a:pos x="T4" y="T5"/>
                </a:cxn>
                <a:cxn ang="0">
                  <a:pos x="T6" y="T7"/>
                </a:cxn>
                <a:cxn ang="0">
                  <a:pos x="T8" y="T9"/>
                </a:cxn>
                <a:cxn ang="0">
                  <a:pos x="T10" y="T11"/>
                </a:cxn>
                <a:cxn ang="0">
                  <a:pos x="T12" y="T13"/>
                </a:cxn>
              </a:cxnLst>
              <a:rect l="0" t="0" r="r" b="b"/>
              <a:pathLst>
                <a:path w="935" h="620">
                  <a:moveTo>
                    <a:pt x="157" y="0"/>
                  </a:moveTo>
                  <a:lnTo>
                    <a:pt x="0" y="60"/>
                  </a:lnTo>
                  <a:lnTo>
                    <a:pt x="0" y="619"/>
                  </a:lnTo>
                  <a:lnTo>
                    <a:pt x="934" y="619"/>
                  </a:lnTo>
                  <a:lnTo>
                    <a:pt x="934" y="60"/>
                  </a:lnTo>
                  <a:lnTo>
                    <a:pt x="934" y="60"/>
                  </a:lnTo>
                  <a:lnTo>
                    <a:pt x="777"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56" name="Freeform 236"/>
            <p:cNvSpPr>
              <a:spLocks noChangeArrowheads="1"/>
            </p:cNvSpPr>
            <p:nvPr/>
          </p:nvSpPr>
          <p:spPr bwMode="auto">
            <a:xfrm>
              <a:off x="4429965" y="1873405"/>
              <a:ext cx="421894" cy="307630"/>
            </a:xfrm>
            <a:custGeom>
              <a:avLst/>
              <a:gdLst>
                <a:gd name="T0" fmla="*/ 0 w 635"/>
                <a:gd name="T1" fmla="*/ 463 h 464"/>
                <a:gd name="T2" fmla="*/ 0 w 635"/>
                <a:gd name="T3" fmla="*/ 0 h 464"/>
                <a:gd name="T4" fmla="*/ 634 w 635"/>
                <a:gd name="T5" fmla="*/ 0 h 464"/>
                <a:gd name="T6" fmla="*/ 634 w 635"/>
                <a:gd name="T7" fmla="*/ 463 h 464"/>
              </a:gdLst>
              <a:ahLst/>
              <a:cxnLst>
                <a:cxn ang="0">
                  <a:pos x="T0" y="T1"/>
                </a:cxn>
                <a:cxn ang="0">
                  <a:pos x="T2" y="T3"/>
                </a:cxn>
                <a:cxn ang="0">
                  <a:pos x="T4" y="T5"/>
                </a:cxn>
                <a:cxn ang="0">
                  <a:pos x="T6" y="T7"/>
                </a:cxn>
              </a:cxnLst>
              <a:rect l="0" t="0" r="r" b="b"/>
              <a:pathLst>
                <a:path w="635" h="464">
                  <a:moveTo>
                    <a:pt x="0" y="463"/>
                  </a:moveTo>
                  <a:lnTo>
                    <a:pt x="0" y="0"/>
                  </a:lnTo>
                  <a:lnTo>
                    <a:pt x="634" y="0"/>
                  </a:lnTo>
                  <a:lnTo>
                    <a:pt x="634" y="463"/>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1" name="Group 10"/>
          <p:cNvGrpSpPr/>
          <p:nvPr/>
        </p:nvGrpSpPr>
        <p:grpSpPr>
          <a:xfrm>
            <a:off x="5604824" y="1952509"/>
            <a:ext cx="618191" cy="410176"/>
            <a:chOff x="5604824" y="1952509"/>
            <a:chExt cx="618191" cy="410176"/>
          </a:xfrm>
        </p:grpSpPr>
        <p:sp>
          <p:nvSpPr>
            <p:cNvPr id="5357" name="Freeform 237"/>
            <p:cNvSpPr>
              <a:spLocks noChangeArrowheads="1"/>
            </p:cNvSpPr>
            <p:nvPr/>
          </p:nvSpPr>
          <p:spPr bwMode="auto">
            <a:xfrm>
              <a:off x="5604824" y="2040404"/>
              <a:ext cx="521509" cy="322281"/>
            </a:xfrm>
            <a:custGeom>
              <a:avLst/>
              <a:gdLst>
                <a:gd name="T0" fmla="*/ 784 w 785"/>
                <a:gd name="T1" fmla="*/ 485 h 486"/>
                <a:gd name="T2" fmla="*/ 0 w 785"/>
                <a:gd name="T3" fmla="*/ 485 h 486"/>
                <a:gd name="T4" fmla="*/ 0 w 785"/>
                <a:gd name="T5" fmla="*/ 0 h 486"/>
                <a:gd name="T6" fmla="*/ 784 w 785"/>
                <a:gd name="T7" fmla="*/ 0 h 486"/>
                <a:gd name="T8" fmla="*/ 784 w 785"/>
                <a:gd name="T9" fmla="*/ 485 h 486"/>
              </a:gdLst>
              <a:ahLst/>
              <a:cxnLst>
                <a:cxn ang="0">
                  <a:pos x="T0" y="T1"/>
                </a:cxn>
                <a:cxn ang="0">
                  <a:pos x="T2" y="T3"/>
                </a:cxn>
                <a:cxn ang="0">
                  <a:pos x="T4" y="T5"/>
                </a:cxn>
                <a:cxn ang="0">
                  <a:pos x="T6" y="T7"/>
                </a:cxn>
                <a:cxn ang="0">
                  <a:pos x="T8" y="T9"/>
                </a:cxn>
              </a:cxnLst>
              <a:rect l="0" t="0" r="r" b="b"/>
              <a:pathLst>
                <a:path w="785" h="486">
                  <a:moveTo>
                    <a:pt x="784" y="485"/>
                  </a:moveTo>
                  <a:lnTo>
                    <a:pt x="0" y="485"/>
                  </a:lnTo>
                  <a:lnTo>
                    <a:pt x="0" y="0"/>
                  </a:lnTo>
                  <a:lnTo>
                    <a:pt x="784" y="0"/>
                  </a:lnTo>
                  <a:lnTo>
                    <a:pt x="784" y="48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58" name="Freeform 238"/>
            <p:cNvSpPr>
              <a:spLocks noChangeArrowheads="1"/>
            </p:cNvSpPr>
            <p:nvPr/>
          </p:nvSpPr>
          <p:spPr bwMode="auto">
            <a:xfrm>
              <a:off x="5692719" y="1952509"/>
              <a:ext cx="530296" cy="319352"/>
            </a:xfrm>
            <a:custGeom>
              <a:avLst/>
              <a:gdLst>
                <a:gd name="T0" fmla="*/ 0 w 800"/>
                <a:gd name="T1" fmla="*/ 104 h 479"/>
                <a:gd name="T2" fmla="*/ 0 w 800"/>
                <a:gd name="T3" fmla="*/ 0 h 479"/>
                <a:gd name="T4" fmla="*/ 799 w 800"/>
                <a:gd name="T5" fmla="*/ 0 h 479"/>
                <a:gd name="T6" fmla="*/ 799 w 800"/>
                <a:gd name="T7" fmla="*/ 478 h 479"/>
                <a:gd name="T8" fmla="*/ 680 w 800"/>
                <a:gd name="T9" fmla="*/ 478 h 479"/>
              </a:gdLst>
              <a:ahLst/>
              <a:cxnLst>
                <a:cxn ang="0">
                  <a:pos x="T0" y="T1"/>
                </a:cxn>
                <a:cxn ang="0">
                  <a:pos x="T2" y="T3"/>
                </a:cxn>
                <a:cxn ang="0">
                  <a:pos x="T4" y="T5"/>
                </a:cxn>
                <a:cxn ang="0">
                  <a:pos x="T6" y="T7"/>
                </a:cxn>
                <a:cxn ang="0">
                  <a:pos x="T8" y="T9"/>
                </a:cxn>
              </a:cxnLst>
              <a:rect l="0" t="0" r="r" b="b"/>
              <a:pathLst>
                <a:path w="800" h="479">
                  <a:moveTo>
                    <a:pt x="0" y="104"/>
                  </a:moveTo>
                  <a:lnTo>
                    <a:pt x="0" y="0"/>
                  </a:lnTo>
                  <a:lnTo>
                    <a:pt x="799" y="0"/>
                  </a:lnTo>
                  <a:lnTo>
                    <a:pt x="799" y="478"/>
                  </a:lnTo>
                  <a:lnTo>
                    <a:pt x="680" y="47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59" name="Freeform 239"/>
            <p:cNvSpPr>
              <a:spLocks noChangeArrowheads="1"/>
            </p:cNvSpPr>
            <p:nvPr/>
          </p:nvSpPr>
          <p:spPr bwMode="auto">
            <a:xfrm>
              <a:off x="5604824" y="2040404"/>
              <a:ext cx="521509" cy="149422"/>
            </a:xfrm>
            <a:custGeom>
              <a:avLst/>
              <a:gdLst>
                <a:gd name="T0" fmla="*/ 0 w 785"/>
                <a:gd name="T1" fmla="*/ 0 h 225"/>
                <a:gd name="T2" fmla="*/ 396 w 785"/>
                <a:gd name="T3" fmla="*/ 224 h 225"/>
                <a:gd name="T4" fmla="*/ 784 w 785"/>
                <a:gd name="T5" fmla="*/ 0 h 225"/>
              </a:gdLst>
              <a:ahLst/>
              <a:cxnLst>
                <a:cxn ang="0">
                  <a:pos x="T0" y="T1"/>
                </a:cxn>
                <a:cxn ang="0">
                  <a:pos x="T2" y="T3"/>
                </a:cxn>
                <a:cxn ang="0">
                  <a:pos x="T4" y="T5"/>
                </a:cxn>
              </a:cxnLst>
              <a:rect l="0" t="0" r="r" b="b"/>
              <a:pathLst>
                <a:path w="785" h="225">
                  <a:moveTo>
                    <a:pt x="0" y="0"/>
                  </a:moveTo>
                  <a:lnTo>
                    <a:pt x="396" y="224"/>
                  </a:lnTo>
                  <a:lnTo>
                    <a:pt x="784"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2" name="Group 11"/>
          <p:cNvGrpSpPr/>
          <p:nvPr/>
        </p:nvGrpSpPr>
        <p:grpSpPr>
          <a:xfrm>
            <a:off x="6885153" y="1990598"/>
            <a:ext cx="621122" cy="413103"/>
            <a:chOff x="6885153" y="1990598"/>
            <a:chExt cx="621122" cy="413103"/>
          </a:xfrm>
        </p:grpSpPr>
        <p:sp>
          <p:nvSpPr>
            <p:cNvPr id="5360" name="Freeform 240"/>
            <p:cNvSpPr>
              <a:spLocks noChangeArrowheads="1"/>
            </p:cNvSpPr>
            <p:nvPr/>
          </p:nvSpPr>
          <p:spPr bwMode="auto">
            <a:xfrm>
              <a:off x="6885153" y="1990598"/>
              <a:ext cx="621122" cy="413103"/>
            </a:xfrm>
            <a:custGeom>
              <a:avLst/>
              <a:gdLst>
                <a:gd name="T0" fmla="*/ 933 w 934"/>
                <a:gd name="T1" fmla="*/ 619 h 620"/>
                <a:gd name="T2" fmla="*/ 0 w 934"/>
                <a:gd name="T3" fmla="*/ 619 h 620"/>
                <a:gd name="T4" fmla="*/ 0 w 934"/>
                <a:gd name="T5" fmla="*/ 0 h 620"/>
                <a:gd name="T6" fmla="*/ 933 w 934"/>
                <a:gd name="T7" fmla="*/ 0 h 620"/>
                <a:gd name="T8" fmla="*/ 933 w 934"/>
                <a:gd name="T9" fmla="*/ 619 h 620"/>
              </a:gdLst>
              <a:ahLst/>
              <a:cxnLst>
                <a:cxn ang="0">
                  <a:pos x="T0" y="T1"/>
                </a:cxn>
                <a:cxn ang="0">
                  <a:pos x="T2" y="T3"/>
                </a:cxn>
                <a:cxn ang="0">
                  <a:pos x="T4" y="T5"/>
                </a:cxn>
                <a:cxn ang="0">
                  <a:pos x="T6" y="T7"/>
                </a:cxn>
                <a:cxn ang="0">
                  <a:pos x="T8" y="T9"/>
                </a:cxn>
              </a:cxnLst>
              <a:rect l="0" t="0" r="r" b="b"/>
              <a:pathLst>
                <a:path w="934" h="620">
                  <a:moveTo>
                    <a:pt x="933" y="619"/>
                  </a:moveTo>
                  <a:lnTo>
                    <a:pt x="0" y="619"/>
                  </a:lnTo>
                  <a:lnTo>
                    <a:pt x="0" y="0"/>
                  </a:lnTo>
                  <a:lnTo>
                    <a:pt x="933" y="0"/>
                  </a:lnTo>
                  <a:lnTo>
                    <a:pt x="933" y="61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61" name="Freeform 241"/>
            <p:cNvSpPr>
              <a:spLocks noChangeArrowheads="1"/>
            </p:cNvSpPr>
            <p:nvPr/>
          </p:nvSpPr>
          <p:spPr bwMode="auto">
            <a:xfrm>
              <a:off x="7359784" y="2052124"/>
              <a:ext cx="84966" cy="99613"/>
            </a:xfrm>
            <a:custGeom>
              <a:avLst/>
              <a:gdLst>
                <a:gd name="T0" fmla="*/ 127 w 128"/>
                <a:gd name="T1" fmla="*/ 149 h 150"/>
                <a:gd name="T2" fmla="*/ 0 w 128"/>
                <a:gd name="T3" fmla="*/ 149 h 150"/>
                <a:gd name="T4" fmla="*/ 0 w 128"/>
                <a:gd name="T5" fmla="*/ 0 h 150"/>
                <a:gd name="T6" fmla="*/ 127 w 128"/>
                <a:gd name="T7" fmla="*/ 0 h 150"/>
                <a:gd name="T8" fmla="*/ 127 w 128"/>
                <a:gd name="T9" fmla="*/ 149 h 150"/>
              </a:gdLst>
              <a:ahLst/>
              <a:cxnLst>
                <a:cxn ang="0">
                  <a:pos x="T0" y="T1"/>
                </a:cxn>
                <a:cxn ang="0">
                  <a:pos x="T2" y="T3"/>
                </a:cxn>
                <a:cxn ang="0">
                  <a:pos x="T4" y="T5"/>
                </a:cxn>
                <a:cxn ang="0">
                  <a:pos x="T6" y="T7"/>
                </a:cxn>
                <a:cxn ang="0">
                  <a:pos x="T8" y="T9"/>
                </a:cxn>
              </a:cxnLst>
              <a:rect l="0" t="0" r="r" b="b"/>
              <a:pathLst>
                <a:path w="128" h="150">
                  <a:moveTo>
                    <a:pt x="127" y="149"/>
                  </a:moveTo>
                  <a:lnTo>
                    <a:pt x="0" y="149"/>
                  </a:lnTo>
                  <a:lnTo>
                    <a:pt x="0" y="0"/>
                  </a:lnTo>
                  <a:lnTo>
                    <a:pt x="127" y="0"/>
                  </a:lnTo>
                  <a:lnTo>
                    <a:pt x="127" y="14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62" name="Line 242"/>
            <p:cNvSpPr>
              <a:spLocks noChangeShapeType="1"/>
            </p:cNvSpPr>
            <p:nvPr/>
          </p:nvSpPr>
          <p:spPr bwMode="auto">
            <a:xfrm>
              <a:off x="7260171" y="2040404"/>
              <a:ext cx="2931" cy="31349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63" name="Line 243"/>
            <p:cNvSpPr>
              <a:spLocks noChangeShapeType="1"/>
            </p:cNvSpPr>
            <p:nvPr/>
          </p:nvSpPr>
          <p:spPr bwMode="auto">
            <a:xfrm>
              <a:off x="6934963" y="2069702"/>
              <a:ext cx="278332"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64" name="Line 244"/>
            <p:cNvSpPr>
              <a:spLocks noChangeShapeType="1"/>
            </p:cNvSpPr>
            <p:nvPr/>
          </p:nvSpPr>
          <p:spPr bwMode="auto">
            <a:xfrm>
              <a:off x="6934963" y="2131229"/>
              <a:ext cx="237315"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65" name="Line 245"/>
            <p:cNvSpPr>
              <a:spLocks noChangeShapeType="1"/>
            </p:cNvSpPr>
            <p:nvPr/>
          </p:nvSpPr>
          <p:spPr bwMode="auto">
            <a:xfrm>
              <a:off x="6934961" y="2189826"/>
              <a:ext cx="25782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3" name="Group 12"/>
          <p:cNvGrpSpPr/>
          <p:nvPr/>
        </p:nvGrpSpPr>
        <p:grpSpPr>
          <a:xfrm>
            <a:off x="8156695" y="1973018"/>
            <a:ext cx="624053" cy="430685"/>
            <a:chOff x="8156695" y="1973018"/>
            <a:chExt cx="624053" cy="430685"/>
          </a:xfrm>
        </p:grpSpPr>
        <p:sp>
          <p:nvSpPr>
            <p:cNvPr id="5366" name="Freeform 246"/>
            <p:cNvSpPr>
              <a:spLocks noChangeArrowheads="1"/>
            </p:cNvSpPr>
            <p:nvPr/>
          </p:nvSpPr>
          <p:spPr bwMode="auto">
            <a:xfrm>
              <a:off x="8156695" y="2060915"/>
              <a:ext cx="530298" cy="342788"/>
            </a:xfrm>
            <a:custGeom>
              <a:avLst/>
              <a:gdLst>
                <a:gd name="T0" fmla="*/ 799 w 800"/>
                <a:gd name="T1" fmla="*/ 515 h 516"/>
                <a:gd name="T2" fmla="*/ 0 w 800"/>
                <a:gd name="T3" fmla="*/ 515 h 516"/>
                <a:gd name="T4" fmla="*/ 0 w 800"/>
                <a:gd name="T5" fmla="*/ 0 h 516"/>
                <a:gd name="T6" fmla="*/ 799 w 800"/>
                <a:gd name="T7" fmla="*/ 0 h 516"/>
                <a:gd name="T8" fmla="*/ 799 w 800"/>
                <a:gd name="T9" fmla="*/ 515 h 516"/>
              </a:gdLst>
              <a:ahLst/>
              <a:cxnLst>
                <a:cxn ang="0">
                  <a:pos x="T0" y="T1"/>
                </a:cxn>
                <a:cxn ang="0">
                  <a:pos x="T2" y="T3"/>
                </a:cxn>
                <a:cxn ang="0">
                  <a:pos x="T4" y="T5"/>
                </a:cxn>
                <a:cxn ang="0">
                  <a:pos x="T6" y="T7"/>
                </a:cxn>
                <a:cxn ang="0">
                  <a:pos x="T8" y="T9"/>
                </a:cxn>
              </a:cxnLst>
              <a:rect l="0" t="0" r="r" b="b"/>
              <a:pathLst>
                <a:path w="800" h="516">
                  <a:moveTo>
                    <a:pt x="799" y="515"/>
                  </a:moveTo>
                  <a:lnTo>
                    <a:pt x="0" y="515"/>
                  </a:lnTo>
                  <a:lnTo>
                    <a:pt x="0" y="0"/>
                  </a:lnTo>
                  <a:lnTo>
                    <a:pt x="799" y="0"/>
                  </a:lnTo>
                  <a:lnTo>
                    <a:pt x="799" y="51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67" name="Freeform 247"/>
            <p:cNvSpPr>
              <a:spLocks noChangeArrowheads="1"/>
            </p:cNvSpPr>
            <p:nvPr/>
          </p:nvSpPr>
          <p:spPr bwMode="auto">
            <a:xfrm>
              <a:off x="8253381" y="1973018"/>
              <a:ext cx="527367" cy="336928"/>
            </a:xfrm>
            <a:custGeom>
              <a:avLst/>
              <a:gdLst>
                <a:gd name="T0" fmla="*/ 0 w 792"/>
                <a:gd name="T1" fmla="*/ 89 h 508"/>
                <a:gd name="T2" fmla="*/ 0 w 792"/>
                <a:gd name="T3" fmla="*/ 0 h 508"/>
                <a:gd name="T4" fmla="*/ 791 w 792"/>
                <a:gd name="T5" fmla="*/ 0 h 508"/>
                <a:gd name="T6" fmla="*/ 791 w 792"/>
                <a:gd name="T7" fmla="*/ 507 h 508"/>
                <a:gd name="T8" fmla="*/ 702 w 792"/>
                <a:gd name="T9" fmla="*/ 507 h 508"/>
              </a:gdLst>
              <a:ahLst/>
              <a:cxnLst>
                <a:cxn ang="0">
                  <a:pos x="T0" y="T1"/>
                </a:cxn>
                <a:cxn ang="0">
                  <a:pos x="T2" y="T3"/>
                </a:cxn>
                <a:cxn ang="0">
                  <a:pos x="T4" y="T5"/>
                </a:cxn>
                <a:cxn ang="0">
                  <a:pos x="T6" y="T7"/>
                </a:cxn>
                <a:cxn ang="0">
                  <a:pos x="T8" y="T9"/>
                </a:cxn>
              </a:cxnLst>
              <a:rect l="0" t="0" r="r" b="b"/>
              <a:pathLst>
                <a:path w="792" h="508">
                  <a:moveTo>
                    <a:pt x="0" y="89"/>
                  </a:moveTo>
                  <a:lnTo>
                    <a:pt x="0" y="0"/>
                  </a:lnTo>
                  <a:lnTo>
                    <a:pt x="791" y="0"/>
                  </a:lnTo>
                  <a:lnTo>
                    <a:pt x="791" y="507"/>
                  </a:lnTo>
                  <a:lnTo>
                    <a:pt x="702" y="50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68" name="Freeform 248"/>
            <p:cNvSpPr>
              <a:spLocks noChangeArrowheads="1"/>
            </p:cNvSpPr>
            <p:nvPr/>
          </p:nvSpPr>
          <p:spPr bwMode="auto">
            <a:xfrm>
              <a:off x="8569802" y="2110720"/>
              <a:ext cx="70317" cy="79106"/>
            </a:xfrm>
            <a:custGeom>
              <a:avLst/>
              <a:gdLst>
                <a:gd name="T0" fmla="*/ 104 w 105"/>
                <a:gd name="T1" fmla="*/ 119 h 120"/>
                <a:gd name="T2" fmla="*/ 0 w 105"/>
                <a:gd name="T3" fmla="*/ 119 h 120"/>
                <a:gd name="T4" fmla="*/ 0 w 105"/>
                <a:gd name="T5" fmla="*/ 0 h 120"/>
                <a:gd name="T6" fmla="*/ 104 w 105"/>
                <a:gd name="T7" fmla="*/ 0 h 120"/>
                <a:gd name="T8" fmla="*/ 104 w 105"/>
                <a:gd name="T9" fmla="*/ 119 h 120"/>
              </a:gdLst>
              <a:ahLst/>
              <a:cxnLst>
                <a:cxn ang="0">
                  <a:pos x="T0" y="T1"/>
                </a:cxn>
                <a:cxn ang="0">
                  <a:pos x="T2" y="T3"/>
                </a:cxn>
                <a:cxn ang="0">
                  <a:pos x="T4" y="T5"/>
                </a:cxn>
                <a:cxn ang="0">
                  <a:pos x="T6" y="T7"/>
                </a:cxn>
                <a:cxn ang="0">
                  <a:pos x="T8" y="T9"/>
                </a:cxn>
              </a:cxnLst>
              <a:rect l="0" t="0" r="r" b="b"/>
              <a:pathLst>
                <a:path w="105" h="120">
                  <a:moveTo>
                    <a:pt x="104" y="119"/>
                  </a:moveTo>
                  <a:lnTo>
                    <a:pt x="0" y="119"/>
                  </a:lnTo>
                  <a:lnTo>
                    <a:pt x="0" y="0"/>
                  </a:lnTo>
                  <a:lnTo>
                    <a:pt x="104" y="0"/>
                  </a:lnTo>
                  <a:lnTo>
                    <a:pt x="104" y="11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69" name="Line 249"/>
            <p:cNvSpPr>
              <a:spLocks noChangeShapeType="1"/>
            </p:cNvSpPr>
            <p:nvPr/>
          </p:nvSpPr>
          <p:spPr bwMode="auto">
            <a:xfrm>
              <a:off x="8478976" y="2101931"/>
              <a:ext cx="2931" cy="26368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0" name="Line 250"/>
            <p:cNvSpPr>
              <a:spLocks noChangeShapeType="1"/>
            </p:cNvSpPr>
            <p:nvPr/>
          </p:nvSpPr>
          <p:spPr bwMode="auto">
            <a:xfrm>
              <a:off x="8197715" y="2131229"/>
              <a:ext cx="243175"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1" name="Line 251"/>
            <p:cNvSpPr>
              <a:spLocks noChangeShapeType="1"/>
            </p:cNvSpPr>
            <p:nvPr/>
          </p:nvSpPr>
          <p:spPr bwMode="auto">
            <a:xfrm>
              <a:off x="8197713" y="2181035"/>
              <a:ext cx="21387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2" name="Line 252"/>
            <p:cNvSpPr>
              <a:spLocks noChangeShapeType="1"/>
            </p:cNvSpPr>
            <p:nvPr/>
          </p:nvSpPr>
          <p:spPr bwMode="auto">
            <a:xfrm>
              <a:off x="8197713" y="2230844"/>
              <a:ext cx="22266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4" name="Group 13"/>
          <p:cNvGrpSpPr/>
          <p:nvPr/>
        </p:nvGrpSpPr>
        <p:grpSpPr>
          <a:xfrm>
            <a:off x="9527853" y="1873405"/>
            <a:ext cx="442403" cy="618191"/>
            <a:chOff x="9527853" y="1873405"/>
            <a:chExt cx="442403" cy="618191"/>
          </a:xfrm>
        </p:grpSpPr>
        <p:sp>
          <p:nvSpPr>
            <p:cNvPr id="5373" name="Freeform 253"/>
            <p:cNvSpPr>
              <a:spLocks noChangeArrowheads="1"/>
            </p:cNvSpPr>
            <p:nvPr/>
          </p:nvSpPr>
          <p:spPr bwMode="auto">
            <a:xfrm>
              <a:off x="9674343" y="1873405"/>
              <a:ext cx="140631" cy="70317"/>
            </a:xfrm>
            <a:custGeom>
              <a:avLst/>
              <a:gdLst>
                <a:gd name="T0" fmla="*/ 0 w 210"/>
                <a:gd name="T1" fmla="*/ 105 h 106"/>
                <a:gd name="T2" fmla="*/ 0 w 210"/>
                <a:gd name="T3" fmla="*/ 0 h 106"/>
                <a:gd name="T4" fmla="*/ 209 w 210"/>
                <a:gd name="T5" fmla="*/ 0 h 106"/>
                <a:gd name="T6" fmla="*/ 209 w 210"/>
                <a:gd name="T7" fmla="*/ 105 h 106"/>
              </a:gdLst>
              <a:ahLst/>
              <a:cxnLst>
                <a:cxn ang="0">
                  <a:pos x="T0" y="T1"/>
                </a:cxn>
                <a:cxn ang="0">
                  <a:pos x="T2" y="T3"/>
                </a:cxn>
                <a:cxn ang="0">
                  <a:pos x="T4" y="T5"/>
                </a:cxn>
                <a:cxn ang="0">
                  <a:pos x="T6" y="T7"/>
                </a:cxn>
              </a:cxnLst>
              <a:rect l="0" t="0" r="r" b="b"/>
              <a:pathLst>
                <a:path w="210" h="106">
                  <a:moveTo>
                    <a:pt x="0" y="105"/>
                  </a:moveTo>
                  <a:lnTo>
                    <a:pt x="0" y="0"/>
                  </a:lnTo>
                  <a:lnTo>
                    <a:pt x="209" y="0"/>
                  </a:lnTo>
                  <a:lnTo>
                    <a:pt x="209" y="10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4" name="Freeform 254"/>
            <p:cNvSpPr>
              <a:spLocks noChangeArrowheads="1"/>
            </p:cNvSpPr>
            <p:nvPr/>
          </p:nvSpPr>
          <p:spPr bwMode="auto">
            <a:xfrm>
              <a:off x="9565941" y="1961300"/>
              <a:ext cx="363297" cy="530296"/>
            </a:xfrm>
            <a:custGeom>
              <a:avLst/>
              <a:gdLst>
                <a:gd name="T0" fmla="*/ 0 w 546"/>
                <a:gd name="T1" fmla="*/ 0 h 799"/>
                <a:gd name="T2" fmla="*/ 0 w 546"/>
                <a:gd name="T3" fmla="*/ 798 h 799"/>
                <a:gd name="T4" fmla="*/ 545 w 546"/>
                <a:gd name="T5" fmla="*/ 798 h 799"/>
                <a:gd name="T6" fmla="*/ 545 w 546"/>
                <a:gd name="T7" fmla="*/ 0 h 799"/>
              </a:gdLst>
              <a:ahLst/>
              <a:cxnLst>
                <a:cxn ang="0">
                  <a:pos x="T0" y="T1"/>
                </a:cxn>
                <a:cxn ang="0">
                  <a:pos x="T2" y="T3"/>
                </a:cxn>
                <a:cxn ang="0">
                  <a:pos x="T4" y="T5"/>
                </a:cxn>
                <a:cxn ang="0">
                  <a:pos x="T6" y="T7"/>
                </a:cxn>
              </a:cxnLst>
              <a:rect l="0" t="0" r="r" b="b"/>
              <a:pathLst>
                <a:path w="546" h="799">
                  <a:moveTo>
                    <a:pt x="0" y="0"/>
                  </a:moveTo>
                  <a:lnTo>
                    <a:pt x="0" y="798"/>
                  </a:lnTo>
                  <a:lnTo>
                    <a:pt x="545" y="798"/>
                  </a:lnTo>
                  <a:lnTo>
                    <a:pt x="545"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5" name="Line 255"/>
            <p:cNvSpPr>
              <a:spLocks noChangeShapeType="1"/>
            </p:cNvSpPr>
            <p:nvPr/>
          </p:nvSpPr>
          <p:spPr bwMode="auto">
            <a:xfrm>
              <a:off x="9686061" y="2060915"/>
              <a:ext cx="2931" cy="34278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6" name="Line 256"/>
            <p:cNvSpPr>
              <a:spLocks noChangeShapeType="1"/>
            </p:cNvSpPr>
            <p:nvPr/>
          </p:nvSpPr>
          <p:spPr bwMode="auto">
            <a:xfrm>
              <a:off x="9806187" y="2060915"/>
              <a:ext cx="2929" cy="34278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7" name="Line 257"/>
            <p:cNvSpPr>
              <a:spLocks noChangeShapeType="1"/>
            </p:cNvSpPr>
            <p:nvPr/>
          </p:nvSpPr>
          <p:spPr bwMode="auto">
            <a:xfrm>
              <a:off x="9527853" y="1952509"/>
              <a:ext cx="442403"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5" name="Group 14"/>
          <p:cNvGrpSpPr/>
          <p:nvPr/>
        </p:nvGrpSpPr>
        <p:grpSpPr>
          <a:xfrm>
            <a:off x="10805253" y="1873405"/>
            <a:ext cx="436545" cy="618191"/>
            <a:chOff x="10805253" y="1873405"/>
            <a:chExt cx="436545" cy="618191"/>
          </a:xfrm>
        </p:grpSpPr>
        <p:sp>
          <p:nvSpPr>
            <p:cNvPr id="5378" name="Freeform 258"/>
            <p:cNvSpPr>
              <a:spLocks noChangeArrowheads="1"/>
            </p:cNvSpPr>
            <p:nvPr/>
          </p:nvSpPr>
          <p:spPr bwMode="auto">
            <a:xfrm>
              <a:off x="10954676" y="1873405"/>
              <a:ext cx="140631" cy="70317"/>
            </a:xfrm>
            <a:custGeom>
              <a:avLst/>
              <a:gdLst>
                <a:gd name="T0" fmla="*/ 0 w 210"/>
                <a:gd name="T1" fmla="*/ 105 h 106"/>
                <a:gd name="T2" fmla="*/ 0 w 210"/>
                <a:gd name="T3" fmla="*/ 0 h 106"/>
                <a:gd name="T4" fmla="*/ 209 w 210"/>
                <a:gd name="T5" fmla="*/ 0 h 106"/>
                <a:gd name="T6" fmla="*/ 209 w 210"/>
                <a:gd name="T7" fmla="*/ 105 h 106"/>
              </a:gdLst>
              <a:ahLst/>
              <a:cxnLst>
                <a:cxn ang="0">
                  <a:pos x="T0" y="T1"/>
                </a:cxn>
                <a:cxn ang="0">
                  <a:pos x="T2" y="T3"/>
                </a:cxn>
                <a:cxn ang="0">
                  <a:pos x="T4" y="T5"/>
                </a:cxn>
                <a:cxn ang="0">
                  <a:pos x="T6" y="T7"/>
                </a:cxn>
              </a:cxnLst>
              <a:rect l="0" t="0" r="r" b="b"/>
              <a:pathLst>
                <a:path w="210" h="106">
                  <a:moveTo>
                    <a:pt x="0" y="105"/>
                  </a:moveTo>
                  <a:lnTo>
                    <a:pt x="0" y="0"/>
                  </a:lnTo>
                  <a:lnTo>
                    <a:pt x="209" y="0"/>
                  </a:lnTo>
                  <a:lnTo>
                    <a:pt x="209" y="10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79" name="Freeform 259"/>
            <p:cNvSpPr>
              <a:spLocks noChangeArrowheads="1"/>
            </p:cNvSpPr>
            <p:nvPr/>
          </p:nvSpPr>
          <p:spPr bwMode="auto">
            <a:xfrm>
              <a:off x="10846272" y="1961300"/>
              <a:ext cx="357437" cy="530296"/>
            </a:xfrm>
            <a:custGeom>
              <a:avLst/>
              <a:gdLst>
                <a:gd name="T0" fmla="*/ 0 w 538"/>
                <a:gd name="T1" fmla="*/ 0 h 799"/>
                <a:gd name="T2" fmla="*/ 0 w 538"/>
                <a:gd name="T3" fmla="*/ 798 h 799"/>
                <a:gd name="T4" fmla="*/ 537 w 538"/>
                <a:gd name="T5" fmla="*/ 798 h 799"/>
                <a:gd name="T6" fmla="*/ 537 w 538"/>
                <a:gd name="T7" fmla="*/ 0 h 799"/>
              </a:gdLst>
              <a:ahLst/>
              <a:cxnLst>
                <a:cxn ang="0">
                  <a:pos x="T0" y="T1"/>
                </a:cxn>
                <a:cxn ang="0">
                  <a:pos x="T2" y="T3"/>
                </a:cxn>
                <a:cxn ang="0">
                  <a:pos x="T4" y="T5"/>
                </a:cxn>
                <a:cxn ang="0">
                  <a:pos x="T6" y="T7"/>
                </a:cxn>
              </a:cxnLst>
              <a:rect l="0" t="0" r="r" b="b"/>
              <a:pathLst>
                <a:path w="538" h="799">
                  <a:moveTo>
                    <a:pt x="0" y="0"/>
                  </a:moveTo>
                  <a:lnTo>
                    <a:pt x="0" y="798"/>
                  </a:lnTo>
                  <a:lnTo>
                    <a:pt x="537" y="798"/>
                  </a:lnTo>
                  <a:lnTo>
                    <a:pt x="537"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0" name="Line 260"/>
            <p:cNvSpPr>
              <a:spLocks noChangeShapeType="1"/>
            </p:cNvSpPr>
            <p:nvPr/>
          </p:nvSpPr>
          <p:spPr bwMode="auto">
            <a:xfrm>
              <a:off x="10805253" y="1952509"/>
              <a:ext cx="436545"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1" name="Freeform 261"/>
            <p:cNvSpPr>
              <a:spLocks noChangeArrowheads="1"/>
            </p:cNvSpPr>
            <p:nvPr/>
          </p:nvSpPr>
          <p:spPr bwMode="auto">
            <a:xfrm>
              <a:off x="10934165" y="2219124"/>
              <a:ext cx="120124" cy="90824"/>
            </a:xfrm>
            <a:custGeom>
              <a:avLst/>
              <a:gdLst>
                <a:gd name="T0" fmla="*/ 0 w 181"/>
                <a:gd name="T1" fmla="*/ 0 h 135"/>
                <a:gd name="T2" fmla="*/ 0 w 181"/>
                <a:gd name="T3" fmla="*/ 0 h 135"/>
                <a:gd name="T4" fmla="*/ 120 w 181"/>
                <a:gd name="T5" fmla="*/ 134 h 135"/>
                <a:gd name="T6" fmla="*/ 180 w 181"/>
                <a:gd name="T7" fmla="*/ 134 h 135"/>
              </a:gdLst>
              <a:ahLst/>
              <a:cxnLst>
                <a:cxn ang="0">
                  <a:pos x="T0" y="T1"/>
                </a:cxn>
                <a:cxn ang="0">
                  <a:pos x="T2" y="T3"/>
                </a:cxn>
                <a:cxn ang="0">
                  <a:pos x="T4" y="T5"/>
                </a:cxn>
                <a:cxn ang="0">
                  <a:pos x="T6" y="T7"/>
                </a:cxn>
              </a:cxnLst>
              <a:rect l="0" t="0" r="r" b="b"/>
              <a:pathLst>
                <a:path w="181" h="135">
                  <a:moveTo>
                    <a:pt x="0" y="0"/>
                  </a:moveTo>
                  <a:lnTo>
                    <a:pt x="0" y="0"/>
                  </a:lnTo>
                  <a:cubicBezTo>
                    <a:pt x="0" y="67"/>
                    <a:pt x="53" y="134"/>
                    <a:pt x="120" y="134"/>
                  </a:cubicBezTo>
                  <a:cubicBezTo>
                    <a:pt x="180" y="134"/>
                    <a:pt x="180" y="134"/>
                    <a:pt x="180" y="13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2" name="Freeform 262"/>
            <p:cNvSpPr>
              <a:spLocks noChangeArrowheads="1"/>
            </p:cNvSpPr>
            <p:nvPr/>
          </p:nvSpPr>
          <p:spPr bwMode="auto">
            <a:xfrm>
              <a:off x="11024992" y="2268930"/>
              <a:ext cx="29298" cy="84966"/>
            </a:xfrm>
            <a:custGeom>
              <a:avLst/>
              <a:gdLst>
                <a:gd name="T0" fmla="*/ 0 w 46"/>
                <a:gd name="T1" fmla="*/ 126 h 127"/>
                <a:gd name="T2" fmla="*/ 45 w 46"/>
                <a:gd name="T3" fmla="*/ 59 h 127"/>
                <a:gd name="T4" fmla="*/ 0 w 46"/>
                <a:gd name="T5" fmla="*/ 0 h 127"/>
              </a:gdLst>
              <a:ahLst/>
              <a:cxnLst>
                <a:cxn ang="0">
                  <a:pos x="T0" y="T1"/>
                </a:cxn>
                <a:cxn ang="0">
                  <a:pos x="T2" y="T3"/>
                </a:cxn>
                <a:cxn ang="0">
                  <a:pos x="T4" y="T5"/>
                </a:cxn>
              </a:cxnLst>
              <a:rect l="0" t="0" r="r" b="b"/>
              <a:pathLst>
                <a:path w="46" h="127">
                  <a:moveTo>
                    <a:pt x="0" y="126"/>
                  </a:moveTo>
                  <a:lnTo>
                    <a:pt x="45" y="59"/>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3" name="Freeform 263"/>
            <p:cNvSpPr>
              <a:spLocks noChangeArrowheads="1"/>
            </p:cNvSpPr>
            <p:nvPr/>
          </p:nvSpPr>
          <p:spPr bwMode="auto">
            <a:xfrm>
              <a:off x="10995694" y="2131229"/>
              <a:ext cx="120122" cy="90824"/>
            </a:xfrm>
            <a:custGeom>
              <a:avLst/>
              <a:gdLst>
                <a:gd name="T0" fmla="*/ 179 w 180"/>
                <a:gd name="T1" fmla="*/ 134 h 135"/>
                <a:gd name="T2" fmla="*/ 179 w 180"/>
                <a:gd name="T3" fmla="*/ 134 h 135"/>
                <a:gd name="T4" fmla="*/ 60 w 180"/>
                <a:gd name="T5" fmla="*/ 0 h 135"/>
                <a:gd name="T6" fmla="*/ 0 w 180"/>
                <a:gd name="T7" fmla="*/ 0 h 135"/>
              </a:gdLst>
              <a:ahLst/>
              <a:cxnLst>
                <a:cxn ang="0">
                  <a:pos x="T0" y="T1"/>
                </a:cxn>
                <a:cxn ang="0">
                  <a:pos x="T2" y="T3"/>
                </a:cxn>
                <a:cxn ang="0">
                  <a:pos x="T4" y="T5"/>
                </a:cxn>
                <a:cxn ang="0">
                  <a:pos x="T6" y="T7"/>
                </a:cxn>
              </a:cxnLst>
              <a:rect l="0" t="0" r="r" b="b"/>
              <a:pathLst>
                <a:path w="180" h="135">
                  <a:moveTo>
                    <a:pt x="179" y="134"/>
                  </a:moveTo>
                  <a:lnTo>
                    <a:pt x="179" y="134"/>
                  </a:lnTo>
                  <a:cubicBezTo>
                    <a:pt x="179" y="67"/>
                    <a:pt x="127" y="0"/>
                    <a:pt x="60" y="0"/>
                  </a:cubicBezTo>
                  <a:cubicBezTo>
                    <a:pt x="0" y="0"/>
                    <a:pt x="0"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4" name="Freeform 264"/>
            <p:cNvSpPr>
              <a:spLocks noChangeArrowheads="1"/>
            </p:cNvSpPr>
            <p:nvPr/>
          </p:nvSpPr>
          <p:spPr bwMode="auto">
            <a:xfrm>
              <a:off x="10995694" y="2090211"/>
              <a:ext cx="29298" cy="79104"/>
            </a:xfrm>
            <a:custGeom>
              <a:avLst/>
              <a:gdLst>
                <a:gd name="T0" fmla="*/ 45 w 46"/>
                <a:gd name="T1" fmla="*/ 0 h 120"/>
                <a:gd name="T2" fmla="*/ 0 w 46"/>
                <a:gd name="T3" fmla="*/ 60 h 120"/>
                <a:gd name="T4" fmla="*/ 45 w 46"/>
                <a:gd name="T5" fmla="*/ 119 h 120"/>
              </a:gdLst>
              <a:ahLst/>
              <a:cxnLst>
                <a:cxn ang="0">
                  <a:pos x="T0" y="T1"/>
                </a:cxn>
                <a:cxn ang="0">
                  <a:pos x="T2" y="T3"/>
                </a:cxn>
                <a:cxn ang="0">
                  <a:pos x="T4" y="T5"/>
                </a:cxn>
              </a:cxnLst>
              <a:rect l="0" t="0" r="r" b="b"/>
              <a:pathLst>
                <a:path w="46" h="120">
                  <a:moveTo>
                    <a:pt x="45" y="0"/>
                  </a:moveTo>
                  <a:lnTo>
                    <a:pt x="0" y="60"/>
                  </a:lnTo>
                  <a:lnTo>
                    <a:pt x="45" y="11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6" name="Group 15"/>
          <p:cNvGrpSpPr/>
          <p:nvPr/>
        </p:nvGrpSpPr>
        <p:grpSpPr>
          <a:xfrm>
            <a:off x="12082655" y="1873405"/>
            <a:ext cx="442403" cy="618191"/>
            <a:chOff x="12082655" y="1873405"/>
            <a:chExt cx="442403" cy="618191"/>
          </a:xfrm>
        </p:grpSpPr>
        <p:sp>
          <p:nvSpPr>
            <p:cNvPr id="5385" name="Freeform 265"/>
            <p:cNvSpPr>
              <a:spLocks noChangeArrowheads="1"/>
            </p:cNvSpPr>
            <p:nvPr/>
          </p:nvSpPr>
          <p:spPr bwMode="auto">
            <a:xfrm>
              <a:off x="12229146" y="1873405"/>
              <a:ext cx="140631" cy="70317"/>
            </a:xfrm>
            <a:custGeom>
              <a:avLst/>
              <a:gdLst>
                <a:gd name="T0" fmla="*/ 0 w 210"/>
                <a:gd name="T1" fmla="*/ 105 h 106"/>
                <a:gd name="T2" fmla="*/ 0 w 210"/>
                <a:gd name="T3" fmla="*/ 0 h 106"/>
                <a:gd name="T4" fmla="*/ 209 w 210"/>
                <a:gd name="T5" fmla="*/ 0 h 106"/>
                <a:gd name="T6" fmla="*/ 209 w 210"/>
                <a:gd name="T7" fmla="*/ 105 h 106"/>
              </a:gdLst>
              <a:ahLst/>
              <a:cxnLst>
                <a:cxn ang="0">
                  <a:pos x="T0" y="T1"/>
                </a:cxn>
                <a:cxn ang="0">
                  <a:pos x="T2" y="T3"/>
                </a:cxn>
                <a:cxn ang="0">
                  <a:pos x="T4" y="T5"/>
                </a:cxn>
                <a:cxn ang="0">
                  <a:pos x="T6" y="T7"/>
                </a:cxn>
              </a:cxnLst>
              <a:rect l="0" t="0" r="r" b="b"/>
              <a:pathLst>
                <a:path w="210" h="106">
                  <a:moveTo>
                    <a:pt x="0" y="105"/>
                  </a:moveTo>
                  <a:lnTo>
                    <a:pt x="0" y="0"/>
                  </a:lnTo>
                  <a:lnTo>
                    <a:pt x="209" y="0"/>
                  </a:lnTo>
                  <a:lnTo>
                    <a:pt x="209" y="10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6" name="Freeform 266"/>
            <p:cNvSpPr>
              <a:spLocks noChangeArrowheads="1"/>
            </p:cNvSpPr>
            <p:nvPr/>
          </p:nvSpPr>
          <p:spPr bwMode="auto">
            <a:xfrm>
              <a:off x="12120744" y="1961300"/>
              <a:ext cx="363297" cy="530296"/>
            </a:xfrm>
            <a:custGeom>
              <a:avLst/>
              <a:gdLst>
                <a:gd name="T0" fmla="*/ 0 w 546"/>
                <a:gd name="T1" fmla="*/ 0 h 799"/>
                <a:gd name="T2" fmla="*/ 0 w 546"/>
                <a:gd name="T3" fmla="*/ 798 h 799"/>
                <a:gd name="T4" fmla="*/ 545 w 546"/>
                <a:gd name="T5" fmla="*/ 798 h 799"/>
                <a:gd name="T6" fmla="*/ 545 w 546"/>
                <a:gd name="T7" fmla="*/ 0 h 799"/>
              </a:gdLst>
              <a:ahLst/>
              <a:cxnLst>
                <a:cxn ang="0">
                  <a:pos x="T0" y="T1"/>
                </a:cxn>
                <a:cxn ang="0">
                  <a:pos x="T2" y="T3"/>
                </a:cxn>
                <a:cxn ang="0">
                  <a:pos x="T4" y="T5"/>
                </a:cxn>
                <a:cxn ang="0">
                  <a:pos x="T6" y="T7"/>
                </a:cxn>
              </a:cxnLst>
              <a:rect l="0" t="0" r="r" b="b"/>
              <a:pathLst>
                <a:path w="546" h="799">
                  <a:moveTo>
                    <a:pt x="0" y="0"/>
                  </a:moveTo>
                  <a:lnTo>
                    <a:pt x="0" y="798"/>
                  </a:lnTo>
                  <a:lnTo>
                    <a:pt x="545" y="798"/>
                  </a:lnTo>
                  <a:lnTo>
                    <a:pt x="545"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7" name="Line 267"/>
            <p:cNvSpPr>
              <a:spLocks noChangeShapeType="1"/>
            </p:cNvSpPr>
            <p:nvPr/>
          </p:nvSpPr>
          <p:spPr bwMode="auto">
            <a:xfrm>
              <a:off x="12082655" y="1952509"/>
              <a:ext cx="442403"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8" name="Line 268"/>
            <p:cNvSpPr>
              <a:spLocks noChangeShapeType="1"/>
            </p:cNvSpPr>
            <p:nvPr/>
          </p:nvSpPr>
          <p:spPr bwMode="auto">
            <a:xfrm flipH="1" flipV="1">
              <a:off x="12229146" y="2148809"/>
              <a:ext cx="143562" cy="1435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89" name="Line 269"/>
            <p:cNvSpPr>
              <a:spLocks noChangeShapeType="1"/>
            </p:cNvSpPr>
            <p:nvPr/>
          </p:nvSpPr>
          <p:spPr bwMode="auto">
            <a:xfrm flipV="1">
              <a:off x="12229146" y="2148809"/>
              <a:ext cx="137702" cy="1435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7" name="Group 16"/>
          <p:cNvGrpSpPr/>
          <p:nvPr/>
        </p:nvGrpSpPr>
        <p:grpSpPr>
          <a:xfrm>
            <a:off x="13360057" y="1873405"/>
            <a:ext cx="515649" cy="618191"/>
            <a:chOff x="13360057" y="1873405"/>
            <a:chExt cx="515649" cy="618191"/>
          </a:xfrm>
        </p:grpSpPr>
        <p:sp>
          <p:nvSpPr>
            <p:cNvPr id="5390" name="Freeform 270"/>
            <p:cNvSpPr>
              <a:spLocks noChangeArrowheads="1"/>
            </p:cNvSpPr>
            <p:nvPr/>
          </p:nvSpPr>
          <p:spPr bwMode="auto">
            <a:xfrm>
              <a:off x="13776093" y="2198615"/>
              <a:ext cx="99613" cy="164070"/>
            </a:xfrm>
            <a:custGeom>
              <a:avLst/>
              <a:gdLst>
                <a:gd name="T0" fmla="*/ 0 w 150"/>
                <a:gd name="T1" fmla="*/ 30 h 247"/>
                <a:gd name="T2" fmla="*/ 89 w 150"/>
                <a:gd name="T3" fmla="*/ 0 h 247"/>
                <a:gd name="T4" fmla="*/ 149 w 150"/>
                <a:gd name="T5" fmla="*/ 209 h 247"/>
                <a:gd name="T6" fmla="*/ 59 w 150"/>
                <a:gd name="T7" fmla="*/ 246 h 247"/>
              </a:gdLst>
              <a:ahLst/>
              <a:cxnLst>
                <a:cxn ang="0">
                  <a:pos x="T0" y="T1"/>
                </a:cxn>
                <a:cxn ang="0">
                  <a:pos x="T2" y="T3"/>
                </a:cxn>
                <a:cxn ang="0">
                  <a:pos x="T4" y="T5"/>
                </a:cxn>
                <a:cxn ang="0">
                  <a:pos x="T6" y="T7"/>
                </a:cxn>
              </a:cxnLst>
              <a:rect l="0" t="0" r="r" b="b"/>
              <a:pathLst>
                <a:path w="150" h="247">
                  <a:moveTo>
                    <a:pt x="0" y="30"/>
                  </a:moveTo>
                  <a:lnTo>
                    <a:pt x="89" y="0"/>
                  </a:lnTo>
                  <a:lnTo>
                    <a:pt x="149" y="209"/>
                  </a:lnTo>
                  <a:lnTo>
                    <a:pt x="59" y="246"/>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91" name="Freeform 271"/>
            <p:cNvSpPr>
              <a:spLocks noChangeArrowheads="1"/>
            </p:cNvSpPr>
            <p:nvPr/>
          </p:nvSpPr>
          <p:spPr bwMode="auto">
            <a:xfrm>
              <a:off x="13360057" y="1990598"/>
              <a:ext cx="357437" cy="500998"/>
            </a:xfrm>
            <a:custGeom>
              <a:avLst/>
              <a:gdLst>
                <a:gd name="T0" fmla="*/ 537 w 538"/>
                <a:gd name="T1" fmla="*/ 0 h 754"/>
                <a:gd name="T2" fmla="*/ 537 w 538"/>
                <a:gd name="T3" fmla="*/ 753 h 754"/>
                <a:gd name="T4" fmla="*/ 0 w 538"/>
                <a:gd name="T5" fmla="*/ 753 h 754"/>
                <a:gd name="T6" fmla="*/ 0 w 538"/>
                <a:gd name="T7" fmla="*/ 0 h 754"/>
                <a:gd name="T8" fmla="*/ 537 w 538"/>
                <a:gd name="T9" fmla="*/ 0 h 754"/>
              </a:gdLst>
              <a:ahLst/>
              <a:cxnLst>
                <a:cxn ang="0">
                  <a:pos x="T0" y="T1"/>
                </a:cxn>
                <a:cxn ang="0">
                  <a:pos x="T2" y="T3"/>
                </a:cxn>
                <a:cxn ang="0">
                  <a:pos x="T4" y="T5"/>
                </a:cxn>
                <a:cxn ang="0">
                  <a:pos x="T6" y="T7"/>
                </a:cxn>
                <a:cxn ang="0">
                  <a:pos x="T8" y="T9"/>
                </a:cxn>
              </a:cxnLst>
              <a:rect l="0" t="0" r="r" b="b"/>
              <a:pathLst>
                <a:path w="538" h="754">
                  <a:moveTo>
                    <a:pt x="537" y="0"/>
                  </a:moveTo>
                  <a:lnTo>
                    <a:pt x="537" y="753"/>
                  </a:lnTo>
                  <a:lnTo>
                    <a:pt x="0" y="753"/>
                  </a:lnTo>
                  <a:lnTo>
                    <a:pt x="0" y="0"/>
                  </a:lnTo>
                  <a:lnTo>
                    <a:pt x="537"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92" name="Line 272"/>
            <p:cNvSpPr>
              <a:spLocks noChangeShapeType="1"/>
            </p:cNvSpPr>
            <p:nvPr/>
          </p:nvSpPr>
          <p:spPr bwMode="auto">
            <a:xfrm>
              <a:off x="13480181" y="2081422"/>
              <a:ext cx="2929" cy="342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93" name="Line 273"/>
            <p:cNvSpPr>
              <a:spLocks noChangeShapeType="1"/>
            </p:cNvSpPr>
            <p:nvPr/>
          </p:nvSpPr>
          <p:spPr bwMode="auto">
            <a:xfrm>
              <a:off x="13597374" y="2081422"/>
              <a:ext cx="2929" cy="342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94" name="Line 274"/>
            <p:cNvSpPr>
              <a:spLocks noChangeShapeType="1"/>
            </p:cNvSpPr>
            <p:nvPr/>
          </p:nvSpPr>
          <p:spPr bwMode="auto">
            <a:xfrm>
              <a:off x="13738005" y="2081420"/>
              <a:ext cx="120122" cy="4101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95" name="Freeform 275"/>
            <p:cNvSpPr>
              <a:spLocks noChangeArrowheads="1"/>
            </p:cNvSpPr>
            <p:nvPr/>
          </p:nvSpPr>
          <p:spPr bwMode="auto">
            <a:xfrm>
              <a:off x="13380566" y="1923211"/>
              <a:ext cx="128911" cy="70317"/>
            </a:xfrm>
            <a:custGeom>
              <a:avLst/>
              <a:gdLst>
                <a:gd name="T0" fmla="*/ 0 w 195"/>
                <a:gd name="T1" fmla="*/ 105 h 106"/>
                <a:gd name="T2" fmla="*/ 30 w 195"/>
                <a:gd name="T3" fmla="*/ 0 h 106"/>
                <a:gd name="T4" fmla="*/ 157 w 195"/>
                <a:gd name="T5" fmla="*/ 0 h 106"/>
                <a:gd name="T6" fmla="*/ 194 w 195"/>
                <a:gd name="T7" fmla="*/ 105 h 106"/>
              </a:gdLst>
              <a:ahLst/>
              <a:cxnLst>
                <a:cxn ang="0">
                  <a:pos x="T0" y="T1"/>
                </a:cxn>
                <a:cxn ang="0">
                  <a:pos x="T2" y="T3"/>
                </a:cxn>
                <a:cxn ang="0">
                  <a:pos x="T4" y="T5"/>
                </a:cxn>
                <a:cxn ang="0">
                  <a:pos x="T6" y="T7"/>
                </a:cxn>
              </a:cxnLst>
              <a:rect l="0" t="0" r="r" b="b"/>
              <a:pathLst>
                <a:path w="195" h="106">
                  <a:moveTo>
                    <a:pt x="0" y="105"/>
                  </a:moveTo>
                  <a:lnTo>
                    <a:pt x="30" y="0"/>
                  </a:lnTo>
                  <a:lnTo>
                    <a:pt x="157" y="0"/>
                  </a:lnTo>
                  <a:lnTo>
                    <a:pt x="194" y="10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96" name="Freeform 276"/>
            <p:cNvSpPr>
              <a:spLocks noChangeArrowheads="1"/>
            </p:cNvSpPr>
            <p:nvPr/>
          </p:nvSpPr>
          <p:spPr bwMode="auto">
            <a:xfrm>
              <a:off x="13483110" y="1873405"/>
              <a:ext cx="213877" cy="120122"/>
            </a:xfrm>
            <a:custGeom>
              <a:avLst/>
              <a:gdLst>
                <a:gd name="T0" fmla="*/ 0 w 322"/>
                <a:gd name="T1" fmla="*/ 75 h 181"/>
                <a:gd name="T2" fmla="*/ 67 w 322"/>
                <a:gd name="T3" fmla="*/ 0 h 181"/>
                <a:gd name="T4" fmla="*/ 246 w 322"/>
                <a:gd name="T5" fmla="*/ 0 h 181"/>
                <a:gd name="T6" fmla="*/ 321 w 322"/>
                <a:gd name="T7" fmla="*/ 180 h 181"/>
              </a:gdLst>
              <a:ahLst/>
              <a:cxnLst>
                <a:cxn ang="0">
                  <a:pos x="T0" y="T1"/>
                </a:cxn>
                <a:cxn ang="0">
                  <a:pos x="T2" y="T3"/>
                </a:cxn>
                <a:cxn ang="0">
                  <a:pos x="T4" y="T5"/>
                </a:cxn>
                <a:cxn ang="0">
                  <a:pos x="T6" y="T7"/>
                </a:cxn>
              </a:cxnLst>
              <a:rect l="0" t="0" r="r" b="b"/>
              <a:pathLst>
                <a:path w="322" h="181">
                  <a:moveTo>
                    <a:pt x="0" y="75"/>
                  </a:moveTo>
                  <a:lnTo>
                    <a:pt x="67" y="0"/>
                  </a:lnTo>
                  <a:lnTo>
                    <a:pt x="246" y="0"/>
                  </a:lnTo>
                  <a:lnTo>
                    <a:pt x="321" y="18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397" name="Freeform 277"/>
          <p:cNvSpPr>
            <a:spLocks noChangeArrowheads="1"/>
          </p:cNvSpPr>
          <p:nvPr/>
        </p:nvSpPr>
        <p:spPr bwMode="auto">
          <a:xfrm>
            <a:off x="1875163" y="3147876"/>
            <a:ext cx="416034" cy="621122"/>
          </a:xfrm>
          <a:custGeom>
            <a:avLst/>
            <a:gdLst>
              <a:gd name="T0" fmla="*/ 627 w 628"/>
              <a:gd name="T1" fmla="*/ 933 h 934"/>
              <a:gd name="T2" fmla="*/ 0 w 628"/>
              <a:gd name="T3" fmla="*/ 933 h 934"/>
              <a:gd name="T4" fmla="*/ 0 w 628"/>
              <a:gd name="T5" fmla="*/ 0 h 934"/>
              <a:gd name="T6" fmla="*/ 627 w 628"/>
              <a:gd name="T7" fmla="*/ 0 h 934"/>
              <a:gd name="T8" fmla="*/ 627 w 628"/>
              <a:gd name="T9" fmla="*/ 933 h 934"/>
            </a:gdLst>
            <a:ahLst/>
            <a:cxnLst>
              <a:cxn ang="0">
                <a:pos x="T0" y="T1"/>
              </a:cxn>
              <a:cxn ang="0">
                <a:pos x="T2" y="T3"/>
              </a:cxn>
              <a:cxn ang="0">
                <a:pos x="T4" y="T5"/>
              </a:cxn>
              <a:cxn ang="0">
                <a:pos x="T6" y="T7"/>
              </a:cxn>
              <a:cxn ang="0">
                <a:pos x="T8" y="T9"/>
              </a:cxn>
            </a:cxnLst>
            <a:rect l="0" t="0" r="r" b="b"/>
            <a:pathLst>
              <a:path w="628" h="934">
                <a:moveTo>
                  <a:pt x="627" y="933"/>
                </a:moveTo>
                <a:lnTo>
                  <a:pt x="0" y="933"/>
                </a:lnTo>
                <a:lnTo>
                  <a:pt x="0" y="0"/>
                </a:lnTo>
                <a:lnTo>
                  <a:pt x="627" y="0"/>
                </a:lnTo>
                <a:lnTo>
                  <a:pt x="627"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98" name="Line 278"/>
          <p:cNvSpPr>
            <a:spLocks noChangeShapeType="1"/>
          </p:cNvSpPr>
          <p:nvPr/>
        </p:nvSpPr>
        <p:spPr bwMode="auto">
          <a:xfrm>
            <a:off x="2174002" y="3147876"/>
            <a:ext cx="2931" cy="60940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99" name="Line 279"/>
          <p:cNvSpPr>
            <a:spLocks noChangeShapeType="1"/>
          </p:cNvSpPr>
          <p:nvPr/>
        </p:nvSpPr>
        <p:spPr bwMode="auto">
          <a:xfrm flipH="1">
            <a:off x="1831216" y="3300227"/>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0" name="Line 280"/>
          <p:cNvSpPr>
            <a:spLocks noChangeShapeType="1"/>
          </p:cNvSpPr>
          <p:nvPr/>
        </p:nvSpPr>
        <p:spPr bwMode="auto">
          <a:xfrm flipH="1">
            <a:off x="1831216" y="3221123"/>
            <a:ext cx="8496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1" name="Line 281"/>
          <p:cNvSpPr>
            <a:spLocks noChangeShapeType="1"/>
          </p:cNvSpPr>
          <p:nvPr/>
        </p:nvSpPr>
        <p:spPr bwMode="auto">
          <a:xfrm flipH="1">
            <a:off x="1831216" y="3379333"/>
            <a:ext cx="8496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2" name="Line 282"/>
          <p:cNvSpPr>
            <a:spLocks noChangeShapeType="1"/>
          </p:cNvSpPr>
          <p:nvPr/>
        </p:nvSpPr>
        <p:spPr bwMode="auto">
          <a:xfrm flipH="1">
            <a:off x="1831216" y="3458437"/>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3" name="Line 283"/>
          <p:cNvSpPr>
            <a:spLocks noChangeShapeType="1"/>
          </p:cNvSpPr>
          <p:nvPr/>
        </p:nvSpPr>
        <p:spPr bwMode="auto">
          <a:xfrm flipH="1">
            <a:off x="1831216" y="3540471"/>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4" name="Line 284"/>
          <p:cNvSpPr>
            <a:spLocks noChangeShapeType="1"/>
          </p:cNvSpPr>
          <p:nvPr/>
        </p:nvSpPr>
        <p:spPr bwMode="auto">
          <a:xfrm flipH="1">
            <a:off x="1831216" y="3619579"/>
            <a:ext cx="8496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5" name="Line 285"/>
          <p:cNvSpPr>
            <a:spLocks noChangeShapeType="1"/>
          </p:cNvSpPr>
          <p:nvPr/>
        </p:nvSpPr>
        <p:spPr bwMode="auto">
          <a:xfrm flipH="1">
            <a:off x="1831216" y="3698681"/>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6" name="Freeform 286"/>
          <p:cNvSpPr>
            <a:spLocks noChangeArrowheads="1"/>
          </p:cNvSpPr>
          <p:nvPr/>
        </p:nvSpPr>
        <p:spPr bwMode="auto">
          <a:xfrm>
            <a:off x="3079319" y="3168385"/>
            <a:ext cx="401385" cy="580105"/>
          </a:xfrm>
          <a:custGeom>
            <a:avLst/>
            <a:gdLst>
              <a:gd name="T0" fmla="*/ 604 w 605"/>
              <a:gd name="T1" fmla="*/ 873 h 874"/>
              <a:gd name="T2" fmla="*/ 0 w 605"/>
              <a:gd name="T3" fmla="*/ 873 h 874"/>
              <a:gd name="T4" fmla="*/ 0 w 605"/>
              <a:gd name="T5" fmla="*/ 0 h 874"/>
              <a:gd name="T6" fmla="*/ 604 w 605"/>
              <a:gd name="T7" fmla="*/ 0 h 874"/>
              <a:gd name="T8" fmla="*/ 604 w 605"/>
              <a:gd name="T9" fmla="*/ 873 h 874"/>
            </a:gdLst>
            <a:ahLst/>
            <a:cxnLst>
              <a:cxn ang="0">
                <a:pos x="T0" y="T1"/>
              </a:cxn>
              <a:cxn ang="0">
                <a:pos x="T2" y="T3"/>
              </a:cxn>
              <a:cxn ang="0">
                <a:pos x="T4" y="T5"/>
              </a:cxn>
              <a:cxn ang="0">
                <a:pos x="T6" y="T7"/>
              </a:cxn>
              <a:cxn ang="0">
                <a:pos x="T8" y="T9"/>
              </a:cxn>
            </a:cxnLst>
            <a:rect l="0" t="0" r="r" b="b"/>
            <a:pathLst>
              <a:path w="605" h="874">
                <a:moveTo>
                  <a:pt x="604" y="873"/>
                </a:moveTo>
                <a:lnTo>
                  <a:pt x="0" y="873"/>
                </a:lnTo>
                <a:lnTo>
                  <a:pt x="0" y="0"/>
                </a:lnTo>
                <a:lnTo>
                  <a:pt x="604" y="0"/>
                </a:lnTo>
                <a:lnTo>
                  <a:pt x="604" y="87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07" name="Line 287"/>
          <p:cNvSpPr>
            <a:spLocks noChangeShapeType="1"/>
          </p:cNvSpPr>
          <p:nvPr/>
        </p:nvSpPr>
        <p:spPr bwMode="auto">
          <a:xfrm>
            <a:off x="3384020" y="3168385"/>
            <a:ext cx="2929" cy="57131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8" name="Line 288"/>
          <p:cNvSpPr>
            <a:spLocks noChangeShapeType="1"/>
          </p:cNvSpPr>
          <p:nvPr/>
        </p:nvSpPr>
        <p:spPr bwMode="auto">
          <a:xfrm flipH="1">
            <a:off x="3038301" y="3300227"/>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09" name="Line 289"/>
          <p:cNvSpPr>
            <a:spLocks noChangeShapeType="1"/>
          </p:cNvSpPr>
          <p:nvPr/>
        </p:nvSpPr>
        <p:spPr bwMode="auto">
          <a:xfrm flipH="1">
            <a:off x="3038301" y="3221123"/>
            <a:ext cx="8496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0" name="Line 290"/>
          <p:cNvSpPr>
            <a:spLocks noChangeShapeType="1"/>
          </p:cNvSpPr>
          <p:nvPr/>
        </p:nvSpPr>
        <p:spPr bwMode="auto">
          <a:xfrm flipH="1">
            <a:off x="3038301" y="3379333"/>
            <a:ext cx="8496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1" name="Line 291"/>
          <p:cNvSpPr>
            <a:spLocks noChangeShapeType="1"/>
          </p:cNvSpPr>
          <p:nvPr/>
        </p:nvSpPr>
        <p:spPr bwMode="auto">
          <a:xfrm flipH="1">
            <a:off x="3038301" y="3458437"/>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2" name="Line 292"/>
          <p:cNvSpPr>
            <a:spLocks noChangeShapeType="1"/>
          </p:cNvSpPr>
          <p:nvPr/>
        </p:nvSpPr>
        <p:spPr bwMode="auto">
          <a:xfrm flipH="1">
            <a:off x="3038301" y="3540471"/>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3" name="Line 293"/>
          <p:cNvSpPr>
            <a:spLocks noChangeShapeType="1"/>
          </p:cNvSpPr>
          <p:nvPr/>
        </p:nvSpPr>
        <p:spPr bwMode="auto">
          <a:xfrm flipH="1">
            <a:off x="3038301" y="3619579"/>
            <a:ext cx="8496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4" name="Line 294"/>
          <p:cNvSpPr>
            <a:spLocks noChangeShapeType="1"/>
          </p:cNvSpPr>
          <p:nvPr/>
        </p:nvSpPr>
        <p:spPr bwMode="auto">
          <a:xfrm flipH="1">
            <a:off x="3038301" y="3698681"/>
            <a:ext cx="8496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5" name="Freeform 295"/>
          <p:cNvSpPr>
            <a:spLocks noChangeArrowheads="1"/>
          </p:cNvSpPr>
          <p:nvPr/>
        </p:nvSpPr>
        <p:spPr bwMode="auto">
          <a:xfrm>
            <a:off x="3592037" y="3147876"/>
            <a:ext cx="79106" cy="609402"/>
          </a:xfrm>
          <a:custGeom>
            <a:avLst/>
            <a:gdLst>
              <a:gd name="T0" fmla="*/ 0 w 121"/>
              <a:gd name="T1" fmla="*/ 0 h 919"/>
              <a:gd name="T2" fmla="*/ 0 w 121"/>
              <a:gd name="T3" fmla="*/ 799 h 919"/>
              <a:gd name="T4" fmla="*/ 60 w 121"/>
              <a:gd name="T5" fmla="*/ 918 h 919"/>
              <a:gd name="T6" fmla="*/ 120 w 121"/>
              <a:gd name="T7" fmla="*/ 799 h 919"/>
              <a:gd name="T8" fmla="*/ 120 w 121"/>
              <a:gd name="T9" fmla="*/ 0 h 919"/>
              <a:gd name="T10" fmla="*/ 0 w 121"/>
              <a:gd name="T11" fmla="*/ 0 h 919"/>
            </a:gdLst>
            <a:ahLst/>
            <a:cxnLst>
              <a:cxn ang="0">
                <a:pos x="T0" y="T1"/>
              </a:cxn>
              <a:cxn ang="0">
                <a:pos x="T2" y="T3"/>
              </a:cxn>
              <a:cxn ang="0">
                <a:pos x="T4" y="T5"/>
              </a:cxn>
              <a:cxn ang="0">
                <a:pos x="T6" y="T7"/>
              </a:cxn>
              <a:cxn ang="0">
                <a:pos x="T8" y="T9"/>
              </a:cxn>
              <a:cxn ang="0">
                <a:pos x="T10" y="T11"/>
              </a:cxn>
            </a:cxnLst>
            <a:rect l="0" t="0" r="r" b="b"/>
            <a:pathLst>
              <a:path w="121" h="919">
                <a:moveTo>
                  <a:pt x="0" y="0"/>
                </a:moveTo>
                <a:lnTo>
                  <a:pt x="0" y="799"/>
                </a:lnTo>
                <a:lnTo>
                  <a:pt x="60" y="918"/>
                </a:lnTo>
                <a:lnTo>
                  <a:pt x="120" y="799"/>
                </a:lnTo>
                <a:lnTo>
                  <a:pt x="120"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16" name="Line 296"/>
          <p:cNvSpPr>
            <a:spLocks noChangeShapeType="1"/>
          </p:cNvSpPr>
          <p:nvPr/>
        </p:nvSpPr>
        <p:spPr bwMode="auto">
          <a:xfrm>
            <a:off x="3592037" y="3250422"/>
            <a:ext cx="791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7" name="Freeform 297"/>
          <p:cNvSpPr>
            <a:spLocks noChangeArrowheads="1"/>
          </p:cNvSpPr>
          <p:nvPr/>
        </p:nvSpPr>
        <p:spPr bwMode="auto">
          <a:xfrm>
            <a:off x="4869439" y="3168385"/>
            <a:ext cx="79106" cy="580105"/>
          </a:xfrm>
          <a:custGeom>
            <a:avLst/>
            <a:gdLst>
              <a:gd name="T0" fmla="*/ 120 w 121"/>
              <a:gd name="T1" fmla="*/ 0 h 874"/>
              <a:gd name="T2" fmla="*/ 120 w 121"/>
              <a:gd name="T3" fmla="*/ 754 h 874"/>
              <a:gd name="T4" fmla="*/ 60 w 121"/>
              <a:gd name="T5" fmla="*/ 873 h 874"/>
              <a:gd name="T6" fmla="*/ 0 w 121"/>
              <a:gd name="T7" fmla="*/ 754 h 874"/>
              <a:gd name="T8" fmla="*/ 0 w 121"/>
              <a:gd name="T9" fmla="*/ 0 h 874"/>
              <a:gd name="T10" fmla="*/ 120 w 121"/>
              <a:gd name="T11" fmla="*/ 0 h 874"/>
            </a:gdLst>
            <a:ahLst/>
            <a:cxnLst>
              <a:cxn ang="0">
                <a:pos x="T0" y="T1"/>
              </a:cxn>
              <a:cxn ang="0">
                <a:pos x="T2" y="T3"/>
              </a:cxn>
              <a:cxn ang="0">
                <a:pos x="T4" y="T5"/>
              </a:cxn>
              <a:cxn ang="0">
                <a:pos x="T6" y="T7"/>
              </a:cxn>
              <a:cxn ang="0">
                <a:pos x="T8" y="T9"/>
              </a:cxn>
              <a:cxn ang="0">
                <a:pos x="T10" y="T11"/>
              </a:cxn>
            </a:cxnLst>
            <a:rect l="0" t="0" r="r" b="b"/>
            <a:pathLst>
              <a:path w="121" h="874">
                <a:moveTo>
                  <a:pt x="120" y="0"/>
                </a:moveTo>
                <a:lnTo>
                  <a:pt x="120" y="754"/>
                </a:lnTo>
                <a:lnTo>
                  <a:pt x="60" y="873"/>
                </a:lnTo>
                <a:lnTo>
                  <a:pt x="0" y="754"/>
                </a:lnTo>
                <a:lnTo>
                  <a:pt x="0" y="0"/>
                </a:lnTo>
                <a:lnTo>
                  <a:pt x="12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18" name="Freeform 298"/>
          <p:cNvSpPr>
            <a:spLocks noChangeArrowheads="1"/>
          </p:cNvSpPr>
          <p:nvPr/>
        </p:nvSpPr>
        <p:spPr bwMode="auto">
          <a:xfrm>
            <a:off x="4825491" y="3212332"/>
            <a:ext cx="43946" cy="99613"/>
          </a:xfrm>
          <a:custGeom>
            <a:avLst/>
            <a:gdLst>
              <a:gd name="T0" fmla="*/ 67 w 68"/>
              <a:gd name="T1" fmla="*/ 0 h 150"/>
              <a:gd name="T2" fmla="*/ 0 w 68"/>
              <a:gd name="T3" fmla="*/ 0 h 150"/>
              <a:gd name="T4" fmla="*/ 0 w 68"/>
              <a:gd name="T5" fmla="*/ 149 h 150"/>
            </a:gdLst>
            <a:ahLst/>
            <a:cxnLst>
              <a:cxn ang="0">
                <a:pos x="T0" y="T1"/>
              </a:cxn>
              <a:cxn ang="0">
                <a:pos x="T2" y="T3"/>
              </a:cxn>
              <a:cxn ang="0">
                <a:pos x="T4" y="T5"/>
              </a:cxn>
            </a:cxnLst>
            <a:rect l="0" t="0" r="r" b="b"/>
            <a:pathLst>
              <a:path w="68" h="150">
                <a:moveTo>
                  <a:pt x="67" y="0"/>
                </a:moveTo>
                <a:lnTo>
                  <a:pt x="0"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19" name="Freeform 299"/>
          <p:cNvSpPr>
            <a:spLocks noChangeArrowheads="1"/>
          </p:cNvSpPr>
          <p:nvPr/>
        </p:nvSpPr>
        <p:spPr bwMode="auto">
          <a:xfrm>
            <a:off x="4359648" y="3168385"/>
            <a:ext cx="398456" cy="580105"/>
          </a:xfrm>
          <a:custGeom>
            <a:avLst/>
            <a:gdLst>
              <a:gd name="T0" fmla="*/ 598 w 599"/>
              <a:gd name="T1" fmla="*/ 873 h 874"/>
              <a:gd name="T2" fmla="*/ 0 w 599"/>
              <a:gd name="T3" fmla="*/ 873 h 874"/>
              <a:gd name="T4" fmla="*/ 0 w 599"/>
              <a:gd name="T5" fmla="*/ 0 h 874"/>
              <a:gd name="T6" fmla="*/ 598 w 599"/>
              <a:gd name="T7" fmla="*/ 0 h 874"/>
              <a:gd name="T8" fmla="*/ 598 w 599"/>
              <a:gd name="T9" fmla="*/ 873 h 874"/>
            </a:gdLst>
            <a:ahLst/>
            <a:cxnLst>
              <a:cxn ang="0">
                <a:pos x="T0" y="T1"/>
              </a:cxn>
              <a:cxn ang="0">
                <a:pos x="T2" y="T3"/>
              </a:cxn>
              <a:cxn ang="0">
                <a:pos x="T4" y="T5"/>
              </a:cxn>
              <a:cxn ang="0">
                <a:pos x="T6" y="T7"/>
              </a:cxn>
              <a:cxn ang="0">
                <a:pos x="T8" y="T9"/>
              </a:cxn>
            </a:cxnLst>
            <a:rect l="0" t="0" r="r" b="b"/>
            <a:pathLst>
              <a:path w="599" h="874">
                <a:moveTo>
                  <a:pt x="598" y="873"/>
                </a:moveTo>
                <a:lnTo>
                  <a:pt x="0" y="873"/>
                </a:lnTo>
                <a:lnTo>
                  <a:pt x="0" y="0"/>
                </a:lnTo>
                <a:lnTo>
                  <a:pt x="598" y="0"/>
                </a:lnTo>
                <a:lnTo>
                  <a:pt x="598" y="87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20" name="Line 300"/>
          <p:cNvSpPr>
            <a:spLocks noChangeShapeType="1"/>
          </p:cNvSpPr>
          <p:nvPr/>
        </p:nvSpPr>
        <p:spPr bwMode="auto">
          <a:xfrm>
            <a:off x="4658491" y="3168385"/>
            <a:ext cx="2931" cy="57131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1" name="Line 301"/>
          <p:cNvSpPr>
            <a:spLocks noChangeShapeType="1"/>
          </p:cNvSpPr>
          <p:nvPr/>
        </p:nvSpPr>
        <p:spPr bwMode="auto">
          <a:xfrm flipH="1">
            <a:off x="4318632" y="3300227"/>
            <a:ext cx="8496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2" name="Line 302"/>
          <p:cNvSpPr>
            <a:spLocks noChangeShapeType="1"/>
          </p:cNvSpPr>
          <p:nvPr/>
        </p:nvSpPr>
        <p:spPr bwMode="auto">
          <a:xfrm flipH="1">
            <a:off x="4318632" y="3221123"/>
            <a:ext cx="8496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3" name="Line 303"/>
          <p:cNvSpPr>
            <a:spLocks noChangeShapeType="1"/>
          </p:cNvSpPr>
          <p:nvPr/>
        </p:nvSpPr>
        <p:spPr bwMode="auto">
          <a:xfrm flipH="1">
            <a:off x="4318632" y="3379333"/>
            <a:ext cx="8496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4" name="Line 304"/>
          <p:cNvSpPr>
            <a:spLocks noChangeShapeType="1"/>
          </p:cNvSpPr>
          <p:nvPr/>
        </p:nvSpPr>
        <p:spPr bwMode="auto">
          <a:xfrm flipH="1">
            <a:off x="4318632" y="3458437"/>
            <a:ext cx="8496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5" name="Line 305"/>
          <p:cNvSpPr>
            <a:spLocks noChangeShapeType="1"/>
          </p:cNvSpPr>
          <p:nvPr/>
        </p:nvSpPr>
        <p:spPr bwMode="auto">
          <a:xfrm flipH="1">
            <a:off x="4318632" y="3540471"/>
            <a:ext cx="8496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6" name="Line 306"/>
          <p:cNvSpPr>
            <a:spLocks noChangeShapeType="1"/>
          </p:cNvSpPr>
          <p:nvPr/>
        </p:nvSpPr>
        <p:spPr bwMode="auto">
          <a:xfrm flipH="1">
            <a:off x="4318632" y="3619579"/>
            <a:ext cx="8496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7" name="Line 307"/>
          <p:cNvSpPr>
            <a:spLocks noChangeShapeType="1"/>
          </p:cNvSpPr>
          <p:nvPr/>
        </p:nvSpPr>
        <p:spPr bwMode="auto">
          <a:xfrm flipH="1">
            <a:off x="4318632" y="3698681"/>
            <a:ext cx="8496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28" name="Freeform 308"/>
          <p:cNvSpPr>
            <a:spLocks noChangeArrowheads="1"/>
          </p:cNvSpPr>
          <p:nvPr/>
        </p:nvSpPr>
        <p:spPr bwMode="auto">
          <a:xfrm>
            <a:off x="6146840" y="3147876"/>
            <a:ext cx="79106" cy="609402"/>
          </a:xfrm>
          <a:custGeom>
            <a:avLst/>
            <a:gdLst>
              <a:gd name="T0" fmla="*/ 0 w 120"/>
              <a:gd name="T1" fmla="*/ 0 h 919"/>
              <a:gd name="T2" fmla="*/ 0 w 120"/>
              <a:gd name="T3" fmla="*/ 799 h 919"/>
              <a:gd name="T4" fmla="*/ 59 w 120"/>
              <a:gd name="T5" fmla="*/ 918 h 919"/>
              <a:gd name="T6" fmla="*/ 119 w 120"/>
              <a:gd name="T7" fmla="*/ 799 h 919"/>
              <a:gd name="T8" fmla="*/ 119 w 120"/>
              <a:gd name="T9" fmla="*/ 0 h 919"/>
              <a:gd name="T10" fmla="*/ 0 w 120"/>
              <a:gd name="T11" fmla="*/ 0 h 919"/>
            </a:gdLst>
            <a:ahLst/>
            <a:cxnLst>
              <a:cxn ang="0">
                <a:pos x="T0" y="T1"/>
              </a:cxn>
              <a:cxn ang="0">
                <a:pos x="T2" y="T3"/>
              </a:cxn>
              <a:cxn ang="0">
                <a:pos x="T4" y="T5"/>
              </a:cxn>
              <a:cxn ang="0">
                <a:pos x="T6" y="T7"/>
              </a:cxn>
              <a:cxn ang="0">
                <a:pos x="T8" y="T9"/>
              </a:cxn>
              <a:cxn ang="0">
                <a:pos x="T10" y="T11"/>
              </a:cxn>
            </a:cxnLst>
            <a:rect l="0" t="0" r="r" b="b"/>
            <a:pathLst>
              <a:path w="120" h="919">
                <a:moveTo>
                  <a:pt x="0" y="0"/>
                </a:moveTo>
                <a:lnTo>
                  <a:pt x="0" y="799"/>
                </a:lnTo>
                <a:lnTo>
                  <a:pt x="59" y="918"/>
                </a:lnTo>
                <a:lnTo>
                  <a:pt x="119" y="799"/>
                </a:lnTo>
                <a:lnTo>
                  <a:pt x="119"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29" name="Line 309"/>
          <p:cNvSpPr>
            <a:spLocks noChangeShapeType="1"/>
          </p:cNvSpPr>
          <p:nvPr/>
        </p:nvSpPr>
        <p:spPr bwMode="auto">
          <a:xfrm>
            <a:off x="6146840" y="3250422"/>
            <a:ext cx="791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30" name="Freeform 310"/>
          <p:cNvSpPr>
            <a:spLocks noChangeArrowheads="1"/>
          </p:cNvSpPr>
          <p:nvPr/>
        </p:nvSpPr>
        <p:spPr bwMode="auto">
          <a:xfrm>
            <a:off x="5604824" y="3221123"/>
            <a:ext cx="442401" cy="544947"/>
          </a:xfrm>
          <a:custGeom>
            <a:avLst/>
            <a:gdLst>
              <a:gd name="T0" fmla="*/ 202 w 665"/>
              <a:gd name="T1" fmla="*/ 0 h 822"/>
              <a:gd name="T2" fmla="*/ 0 w 665"/>
              <a:gd name="T3" fmla="*/ 0 h 822"/>
              <a:gd name="T4" fmla="*/ 0 w 665"/>
              <a:gd name="T5" fmla="*/ 821 h 822"/>
              <a:gd name="T6" fmla="*/ 664 w 665"/>
              <a:gd name="T7" fmla="*/ 821 h 822"/>
              <a:gd name="T8" fmla="*/ 664 w 665"/>
              <a:gd name="T9" fmla="*/ 0 h 822"/>
              <a:gd name="T10" fmla="*/ 470 w 665"/>
              <a:gd name="T11" fmla="*/ 0 h 822"/>
            </a:gdLst>
            <a:ahLst/>
            <a:cxnLst>
              <a:cxn ang="0">
                <a:pos x="T0" y="T1"/>
              </a:cxn>
              <a:cxn ang="0">
                <a:pos x="T2" y="T3"/>
              </a:cxn>
              <a:cxn ang="0">
                <a:pos x="T4" y="T5"/>
              </a:cxn>
              <a:cxn ang="0">
                <a:pos x="T6" y="T7"/>
              </a:cxn>
              <a:cxn ang="0">
                <a:pos x="T8" y="T9"/>
              </a:cxn>
              <a:cxn ang="0">
                <a:pos x="T10" y="T11"/>
              </a:cxn>
            </a:cxnLst>
            <a:rect l="0" t="0" r="r" b="b"/>
            <a:pathLst>
              <a:path w="665" h="822">
                <a:moveTo>
                  <a:pt x="202" y="0"/>
                </a:moveTo>
                <a:lnTo>
                  <a:pt x="0" y="0"/>
                </a:lnTo>
                <a:lnTo>
                  <a:pt x="0" y="821"/>
                </a:lnTo>
                <a:lnTo>
                  <a:pt x="664" y="821"/>
                </a:lnTo>
                <a:lnTo>
                  <a:pt x="664" y="0"/>
                </a:lnTo>
                <a:lnTo>
                  <a:pt x="47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31" name="Freeform 311"/>
          <p:cNvSpPr>
            <a:spLocks noChangeArrowheads="1"/>
          </p:cNvSpPr>
          <p:nvPr/>
        </p:nvSpPr>
        <p:spPr bwMode="auto">
          <a:xfrm>
            <a:off x="5727876" y="3147876"/>
            <a:ext cx="199228" cy="125984"/>
          </a:xfrm>
          <a:custGeom>
            <a:avLst/>
            <a:gdLst>
              <a:gd name="T0" fmla="*/ 209 w 299"/>
              <a:gd name="T1" fmla="*/ 59 h 188"/>
              <a:gd name="T2" fmla="*/ 209 w 299"/>
              <a:gd name="T3" fmla="*/ 0 h 188"/>
              <a:gd name="T4" fmla="*/ 89 w 299"/>
              <a:gd name="T5" fmla="*/ 0 h 188"/>
              <a:gd name="T6" fmla="*/ 89 w 299"/>
              <a:gd name="T7" fmla="*/ 59 h 188"/>
              <a:gd name="T8" fmla="*/ 29 w 299"/>
              <a:gd name="T9" fmla="*/ 59 h 188"/>
              <a:gd name="T10" fmla="*/ 0 w 299"/>
              <a:gd name="T11" fmla="*/ 187 h 188"/>
              <a:gd name="T12" fmla="*/ 298 w 299"/>
              <a:gd name="T13" fmla="*/ 187 h 188"/>
              <a:gd name="T14" fmla="*/ 268 w 299"/>
              <a:gd name="T15" fmla="*/ 59 h 188"/>
              <a:gd name="T16" fmla="*/ 209 w 299"/>
              <a:gd name="T17" fmla="*/ 5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188">
                <a:moveTo>
                  <a:pt x="209" y="59"/>
                </a:moveTo>
                <a:lnTo>
                  <a:pt x="209" y="0"/>
                </a:lnTo>
                <a:lnTo>
                  <a:pt x="89" y="0"/>
                </a:lnTo>
                <a:lnTo>
                  <a:pt x="89" y="59"/>
                </a:lnTo>
                <a:lnTo>
                  <a:pt x="29" y="59"/>
                </a:lnTo>
                <a:lnTo>
                  <a:pt x="0" y="187"/>
                </a:lnTo>
                <a:lnTo>
                  <a:pt x="298" y="187"/>
                </a:lnTo>
                <a:lnTo>
                  <a:pt x="268" y="59"/>
                </a:lnTo>
                <a:lnTo>
                  <a:pt x="209"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32" name="Freeform 312"/>
          <p:cNvSpPr>
            <a:spLocks noChangeArrowheads="1"/>
          </p:cNvSpPr>
          <p:nvPr/>
        </p:nvSpPr>
        <p:spPr bwMode="auto">
          <a:xfrm>
            <a:off x="7424242" y="3168385"/>
            <a:ext cx="79106" cy="580105"/>
          </a:xfrm>
          <a:custGeom>
            <a:avLst/>
            <a:gdLst>
              <a:gd name="T0" fmla="*/ 119 w 120"/>
              <a:gd name="T1" fmla="*/ 0 h 874"/>
              <a:gd name="T2" fmla="*/ 119 w 120"/>
              <a:gd name="T3" fmla="*/ 754 h 874"/>
              <a:gd name="T4" fmla="*/ 59 w 120"/>
              <a:gd name="T5" fmla="*/ 873 h 874"/>
              <a:gd name="T6" fmla="*/ 0 w 120"/>
              <a:gd name="T7" fmla="*/ 754 h 874"/>
              <a:gd name="T8" fmla="*/ 0 w 120"/>
              <a:gd name="T9" fmla="*/ 0 h 874"/>
              <a:gd name="T10" fmla="*/ 119 w 120"/>
              <a:gd name="T11" fmla="*/ 0 h 874"/>
            </a:gdLst>
            <a:ahLst/>
            <a:cxnLst>
              <a:cxn ang="0">
                <a:pos x="T0" y="T1"/>
              </a:cxn>
              <a:cxn ang="0">
                <a:pos x="T2" y="T3"/>
              </a:cxn>
              <a:cxn ang="0">
                <a:pos x="T4" y="T5"/>
              </a:cxn>
              <a:cxn ang="0">
                <a:pos x="T6" y="T7"/>
              </a:cxn>
              <a:cxn ang="0">
                <a:pos x="T8" y="T9"/>
              </a:cxn>
              <a:cxn ang="0">
                <a:pos x="T10" y="T11"/>
              </a:cxn>
            </a:cxnLst>
            <a:rect l="0" t="0" r="r" b="b"/>
            <a:pathLst>
              <a:path w="120" h="874">
                <a:moveTo>
                  <a:pt x="119" y="0"/>
                </a:moveTo>
                <a:lnTo>
                  <a:pt x="119" y="754"/>
                </a:lnTo>
                <a:lnTo>
                  <a:pt x="59" y="873"/>
                </a:lnTo>
                <a:lnTo>
                  <a:pt x="0" y="754"/>
                </a:lnTo>
                <a:lnTo>
                  <a:pt x="0" y="0"/>
                </a:lnTo>
                <a:lnTo>
                  <a:pt x="11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33" name="Freeform 313"/>
          <p:cNvSpPr>
            <a:spLocks noChangeArrowheads="1"/>
          </p:cNvSpPr>
          <p:nvPr/>
        </p:nvSpPr>
        <p:spPr bwMode="auto">
          <a:xfrm>
            <a:off x="7386155" y="3212332"/>
            <a:ext cx="41018" cy="99613"/>
          </a:xfrm>
          <a:custGeom>
            <a:avLst/>
            <a:gdLst>
              <a:gd name="T0" fmla="*/ 60 w 61"/>
              <a:gd name="T1" fmla="*/ 0 h 150"/>
              <a:gd name="T2" fmla="*/ 0 w 61"/>
              <a:gd name="T3" fmla="*/ 0 h 150"/>
              <a:gd name="T4" fmla="*/ 0 w 61"/>
              <a:gd name="T5" fmla="*/ 149 h 150"/>
            </a:gdLst>
            <a:ahLst/>
            <a:cxnLst>
              <a:cxn ang="0">
                <a:pos x="T0" y="T1"/>
              </a:cxn>
              <a:cxn ang="0">
                <a:pos x="T2" y="T3"/>
              </a:cxn>
              <a:cxn ang="0">
                <a:pos x="T4" y="T5"/>
              </a:cxn>
            </a:cxnLst>
            <a:rect l="0" t="0" r="r" b="b"/>
            <a:pathLst>
              <a:path w="61" h="150">
                <a:moveTo>
                  <a:pt x="60" y="0"/>
                </a:moveTo>
                <a:lnTo>
                  <a:pt x="0"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34" name="Freeform 314"/>
          <p:cNvSpPr>
            <a:spLocks noChangeArrowheads="1"/>
          </p:cNvSpPr>
          <p:nvPr/>
        </p:nvSpPr>
        <p:spPr bwMode="auto">
          <a:xfrm>
            <a:off x="6885153" y="3221123"/>
            <a:ext cx="436545" cy="544947"/>
          </a:xfrm>
          <a:custGeom>
            <a:avLst/>
            <a:gdLst>
              <a:gd name="T0" fmla="*/ 194 w 658"/>
              <a:gd name="T1" fmla="*/ 0 h 822"/>
              <a:gd name="T2" fmla="*/ 0 w 658"/>
              <a:gd name="T3" fmla="*/ 0 h 822"/>
              <a:gd name="T4" fmla="*/ 0 w 658"/>
              <a:gd name="T5" fmla="*/ 821 h 822"/>
              <a:gd name="T6" fmla="*/ 657 w 658"/>
              <a:gd name="T7" fmla="*/ 821 h 822"/>
              <a:gd name="T8" fmla="*/ 657 w 658"/>
              <a:gd name="T9" fmla="*/ 0 h 822"/>
              <a:gd name="T10" fmla="*/ 463 w 658"/>
              <a:gd name="T11" fmla="*/ 0 h 822"/>
            </a:gdLst>
            <a:ahLst/>
            <a:cxnLst>
              <a:cxn ang="0">
                <a:pos x="T0" y="T1"/>
              </a:cxn>
              <a:cxn ang="0">
                <a:pos x="T2" y="T3"/>
              </a:cxn>
              <a:cxn ang="0">
                <a:pos x="T4" y="T5"/>
              </a:cxn>
              <a:cxn ang="0">
                <a:pos x="T6" y="T7"/>
              </a:cxn>
              <a:cxn ang="0">
                <a:pos x="T8" y="T9"/>
              </a:cxn>
              <a:cxn ang="0">
                <a:pos x="T10" y="T11"/>
              </a:cxn>
            </a:cxnLst>
            <a:rect l="0" t="0" r="r" b="b"/>
            <a:pathLst>
              <a:path w="658" h="822">
                <a:moveTo>
                  <a:pt x="194" y="0"/>
                </a:moveTo>
                <a:lnTo>
                  <a:pt x="0" y="0"/>
                </a:lnTo>
                <a:lnTo>
                  <a:pt x="0" y="821"/>
                </a:lnTo>
                <a:lnTo>
                  <a:pt x="657" y="821"/>
                </a:lnTo>
                <a:lnTo>
                  <a:pt x="657" y="0"/>
                </a:lnTo>
                <a:lnTo>
                  <a:pt x="463"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35" name="Freeform 315"/>
          <p:cNvSpPr>
            <a:spLocks noChangeArrowheads="1"/>
          </p:cNvSpPr>
          <p:nvPr/>
        </p:nvSpPr>
        <p:spPr bwMode="auto">
          <a:xfrm>
            <a:off x="7002346" y="3147876"/>
            <a:ext cx="199228" cy="125984"/>
          </a:xfrm>
          <a:custGeom>
            <a:avLst/>
            <a:gdLst>
              <a:gd name="T0" fmla="*/ 209 w 300"/>
              <a:gd name="T1" fmla="*/ 59 h 188"/>
              <a:gd name="T2" fmla="*/ 209 w 300"/>
              <a:gd name="T3" fmla="*/ 0 h 188"/>
              <a:gd name="T4" fmla="*/ 89 w 300"/>
              <a:gd name="T5" fmla="*/ 0 h 188"/>
              <a:gd name="T6" fmla="*/ 89 w 300"/>
              <a:gd name="T7" fmla="*/ 59 h 188"/>
              <a:gd name="T8" fmla="*/ 30 w 300"/>
              <a:gd name="T9" fmla="*/ 59 h 188"/>
              <a:gd name="T10" fmla="*/ 0 w 300"/>
              <a:gd name="T11" fmla="*/ 187 h 188"/>
              <a:gd name="T12" fmla="*/ 299 w 300"/>
              <a:gd name="T13" fmla="*/ 187 h 188"/>
              <a:gd name="T14" fmla="*/ 269 w 300"/>
              <a:gd name="T15" fmla="*/ 59 h 188"/>
              <a:gd name="T16" fmla="*/ 209 w 300"/>
              <a:gd name="T17" fmla="*/ 5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88">
                <a:moveTo>
                  <a:pt x="209" y="59"/>
                </a:moveTo>
                <a:lnTo>
                  <a:pt x="209" y="0"/>
                </a:lnTo>
                <a:lnTo>
                  <a:pt x="89" y="0"/>
                </a:lnTo>
                <a:lnTo>
                  <a:pt x="89" y="59"/>
                </a:lnTo>
                <a:lnTo>
                  <a:pt x="30" y="59"/>
                </a:lnTo>
                <a:lnTo>
                  <a:pt x="0" y="187"/>
                </a:lnTo>
                <a:lnTo>
                  <a:pt x="299" y="187"/>
                </a:lnTo>
                <a:lnTo>
                  <a:pt x="269" y="59"/>
                </a:lnTo>
                <a:lnTo>
                  <a:pt x="209"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36" name="Line 316"/>
          <p:cNvSpPr>
            <a:spLocks noChangeShapeType="1"/>
          </p:cNvSpPr>
          <p:nvPr/>
        </p:nvSpPr>
        <p:spPr bwMode="auto">
          <a:xfrm>
            <a:off x="8311979" y="3379333"/>
            <a:ext cx="2168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37" name="Line 317"/>
          <p:cNvSpPr>
            <a:spLocks noChangeShapeType="1"/>
          </p:cNvSpPr>
          <p:nvPr/>
        </p:nvSpPr>
        <p:spPr bwMode="auto">
          <a:xfrm>
            <a:off x="8311979" y="3478948"/>
            <a:ext cx="2168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38" name="Line 318"/>
          <p:cNvSpPr>
            <a:spLocks noChangeShapeType="1"/>
          </p:cNvSpPr>
          <p:nvPr/>
        </p:nvSpPr>
        <p:spPr bwMode="auto">
          <a:xfrm>
            <a:off x="8311979" y="3578561"/>
            <a:ext cx="2168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39" name="Line 319"/>
          <p:cNvSpPr>
            <a:spLocks noChangeShapeType="1"/>
          </p:cNvSpPr>
          <p:nvPr/>
        </p:nvSpPr>
        <p:spPr bwMode="auto">
          <a:xfrm>
            <a:off x="8311979" y="3678176"/>
            <a:ext cx="2168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0" name="Line 320"/>
          <p:cNvSpPr>
            <a:spLocks noChangeShapeType="1"/>
          </p:cNvSpPr>
          <p:nvPr/>
        </p:nvSpPr>
        <p:spPr bwMode="auto">
          <a:xfrm flipH="1">
            <a:off x="8227012" y="3379333"/>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1" name="Line 321"/>
          <p:cNvSpPr>
            <a:spLocks noChangeShapeType="1"/>
          </p:cNvSpPr>
          <p:nvPr/>
        </p:nvSpPr>
        <p:spPr bwMode="auto">
          <a:xfrm flipH="1">
            <a:off x="8227012" y="3478948"/>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2" name="Line 322"/>
          <p:cNvSpPr>
            <a:spLocks noChangeShapeType="1"/>
          </p:cNvSpPr>
          <p:nvPr/>
        </p:nvSpPr>
        <p:spPr bwMode="auto">
          <a:xfrm flipH="1">
            <a:off x="8227012" y="3578561"/>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3" name="Line 323"/>
          <p:cNvSpPr>
            <a:spLocks noChangeShapeType="1"/>
          </p:cNvSpPr>
          <p:nvPr/>
        </p:nvSpPr>
        <p:spPr bwMode="auto">
          <a:xfrm flipH="1">
            <a:off x="8227012" y="3678176"/>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4" name="Freeform 324"/>
          <p:cNvSpPr>
            <a:spLocks noChangeArrowheads="1"/>
          </p:cNvSpPr>
          <p:nvPr/>
        </p:nvSpPr>
        <p:spPr bwMode="auto">
          <a:xfrm>
            <a:off x="8156697" y="3221123"/>
            <a:ext cx="442403" cy="544947"/>
          </a:xfrm>
          <a:custGeom>
            <a:avLst/>
            <a:gdLst>
              <a:gd name="T0" fmla="*/ 202 w 666"/>
              <a:gd name="T1" fmla="*/ 0 h 822"/>
              <a:gd name="T2" fmla="*/ 0 w 666"/>
              <a:gd name="T3" fmla="*/ 0 h 822"/>
              <a:gd name="T4" fmla="*/ 0 w 666"/>
              <a:gd name="T5" fmla="*/ 821 h 822"/>
              <a:gd name="T6" fmla="*/ 665 w 666"/>
              <a:gd name="T7" fmla="*/ 821 h 822"/>
              <a:gd name="T8" fmla="*/ 665 w 666"/>
              <a:gd name="T9" fmla="*/ 0 h 822"/>
              <a:gd name="T10" fmla="*/ 470 w 666"/>
              <a:gd name="T11" fmla="*/ 0 h 822"/>
            </a:gdLst>
            <a:ahLst/>
            <a:cxnLst>
              <a:cxn ang="0">
                <a:pos x="T0" y="T1"/>
              </a:cxn>
              <a:cxn ang="0">
                <a:pos x="T2" y="T3"/>
              </a:cxn>
              <a:cxn ang="0">
                <a:pos x="T4" y="T5"/>
              </a:cxn>
              <a:cxn ang="0">
                <a:pos x="T6" y="T7"/>
              </a:cxn>
              <a:cxn ang="0">
                <a:pos x="T8" y="T9"/>
              </a:cxn>
              <a:cxn ang="0">
                <a:pos x="T10" y="T11"/>
              </a:cxn>
            </a:cxnLst>
            <a:rect l="0" t="0" r="r" b="b"/>
            <a:pathLst>
              <a:path w="666" h="822">
                <a:moveTo>
                  <a:pt x="202" y="0"/>
                </a:moveTo>
                <a:lnTo>
                  <a:pt x="0" y="0"/>
                </a:lnTo>
                <a:lnTo>
                  <a:pt x="0" y="821"/>
                </a:lnTo>
                <a:lnTo>
                  <a:pt x="665" y="821"/>
                </a:lnTo>
                <a:lnTo>
                  <a:pt x="665" y="0"/>
                </a:lnTo>
                <a:lnTo>
                  <a:pt x="47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5" name="Freeform 325"/>
          <p:cNvSpPr>
            <a:spLocks noChangeArrowheads="1"/>
          </p:cNvSpPr>
          <p:nvPr/>
        </p:nvSpPr>
        <p:spPr bwMode="auto">
          <a:xfrm>
            <a:off x="8282679" y="3147876"/>
            <a:ext cx="199228" cy="125984"/>
          </a:xfrm>
          <a:custGeom>
            <a:avLst/>
            <a:gdLst>
              <a:gd name="T0" fmla="*/ 209 w 299"/>
              <a:gd name="T1" fmla="*/ 59 h 188"/>
              <a:gd name="T2" fmla="*/ 209 w 299"/>
              <a:gd name="T3" fmla="*/ 0 h 188"/>
              <a:gd name="T4" fmla="*/ 89 w 299"/>
              <a:gd name="T5" fmla="*/ 0 h 188"/>
              <a:gd name="T6" fmla="*/ 89 w 299"/>
              <a:gd name="T7" fmla="*/ 59 h 188"/>
              <a:gd name="T8" fmla="*/ 30 w 299"/>
              <a:gd name="T9" fmla="*/ 59 h 188"/>
              <a:gd name="T10" fmla="*/ 0 w 299"/>
              <a:gd name="T11" fmla="*/ 187 h 188"/>
              <a:gd name="T12" fmla="*/ 298 w 299"/>
              <a:gd name="T13" fmla="*/ 187 h 188"/>
              <a:gd name="T14" fmla="*/ 269 w 299"/>
              <a:gd name="T15" fmla="*/ 59 h 188"/>
              <a:gd name="T16" fmla="*/ 209 w 299"/>
              <a:gd name="T17" fmla="*/ 5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188">
                <a:moveTo>
                  <a:pt x="209" y="59"/>
                </a:moveTo>
                <a:lnTo>
                  <a:pt x="209" y="0"/>
                </a:lnTo>
                <a:lnTo>
                  <a:pt x="89" y="0"/>
                </a:lnTo>
                <a:lnTo>
                  <a:pt x="89" y="59"/>
                </a:lnTo>
                <a:lnTo>
                  <a:pt x="30" y="59"/>
                </a:lnTo>
                <a:lnTo>
                  <a:pt x="0" y="187"/>
                </a:lnTo>
                <a:lnTo>
                  <a:pt x="298" y="187"/>
                </a:lnTo>
                <a:lnTo>
                  <a:pt x="269" y="59"/>
                </a:lnTo>
                <a:lnTo>
                  <a:pt x="209"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46" name="Freeform 326"/>
          <p:cNvSpPr>
            <a:spLocks noChangeArrowheads="1"/>
          </p:cNvSpPr>
          <p:nvPr/>
        </p:nvSpPr>
        <p:spPr bwMode="auto">
          <a:xfrm>
            <a:off x="8698713" y="3250420"/>
            <a:ext cx="79104" cy="606473"/>
          </a:xfrm>
          <a:custGeom>
            <a:avLst/>
            <a:gdLst>
              <a:gd name="T0" fmla="*/ 0 w 120"/>
              <a:gd name="T1" fmla="*/ 0 h 911"/>
              <a:gd name="T2" fmla="*/ 0 w 120"/>
              <a:gd name="T3" fmla="*/ 791 h 911"/>
              <a:gd name="T4" fmla="*/ 60 w 120"/>
              <a:gd name="T5" fmla="*/ 910 h 911"/>
              <a:gd name="T6" fmla="*/ 119 w 120"/>
              <a:gd name="T7" fmla="*/ 791 h 911"/>
              <a:gd name="T8" fmla="*/ 119 w 120"/>
              <a:gd name="T9" fmla="*/ 0 h 911"/>
              <a:gd name="T10" fmla="*/ 0 w 120"/>
              <a:gd name="T11" fmla="*/ 0 h 911"/>
            </a:gdLst>
            <a:ahLst/>
            <a:cxnLst>
              <a:cxn ang="0">
                <a:pos x="T0" y="T1"/>
              </a:cxn>
              <a:cxn ang="0">
                <a:pos x="T2" y="T3"/>
              </a:cxn>
              <a:cxn ang="0">
                <a:pos x="T4" y="T5"/>
              </a:cxn>
              <a:cxn ang="0">
                <a:pos x="T6" y="T7"/>
              </a:cxn>
              <a:cxn ang="0">
                <a:pos x="T8" y="T9"/>
              </a:cxn>
              <a:cxn ang="0">
                <a:pos x="T10" y="T11"/>
              </a:cxn>
            </a:cxnLst>
            <a:rect l="0" t="0" r="r" b="b"/>
            <a:pathLst>
              <a:path w="120" h="911">
                <a:moveTo>
                  <a:pt x="0" y="0"/>
                </a:moveTo>
                <a:lnTo>
                  <a:pt x="0" y="791"/>
                </a:lnTo>
                <a:lnTo>
                  <a:pt x="60" y="910"/>
                </a:lnTo>
                <a:lnTo>
                  <a:pt x="119" y="791"/>
                </a:lnTo>
                <a:lnTo>
                  <a:pt x="119"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47" name="Line 327"/>
          <p:cNvSpPr>
            <a:spLocks noChangeShapeType="1"/>
          </p:cNvSpPr>
          <p:nvPr/>
        </p:nvSpPr>
        <p:spPr bwMode="auto">
          <a:xfrm>
            <a:off x="8698713" y="3250422"/>
            <a:ext cx="7910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8" name="Line 328"/>
          <p:cNvSpPr>
            <a:spLocks noChangeShapeType="1"/>
          </p:cNvSpPr>
          <p:nvPr/>
        </p:nvSpPr>
        <p:spPr bwMode="auto">
          <a:xfrm>
            <a:off x="9586448" y="3379333"/>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49" name="Line 329"/>
          <p:cNvSpPr>
            <a:spLocks noChangeShapeType="1"/>
          </p:cNvSpPr>
          <p:nvPr/>
        </p:nvSpPr>
        <p:spPr bwMode="auto">
          <a:xfrm>
            <a:off x="9586448" y="3478948"/>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0" name="Line 330"/>
          <p:cNvSpPr>
            <a:spLocks noChangeShapeType="1"/>
          </p:cNvSpPr>
          <p:nvPr/>
        </p:nvSpPr>
        <p:spPr bwMode="auto">
          <a:xfrm>
            <a:off x="9586448" y="3578561"/>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1" name="Line 331"/>
          <p:cNvSpPr>
            <a:spLocks noChangeShapeType="1"/>
          </p:cNvSpPr>
          <p:nvPr/>
        </p:nvSpPr>
        <p:spPr bwMode="auto">
          <a:xfrm>
            <a:off x="9586448" y="3678176"/>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2" name="Line 332"/>
          <p:cNvSpPr>
            <a:spLocks noChangeShapeType="1"/>
          </p:cNvSpPr>
          <p:nvPr/>
        </p:nvSpPr>
        <p:spPr bwMode="auto">
          <a:xfrm flipH="1">
            <a:off x="9504413" y="3379333"/>
            <a:ext cx="4394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3" name="Line 333"/>
          <p:cNvSpPr>
            <a:spLocks noChangeShapeType="1"/>
          </p:cNvSpPr>
          <p:nvPr/>
        </p:nvSpPr>
        <p:spPr bwMode="auto">
          <a:xfrm flipH="1">
            <a:off x="9504413" y="3478948"/>
            <a:ext cx="4394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4" name="Line 334"/>
          <p:cNvSpPr>
            <a:spLocks noChangeShapeType="1"/>
          </p:cNvSpPr>
          <p:nvPr/>
        </p:nvSpPr>
        <p:spPr bwMode="auto">
          <a:xfrm flipH="1">
            <a:off x="9504413" y="3578561"/>
            <a:ext cx="4394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5" name="Line 335"/>
          <p:cNvSpPr>
            <a:spLocks noChangeShapeType="1"/>
          </p:cNvSpPr>
          <p:nvPr/>
        </p:nvSpPr>
        <p:spPr bwMode="auto">
          <a:xfrm flipH="1">
            <a:off x="9504413" y="3678176"/>
            <a:ext cx="4394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6" name="Freeform 336"/>
          <p:cNvSpPr>
            <a:spLocks noChangeArrowheads="1"/>
          </p:cNvSpPr>
          <p:nvPr/>
        </p:nvSpPr>
        <p:spPr bwMode="auto">
          <a:xfrm>
            <a:off x="9437028" y="3221123"/>
            <a:ext cx="436543" cy="544947"/>
          </a:xfrm>
          <a:custGeom>
            <a:avLst/>
            <a:gdLst>
              <a:gd name="T0" fmla="*/ 194 w 658"/>
              <a:gd name="T1" fmla="*/ 0 h 822"/>
              <a:gd name="T2" fmla="*/ 0 w 658"/>
              <a:gd name="T3" fmla="*/ 0 h 822"/>
              <a:gd name="T4" fmla="*/ 0 w 658"/>
              <a:gd name="T5" fmla="*/ 821 h 822"/>
              <a:gd name="T6" fmla="*/ 657 w 658"/>
              <a:gd name="T7" fmla="*/ 821 h 822"/>
              <a:gd name="T8" fmla="*/ 657 w 658"/>
              <a:gd name="T9" fmla="*/ 0 h 822"/>
              <a:gd name="T10" fmla="*/ 463 w 658"/>
              <a:gd name="T11" fmla="*/ 0 h 822"/>
            </a:gdLst>
            <a:ahLst/>
            <a:cxnLst>
              <a:cxn ang="0">
                <a:pos x="T0" y="T1"/>
              </a:cxn>
              <a:cxn ang="0">
                <a:pos x="T2" y="T3"/>
              </a:cxn>
              <a:cxn ang="0">
                <a:pos x="T4" y="T5"/>
              </a:cxn>
              <a:cxn ang="0">
                <a:pos x="T6" y="T7"/>
              </a:cxn>
              <a:cxn ang="0">
                <a:pos x="T8" y="T9"/>
              </a:cxn>
              <a:cxn ang="0">
                <a:pos x="T10" y="T11"/>
              </a:cxn>
            </a:cxnLst>
            <a:rect l="0" t="0" r="r" b="b"/>
            <a:pathLst>
              <a:path w="658" h="822">
                <a:moveTo>
                  <a:pt x="194" y="0"/>
                </a:moveTo>
                <a:lnTo>
                  <a:pt x="0" y="0"/>
                </a:lnTo>
                <a:lnTo>
                  <a:pt x="0" y="821"/>
                </a:lnTo>
                <a:lnTo>
                  <a:pt x="657" y="821"/>
                </a:lnTo>
                <a:lnTo>
                  <a:pt x="657" y="0"/>
                </a:lnTo>
                <a:lnTo>
                  <a:pt x="463"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57" name="Freeform 337"/>
          <p:cNvSpPr>
            <a:spLocks noChangeArrowheads="1"/>
          </p:cNvSpPr>
          <p:nvPr/>
        </p:nvSpPr>
        <p:spPr bwMode="auto">
          <a:xfrm>
            <a:off x="9557150" y="3147876"/>
            <a:ext cx="199228" cy="125984"/>
          </a:xfrm>
          <a:custGeom>
            <a:avLst/>
            <a:gdLst>
              <a:gd name="T0" fmla="*/ 209 w 300"/>
              <a:gd name="T1" fmla="*/ 59 h 188"/>
              <a:gd name="T2" fmla="*/ 209 w 300"/>
              <a:gd name="T3" fmla="*/ 0 h 188"/>
              <a:gd name="T4" fmla="*/ 90 w 300"/>
              <a:gd name="T5" fmla="*/ 0 h 188"/>
              <a:gd name="T6" fmla="*/ 90 w 300"/>
              <a:gd name="T7" fmla="*/ 59 h 188"/>
              <a:gd name="T8" fmla="*/ 30 w 300"/>
              <a:gd name="T9" fmla="*/ 59 h 188"/>
              <a:gd name="T10" fmla="*/ 0 w 300"/>
              <a:gd name="T11" fmla="*/ 187 h 188"/>
              <a:gd name="T12" fmla="*/ 299 w 300"/>
              <a:gd name="T13" fmla="*/ 187 h 188"/>
              <a:gd name="T14" fmla="*/ 269 w 300"/>
              <a:gd name="T15" fmla="*/ 59 h 188"/>
              <a:gd name="T16" fmla="*/ 209 w 300"/>
              <a:gd name="T17" fmla="*/ 5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88">
                <a:moveTo>
                  <a:pt x="209" y="59"/>
                </a:moveTo>
                <a:lnTo>
                  <a:pt x="209" y="0"/>
                </a:lnTo>
                <a:lnTo>
                  <a:pt x="90" y="0"/>
                </a:lnTo>
                <a:lnTo>
                  <a:pt x="90" y="59"/>
                </a:lnTo>
                <a:lnTo>
                  <a:pt x="30" y="59"/>
                </a:lnTo>
                <a:lnTo>
                  <a:pt x="0" y="187"/>
                </a:lnTo>
                <a:lnTo>
                  <a:pt x="299" y="187"/>
                </a:lnTo>
                <a:lnTo>
                  <a:pt x="269" y="59"/>
                </a:lnTo>
                <a:lnTo>
                  <a:pt x="209"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58" name="Freeform 338"/>
          <p:cNvSpPr>
            <a:spLocks noChangeArrowheads="1"/>
          </p:cNvSpPr>
          <p:nvPr/>
        </p:nvSpPr>
        <p:spPr bwMode="auto">
          <a:xfrm>
            <a:off x="9979046" y="3168385"/>
            <a:ext cx="79106" cy="580105"/>
          </a:xfrm>
          <a:custGeom>
            <a:avLst/>
            <a:gdLst>
              <a:gd name="T0" fmla="*/ 119 w 120"/>
              <a:gd name="T1" fmla="*/ 0 h 874"/>
              <a:gd name="T2" fmla="*/ 119 w 120"/>
              <a:gd name="T3" fmla="*/ 754 h 874"/>
              <a:gd name="T4" fmla="*/ 59 w 120"/>
              <a:gd name="T5" fmla="*/ 873 h 874"/>
              <a:gd name="T6" fmla="*/ 0 w 120"/>
              <a:gd name="T7" fmla="*/ 754 h 874"/>
              <a:gd name="T8" fmla="*/ 0 w 120"/>
              <a:gd name="T9" fmla="*/ 0 h 874"/>
              <a:gd name="T10" fmla="*/ 119 w 120"/>
              <a:gd name="T11" fmla="*/ 0 h 874"/>
            </a:gdLst>
            <a:ahLst/>
            <a:cxnLst>
              <a:cxn ang="0">
                <a:pos x="T0" y="T1"/>
              </a:cxn>
              <a:cxn ang="0">
                <a:pos x="T2" y="T3"/>
              </a:cxn>
              <a:cxn ang="0">
                <a:pos x="T4" y="T5"/>
              </a:cxn>
              <a:cxn ang="0">
                <a:pos x="T6" y="T7"/>
              </a:cxn>
              <a:cxn ang="0">
                <a:pos x="T8" y="T9"/>
              </a:cxn>
              <a:cxn ang="0">
                <a:pos x="T10" y="T11"/>
              </a:cxn>
            </a:cxnLst>
            <a:rect l="0" t="0" r="r" b="b"/>
            <a:pathLst>
              <a:path w="120" h="874">
                <a:moveTo>
                  <a:pt x="119" y="0"/>
                </a:moveTo>
                <a:lnTo>
                  <a:pt x="119" y="754"/>
                </a:lnTo>
                <a:lnTo>
                  <a:pt x="59" y="873"/>
                </a:lnTo>
                <a:lnTo>
                  <a:pt x="0" y="754"/>
                </a:lnTo>
                <a:lnTo>
                  <a:pt x="0" y="0"/>
                </a:lnTo>
                <a:lnTo>
                  <a:pt x="11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59" name="Freeform 339"/>
          <p:cNvSpPr>
            <a:spLocks noChangeArrowheads="1"/>
          </p:cNvSpPr>
          <p:nvPr/>
        </p:nvSpPr>
        <p:spPr bwMode="auto">
          <a:xfrm>
            <a:off x="9938027" y="3212332"/>
            <a:ext cx="41018" cy="99613"/>
          </a:xfrm>
          <a:custGeom>
            <a:avLst/>
            <a:gdLst>
              <a:gd name="T0" fmla="*/ 60 w 61"/>
              <a:gd name="T1" fmla="*/ 0 h 150"/>
              <a:gd name="T2" fmla="*/ 0 w 61"/>
              <a:gd name="T3" fmla="*/ 0 h 150"/>
              <a:gd name="T4" fmla="*/ 0 w 61"/>
              <a:gd name="T5" fmla="*/ 149 h 150"/>
            </a:gdLst>
            <a:ahLst/>
            <a:cxnLst>
              <a:cxn ang="0">
                <a:pos x="T0" y="T1"/>
              </a:cxn>
              <a:cxn ang="0">
                <a:pos x="T2" y="T3"/>
              </a:cxn>
              <a:cxn ang="0">
                <a:pos x="T4" y="T5"/>
              </a:cxn>
            </a:cxnLst>
            <a:rect l="0" t="0" r="r" b="b"/>
            <a:pathLst>
              <a:path w="61" h="150">
                <a:moveTo>
                  <a:pt x="60" y="0"/>
                </a:moveTo>
                <a:lnTo>
                  <a:pt x="0"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0" name="Freeform 340"/>
          <p:cNvSpPr>
            <a:spLocks noChangeArrowheads="1"/>
          </p:cNvSpPr>
          <p:nvPr/>
        </p:nvSpPr>
        <p:spPr bwMode="auto">
          <a:xfrm>
            <a:off x="10711499" y="3168385"/>
            <a:ext cx="413105" cy="580105"/>
          </a:xfrm>
          <a:custGeom>
            <a:avLst/>
            <a:gdLst>
              <a:gd name="T0" fmla="*/ 620 w 621"/>
              <a:gd name="T1" fmla="*/ 186 h 874"/>
              <a:gd name="T2" fmla="*/ 620 w 621"/>
              <a:gd name="T3" fmla="*/ 873 h 874"/>
              <a:gd name="T4" fmla="*/ 0 w 621"/>
              <a:gd name="T5" fmla="*/ 873 h 874"/>
              <a:gd name="T6" fmla="*/ 0 w 621"/>
              <a:gd name="T7" fmla="*/ 0 h 874"/>
              <a:gd name="T8" fmla="*/ 441 w 621"/>
              <a:gd name="T9" fmla="*/ 0 h 874"/>
              <a:gd name="T10" fmla="*/ 620 w 621"/>
              <a:gd name="T11" fmla="*/ 186 h 874"/>
            </a:gdLst>
            <a:ahLst/>
            <a:cxnLst>
              <a:cxn ang="0">
                <a:pos x="T0" y="T1"/>
              </a:cxn>
              <a:cxn ang="0">
                <a:pos x="T2" y="T3"/>
              </a:cxn>
              <a:cxn ang="0">
                <a:pos x="T4" y="T5"/>
              </a:cxn>
              <a:cxn ang="0">
                <a:pos x="T6" y="T7"/>
              </a:cxn>
              <a:cxn ang="0">
                <a:pos x="T8" y="T9"/>
              </a:cxn>
              <a:cxn ang="0">
                <a:pos x="T10" y="T11"/>
              </a:cxn>
            </a:cxnLst>
            <a:rect l="0" t="0" r="r" b="b"/>
            <a:pathLst>
              <a:path w="621" h="874">
                <a:moveTo>
                  <a:pt x="620" y="186"/>
                </a:moveTo>
                <a:lnTo>
                  <a:pt x="620" y="873"/>
                </a:lnTo>
                <a:lnTo>
                  <a:pt x="0" y="873"/>
                </a:lnTo>
                <a:lnTo>
                  <a:pt x="0" y="0"/>
                </a:lnTo>
                <a:lnTo>
                  <a:pt x="441" y="0"/>
                </a:lnTo>
                <a:lnTo>
                  <a:pt x="620" y="186"/>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61" name="Freeform 341"/>
          <p:cNvSpPr>
            <a:spLocks noChangeArrowheads="1"/>
          </p:cNvSpPr>
          <p:nvPr/>
        </p:nvSpPr>
        <p:spPr bwMode="auto">
          <a:xfrm>
            <a:off x="11253516" y="3147876"/>
            <a:ext cx="79104" cy="609402"/>
          </a:xfrm>
          <a:custGeom>
            <a:avLst/>
            <a:gdLst>
              <a:gd name="T0" fmla="*/ 0 w 121"/>
              <a:gd name="T1" fmla="*/ 0 h 919"/>
              <a:gd name="T2" fmla="*/ 0 w 121"/>
              <a:gd name="T3" fmla="*/ 799 h 919"/>
              <a:gd name="T4" fmla="*/ 60 w 121"/>
              <a:gd name="T5" fmla="*/ 918 h 919"/>
              <a:gd name="T6" fmla="*/ 120 w 121"/>
              <a:gd name="T7" fmla="*/ 799 h 919"/>
              <a:gd name="T8" fmla="*/ 120 w 121"/>
              <a:gd name="T9" fmla="*/ 0 h 919"/>
              <a:gd name="T10" fmla="*/ 0 w 121"/>
              <a:gd name="T11" fmla="*/ 0 h 919"/>
            </a:gdLst>
            <a:ahLst/>
            <a:cxnLst>
              <a:cxn ang="0">
                <a:pos x="T0" y="T1"/>
              </a:cxn>
              <a:cxn ang="0">
                <a:pos x="T2" y="T3"/>
              </a:cxn>
              <a:cxn ang="0">
                <a:pos x="T4" y="T5"/>
              </a:cxn>
              <a:cxn ang="0">
                <a:pos x="T6" y="T7"/>
              </a:cxn>
              <a:cxn ang="0">
                <a:pos x="T8" y="T9"/>
              </a:cxn>
              <a:cxn ang="0">
                <a:pos x="T10" y="T11"/>
              </a:cxn>
            </a:cxnLst>
            <a:rect l="0" t="0" r="r" b="b"/>
            <a:pathLst>
              <a:path w="121" h="919">
                <a:moveTo>
                  <a:pt x="0" y="0"/>
                </a:moveTo>
                <a:lnTo>
                  <a:pt x="0" y="799"/>
                </a:lnTo>
                <a:lnTo>
                  <a:pt x="60" y="918"/>
                </a:lnTo>
                <a:lnTo>
                  <a:pt x="120" y="799"/>
                </a:lnTo>
                <a:lnTo>
                  <a:pt x="120"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62" name="Line 342"/>
          <p:cNvSpPr>
            <a:spLocks noChangeShapeType="1"/>
          </p:cNvSpPr>
          <p:nvPr/>
        </p:nvSpPr>
        <p:spPr bwMode="auto">
          <a:xfrm>
            <a:off x="10787673" y="3270929"/>
            <a:ext cx="12012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3" name="Line 343"/>
          <p:cNvSpPr>
            <a:spLocks noChangeShapeType="1"/>
          </p:cNvSpPr>
          <p:nvPr/>
        </p:nvSpPr>
        <p:spPr bwMode="auto">
          <a:xfrm>
            <a:off x="10787675" y="3370542"/>
            <a:ext cx="269543"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4" name="Line 344"/>
          <p:cNvSpPr>
            <a:spLocks noChangeShapeType="1"/>
          </p:cNvSpPr>
          <p:nvPr/>
        </p:nvSpPr>
        <p:spPr bwMode="auto">
          <a:xfrm>
            <a:off x="10787675" y="3449649"/>
            <a:ext cx="26954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5" name="Line 345"/>
          <p:cNvSpPr>
            <a:spLocks noChangeShapeType="1"/>
          </p:cNvSpPr>
          <p:nvPr/>
        </p:nvSpPr>
        <p:spPr bwMode="auto">
          <a:xfrm>
            <a:off x="10787675" y="3528751"/>
            <a:ext cx="269543"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6" name="Line 346"/>
          <p:cNvSpPr>
            <a:spLocks noChangeShapeType="1"/>
          </p:cNvSpPr>
          <p:nvPr/>
        </p:nvSpPr>
        <p:spPr bwMode="auto">
          <a:xfrm>
            <a:off x="10787675" y="3607859"/>
            <a:ext cx="26954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7" name="Freeform 347"/>
          <p:cNvSpPr>
            <a:spLocks noChangeArrowheads="1"/>
          </p:cNvSpPr>
          <p:nvPr/>
        </p:nvSpPr>
        <p:spPr bwMode="auto">
          <a:xfrm>
            <a:off x="11004481" y="3168387"/>
            <a:ext cx="120124" cy="123053"/>
          </a:xfrm>
          <a:custGeom>
            <a:avLst/>
            <a:gdLst>
              <a:gd name="T0" fmla="*/ 179 w 180"/>
              <a:gd name="T1" fmla="*/ 186 h 187"/>
              <a:gd name="T2" fmla="*/ 0 w 180"/>
              <a:gd name="T3" fmla="*/ 186 h 187"/>
              <a:gd name="T4" fmla="*/ 0 w 180"/>
              <a:gd name="T5" fmla="*/ 0 h 187"/>
            </a:gdLst>
            <a:ahLst/>
            <a:cxnLst>
              <a:cxn ang="0">
                <a:pos x="T0" y="T1"/>
              </a:cxn>
              <a:cxn ang="0">
                <a:pos x="T2" y="T3"/>
              </a:cxn>
              <a:cxn ang="0">
                <a:pos x="T4" y="T5"/>
              </a:cxn>
            </a:cxnLst>
            <a:rect l="0" t="0" r="r" b="b"/>
            <a:pathLst>
              <a:path w="180" h="187">
                <a:moveTo>
                  <a:pt x="179" y="186"/>
                </a:moveTo>
                <a:lnTo>
                  <a:pt x="0" y="186"/>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8" name="Line 348"/>
          <p:cNvSpPr>
            <a:spLocks noChangeShapeType="1"/>
          </p:cNvSpPr>
          <p:nvPr/>
        </p:nvSpPr>
        <p:spPr bwMode="auto">
          <a:xfrm>
            <a:off x="11253516" y="3250422"/>
            <a:ext cx="7910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69" name="Freeform 349"/>
          <p:cNvSpPr>
            <a:spLocks noChangeArrowheads="1"/>
          </p:cNvSpPr>
          <p:nvPr/>
        </p:nvSpPr>
        <p:spPr bwMode="auto">
          <a:xfrm>
            <a:off x="12533847" y="3168385"/>
            <a:ext cx="79106" cy="580105"/>
          </a:xfrm>
          <a:custGeom>
            <a:avLst/>
            <a:gdLst>
              <a:gd name="T0" fmla="*/ 119 w 120"/>
              <a:gd name="T1" fmla="*/ 0 h 874"/>
              <a:gd name="T2" fmla="*/ 119 w 120"/>
              <a:gd name="T3" fmla="*/ 754 h 874"/>
              <a:gd name="T4" fmla="*/ 60 w 120"/>
              <a:gd name="T5" fmla="*/ 873 h 874"/>
              <a:gd name="T6" fmla="*/ 0 w 120"/>
              <a:gd name="T7" fmla="*/ 754 h 874"/>
              <a:gd name="T8" fmla="*/ 0 w 120"/>
              <a:gd name="T9" fmla="*/ 0 h 874"/>
              <a:gd name="T10" fmla="*/ 119 w 120"/>
              <a:gd name="T11" fmla="*/ 0 h 874"/>
            </a:gdLst>
            <a:ahLst/>
            <a:cxnLst>
              <a:cxn ang="0">
                <a:pos x="T0" y="T1"/>
              </a:cxn>
              <a:cxn ang="0">
                <a:pos x="T2" y="T3"/>
              </a:cxn>
              <a:cxn ang="0">
                <a:pos x="T4" y="T5"/>
              </a:cxn>
              <a:cxn ang="0">
                <a:pos x="T6" y="T7"/>
              </a:cxn>
              <a:cxn ang="0">
                <a:pos x="T8" y="T9"/>
              </a:cxn>
              <a:cxn ang="0">
                <a:pos x="T10" y="T11"/>
              </a:cxn>
            </a:cxnLst>
            <a:rect l="0" t="0" r="r" b="b"/>
            <a:pathLst>
              <a:path w="120" h="874">
                <a:moveTo>
                  <a:pt x="119" y="0"/>
                </a:moveTo>
                <a:lnTo>
                  <a:pt x="119" y="754"/>
                </a:lnTo>
                <a:lnTo>
                  <a:pt x="60" y="873"/>
                </a:lnTo>
                <a:lnTo>
                  <a:pt x="0" y="754"/>
                </a:lnTo>
                <a:lnTo>
                  <a:pt x="0" y="0"/>
                </a:lnTo>
                <a:lnTo>
                  <a:pt x="11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70" name="Freeform 350"/>
          <p:cNvSpPr>
            <a:spLocks noChangeArrowheads="1"/>
          </p:cNvSpPr>
          <p:nvPr/>
        </p:nvSpPr>
        <p:spPr bwMode="auto">
          <a:xfrm>
            <a:off x="12492831" y="3212332"/>
            <a:ext cx="41018" cy="99613"/>
          </a:xfrm>
          <a:custGeom>
            <a:avLst/>
            <a:gdLst>
              <a:gd name="T0" fmla="*/ 60 w 61"/>
              <a:gd name="T1" fmla="*/ 0 h 150"/>
              <a:gd name="T2" fmla="*/ 0 w 61"/>
              <a:gd name="T3" fmla="*/ 0 h 150"/>
              <a:gd name="T4" fmla="*/ 0 w 61"/>
              <a:gd name="T5" fmla="*/ 149 h 150"/>
            </a:gdLst>
            <a:ahLst/>
            <a:cxnLst>
              <a:cxn ang="0">
                <a:pos x="T0" y="T1"/>
              </a:cxn>
              <a:cxn ang="0">
                <a:pos x="T2" y="T3"/>
              </a:cxn>
              <a:cxn ang="0">
                <a:pos x="T4" y="T5"/>
              </a:cxn>
            </a:cxnLst>
            <a:rect l="0" t="0" r="r" b="b"/>
            <a:pathLst>
              <a:path w="61" h="150">
                <a:moveTo>
                  <a:pt x="60" y="0"/>
                </a:moveTo>
                <a:lnTo>
                  <a:pt x="0"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71" name="Freeform 351"/>
          <p:cNvSpPr>
            <a:spLocks noChangeArrowheads="1"/>
          </p:cNvSpPr>
          <p:nvPr/>
        </p:nvSpPr>
        <p:spPr bwMode="auto">
          <a:xfrm>
            <a:off x="11991831" y="3168385"/>
            <a:ext cx="407245" cy="580105"/>
          </a:xfrm>
          <a:custGeom>
            <a:avLst/>
            <a:gdLst>
              <a:gd name="T0" fmla="*/ 612 w 613"/>
              <a:gd name="T1" fmla="*/ 186 h 874"/>
              <a:gd name="T2" fmla="*/ 612 w 613"/>
              <a:gd name="T3" fmla="*/ 873 h 874"/>
              <a:gd name="T4" fmla="*/ 0 w 613"/>
              <a:gd name="T5" fmla="*/ 873 h 874"/>
              <a:gd name="T6" fmla="*/ 0 w 613"/>
              <a:gd name="T7" fmla="*/ 0 h 874"/>
              <a:gd name="T8" fmla="*/ 433 w 613"/>
              <a:gd name="T9" fmla="*/ 0 h 874"/>
              <a:gd name="T10" fmla="*/ 612 w 613"/>
              <a:gd name="T11" fmla="*/ 186 h 874"/>
            </a:gdLst>
            <a:ahLst/>
            <a:cxnLst>
              <a:cxn ang="0">
                <a:pos x="T0" y="T1"/>
              </a:cxn>
              <a:cxn ang="0">
                <a:pos x="T2" y="T3"/>
              </a:cxn>
              <a:cxn ang="0">
                <a:pos x="T4" y="T5"/>
              </a:cxn>
              <a:cxn ang="0">
                <a:pos x="T6" y="T7"/>
              </a:cxn>
              <a:cxn ang="0">
                <a:pos x="T8" y="T9"/>
              </a:cxn>
              <a:cxn ang="0">
                <a:pos x="T10" y="T11"/>
              </a:cxn>
            </a:cxnLst>
            <a:rect l="0" t="0" r="r" b="b"/>
            <a:pathLst>
              <a:path w="613" h="874">
                <a:moveTo>
                  <a:pt x="612" y="186"/>
                </a:moveTo>
                <a:lnTo>
                  <a:pt x="612" y="873"/>
                </a:lnTo>
                <a:lnTo>
                  <a:pt x="0" y="873"/>
                </a:lnTo>
                <a:lnTo>
                  <a:pt x="0" y="0"/>
                </a:lnTo>
                <a:lnTo>
                  <a:pt x="433" y="0"/>
                </a:lnTo>
                <a:lnTo>
                  <a:pt x="612" y="186"/>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72" name="Line 352"/>
          <p:cNvSpPr>
            <a:spLocks noChangeShapeType="1"/>
          </p:cNvSpPr>
          <p:nvPr/>
        </p:nvSpPr>
        <p:spPr bwMode="auto">
          <a:xfrm>
            <a:off x="12062148" y="3270929"/>
            <a:ext cx="120122"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73" name="Line 353"/>
          <p:cNvSpPr>
            <a:spLocks noChangeShapeType="1"/>
          </p:cNvSpPr>
          <p:nvPr/>
        </p:nvSpPr>
        <p:spPr bwMode="auto">
          <a:xfrm>
            <a:off x="12062146" y="3370542"/>
            <a:ext cx="266613"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74" name="Line 354"/>
          <p:cNvSpPr>
            <a:spLocks noChangeShapeType="1"/>
          </p:cNvSpPr>
          <p:nvPr/>
        </p:nvSpPr>
        <p:spPr bwMode="auto">
          <a:xfrm>
            <a:off x="12062146" y="3449649"/>
            <a:ext cx="26661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75" name="Line 355"/>
          <p:cNvSpPr>
            <a:spLocks noChangeShapeType="1"/>
          </p:cNvSpPr>
          <p:nvPr/>
        </p:nvSpPr>
        <p:spPr bwMode="auto">
          <a:xfrm>
            <a:off x="12062146" y="3528751"/>
            <a:ext cx="266613"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76" name="Line 356"/>
          <p:cNvSpPr>
            <a:spLocks noChangeShapeType="1"/>
          </p:cNvSpPr>
          <p:nvPr/>
        </p:nvSpPr>
        <p:spPr bwMode="auto">
          <a:xfrm>
            <a:off x="12062146" y="3607859"/>
            <a:ext cx="26661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77" name="Freeform 357"/>
          <p:cNvSpPr>
            <a:spLocks noChangeArrowheads="1"/>
          </p:cNvSpPr>
          <p:nvPr/>
        </p:nvSpPr>
        <p:spPr bwMode="auto">
          <a:xfrm>
            <a:off x="12278954" y="3168387"/>
            <a:ext cx="120122" cy="123053"/>
          </a:xfrm>
          <a:custGeom>
            <a:avLst/>
            <a:gdLst>
              <a:gd name="T0" fmla="*/ 179 w 180"/>
              <a:gd name="T1" fmla="*/ 186 h 187"/>
              <a:gd name="T2" fmla="*/ 0 w 180"/>
              <a:gd name="T3" fmla="*/ 186 h 187"/>
              <a:gd name="T4" fmla="*/ 0 w 180"/>
              <a:gd name="T5" fmla="*/ 0 h 187"/>
            </a:gdLst>
            <a:ahLst/>
            <a:cxnLst>
              <a:cxn ang="0">
                <a:pos x="T0" y="T1"/>
              </a:cxn>
              <a:cxn ang="0">
                <a:pos x="T2" y="T3"/>
              </a:cxn>
              <a:cxn ang="0">
                <a:pos x="T4" y="T5"/>
              </a:cxn>
            </a:cxnLst>
            <a:rect l="0" t="0" r="r" b="b"/>
            <a:pathLst>
              <a:path w="180" h="187">
                <a:moveTo>
                  <a:pt x="179" y="186"/>
                </a:moveTo>
                <a:lnTo>
                  <a:pt x="0" y="186"/>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78" name="Freeform 358"/>
          <p:cNvSpPr>
            <a:spLocks noChangeArrowheads="1"/>
          </p:cNvSpPr>
          <p:nvPr/>
        </p:nvSpPr>
        <p:spPr bwMode="auto">
          <a:xfrm>
            <a:off x="13480181" y="3147876"/>
            <a:ext cx="158210" cy="621122"/>
          </a:xfrm>
          <a:custGeom>
            <a:avLst/>
            <a:gdLst>
              <a:gd name="T0" fmla="*/ 239 w 240"/>
              <a:gd name="T1" fmla="*/ 933 h 934"/>
              <a:gd name="T2" fmla="*/ 0 w 240"/>
              <a:gd name="T3" fmla="*/ 933 h 934"/>
              <a:gd name="T4" fmla="*/ 0 w 240"/>
              <a:gd name="T5" fmla="*/ 0 h 934"/>
              <a:gd name="T6" fmla="*/ 239 w 240"/>
              <a:gd name="T7" fmla="*/ 0 h 934"/>
              <a:gd name="T8" fmla="*/ 239 w 240"/>
              <a:gd name="T9" fmla="*/ 933 h 934"/>
            </a:gdLst>
            <a:ahLst/>
            <a:cxnLst>
              <a:cxn ang="0">
                <a:pos x="T0" y="T1"/>
              </a:cxn>
              <a:cxn ang="0">
                <a:pos x="T2" y="T3"/>
              </a:cxn>
              <a:cxn ang="0">
                <a:pos x="T4" y="T5"/>
              </a:cxn>
              <a:cxn ang="0">
                <a:pos x="T6" y="T7"/>
              </a:cxn>
              <a:cxn ang="0">
                <a:pos x="T8" y="T9"/>
              </a:cxn>
            </a:cxnLst>
            <a:rect l="0" t="0" r="r" b="b"/>
            <a:pathLst>
              <a:path w="240" h="934">
                <a:moveTo>
                  <a:pt x="239" y="933"/>
                </a:moveTo>
                <a:lnTo>
                  <a:pt x="0" y="933"/>
                </a:lnTo>
                <a:lnTo>
                  <a:pt x="0" y="0"/>
                </a:lnTo>
                <a:lnTo>
                  <a:pt x="239" y="0"/>
                </a:lnTo>
                <a:lnTo>
                  <a:pt x="239"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79" name="Line 359"/>
          <p:cNvSpPr>
            <a:spLocks noChangeShapeType="1"/>
          </p:cNvSpPr>
          <p:nvPr/>
        </p:nvSpPr>
        <p:spPr bwMode="auto">
          <a:xfrm>
            <a:off x="13568074" y="3262140"/>
            <a:ext cx="7031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80" name="Line 360"/>
          <p:cNvSpPr>
            <a:spLocks noChangeShapeType="1"/>
          </p:cNvSpPr>
          <p:nvPr/>
        </p:nvSpPr>
        <p:spPr bwMode="auto">
          <a:xfrm flipH="1">
            <a:off x="13606161" y="3361755"/>
            <a:ext cx="3515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81" name="Line 361"/>
          <p:cNvSpPr>
            <a:spLocks noChangeShapeType="1"/>
          </p:cNvSpPr>
          <p:nvPr/>
        </p:nvSpPr>
        <p:spPr bwMode="auto">
          <a:xfrm flipH="1">
            <a:off x="13606161" y="3558050"/>
            <a:ext cx="3515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82" name="Line 362"/>
          <p:cNvSpPr>
            <a:spLocks noChangeShapeType="1"/>
          </p:cNvSpPr>
          <p:nvPr/>
        </p:nvSpPr>
        <p:spPr bwMode="auto">
          <a:xfrm>
            <a:off x="13568074" y="3458437"/>
            <a:ext cx="7031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83" name="Line 363"/>
          <p:cNvSpPr>
            <a:spLocks noChangeShapeType="1"/>
          </p:cNvSpPr>
          <p:nvPr/>
        </p:nvSpPr>
        <p:spPr bwMode="auto">
          <a:xfrm>
            <a:off x="13568074" y="3657665"/>
            <a:ext cx="7031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84" name="Freeform 364"/>
          <p:cNvSpPr>
            <a:spLocks noChangeArrowheads="1"/>
          </p:cNvSpPr>
          <p:nvPr/>
        </p:nvSpPr>
        <p:spPr bwMode="auto">
          <a:xfrm>
            <a:off x="13339550" y="3156667"/>
            <a:ext cx="79104" cy="609402"/>
          </a:xfrm>
          <a:custGeom>
            <a:avLst/>
            <a:gdLst>
              <a:gd name="T0" fmla="*/ 119 w 120"/>
              <a:gd name="T1" fmla="*/ 918 h 919"/>
              <a:gd name="T2" fmla="*/ 119 w 120"/>
              <a:gd name="T3" fmla="*/ 127 h 919"/>
              <a:gd name="T4" fmla="*/ 59 w 120"/>
              <a:gd name="T5" fmla="*/ 0 h 919"/>
              <a:gd name="T6" fmla="*/ 0 w 120"/>
              <a:gd name="T7" fmla="*/ 127 h 919"/>
              <a:gd name="T8" fmla="*/ 0 w 120"/>
              <a:gd name="T9" fmla="*/ 918 h 919"/>
              <a:gd name="T10" fmla="*/ 119 w 120"/>
              <a:gd name="T11" fmla="*/ 918 h 919"/>
            </a:gdLst>
            <a:ahLst/>
            <a:cxnLst>
              <a:cxn ang="0">
                <a:pos x="T0" y="T1"/>
              </a:cxn>
              <a:cxn ang="0">
                <a:pos x="T2" y="T3"/>
              </a:cxn>
              <a:cxn ang="0">
                <a:pos x="T4" y="T5"/>
              </a:cxn>
              <a:cxn ang="0">
                <a:pos x="T6" y="T7"/>
              </a:cxn>
              <a:cxn ang="0">
                <a:pos x="T8" y="T9"/>
              </a:cxn>
              <a:cxn ang="0">
                <a:pos x="T10" y="T11"/>
              </a:cxn>
            </a:cxnLst>
            <a:rect l="0" t="0" r="r" b="b"/>
            <a:pathLst>
              <a:path w="120" h="919">
                <a:moveTo>
                  <a:pt x="119" y="918"/>
                </a:moveTo>
                <a:lnTo>
                  <a:pt x="119" y="127"/>
                </a:lnTo>
                <a:lnTo>
                  <a:pt x="59" y="0"/>
                </a:lnTo>
                <a:lnTo>
                  <a:pt x="0" y="127"/>
                </a:lnTo>
                <a:lnTo>
                  <a:pt x="0" y="918"/>
                </a:lnTo>
                <a:lnTo>
                  <a:pt x="119" y="918"/>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85" name="Line 365"/>
          <p:cNvSpPr>
            <a:spLocks noChangeShapeType="1"/>
          </p:cNvSpPr>
          <p:nvPr/>
        </p:nvSpPr>
        <p:spPr bwMode="auto">
          <a:xfrm flipH="1">
            <a:off x="13336619" y="3669383"/>
            <a:ext cx="8496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86" name="Freeform 366"/>
          <p:cNvSpPr>
            <a:spLocks noChangeArrowheads="1"/>
          </p:cNvSpPr>
          <p:nvPr/>
        </p:nvSpPr>
        <p:spPr bwMode="auto">
          <a:xfrm>
            <a:off x="13738005" y="3168385"/>
            <a:ext cx="79104" cy="580105"/>
          </a:xfrm>
          <a:custGeom>
            <a:avLst/>
            <a:gdLst>
              <a:gd name="T0" fmla="*/ 119 w 120"/>
              <a:gd name="T1" fmla="*/ 0 h 874"/>
              <a:gd name="T2" fmla="*/ 119 w 120"/>
              <a:gd name="T3" fmla="*/ 754 h 874"/>
              <a:gd name="T4" fmla="*/ 60 w 120"/>
              <a:gd name="T5" fmla="*/ 873 h 874"/>
              <a:gd name="T6" fmla="*/ 0 w 120"/>
              <a:gd name="T7" fmla="*/ 754 h 874"/>
              <a:gd name="T8" fmla="*/ 0 w 120"/>
              <a:gd name="T9" fmla="*/ 0 h 874"/>
              <a:gd name="T10" fmla="*/ 119 w 120"/>
              <a:gd name="T11" fmla="*/ 0 h 874"/>
            </a:gdLst>
            <a:ahLst/>
            <a:cxnLst>
              <a:cxn ang="0">
                <a:pos x="T0" y="T1"/>
              </a:cxn>
              <a:cxn ang="0">
                <a:pos x="T2" y="T3"/>
              </a:cxn>
              <a:cxn ang="0">
                <a:pos x="T4" y="T5"/>
              </a:cxn>
              <a:cxn ang="0">
                <a:pos x="T6" y="T7"/>
              </a:cxn>
              <a:cxn ang="0">
                <a:pos x="T8" y="T9"/>
              </a:cxn>
              <a:cxn ang="0">
                <a:pos x="T10" y="T11"/>
              </a:cxn>
            </a:cxnLst>
            <a:rect l="0" t="0" r="r" b="b"/>
            <a:pathLst>
              <a:path w="120" h="874">
                <a:moveTo>
                  <a:pt x="119" y="0"/>
                </a:moveTo>
                <a:lnTo>
                  <a:pt x="119" y="754"/>
                </a:lnTo>
                <a:lnTo>
                  <a:pt x="60" y="873"/>
                </a:lnTo>
                <a:lnTo>
                  <a:pt x="0" y="754"/>
                </a:lnTo>
                <a:lnTo>
                  <a:pt x="0" y="0"/>
                </a:lnTo>
                <a:lnTo>
                  <a:pt x="11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87" name="Freeform 367"/>
          <p:cNvSpPr>
            <a:spLocks noChangeArrowheads="1"/>
          </p:cNvSpPr>
          <p:nvPr/>
        </p:nvSpPr>
        <p:spPr bwMode="auto">
          <a:xfrm>
            <a:off x="13696987" y="3212332"/>
            <a:ext cx="41018" cy="99613"/>
          </a:xfrm>
          <a:custGeom>
            <a:avLst/>
            <a:gdLst>
              <a:gd name="T0" fmla="*/ 60 w 61"/>
              <a:gd name="T1" fmla="*/ 0 h 150"/>
              <a:gd name="T2" fmla="*/ 0 w 61"/>
              <a:gd name="T3" fmla="*/ 0 h 150"/>
              <a:gd name="T4" fmla="*/ 0 w 61"/>
              <a:gd name="T5" fmla="*/ 149 h 150"/>
            </a:gdLst>
            <a:ahLst/>
            <a:cxnLst>
              <a:cxn ang="0">
                <a:pos x="T0" y="T1"/>
              </a:cxn>
              <a:cxn ang="0">
                <a:pos x="T2" y="T3"/>
              </a:cxn>
              <a:cxn ang="0">
                <a:pos x="T4" y="T5"/>
              </a:cxn>
            </a:cxnLst>
            <a:rect l="0" t="0" r="r" b="b"/>
            <a:pathLst>
              <a:path w="61" h="150">
                <a:moveTo>
                  <a:pt x="60" y="0"/>
                </a:moveTo>
                <a:lnTo>
                  <a:pt x="0"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88" name="Freeform 368"/>
          <p:cNvSpPr>
            <a:spLocks noChangeArrowheads="1"/>
          </p:cNvSpPr>
          <p:nvPr/>
        </p:nvSpPr>
        <p:spPr bwMode="auto">
          <a:xfrm>
            <a:off x="1775548" y="4436998"/>
            <a:ext cx="612333" cy="609402"/>
          </a:xfrm>
          <a:custGeom>
            <a:avLst/>
            <a:gdLst>
              <a:gd name="T0" fmla="*/ 0 w 920"/>
              <a:gd name="T1" fmla="*/ 918 h 919"/>
              <a:gd name="T2" fmla="*/ 0 w 920"/>
              <a:gd name="T3" fmla="*/ 0 h 919"/>
              <a:gd name="T4" fmla="*/ 919 w 920"/>
              <a:gd name="T5" fmla="*/ 918 h 919"/>
              <a:gd name="T6" fmla="*/ 0 w 920"/>
              <a:gd name="T7" fmla="*/ 918 h 919"/>
            </a:gdLst>
            <a:ahLst/>
            <a:cxnLst>
              <a:cxn ang="0">
                <a:pos x="T0" y="T1"/>
              </a:cxn>
              <a:cxn ang="0">
                <a:pos x="T2" y="T3"/>
              </a:cxn>
              <a:cxn ang="0">
                <a:pos x="T4" y="T5"/>
              </a:cxn>
              <a:cxn ang="0">
                <a:pos x="T6" y="T7"/>
              </a:cxn>
            </a:cxnLst>
            <a:rect l="0" t="0" r="r" b="b"/>
            <a:pathLst>
              <a:path w="920" h="919">
                <a:moveTo>
                  <a:pt x="0" y="918"/>
                </a:moveTo>
                <a:lnTo>
                  <a:pt x="0" y="0"/>
                </a:lnTo>
                <a:lnTo>
                  <a:pt x="919" y="918"/>
                </a:lnTo>
                <a:lnTo>
                  <a:pt x="0" y="918"/>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89" name="Freeform 369"/>
          <p:cNvSpPr>
            <a:spLocks noChangeArrowheads="1"/>
          </p:cNvSpPr>
          <p:nvPr/>
        </p:nvSpPr>
        <p:spPr bwMode="auto">
          <a:xfrm>
            <a:off x="1904460" y="4715331"/>
            <a:ext cx="240246" cy="243173"/>
          </a:xfrm>
          <a:custGeom>
            <a:avLst/>
            <a:gdLst>
              <a:gd name="T0" fmla="*/ 0 w 360"/>
              <a:gd name="T1" fmla="*/ 366 h 367"/>
              <a:gd name="T2" fmla="*/ 0 w 360"/>
              <a:gd name="T3" fmla="*/ 0 h 367"/>
              <a:gd name="T4" fmla="*/ 359 w 360"/>
              <a:gd name="T5" fmla="*/ 366 h 367"/>
              <a:gd name="T6" fmla="*/ 0 w 360"/>
              <a:gd name="T7" fmla="*/ 366 h 367"/>
            </a:gdLst>
            <a:ahLst/>
            <a:cxnLst>
              <a:cxn ang="0">
                <a:pos x="T0" y="T1"/>
              </a:cxn>
              <a:cxn ang="0">
                <a:pos x="T2" y="T3"/>
              </a:cxn>
              <a:cxn ang="0">
                <a:pos x="T4" y="T5"/>
              </a:cxn>
              <a:cxn ang="0">
                <a:pos x="T6" y="T7"/>
              </a:cxn>
            </a:cxnLst>
            <a:rect l="0" t="0" r="r" b="b"/>
            <a:pathLst>
              <a:path w="360" h="367">
                <a:moveTo>
                  <a:pt x="0" y="366"/>
                </a:moveTo>
                <a:lnTo>
                  <a:pt x="0" y="0"/>
                </a:lnTo>
                <a:lnTo>
                  <a:pt x="359" y="366"/>
                </a:lnTo>
                <a:lnTo>
                  <a:pt x="0" y="366"/>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90" name="Line 370"/>
          <p:cNvSpPr>
            <a:spLocks noChangeShapeType="1"/>
          </p:cNvSpPr>
          <p:nvPr/>
        </p:nvSpPr>
        <p:spPr bwMode="auto">
          <a:xfrm flipH="1">
            <a:off x="1784339" y="4636224"/>
            <a:ext cx="6445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91" name="Line 371"/>
          <p:cNvSpPr>
            <a:spLocks noChangeShapeType="1"/>
          </p:cNvSpPr>
          <p:nvPr/>
        </p:nvSpPr>
        <p:spPr bwMode="auto">
          <a:xfrm flipH="1">
            <a:off x="1781406" y="4715331"/>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92" name="Line 372"/>
          <p:cNvSpPr>
            <a:spLocks noChangeShapeType="1"/>
          </p:cNvSpPr>
          <p:nvPr/>
        </p:nvSpPr>
        <p:spPr bwMode="auto">
          <a:xfrm flipH="1">
            <a:off x="1784339" y="4794435"/>
            <a:ext cx="6445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93" name="Line 373"/>
          <p:cNvSpPr>
            <a:spLocks noChangeShapeType="1"/>
          </p:cNvSpPr>
          <p:nvPr/>
        </p:nvSpPr>
        <p:spPr bwMode="auto">
          <a:xfrm flipH="1">
            <a:off x="1781406" y="4873541"/>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94" name="Line 374"/>
          <p:cNvSpPr>
            <a:spLocks noChangeShapeType="1"/>
          </p:cNvSpPr>
          <p:nvPr/>
        </p:nvSpPr>
        <p:spPr bwMode="auto">
          <a:xfrm flipH="1">
            <a:off x="1784339" y="4958505"/>
            <a:ext cx="6445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95" name="Freeform 375"/>
          <p:cNvSpPr>
            <a:spLocks noChangeArrowheads="1"/>
          </p:cNvSpPr>
          <p:nvPr/>
        </p:nvSpPr>
        <p:spPr bwMode="auto">
          <a:xfrm>
            <a:off x="1954267" y="4428209"/>
            <a:ext cx="442401" cy="436543"/>
          </a:xfrm>
          <a:custGeom>
            <a:avLst/>
            <a:gdLst>
              <a:gd name="T0" fmla="*/ 90 w 665"/>
              <a:gd name="T1" fmla="*/ 0 h 658"/>
              <a:gd name="T2" fmla="*/ 0 w 665"/>
              <a:gd name="T3" fmla="*/ 89 h 658"/>
              <a:gd name="T4" fmla="*/ 545 w 665"/>
              <a:gd name="T5" fmla="*/ 627 h 658"/>
              <a:gd name="T6" fmla="*/ 664 w 665"/>
              <a:gd name="T7" fmla="*/ 657 h 658"/>
              <a:gd name="T8" fmla="*/ 635 w 665"/>
              <a:gd name="T9" fmla="*/ 537 h 658"/>
              <a:gd name="T10" fmla="*/ 90 w 665"/>
              <a:gd name="T11" fmla="*/ 0 h 658"/>
            </a:gdLst>
            <a:ahLst/>
            <a:cxnLst>
              <a:cxn ang="0">
                <a:pos x="T0" y="T1"/>
              </a:cxn>
              <a:cxn ang="0">
                <a:pos x="T2" y="T3"/>
              </a:cxn>
              <a:cxn ang="0">
                <a:pos x="T4" y="T5"/>
              </a:cxn>
              <a:cxn ang="0">
                <a:pos x="T6" y="T7"/>
              </a:cxn>
              <a:cxn ang="0">
                <a:pos x="T8" y="T9"/>
              </a:cxn>
              <a:cxn ang="0">
                <a:pos x="T10" y="T11"/>
              </a:cxn>
            </a:cxnLst>
            <a:rect l="0" t="0" r="r" b="b"/>
            <a:pathLst>
              <a:path w="665" h="658">
                <a:moveTo>
                  <a:pt x="90" y="0"/>
                </a:moveTo>
                <a:lnTo>
                  <a:pt x="0" y="89"/>
                </a:lnTo>
                <a:lnTo>
                  <a:pt x="545" y="627"/>
                </a:lnTo>
                <a:lnTo>
                  <a:pt x="664" y="657"/>
                </a:lnTo>
                <a:lnTo>
                  <a:pt x="635" y="537"/>
                </a:lnTo>
                <a:lnTo>
                  <a:pt x="9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96" name="Line 376"/>
          <p:cNvSpPr>
            <a:spLocks noChangeShapeType="1"/>
          </p:cNvSpPr>
          <p:nvPr/>
        </p:nvSpPr>
        <p:spPr bwMode="auto">
          <a:xfrm flipV="1">
            <a:off x="2012863" y="4483874"/>
            <a:ext cx="58597" cy="6445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97" name="Freeform 377"/>
          <p:cNvSpPr>
            <a:spLocks noChangeArrowheads="1"/>
          </p:cNvSpPr>
          <p:nvPr/>
        </p:nvSpPr>
        <p:spPr bwMode="auto">
          <a:xfrm>
            <a:off x="3050021" y="4475085"/>
            <a:ext cx="621122" cy="521509"/>
          </a:xfrm>
          <a:custGeom>
            <a:avLst/>
            <a:gdLst>
              <a:gd name="T0" fmla="*/ 0 w 934"/>
              <a:gd name="T1" fmla="*/ 0 h 785"/>
              <a:gd name="T2" fmla="*/ 0 w 934"/>
              <a:gd name="T3" fmla="*/ 725 h 785"/>
              <a:gd name="T4" fmla="*/ 470 w 934"/>
              <a:gd name="T5" fmla="*/ 784 h 785"/>
              <a:gd name="T6" fmla="*/ 933 w 934"/>
              <a:gd name="T7" fmla="*/ 725 h 785"/>
              <a:gd name="T8" fmla="*/ 933 w 934"/>
              <a:gd name="T9" fmla="*/ 0 h 785"/>
              <a:gd name="T10" fmla="*/ 470 w 934"/>
              <a:gd name="T11" fmla="*/ 60 h 785"/>
              <a:gd name="T12" fmla="*/ 0 w 934"/>
              <a:gd name="T13" fmla="*/ 0 h 785"/>
            </a:gdLst>
            <a:ahLst/>
            <a:cxnLst>
              <a:cxn ang="0">
                <a:pos x="T0" y="T1"/>
              </a:cxn>
              <a:cxn ang="0">
                <a:pos x="T2" y="T3"/>
              </a:cxn>
              <a:cxn ang="0">
                <a:pos x="T4" y="T5"/>
              </a:cxn>
              <a:cxn ang="0">
                <a:pos x="T6" y="T7"/>
              </a:cxn>
              <a:cxn ang="0">
                <a:pos x="T8" y="T9"/>
              </a:cxn>
              <a:cxn ang="0">
                <a:pos x="T10" y="T11"/>
              </a:cxn>
              <a:cxn ang="0">
                <a:pos x="T12" y="T13"/>
              </a:cxn>
            </a:cxnLst>
            <a:rect l="0" t="0" r="r" b="b"/>
            <a:pathLst>
              <a:path w="934" h="785">
                <a:moveTo>
                  <a:pt x="0" y="0"/>
                </a:moveTo>
                <a:lnTo>
                  <a:pt x="0" y="725"/>
                </a:lnTo>
                <a:lnTo>
                  <a:pt x="470" y="784"/>
                </a:lnTo>
                <a:lnTo>
                  <a:pt x="933" y="725"/>
                </a:lnTo>
                <a:lnTo>
                  <a:pt x="933" y="0"/>
                </a:lnTo>
                <a:lnTo>
                  <a:pt x="470" y="6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498" name="Line 378"/>
          <p:cNvSpPr>
            <a:spLocks noChangeShapeType="1"/>
          </p:cNvSpPr>
          <p:nvPr/>
        </p:nvSpPr>
        <p:spPr bwMode="auto">
          <a:xfrm flipV="1">
            <a:off x="3363509" y="4513172"/>
            <a:ext cx="2931" cy="48635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499" name="Line 379"/>
          <p:cNvSpPr>
            <a:spLocks noChangeShapeType="1"/>
          </p:cNvSpPr>
          <p:nvPr/>
        </p:nvSpPr>
        <p:spPr bwMode="auto">
          <a:xfrm>
            <a:off x="3108617" y="4574700"/>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0" name="Line 380"/>
          <p:cNvSpPr>
            <a:spLocks noChangeShapeType="1"/>
          </p:cNvSpPr>
          <p:nvPr/>
        </p:nvSpPr>
        <p:spPr bwMode="auto">
          <a:xfrm>
            <a:off x="3108617" y="4674313"/>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1" name="Line 381"/>
          <p:cNvSpPr>
            <a:spLocks noChangeShapeType="1"/>
          </p:cNvSpPr>
          <p:nvPr/>
        </p:nvSpPr>
        <p:spPr bwMode="auto">
          <a:xfrm>
            <a:off x="3108617" y="4773928"/>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2" name="Line 382"/>
          <p:cNvSpPr>
            <a:spLocks noChangeShapeType="1"/>
          </p:cNvSpPr>
          <p:nvPr/>
        </p:nvSpPr>
        <p:spPr bwMode="auto">
          <a:xfrm>
            <a:off x="3108617" y="4873543"/>
            <a:ext cx="193368" cy="2636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3" name="Line 383"/>
          <p:cNvSpPr>
            <a:spLocks noChangeShapeType="1"/>
          </p:cNvSpPr>
          <p:nvPr/>
        </p:nvSpPr>
        <p:spPr bwMode="auto">
          <a:xfrm flipH="1">
            <a:off x="3419178" y="4574700"/>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4" name="Line 384"/>
          <p:cNvSpPr>
            <a:spLocks noChangeShapeType="1"/>
          </p:cNvSpPr>
          <p:nvPr/>
        </p:nvSpPr>
        <p:spPr bwMode="auto">
          <a:xfrm flipH="1">
            <a:off x="3419178" y="4674313"/>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5" name="Line 385"/>
          <p:cNvSpPr>
            <a:spLocks noChangeShapeType="1"/>
          </p:cNvSpPr>
          <p:nvPr/>
        </p:nvSpPr>
        <p:spPr bwMode="auto">
          <a:xfrm flipH="1">
            <a:off x="3419178" y="4773928"/>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6" name="Line 386"/>
          <p:cNvSpPr>
            <a:spLocks noChangeShapeType="1"/>
          </p:cNvSpPr>
          <p:nvPr/>
        </p:nvSpPr>
        <p:spPr bwMode="auto">
          <a:xfrm flipH="1">
            <a:off x="3419178" y="4873543"/>
            <a:ext cx="193368" cy="2636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7" name="Freeform 387"/>
          <p:cNvSpPr>
            <a:spLocks noChangeArrowheads="1"/>
          </p:cNvSpPr>
          <p:nvPr/>
        </p:nvSpPr>
        <p:spPr bwMode="auto">
          <a:xfrm>
            <a:off x="4330350" y="4475085"/>
            <a:ext cx="621122" cy="521509"/>
          </a:xfrm>
          <a:custGeom>
            <a:avLst/>
            <a:gdLst>
              <a:gd name="T0" fmla="*/ 0 w 935"/>
              <a:gd name="T1" fmla="*/ 0 h 785"/>
              <a:gd name="T2" fmla="*/ 0 w 935"/>
              <a:gd name="T3" fmla="*/ 725 h 785"/>
              <a:gd name="T4" fmla="*/ 463 w 935"/>
              <a:gd name="T5" fmla="*/ 784 h 785"/>
              <a:gd name="T6" fmla="*/ 934 w 935"/>
              <a:gd name="T7" fmla="*/ 725 h 785"/>
              <a:gd name="T8" fmla="*/ 934 w 935"/>
              <a:gd name="T9" fmla="*/ 0 h 785"/>
              <a:gd name="T10" fmla="*/ 463 w 935"/>
              <a:gd name="T11" fmla="*/ 60 h 785"/>
              <a:gd name="T12" fmla="*/ 0 w 935"/>
              <a:gd name="T13" fmla="*/ 0 h 785"/>
            </a:gdLst>
            <a:ahLst/>
            <a:cxnLst>
              <a:cxn ang="0">
                <a:pos x="T0" y="T1"/>
              </a:cxn>
              <a:cxn ang="0">
                <a:pos x="T2" y="T3"/>
              </a:cxn>
              <a:cxn ang="0">
                <a:pos x="T4" y="T5"/>
              </a:cxn>
              <a:cxn ang="0">
                <a:pos x="T6" y="T7"/>
              </a:cxn>
              <a:cxn ang="0">
                <a:pos x="T8" y="T9"/>
              </a:cxn>
              <a:cxn ang="0">
                <a:pos x="T10" y="T11"/>
              </a:cxn>
              <a:cxn ang="0">
                <a:pos x="T12" y="T13"/>
              </a:cxn>
            </a:cxnLst>
            <a:rect l="0" t="0" r="r" b="b"/>
            <a:pathLst>
              <a:path w="935" h="785">
                <a:moveTo>
                  <a:pt x="0" y="0"/>
                </a:moveTo>
                <a:lnTo>
                  <a:pt x="0" y="725"/>
                </a:lnTo>
                <a:lnTo>
                  <a:pt x="463" y="784"/>
                </a:lnTo>
                <a:lnTo>
                  <a:pt x="934" y="725"/>
                </a:lnTo>
                <a:lnTo>
                  <a:pt x="934" y="0"/>
                </a:lnTo>
                <a:lnTo>
                  <a:pt x="463" y="6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08" name="Line 388"/>
          <p:cNvSpPr>
            <a:spLocks noChangeShapeType="1"/>
          </p:cNvSpPr>
          <p:nvPr/>
        </p:nvSpPr>
        <p:spPr bwMode="auto">
          <a:xfrm flipV="1">
            <a:off x="4637984" y="4513172"/>
            <a:ext cx="2929" cy="48635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09" name="Freeform 389"/>
          <p:cNvSpPr>
            <a:spLocks noChangeArrowheads="1"/>
          </p:cNvSpPr>
          <p:nvPr/>
        </p:nvSpPr>
        <p:spPr bwMode="auto">
          <a:xfrm>
            <a:off x="5604823" y="4475085"/>
            <a:ext cx="621122" cy="521509"/>
          </a:xfrm>
          <a:custGeom>
            <a:avLst/>
            <a:gdLst>
              <a:gd name="T0" fmla="*/ 0 w 934"/>
              <a:gd name="T1" fmla="*/ 0 h 785"/>
              <a:gd name="T2" fmla="*/ 0 w 934"/>
              <a:gd name="T3" fmla="*/ 725 h 785"/>
              <a:gd name="T4" fmla="*/ 470 w 934"/>
              <a:gd name="T5" fmla="*/ 784 h 785"/>
              <a:gd name="T6" fmla="*/ 933 w 934"/>
              <a:gd name="T7" fmla="*/ 725 h 785"/>
              <a:gd name="T8" fmla="*/ 933 w 934"/>
              <a:gd name="T9" fmla="*/ 0 h 785"/>
              <a:gd name="T10" fmla="*/ 470 w 934"/>
              <a:gd name="T11" fmla="*/ 60 h 785"/>
              <a:gd name="T12" fmla="*/ 0 w 934"/>
              <a:gd name="T13" fmla="*/ 0 h 785"/>
            </a:gdLst>
            <a:ahLst/>
            <a:cxnLst>
              <a:cxn ang="0">
                <a:pos x="T0" y="T1"/>
              </a:cxn>
              <a:cxn ang="0">
                <a:pos x="T2" y="T3"/>
              </a:cxn>
              <a:cxn ang="0">
                <a:pos x="T4" y="T5"/>
              </a:cxn>
              <a:cxn ang="0">
                <a:pos x="T6" y="T7"/>
              </a:cxn>
              <a:cxn ang="0">
                <a:pos x="T8" y="T9"/>
              </a:cxn>
              <a:cxn ang="0">
                <a:pos x="T10" y="T11"/>
              </a:cxn>
              <a:cxn ang="0">
                <a:pos x="T12" y="T13"/>
              </a:cxn>
            </a:cxnLst>
            <a:rect l="0" t="0" r="r" b="b"/>
            <a:pathLst>
              <a:path w="934" h="785">
                <a:moveTo>
                  <a:pt x="0" y="0"/>
                </a:moveTo>
                <a:lnTo>
                  <a:pt x="0" y="725"/>
                </a:lnTo>
                <a:lnTo>
                  <a:pt x="470" y="784"/>
                </a:lnTo>
                <a:lnTo>
                  <a:pt x="933" y="725"/>
                </a:lnTo>
                <a:lnTo>
                  <a:pt x="933" y="0"/>
                </a:lnTo>
                <a:lnTo>
                  <a:pt x="470" y="6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10" name="Line 390"/>
          <p:cNvSpPr>
            <a:spLocks noChangeShapeType="1"/>
          </p:cNvSpPr>
          <p:nvPr/>
        </p:nvSpPr>
        <p:spPr bwMode="auto">
          <a:xfrm flipV="1">
            <a:off x="5918312" y="4513172"/>
            <a:ext cx="2931" cy="48635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1" name="Freeform 391"/>
          <p:cNvSpPr>
            <a:spLocks noChangeArrowheads="1"/>
          </p:cNvSpPr>
          <p:nvPr/>
        </p:nvSpPr>
        <p:spPr bwMode="auto">
          <a:xfrm>
            <a:off x="6026718" y="4486805"/>
            <a:ext cx="79104" cy="199228"/>
          </a:xfrm>
          <a:custGeom>
            <a:avLst/>
            <a:gdLst>
              <a:gd name="T0" fmla="*/ 0 w 121"/>
              <a:gd name="T1" fmla="*/ 15 h 300"/>
              <a:gd name="T2" fmla="*/ 0 w 121"/>
              <a:gd name="T3" fmla="*/ 299 h 300"/>
              <a:gd name="T4" fmla="*/ 60 w 121"/>
              <a:gd name="T5" fmla="*/ 269 h 300"/>
              <a:gd name="T6" fmla="*/ 120 w 121"/>
              <a:gd name="T7" fmla="*/ 299 h 300"/>
              <a:gd name="T8" fmla="*/ 120 w 121"/>
              <a:gd name="T9" fmla="*/ 0 h 300"/>
            </a:gdLst>
            <a:ahLst/>
            <a:cxnLst>
              <a:cxn ang="0">
                <a:pos x="T0" y="T1"/>
              </a:cxn>
              <a:cxn ang="0">
                <a:pos x="T2" y="T3"/>
              </a:cxn>
              <a:cxn ang="0">
                <a:pos x="T4" y="T5"/>
              </a:cxn>
              <a:cxn ang="0">
                <a:pos x="T6" y="T7"/>
              </a:cxn>
              <a:cxn ang="0">
                <a:pos x="T8" y="T9"/>
              </a:cxn>
            </a:cxnLst>
            <a:rect l="0" t="0" r="r" b="b"/>
            <a:pathLst>
              <a:path w="121" h="300">
                <a:moveTo>
                  <a:pt x="0" y="15"/>
                </a:moveTo>
                <a:lnTo>
                  <a:pt x="0" y="299"/>
                </a:lnTo>
                <a:lnTo>
                  <a:pt x="60" y="269"/>
                </a:lnTo>
                <a:lnTo>
                  <a:pt x="120" y="299"/>
                </a:lnTo>
                <a:lnTo>
                  <a:pt x="12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2" name="Line 392"/>
          <p:cNvSpPr>
            <a:spLocks noChangeShapeType="1"/>
          </p:cNvSpPr>
          <p:nvPr/>
        </p:nvSpPr>
        <p:spPr bwMode="auto">
          <a:xfrm>
            <a:off x="5663421" y="4574700"/>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3" name="Line 393"/>
          <p:cNvSpPr>
            <a:spLocks noChangeShapeType="1"/>
          </p:cNvSpPr>
          <p:nvPr/>
        </p:nvSpPr>
        <p:spPr bwMode="auto">
          <a:xfrm>
            <a:off x="5663421" y="4674313"/>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4" name="Line 394"/>
          <p:cNvSpPr>
            <a:spLocks noChangeShapeType="1"/>
          </p:cNvSpPr>
          <p:nvPr/>
        </p:nvSpPr>
        <p:spPr bwMode="auto">
          <a:xfrm>
            <a:off x="5663421" y="4773928"/>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5" name="Line 395"/>
          <p:cNvSpPr>
            <a:spLocks noChangeShapeType="1"/>
          </p:cNvSpPr>
          <p:nvPr/>
        </p:nvSpPr>
        <p:spPr bwMode="auto">
          <a:xfrm>
            <a:off x="5663421" y="4873543"/>
            <a:ext cx="193368" cy="2636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6" name="Line 396"/>
          <p:cNvSpPr>
            <a:spLocks noChangeShapeType="1"/>
          </p:cNvSpPr>
          <p:nvPr/>
        </p:nvSpPr>
        <p:spPr bwMode="auto">
          <a:xfrm flipH="1">
            <a:off x="5973982" y="4773928"/>
            <a:ext cx="193368" cy="205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7" name="Line 397"/>
          <p:cNvSpPr>
            <a:spLocks noChangeShapeType="1"/>
          </p:cNvSpPr>
          <p:nvPr/>
        </p:nvSpPr>
        <p:spPr bwMode="auto">
          <a:xfrm flipH="1">
            <a:off x="5973982" y="4873543"/>
            <a:ext cx="193368" cy="2636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18" name="Freeform 398"/>
          <p:cNvSpPr>
            <a:spLocks noChangeArrowheads="1"/>
          </p:cNvSpPr>
          <p:nvPr/>
        </p:nvSpPr>
        <p:spPr bwMode="auto">
          <a:xfrm>
            <a:off x="6885153" y="4475085"/>
            <a:ext cx="621122" cy="521509"/>
          </a:xfrm>
          <a:custGeom>
            <a:avLst/>
            <a:gdLst>
              <a:gd name="T0" fmla="*/ 0 w 934"/>
              <a:gd name="T1" fmla="*/ 0 h 785"/>
              <a:gd name="T2" fmla="*/ 0 w 934"/>
              <a:gd name="T3" fmla="*/ 725 h 785"/>
              <a:gd name="T4" fmla="*/ 463 w 934"/>
              <a:gd name="T5" fmla="*/ 784 h 785"/>
              <a:gd name="T6" fmla="*/ 933 w 934"/>
              <a:gd name="T7" fmla="*/ 725 h 785"/>
              <a:gd name="T8" fmla="*/ 933 w 934"/>
              <a:gd name="T9" fmla="*/ 0 h 785"/>
              <a:gd name="T10" fmla="*/ 463 w 934"/>
              <a:gd name="T11" fmla="*/ 60 h 785"/>
              <a:gd name="T12" fmla="*/ 0 w 934"/>
              <a:gd name="T13" fmla="*/ 0 h 785"/>
            </a:gdLst>
            <a:ahLst/>
            <a:cxnLst>
              <a:cxn ang="0">
                <a:pos x="T0" y="T1"/>
              </a:cxn>
              <a:cxn ang="0">
                <a:pos x="T2" y="T3"/>
              </a:cxn>
              <a:cxn ang="0">
                <a:pos x="T4" y="T5"/>
              </a:cxn>
              <a:cxn ang="0">
                <a:pos x="T6" y="T7"/>
              </a:cxn>
              <a:cxn ang="0">
                <a:pos x="T8" y="T9"/>
              </a:cxn>
              <a:cxn ang="0">
                <a:pos x="T10" y="T11"/>
              </a:cxn>
              <a:cxn ang="0">
                <a:pos x="T12" y="T13"/>
              </a:cxn>
            </a:cxnLst>
            <a:rect l="0" t="0" r="r" b="b"/>
            <a:pathLst>
              <a:path w="934" h="785">
                <a:moveTo>
                  <a:pt x="0" y="0"/>
                </a:moveTo>
                <a:lnTo>
                  <a:pt x="0" y="725"/>
                </a:lnTo>
                <a:lnTo>
                  <a:pt x="463" y="784"/>
                </a:lnTo>
                <a:lnTo>
                  <a:pt x="933" y="725"/>
                </a:lnTo>
                <a:lnTo>
                  <a:pt x="933" y="0"/>
                </a:lnTo>
                <a:lnTo>
                  <a:pt x="463" y="6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19" name="Line 399"/>
          <p:cNvSpPr>
            <a:spLocks noChangeShapeType="1"/>
          </p:cNvSpPr>
          <p:nvPr/>
        </p:nvSpPr>
        <p:spPr bwMode="auto">
          <a:xfrm flipV="1">
            <a:off x="7192787" y="4513172"/>
            <a:ext cx="2929" cy="48635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0" name="Freeform 400"/>
          <p:cNvSpPr>
            <a:spLocks noChangeArrowheads="1"/>
          </p:cNvSpPr>
          <p:nvPr/>
        </p:nvSpPr>
        <p:spPr bwMode="auto">
          <a:xfrm>
            <a:off x="7301189" y="4486805"/>
            <a:ext cx="84966" cy="199228"/>
          </a:xfrm>
          <a:custGeom>
            <a:avLst/>
            <a:gdLst>
              <a:gd name="T0" fmla="*/ 0 w 128"/>
              <a:gd name="T1" fmla="*/ 15 h 300"/>
              <a:gd name="T2" fmla="*/ 0 w 128"/>
              <a:gd name="T3" fmla="*/ 299 h 300"/>
              <a:gd name="T4" fmla="*/ 60 w 128"/>
              <a:gd name="T5" fmla="*/ 269 h 300"/>
              <a:gd name="T6" fmla="*/ 127 w 128"/>
              <a:gd name="T7" fmla="*/ 299 h 300"/>
              <a:gd name="T8" fmla="*/ 127 w 128"/>
              <a:gd name="T9" fmla="*/ 0 h 300"/>
            </a:gdLst>
            <a:ahLst/>
            <a:cxnLst>
              <a:cxn ang="0">
                <a:pos x="T0" y="T1"/>
              </a:cxn>
              <a:cxn ang="0">
                <a:pos x="T2" y="T3"/>
              </a:cxn>
              <a:cxn ang="0">
                <a:pos x="T4" y="T5"/>
              </a:cxn>
              <a:cxn ang="0">
                <a:pos x="T6" y="T7"/>
              </a:cxn>
              <a:cxn ang="0">
                <a:pos x="T8" y="T9"/>
              </a:cxn>
            </a:cxnLst>
            <a:rect l="0" t="0" r="r" b="b"/>
            <a:pathLst>
              <a:path w="128" h="300">
                <a:moveTo>
                  <a:pt x="0" y="15"/>
                </a:moveTo>
                <a:lnTo>
                  <a:pt x="0" y="299"/>
                </a:lnTo>
                <a:lnTo>
                  <a:pt x="60" y="269"/>
                </a:lnTo>
                <a:lnTo>
                  <a:pt x="127" y="299"/>
                </a:lnTo>
                <a:lnTo>
                  <a:pt x="127"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1" name="Freeform 401"/>
          <p:cNvSpPr>
            <a:spLocks noChangeArrowheads="1"/>
          </p:cNvSpPr>
          <p:nvPr/>
        </p:nvSpPr>
        <p:spPr bwMode="auto">
          <a:xfrm>
            <a:off x="8218223" y="4428209"/>
            <a:ext cx="462912" cy="621122"/>
          </a:xfrm>
          <a:custGeom>
            <a:avLst/>
            <a:gdLst>
              <a:gd name="T0" fmla="*/ 0 w 695"/>
              <a:gd name="T1" fmla="*/ 0 h 934"/>
              <a:gd name="T2" fmla="*/ 694 w 695"/>
              <a:gd name="T3" fmla="*/ 0 h 934"/>
              <a:gd name="T4" fmla="*/ 694 w 695"/>
              <a:gd name="T5" fmla="*/ 933 h 934"/>
              <a:gd name="T6" fmla="*/ 0 w 695"/>
              <a:gd name="T7" fmla="*/ 933 h 934"/>
              <a:gd name="T8" fmla="*/ 0 w 695"/>
              <a:gd name="T9" fmla="*/ 0 h 934"/>
            </a:gdLst>
            <a:ahLst/>
            <a:cxnLst>
              <a:cxn ang="0">
                <a:pos x="T0" y="T1"/>
              </a:cxn>
              <a:cxn ang="0">
                <a:pos x="T2" y="T3"/>
              </a:cxn>
              <a:cxn ang="0">
                <a:pos x="T4" y="T5"/>
              </a:cxn>
              <a:cxn ang="0">
                <a:pos x="T6" y="T7"/>
              </a:cxn>
              <a:cxn ang="0">
                <a:pos x="T8" y="T9"/>
              </a:cxn>
            </a:cxnLst>
            <a:rect l="0" t="0" r="r" b="b"/>
            <a:pathLst>
              <a:path w="695" h="934">
                <a:moveTo>
                  <a:pt x="0" y="0"/>
                </a:moveTo>
                <a:lnTo>
                  <a:pt x="694" y="0"/>
                </a:lnTo>
                <a:lnTo>
                  <a:pt x="694" y="933"/>
                </a:lnTo>
                <a:lnTo>
                  <a:pt x="0" y="933"/>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22" name="Line 402"/>
          <p:cNvSpPr>
            <a:spLocks noChangeShapeType="1"/>
          </p:cNvSpPr>
          <p:nvPr/>
        </p:nvSpPr>
        <p:spPr bwMode="auto">
          <a:xfrm flipV="1">
            <a:off x="8303186" y="4434069"/>
            <a:ext cx="2931" cy="61526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3" name="Line 403"/>
          <p:cNvSpPr>
            <a:spLocks noChangeShapeType="1"/>
          </p:cNvSpPr>
          <p:nvPr/>
        </p:nvSpPr>
        <p:spPr bwMode="auto">
          <a:xfrm>
            <a:off x="8350065" y="4565909"/>
            <a:ext cx="27833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4" name="Line 404"/>
          <p:cNvSpPr>
            <a:spLocks noChangeShapeType="1"/>
          </p:cNvSpPr>
          <p:nvPr/>
        </p:nvSpPr>
        <p:spPr bwMode="auto">
          <a:xfrm>
            <a:off x="8350065" y="4624505"/>
            <a:ext cx="27833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5" name="Freeform 405"/>
          <p:cNvSpPr>
            <a:spLocks noChangeArrowheads="1"/>
          </p:cNvSpPr>
          <p:nvPr/>
        </p:nvSpPr>
        <p:spPr bwMode="auto">
          <a:xfrm>
            <a:off x="9437028" y="4428209"/>
            <a:ext cx="457052" cy="621122"/>
          </a:xfrm>
          <a:custGeom>
            <a:avLst/>
            <a:gdLst>
              <a:gd name="T0" fmla="*/ 0 w 688"/>
              <a:gd name="T1" fmla="*/ 0 h 934"/>
              <a:gd name="T2" fmla="*/ 687 w 688"/>
              <a:gd name="T3" fmla="*/ 0 h 934"/>
              <a:gd name="T4" fmla="*/ 687 w 688"/>
              <a:gd name="T5" fmla="*/ 933 h 934"/>
              <a:gd name="T6" fmla="*/ 0 w 688"/>
              <a:gd name="T7" fmla="*/ 933 h 934"/>
              <a:gd name="T8" fmla="*/ 0 w 688"/>
              <a:gd name="T9" fmla="*/ 0 h 934"/>
            </a:gdLst>
            <a:ahLst/>
            <a:cxnLst>
              <a:cxn ang="0">
                <a:pos x="T0" y="T1"/>
              </a:cxn>
              <a:cxn ang="0">
                <a:pos x="T2" y="T3"/>
              </a:cxn>
              <a:cxn ang="0">
                <a:pos x="T4" y="T5"/>
              </a:cxn>
              <a:cxn ang="0">
                <a:pos x="T6" y="T7"/>
              </a:cxn>
              <a:cxn ang="0">
                <a:pos x="T8" y="T9"/>
              </a:cxn>
            </a:cxnLst>
            <a:rect l="0" t="0" r="r" b="b"/>
            <a:pathLst>
              <a:path w="688" h="934">
                <a:moveTo>
                  <a:pt x="0" y="0"/>
                </a:moveTo>
                <a:lnTo>
                  <a:pt x="687" y="0"/>
                </a:lnTo>
                <a:lnTo>
                  <a:pt x="687" y="933"/>
                </a:lnTo>
                <a:lnTo>
                  <a:pt x="0" y="933"/>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26" name="Line 406"/>
          <p:cNvSpPr>
            <a:spLocks noChangeShapeType="1"/>
          </p:cNvSpPr>
          <p:nvPr/>
        </p:nvSpPr>
        <p:spPr bwMode="auto">
          <a:xfrm flipV="1">
            <a:off x="9516132" y="4434069"/>
            <a:ext cx="2931" cy="61526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7" name="Line 407"/>
          <p:cNvSpPr>
            <a:spLocks noChangeShapeType="1"/>
          </p:cNvSpPr>
          <p:nvPr/>
        </p:nvSpPr>
        <p:spPr bwMode="auto">
          <a:xfrm>
            <a:off x="9565941" y="4565909"/>
            <a:ext cx="278332"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8" name="Line 408"/>
          <p:cNvSpPr>
            <a:spLocks noChangeShapeType="1"/>
          </p:cNvSpPr>
          <p:nvPr/>
        </p:nvSpPr>
        <p:spPr bwMode="auto">
          <a:xfrm>
            <a:off x="9565941" y="4624505"/>
            <a:ext cx="278332"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29" name="Freeform 409"/>
          <p:cNvSpPr>
            <a:spLocks noChangeArrowheads="1"/>
          </p:cNvSpPr>
          <p:nvPr/>
        </p:nvSpPr>
        <p:spPr bwMode="auto">
          <a:xfrm>
            <a:off x="9979046" y="4428209"/>
            <a:ext cx="79106" cy="609402"/>
          </a:xfrm>
          <a:custGeom>
            <a:avLst/>
            <a:gdLst>
              <a:gd name="T0" fmla="*/ 0 w 120"/>
              <a:gd name="T1" fmla="*/ 0 h 919"/>
              <a:gd name="T2" fmla="*/ 0 w 120"/>
              <a:gd name="T3" fmla="*/ 799 h 919"/>
              <a:gd name="T4" fmla="*/ 59 w 120"/>
              <a:gd name="T5" fmla="*/ 918 h 919"/>
              <a:gd name="T6" fmla="*/ 119 w 120"/>
              <a:gd name="T7" fmla="*/ 799 h 919"/>
              <a:gd name="T8" fmla="*/ 119 w 120"/>
              <a:gd name="T9" fmla="*/ 0 h 919"/>
              <a:gd name="T10" fmla="*/ 0 w 120"/>
              <a:gd name="T11" fmla="*/ 0 h 919"/>
            </a:gdLst>
            <a:ahLst/>
            <a:cxnLst>
              <a:cxn ang="0">
                <a:pos x="T0" y="T1"/>
              </a:cxn>
              <a:cxn ang="0">
                <a:pos x="T2" y="T3"/>
              </a:cxn>
              <a:cxn ang="0">
                <a:pos x="T4" y="T5"/>
              </a:cxn>
              <a:cxn ang="0">
                <a:pos x="T6" y="T7"/>
              </a:cxn>
              <a:cxn ang="0">
                <a:pos x="T8" y="T9"/>
              </a:cxn>
              <a:cxn ang="0">
                <a:pos x="T10" y="T11"/>
              </a:cxn>
            </a:cxnLst>
            <a:rect l="0" t="0" r="r" b="b"/>
            <a:pathLst>
              <a:path w="120" h="919">
                <a:moveTo>
                  <a:pt x="0" y="0"/>
                </a:moveTo>
                <a:lnTo>
                  <a:pt x="0" y="799"/>
                </a:lnTo>
                <a:lnTo>
                  <a:pt x="59" y="918"/>
                </a:lnTo>
                <a:lnTo>
                  <a:pt x="119" y="799"/>
                </a:lnTo>
                <a:lnTo>
                  <a:pt x="119"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30" name="Line 410"/>
          <p:cNvSpPr>
            <a:spLocks noChangeShapeType="1"/>
          </p:cNvSpPr>
          <p:nvPr/>
        </p:nvSpPr>
        <p:spPr bwMode="auto">
          <a:xfrm>
            <a:off x="9979046" y="4524891"/>
            <a:ext cx="7910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31" name="Freeform 411"/>
          <p:cNvSpPr>
            <a:spLocks noChangeArrowheads="1"/>
          </p:cNvSpPr>
          <p:nvPr/>
        </p:nvSpPr>
        <p:spPr bwMode="auto">
          <a:xfrm>
            <a:off x="10711500" y="4428209"/>
            <a:ext cx="462912" cy="621122"/>
          </a:xfrm>
          <a:custGeom>
            <a:avLst/>
            <a:gdLst>
              <a:gd name="T0" fmla="*/ 0 w 696"/>
              <a:gd name="T1" fmla="*/ 0 h 934"/>
              <a:gd name="T2" fmla="*/ 695 w 696"/>
              <a:gd name="T3" fmla="*/ 0 h 934"/>
              <a:gd name="T4" fmla="*/ 695 w 696"/>
              <a:gd name="T5" fmla="*/ 933 h 934"/>
              <a:gd name="T6" fmla="*/ 0 w 696"/>
              <a:gd name="T7" fmla="*/ 933 h 934"/>
              <a:gd name="T8" fmla="*/ 0 w 696"/>
              <a:gd name="T9" fmla="*/ 0 h 934"/>
            </a:gdLst>
            <a:ahLst/>
            <a:cxnLst>
              <a:cxn ang="0">
                <a:pos x="T0" y="T1"/>
              </a:cxn>
              <a:cxn ang="0">
                <a:pos x="T2" y="T3"/>
              </a:cxn>
              <a:cxn ang="0">
                <a:pos x="T4" y="T5"/>
              </a:cxn>
              <a:cxn ang="0">
                <a:pos x="T6" y="T7"/>
              </a:cxn>
              <a:cxn ang="0">
                <a:pos x="T8" y="T9"/>
              </a:cxn>
            </a:cxnLst>
            <a:rect l="0" t="0" r="r" b="b"/>
            <a:pathLst>
              <a:path w="696" h="934">
                <a:moveTo>
                  <a:pt x="0" y="0"/>
                </a:moveTo>
                <a:lnTo>
                  <a:pt x="695" y="0"/>
                </a:lnTo>
                <a:lnTo>
                  <a:pt x="695" y="933"/>
                </a:lnTo>
                <a:lnTo>
                  <a:pt x="0" y="933"/>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32" name="Line 412"/>
          <p:cNvSpPr>
            <a:spLocks noChangeShapeType="1"/>
          </p:cNvSpPr>
          <p:nvPr/>
        </p:nvSpPr>
        <p:spPr bwMode="auto">
          <a:xfrm flipV="1">
            <a:off x="10796466" y="4434069"/>
            <a:ext cx="2929" cy="61526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33" name="Line 413"/>
          <p:cNvSpPr>
            <a:spLocks noChangeShapeType="1"/>
          </p:cNvSpPr>
          <p:nvPr/>
        </p:nvSpPr>
        <p:spPr bwMode="auto">
          <a:xfrm>
            <a:off x="10846272" y="4565909"/>
            <a:ext cx="27833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34" name="Line 414"/>
          <p:cNvSpPr>
            <a:spLocks noChangeShapeType="1"/>
          </p:cNvSpPr>
          <p:nvPr/>
        </p:nvSpPr>
        <p:spPr bwMode="auto">
          <a:xfrm>
            <a:off x="10846272" y="4624505"/>
            <a:ext cx="27833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35" name="Freeform 415"/>
          <p:cNvSpPr>
            <a:spLocks noChangeArrowheads="1"/>
          </p:cNvSpPr>
          <p:nvPr/>
        </p:nvSpPr>
        <p:spPr bwMode="auto">
          <a:xfrm>
            <a:off x="11253516" y="4445787"/>
            <a:ext cx="79104" cy="580105"/>
          </a:xfrm>
          <a:custGeom>
            <a:avLst/>
            <a:gdLst>
              <a:gd name="T0" fmla="*/ 120 w 121"/>
              <a:gd name="T1" fmla="*/ 0 h 874"/>
              <a:gd name="T2" fmla="*/ 120 w 121"/>
              <a:gd name="T3" fmla="*/ 753 h 874"/>
              <a:gd name="T4" fmla="*/ 60 w 121"/>
              <a:gd name="T5" fmla="*/ 873 h 874"/>
              <a:gd name="T6" fmla="*/ 0 w 121"/>
              <a:gd name="T7" fmla="*/ 753 h 874"/>
              <a:gd name="T8" fmla="*/ 0 w 121"/>
              <a:gd name="T9" fmla="*/ 0 h 874"/>
              <a:gd name="T10" fmla="*/ 120 w 121"/>
              <a:gd name="T11" fmla="*/ 0 h 874"/>
            </a:gdLst>
            <a:ahLst/>
            <a:cxnLst>
              <a:cxn ang="0">
                <a:pos x="T0" y="T1"/>
              </a:cxn>
              <a:cxn ang="0">
                <a:pos x="T2" y="T3"/>
              </a:cxn>
              <a:cxn ang="0">
                <a:pos x="T4" y="T5"/>
              </a:cxn>
              <a:cxn ang="0">
                <a:pos x="T6" y="T7"/>
              </a:cxn>
              <a:cxn ang="0">
                <a:pos x="T8" y="T9"/>
              </a:cxn>
              <a:cxn ang="0">
                <a:pos x="T10" y="T11"/>
              </a:cxn>
            </a:cxnLst>
            <a:rect l="0" t="0" r="r" b="b"/>
            <a:pathLst>
              <a:path w="121" h="874">
                <a:moveTo>
                  <a:pt x="120" y="0"/>
                </a:moveTo>
                <a:lnTo>
                  <a:pt x="120" y="753"/>
                </a:lnTo>
                <a:lnTo>
                  <a:pt x="60" y="873"/>
                </a:lnTo>
                <a:lnTo>
                  <a:pt x="0" y="753"/>
                </a:lnTo>
                <a:lnTo>
                  <a:pt x="0" y="0"/>
                </a:lnTo>
                <a:lnTo>
                  <a:pt x="12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36" name="Freeform 416"/>
          <p:cNvSpPr>
            <a:spLocks noChangeArrowheads="1"/>
          </p:cNvSpPr>
          <p:nvPr/>
        </p:nvSpPr>
        <p:spPr bwMode="auto">
          <a:xfrm>
            <a:off x="11212500" y="4486805"/>
            <a:ext cx="41018" cy="99613"/>
          </a:xfrm>
          <a:custGeom>
            <a:avLst/>
            <a:gdLst>
              <a:gd name="T0" fmla="*/ 59 w 60"/>
              <a:gd name="T1" fmla="*/ 0 h 151"/>
              <a:gd name="T2" fmla="*/ 0 w 60"/>
              <a:gd name="T3" fmla="*/ 0 h 151"/>
              <a:gd name="T4" fmla="*/ 0 w 60"/>
              <a:gd name="T5" fmla="*/ 150 h 151"/>
            </a:gdLst>
            <a:ahLst/>
            <a:cxnLst>
              <a:cxn ang="0">
                <a:pos x="T0" y="T1"/>
              </a:cxn>
              <a:cxn ang="0">
                <a:pos x="T2" y="T3"/>
              </a:cxn>
              <a:cxn ang="0">
                <a:pos x="T4" y="T5"/>
              </a:cxn>
            </a:cxnLst>
            <a:rect l="0" t="0" r="r" b="b"/>
            <a:pathLst>
              <a:path w="60" h="151">
                <a:moveTo>
                  <a:pt x="59" y="0"/>
                </a:moveTo>
                <a:lnTo>
                  <a:pt x="0" y="0"/>
                </a:lnTo>
                <a:lnTo>
                  <a:pt x="0" y="15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37" name="Freeform 417"/>
          <p:cNvSpPr>
            <a:spLocks noChangeArrowheads="1"/>
          </p:cNvSpPr>
          <p:nvPr/>
        </p:nvSpPr>
        <p:spPr bwMode="auto">
          <a:xfrm>
            <a:off x="4330350" y="5764207"/>
            <a:ext cx="621122" cy="498069"/>
          </a:xfrm>
          <a:custGeom>
            <a:avLst/>
            <a:gdLst>
              <a:gd name="T0" fmla="*/ 934 w 935"/>
              <a:gd name="T1" fmla="*/ 747 h 748"/>
              <a:gd name="T2" fmla="*/ 0 w 935"/>
              <a:gd name="T3" fmla="*/ 747 h 748"/>
              <a:gd name="T4" fmla="*/ 0 w 935"/>
              <a:gd name="T5" fmla="*/ 0 h 748"/>
              <a:gd name="T6" fmla="*/ 934 w 935"/>
              <a:gd name="T7" fmla="*/ 0 h 748"/>
              <a:gd name="T8" fmla="*/ 934 w 935"/>
              <a:gd name="T9" fmla="*/ 747 h 748"/>
            </a:gdLst>
            <a:ahLst/>
            <a:cxnLst>
              <a:cxn ang="0">
                <a:pos x="T0" y="T1"/>
              </a:cxn>
              <a:cxn ang="0">
                <a:pos x="T2" y="T3"/>
              </a:cxn>
              <a:cxn ang="0">
                <a:pos x="T4" y="T5"/>
              </a:cxn>
              <a:cxn ang="0">
                <a:pos x="T6" y="T7"/>
              </a:cxn>
              <a:cxn ang="0">
                <a:pos x="T8" y="T9"/>
              </a:cxn>
            </a:cxnLst>
            <a:rect l="0" t="0" r="r" b="b"/>
            <a:pathLst>
              <a:path w="935" h="748">
                <a:moveTo>
                  <a:pt x="934" y="747"/>
                </a:moveTo>
                <a:lnTo>
                  <a:pt x="0" y="747"/>
                </a:lnTo>
                <a:lnTo>
                  <a:pt x="0" y="0"/>
                </a:lnTo>
                <a:lnTo>
                  <a:pt x="934" y="0"/>
                </a:lnTo>
                <a:lnTo>
                  <a:pt x="934" y="74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38" name="Line 418"/>
          <p:cNvSpPr>
            <a:spLocks noChangeShapeType="1"/>
          </p:cNvSpPr>
          <p:nvPr/>
        </p:nvSpPr>
        <p:spPr bwMode="auto">
          <a:xfrm>
            <a:off x="4330350" y="5846242"/>
            <a:ext cx="62112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39" name="Line 419"/>
          <p:cNvSpPr>
            <a:spLocks noChangeShapeType="1"/>
          </p:cNvSpPr>
          <p:nvPr/>
        </p:nvSpPr>
        <p:spPr bwMode="auto">
          <a:xfrm flipH="1">
            <a:off x="4374299" y="5805225"/>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0" name="Line 420"/>
          <p:cNvSpPr>
            <a:spLocks noChangeShapeType="1"/>
          </p:cNvSpPr>
          <p:nvPr/>
        </p:nvSpPr>
        <p:spPr bwMode="auto">
          <a:xfrm flipH="1">
            <a:off x="4456334" y="5805225"/>
            <a:ext cx="4394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1" name="Line 421"/>
          <p:cNvSpPr>
            <a:spLocks noChangeShapeType="1"/>
          </p:cNvSpPr>
          <p:nvPr/>
        </p:nvSpPr>
        <p:spPr bwMode="auto">
          <a:xfrm flipH="1">
            <a:off x="4535438" y="5805225"/>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2" name="Freeform 422"/>
          <p:cNvSpPr>
            <a:spLocks noChangeArrowheads="1"/>
          </p:cNvSpPr>
          <p:nvPr/>
        </p:nvSpPr>
        <p:spPr bwMode="auto">
          <a:xfrm>
            <a:off x="5604823" y="5764207"/>
            <a:ext cx="621122" cy="498069"/>
          </a:xfrm>
          <a:custGeom>
            <a:avLst/>
            <a:gdLst>
              <a:gd name="T0" fmla="*/ 933 w 934"/>
              <a:gd name="T1" fmla="*/ 747 h 748"/>
              <a:gd name="T2" fmla="*/ 0 w 934"/>
              <a:gd name="T3" fmla="*/ 747 h 748"/>
              <a:gd name="T4" fmla="*/ 0 w 934"/>
              <a:gd name="T5" fmla="*/ 0 h 748"/>
              <a:gd name="T6" fmla="*/ 933 w 934"/>
              <a:gd name="T7" fmla="*/ 0 h 748"/>
              <a:gd name="T8" fmla="*/ 933 w 934"/>
              <a:gd name="T9" fmla="*/ 747 h 748"/>
            </a:gdLst>
            <a:ahLst/>
            <a:cxnLst>
              <a:cxn ang="0">
                <a:pos x="T0" y="T1"/>
              </a:cxn>
              <a:cxn ang="0">
                <a:pos x="T2" y="T3"/>
              </a:cxn>
              <a:cxn ang="0">
                <a:pos x="T4" y="T5"/>
              </a:cxn>
              <a:cxn ang="0">
                <a:pos x="T6" y="T7"/>
              </a:cxn>
              <a:cxn ang="0">
                <a:pos x="T8" y="T9"/>
              </a:cxn>
            </a:cxnLst>
            <a:rect l="0" t="0" r="r" b="b"/>
            <a:pathLst>
              <a:path w="934" h="748">
                <a:moveTo>
                  <a:pt x="933" y="747"/>
                </a:moveTo>
                <a:lnTo>
                  <a:pt x="0" y="747"/>
                </a:lnTo>
                <a:lnTo>
                  <a:pt x="0" y="0"/>
                </a:lnTo>
                <a:lnTo>
                  <a:pt x="933" y="0"/>
                </a:lnTo>
                <a:lnTo>
                  <a:pt x="933" y="74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43" name="Line 423"/>
          <p:cNvSpPr>
            <a:spLocks noChangeShapeType="1"/>
          </p:cNvSpPr>
          <p:nvPr/>
        </p:nvSpPr>
        <p:spPr bwMode="auto">
          <a:xfrm>
            <a:off x="5604823" y="5846242"/>
            <a:ext cx="62112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4" name="Line 424"/>
          <p:cNvSpPr>
            <a:spLocks noChangeShapeType="1"/>
          </p:cNvSpPr>
          <p:nvPr/>
        </p:nvSpPr>
        <p:spPr bwMode="auto">
          <a:xfrm flipH="1">
            <a:off x="5651701" y="5805225"/>
            <a:ext cx="498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5" name="Line 425"/>
          <p:cNvSpPr>
            <a:spLocks noChangeShapeType="1"/>
          </p:cNvSpPr>
          <p:nvPr/>
        </p:nvSpPr>
        <p:spPr bwMode="auto">
          <a:xfrm flipH="1">
            <a:off x="5736665" y="5805225"/>
            <a:ext cx="4394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6" name="Line 426"/>
          <p:cNvSpPr>
            <a:spLocks noChangeShapeType="1"/>
          </p:cNvSpPr>
          <p:nvPr/>
        </p:nvSpPr>
        <p:spPr bwMode="auto">
          <a:xfrm flipH="1">
            <a:off x="5812839" y="5805225"/>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7" name="Line 427"/>
          <p:cNvSpPr>
            <a:spLocks noChangeShapeType="1"/>
          </p:cNvSpPr>
          <p:nvPr/>
        </p:nvSpPr>
        <p:spPr bwMode="auto">
          <a:xfrm>
            <a:off x="5654630" y="5942924"/>
            <a:ext cx="272473"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8" name="Line 428"/>
          <p:cNvSpPr>
            <a:spLocks noChangeShapeType="1"/>
          </p:cNvSpPr>
          <p:nvPr/>
        </p:nvSpPr>
        <p:spPr bwMode="auto">
          <a:xfrm>
            <a:off x="5654630" y="6022031"/>
            <a:ext cx="27247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49" name="Line 429"/>
          <p:cNvSpPr>
            <a:spLocks noChangeShapeType="1"/>
          </p:cNvSpPr>
          <p:nvPr/>
        </p:nvSpPr>
        <p:spPr bwMode="auto">
          <a:xfrm>
            <a:off x="5654630" y="6104066"/>
            <a:ext cx="27247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50" name="Freeform 430"/>
          <p:cNvSpPr>
            <a:spLocks noChangeArrowheads="1"/>
          </p:cNvSpPr>
          <p:nvPr/>
        </p:nvSpPr>
        <p:spPr bwMode="auto">
          <a:xfrm>
            <a:off x="5976909" y="5942926"/>
            <a:ext cx="187508" cy="158210"/>
          </a:xfrm>
          <a:custGeom>
            <a:avLst/>
            <a:gdLst>
              <a:gd name="T0" fmla="*/ 283 w 284"/>
              <a:gd name="T1" fmla="*/ 239 h 240"/>
              <a:gd name="T2" fmla="*/ 0 w 284"/>
              <a:gd name="T3" fmla="*/ 239 h 240"/>
              <a:gd name="T4" fmla="*/ 0 w 284"/>
              <a:gd name="T5" fmla="*/ 0 h 240"/>
              <a:gd name="T6" fmla="*/ 283 w 284"/>
              <a:gd name="T7" fmla="*/ 0 h 240"/>
              <a:gd name="T8" fmla="*/ 283 w 284"/>
              <a:gd name="T9" fmla="*/ 239 h 240"/>
            </a:gdLst>
            <a:ahLst/>
            <a:cxnLst>
              <a:cxn ang="0">
                <a:pos x="T0" y="T1"/>
              </a:cxn>
              <a:cxn ang="0">
                <a:pos x="T2" y="T3"/>
              </a:cxn>
              <a:cxn ang="0">
                <a:pos x="T4" y="T5"/>
              </a:cxn>
              <a:cxn ang="0">
                <a:pos x="T6" y="T7"/>
              </a:cxn>
              <a:cxn ang="0">
                <a:pos x="T8" y="T9"/>
              </a:cxn>
            </a:cxnLst>
            <a:rect l="0" t="0" r="r" b="b"/>
            <a:pathLst>
              <a:path w="284" h="240">
                <a:moveTo>
                  <a:pt x="283" y="239"/>
                </a:moveTo>
                <a:lnTo>
                  <a:pt x="0" y="239"/>
                </a:lnTo>
                <a:lnTo>
                  <a:pt x="0" y="0"/>
                </a:lnTo>
                <a:lnTo>
                  <a:pt x="283" y="0"/>
                </a:lnTo>
                <a:lnTo>
                  <a:pt x="283" y="23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51" name="Freeform 431"/>
          <p:cNvSpPr>
            <a:spLocks noChangeArrowheads="1"/>
          </p:cNvSpPr>
          <p:nvPr/>
        </p:nvSpPr>
        <p:spPr bwMode="auto">
          <a:xfrm>
            <a:off x="1775548" y="7070907"/>
            <a:ext cx="621122" cy="442401"/>
          </a:xfrm>
          <a:custGeom>
            <a:avLst/>
            <a:gdLst>
              <a:gd name="T0" fmla="*/ 933 w 934"/>
              <a:gd name="T1" fmla="*/ 120 h 666"/>
              <a:gd name="T2" fmla="*/ 933 w 934"/>
              <a:gd name="T3" fmla="*/ 665 h 666"/>
              <a:gd name="T4" fmla="*/ 0 w 934"/>
              <a:gd name="T5" fmla="*/ 665 h 666"/>
              <a:gd name="T6" fmla="*/ 0 w 934"/>
              <a:gd name="T7" fmla="*/ 0 h 666"/>
              <a:gd name="T8" fmla="*/ 314 w 934"/>
              <a:gd name="T9" fmla="*/ 0 h 666"/>
              <a:gd name="T10" fmla="*/ 433 w 934"/>
              <a:gd name="T11" fmla="*/ 120 h 666"/>
              <a:gd name="T12" fmla="*/ 933 w 934"/>
              <a:gd name="T13" fmla="*/ 120 h 666"/>
            </a:gdLst>
            <a:ahLst/>
            <a:cxnLst>
              <a:cxn ang="0">
                <a:pos x="T0" y="T1"/>
              </a:cxn>
              <a:cxn ang="0">
                <a:pos x="T2" y="T3"/>
              </a:cxn>
              <a:cxn ang="0">
                <a:pos x="T4" y="T5"/>
              </a:cxn>
              <a:cxn ang="0">
                <a:pos x="T6" y="T7"/>
              </a:cxn>
              <a:cxn ang="0">
                <a:pos x="T8" y="T9"/>
              </a:cxn>
              <a:cxn ang="0">
                <a:pos x="T10" y="T11"/>
              </a:cxn>
              <a:cxn ang="0">
                <a:pos x="T12" y="T13"/>
              </a:cxn>
            </a:cxnLst>
            <a:rect l="0" t="0" r="r" b="b"/>
            <a:pathLst>
              <a:path w="934" h="666">
                <a:moveTo>
                  <a:pt x="933" y="120"/>
                </a:moveTo>
                <a:lnTo>
                  <a:pt x="933" y="665"/>
                </a:lnTo>
                <a:lnTo>
                  <a:pt x="0" y="665"/>
                </a:lnTo>
                <a:lnTo>
                  <a:pt x="0" y="0"/>
                </a:lnTo>
                <a:lnTo>
                  <a:pt x="314" y="0"/>
                </a:lnTo>
                <a:lnTo>
                  <a:pt x="433" y="120"/>
                </a:lnTo>
                <a:lnTo>
                  <a:pt x="933" y="12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52" name="Freeform 432"/>
          <p:cNvSpPr>
            <a:spLocks noChangeArrowheads="1"/>
          </p:cNvSpPr>
          <p:nvPr/>
        </p:nvSpPr>
        <p:spPr bwMode="auto">
          <a:xfrm>
            <a:off x="3050019" y="7120713"/>
            <a:ext cx="550807" cy="392596"/>
          </a:xfrm>
          <a:custGeom>
            <a:avLst/>
            <a:gdLst>
              <a:gd name="T0" fmla="*/ 828 w 829"/>
              <a:gd name="T1" fmla="*/ 105 h 591"/>
              <a:gd name="T2" fmla="*/ 828 w 829"/>
              <a:gd name="T3" fmla="*/ 590 h 591"/>
              <a:gd name="T4" fmla="*/ 0 w 829"/>
              <a:gd name="T5" fmla="*/ 590 h 591"/>
              <a:gd name="T6" fmla="*/ 0 w 829"/>
              <a:gd name="T7" fmla="*/ 0 h 591"/>
              <a:gd name="T8" fmla="*/ 284 w 829"/>
              <a:gd name="T9" fmla="*/ 0 h 591"/>
              <a:gd name="T10" fmla="*/ 388 w 829"/>
              <a:gd name="T11" fmla="*/ 105 h 591"/>
              <a:gd name="T12" fmla="*/ 828 w 829"/>
              <a:gd name="T13" fmla="*/ 105 h 591"/>
            </a:gdLst>
            <a:ahLst/>
            <a:cxnLst>
              <a:cxn ang="0">
                <a:pos x="T0" y="T1"/>
              </a:cxn>
              <a:cxn ang="0">
                <a:pos x="T2" y="T3"/>
              </a:cxn>
              <a:cxn ang="0">
                <a:pos x="T4" y="T5"/>
              </a:cxn>
              <a:cxn ang="0">
                <a:pos x="T6" y="T7"/>
              </a:cxn>
              <a:cxn ang="0">
                <a:pos x="T8" y="T9"/>
              </a:cxn>
              <a:cxn ang="0">
                <a:pos x="T10" y="T11"/>
              </a:cxn>
              <a:cxn ang="0">
                <a:pos x="T12" y="T13"/>
              </a:cxn>
            </a:cxnLst>
            <a:rect l="0" t="0" r="r" b="b"/>
            <a:pathLst>
              <a:path w="829" h="591">
                <a:moveTo>
                  <a:pt x="828" y="105"/>
                </a:moveTo>
                <a:lnTo>
                  <a:pt x="828" y="590"/>
                </a:lnTo>
                <a:lnTo>
                  <a:pt x="0" y="590"/>
                </a:lnTo>
                <a:lnTo>
                  <a:pt x="0" y="0"/>
                </a:lnTo>
                <a:lnTo>
                  <a:pt x="284" y="0"/>
                </a:lnTo>
                <a:lnTo>
                  <a:pt x="388" y="105"/>
                </a:lnTo>
                <a:lnTo>
                  <a:pt x="828" y="10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53" name="Freeform 433"/>
          <p:cNvSpPr>
            <a:spLocks noChangeArrowheads="1"/>
          </p:cNvSpPr>
          <p:nvPr/>
        </p:nvSpPr>
        <p:spPr bwMode="auto">
          <a:xfrm>
            <a:off x="3120336" y="7041609"/>
            <a:ext cx="550807" cy="392596"/>
          </a:xfrm>
          <a:custGeom>
            <a:avLst/>
            <a:gdLst>
              <a:gd name="T0" fmla="*/ 0 w 830"/>
              <a:gd name="T1" fmla="*/ 89 h 590"/>
              <a:gd name="T2" fmla="*/ 0 w 830"/>
              <a:gd name="T3" fmla="*/ 0 h 590"/>
              <a:gd name="T4" fmla="*/ 284 w 830"/>
              <a:gd name="T5" fmla="*/ 0 h 590"/>
              <a:gd name="T6" fmla="*/ 389 w 830"/>
              <a:gd name="T7" fmla="*/ 104 h 590"/>
              <a:gd name="T8" fmla="*/ 829 w 830"/>
              <a:gd name="T9" fmla="*/ 104 h 590"/>
              <a:gd name="T10" fmla="*/ 829 w 830"/>
              <a:gd name="T11" fmla="*/ 589 h 590"/>
              <a:gd name="T12" fmla="*/ 754 w 830"/>
              <a:gd name="T13" fmla="*/ 589 h 590"/>
            </a:gdLst>
            <a:ahLst/>
            <a:cxnLst>
              <a:cxn ang="0">
                <a:pos x="T0" y="T1"/>
              </a:cxn>
              <a:cxn ang="0">
                <a:pos x="T2" y="T3"/>
              </a:cxn>
              <a:cxn ang="0">
                <a:pos x="T4" y="T5"/>
              </a:cxn>
              <a:cxn ang="0">
                <a:pos x="T6" y="T7"/>
              </a:cxn>
              <a:cxn ang="0">
                <a:pos x="T8" y="T9"/>
              </a:cxn>
              <a:cxn ang="0">
                <a:pos x="T10" y="T11"/>
              </a:cxn>
              <a:cxn ang="0">
                <a:pos x="T12" y="T13"/>
              </a:cxn>
            </a:cxnLst>
            <a:rect l="0" t="0" r="r" b="b"/>
            <a:pathLst>
              <a:path w="830" h="590">
                <a:moveTo>
                  <a:pt x="0" y="89"/>
                </a:moveTo>
                <a:lnTo>
                  <a:pt x="0" y="0"/>
                </a:lnTo>
                <a:lnTo>
                  <a:pt x="284" y="0"/>
                </a:lnTo>
                <a:lnTo>
                  <a:pt x="389" y="104"/>
                </a:lnTo>
                <a:lnTo>
                  <a:pt x="829" y="104"/>
                </a:lnTo>
                <a:lnTo>
                  <a:pt x="829" y="589"/>
                </a:lnTo>
                <a:lnTo>
                  <a:pt x="754" y="58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54" name="Freeform 434"/>
          <p:cNvSpPr>
            <a:spLocks noChangeArrowheads="1"/>
          </p:cNvSpPr>
          <p:nvPr/>
        </p:nvSpPr>
        <p:spPr bwMode="auto">
          <a:xfrm>
            <a:off x="4330350" y="7021098"/>
            <a:ext cx="621122" cy="542018"/>
          </a:xfrm>
          <a:custGeom>
            <a:avLst/>
            <a:gdLst>
              <a:gd name="T0" fmla="*/ 463 w 935"/>
              <a:gd name="T1" fmla="*/ 634 h 814"/>
              <a:gd name="T2" fmla="*/ 934 w 935"/>
              <a:gd name="T3" fmla="*/ 634 h 814"/>
              <a:gd name="T4" fmla="*/ 934 w 935"/>
              <a:gd name="T5" fmla="*/ 0 h 814"/>
              <a:gd name="T6" fmla="*/ 0 w 935"/>
              <a:gd name="T7" fmla="*/ 0 h 814"/>
              <a:gd name="T8" fmla="*/ 0 w 935"/>
              <a:gd name="T9" fmla="*/ 634 h 814"/>
              <a:gd name="T10" fmla="*/ 254 w 935"/>
              <a:gd name="T11" fmla="*/ 634 h 814"/>
              <a:gd name="T12" fmla="*/ 254 w 935"/>
              <a:gd name="T13" fmla="*/ 813 h 814"/>
              <a:gd name="T14" fmla="*/ 463 w 935"/>
              <a:gd name="T15" fmla="*/ 634 h 8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5" h="814">
                <a:moveTo>
                  <a:pt x="463" y="634"/>
                </a:moveTo>
                <a:lnTo>
                  <a:pt x="934" y="634"/>
                </a:lnTo>
                <a:lnTo>
                  <a:pt x="934" y="0"/>
                </a:lnTo>
                <a:lnTo>
                  <a:pt x="0" y="0"/>
                </a:lnTo>
                <a:lnTo>
                  <a:pt x="0" y="634"/>
                </a:lnTo>
                <a:lnTo>
                  <a:pt x="254" y="634"/>
                </a:lnTo>
                <a:lnTo>
                  <a:pt x="254" y="813"/>
                </a:lnTo>
                <a:lnTo>
                  <a:pt x="463" y="63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55" name="Freeform 435"/>
          <p:cNvSpPr>
            <a:spLocks noChangeArrowheads="1"/>
          </p:cNvSpPr>
          <p:nvPr/>
        </p:nvSpPr>
        <p:spPr bwMode="auto">
          <a:xfrm>
            <a:off x="5604824" y="7079696"/>
            <a:ext cx="542016" cy="486350"/>
          </a:xfrm>
          <a:custGeom>
            <a:avLst/>
            <a:gdLst>
              <a:gd name="T0" fmla="*/ 381 w 815"/>
              <a:gd name="T1" fmla="*/ 575 h 733"/>
              <a:gd name="T2" fmla="*/ 814 w 815"/>
              <a:gd name="T3" fmla="*/ 575 h 733"/>
              <a:gd name="T4" fmla="*/ 814 w 815"/>
              <a:gd name="T5" fmla="*/ 0 h 733"/>
              <a:gd name="T6" fmla="*/ 0 w 815"/>
              <a:gd name="T7" fmla="*/ 0 h 733"/>
              <a:gd name="T8" fmla="*/ 0 w 815"/>
              <a:gd name="T9" fmla="*/ 575 h 733"/>
              <a:gd name="T10" fmla="*/ 202 w 815"/>
              <a:gd name="T11" fmla="*/ 575 h 733"/>
              <a:gd name="T12" fmla="*/ 202 w 815"/>
              <a:gd name="T13" fmla="*/ 732 h 733"/>
              <a:gd name="T14" fmla="*/ 381 w 815"/>
              <a:gd name="T15" fmla="*/ 575 h 7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5" h="733">
                <a:moveTo>
                  <a:pt x="381" y="575"/>
                </a:moveTo>
                <a:lnTo>
                  <a:pt x="814" y="575"/>
                </a:lnTo>
                <a:lnTo>
                  <a:pt x="814" y="0"/>
                </a:lnTo>
                <a:lnTo>
                  <a:pt x="0" y="0"/>
                </a:lnTo>
                <a:lnTo>
                  <a:pt x="0" y="575"/>
                </a:lnTo>
                <a:lnTo>
                  <a:pt x="202" y="575"/>
                </a:lnTo>
                <a:lnTo>
                  <a:pt x="202" y="732"/>
                </a:lnTo>
                <a:lnTo>
                  <a:pt x="381" y="57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56" name="Freeform 436"/>
          <p:cNvSpPr>
            <a:spLocks noChangeArrowheads="1"/>
          </p:cNvSpPr>
          <p:nvPr/>
        </p:nvSpPr>
        <p:spPr bwMode="auto">
          <a:xfrm>
            <a:off x="5689788" y="7000590"/>
            <a:ext cx="536158" cy="383805"/>
          </a:xfrm>
          <a:custGeom>
            <a:avLst/>
            <a:gdLst>
              <a:gd name="T0" fmla="*/ 716 w 807"/>
              <a:gd name="T1" fmla="*/ 575 h 576"/>
              <a:gd name="T2" fmla="*/ 806 w 807"/>
              <a:gd name="T3" fmla="*/ 575 h 576"/>
              <a:gd name="T4" fmla="*/ 806 w 807"/>
              <a:gd name="T5" fmla="*/ 0 h 576"/>
              <a:gd name="T6" fmla="*/ 0 w 807"/>
              <a:gd name="T7" fmla="*/ 0 h 576"/>
              <a:gd name="T8" fmla="*/ 0 w 807"/>
              <a:gd name="T9" fmla="*/ 90 h 576"/>
            </a:gdLst>
            <a:ahLst/>
            <a:cxnLst>
              <a:cxn ang="0">
                <a:pos x="T0" y="T1"/>
              </a:cxn>
              <a:cxn ang="0">
                <a:pos x="T2" y="T3"/>
              </a:cxn>
              <a:cxn ang="0">
                <a:pos x="T4" y="T5"/>
              </a:cxn>
              <a:cxn ang="0">
                <a:pos x="T6" y="T7"/>
              </a:cxn>
              <a:cxn ang="0">
                <a:pos x="T8" y="T9"/>
              </a:cxn>
            </a:cxnLst>
            <a:rect l="0" t="0" r="r" b="b"/>
            <a:pathLst>
              <a:path w="807" h="576">
                <a:moveTo>
                  <a:pt x="716" y="575"/>
                </a:moveTo>
                <a:lnTo>
                  <a:pt x="806" y="575"/>
                </a:lnTo>
                <a:lnTo>
                  <a:pt x="806" y="0"/>
                </a:lnTo>
                <a:lnTo>
                  <a:pt x="0" y="0"/>
                </a:lnTo>
                <a:lnTo>
                  <a:pt x="0" y="9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57" name="Line 437"/>
          <p:cNvSpPr>
            <a:spLocks noChangeShapeType="1"/>
          </p:cNvSpPr>
          <p:nvPr/>
        </p:nvSpPr>
        <p:spPr bwMode="auto">
          <a:xfrm>
            <a:off x="6934963" y="5942924"/>
            <a:ext cx="521509"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58" name="Line 438"/>
          <p:cNvSpPr>
            <a:spLocks noChangeShapeType="1"/>
          </p:cNvSpPr>
          <p:nvPr/>
        </p:nvSpPr>
        <p:spPr bwMode="auto">
          <a:xfrm>
            <a:off x="6934963" y="6022031"/>
            <a:ext cx="521509"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59" name="Line 439"/>
          <p:cNvSpPr>
            <a:spLocks noChangeShapeType="1"/>
          </p:cNvSpPr>
          <p:nvPr/>
        </p:nvSpPr>
        <p:spPr bwMode="auto">
          <a:xfrm>
            <a:off x="6934963" y="6104066"/>
            <a:ext cx="521509"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60" name="Freeform 440"/>
          <p:cNvSpPr>
            <a:spLocks noChangeArrowheads="1"/>
          </p:cNvSpPr>
          <p:nvPr/>
        </p:nvSpPr>
        <p:spPr bwMode="auto">
          <a:xfrm>
            <a:off x="6885153" y="5764207"/>
            <a:ext cx="621122" cy="498069"/>
          </a:xfrm>
          <a:custGeom>
            <a:avLst/>
            <a:gdLst>
              <a:gd name="T0" fmla="*/ 933 w 934"/>
              <a:gd name="T1" fmla="*/ 747 h 748"/>
              <a:gd name="T2" fmla="*/ 0 w 934"/>
              <a:gd name="T3" fmla="*/ 747 h 748"/>
              <a:gd name="T4" fmla="*/ 0 w 934"/>
              <a:gd name="T5" fmla="*/ 0 h 748"/>
              <a:gd name="T6" fmla="*/ 933 w 934"/>
              <a:gd name="T7" fmla="*/ 0 h 748"/>
              <a:gd name="T8" fmla="*/ 933 w 934"/>
              <a:gd name="T9" fmla="*/ 747 h 748"/>
            </a:gdLst>
            <a:ahLst/>
            <a:cxnLst>
              <a:cxn ang="0">
                <a:pos x="T0" y="T1"/>
              </a:cxn>
              <a:cxn ang="0">
                <a:pos x="T2" y="T3"/>
              </a:cxn>
              <a:cxn ang="0">
                <a:pos x="T4" y="T5"/>
              </a:cxn>
              <a:cxn ang="0">
                <a:pos x="T6" y="T7"/>
              </a:cxn>
              <a:cxn ang="0">
                <a:pos x="T8" y="T9"/>
              </a:cxn>
            </a:cxnLst>
            <a:rect l="0" t="0" r="r" b="b"/>
            <a:pathLst>
              <a:path w="934" h="748">
                <a:moveTo>
                  <a:pt x="933" y="747"/>
                </a:moveTo>
                <a:lnTo>
                  <a:pt x="0" y="747"/>
                </a:lnTo>
                <a:lnTo>
                  <a:pt x="0" y="0"/>
                </a:lnTo>
                <a:lnTo>
                  <a:pt x="933" y="0"/>
                </a:lnTo>
                <a:lnTo>
                  <a:pt x="933" y="74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61" name="Line 441"/>
          <p:cNvSpPr>
            <a:spLocks noChangeShapeType="1"/>
          </p:cNvSpPr>
          <p:nvPr/>
        </p:nvSpPr>
        <p:spPr bwMode="auto">
          <a:xfrm>
            <a:off x="6885153" y="5846242"/>
            <a:ext cx="62112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62" name="Line 442"/>
          <p:cNvSpPr>
            <a:spLocks noChangeShapeType="1"/>
          </p:cNvSpPr>
          <p:nvPr/>
        </p:nvSpPr>
        <p:spPr bwMode="auto">
          <a:xfrm flipH="1">
            <a:off x="6932032" y="5805225"/>
            <a:ext cx="4394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63" name="Line 443"/>
          <p:cNvSpPr>
            <a:spLocks noChangeShapeType="1"/>
          </p:cNvSpPr>
          <p:nvPr/>
        </p:nvSpPr>
        <p:spPr bwMode="auto">
          <a:xfrm flipH="1">
            <a:off x="7008206" y="5805225"/>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64" name="Line 444"/>
          <p:cNvSpPr>
            <a:spLocks noChangeShapeType="1"/>
          </p:cNvSpPr>
          <p:nvPr/>
        </p:nvSpPr>
        <p:spPr bwMode="auto">
          <a:xfrm flipH="1">
            <a:off x="7087312" y="5805225"/>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65" name="Freeform 445"/>
          <p:cNvSpPr>
            <a:spLocks noChangeArrowheads="1"/>
          </p:cNvSpPr>
          <p:nvPr/>
        </p:nvSpPr>
        <p:spPr bwMode="auto">
          <a:xfrm>
            <a:off x="8253381" y="5775927"/>
            <a:ext cx="436543" cy="544947"/>
          </a:xfrm>
          <a:custGeom>
            <a:avLst/>
            <a:gdLst>
              <a:gd name="T0" fmla="*/ 194 w 658"/>
              <a:gd name="T1" fmla="*/ 0 h 822"/>
              <a:gd name="T2" fmla="*/ 0 w 658"/>
              <a:gd name="T3" fmla="*/ 0 h 822"/>
              <a:gd name="T4" fmla="*/ 0 w 658"/>
              <a:gd name="T5" fmla="*/ 821 h 822"/>
              <a:gd name="T6" fmla="*/ 657 w 658"/>
              <a:gd name="T7" fmla="*/ 821 h 822"/>
              <a:gd name="T8" fmla="*/ 657 w 658"/>
              <a:gd name="T9" fmla="*/ 0 h 822"/>
              <a:gd name="T10" fmla="*/ 463 w 658"/>
              <a:gd name="T11" fmla="*/ 0 h 822"/>
            </a:gdLst>
            <a:ahLst/>
            <a:cxnLst>
              <a:cxn ang="0">
                <a:pos x="T0" y="T1"/>
              </a:cxn>
              <a:cxn ang="0">
                <a:pos x="T2" y="T3"/>
              </a:cxn>
              <a:cxn ang="0">
                <a:pos x="T4" y="T5"/>
              </a:cxn>
              <a:cxn ang="0">
                <a:pos x="T6" y="T7"/>
              </a:cxn>
              <a:cxn ang="0">
                <a:pos x="T8" y="T9"/>
              </a:cxn>
              <a:cxn ang="0">
                <a:pos x="T10" y="T11"/>
              </a:cxn>
            </a:cxnLst>
            <a:rect l="0" t="0" r="r" b="b"/>
            <a:pathLst>
              <a:path w="658" h="822">
                <a:moveTo>
                  <a:pt x="194" y="0"/>
                </a:moveTo>
                <a:lnTo>
                  <a:pt x="0" y="0"/>
                </a:lnTo>
                <a:lnTo>
                  <a:pt x="0" y="821"/>
                </a:lnTo>
                <a:lnTo>
                  <a:pt x="657" y="821"/>
                </a:lnTo>
                <a:lnTo>
                  <a:pt x="657" y="0"/>
                </a:lnTo>
                <a:lnTo>
                  <a:pt x="463"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66" name="Freeform 446"/>
          <p:cNvSpPr>
            <a:spLocks noChangeArrowheads="1"/>
          </p:cNvSpPr>
          <p:nvPr/>
        </p:nvSpPr>
        <p:spPr bwMode="auto">
          <a:xfrm>
            <a:off x="8370574" y="5699750"/>
            <a:ext cx="199228" cy="125982"/>
          </a:xfrm>
          <a:custGeom>
            <a:avLst/>
            <a:gdLst>
              <a:gd name="T0" fmla="*/ 209 w 300"/>
              <a:gd name="T1" fmla="*/ 67 h 188"/>
              <a:gd name="T2" fmla="*/ 209 w 300"/>
              <a:gd name="T3" fmla="*/ 0 h 188"/>
              <a:gd name="T4" fmla="*/ 90 w 300"/>
              <a:gd name="T5" fmla="*/ 0 h 188"/>
              <a:gd name="T6" fmla="*/ 90 w 300"/>
              <a:gd name="T7" fmla="*/ 67 h 188"/>
              <a:gd name="T8" fmla="*/ 30 w 300"/>
              <a:gd name="T9" fmla="*/ 67 h 188"/>
              <a:gd name="T10" fmla="*/ 0 w 300"/>
              <a:gd name="T11" fmla="*/ 187 h 188"/>
              <a:gd name="T12" fmla="*/ 299 w 300"/>
              <a:gd name="T13" fmla="*/ 187 h 188"/>
              <a:gd name="T14" fmla="*/ 269 w 300"/>
              <a:gd name="T15" fmla="*/ 67 h 188"/>
              <a:gd name="T16" fmla="*/ 209 w 300"/>
              <a:gd name="T17" fmla="*/ 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188">
                <a:moveTo>
                  <a:pt x="209" y="67"/>
                </a:moveTo>
                <a:lnTo>
                  <a:pt x="209" y="0"/>
                </a:lnTo>
                <a:lnTo>
                  <a:pt x="90" y="0"/>
                </a:lnTo>
                <a:lnTo>
                  <a:pt x="90" y="67"/>
                </a:lnTo>
                <a:lnTo>
                  <a:pt x="30" y="67"/>
                </a:lnTo>
                <a:lnTo>
                  <a:pt x="0" y="187"/>
                </a:lnTo>
                <a:lnTo>
                  <a:pt x="299" y="187"/>
                </a:lnTo>
                <a:lnTo>
                  <a:pt x="269" y="67"/>
                </a:lnTo>
                <a:lnTo>
                  <a:pt x="209" y="6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67" name="Line 447"/>
          <p:cNvSpPr>
            <a:spLocks noChangeShapeType="1"/>
          </p:cNvSpPr>
          <p:nvPr/>
        </p:nvSpPr>
        <p:spPr bwMode="auto">
          <a:xfrm>
            <a:off x="9674343" y="5934136"/>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68" name="Line 448"/>
          <p:cNvSpPr>
            <a:spLocks noChangeShapeType="1"/>
          </p:cNvSpPr>
          <p:nvPr/>
        </p:nvSpPr>
        <p:spPr bwMode="auto">
          <a:xfrm>
            <a:off x="9674343" y="6033751"/>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69" name="Line 449"/>
          <p:cNvSpPr>
            <a:spLocks noChangeShapeType="1"/>
          </p:cNvSpPr>
          <p:nvPr/>
        </p:nvSpPr>
        <p:spPr bwMode="auto">
          <a:xfrm>
            <a:off x="9674343" y="6133364"/>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0" name="Line 450"/>
          <p:cNvSpPr>
            <a:spLocks noChangeShapeType="1"/>
          </p:cNvSpPr>
          <p:nvPr/>
        </p:nvSpPr>
        <p:spPr bwMode="auto">
          <a:xfrm>
            <a:off x="9674343" y="6232979"/>
            <a:ext cx="2197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1" name="Line 451"/>
          <p:cNvSpPr>
            <a:spLocks noChangeShapeType="1"/>
          </p:cNvSpPr>
          <p:nvPr/>
        </p:nvSpPr>
        <p:spPr bwMode="auto">
          <a:xfrm flipH="1">
            <a:off x="9592308" y="5934136"/>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2" name="Line 452"/>
          <p:cNvSpPr>
            <a:spLocks noChangeShapeType="1"/>
          </p:cNvSpPr>
          <p:nvPr/>
        </p:nvSpPr>
        <p:spPr bwMode="auto">
          <a:xfrm flipH="1">
            <a:off x="9592308" y="6033751"/>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3" name="Line 453"/>
          <p:cNvSpPr>
            <a:spLocks noChangeShapeType="1"/>
          </p:cNvSpPr>
          <p:nvPr/>
        </p:nvSpPr>
        <p:spPr bwMode="auto">
          <a:xfrm flipH="1">
            <a:off x="9592308" y="6133364"/>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4" name="Line 454"/>
          <p:cNvSpPr>
            <a:spLocks noChangeShapeType="1"/>
          </p:cNvSpPr>
          <p:nvPr/>
        </p:nvSpPr>
        <p:spPr bwMode="auto">
          <a:xfrm flipH="1">
            <a:off x="9592308" y="6232979"/>
            <a:ext cx="4687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5" name="Freeform 455"/>
          <p:cNvSpPr>
            <a:spLocks noChangeArrowheads="1"/>
          </p:cNvSpPr>
          <p:nvPr/>
        </p:nvSpPr>
        <p:spPr bwMode="auto">
          <a:xfrm>
            <a:off x="9527853" y="5775927"/>
            <a:ext cx="442403" cy="544947"/>
          </a:xfrm>
          <a:custGeom>
            <a:avLst/>
            <a:gdLst>
              <a:gd name="T0" fmla="*/ 194 w 665"/>
              <a:gd name="T1" fmla="*/ 0 h 822"/>
              <a:gd name="T2" fmla="*/ 0 w 665"/>
              <a:gd name="T3" fmla="*/ 0 h 822"/>
              <a:gd name="T4" fmla="*/ 0 w 665"/>
              <a:gd name="T5" fmla="*/ 821 h 822"/>
              <a:gd name="T6" fmla="*/ 664 w 665"/>
              <a:gd name="T7" fmla="*/ 821 h 822"/>
              <a:gd name="T8" fmla="*/ 664 w 665"/>
              <a:gd name="T9" fmla="*/ 0 h 822"/>
              <a:gd name="T10" fmla="*/ 462 w 665"/>
              <a:gd name="T11" fmla="*/ 0 h 822"/>
            </a:gdLst>
            <a:ahLst/>
            <a:cxnLst>
              <a:cxn ang="0">
                <a:pos x="T0" y="T1"/>
              </a:cxn>
              <a:cxn ang="0">
                <a:pos x="T2" y="T3"/>
              </a:cxn>
              <a:cxn ang="0">
                <a:pos x="T4" y="T5"/>
              </a:cxn>
              <a:cxn ang="0">
                <a:pos x="T6" y="T7"/>
              </a:cxn>
              <a:cxn ang="0">
                <a:pos x="T8" y="T9"/>
              </a:cxn>
              <a:cxn ang="0">
                <a:pos x="T10" y="T11"/>
              </a:cxn>
            </a:cxnLst>
            <a:rect l="0" t="0" r="r" b="b"/>
            <a:pathLst>
              <a:path w="665" h="822">
                <a:moveTo>
                  <a:pt x="194" y="0"/>
                </a:moveTo>
                <a:lnTo>
                  <a:pt x="0" y="0"/>
                </a:lnTo>
                <a:lnTo>
                  <a:pt x="0" y="821"/>
                </a:lnTo>
                <a:lnTo>
                  <a:pt x="664" y="821"/>
                </a:lnTo>
                <a:lnTo>
                  <a:pt x="664" y="0"/>
                </a:lnTo>
                <a:lnTo>
                  <a:pt x="462"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6" name="Freeform 456"/>
          <p:cNvSpPr>
            <a:spLocks noChangeArrowheads="1"/>
          </p:cNvSpPr>
          <p:nvPr/>
        </p:nvSpPr>
        <p:spPr bwMode="auto">
          <a:xfrm>
            <a:off x="9645045" y="5699750"/>
            <a:ext cx="199228" cy="125982"/>
          </a:xfrm>
          <a:custGeom>
            <a:avLst/>
            <a:gdLst>
              <a:gd name="T0" fmla="*/ 209 w 299"/>
              <a:gd name="T1" fmla="*/ 67 h 188"/>
              <a:gd name="T2" fmla="*/ 209 w 299"/>
              <a:gd name="T3" fmla="*/ 0 h 188"/>
              <a:gd name="T4" fmla="*/ 89 w 299"/>
              <a:gd name="T5" fmla="*/ 0 h 188"/>
              <a:gd name="T6" fmla="*/ 89 w 299"/>
              <a:gd name="T7" fmla="*/ 67 h 188"/>
              <a:gd name="T8" fmla="*/ 30 w 299"/>
              <a:gd name="T9" fmla="*/ 67 h 188"/>
              <a:gd name="T10" fmla="*/ 0 w 299"/>
              <a:gd name="T11" fmla="*/ 187 h 188"/>
              <a:gd name="T12" fmla="*/ 298 w 299"/>
              <a:gd name="T13" fmla="*/ 187 h 188"/>
              <a:gd name="T14" fmla="*/ 268 w 299"/>
              <a:gd name="T15" fmla="*/ 67 h 188"/>
              <a:gd name="T16" fmla="*/ 209 w 299"/>
              <a:gd name="T17" fmla="*/ 6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188">
                <a:moveTo>
                  <a:pt x="209" y="67"/>
                </a:moveTo>
                <a:lnTo>
                  <a:pt x="209" y="0"/>
                </a:lnTo>
                <a:lnTo>
                  <a:pt x="89" y="0"/>
                </a:lnTo>
                <a:lnTo>
                  <a:pt x="89" y="67"/>
                </a:lnTo>
                <a:lnTo>
                  <a:pt x="30" y="67"/>
                </a:lnTo>
                <a:lnTo>
                  <a:pt x="0" y="187"/>
                </a:lnTo>
                <a:lnTo>
                  <a:pt x="298" y="187"/>
                </a:lnTo>
                <a:lnTo>
                  <a:pt x="268" y="67"/>
                </a:lnTo>
                <a:lnTo>
                  <a:pt x="209" y="6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77" name="Freeform 457"/>
          <p:cNvSpPr>
            <a:spLocks noChangeArrowheads="1"/>
          </p:cNvSpPr>
          <p:nvPr/>
        </p:nvSpPr>
        <p:spPr bwMode="auto">
          <a:xfrm>
            <a:off x="10796464" y="5699750"/>
            <a:ext cx="457052" cy="621122"/>
          </a:xfrm>
          <a:custGeom>
            <a:avLst/>
            <a:gdLst>
              <a:gd name="T0" fmla="*/ 209 w 688"/>
              <a:gd name="T1" fmla="*/ 0 h 934"/>
              <a:gd name="T2" fmla="*/ 687 w 688"/>
              <a:gd name="T3" fmla="*/ 0 h 934"/>
              <a:gd name="T4" fmla="*/ 687 w 688"/>
              <a:gd name="T5" fmla="*/ 933 h 934"/>
              <a:gd name="T6" fmla="*/ 0 w 688"/>
              <a:gd name="T7" fmla="*/ 933 h 934"/>
              <a:gd name="T8" fmla="*/ 0 w 688"/>
              <a:gd name="T9" fmla="*/ 217 h 934"/>
              <a:gd name="T10" fmla="*/ 209 w 688"/>
              <a:gd name="T11" fmla="*/ 0 h 934"/>
            </a:gdLst>
            <a:ahLst/>
            <a:cxnLst>
              <a:cxn ang="0">
                <a:pos x="T0" y="T1"/>
              </a:cxn>
              <a:cxn ang="0">
                <a:pos x="T2" y="T3"/>
              </a:cxn>
              <a:cxn ang="0">
                <a:pos x="T4" y="T5"/>
              </a:cxn>
              <a:cxn ang="0">
                <a:pos x="T6" y="T7"/>
              </a:cxn>
              <a:cxn ang="0">
                <a:pos x="T8" y="T9"/>
              </a:cxn>
              <a:cxn ang="0">
                <a:pos x="T10" y="T11"/>
              </a:cxn>
            </a:cxnLst>
            <a:rect l="0" t="0" r="r" b="b"/>
            <a:pathLst>
              <a:path w="688" h="934">
                <a:moveTo>
                  <a:pt x="209" y="0"/>
                </a:moveTo>
                <a:lnTo>
                  <a:pt x="687" y="0"/>
                </a:lnTo>
                <a:lnTo>
                  <a:pt x="687" y="933"/>
                </a:lnTo>
                <a:lnTo>
                  <a:pt x="0" y="933"/>
                </a:lnTo>
                <a:lnTo>
                  <a:pt x="0" y="217"/>
                </a:lnTo>
                <a:lnTo>
                  <a:pt x="20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78" name="Freeform 458"/>
          <p:cNvSpPr>
            <a:spLocks noChangeArrowheads="1"/>
          </p:cNvSpPr>
          <p:nvPr/>
        </p:nvSpPr>
        <p:spPr bwMode="auto">
          <a:xfrm>
            <a:off x="10796464" y="5699750"/>
            <a:ext cx="140631" cy="143560"/>
          </a:xfrm>
          <a:custGeom>
            <a:avLst/>
            <a:gdLst>
              <a:gd name="T0" fmla="*/ 0 w 210"/>
              <a:gd name="T1" fmla="*/ 217 h 218"/>
              <a:gd name="T2" fmla="*/ 209 w 210"/>
              <a:gd name="T3" fmla="*/ 217 h 218"/>
              <a:gd name="T4" fmla="*/ 209 w 210"/>
              <a:gd name="T5" fmla="*/ 0 h 218"/>
            </a:gdLst>
            <a:ahLst/>
            <a:cxnLst>
              <a:cxn ang="0">
                <a:pos x="T0" y="T1"/>
              </a:cxn>
              <a:cxn ang="0">
                <a:pos x="T2" y="T3"/>
              </a:cxn>
              <a:cxn ang="0">
                <a:pos x="T4" y="T5"/>
              </a:cxn>
            </a:cxnLst>
            <a:rect l="0" t="0" r="r" b="b"/>
            <a:pathLst>
              <a:path w="210" h="218">
                <a:moveTo>
                  <a:pt x="0" y="217"/>
                </a:moveTo>
                <a:lnTo>
                  <a:pt x="209" y="217"/>
                </a:lnTo>
                <a:lnTo>
                  <a:pt x="20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79" name="Freeform 459"/>
          <p:cNvSpPr>
            <a:spLocks noChangeArrowheads="1"/>
          </p:cNvSpPr>
          <p:nvPr/>
        </p:nvSpPr>
        <p:spPr bwMode="auto">
          <a:xfrm>
            <a:off x="13339550" y="5784714"/>
            <a:ext cx="386736" cy="536158"/>
          </a:xfrm>
          <a:custGeom>
            <a:avLst/>
            <a:gdLst>
              <a:gd name="T0" fmla="*/ 179 w 583"/>
              <a:gd name="T1" fmla="*/ 0 h 807"/>
              <a:gd name="T2" fmla="*/ 582 w 583"/>
              <a:gd name="T3" fmla="*/ 0 h 807"/>
              <a:gd name="T4" fmla="*/ 582 w 583"/>
              <a:gd name="T5" fmla="*/ 806 h 807"/>
              <a:gd name="T6" fmla="*/ 0 w 583"/>
              <a:gd name="T7" fmla="*/ 806 h 807"/>
              <a:gd name="T8" fmla="*/ 0 w 583"/>
              <a:gd name="T9" fmla="*/ 179 h 807"/>
              <a:gd name="T10" fmla="*/ 179 w 583"/>
              <a:gd name="T11" fmla="*/ 0 h 807"/>
            </a:gdLst>
            <a:ahLst/>
            <a:cxnLst>
              <a:cxn ang="0">
                <a:pos x="T0" y="T1"/>
              </a:cxn>
              <a:cxn ang="0">
                <a:pos x="T2" y="T3"/>
              </a:cxn>
              <a:cxn ang="0">
                <a:pos x="T4" y="T5"/>
              </a:cxn>
              <a:cxn ang="0">
                <a:pos x="T6" y="T7"/>
              </a:cxn>
              <a:cxn ang="0">
                <a:pos x="T8" y="T9"/>
              </a:cxn>
              <a:cxn ang="0">
                <a:pos x="T10" y="T11"/>
              </a:cxn>
            </a:cxnLst>
            <a:rect l="0" t="0" r="r" b="b"/>
            <a:pathLst>
              <a:path w="583" h="807">
                <a:moveTo>
                  <a:pt x="179" y="0"/>
                </a:moveTo>
                <a:lnTo>
                  <a:pt x="582" y="0"/>
                </a:lnTo>
                <a:lnTo>
                  <a:pt x="582" y="806"/>
                </a:lnTo>
                <a:lnTo>
                  <a:pt x="0" y="806"/>
                </a:lnTo>
                <a:lnTo>
                  <a:pt x="0" y="179"/>
                </a:lnTo>
                <a:lnTo>
                  <a:pt x="17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80" name="Freeform 460"/>
          <p:cNvSpPr>
            <a:spLocks noChangeArrowheads="1"/>
          </p:cNvSpPr>
          <p:nvPr/>
        </p:nvSpPr>
        <p:spPr bwMode="auto">
          <a:xfrm>
            <a:off x="13500688" y="5699750"/>
            <a:ext cx="316421" cy="542016"/>
          </a:xfrm>
          <a:custGeom>
            <a:avLst/>
            <a:gdLst>
              <a:gd name="T0" fmla="*/ 0 w 478"/>
              <a:gd name="T1" fmla="*/ 82 h 815"/>
              <a:gd name="T2" fmla="*/ 74 w 478"/>
              <a:gd name="T3" fmla="*/ 0 h 815"/>
              <a:gd name="T4" fmla="*/ 477 w 478"/>
              <a:gd name="T5" fmla="*/ 0 h 815"/>
              <a:gd name="T6" fmla="*/ 477 w 478"/>
              <a:gd name="T7" fmla="*/ 814 h 815"/>
              <a:gd name="T8" fmla="*/ 373 w 478"/>
              <a:gd name="T9" fmla="*/ 814 h 815"/>
            </a:gdLst>
            <a:ahLst/>
            <a:cxnLst>
              <a:cxn ang="0">
                <a:pos x="T0" y="T1"/>
              </a:cxn>
              <a:cxn ang="0">
                <a:pos x="T2" y="T3"/>
              </a:cxn>
              <a:cxn ang="0">
                <a:pos x="T4" y="T5"/>
              </a:cxn>
              <a:cxn ang="0">
                <a:pos x="T6" y="T7"/>
              </a:cxn>
              <a:cxn ang="0">
                <a:pos x="T8" y="T9"/>
              </a:cxn>
            </a:cxnLst>
            <a:rect l="0" t="0" r="r" b="b"/>
            <a:pathLst>
              <a:path w="478" h="815">
                <a:moveTo>
                  <a:pt x="0" y="82"/>
                </a:moveTo>
                <a:lnTo>
                  <a:pt x="74" y="0"/>
                </a:lnTo>
                <a:lnTo>
                  <a:pt x="477" y="0"/>
                </a:lnTo>
                <a:lnTo>
                  <a:pt x="477" y="814"/>
                </a:lnTo>
                <a:lnTo>
                  <a:pt x="373" y="814"/>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81" name="Freeform 461"/>
          <p:cNvSpPr>
            <a:spLocks noChangeArrowheads="1"/>
          </p:cNvSpPr>
          <p:nvPr/>
        </p:nvSpPr>
        <p:spPr bwMode="auto">
          <a:xfrm>
            <a:off x="13339550" y="5784714"/>
            <a:ext cx="120122" cy="120124"/>
          </a:xfrm>
          <a:custGeom>
            <a:avLst/>
            <a:gdLst>
              <a:gd name="T0" fmla="*/ 0 w 180"/>
              <a:gd name="T1" fmla="*/ 179 h 180"/>
              <a:gd name="T2" fmla="*/ 179 w 180"/>
              <a:gd name="T3" fmla="*/ 179 h 180"/>
              <a:gd name="T4" fmla="*/ 179 w 180"/>
              <a:gd name="T5" fmla="*/ 0 h 180"/>
            </a:gdLst>
            <a:ahLst/>
            <a:cxnLst>
              <a:cxn ang="0">
                <a:pos x="T0" y="T1"/>
              </a:cxn>
              <a:cxn ang="0">
                <a:pos x="T2" y="T3"/>
              </a:cxn>
              <a:cxn ang="0">
                <a:pos x="T4" y="T5"/>
              </a:cxn>
            </a:cxnLst>
            <a:rect l="0" t="0" r="r" b="b"/>
            <a:pathLst>
              <a:path w="180" h="180">
                <a:moveTo>
                  <a:pt x="0" y="179"/>
                </a:moveTo>
                <a:lnTo>
                  <a:pt x="179" y="179"/>
                </a:lnTo>
                <a:lnTo>
                  <a:pt x="17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82" name="Freeform 462"/>
          <p:cNvSpPr>
            <a:spLocks noChangeArrowheads="1"/>
          </p:cNvSpPr>
          <p:nvPr/>
        </p:nvSpPr>
        <p:spPr bwMode="auto">
          <a:xfrm>
            <a:off x="12070937" y="5699750"/>
            <a:ext cx="462912" cy="621122"/>
          </a:xfrm>
          <a:custGeom>
            <a:avLst/>
            <a:gdLst>
              <a:gd name="T0" fmla="*/ 209 w 695"/>
              <a:gd name="T1" fmla="*/ 0 h 934"/>
              <a:gd name="T2" fmla="*/ 694 w 695"/>
              <a:gd name="T3" fmla="*/ 0 h 934"/>
              <a:gd name="T4" fmla="*/ 694 w 695"/>
              <a:gd name="T5" fmla="*/ 933 h 934"/>
              <a:gd name="T6" fmla="*/ 0 w 695"/>
              <a:gd name="T7" fmla="*/ 933 h 934"/>
              <a:gd name="T8" fmla="*/ 0 w 695"/>
              <a:gd name="T9" fmla="*/ 217 h 934"/>
              <a:gd name="T10" fmla="*/ 209 w 695"/>
              <a:gd name="T11" fmla="*/ 0 h 934"/>
            </a:gdLst>
            <a:ahLst/>
            <a:cxnLst>
              <a:cxn ang="0">
                <a:pos x="T0" y="T1"/>
              </a:cxn>
              <a:cxn ang="0">
                <a:pos x="T2" y="T3"/>
              </a:cxn>
              <a:cxn ang="0">
                <a:pos x="T4" y="T5"/>
              </a:cxn>
              <a:cxn ang="0">
                <a:pos x="T6" y="T7"/>
              </a:cxn>
              <a:cxn ang="0">
                <a:pos x="T8" y="T9"/>
              </a:cxn>
              <a:cxn ang="0">
                <a:pos x="T10" y="T11"/>
              </a:cxn>
            </a:cxnLst>
            <a:rect l="0" t="0" r="r" b="b"/>
            <a:pathLst>
              <a:path w="695" h="934">
                <a:moveTo>
                  <a:pt x="209" y="0"/>
                </a:moveTo>
                <a:lnTo>
                  <a:pt x="694" y="0"/>
                </a:lnTo>
                <a:lnTo>
                  <a:pt x="694" y="933"/>
                </a:lnTo>
                <a:lnTo>
                  <a:pt x="0" y="933"/>
                </a:lnTo>
                <a:lnTo>
                  <a:pt x="0" y="217"/>
                </a:lnTo>
                <a:lnTo>
                  <a:pt x="20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83" name="Freeform 463"/>
          <p:cNvSpPr>
            <a:spLocks noChangeArrowheads="1"/>
          </p:cNvSpPr>
          <p:nvPr/>
        </p:nvSpPr>
        <p:spPr bwMode="auto">
          <a:xfrm>
            <a:off x="12070935" y="5699750"/>
            <a:ext cx="140631" cy="143560"/>
          </a:xfrm>
          <a:custGeom>
            <a:avLst/>
            <a:gdLst>
              <a:gd name="T0" fmla="*/ 0 w 210"/>
              <a:gd name="T1" fmla="*/ 217 h 218"/>
              <a:gd name="T2" fmla="*/ 209 w 210"/>
              <a:gd name="T3" fmla="*/ 217 h 218"/>
              <a:gd name="T4" fmla="*/ 209 w 210"/>
              <a:gd name="T5" fmla="*/ 0 h 218"/>
            </a:gdLst>
            <a:ahLst/>
            <a:cxnLst>
              <a:cxn ang="0">
                <a:pos x="T0" y="T1"/>
              </a:cxn>
              <a:cxn ang="0">
                <a:pos x="T2" y="T3"/>
              </a:cxn>
              <a:cxn ang="0">
                <a:pos x="T4" y="T5"/>
              </a:cxn>
            </a:cxnLst>
            <a:rect l="0" t="0" r="r" b="b"/>
            <a:pathLst>
              <a:path w="210" h="218">
                <a:moveTo>
                  <a:pt x="0" y="217"/>
                </a:moveTo>
                <a:lnTo>
                  <a:pt x="209" y="217"/>
                </a:lnTo>
                <a:lnTo>
                  <a:pt x="20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84" name="Line 464"/>
          <p:cNvSpPr>
            <a:spLocks noChangeShapeType="1"/>
          </p:cNvSpPr>
          <p:nvPr/>
        </p:nvSpPr>
        <p:spPr bwMode="auto">
          <a:xfrm>
            <a:off x="12299463" y="5834523"/>
            <a:ext cx="13770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85" name="Line 465"/>
          <p:cNvSpPr>
            <a:spLocks noChangeShapeType="1"/>
          </p:cNvSpPr>
          <p:nvPr/>
        </p:nvSpPr>
        <p:spPr bwMode="auto">
          <a:xfrm>
            <a:off x="12161761" y="5934136"/>
            <a:ext cx="27833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86" name="Line 466"/>
          <p:cNvSpPr>
            <a:spLocks noChangeShapeType="1"/>
          </p:cNvSpPr>
          <p:nvPr/>
        </p:nvSpPr>
        <p:spPr bwMode="auto">
          <a:xfrm>
            <a:off x="12161761" y="6033751"/>
            <a:ext cx="27833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87" name="Line 467"/>
          <p:cNvSpPr>
            <a:spLocks noChangeShapeType="1"/>
          </p:cNvSpPr>
          <p:nvPr/>
        </p:nvSpPr>
        <p:spPr bwMode="auto">
          <a:xfrm>
            <a:off x="12161761" y="6133364"/>
            <a:ext cx="27833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88" name="Line 468"/>
          <p:cNvSpPr>
            <a:spLocks noChangeShapeType="1"/>
          </p:cNvSpPr>
          <p:nvPr/>
        </p:nvSpPr>
        <p:spPr bwMode="auto">
          <a:xfrm>
            <a:off x="12161761" y="6232979"/>
            <a:ext cx="27833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nvGrpSpPr>
          <p:cNvPr id="28" name="Group 27"/>
          <p:cNvGrpSpPr/>
          <p:nvPr/>
        </p:nvGrpSpPr>
        <p:grpSpPr>
          <a:xfrm>
            <a:off x="6885153" y="7021098"/>
            <a:ext cx="621122" cy="542018"/>
            <a:chOff x="6885153" y="7021098"/>
            <a:chExt cx="621122" cy="542018"/>
          </a:xfrm>
        </p:grpSpPr>
        <p:sp>
          <p:nvSpPr>
            <p:cNvPr id="5589" name="Line 469"/>
            <p:cNvSpPr>
              <a:spLocks noChangeShapeType="1"/>
            </p:cNvSpPr>
            <p:nvPr/>
          </p:nvSpPr>
          <p:spPr bwMode="auto">
            <a:xfrm>
              <a:off x="6973050" y="7129503"/>
              <a:ext cx="44240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90" name="Line 470"/>
            <p:cNvSpPr>
              <a:spLocks noChangeShapeType="1"/>
            </p:cNvSpPr>
            <p:nvPr/>
          </p:nvSpPr>
          <p:spPr bwMode="auto">
            <a:xfrm>
              <a:off x="6973050" y="7229116"/>
              <a:ext cx="44240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91" name="Line 471"/>
            <p:cNvSpPr>
              <a:spLocks noChangeShapeType="1"/>
            </p:cNvSpPr>
            <p:nvPr/>
          </p:nvSpPr>
          <p:spPr bwMode="auto">
            <a:xfrm>
              <a:off x="6973050" y="7328731"/>
              <a:ext cx="442403"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92" name="Freeform 472"/>
            <p:cNvSpPr>
              <a:spLocks noChangeArrowheads="1"/>
            </p:cNvSpPr>
            <p:nvPr/>
          </p:nvSpPr>
          <p:spPr bwMode="auto">
            <a:xfrm>
              <a:off x="6885153" y="7021098"/>
              <a:ext cx="621122" cy="542018"/>
            </a:xfrm>
            <a:custGeom>
              <a:avLst/>
              <a:gdLst>
                <a:gd name="T0" fmla="*/ 463 w 934"/>
                <a:gd name="T1" fmla="*/ 634 h 814"/>
                <a:gd name="T2" fmla="*/ 933 w 934"/>
                <a:gd name="T3" fmla="*/ 634 h 814"/>
                <a:gd name="T4" fmla="*/ 933 w 934"/>
                <a:gd name="T5" fmla="*/ 0 h 814"/>
                <a:gd name="T6" fmla="*/ 0 w 934"/>
                <a:gd name="T7" fmla="*/ 0 h 814"/>
                <a:gd name="T8" fmla="*/ 0 w 934"/>
                <a:gd name="T9" fmla="*/ 634 h 814"/>
                <a:gd name="T10" fmla="*/ 254 w 934"/>
                <a:gd name="T11" fmla="*/ 634 h 814"/>
                <a:gd name="T12" fmla="*/ 254 w 934"/>
                <a:gd name="T13" fmla="*/ 813 h 814"/>
                <a:gd name="T14" fmla="*/ 463 w 934"/>
                <a:gd name="T15" fmla="*/ 634 h 8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4" h="814">
                  <a:moveTo>
                    <a:pt x="463" y="634"/>
                  </a:moveTo>
                  <a:lnTo>
                    <a:pt x="933" y="634"/>
                  </a:lnTo>
                  <a:lnTo>
                    <a:pt x="933" y="0"/>
                  </a:lnTo>
                  <a:lnTo>
                    <a:pt x="0" y="0"/>
                  </a:lnTo>
                  <a:lnTo>
                    <a:pt x="0" y="634"/>
                  </a:lnTo>
                  <a:lnTo>
                    <a:pt x="254" y="634"/>
                  </a:lnTo>
                  <a:lnTo>
                    <a:pt x="254" y="813"/>
                  </a:lnTo>
                  <a:lnTo>
                    <a:pt x="463" y="63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sp>
        <p:nvSpPr>
          <p:cNvPr id="5593" name="Freeform 473"/>
          <p:cNvSpPr>
            <a:spLocks noChangeArrowheads="1"/>
          </p:cNvSpPr>
          <p:nvPr/>
        </p:nvSpPr>
        <p:spPr bwMode="auto">
          <a:xfrm>
            <a:off x="12032850" y="4428209"/>
            <a:ext cx="542016" cy="398456"/>
          </a:xfrm>
          <a:custGeom>
            <a:avLst/>
            <a:gdLst>
              <a:gd name="T0" fmla="*/ 0 w 815"/>
              <a:gd name="T1" fmla="*/ 597 h 598"/>
              <a:gd name="T2" fmla="*/ 90 w 815"/>
              <a:gd name="T3" fmla="*/ 0 h 598"/>
              <a:gd name="T4" fmla="*/ 724 w 815"/>
              <a:gd name="T5" fmla="*/ 0 h 598"/>
              <a:gd name="T6" fmla="*/ 814 w 815"/>
              <a:gd name="T7" fmla="*/ 597 h 598"/>
            </a:gdLst>
            <a:ahLst/>
            <a:cxnLst>
              <a:cxn ang="0">
                <a:pos x="T0" y="T1"/>
              </a:cxn>
              <a:cxn ang="0">
                <a:pos x="T2" y="T3"/>
              </a:cxn>
              <a:cxn ang="0">
                <a:pos x="T4" y="T5"/>
              </a:cxn>
              <a:cxn ang="0">
                <a:pos x="T6" y="T7"/>
              </a:cxn>
            </a:cxnLst>
            <a:rect l="0" t="0" r="r" b="b"/>
            <a:pathLst>
              <a:path w="815" h="598">
                <a:moveTo>
                  <a:pt x="0" y="597"/>
                </a:moveTo>
                <a:lnTo>
                  <a:pt x="90" y="0"/>
                </a:lnTo>
                <a:lnTo>
                  <a:pt x="724" y="0"/>
                </a:lnTo>
                <a:lnTo>
                  <a:pt x="814"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94" name="Freeform 474"/>
          <p:cNvSpPr>
            <a:spLocks noChangeArrowheads="1"/>
          </p:cNvSpPr>
          <p:nvPr/>
        </p:nvSpPr>
        <p:spPr bwMode="auto">
          <a:xfrm>
            <a:off x="12032850" y="4823733"/>
            <a:ext cx="542016" cy="222666"/>
          </a:xfrm>
          <a:custGeom>
            <a:avLst/>
            <a:gdLst>
              <a:gd name="T0" fmla="*/ 239 w 815"/>
              <a:gd name="T1" fmla="*/ 0 h 337"/>
              <a:gd name="T2" fmla="*/ 239 w 815"/>
              <a:gd name="T3" fmla="*/ 0 h 337"/>
              <a:gd name="T4" fmla="*/ 403 w 815"/>
              <a:gd name="T5" fmla="*/ 172 h 337"/>
              <a:gd name="T6" fmla="*/ 567 w 815"/>
              <a:gd name="T7" fmla="*/ 0 h 337"/>
              <a:gd name="T8" fmla="*/ 814 w 815"/>
              <a:gd name="T9" fmla="*/ 0 h 337"/>
              <a:gd name="T10" fmla="*/ 814 w 815"/>
              <a:gd name="T11" fmla="*/ 336 h 337"/>
              <a:gd name="T12" fmla="*/ 0 w 815"/>
              <a:gd name="T13" fmla="*/ 336 h 337"/>
              <a:gd name="T14" fmla="*/ 0 w 815"/>
              <a:gd name="T15" fmla="*/ 0 h 337"/>
              <a:gd name="T16" fmla="*/ 239 w 815"/>
              <a:gd name="T17" fmla="*/ 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5" h="337">
                <a:moveTo>
                  <a:pt x="239" y="0"/>
                </a:moveTo>
                <a:lnTo>
                  <a:pt x="239" y="0"/>
                </a:lnTo>
                <a:cubicBezTo>
                  <a:pt x="239" y="97"/>
                  <a:pt x="313" y="172"/>
                  <a:pt x="403" y="172"/>
                </a:cubicBezTo>
                <a:cubicBezTo>
                  <a:pt x="500" y="172"/>
                  <a:pt x="567" y="97"/>
                  <a:pt x="567" y="0"/>
                </a:cubicBezTo>
                <a:cubicBezTo>
                  <a:pt x="814" y="0"/>
                  <a:pt x="814" y="0"/>
                  <a:pt x="814" y="0"/>
                </a:cubicBezTo>
                <a:cubicBezTo>
                  <a:pt x="814" y="336"/>
                  <a:pt x="814" y="336"/>
                  <a:pt x="814" y="336"/>
                </a:cubicBezTo>
                <a:cubicBezTo>
                  <a:pt x="0" y="336"/>
                  <a:pt x="0" y="336"/>
                  <a:pt x="0" y="336"/>
                </a:cubicBezTo>
                <a:cubicBezTo>
                  <a:pt x="0" y="0"/>
                  <a:pt x="0" y="0"/>
                  <a:pt x="0" y="0"/>
                </a:cubicBezTo>
                <a:lnTo>
                  <a:pt x="23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95" name="Freeform 475"/>
          <p:cNvSpPr>
            <a:spLocks noChangeArrowheads="1"/>
          </p:cNvSpPr>
          <p:nvPr/>
        </p:nvSpPr>
        <p:spPr bwMode="auto">
          <a:xfrm>
            <a:off x="13310251" y="4428209"/>
            <a:ext cx="536156" cy="398456"/>
          </a:xfrm>
          <a:custGeom>
            <a:avLst/>
            <a:gdLst>
              <a:gd name="T0" fmla="*/ 0 w 807"/>
              <a:gd name="T1" fmla="*/ 597 h 598"/>
              <a:gd name="T2" fmla="*/ 89 w 807"/>
              <a:gd name="T3" fmla="*/ 0 h 598"/>
              <a:gd name="T4" fmla="*/ 716 w 807"/>
              <a:gd name="T5" fmla="*/ 0 h 598"/>
              <a:gd name="T6" fmla="*/ 806 w 807"/>
              <a:gd name="T7" fmla="*/ 597 h 598"/>
            </a:gdLst>
            <a:ahLst/>
            <a:cxnLst>
              <a:cxn ang="0">
                <a:pos x="T0" y="T1"/>
              </a:cxn>
              <a:cxn ang="0">
                <a:pos x="T2" y="T3"/>
              </a:cxn>
              <a:cxn ang="0">
                <a:pos x="T4" y="T5"/>
              </a:cxn>
              <a:cxn ang="0">
                <a:pos x="T6" y="T7"/>
              </a:cxn>
            </a:cxnLst>
            <a:rect l="0" t="0" r="r" b="b"/>
            <a:pathLst>
              <a:path w="807" h="598">
                <a:moveTo>
                  <a:pt x="0" y="597"/>
                </a:moveTo>
                <a:lnTo>
                  <a:pt x="89" y="0"/>
                </a:lnTo>
                <a:lnTo>
                  <a:pt x="716" y="0"/>
                </a:lnTo>
                <a:lnTo>
                  <a:pt x="806"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96" name="Freeform 476"/>
          <p:cNvSpPr>
            <a:spLocks noChangeArrowheads="1"/>
          </p:cNvSpPr>
          <p:nvPr/>
        </p:nvSpPr>
        <p:spPr bwMode="auto">
          <a:xfrm>
            <a:off x="13310251" y="4823733"/>
            <a:ext cx="536156" cy="222666"/>
          </a:xfrm>
          <a:custGeom>
            <a:avLst/>
            <a:gdLst>
              <a:gd name="T0" fmla="*/ 239 w 807"/>
              <a:gd name="T1" fmla="*/ 0 h 337"/>
              <a:gd name="T2" fmla="*/ 239 w 807"/>
              <a:gd name="T3" fmla="*/ 0 h 337"/>
              <a:gd name="T4" fmla="*/ 403 w 807"/>
              <a:gd name="T5" fmla="*/ 172 h 337"/>
              <a:gd name="T6" fmla="*/ 567 w 807"/>
              <a:gd name="T7" fmla="*/ 0 h 337"/>
              <a:gd name="T8" fmla="*/ 806 w 807"/>
              <a:gd name="T9" fmla="*/ 0 h 337"/>
              <a:gd name="T10" fmla="*/ 806 w 807"/>
              <a:gd name="T11" fmla="*/ 336 h 337"/>
              <a:gd name="T12" fmla="*/ 0 w 807"/>
              <a:gd name="T13" fmla="*/ 336 h 337"/>
              <a:gd name="T14" fmla="*/ 0 w 807"/>
              <a:gd name="T15" fmla="*/ 0 h 337"/>
              <a:gd name="T16" fmla="*/ 239 w 807"/>
              <a:gd name="T17" fmla="*/ 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7" h="337">
                <a:moveTo>
                  <a:pt x="239" y="0"/>
                </a:moveTo>
                <a:lnTo>
                  <a:pt x="239" y="0"/>
                </a:lnTo>
                <a:cubicBezTo>
                  <a:pt x="239" y="97"/>
                  <a:pt x="313" y="172"/>
                  <a:pt x="403" y="172"/>
                </a:cubicBezTo>
                <a:cubicBezTo>
                  <a:pt x="493" y="172"/>
                  <a:pt x="567" y="97"/>
                  <a:pt x="567" y="0"/>
                </a:cubicBezTo>
                <a:cubicBezTo>
                  <a:pt x="806" y="0"/>
                  <a:pt x="806" y="0"/>
                  <a:pt x="806" y="0"/>
                </a:cubicBezTo>
                <a:cubicBezTo>
                  <a:pt x="806" y="336"/>
                  <a:pt x="806" y="336"/>
                  <a:pt x="806" y="336"/>
                </a:cubicBezTo>
                <a:cubicBezTo>
                  <a:pt x="0" y="336"/>
                  <a:pt x="0" y="336"/>
                  <a:pt x="0" y="336"/>
                </a:cubicBezTo>
                <a:cubicBezTo>
                  <a:pt x="0" y="0"/>
                  <a:pt x="0" y="0"/>
                  <a:pt x="0" y="0"/>
                </a:cubicBezTo>
                <a:lnTo>
                  <a:pt x="23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597" name="Line 477"/>
          <p:cNvSpPr>
            <a:spLocks noChangeShapeType="1"/>
          </p:cNvSpPr>
          <p:nvPr/>
        </p:nvSpPr>
        <p:spPr bwMode="auto">
          <a:xfrm>
            <a:off x="13380566" y="4724118"/>
            <a:ext cx="39845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98" name="Line 478"/>
          <p:cNvSpPr>
            <a:spLocks noChangeShapeType="1"/>
          </p:cNvSpPr>
          <p:nvPr/>
        </p:nvSpPr>
        <p:spPr bwMode="auto">
          <a:xfrm>
            <a:off x="13401075" y="4624505"/>
            <a:ext cx="35743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599" name="Line 479"/>
          <p:cNvSpPr>
            <a:spLocks noChangeShapeType="1"/>
          </p:cNvSpPr>
          <p:nvPr/>
        </p:nvSpPr>
        <p:spPr bwMode="auto">
          <a:xfrm>
            <a:off x="13418653" y="4524891"/>
            <a:ext cx="316421"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00" name="Freeform 480"/>
          <p:cNvSpPr>
            <a:spLocks noChangeArrowheads="1"/>
          </p:cNvSpPr>
          <p:nvPr/>
        </p:nvSpPr>
        <p:spPr bwMode="auto">
          <a:xfrm>
            <a:off x="3050021" y="5846242"/>
            <a:ext cx="542016" cy="416034"/>
          </a:xfrm>
          <a:custGeom>
            <a:avLst/>
            <a:gdLst>
              <a:gd name="T0" fmla="*/ 813 w 814"/>
              <a:gd name="T1" fmla="*/ 627 h 628"/>
              <a:gd name="T2" fmla="*/ 0 w 814"/>
              <a:gd name="T3" fmla="*/ 627 h 628"/>
              <a:gd name="T4" fmla="*/ 0 w 814"/>
              <a:gd name="T5" fmla="*/ 0 h 628"/>
              <a:gd name="T6" fmla="*/ 813 w 814"/>
              <a:gd name="T7" fmla="*/ 0 h 628"/>
              <a:gd name="T8" fmla="*/ 813 w 814"/>
              <a:gd name="T9" fmla="*/ 627 h 628"/>
            </a:gdLst>
            <a:ahLst/>
            <a:cxnLst>
              <a:cxn ang="0">
                <a:pos x="T0" y="T1"/>
              </a:cxn>
              <a:cxn ang="0">
                <a:pos x="T2" y="T3"/>
              </a:cxn>
              <a:cxn ang="0">
                <a:pos x="T4" y="T5"/>
              </a:cxn>
              <a:cxn ang="0">
                <a:pos x="T6" y="T7"/>
              </a:cxn>
              <a:cxn ang="0">
                <a:pos x="T8" y="T9"/>
              </a:cxn>
            </a:cxnLst>
            <a:rect l="0" t="0" r="r" b="b"/>
            <a:pathLst>
              <a:path w="814" h="628">
                <a:moveTo>
                  <a:pt x="813" y="627"/>
                </a:moveTo>
                <a:lnTo>
                  <a:pt x="0" y="627"/>
                </a:lnTo>
                <a:lnTo>
                  <a:pt x="0" y="0"/>
                </a:lnTo>
                <a:lnTo>
                  <a:pt x="813" y="0"/>
                </a:lnTo>
                <a:lnTo>
                  <a:pt x="813" y="62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01" name="Freeform 481"/>
          <p:cNvSpPr>
            <a:spLocks noChangeArrowheads="1"/>
          </p:cNvSpPr>
          <p:nvPr/>
        </p:nvSpPr>
        <p:spPr bwMode="auto">
          <a:xfrm>
            <a:off x="3155494" y="5764207"/>
            <a:ext cx="515649" cy="427754"/>
          </a:xfrm>
          <a:custGeom>
            <a:avLst/>
            <a:gdLst>
              <a:gd name="T0" fmla="*/ 0 w 778"/>
              <a:gd name="T1" fmla="*/ 75 h 643"/>
              <a:gd name="T2" fmla="*/ 0 w 778"/>
              <a:gd name="T3" fmla="*/ 0 h 643"/>
              <a:gd name="T4" fmla="*/ 777 w 778"/>
              <a:gd name="T5" fmla="*/ 0 h 643"/>
              <a:gd name="T6" fmla="*/ 777 w 778"/>
              <a:gd name="T7" fmla="*/ 642 h 643"/>
              <a:gd name="T8" fmla="*/ 702 w 778"/>
              <a:gd name="T9" fmla="*/ 642 h 643"/>
            </a:gdLst>
            <a:ahLst/>
            <a:cxnLst>
              <a:cxn ang="0">
                <a:pos x="T0" y="T1"/>
              </a:cxn>
              <a:cxn ang="0">
                <a:pos x="T2" y="T3"/>
              </a:cxn>
              <a:cxn ang="0">
                <a:pos x="T4" y="T5"/>
              </a:cxn>
              <a:cxn ang="0">
                <a:pos x="T6" y="T7"/>
              </a:cxn>
              <a:cxn ang="0">
                <a:pos x="T8" y="T9"/>
              </a:cxn>
            </a:cxnLst>
            <a:rect l="0" t="0" r="r" b="b"/>
            <a:pathLst>
              <a:path w="778" h="643">
                <a:moveTo>
                  <a:pt x="0" y="75"/>
                </a:moveTo>
                <a:lnTo>
                  <a:pt x="0" y="0"/>
                </a:lnTo>
                <a:lnTo>
                  <a:pt x="777" y="0"/>
                </a:lnTo>
                <a:lnTo>
                  <a:pt x="777" y="642"/>
                </a:lnTo>
                <a:lnTo>
                  <a:pt x="702" y="642"/>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02" name="Line 482"/>
          <p:cNvSpPr>
            <a:spLocks noChangeShapeType="1"/>
          </p:cNvSpPr>
          <p:nvPr/>
        </p:nvSpPr>
        <p:spPr bwMode="auto">
          <a:xfrm>
            <a:off x="3050019" y="5925345"/>
            <a:ext cx="53908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03" name="Line 483"/>
          <p:cNvSpPr>
            <a:spLocks noChangeShapeType="1"/>
          </p:cNvSpPr>
          <p:nvPr/>
        </p:nvSpPr>
        <p:spPr bwMode="auto">
          <a:xfrm flipH="1">
            <a:off x="3096897" y="5884327"/>
            <a:ext cx="4687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04" name="Line 484"/>
          <p:cNvSpPr>
            <a:spLocks noChangeShapeType="1"/>
          </p:cNvSpPr>
          <p:nvPr/>
        </p:nvSpPr>
        <p:spPr bwMode="auto">
          <a:xfrm flipH="1">
            <a:off x="3178932" y="5884327"/>
            <a:ext cx="4687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05" name="Line 485"/>
          <p:cNvSpPr>
            <a:spLocks noChangeShapeType="1"/>
          </p:cNvSpPr>
          <p:nvPr/>
        </p:nvSpPr>
        <p:spPr bwMode="auto">
          <a:xfrm flipH="1">
            <a:off x="3260967" y="5884327"/>
            <a:ext cx="4394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06" name="Freeform 486"/>
          <p:cNvSpPr>
            <a:spLocks noChangeArrowheads="1"/>
          </p:cNvSpPr>
          <p:nvPr/>
        </p:nvSpPr>
        <p:spPr bwMode="auto">
          <a:xfrm>
            <a:off x="1784339" y="5720258"/>
            <a:ext cx="600613" cy="600614"/>
          </a:xfrm>
          <a:custGeom>
            <a:avLst/>
            <a:gdLst>
              <a:gd name="T0" fmla="*/ 448 w 905"/>
              <a:gd name="T1" fmla="*/ 0 h 904"/>
              <a:gd name="T2" fmla="*/ 0 w 905"/>
              <a:gd name="T3" fmla="*/ 455 h 904"/>
              <a:gd name="T4" fmla="*/ 135 w 905"/>
              <a:gd name="T5" fmla="*/ 455 h 904"/>
              <a:gd name="T6" fmla="*/ 135 w 905"/>
              <a:gd name="T7" fmla="*/ 903 h 904"/>
              <a:gd name="T8" fmla="*/ 314 w 905"/>
              <a:gd name="T9" fmla="*/ 903 h 904"/>
              <a:gd name="T10" fmla="*/ 314 w 905"/>
              <a:gd name="T11" fmla="*/ 664 h 904"/>
              <a:gd name="T12" fmla="*/ 553 w 905"/>
              <a:gd name="T13" fmla="*/ 664 h 904"/>
              <a:gd name="T14" fmla="*/ 553 w 905"/>
              <a:gd name="T15" fmla="*/ 903 h 904"/>
              <a:gd name="T16" fmla="*/ 732 w 905"/>
              <a:gd name="T17" fmla="*/ 903 h 904"/>
              <a:gd name="T18" fmla="*/ 732 w 905"/>
              <a:gd name="T19" fmla="*/ 455 h 904"/>
              <a:gd name="T20" fmla="*/ 904 w 905"/>
              <a:gd name="T21" fmla="*/ 455 h 904"/>
              <a:gd name="T22" fmla="*/ 448 w 905"/>
              <a:gd name="T23" fmla="*/ 0 h 9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05" h="904">
                <a:moveTo>
                  <a:pt x="448" y="0"/>
                </a:moveTo>
                <a:lnTo>
                  <a:pt x="0" y="455"/>
                </a:lnTo>
                <a:lnTo>
                  <a:pt x="135" y="455"/>
                </a:lnTo>
                <a:lnTo>
                  <a:pt x="135" y="903"/>
                </a:lnTo>
                <a:lnTo>
                  <a:pt x="314" y="903"/>
                </a:lnTo>
                <a:lnTo>
                  <a:pt x="314" y="664"/>
                </a:lnTo>
                <a:lnTo>
                  <a:pt x="553" y="664"/>
                </a:lnTo>
                <a:lnTo>
                  <a:pt x="553" y="903"/>
                </a:lnTo>
                <a:lnTo>
                  <a:pt x="732" y="903"/>
                </a:lnTo>
                <a:lnTo>
                  <a:pt x="732" y="455"/>
                </a:lnTo>
                <a:lnTo>
                  <a:pt x="904" y="455"/>
                </a:lnTo>
                <a:lnTo>
                  <a:pt x="448"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07" name="Freeform 487"/>
          <p:cNvSpPr>
            <a:spLocks noChangeArrowheads="1"/>
          </p:cNvSpPr>
          <p:nvPr/>
        </p:nvSpPr>
        <p:spPr bwMode="auto">
          <a:xfrm>
            <a:off x="8156695" y="6980081"/>
            <a:ext cx="401387" cy="398456"/>
          </a:xfrm>
          <a:custGeom>
            <a:avLst/>
            <a:gdLst>
              <a:gd name="T0" fmla="*/ 605 w 606"/>
              <a:gd name="T1" fmla="*/ 299 h 598"/>
              <a:gd name="T2" fmla="*/ 605 w 606"/>
              <a:gd name="T3" fmla="*/ 299 h 598"/>
              <a:gd name="T4" fmla="*/ 306 w 606"/>
              <a:gd name="T5" fmla="*/ 597 h 598"/>
              <a:gd name="T6" fmla="*/ 0 w 606"/>
              <a:gd name="T7" fmla="*/ 299 h 598"/>
              <a:gd name="T8" fmla="*/ 306 w 606"/>
              <a:gd name="T9" fmla="*/ 0 h 598"/>
              <a:gd name="T10" fmla="*/ 605 w 606"/>
              <a:gd name="T11" fmla="*/ 299 h 598"/>
            </a:gdLst>
            <a:ahLst/>
            <a:cxnLst>
              <a:cxn ang="0">
                <a:pos x="T0" y="T1"/>
              </a:cxn>
              <a:cxn ang="0">
                <a:pos x="T2" y="T3"/>
              </a:cxn>
              <a:cxn ang="0">
                <a:pos x="T4" y="T5"/>
              </a:cxn>
              <a:cxn ang="0">
                <a:pos x="T6" y="T7"/>
              </a:cxn>
              <a:cxn ang="0">
                <a:pos x="T8" y="T9"/>
              </a:cxn>
              <a:cxn ang="0">
                <a:pos x="T10" y="T11"/>
              </a:cxn>
            </a:cxnLst>
            <a:rect l="0" t="0" r="r" b="b"/>
            <a:pathLst>
              <a:path w="606" h="598">
                <a:moveTo>
                  <a:pt x="605" y="299"/>
                </a:moveTo>
                <a:lnTo>
                  <a:pt x="605" y="299"/>
                </a:lnTo>
                <a:cubicBezTo>
                  <a:pt x="605" y="463"/>
                  <a:pt x="470" y="597"/>
                  <a:pt x="306" y="597"/>
                </a:cubicBezTo>
                <a:cubicBezTo>
                  <a:pt x="135" y="597"/>
                  <a:pt x="0" y="463"/>
                  <a:pt x="0" y="299"/>
                </a:cubicBezTo>
                <a:cubicBezTo>
                  <a:pt x="0" y="134"/>
                  <a:pt x="135" y="0"/>
                  <a:pt x="306" y="0"/>
                </a:cubicBezTo>
                <a:cubicBezTo>
                  <a:pt x="470" y="0"/>
                  <a:pt x="605" y="134"/>
                  <a:pt x="605" y="29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08" name="Line 488"/>
          <p:cNvSpPr>
            <a:spLocks noChangeShapeType="1"/>
          </p:cNvSpPr>
          <p:nvPr/>
        </p:nvSpPr>
        <p:spPr bwMode="auto">
          <a:xfrm>
            <a:off x="8499485" y="7317011"/>
            <a:ext cx="58597" cy="585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09" name="Freeform 489"/>
          <p:cNvSpPr>
            <a:spLocks noChangeArrowheads="1"/>
          </p:cNvSpPr>
          <p:nvPr/>
        </p:nvSpPr>
        <p:spPr bwMode="auto">
          <a:xfrm>
            <a:off x="8528785" y="7346310"/>
            <a:ext cx="249033" cy="254893"/>
          </a:xfrm>
          <a:custGeom>
            <a:avLst/>
            <a:gdLst>
              <a:gd name="T0" fmla="*/ 0 w 374"/>
              <a:gd name="T1" fmla="*/ 90 h 382"/>
              <a:gd name="T2" fmla="*/ 90 w 374"/>
              <a:gd name="T3" fmla="*/ 0 h 382"/>
              <a:gd name="T4" fmla="*/ 373 w 374"/>
              <a:gd name="T5" fmla="*/ 292 h 382"/>
              <a:gd name="T6" fmla="*/ 284 w 374"/>
              <a:gd name="T7" fmla="*/ 381 h 382"/>
              <a:gd name="T8" fmla="*/ 0 w 374"/>
              <a:gd name="T9" fmla="*/ 90 h 382"/>
            </a:gdLst>
            <a:ahLst/>
            <a:cxnLst>
              <a:cxn ang="0">
                <a:pos x="T0" y="T1"/>
              </a:cxn>
              <a:cxn ang="0">
                <a:pos x="T2" y="T3"/>
              </a:cxn>
              <a:cxn ang="0">
                <a:pos x="T4" y="T5"/>
              </a:cxn>
              <a:cxn ang="0">
                <a:pos x="T6" y="T7"/>
              </a:cxn>
              <a:cxn ang="0">
                <a:pos x="T8" y="T9"/>
              </a:cxn>
            </a:cxnLst>
            <a:rect l="0" t="0" r="r" b="b"/>
            <a:pathLst>
              <a:path w="374" h="382">
                <a:moveTo>
                  <a:pt x="0" y="90"/>
                </a:moveTo>
                <a:lnTo>
                  <a:pt x="90" y="0"/>
                </a:lnTo>
                <a:lnTo>
                  <a:pt x="373" y="292"/>
                </a:lnTo>
                <a:lnTo>
                  <a:pt x="284" y="381"/>
                </a:lnTo>
                <a:lnTo>
                  <a:pt x="0"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10" name="Line 490"/>
          <p:cNvSpPr>
            <a:spLocks noChangeShapeType="1"/>
          </p:cNvSpPr>
          <p:nvPr/>
        </p:nvSpPr>
        <p:spPr bwMode="auto">
          <a:xfrm>
            <a:off x="9545430" y="7179309"/>
            <a:ext cx="178721"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11" name="Freeform 491"/>
          <p:cNvSpPr>
            <a:spLocks noChangeArrowheads="1"/>
          </p:cNvSpPr>
          <p:nvPr/>
        </p:nvSpPr>
        <p:spPr bwMode="auto">
          <a:xfrm>
            <a:off x="9437028" y="6980081"/>
            <a:ext cx="398456" cy="398456"/>
          </a:xfrm>
          <a:custGeom>
            <a:avLst/>
            <a:gdLst>
              <a:gd name="T0" fmla="*/ 597 w 598"/>
              <a:gd name="T1" fmla="*/ 299 h 598"/>
              <a:gd name="T2" fmla="*/ 597 w 598"/>
              <a:gd name="T3" fmla="*/ 299 h 598"/>
              <a:gd name="T4" fmla="*/ 299 w 598"/>
              <a:gd name="T5" fmla="*/ 597 h 598"/>
              <a:gd name="T6" fmla="*/ 0 w 598"/>
              <a:gd name="T7" fmla="*/ 299 h 598"/>
              <a:gd name="T8" fmla="*/ 299 w 598"/>
              <a:gd name="T9" fmla="*/ 0 h 598"/>
              <a:gd name="T10" fmla="*/ 597 w 598"/>
              <a:gd name="T11" fmla="*/ 299 h 598"/>
            </a:gdLst>
            <a:ahLst/>
            <a:cxnLst>
              <a:cxn ang="0">
                <a:pos x="T0" y="T1"/>
              </a:cxn>
              <a:cxn ang="0">
                <a:pos x="T2" y="T3"/>
              </a:cxn>
              <a:cxn ang="0">
                <a:pos x="T4" y="T5"/>
              </a:cxn>
              <a:cxn ang="0">
                <a:pos x="T6" y="T7"/>
              </a:cxn>
              <a:cxn ang="0">
                <a:pos x="T8" y="T9"/>
              </a:cxn>
              <a:cxn ang="0">
                <a:pos x="T10" y="T11"/>
              </a:cxn>
            </a:cxnLst>
            <a:rect l="0" t="0" r="r" b="b"/>
            <a:pathLst>
              <a:path w="598" h="598">
                <a:moveTo>
                  <a:pt x="597" y="299"/>
                </a:moveTo>
                <a:lnTo>
                  <a:pt x="597" y="299"/>
                </a:lnTo>
                <a:cubicBezTo>
                  <a:pt x="597" y="463"/>
                  <a:pt x="463" y="597"/>
                  <a:pt x="299" y="597"/>
                </a:cubicBezTo>
                <a:cubicBezTo>
                  <a:pt x="135" y="597"/>
                  <a:pt x="0" y="463"/>
                  <a:pt x="0" y="299"/>
                </a:cubicBezTo>
                <a:cubicBezTo>
                  <a:pt x="0" y="134"/>
                  <a:pt x="135" y="0"/>
                  <a:pt x="299" y="0"/>
                </a:cubicBezTo>
                <a:cubicBezTo>
                  <a:pt x="463" y="0"/>
                  <a:pt x="597" y="134"/>
                  <a:pt x="597" y="29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12" name="Line 492"/>
          <p:cNvSpPr>
            <a:spLocks noChangeShapeType="1"/>
          </p:cNvSpPr>
          <p:nvPr/>
        </p:nvSpPr>
        <p:spPr bwMode="auto">
          <a:xfrm>
            <a:off x="9773956" y="7317011"/>
            <a:ext cx="58597" cy="585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13" name="Freeform 493"/>
          <p:cNvSpPr>
            <a:spLocks noChangeArrowheads="1"/>
          </p:cNvSpPr>
          <p:nvPr/>
        </p:nvSpPr>
        <p:spPr bwMode="auto">
          <a:xfrm>
            <a:off x="9806187" y="7346310"/>
            <a:ext cx="251964" cy="254893"/>
          </a:xfrm>
          <a:custGeom>
            <a:avLst/>
            <a:gdLst>
              <a:gd name="T0" fmla="*/ 0 w 381"/>
              <a:gd name="T1" fmla="*/ 90 h 382"/>
              <a:gd name="T2" fmla="*/ 89 w 381"/>
              <a:gd name="T3" fmla="*/ 0 h 382"/>
              <a:gd name="T4" fmla="*/ 380 w 381"/>
              <a:gd name="T5" fmla="*/ 292 h 382"/>
              <a:gd name="T6" fmla="*/ 291 w 381"/>
              <a:gd name="T7" fmla="*/ 381 h 382"/>
              <a:gd name="T8" fmla="*/ 0 w 381"/>
              <a:gd name="T9" fmla="*/ 90 h 382"/>
            </a:gdLst>
            <a:ahLst/>
            <a:cxnLst>
              <a:cxn ang="0">
                <a:pos x="T0" y="T1"/>
              </a:cxn>
              <a:cxn ang="0">
                <a:pos x="T2" y="T3"/>
              </a:cxn>
              <a:cxn ang="0">
                <a:pos x="T4" y="T5"/>
              </a:cxn>
              <a:cxn ang="0">
                <a:pos x="T6" y="T7"/>
              </a:cxn>
              <a:cxn ang="0">
                <a:pos x="T8" y="T9"/>
              </a:cxn>
            </a:cxnLst>
            <a:rect l="0" t="0" r="r" b="b"/>
            <a:pathLst>
              <a:path w="381" h="382">
                <a:moveTo>
                  <a:pt x="0" y="90"/>
                </a:moveTo>
                <a:lnTo>
                  <a:pt x="89" y="0"/>
                </a:lnTo>
                <a:lnTo>
                  <a:pt x="380" y="292"/>
                </a:lnTo>
                <a:lnTo>
                  <a:pt x="291" y="381"/>
                </a:lnTo>
                <a:lnTo>
                  <a:pt x="0"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14" name="Line 494"/>
          <p:cNvSpPr>
            <a:spLocks noChangeShapeType="1"/>
          </p:cNvSpPr>
          <p:nvPr/>
        </p:nvSpPr>
        <p:spPr bwMode="auto">
          <a:xfrm>
            <a:off x="10825763" y="7179309"/>
            <a:ext cx="178719"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15" name="Line 495"/>
          <p:cNvSpPr>
            <a:spLocks noChangeShapeType="1"/>
          </p:cNvSpPr>
          <p:nvPr/>
        </p:nvSpPr>
        <p:spPr bwMode="auto">
          <a:xfrm>
            <a:off x="10916586" y="7088485"/>
            <a:ext cx="2931" cy="17871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16" name="Freeform 496"/>
          <p:cNvSpPr>
            <a:spLocks noChangeArrowheads="1"/>
          </p:cNvSpPr>
          <p:nvPr/>
        </p:nvSpPr>
        <p:spPr bwMode="auto">
          <a:xfrm>
            <a:off x="10711499" y="6980081"/>
            <a:ext cx="401387" cy="398456"/>
          </a:xfrm>
          <a:custGeom>
            <a:avLst/>
            <a:gdLst>
              <a:gd name="T0" fmla="*/ 605 w 606"/>
              <a:gd name="T1" fmla="*/ 299 h 598"/>
              <a:gd name="T2" fmla="*/ 605 w 606"/>
              <a:gd name="T3" fmla="*/ 299 h 598"/>
              <a:gd name="T4" fmla="*/ 306 w 606"/>
              <a:gd name="T5" fmla="*/ 597 h 598"/>
              <a:gd name="T6" fmla="*/ 0 w 606"/>
              <a:gd name="T7" fmla="*/ 299 h 598"/>
              <a:gd name="T8" fmla="*/ 306 w 606"/>
              <a:gd name="T9" fmla="*/ 0 h 598"/>
              <a:gd name="T10" fmla="*/ 605 w 606"/>
              <a:gd name="T11" fmla="*/ 299 h 598"/>
            </a:gdLst>
            <a:ahLst/>
            <a:cxnLst>
              <a:cxn ang="0">
                <a:pos x="T0" y="T1"/>
              </a:cxn>
              <a:cxn ang="0">
                <a:pos x="T2" y="T3"/>
              </a:cxn>
              <a:cxn ang="0">
                <a:pos x="T4" y="T5"/>
              </a:cxn>
              <a:cxn ang="0">
                <a:pos x="T6" y="T7"/>
              </a:cxn>
              <a:cxn ang="0">
                <a:pos x="T8" y="T9"/>
              </a:cxn>
              <a:cxn ang="0">
                <a:pos x="T10" y="T11"/>
              </a:cxn>
            </a:cxnLst>
            <a:rect l="0" t="0" r="r" b="b"/>
            <a:pathLst>
              <a:path w="606" h="598">
                <a:moveTo>
                  <a:pt x="605" y="299"/>
                </a:moveTo>
                <a:lnTo>
                  <a:pt x="605" y="299"/>
                </a:lnTo>
                <a:cubicBezTo>
                  <a:pt x="605" y="463"/>
                  <a:pt x="471" y="597"/>
                  <a:pt x="306" y="597"/>
                </a:cubicBezTo>
                <a:cubicBezTo>
                  <a:pt x="135" y="597"/>
                  <a:pt x="0" y="463"/>
                  <a:pt x="0" y="299"/>
                </a:cubicBezTo>
                <a:cubicBezTo>
                  <a:pt x="0" y="134"/>
                  <a:pt x="135" y="0"/>
                  <a:pt x="306" y="0"/>
                </a:cubicBezTo>
                <a:cubicBezTo>
                  <a:pt x="471" y="0"/>
                  <a:pt x="605" y="134"/>
                  <a:pt x="605" y="29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17" name="Line 497"/>
          <p:cNvSpPr>
            <a:spLocks noChangeShapeType="1"/>
          </p:cNvSpPr>
          <p:nvPr/>
        </p:nvSpPr>
        <p:spPr bwMode="auto">
          <a:xfrm>
            <a:off x="11054289" y="7317011"/>
            <a:ext cx="58597" cy="585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18" name="Freeform 498"/>
          <p:cNvSpPr>
            <a:spLocks noChangeArrowheads="1"/>
          </p:cNvSpPr>
          <p:nvPr/>
        </p:nvSpPr>
        <p:spPr bwMode="auto">
          <a:xfrm>
            <a:off x="11083589" y="7346310"/>
            <a:ext cx="249033" cy="254893"/>
          </a:xfrm>
          <a:custGeom>
            <a:avLst/>
            <a:gdLst>
              <a:gd name="T0" fmla="*/ 0 w 375"/>
              <a:gd name="T1" fmla="*/ 90 h 382"/>
              <a:gd name="T2" fmla="*/ 90 w 375"/>
              <a:gd name="T3" fmla="*/ 0 h 382"/>
              <a:gd name="T4" fmla="*/ 374 w 375"/>
              <a:gd name="T5" fmla="*/ 292 h 382"/>
              <a:gd name="T6" fmla="*/ 284 w 375"/>
              <a:gd name="T7" fmla="*/ 381 h 382"/>
              <a:gd name="T8" fmla="*/ 0 w 375"/>
              <a:gd name="T9" fmla="*/ 90 h 382"/>
            </a:gdLst>
            <a:ahLst/>
            <a:cxnLst>
              <a:cxn ang="0">
                <a:pos x="T0" y="T1"/>
              </a:cxn>
              <a:cxn ang="0">
                <a:pos x="T2" y="T3"/>
              </a:cxn>
              <a:cxn ang="0">
                <a:pos x="T4" y="T5"/>
              </a:cxn>
              <a:cxn ang="0">
                <a:pos x="T6" y="T7"/>
              </a:cxn>
              <a:cxn ang="0">
                <a:pos x="T8" y="T9"/>
              </a:cxn>
            </a:cxnLst>
            <a:rect l="0" t="0" r="r" b="b"/>
            <a:pathLst>
              <a:path w="375" h="382">
                <a:moveTo>
                  <a:pt x="0" y="90"/>
                </a:moveTo>
                <a:lnTo>
                  <a:pt x="90" y="0"/>
                </a:lnTo>
                <a:lnTo>
                  <a:pt x="374" y="292"/>
                </a:lnTo>
                <a:lnTo>
                  <a:pt x="284" y="381"/>
                </a:lnTo>
                <a:lnTo>
                  <a:pt x="0"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19" name="Freeform 499"/>
          <p:cNvSpPr>
            <a:spLocks noChangeArrowheads="1"/>
          </p:cNvSpPr>
          <p:nvPr/>
        </p:nvSpPr>
        <p:spPr bwMode="auto">
          <a:xfrm>
            <a:off x="12220359" y="7229116"/>
            <a:ext cx="158210" cy="79104"/>
          </a:xfrm>
          <a:custGeom>
            <a:avLst/>
            <a:gdLst>
              <a:gd name="T0" fmla="*/ 0 w 239"/>
              <a:gd name="T1" fmla="*/ 120 h 121"/>
              <a:gd name="T2" fmla="*/ 119 w 239"/>
              <a:gd name="T3" fmla="*/ 0 h 121"/>
              <a:gd name="T4" fmla="*/ 238 w 239"/>
              <a:gd name="T5" fmla="*/ 120 h 121"/>
            </a:gdLst>
            <a:ahLst/>
            <a:cxnLst>
              <a:cxn ang="0">
                <a:pos x="T0" y="T1"/>
              </a:cxn>
              <a:cxn ang="0">
                <a:pos x="T2" y="T3"/>
              </a:cxn>
              <a:cxn ang="0">
                <a:pos x="T4" y="T5"/>
              </a:cxn>
            </a:cxnLst>
            <a:rect l="0" t="0" r="r" b="b"/>
            <a:pathLst>
              <a:path w="239" h="121">
                <a:moveTo>
                  <a:pt x="0" y="120"/>
                </a:moveTo>
                <a:lnTo>
                  <a:pt x="119" y="0"/>
                </a:lnTo>
                <a:lnTo>
                  <a:pt x="238" y="12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0" name="Line 500"/>
          <p:cNvSpPr>
            <a:spLocks noChangeShapeType="1"/>
          </p:cNvSpPr>
          <p:nvPr/>
        </p:nvSpPr>
        <p:spPr bwMode="auto">
          <a:xfrm>
            <a:off x="12299461" y="7229116"/>
            <a:ext cx="2931" cy="32228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1" name="Freeform 501"/>
          <p:cNvSpPr>
            <a:spLocks noChangeArrowheads="1"/>
          </p:cNvSpPr>
          <p:nvPr/>
        </p:nvSpPr>
        <p:spPr bwMode="auto">
          <a:xfrm>
            <a:off x="11991831" y="7029890"/>
            <a:ext cx="621122" cy="357437"/>
          </a:xfrm>
          <a:custGeom>
            <a:avLst/>
            <a:gdLst>
              <a:gd name="T0" fmla="*/ 344 w 934"/>
              <a:gd name="T1" fmla="*/ 537 h 538"/>
              <a:gd name="T2" fmla="*/ 0 w 934"/>
              <a:gd name="T3" fmla="*/ 537 h 538"/>
              <a:gd name="T4" fmla="*/ 0 w 934"/>
              <a:gd name="T5" fmla="*/ 0 h 538"/>
              <a:gd name="T6" fmla="*/ 933 w 934"/>
              <a:gd name="T7" fmla="*/ 0 h 538"/>
              <a:gd name="T8" fmla="*/ 933 w 934"/>
              <a:gd name="T9" fmla="*/ 537 h 538"/>
              <a:gd name="T10" fmla="*/ 582 w 934"/>
              <a:gd name="T11" fmla="*/ 537 h 538"/>
            </a:gdLst>
            <a:ahLst/>
            <a:cxnLst>
              <a:cxn ang="0">
                <a:pos x="T0" y="T1"/>
              </a:cxn>
              <a:cxn ang="0">
                <a:pos x="T2" y="T3"/>
              </a:cxn>
              <a:cxn ang="0">
                <a:pos x="T4" y="T5"/>
              </a:cxn>
              <a:cxn ang="0">
                <a:pos x="T6" y="T7"/>
              </a:cxn>
              <a:cxn ang="0">
                <a:pos x="T8" y="T9"/>
              </a:cxn>
              <a:cxn ang="0">
                <a:pos x="T10" y="T11"/>
              </a:cxn>
            </a:cxnLst>
            <a:rect l="0" t="0" r="r" b="b"/>
            <a:pathLst>
              <a:path w="934" h="538">
                <a:moveTo>
                  <a:pt x="344" y="537"/>
                </a:moveTo>
                <a:lnTo>
                  <a:pt x="0" y="537"/>
                </a:lnTo>
                <a:lnTo>
                  <a:pt x="0" y="0"/>
                </a:lnTo>
                <a:lnTo>
                  <a:pt x="933" y="0"/>
                </a:lnTo>
                <a:lnTo>
                  <a:pt x="933" y="537"/>
                </a:lnTo>
                <a:lnTo>
                  <a:pt x="582" y="53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2" name="Freeform 502"/>
          <p:cNvSpPr>
            <a:spLocks noChangeArrowheads="1"/>
          </p:cNvSpPr>
          <p:nvPr/>
        </p:nvSpPr>
        <p:spPr bwMode="auto">
          <a:xfrm>
            <a:off x="13500688" y="7472292"/>
            <a:ext cx="158210" cy="79106"/>
          </a:xfrm>
          <a:custGeom>
            <a:avLst/>
            <a:gdLst>
              <a:gd name="T0" fmla="*/ 238 w 239"/>
              <a:gd name="T1" fmla="*/ 0 h 120"/>
              <a:gd name="T2" fmla="*/ 119 w 239"/>
              <a:gd name="T3" fmla="*/ 119 h 120"/>
              <a:gd name="T4" fmla="*/ 0 w 239"/>
              <a:gd name="T5" fmla="*/ 0 h 120"/>
            </a:gdLst>
            <a:ahLst/>
            <a:cxnLst>
              <a:cxn ang="0">
                <a:pos x="T0" y="T1"/>
              </a:cxn>
              <a:cxn ang="0">
                <a:pos x="T2" y="T3"/>
              </a:cxn>
              <a:cxn ang="0">
                <a:pos x="T4" y="T5"/>
              </a:cxn>
            </a:cxnLst>
            <a:rect l="0" t="0" r="r" b="b"/>
            <a:pathLst>
              <a:path w="239" h="120">
                <a:moveTo>
                  <a:pt x="238" y="0"/>
                </a:moveTo>
                <a:lnTo>
                  <a:pt x="119" y="119"/>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3" name="Line 503"/>
          <p:cNvSpPr>
            <a:spLocks noChangeShapeType="1"/>
          </p:cNvSpPr>
          <p:nvPr/>
        </p:nvSpPr>
        <p:spPr bwMode="auto">
          <a:xfrm flipV="1">
            <a:off x="13579794" y="7226186"/>
            <a:ext cx="2929" cy="32813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4" name="Freeform 504"/>
          <p:cNvSpPr>
            <a:spLocks noChangeArrowheads="1"/>
          </p:cNvSpPr>
          <p:nvPr/>
        </p:nvSpPr>
        <p:spPr bwMode="auto">
          <a:xfrm>
            <a:off x="13266302" y="7029890"/>
            <a:ext cx="621122" cy="357437"/>
          </a:xfrm>
          <a:custGeom>
            <a:avLst/>
            <a:gdLst>
              <a:gd name="T0" fmla="*/ 351 w 934"/>
              <a:gd name="T1" fmla="*/ 537 h 538"/>
              <a:gd name="T2" fmla="*/ 0 w 934"/>
              <a:gd name="T3" fmla="*/ 537 h 538"/>
              <a:gd name="T4" fmla="*/ 0 w 934"/>
              <a:gd name="T5" fmla="*/ 0 h 538"/>
              <a:gd name="T6" fmla="*/ 933 w 934"/>
              <a:gd name="T7" fmla="*/ 0 h 538"/>
              <a:gd name="T8" fmla="*/ 933 w 934"/>
              <a:gd name="T9" fmla="*/ 537 h 538"/>
              <a:gd name="T10" fmla="*/ 589 w 934"/>
              <a:gd name="T11" fmla="*/ 537 h 538"/>
            </a:gdLst>
            <a:ahLst/>
            <a:cxnLst>
              <a:cxn ang="0">
                <a:pos x="T0" y="T1"/>
              </a:cxn>
              <a:cxn ang="0">
                <a:pos x="T2" y="T3"/>
              </a:cxn>
              <a:cxn ang="0">
                <a:pos x="T4" y="T5"/>
              </a:cxn>
              <a:cxn ang="0">
                <a:pos x="T6" y="T7"/>
              </a:cxn>
              <a:cxn ang="0">
                <a:pos x="T8" y="T9"/>
              </a:cxn>
              <a:cxn ang="0">
                <a:pos x="T10" y="T11"/>
              </a:cxn>
            </a:cxnLst>
            <a:rect l="0" t="0" r="r" b="b"/>
            <a:pathLst>
              <a:path w="934" h="538">
                <a:moveTo>
                  <a:pt x="351" y="537"/>
                </a:moveTo>
                <a:lnTo>
                  <a:pt x="0" y="537"/>
                </a:lnTo>
                <a:lnTo>
                  <a:pt x="0" y="0"/>
                </a:lnTo>
                <a:lnTo>
                  <a:pt x="933" y="0"/>
                </a:lnTo>
                <a:lnTo>
                  <a:pt x="933" y="537"/>
                </a:lnTo>
                <a:lnTo>
                  <a:pt x="589" y="53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5" name="Line 505"/>
          <p:cNvSpPr>
            <a:spLocks noChangeShapeType="1"/>
          </p:cNvSpPr>
          <p:nvPr/>
        </p:nvSpPr>
        <p:spPr bwMode="auto">
          <a:xfrm flipH="1">
            <a:off x="1939618" y="8348309"/>
            <a:ext cx="28419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6" name="Freeform 506"/>
          <p:cNvSpPr>
            <a:spLocks noChangeArrowheads="1"/>
          </p:cNvSpPr>
          <p:nvPr/>
        </p:nvSpPr>
        <p:spPr bwMode="auto">
          <a:xfrm>
            <a:off x="1775548" y="8348309"/>
            <a:ext cx="621122" cy="477560"/>
          </a:xfrm>
          <a:custGeom>
            <a:avLst/>
            <a:gdLst>
              <a:gd name="T0" fmla="*/ 165 w 934"/>
              <a:gd name="T1" fmla="*/ 0 h 718"/>
              <a:gd name="T2" fmla="*/ 0 w 934"/>
              <a:gd name="T3" fmla="*/ 0 h 718"/>
              <a:gd name="T4" fmla="*/ 0 w 934"/>
              <a:gd name="T5" fmla="*/ 717 h 718"/>
              <a:gd name="T6" fmla="*/ 933 w 934"/>
              <a:gd name="T7" fmla="*/ 717 h 718"/>
              <a:gd name="T8" fmla="*/ 933 w 934"/>
              <a:gd name="T9" fmla="*/ 0 h 718"/>
              <a:gd name="T10" fmla="*/ 762 w 934"/>
              <a:gd name="T11" fmla="*/ 0 h 718"/>
            </a:gdLst>
            <a:ahLst/>
            <a:cxnLst>
              <a:cxn ang="0">
                <a:pos x="T0" y="T1"/>
              </a:cxn>
              <a:cxn ang="0">
                <a:pos x="T2" y="T3"/>
              </a:cxn>
              <a:cxn ang="0">
                <a:pos x="T4" y="T5"/>
              </a:cxn>
              <a:cxn ang="0">
                <a:pos x="T6" y="T7"/>
              </a:cxn>
              <a:cxn ang="0">
                <a:pos x="T8" y="T9"/>
              </a:cxn>
              <a:cxn ang="0">
                <a:pos x="T10" y="T11"/>
              </a:cxn>
            </a:cxnLst>
            <a:rect l="0" t="0" r="r" b="b"/>
            <a:pathLst>
              <a:path w="934" h="718">
                <a:moveTo>
                  <a:pt x="165" y="0"/>
                </a:moveTo>
                <a:lnTo>
                  <a:pt x="0" y="0"/>
                </a:lnTo>
                <a:lnTo>
                  <a:pt x="0" y="717"/>
                </a:lnTo>
                <a:lnTo>
                  <a:pt x="933" y="717"/>
                </a:lnTo>
                <a:lnTo>
                  <a:pt x="933" y="0"/>
                </a:lnTo>
                <a:lnTo>
                  <a:pt x="762"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27" name="Freeform 507"/>
          <p:cNvSpPr>
            <a:spLocks noChangeArrowheads="1"/>
          </p:cNvSpPr>
          <p:nvPr/>
        </p:nvSpPr>
        <p:spPr bwMode="auto">
          <a:xfrm>
            <a:off x="1883952" y="8310220"/>
            <a:ext cx="58597" cy="79106"/>
          </a:xfrm>
          <a:custGeom>
            <a:avLst/>
            <a:gdLst>
              <a:gd name="T0" fmla="*/ 0 w 90"/>
              <a:gd name="T1" fmla="*/ 119 h 120"/>
              <a:gd name="T2" fmla="*/ 0 w 90"/>
              <a:gd name="T3" fmla="*/ 0 h 120"/>
              <a:gd name="T4" fmla="*/ 89 w 90"/>
              <a:gd name="T5" fmla="*/ 0 h 120"/>
              <a:gd name="T6" fmla="*/ 89 w 90"/>
              <a:gd name="T7" fmla="*/ 119 h 120"/>
              <a:gd name="T8" fmla="*/ 0 w 90"/>
              <a:gd name="T9" fmla="*/ 119 h 120"/>
            </a:gdLst>
            <a:ahLst/>
            <a:cxnLst>
              <a:cxn ang="0">
                <a:pos x="T0" y="T1"/>
              </a:cxn>
              <a:cxn ang="0">
                <a:pos x="T2" y="T3"/>
              </a:cxn>
              <a:cxn ang="0">
                <a:pos x="T4" y="T5"/>
              </a:cxn>
              <a:cxn ang="0">
                <a:pos x="T6" y="T7"/>
              </a:cxn>
              <a:cxn ang="0">
                <a:pos x="T8" y="T9"/>
              </a:cxn>
            </a:cxnLst>
            <a:rect l="0" t="0" r="r" b="b"/>
            <a:pathLst>
              <a:path w="90" h="120">
                <a:moveTo>
                  <a:pt x="0" y="119"/>
                </a:moveTo>
                <a:lnTo>
                  <a:pt x="0" y="0"/>
                </a:lnTo>
                <a:lnTo>
                  <a:pt x="89" y="0"/>
                </a:lnTo>
                <a:lnTo>
                  <a:pt x="89" y="119"/>
                </a:lnTo>
                <a:lnTo>
                  <a:pt x="0" y="11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28" name="Freeform 508"/>
          <p:cNvSpPr>
            <a:spLocks noChangeArrowheads="1"/>
          </p:cNvSpPr>
          <p:nvPr/>
        </p:nvSpPr>
        <p:spPr bwMode="auto">
          <a:xfrm>
            <a:off x="2220880" y="8310220"/>
            <a:ext cx="61527" cy="79106"/>
          </a:xfrm>
          <a:custGeom>
            <a:avLst/>
            <a:gdLst>
              <a:gd name="T0" fmla="*/ 0 w 91"/>
              <a:gd name="T1" fmla="*/ 119 h 120"/>
              <a:gd name="T2" fmla="*/ 0 w 91"/>
              <a:gd name="T3" fmla="*/ 0 h 120"/>
              <a:gd name="T4" fmla="*/ 90 w 91"/>
              <a:gd name="T5" fmla="*/ 0 h 120"/>
              <a:gd name="T6" fmla="*/ 90 w 91"/>
              <a:gd name="T7" fmla="*/ 119 h 120"/>
              <a:gd name="T8" fmla="*/ 0 w 91"/>
              <a:gd name="T9" fmla="*/ 119 h 120"/>
            </a:gdLst>
            <a:ahLst/>
            <a:cxnLst>
              <a:cxn ang="0">
                <a:pos x="T0" y="T1"/>
              </a:cxn>
              <a:cxn ang="0">
                <a:pos x="T2" y="T3"/>
              </a:cxn>
              <a:cxn ang="0">
                <a:pos x="T4" y="T5"/>
              </a:cxn>
              <a:cxn ang="0">
                <a:pos x="T6" y="T7"/>
              </a:cxn>
              <a:cxn ang="0">
                <a:pos x="T8" y="T9"/>
              </a:cxn>
            </a:cxnLst>
            <a:rect l="0" t="0" r="r" b="b"/>
            <a:pathLst>
              <a:path w="91" h="120">
                <a:moveTo>
                  <a:pt x="0" y="119"/>
                </a:moveTo>
                <a:lnTo>
                  <a:pt x="0" y="0"/>
                </a:lnTo>
                <a:lnTo>
                  <a:pt x="90" y="0"/>
                </a:lnTo>
                <a:lnTo>
                  <a:pt x="90" y="119"/>
                </a:lnTo>
                <a:lnTo>
                  <a:pt x="0" y="11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29" name="Freeform 509"/>
          <p:cNvSpPr>
            <a:spLocks noChangeArrowheads="1"/>
          </p:cNvSpPr>
          <p:nvPr/>
        </p:nvSpPr>
        <p:spPr bwMode="auto">
          <a:xfrm>
            <a:off x="1866374" y="8488940"/>
            <a:ext cx="99613" cy="99613"/>
          </a:xfrm>
          <a:custGeom>
            <a:avLst/>
            <a:gdLst>
              <a:gd name="T0" fmla="*/ 149 w 150"/>
              <a:gd name="T1" fmla="*/ 150 h 151"/>
              <a:gd name="T2" fmla="*/ 0 w 150"/>
              <a:gd name="T3" fmla="*/ 150 h 151"/>
              <a:gd name="T4" fmla="*/ 0 w 150"/>
              <a:gd name="T5" fmla="*/ 0 h 151"/>
              <a:gd name="T6" fmla="*/ 149 w 150"/>
              <a:gd name="T7" fmla="*/ 0 h 151"/>
              <a:gd name="T8" fmla="*/ 149 w 150"/>
              <a:gd name="T9" fmla="*/ 150 h 151"/>
            </a:gdLst>
            <a:ahLst/>
            <a:cxnLst>
              <a:cxn ang="0">
                <a:pos x="T0" y="T1"/>
              </a:cxn>
              <a:cxn ang="0">
                <a:pos x="T2" y="T3"/>
              </a:cxn>
              <a:cxn ang="0">
                <a:pos x="T4" y="T5"/>
              </a:cxn>
              <a:cxn ang="0">
                <a:pos x="T6" y="T7"/>
              </a:cxn>
              <a:cxn ang="0">
                <a:pos x="T8" y="T9"/>
              </a:cxn>
            </a:cxnLst>
            <a:rect l="0" t="0" r="r" b="b"/>
            <a:pathLst>
              <a:path w="150" h="151">
                <a:moveTo>
                  <a:pt x="149" y="150"/>
                </a:moveTo>
                <a:lnTo>
                  <a:pt x="0" y="150"/>
                </a:lnTo>
                <a:lnTo>
                  <a:pt x="0" y="0"/>
                </a:lnTo>
                <a:lnTo>
                  <a:pt x="149" y="0"/>
                </a:lnTo>
                <a:lnTo>
                  <a:pt x="149" y="15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30" name="Freeform 510"/>
          <p:cNvSpPr>
            <a:spLocks noChangeArrowheads="1"/>
          </p:cNvSpPr>
          <p:nvPr/>
        </p:nvSpPr>
        <p:spPr bwMode="auto">
          <a:xfrm>
            <a:off x="1866374" y="8667659"/>
            <a:ext cx="99613" cy="99613"/>
          </a:xfrm>
          <a:custGeom>
            <a:avLst/>
            <a:gdLst>
              <a:gd name="T0" fmla="*/ 149 w 150"/>
              <a:gd name="T1" fmla="*/ 149 h 150"/>
              <a:gd name="T2" fmla="*/ 0 w 150"/>
              <a:gd name="T3" fmla="*/ 149 h 150"/>
              <a:gd name="T4" fmla="*/ 0 w 150"/>
              <a:gd name="T5" fmla="*/ 0 h 150"/>
              <a:gd name="T6" fmla="*/ 149 w 150"/>
              <a:gd name="T7" fmla="*/ 0 h 150"/>
              <a:gd name="T8" fmla="*/ 149 w 150"/>
              <a:gd name="T9" fmla="*/ 149 h 150"/>
            </a:gdLst>
            <a:ahLst/>
            <a:cxnLst>
              <a:cxn ang="0">
                <a:pos x="T0" y="T1"/>
              </a:cxn>
              <a:cxn ang="0">
                <a:pos x="T2" y="T3"/>
              </a:cxn>
              <a:cxn ang="0">
                <a:pos x="T4" y="T5"/>
              </a:cxn>
              <a:cxn ang="0">
                <a:pos x="T6" y="T7"/>
              </a:cxn>
              <a:cxn ang="0">
                <a:pos x="T8" y="T9"/>
              </a:cxn>
            </a:cxnLst>
            <a:rect l="0" t="0" r="r" b="b"/>
            <a:pathLst>
              <a:path w="150" h="150">
                <a:moveTo>
                  <a:pt x="149" y="149"/>
                </a:moveTo>
                <a:lnTo>
                  <a:pt x="0" y="149"/>
                </a:lnTo>
                <a:lnTo>
                  <a:pt x="0" y="0"/>
                </a:lnTo>
                <a:lnTo>
                  <a:pt x="149" y="0"/>
                </a:lnTo>
                <a:lnTo>
                  <a:pt x="149" y="14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31" name="Freeform 511"/>
          <p:cNvSpPr>
            <a:spLocks noChangeArrowheads="1"/>
          </p:cNvSpPr>
          <p:nvPr/>
        </p:nvSpPr>
        <p:spPr bwMode="auto">
          <a:xfrm>
            <a:off x="2203302" y="8488940"/>
            <a:ext cx="105473" cy="99613"/>
          </a:xfrm>
          <a:custGeom>
            <a:avLst/>
            <a:gdLst>
              <a:gd name="T0" fmla="*/ 157 w 158"/>
              <a:gd name="T1" fmla="*/ 150 h 151"/>
              <a:gd name="T2" fmla="*/ 0 w 158"/>
              <a:gd name="T3" fmla="*/ 150 h 151"/>
              <a:gd name="T4" fmla="*/ 0 w 158"/>
              <a:gd name="T5" fmla="*/ 0 h 151"/>
              <a:gd name="T6" fmla="*/ 157 w 158"/>
              <a:gd name="T7" fmla="*/ 0 h 151"/>
              <a:gd name="T8" fmla="*/ 157 w 158"/>
              <a:gd name="T9" fmla="*/ 150 h 151"/>
            </a:gdLst>
            <a:ahLst/>
            <a:cxnLst>
              <a:cxn ang="0">
                <a:pos x="T0" y="T1"/>
              </a:cxn>
              <a:cxn ang="0">
                <a:pos x="T2" y="T3"/>
              </a:cxn>
              <a:cxn ang="0">
                <a:pos x="T4" y="T5"/>
              </a:cxn>
              <a:cxn ang="0">
                <a:pos x="T6" y="T7"/>
              </a:cxn>
              <a:cxn ang="0">
                <a:pos x="T8" y="T9"/>
              </a:cxn>
            </a:cxnLst>
            <a:rect l="0" t="0" r="r" b="b"/>
            <a:pathLst>
              <a:path w="158" h="151">
                <a:moveTo>
                  <a:pt x="157" y="150"/>
                </a:moveTo>
                <a:lnTo>
                  <a:pt x="0" y="150"/>
                </a:lnTo>
                <a:lnTo>
                  <a:pt x="0" y="0"/>
                </a:lnTo>
                <a:lnTo>
                  <a:pt x="157" y="0"/>
                </a:lnTo>
                <a:lnTo>
                  <a:pt x="157" y="15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32" name="Freeform 512"/>
          <p:cNvSpPr>
            <a:spLocks noChangeArrowheads="1"/>
          </p:cNvSpPr>
          <p:nvPr/>
        </p:nvSpPr>
        <p:spPr bwMode="auto">
          <a:xfrm>
            <a:off x="2203302" y="8667659"/>
            <a:ext cx="105473" cy="99613"/>
          </a:xfrm>
          <a:custGeom>
            <a:avLst/>
            <a:gdLst>
              <a:gd name="T0" fmla="*/ 157 w 158"/>
              <a:gd name="T1" fmla="*/ 149 h 150"/>
              <a:gd name="T2" fmla="*/ 0 w 158"/>
              <a:gd name="T3" fmla="*/ 149 h 150"/>
              <a:gd name="T4" fmla="*/ 0 w 158"/>
              <a:gd name="T5" fmla="*/ 0 h 150"/>
              <a:gd name="T6" fmla="*/ 157 w 158"/>
              <a:gd name="T7" fmla="*/ 0 h 150"/>
              <a:gd name="T8" fmla="*/ 157 w 158"/>
              <a:gd name="T9" fmla="*/ 149 h 150"/>
            </a:gdLst>
            <a:ahLst/>
            <a:cxnLst>
              <a:cxn ang="0">
                <a:pos x="T0" y="T1"/>
              </a:cxn>
              <a:cxn ang="0">
                <a:pos x="T2" y="T3"/>
              </a:cxn>
              <a:cxn ang="0">
                <a:pos x="T4" y="T5"/>
              </a:cxn>
              <a:cxn ang="0">
                <a:pos x="T6" y="T7"/>
              </a:cxn>
              <a:cxn ang="0">
                <a:pos x="T8" y="T9"/>
              </a:cxn>
            </a:cxnLst>
            <a:rect l="0" t="0" r="r" b="b"/>
            <a:pathLst>
              <a:path w="158" h="150">
                <a:moveTo>
                  <a:pt x="157" y="149"/>
                </a:moveTo>
                <a:lnTo>
                  <a:pt x="0" y="149"/>
                </a:lnTo>
                <a:lnTo>
                  <a:pt x="0" y="0"/>
                </a:lnTo>
                <a:lnTo>
                  <a:pt x="157" y="0"/>
                </a:lnTo>
                <a:lnTo>
                  <a:pt x="157" y="14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33" name="Freeform 513"/>
          <p:cNvSpPr>
            <a:spLocks noChangeArrowheads="1"/>
          </p:cNvSpPr>
          <p:nvPr/>
        </p:nvSpPr>
        <p:spPr bwMode="auto">
          <a:xfrm>
            <a:off x="2033373" y="8488940"/>
            <a:ext cx="99613" cy="99613"/>
          </a:xfrm>
          <a:custGeom>
            <a:avLst/>
            <a:gdLst>
              <a:gd name="T0" fmla="*/ 149 w 150"/>
              <a:gd name="T1" fmla="*/ 150 h 151"/>
              <a:gd name="T2" fmla="*/ 0 w 150"/>
              <a:gd name="T3" fmla="*/ 150 h 151"/>
              <a:gd name="T4" fmla="*/ 0 w 150"/>
              <a:gd name="T5" fmla="*/ 0 h 151"/>
              <a:gd name="T6" fmla="*/ 149 w 150"/>
              <a:gd name="T7" fmla="*/ 0 h 151"/>
              <a:gd name="T8" fmla="*/ 149 w 150"/>
              <a:gd name="T9" fmla="*/ 150 h 151"/>
            </a:gdLst>
            <a:ahLst/>
            <a:cxnLst>
              <a:cxn ang="0">
                <a:pos x="T0" y="T1"/>
              </a:cxn>
              <a:cxn ang="0">
                <a:pos x="T2" y="T3"/>
              </a:cxn>
              <a:cxn ang="0">
                <a:pos x="T4" y="T5"/>
              </a:cxn>
              <a:cxn ang="0">
                <a:pos x="T6" y="T7"/>
              </a:cxn>
              <a:cxn ang="0">
                <a:pos x="T8" y="T9"/>
              </a:cxn>
            </a:cxnLst>
            <a:rect l="0" t="0" r="r" b="b"/>
            <a:pathLst>
              <a:path w="150" h="151">
                <a:moveTo>
                  <a:pt x="149" y="150"/>
                </a:moveTo>
                <a:lnTo>
                  <a:pt x="0" y="150"/>
                </a:lnTo>
                <a:lnTo>
                  <a:pt x="0" y="0"/>
                </a:lnTo>
                <a:lnTo>
                  <a:pt x="149" y="0"/>
                </a:lnTo>
                <a:lnTo>
                  <a:pt x="149" y="15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34" name="Freeform 514"/>
          <p:cNvSpPr>
            <a:spLocks noChangeArrowheads="1"/>
          </p:cNvSpPr>
          <p:nvPr/>
        </p:nvSpPr>
        <p:spPr bwMode="auto">
          <a:xfrm>
            <a:off x="2033373" y="8667659"/>
            <a:ext cx="99613" cy="99613"/>
          </a:xfrm>
          <a:custGeom>
            <a:avLst/>
            <a:gdLst>
              <a:gd name="T0" fmla="*/ 149 w 150"/>
              <a:gd name="T1" fmla="*/ 149 h 150"/>
              <a:gd name="T2" fmla="*/ 0 w 150"/>
              <a:gd name="T3" fmla="*/ 149 h 150"/>
              <a:gd name="T4" fmla="*/ 0 w 150"/>
              <a:gd name="T5" fmla="*/ 0 h 150"/>
              <a:gd name="T6" fmla="*/ 149 w 150"/>
              <a:gd name="T7" fmla="*/ 0 h 150"/>
              <a:gd name="T8" fmla="*/ 149 w 150"/>
              <a:gd name="T9" fmla="*/ 149 h 150"/>
            </a:gdLst>
            <a:ahLst/>
            <a:cxnLst>
              <a:cxn ang="0">
                <a:pos x="T0" y="T1"/>
              </a:cxn>
              <a:cxn ang="0">
                <a:pos x="T2" y="T3"/>
              </a:cxn>
              <a:cxn ang="0">
                <a:pos x="T4" y="T5"/>
              </a:cxn>
              <a:cxn ang="0">
                <a:pos x="T6" y="T7"/>
              </a:cxn>
              <a:cxn ang="0">
                <a:pos x="T8" y="T9"/>
              </a:cxn>
            </a:cxnLst>
            <a:rect l="0" t="0" r="r" b="b"/>
            <a:pathLst>
              <a:path w="150" h="150">
                <a:moveTo>
                  <a:pt x="149" y="149"/>
                </a:moveTo>
                <a:lnTo>
                  <a:pt x="0" y="149"/>
                </a:lnTo>
                <a:lnTo>
                  <a:pt x="0" y="0"/>
                </a:lnTo>
                <a:lnTo>
                  <a:pt x="149" y="0"/>
                </a:lnTo>
                <a:lnTo>
                  <a:pt x="149" y="14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35" name="Line 515"/>
          <p:cNvSpPr>
            <a:spLocks noChangeShapeType="1"/>
          </p:cNvSpPr>
          <p:nvPr/>
        </p:nvSpPr>
        <p:spPr bwMode="auto">
          <a:xfrm>
            <a:off x="1775548" y="8430343"/>
            <a:ext cx="62112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36" name="Freeform 516"/>
          <p:cNvSpPr>
            <a:spLocks noChangeArrowheads="1"/>
          </p:cNvSpPr>
          <p:nvPr/>
        </p:nvSpPr>
        <p:spPr bwMode="auto">
          <a:xfrm>
            <a:off x="3214090" y="8254554"/>
            <a:ext cx="298841" cy="304701"/>
          </a:xfrm>
          <a:custGeom>
            <a:avLst/>
            <a:gdLst>
              <a:gd name="T0" fmla="*/ 448 w 449"/>
              <a:gd name="T1" fmla="*/ 232 h 457"/>
              <a:gd name="T2" fmla="*/ 448 w 449"/>
              <a:gd name="T3" fmla="*/ 232 h 457"/>
              <a:gd name="T4" fmla="*/ 224 w 449"/>
              <a:gd name="T5" fmla="*/ 456 h 457"/>
              <a:gd name="T6" fmla="*/ 0 w 449"/>
              <a:gd name="T7" fmla="*/ 232 h 457"/>
              <a:gd name="T8" fmla="*/ 224 w 449"/>
              <a:gd name="T9" fmla="*/ 0 h 457"/>
              <a:gd name="T10" fmla="*/ 448 w 449"/>
              <a:gd name="T11" fmla="*/ 232 h 457"/>
            </a:gdLst>
            <a:ahLst/>
            <a:cxnLst>
              <a:cxn ang="0">
                <a:pos x="T0" y="T1"/>
              </a:cxn>
              <a:cxn ang="0">
                <a:pos x="T2" y="T3"/>
              </a:cxn>
              <a:cxn ang="0">
                <a:pos x="T4" y="T5"/>
              </a:cxn>
              <a:cxn ang="0">
                <a:pos x="T6" y="T7"/>
              </a:cxn>
              <a:cxn ang="0">
                <a:pos x="T8" y="T9"/>
              </a:cxn>
              <a:cxn ang="0">
                <a:pos x="T10" y="T11"/>
              </a:cxn>
            </a:cxnLst>
            <a:rect l="0" t="0" r="r" b="b"/>
            <a:pathLst>
              <a:path w="449" h="457">
                <a:moveTo>
                  <a:pt x="448" y="232"/>
                </a:moveTo>
                <a:lnTo>
                  <a:pt x="448" y="232"/>
                </a:lnTo>
                <a:cubicBezTo>
                  <a:pt x="448" y="351"/>
                  <a:pt x="343" y="456"/>
                  <a:pt x="224" y="456"/>
                </a:cubicBezTo>
                <a:cubicBezTo>
                  <a:pt x="97" y="456"/>
                  <a:pt x="0" y="351"/>
                  <a:pt x="0" y="232"/>
                </a:cubicBezTo>
                <a:cubicBezTo>
                  <a:pt x="0" y="105"/>
                  <a:pt x="97" y="0"/>
                  <a:pt x="224" y="0"/>
                </a:cubicBezTo>
                <a:cubicBezTo>
                  <a:pt x="343" y="0"/>
                  <a:pt x="448" y="105"/>
                  <a:pt x="448" y="232"/>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37" name="Freeform 517"/>
          <p:cNvSpPr>
            <a:spLocks noChangeArrowheads="1"/>
          </p:cNvSpPr>
          <p:nvPr/>
        </p:nvSpPr>
        <p:spPr bwMode="auto">
          <a:xfrm>
            <a:off x="3263898" y="8310221"/>
            <a:ext cx="99613" cy="99613"/>
          </a:xfrm>
          <a:custGeom>
            <a:avLst/>
            <a:gdLst>
              <a:gd name="T0" fmla="*/ 0 w 150"/>
              <a:gd name="T1" fmla="*/ 149 h 150"/>
              <a:gd name="T2" fmla="*/ 0 w 150"/>
              <a:gd name="T3" fmla="*/ 149 h 150"/>
              <a:gd name="T4" fmla="*/ 149 w 150"/>
              <a:gd name="T5" fmla="*/ 0 h 150"/>
            </a:gdLst>
            <a:ahLst/>
            <a:cxnLst>
              <a:cxn ang="0">
                <a:pos x="T0" y="T1"/>
              </a:cxn>
              <a:cxn ang="0">
                <a:pos x="T2" y="T3"/>
              </a:cxn>
              <a:cxn ang="0">
                <a:pos x="T4" y="T5"/>
              </a:cxn>
            </a:cxnLst>
            <a:rect l="0" t="0" r="r" b="b"/>
            <a:pathLst>
              <a:path w="150" h="150">
                <a:moveTo>
                  <a:pt x="0" y="149"/>
                </a:moveTo>
                <a:lnTo>
                  <a:pt x="0" y="149"/>
                </a:lnTo>
                <a:cubicBezTo>
                  <a:pt x="0" y="67"/>
                  <a:pt x="67" y="0"/>
                  <a:pt x="149"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38" name="Line 518"/>
          <p:cNvSpPr>
            <a:spLocks noChangeShapeType="1"/>
          </p:cNvSpPr>
          <p:nvPr/>
        </p:nvSpPr>
        <p:spPr bwMode="auto">
          <a:xfrm flipV="1">
            <a:off x="3363509" y="8553397"/>
            <a:ext cx="2931" cy="33399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39" name="Line 519"/>
          <p:cNvSpPr>
            <a:spLocks noChangeShapeType="1"/>
          </p:cNvSpPr>
          <p:nvPr/>
        </p:nvSpPr>
        <p:spPr bwMode="auto">
          <a:xfrm flipV="1">
            <a:off x="4637984" y="8603200"/>
            <a:ext cx="2929" cy="28419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40" name="Freeform 520"/>
          <p:cNvSpPr>
            <a:spLocks noChangeArrowheads="1"/>
          </p:cNvSpPr>
          <p:nvPr/>
        </p:nvSpPr>
        <p:spPr bwMode="auto">
          <a:xfrm>
            <a:off x="4468054" y="8254554"/>
            <a:ext cx="169930" cy="354506"/>
          </a:xfrm>
          <a:custGeom>
            <a:avLst/>
            <a:gdLst>
              <a:gd name="T0" fmla="*/ 253 w 254"/>
              <a:gd name="T1" fmla="*/ 0 h 532"/>
              <a:gd name="T2" fmla="*/ 104 w 254"/>
              <a:gd name="T3" fmla="*/ 0 h 532"/>
              <a:gd name="T4" fmla="*/ 104 w 254"/>
              <a:gd name="T5" fmla="*/ 68 h 532"/>
              <a:gd name="T6" fmla="*/ 179 w 254"/>
              <a:gd name="T7" fmla="*/ 127 h 532"/>
              <a:gd name="T8" fmla="*/ 149 w 254"/>
              <a:gd name="T9" fmla="*/ 381 h 532"/>
              <a:gd name="T10" fmla="*/ 15 w 254"/>
              <a:gd name="T11" fmla="*/ 441 h 532"/>
              <a:gd name="T12" fmla="*/ 0 w 254"/>
              <a:gd name="T13" fmla="*/ 531 h 532"/>
              <a:gd name="T14" fmla="*/ 253 w 254"/>
              <a:gd name="T15" fmla="*/ 531 h 5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532">
                <a:moveTo>
                  <a:pt x="253" y="0"/>
                </a:moveTo>
                <a:lnTo>
                  <a:pt x="104" y="0"/>
                </a:lnTo>
                <a:lnTo>
                  <a:pt x="104" y="68"/>
                </a:lnTo>
                <a:lnTo>
                  <a:pt x="179" y="127"/>
                </a:lnTo>
                <a:lnTo>
                  <a:pt x="149" y="381"/>
                </a:lnTo>
                <a:lnTo>
                  <a:pt x="15" y="441"/>
                </a:lnTo>
                <a:lnTo>
                  <a:pt x="0" y="531"/>
                </a:lnTo>
                <a:lnTo>
                  <a:pt x="253" y="531"/>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41" name="Freeform 521"/>
          <p:cNvSpPr>
            <a:spLocks noChangeArrowheads="1"/>
          </p:cNvSpPr>
          <p:nvPr/>
        </p:nvSpPr>
        <p:spPr bwMode="auto">
          <a:xfrm>
            <a:off x="4637984" y="8254554"/>
            <a:ext cx="169930" cy="354506"/>
          </a:xfrm>
          <a:custGeom>
            <a:avLst/>
            <a:gdLst>
              <a:gd name="T0" fmla="*/ 0 w 255"/>
              <a:gd name="T1" fmla="*/ 0 h 532"/>
              <a:gd name="T2" fmla="*/ 150 w 255"/>
              <a:gd name="T3" fmla="*/ 0 h 532"/>
              <a:gd name="T4" fmla="*/ 150 w 255"/>
              <a:gd name="T5" fmla="*/ 68 h 532"/>
              <a:gd name="T6" fmla="*/ 75 w 255"/>
              <a:gd name="T7" fmla="*/ 127 h 532"/>
              <a:gd name="T8" fmla="*/ 105 w 255"/>
              <a:gd name="T9" fmla="*/ 381 h 532"/>
              <a:gd name="T10" fmla="*/ 239 w 255"/>
              <a:gd name="T11" fmla="*/ 441 h 532"/>
              <a:gd name="T12" fmla="*/ 254 w 255"/>
              <a:gd name="T13" fmla="*/ 531 h 532"/>
              <a:gd name="T14" fmla="*/ 0 w 255"/>
              <a:gd name="T15" fmla="*/ 531 h 5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532">
                <a:moveTo>
                  <a:pt x="0" y="0"/>
                </a:moveTo>
                <a:lnTo>
                  <a:pt x="150" y="0"/>
                </a:lnTo>
                <a:lnTo>
                  <a:pt x="150" y="68"/>
                </a:lnTo>
                <a:lnTo>
                  <a:pt x="75" y="127"/>
                </a:lnTo>
                <a:lnTo>
                  <a:pt x="105" y="381"/>
                </a:lnTo>
                <a:lnTo>
                  <a:pt x="239" y="441"/>
                </a:lnTo>
                <a:lnTo>
                  <a:pt x="254" y="531"/>
                </a:lnTo>
                <a:lnTo>
                  <a:pt x="0" y="531"/>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42" name="Freeform 522"/>
          <p:cNvSpPr>
            <a:spLocks noChangeArrowheads="1"/>
          </p:cNvSpPr>
          <p:nvPr/>
        </p:nvSpPr>
        <p:spPr bwMode="auto">
          <a:xfrm>
            <a:off x="5777683" y="8254554"/>
            <a:ext cx="278334" cy="612331"/>
          </a:xfrm>
          <a:custGeom>
            <a:avLst/>
            <a:gdLst>
              <a:gd name="T0" fmla="*/ 0 w 419"/>
              <a:gd name="T1" fmla="*/ 0 h 920"/>
              <a:gd name="T2" fmla="*/ 418 w 419"/>
              <a:gd name="T3" fmla="*/ 0 h 920"/>
              <a:gd name="T4" fmla="*/ 418 w 419"/>
              <a:gd name="T5" fmla="*/ 919 h 920"/>
              <a:gd name="T6" fmla="*/ 209 w 419"/>
              <a:gd name="T7" fmla="*/ 710 h 920"/>
              <a:gd name="T8" fmla="*/ 0 w 419"/>
              <a:gd name="T9" fmla="*/ 919 h 920"/>
              <a:gd name="T10" fmla="*/ 0 w 419"/>
              <a:gd name="T11" fmla="*/ 0 h 920"/>
            </a:gdLst>
            <a:ahLst/>
            <a:cxnLst>
              <a:cxn ang="0">
                <a:pos x="T0" y="T1"/>
              </a:cxn>
              <a:cxn ang="0">
                <a:pos x="T2" y="T3"/>
              </a:cxn>
              <a:cxn ang="0">
                <a:pos x="T4" y="T5"/>
              </a:cxn>
              <a:cxn ang="0">
                <a:pos x="T6" y="T7"/>
              </a:cxn>
              <a:cxn ang="0">
                <a:pos x="T8" y="T9"/>
              </a:cxn>
              <a:cxn ang="0">
                <a:pos x="T10" y="T11"/>
              </a:cxn>
            </a:cxnLst>
            <a:rect l="0" t="0" r="r" b="b"/>
            <a:pathLst>
              <a:path w="419" h="920">
                <a:moveTo>
                  <a:pt x="0" y="0"/>
                </a:moveTo>
                <a:lnTo>
                  <a:pt x="418" y="0"/>
                </a:lnTo>
                <a:lnTo>
                  <a:pt x="418" y="919"/>
                </a:lnTo>
                <a:lnTo>
                  <a:pt x="209" y="710"/>
                </a:lnTo>
                <a:lnTo>
                  <a:pt x="0" y="919"/>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4" name="Group 3"/>
          <p:cNvGrpSpPr/>
          <p:nvPr/>
        </p:nvGrpSpPr>
        <p:grpSpPr>
          <a:xfrm>
            <a:off x="6993559" y="8245765"/>
            <a:ext cx="413103" cy="641631"/>
            <a:chOff x="6993559" y="8245765"/>
            <a:chExt cx="413103" cy="641631"/>
          </a:xfrm>
        </p:grpSpPr>
        <p:sp>
          <p:nvSpPr>
            <p:cNvPr id="5643" name="Line 523"/>
            <p:cNvSpPr>
              <a:spLocks noChangeShapeType="1"/>
            </p:cNvSpPr>
            <p:nvPr/>
          </p:nvSpPr>
          <p:spPr bwMode="auto">
            <a:xfrm>
              <a:off x="6993559" y="8245765"/>
              <a:ext cx="2929" cy="6416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44" name="Freeform 524"/>
            <p:cNvSpPr>
              <a:spLocks noChangeArrowheads="1"/>
            </p:cNvSpPr>
            <p:nvPr/>
          </p:nvSpPr>
          <p:spPr bwMode="auto">
            <a:xfrm>
              <a:off x="6993559" y="8310220"/>
              <a:ext cx="413103" cy="237317"/>
            </a:xfrm>
            <a:custGeom>
              <a:avLst/>
              <a:gdLst>
                <a:gd name="T0" fmla="*/ 0 w 621"/>
                <a:gd name="T1" fmla="*/ 0 h 359"/>
                <a:gd name="T2" fmla="*/ 620 w 621"/>
                <a:gd name="T3" fmla="*/ 0 h 359"/>
                <a:gd name="T4" fmla="*/ 523 w 621"/>
                <a:gd name="T5" fmla="*/ 179 h 359"/>
                <a:gd name="T6" fmla="*/ 620 w 621"/>
                <a:gd name="T7" fmla="*/ 358 h 359"/>
                <a:gd name="T8" fmla="*/ 0 w 621"/>
                <a:gd name="T9" fmla="*/ 358 h 359"/>
              </a:gdLst>
              <a:ahLst/>
              <a:cxnLst>
                <a:cxn ang="0">
                  <a:pos x="T0" y="T1"/>
                </a:cxn>
                <a:cxn ang="0">
                  <a:pos x="T2" y="T3"/>
                </a:cxn>
                <a:cxn ang="0">
                  <a:pos x="T4" y="T5"/>
                </a:cxn>
                <a:cxn ang="0">
                  <a:pos x="T6" y="T7"/>
                </a:cxn>
                <a:cxn ang="0">
                  <a:pos x="T8" y="T9"/>
                </a:cxn>
              </a:cxnLst>
              <a:rect l="0" t="0" r="r" b="b"/>
              <a:pathLst>
                <a:path w="621" h="359">
                  <a:moveTo>
                    <a:pt x="0" y="0"/>
                  </a:moveTo>
                  <a:lnTo>
                    <a:pt x="620" y="0"/>
                  </a:lnTo>
                  <a:lnTo>
                    <a:pt x="523" y="179"/>
                  </a:lnTo>
                  <a:lnTo>
                    <a:pt x="620" y="358"/>
                  </a:lnTo>
                  <a:lnTo>
                    <a:pt x="0" y="35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645" name="Line 525"/>
          <p:cNvSpPr>
            <a:spLocks noChangeShapeType="1"/>
          </p:cNvSpPr>
          <p:nvPr/>
        </p:nvSpPr>
        <p:spPr bwMode="auto">
          <a:xfrm>
            <a:off x="8218224" y="8245765"/>
            <a:ext cx="2929" cy="6416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46" name="Freeform 526"/>
          <p:cNvSpPr>
            <a:spLocks noChangeArrowheads="1"/>
          </p:cNvSpPr>
          <p:nvPr/>
        </p:nvSpPr>
        <p:spPr bwMode="auto">
          <a:xfrm>
            <a:off x="8411592" y="8310220"/>
            <a:ext cx="307630" cy="287123"/>
          </a:xfrm>
          <a:custGeom>
            <a:avLst/>
            <a:gdLst>
              <a:gd name="T0" fmla="*/ 89 w 464"/>
              <a:gd name="T1" fmla="*/ 0 h 433"/>
              <a:gd name="T2" fmla="*/ 0 w 464"/>
              <a:gd name="T3" fmla="*/ 74 h 433"/>
              <a:gd name="T4" fmla="*/ 0 w 464"/>
              <a:gd name="T5" fmla="*/ 432 h 433"/>
              <a:gd name="T6" fmla="*/ 463 w 464"/>
              <a:gd name="T7" fmla="*/ 432 h 433"/>
              <a:gd name="T8" fmla="*/ 373 w 464"/>
              <a:gd name="T9" fmla="*/ 253 h 433"/>
              <a:gd name="T10" fmla="*/ 463 w 464"/>
              <a:gd name="T11" fmla="*/ 74 h 433"/>
              <a:gd name="T12" fmla="*/ 0 w 464"/>
              <a:gd name="T13" fmla="*/ 74 h 433"/>
            </a:gdLst>
            <a:ahLst/>
            <a:cxnLst>
              <a:cxn ang="0">
                <a:pos x="T0" y="T1"/>
              </a:cxn>
              <a:cxn ang="0">
                <a:pos x="T2" y="T3"/>
              </a:cxn>
              <a:cxn ang="0">
                <a:pos x="T4" y="T5"/>
              </a:cxn>
              <a:cxn ang="0">
                <a:pos x="T6" y="T7"/>
              </a:cxn>
              <a:cxn ang="0">
                <a:pos x="T8" y="T9"/>
              </a:cxn>
              <a:cxn ang="0">
                <a:pos x="T10" y="T11"/>
              </a:cxn>
              <a:cxn ang="0">
                <a:pos x="T12" y="T13"/>
              </a:cxn>
            </a:cxnLst>
            <a:rect l="0" t="0" r="r" b="b"/>
            <a:pathLst>
              <a:path w="464" h="433">
                <a:moveTo>
                  <a:pt x="89" y="0"/>
                </a:moveTo>
                <a:lnTo>
                  <a:pt x="0" y="74"/>
                </a:lnTo>
                <a:lnTo>
                  <a:pt x="0" y="432"/>
                </a:lnTo>
                <a:lnTo>
                  <a:pt x="463" y="432"/>
                </a:lnTo>
                <a:lnTo>
                  <a:pt x="373" y="253"/>
                </a:lnTo>
                <a:lnTo>
                  <a:pt x="463" y="74"/>
                </a:lnTo>
                <a:lnTo>
                  <a:pt x="0" y="74"/>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47" name="Freeform 527"/>
          <p:cNvSpPr>
            <a:spLocks noChangeArrowheads="1"/>
          </p:cNvSpPr>
          <p:nvPr/>
        </p:nvSpPr>
        <p:spPr bwMode="auto">
          <a:xfrm>
            <a:off x="8218224" y="8310220"/>
            <a:ext cx="251964" cy="237317"/>
          </a:xfrm>
          <a:custGeom>
            <a:avLst/>
            <a:gdLst>
              <a:gd name="T0" fmla="*/ 291 w 381"/>
              <a:gd name="T1" fmla="*/ 358 h 359"/>
              <a:gd name="T2" fmla="*/ 0 w 381"/>
              <a:gd name="T3" fmla="*/ 358 h 359"/>
              <a:gd name="T4" fmla="*/ 0 w 381"/>
              <a:gd name="T5" fmla="*/ 0 h 359"/>
              <a:gd name="T6" fmla="*/ 380 w 381"/>
              <a:gd name="T7" fmla="*/ 0 h 359"/>
              <a:gd name="T8" fmla="*/ 380 w 381"/>
              <a:gd name="T9" fmla="*/ 74 h 359"/>
            </a:gdLst>
            <a:ahLst/>
            <a:cxnLst>
              <a:cxn ang="0">
                <a:pos x="T0" y="T1"/>
              </a:cxn>
              <a:cxn ang="0">
                <a:pos x="T2" y="T3"/>
              </a:cxn>
              <a:cxn ang="0">
                <a:pos x="T4" y="T5"/>
              </a:cxn>
              <a:cxn ang="0">
                <a:pos x="T6" y="T7"/>
              </a:cxn>
              <a:cxn ang="0">
                <a:pos x="T8" y="T9"/>
              </a:cxn>
            </a:cxnLst>
            <a:rect l="0" t="0" r="r" b="b"/>
            <a:pathLst>
              <a:path w="381" h="359">
                <a:moveTo>
                  <a:pt x="291" y="358"/>
                </a:moveTo>
                <a:lnTo>
                  <a:pt x="0" y="358"/>
                </a:lnTo>
                <a:lnTo>
                  <a:pt x="0" y="0"/>
                </a:lnTo>
                <a:lnTo>
                  <a:pt x="380" y="0"/>
                </a:lnTo>
                <a:lnTo>
                  <a:pt x="380" y="74"/>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48" name="Freeform 528"/>
          <p:cNvSpPr>
            <a:spLocks noChangeArrowheads="1"/>
          </p:cNvSpPr>
          <p:nvPr/>
        </p:nvSpPr>
        <p:spPr bwMode="auto">
          <a:xfrm>
            <a:off x="9437028" y="8459642"/>
            <a:ext cx="580105" cy="240246"/>
          </a:xfrm>
          <a:custGeom>
            <a:avLst/>
            <a:gdLst>
              <a:gd name="T0" fmla="*/ 0 w 874"/>
              <a:gd name="T1" fmla="*/ 0 h 360"/>
              <a:gd name="T2" fmla="*/ 0 w 874"/>
              <a:gd name="T3" fmla="*/ 359 h 360"/>
              <a:gd name="T4" fmla="*/ 873 w 874"/>
              <a:gd name="T5" fmla="*/ 359 h 360"/>
              <a:gd name="T6" fmla="*/ 873 w 874"/>
              <a:gd name="T7" fmla="*/ 0 h 360"/>
              <a:gd name="T8" fmla="*/ 0 w 874"/>
              <a:gd name="T9" fmla="*/ 0 h 360"/>
            </a:gdLst>
            <a:ahLst/>
            <a:cxnLst>
              <a:cxn ang="0">
                <a:pos x="T0" y="T1"/>
              </a:cxn>
              <a:cxn ang="0">
                <a:pos x="T2" y="T3"/>
              </a:cxn>
              <a:cxn ang="0">
                <a:pos x="T4" y="T5"/>
              </a:cxn>
              <a:cxn ang="0">
                <a:pos x="T6" y="T7"/>
              </a:cxn>
              <a:cxn ang="0">
                <a:pos x="T8" y="T9"/>
              </a:cxn>
            </a:cxnLst>
            <a:rect l="0" t="0" r="r" b="b"/>
            <a:pathLst>
              <a:path w="874" h="360">
                <a:moveTo>
                  <a:pt x="0" y="0"/>
                </a:moveTo>
                <a:lnTo>
                  <a:pt x="0" y="359"/>
                </a:lnTo>
                <a:lnTo>
                  <a:pt x="873" y="359"/>
                </a:lnTo>
                <a:lnTo>
                  <a:pt x="873"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49" name="Freeform 529"/>
          <p:cNvSpPr>
            <a:spLocks noChangeArrowheads="1"/>
          </p:cNvSpPr>
          <p:nvPr/>
        </p:nvSpPr>
        <p:spPr bwMode="auto">
          <a:xfrm>
            <a:off x="10017133" y="8518238"/>
            <a:ext cx="41018" cy="120122"/>
          </a:xfrm>
          <a:custGeom>
            <a:avLst/>
            <a:gdLst>
              <a:gd name="T0" fmla="*/ 0 w 61"/>
              <a:gd name="T1" fmla="*/ 0 h 180"/>
              <a:gd name="T2" fmla="*/ 60 w 61"/>
              <a:gd name="T3" fmla="*/ 0 h 180"/>
              <a:gd name="T4" fmla="*/ 60 w 61"/>
              <a:gd name="T5" fmla="*/ 179 h 180"/>
              <a:gd name="T6" fmla="*/ 0 w 61"/>
              <a:gd name="T7" fmla="*/ 179 h 180"/>
            </a:gdLst>
            <a:ahLst/>
            <a:cxnLst>
              <a:cxn ang="0">
                <a:pos x="T0" y="T1"/>
              </a:cxn>
              <a:cxn ang="0">
                <a:pos x="T2" y="T3"/>
              </a:cxn>
              <a:cxn ang="0">
                <a:pos x="T4" y="T5"/>
              </a:cxn>
              <a:cxn ang="0">
                <a:pos x="T6" y="T7"/>
              </a:cxn>
            </a:cxnLst>
            <a:rect l="0" t="0" r="r" b="b"/>
            <a:pathLst>
              <a:path w="61" h="180">
                <a:moveTo>
                  <a:pt x="0" y="0"/>
                </a:moveTo>
                <a:lnTo>
                  <a:pt x="60" y="0"/>
                </a:lnTo>
                <a:lnTo>
                  <a:pt x="60" y="179"/>
                </a:lnTo>
                <a:lnTo>
                  <a:pt x="0" y="17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50" name="Freeform 530"/>
          <p:cNvSpPr>
            <a:spLocks noChangeArrowheads="1"/>
          </p:cNvSpPr>
          <p:nvPr/>
        </p:nvSpPr>
        <p:spPr bwMode="auto">
          <a:xfrm>
            <a:off x="9478046" y="8497729"/>
            <a:ext cx="128911" cy="158210"/>
          </a:xfrm>
          <a:custGeom>
            <a:avLst/>
            <a:gdLst>
              <a:gd name="T0" fmla="*/ 194 w 195"/>
              <a:gd name="T1" fmla="*/ 239 h 240"/>
              <a:gd name="T2" fmla="*/ 0 w 195"/>
              <a:gd name="T3" fmla="*/ 239 h 240"/>
              <a:gd name="T4" fmla="*/ 0 w 195"/>
              <a:gd name="T5" fmla="*/ 0 h 240"/>
              <a:gd name="T6" fmla="*/ 134 w 195"/>
              <a:gd name="T7" fmla="*/ 0 h 240"/>
              <a:gd name="T8" fmla="*/ 194 w 195"/>
              <a:gd name="T9" fmla="*/ 239 h 240"/>
            </a:gdLst>
            <a:ahLst/>
            <a:cxnLst>
              <a:cxn ang="0">
                <a:pos x="T0" y="T1"/>
              </a:cxn>
              <a:cxn ang="0">
                <a:pos x="T2" y="T3"/>
              </a:cxn>
              <a:cxn ang="0">
                <a:pos x="T4" y="T5"/>
              </a:cxn>
              <a:cxn ang="0">
                <a:pos x="T6" y="T7"/>
              </a:cxn>
              <a:cxn ang="0">
                <a:pos x="T8" y="T9"/>
              </a:cxn>
            </a:cxnLst>
            <a:rect l="0" t="0" r="r" b="b"/>
            <a:pathLst>
              <a:path w="195" h="240">
                <a:moveTo>
                  <a:pt x="194" y="239"/>
                </a:moveTo>
                <a:lnTo>
                  <a:pt x="0" y="239"/>
                </a:lnTo>
                <a:lnTo>
                  <a:pt x="0" y="0"/>
                </a:lnTo>
                <a:lnTo>
                  <a:pt x="134" y="0"/>
                </a:lnTo>
                <a:lnTo>
                  <a:pt x="194" y="23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51" name="Freeform 531"/>
          <p:cNvSpPr>
            <a:spLocks noChangeArrowheads="1"/>
          </p:cNvSpPr>
          <p:nvPr/>
        </p:nvSpPr>
        <p:spPr bwMode="auto">
          <a:xfrm>
            <a:off x="10711499" y="8459642"/>
            <a:ext cx="580105" cy="240246"/>
          </a:xfrm>
          <a:custGeom>
            <a:avLst/>
            <a:gdLst>
              <a:gd name="T0" fmla="*/ 0 w 875"/>
              <a:gd name="T1" fmla="*/ 0 h 360"/>
              <a:gd name="T2" fmla="*/ 0 w 875"/>
              <a:gd name="T3" fmla="*/ 359 h 360"/>
              <a:gd name="T4" fmla="*/ 874 w 875"/>
              <a:gd name="T5" fmla="*/ 359 h 360"/>
              <a:gd name="T6" fmla="*/ 874 w 875"/>
              <a:gd name="T7" fmla="*/ 0 h 360"/>
              <a:gd name="T8" fmla="*/ 0 w 875"/>
              <a:gd name="T9" fmla="*/ 0 h 360"/>
            </a:gdLst>
            <a:ahLst/>
            <a:cxnLst>
              <a:cxn ang="0">
                <a:pos x="T0" y="T1"/>
              </a:cxn>
              <a:cxn ang="0">
                <a:pos x="T2" y="T3"/>
              </a:cxn>
              <a:cxn ang="0">
                <a:pos x="T4" y="T5"/>
              </a:cxn>
              <a:cxn ang="0">
                <a:pos x="T6" y="T7"/>
              </a:cxn>
              <a:cxn ang="0">
                <a:pos x="T8" y="T9"/>
              </a:cxn>
            </a:cxnLst>
            <a:rect l="0" t="0" r="r" b="b"/>
            <a:pathLst>
              <a:path w="875" h="360">
                <a:moveTo>
                  <a:pt x="0" y="0"/>
                </a:moveTo>
                <a:lnTo>
                  <a:pt x="0" y="359"/>
                </a:lnTo>
                <a:lnTo>
                  <a:pt x="874" y="359"/>
                </a:lnTo>
                <a:lnTo>
                  <a:pt x="874"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52" name="Freeform 532"/>
          <p:cNvSpPr>
            <a:spLocks noChangeArrowheads="1"/>
          </p:cNvSpPr>
          <p:nvPr/>
        </p:nvSpPr>
        <p:spPr bwMode="auto">
          <a:xfrm>
            <a:off x="11291604" y="8518238"/>
            <a:ext cx="41018" cy="120122"/>
          </a:xfrm>
          <a:custGeom>
            <a:avLst/>
            <a:gdLst>
              <a:gd name="T0" fmla="*/ 0 w 61"/>
              <a:gd name="T1" fmla="*/ 0 h 180"/>
              <a:gd name="T2" fmla="*/ 60 w 61"/>
              <a:gd name="T3" fmla="*/ 0 h 180"/>
              <a:gd name="T4" fmla="*/ 60 w 61"/>
              <a:gd name="T5" fmla="*/ 179 h 180"/>
              <a:gd name="T6" fmla="*/ 0 w 61"/>
              <a:gd name="T7" fmla="*/ 179 h 180"/>
            </a:gdLst>
            <a:ahLst/>
            <a:cxnLst>
              <a:cxn ang="0">
                <a:pos x="T0" y="T1"/>
              </a:cxn>
              <a:cxn ang="0">
                <a:pos x="T2" y="T3"/>
              </a:cxn>
              <a:cxn ang="0">
                <a:pos x="T4" y="T5"/>
              </a:cxn>
              <a:cxn ang="0">
                <a:pos x="T6" y="T7"/>
              </a:cxn>
            </a:cxnLst>
            <a:rect l="0" t="0" r="r" b="b"/>
            <a:pathLst>
              <a:path w="61" h="180">
                <a:moveTo>
                  <a:pt x="0" y="0"/>
                </a:moveTo>
                <a:lnTo>
                  <a:pt x="60" y="0"/>
                </a:lnTo>
                <a:lnTo>
                  <a:pt x="60" y="179"/>
                </a:lnTo>
                <a:lnTo>
                  <a:pt x="0" y="17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53" name="Freeform 533"/>
          <p:cNvSpPr>
            <a:spLocks noChangeArrowheads="1"/>
          </p:cNvSpPr>
          <p:nvPr/>
        </p:nvSpPr>
        <p:spPr bwMode="auto">
          <a:xfrm>
            <a:off x="10752517" y="8497729"/>
            <a:ext cx="284194" cy="158210"/>
          </a:xfrm>
          <a:custGeom>
            <a:avLst/>
            <a:gdLst>
              <a:gd name="T0" fmla="*/ 426 w 427"/>
              <a:gd name="T1" fmla="*/ 239 h 240"/>
              <a:gd name="T2" fmla="*/ 0 w 427"/>
              <a:gd name="T3" fmla="*/ 239 h 240"/>
              <a:gd name="T4" fmla="*/ 0 w 427"/>
              <a:gd name="T5" fmla="*/ 0 h 240"/>
              <a:gd name="T6" fmla="*/ 366 w 427"/>
              <a:gd name="T7" fmla="*/ 0 h 240"/>
              <a:gd name="T8" fmla="*/ 426 w 427"/>
              <a:gd name="T9" fmla="*/ 239 h 240"/>
            </a:gdLst>
            <a:ahLst/>
            <a:cxnLst>
              <a:cxn ang="0">
                <a:pos x="T0" y="T1"/>
              </a:cxn>
              <a:cxn ang="0">
                <a:pos x="T2" y="T3"/>
              </a:cxn>
              <a:cxn ang="0">
                <a:pos x="T4" y="T5"/>
              </a:cxn>
              <a:cxn ang="0">
                <a:pos x="T6" y="T7"/>
              </a:cxn>
              <a:cxn ang="0">
                <a:pos x="T8" y="T9"/>
              </a:cxn>
            </a:cxnLst>
            <a:rect l="0" t="0" r="r" b="b"/>
            <a:pathLst>
              <a:path w="427" h="240">
                <a:moveTo>
                  <a:pt x="426" y="239"/>
                </a:moveTo>
                <a:lnTo>
                  <a:pt x="0" y="239"/>
                </a:lnTo>
                <a:lnTo>
                  <a:pt x="0" y="0"/>
                </a:lnTo>
                <a:lnTo>
                  <a:pt x="366" y="0"/>
                </a:lnTo>
                <a:lnTo>
                  <a:pt x="426" y="23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54" name="Freeform 534"/>
          <p:cNvSpPr>
            <a:spLocks noChangeArrowheads="1"/>
          </p:cNvSpPr>
          <p:nvPr/>
        </p:nvSpPr>
        <p:spPr bwMode="auto">
          <a:xfrm>
            <a:off x="11991831" y="8459642"/>
            <a:ext cx="580105" cy="240246"/>
          </a:xfrm>
          <a:custGeom>
            <a:avLst/>
            <a:gdLst>
              <a:gd name="T0" fmla="*/ 0 w 875"/>
              <a:gd name="T1" fmla="*/ 0 h 360"/>
              <a:gd name="T2" fmla="*/ 0 w 875"/>
              <a:gd name="T3" fmla="*/ 359 h 360"/>
              <a:gd name="T4" fmla="*/ 874 w 875"/>
              <a:gd name="T5" fmla="*/ 359 h 360"/>
              <a:gd name="T6" fmla="*/ 874 w 875"/>
              <a:gd name="T7" fmla="*/ 0 h 360"/>
              <a:gd name="T8" fmla="*/ 0 w 875"/>
              <a:gd name="T9" fmla="*/ 0 h 360"/>
            </a:gdLst>
            <a:ahLst/>
            <a:cxnLst>
              <a:cxn ang="0">
                <a:pos x="T0" y="T1"/>
              </a:cxn>
              <a:cxn ang="0">
                <a:pos x="T2" y="T3"/>
              </a:cxn>
              <a:cxn ang="0">
                <a:pos x="T4" y="T5"/>
              </a:cxn>
              <a:cxn ang="0">
                <a:pos x="T6" y="T7"/>
              </a:cxn>
              <a:cxn ang="0">
                <a:pos x="T8" y="T9"/>
              </a:cxn>
            </a:cxnLst>
            <a:rect l="0" t="0" r="r" b="b"/>
            <a:pathLst>
              <a:path w="875" h="360">
                <a:moveTo>
                  <a:pt x="0" y="0"/>
                </a:moveTo>
                <a:lnTo>
                  <a:pt x="0" y="359"/>
                </a:lnTo>
                <a:lnTo>
                  <a:pt x="874" y="359"/>
                </a:lnTo>
                <a:lnTo>
                  <a:pt x="874"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55" name="Freeform 535"/>
          <p:cNvSpPr>
            <a:spLocks noChangeArrowheads="1"/>
          </p:cNvSpPr>
          <p:nvPr/>
        </p:nvSpPr>
        <p:spPr bwMode="auto">
          <a:xfrm>
            <a:off x="12571936" y="8518238"/>
            <a:ext cx="41018" cy="120122"/>
          </a:xfrm>
          <a:custGeom>
            <a:avLst/>
            <a:gdLst>
              <a:gd name="T0" fmla="*/ 0 w 60"/>
              <a:gd name="T1" fmla="*/ 0 h 180"/>
              <a:gd name="T2" fmla="*/ 59 w 60"/>
              <a:gd name="T3" fmla="*/ 0 h 180"/>
              <a:gd name="T4" fmla="*/ 59 w 60"/>
              <a:gd name="T5" fmla="*/ 179 h 180"/>
              <a:gd name="T6" fmla="*/ 0 w 60"/>
              <a:gd name="T7" fmla="*/ 179 h 180"/>
            </a:gdLst>
            <a:ahLst/>
            <a:cxnLst>
              <a:cxn ang="0">
                <a:pos x="T0" y="T1"/>
              </a:cxn>
              <a:cxn ang="0">
                <a:pos x="T2" y="T3"/>
              </a:cxn>
              <a:cxn ang="0">
                <a:pos x="T4" y="T5"/>
              </a:cxn>
              <a:cxn ang="0">
                <a:pos x="T6" y="T7"/>
              </a:cxn>
            </a:cxnLst>
            <a:rect l="0" t="0" r="r" b="b"/>
            <a:pathLst>
              <a:path w="60" h="180">
                <a:moveTo>
                  <a:pt x="0" y="0"/>
                </a:moveTo>
                <a:lnTo>
                  <a:pt x="59" y="0"/>
                </a:lnTo>
                <a:lnTo>
                  <a:pt x="59" y="179"/>
                </a:lnTo>
                <a:lnTo>
                  <a:pt x="0" y="17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56" name="Freeform 536"/>
          <p:cNvSpPr>
            <a:spLocks noChangeArrowheads="1"/>
          </p:cNvSpPr>
          <p:nvPr/>
        </p:nvSpPr>
        <p:spPr bwMode="auto">
          <a:xfrm>
            <a:off x="12032850" y="8497729"/>
            <a:ext cx="500998" cy="158210"/>
          </a:xfrm>
          <a:custGeom>
            <a:avLst/>
            <a:gdLst>
              <a:gd name="T0" fmla="*/ 754 w 755"/>
              <a:gd name="T1" fmla="*/ 239 h 240"/>
              <a:gd name="T2" fmla="*/ 0 w 755"/>
              <a:gd name="T3" fmla="*/ 239 h 240"/>
              <a:gd name="T4" fmla="*/ 0 w 755"/>
              <a:gd name="T5" fmla="*/ 0 h 240"/>
              <a:gd name="T6" fmla="*/ 754 w 755"/>
              <a:gd name="T7" fmla="*/ 0 h 240"/>
              <a:gd name="T8" fmla="*/ 754 w 755"/>
              <a:gd name="T9" fmla="*/ 239 h 240"/>
            </a:gdLst>
            <a:ahLst/>
            <a:cxnLst>
              <a:cxn ang="0">
                <a:pos x="T0" y="T1"/>
              </a:cxn>
              <a:cxn ang="0">
                <a:pos x="T2" y="T3"/>
              </a:cxn>
              <a:cxn ang="0">
                <a:pos x="T4" y="T5"/>
              </a:cxn>
              <a:cxn ang="0">
                <a:pos x="T6" y="T7"/>
              </a:cxn>
              <a:cxn ang="0">
                <a:pos x="T8" y="T9"/>
              </a:cxn>
            </a:cxnLst>
            <a:rect l="0" t="0" r="r" b="b"/>
            <a:pathLst>
              <a:path w="755" h="240">
                <a:moveTo>
                  <a:pt x="754" y="239"/>
                </a:moveTo>
                <a:lnTo>
                  <a:pt x="0" y="239"/>
                </a:lnTo>
                <a:lnTo>
                  <a:pt x="0" y="0"/>
                </a:lnTo>
                <a:lnTo>
                  <a:pt x="754" y="0"/>
                </a:lnTo>
                <a:lnTo>
                  <a:pt x="754" y="23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57" name="Freeform 537"/>
          <p:cNvSpPr>
            <a:spLocks noChangeArrowheads="1"/>
          </p:cNvSpPr>
          <p:nvPr/>
        </p:nvSpPr>
        <p:spPr bwMode="auto">
          <a:xfrm>
            <a:off x="13266302" y="8459642"/>
            <a:ext cx="580105" cy="240246"/>
          </a:xfrm>
          <a:custGeom>
            <a:avLst/>
            <a:gdLst>
              <a:gd name="T0" fmla="*/ 0 w 874"/>
              <a:gd name="T1" fmla="*/ 0 h 360"/>
              <a:gd name="T2" fmla="*/ 0 w 874"/>
              <a:gd name="T3" fmla="*/ 359 h 360"/>
              <a:gd name="T4" fmla="*/ 873 w 874"/>
              <a:gd name="T5" fmla="*/ 359 h 360"/>
              <a:gd name="T6" fmla="*/ 873 w 874"/>
              <a:gd name="T7" fmla="*/ 0 h 360"/>
              <a:gd name="T8" fmla="*/ 0 w 874"/>
              <a:gd name="T9" fmla="*/ 0 h 360"/>
            </a:gdLst>
            <a:ahLst/>
            <a:cxnLst>
              <a:cxn ang="0">
                <a:pos x="T0" y="T1"/>
              </a:cxn>
              <a:cxn ang="0">
                <a:pos x="T2" y="T3"/>
              </a:cxn>
              <a:cxn ang="0">
                <a:pos x="T4" y="T5"/>
              </a:cxn>
              <a:cxn ang="0">
                <a:pos x="T6" y="T7"/>
              </a:cxn>
              <a:cxn ang="0">
                <a:pos x="T8" y="T9"/>
              </a:cxn>
            </a:cxnLst>
            <a:rect l="0" t="0" r="r" b="b"/>
            <a:pathLst>
              <a:path w="874" h="360">
                <a:moveTo>
                  <a:pt x="0" y="0"/>
                </a:moveTo>
                <a:lnTo>
                  <a:pt x="0" y="359"/>
                </a:lnTo>
                <a:lnTo>
                  <a:pt x="873" y="359"/>
                </a:lnTo>
                <a:lnTo>
                  <a:pt x="873"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58" name="Freeform 538"/>
          <p:cNvSpPr>
            <a:spLocks noChangeArrowheads="1"/>
          </p:cNvSpPr>
          <p:nvPr/>
        </p:nvSpPr>
        <p:spPr bwMode="auto">
          <a:xfrm>
            <a:off x="13846407" y="8518238"/>
            <a:ext cx="41018" cy="120122"/>
          </a:xfrm>
          <a:custGeom>
            <a:avLst/>
            <a:gdLst>
              <a:gd name="T0" fmla="*/ 0 w 61"/>
              <a:gd name="T1" fmla="*/ 0 h 180"/>
              <a:gd name="T2" fmla="*/ 60 w 61"/>
              <a:gd name="T3" fmla="*/ 0 h 180"/>
              <a:gd name="T4" fmla="*/ 60 w 61"/>
              <a:gd name="T5" fmla="*/ 179 h 180"/>
              <a:gd name="T6" fmla="*/ 0 w 61"/>
              <a:gd name="T7" fmla="*/ 179 h 180"/>
            </a:gdLst>
            <a:ahLst/>
            <a:cxnLst>
              <a:cxn ang="0">
                <a:pos x="T0" y="T1"/>
              </a:cxn>
              <a:cxn ang="0">
                <a:pos x="T2" y="T3"/>
              </a:cxn>
              <a:cxn ang="0">
                <a:pos x="T4" y="T5"/>
              </a:cxn>
              <a:cxn ang="0">
                <a:pos x="T6" y="T7"/>
              </a:cxn>
            </a:cxnLst>
            <a:rect l="0" t="0" r="r" b="b"/>
            <a:pathLst>
              <a:path w="61" h="180">
                <a:moveTo>
                  <a:pt x="0" y="0"/>
                </a:moveTo>
                <a:lnTo>
                  <a:pt x="60" y="0"/>
                </a:lnTo>
                <a:lnTo>
                  <a:pt x="60" y="179"/>
                </a:lnTo>
                <a:lnTo>
                  <a:pt x="0" y="17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59" name="Freeform 539"/>
          <p:cNvSpPr>
            <a:spLocks noChangeArrowheads="1"/>
          </p:cNvSpPr>
          <p:nvPr/>
        </p:nvSpPr>
        <p:spPr bwMode="auto">
          <a:xfrm>
            <a:off x="13310251" y="8497729"/>
            <a:ext cx="495140" cy="158210"/>
          </a:xfrm>
          <a:custGeom>
            <a:avLst/>
            <a:gdLst>
              <a:gd name="T0" fmla="*/ 746 w 747"/>
              <a:gd name="T1" fmla="*/ 239 h 240"/>
              <a:gd name="T2" fmla="*/ 0 w 747"/>
              <a:gd name="T3" fmla="*/ 239 h 240"/>
              <a:gd name="T4" fmla="*/ 0 w 747"/>
              <a:gd name="T5" fmla="*/ 0 h 240"/>
              <a:gd name="T6" fmla="*/ 746 w 747"/>
              <a:gd name="T7" fmla="*/ 0 h 240"/>
              <a:gd name="T8" fmla="*/ 746 w 747"/>
              <a:gd name="T9" fmla="*/ 239 h 240"/>
            </a:gdLst>
            <a:ahLst/>
            <a:cxnLst>
              <a:cxn ang="0">
                <a:pos x="T0" y="T1"/>
              </a:cxn>
              <a:cxn ang="0">
                <a:pos x="T2" y="T3"/>
              </a:cxn>
              <a:cxn ang="0">
                <a:pos x="T4" y="T5"/>
              </a:cxn>
              <a:cxn ang="0">
                <a:pos x="T6" y="T7"/>
              </a:cxn>
              <a:cxn ang="0">
                <a:pos x="T8" y="T9"/>
              </a:cxn>
            </a:cxnLst>
            <a:rect l="0" t="0" r="r" b="b"/>
            <a:pathLst>
              <a:path w="747" h="240">
                <a:moveTo>
                  <a:pt x="746" y="239"/>
                </a:moveTo>
                <a:lnTo>
                  <a:pt x="0" y="239"/>
                </a:lnTo>
                <a:lnTo>
                  <a:pt x="0" y="0"/>
                </a:lnTo>
                <a:lnTo>
                  <a:pt x="746" y="0"/>
                </a:lnTo>
                <a:lnTo>
                  <a:pt x="746" y="23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60" name="Freeform 540"/>
          <p:cNvSpPr>
            <a:spLocks noChangeArrowheads="1"/>
          </p:cNvSpPr>
          <p:nvPr/>
        </p:nvSpPr>
        <p:spPr bwMode="auto">
          <a:xfrm>
            <a:off x="13480181" y="8547537"/>
            <a:ext cx="140631" cy="61526"/>
          </a:xfrm>
          <a:custGeom>
            <a:avLst/>
            <a:gdLst>
              <a:gd name="T0" fmla="*/ 0 w 210"/>
              <a:gd name="T1" fmla="*/ 45 h 91"/>
              <a:gd name="T2" fmla="*/ 104 w 210"/>
              <a:gd name="T3" fmla="*/ 0 h 91"/>
              <a:gd name="T4" fmla="*/ 104 w 210"/>
              <a:gd name="T5" fmla="*/ 90 h 91"/>
              <a:gd name="T6" fmla="*/ 209 w 210"/>
              <a:gd name="T7" fmla="*/ 45 h 91"/>
            </a:gdLst>
            <a:ahLst/>
            <a:cxnLst>
              <a:cxn ang="0">
                <a:pos x="T0" y="T1"/>
              </a:cxn>
              <a:cxn ang="0">
                <a:pos x="T2" y="T3"/>
              </a:cxn>
              <a:cxn ang="0">
                <a:pos x="T4" y="T5"/>
              </a:cxn>
              <a:cxn ang="0">
                <a:pos x="T6" y="T7"/>
              </a:cxn>
            </a:cxnLst>
            <a:rect l="0" t="0" r="r" b="b"/>
            <a:pathLst>
              <a:path w="210" h="91">
                <a:moveTo>
                  <a:pt x="0" y="45"/>
                </a:moveTo>
                <a:lnTo>
                  <a:pt x="104" y="0"/>
                </a:lnTo>
                <a:lnTo>
                  <a:pt x="104" y="90"/>
                </a:lnTo>
                <a:lnTo>
                  <a:pt x="209" y="4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61" name="Freeform 541"/>
          <p:cNvSpPr>
            <a:spLocks noChangeArrowheads="1"/>
          </p:cNvSpPr>
          <p:nvPr/>
        </p:nvSpPr>
        <p:spPr bwMode="auto">
          <a:xfrm>
            <a:off x="9407729" y="9505587"/>
            <a:ext cx="679718" cy="679718"/>
          </a:xfrm>
          <a:custGeom>
            <a:avLst/>
            <a:gdLst>
              <a:gd name="T0" fmla="*/ 836 w 1024"/>
              <a:gd name="T1" fmla="*/ 179 h 1023"/>
              <a:gd name="T2" fmla="*/ 836 w 1024"/>
              <a:gd name="T3" fmla="*/ 179 h 1023"/>
              <a:gd name="T4" fmla="*/ 836 w 1024"/>
              <a:gd name="T5" fmla="*/ 836 h 1023"/>
              <a:gd name="T6" fmla="*/ 180 w 1024"/>
              <a:gd name="T7" fmla="*/ 836 h 1023"/>
              <a:gd name="T8" fmla="*/ 180 w 1024"/>
              <a:gd name="T9" fmla="*/ 179 h 1023"/>
              <a:gd name="T10" fmla="*/ 836 w 1024"/>
              <a:gd name="T11" fmla="*/ 179 h 1023"/>
            </a:gdLst>
            <a:ahLst/>
            <a:cxnLst>
              <a:cxn ang="0">
                <a:pos x="T0" y="T1"/>
              </a:cxn>
              <a:cxn ang="0">
                <a:pos x="T2" y="T3"/>
              </a:cxn>
              <a:cxn ang="0">
                <a:pos x="T4" y="T5"/>
              </a:cxn>
              <a:cxn ang="0">
                <a:pos x="T6" y="T7"/>
              </a:cxn>
              <a:cxn ang="0">
                <a:pos x="T8" y="T9"/>
              </a:cxn>
              <a:cxn ang="0">
                <a:pos x="T10" y="T11"/>
              </a:cxn>
            </a:cxnLst>
            <a:rect l="0" t="0" r="r" b="b"/>
            <a:pathLst>
              <a:path w="1024" h="1023">
                <a:moveTo>
                  <a:pt x="836" y="179"/>
                </a:moveTo>
                <a:lnTo>
                  <a:pt x="836" y="179"/>
                </a:lnTo>
                <a:cubicBezTo>
                  <a:pt x="1023" y="365"/>
                  <a:pt x="1023" y="656"/>
                  <a:pt x="836" y="836"/>
                </a:cubicBezTo>
                <a:cubicBezTo>
                  <a:pt x="657" y="1022"/>
                  <a:pt x="366" y="1022"/>
                  <a:pt x="180" y="836"/>
                </a:cubicBezTo>
                <a:cubicBezTo>
                  <a:pt x="0" y="656"/>
                  <a:pt x="0" y="365"/>
                  <a:pt x="180" y="179"/>
                </a:cubicBezTo>
                <a:cubicBezTo>
                  <a:pt x="366" y="0"/>
                  <a:pt x="657" y="0"/>
                  <a:pt x="836"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62" name="Freeform 542"/>
          <p:cNvSpPr>
            <a:spLocks noChangeArrowheads="1"/>
          </p:cNvSpPr>
          <p:nvPr/>
        </p:nvSpPr>
        <p:spPr bwMode="auto">
          <a:xfrm>
            <a:off x="9744658" y="9693096"/>
            <a:ext cx="2931" cy="219737"/>
          </a:xfrm>
          <a:custGeom>
            <a:avLst/>
            <a:gdLst>
              <a:gd name="T0" fmla="*/ 0 w 1"/>
              <a:gd name="T1" fmla="*/ 0 h 330"/>
              <a:gd name="T2" fmla="*/ 0 w 1"/>
              <a:gd name="T3" fmla="*/ 329 h 330"/>
              <a:gd name="T4" fmla="*/ 0 w 1"/>
              <a:gd name="T5" fmla="*/ 0 h 330"/>
            </a:gdLst>
            <a:ahLst/>
            <a:cxnLst>
              <a:cxn ang="0">
                <a:pos x="T0" y="T1"/>
              </a:cxn>
              <a:cxn ang="0">
                <a:pos x="T2" y="T3"/>
              </a:cxn>
              <a:cxn ang="0">
                <a:pos x="T4" y="T5"/>
              </a:cxn>
            </a:cxnLst>
            <a:rect l="0" t="0" r="r" b="b"/>
            <a:pathLst>
              <a:path w="1" h="330">
                <a:moveTo>
                  <a:pt x="0" y="0"/>
                </a:moveTo>
                <a:lnTo>
                  <a:pt x="0" y="329"/>
                </a:lnTo>
                <a:lnTo>
                  <a:pt x="0" y="0"/>
                </a:lnTo>
              </a:path>
            </a:pathLst>
          </a:custGeom>
          <a:solidFill>
            <a:srgbClr val="010101"/>
          </a:solidFill>
          <a:ln w="34290" cap="flat">
            <a:solidFill>
              <a:srgbClr val="010101"/>
            </a:solid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63" name="Line 543"/>
          <p:cNvSpPr>
            <a:spLocks noChangeShapeType="1"/>
          </p:cNvSpPr>
          <p:nvPr/>
        </p:nvSpPr>
        <p:spPr bwMode="auto">
          <a:xfrm>
            <a:off x="9744658" y="9693096"/>
            <a:ext cx="2931" cy="21973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64" name="Freeform 544"/>
          <p:cNvSpPr>
            <a:spLocks noChangeArrowheads="1"/>
          </p:cNvSpPr>
          <p:nvPr/>
        </p:nvSpPr>
        <p:spPr bwMode="auto">
          <a:xfrm>
            <a:off x="9744658" y="9950919"/>
            <a:ext cx="2931" cy="46876"/>
          </a:xfrm>
          <a:custGeom>
            <a:avLst/>
            <a:gdLst>
              <a:gd name="T0" fmla="*/ 0 w 1"/>
              <a:gd name="T1" fmla="*/ 0 h 69"/>
              <a:gd name="T2" fmla="*/ 0 w 1"/>
              <a:gd name="T3" fmla="*/ 68 h 69"/>
              <a:gd name="T4" fmla="*/ 0 w 1"/>
              <a:gd name="T5" fmla="*/ 0 h 69"/>
            </a:gdLst>
            <a:ahLst/>
            <a:cxnLst>
              <a:cxn ang="0">
                <a:pos x="T0" y="T1"/>
              </a:cxn>
              <a:cxn ang="0">
                <a:pos x="T2" y="T3"/>
              </a:cxn>
              <a:cxn ang="0">
                <a:pos x="T4" y="T5"/>
              </a:cxn>
            </a:cxnLst>
            <a:rect l="0" t="0" r="r" b="b"/>
            <a:pathLst>
              <a:path w="1" h="69">
                <a:moveTo>
                  <a:pt x="0" y="0"/>
                </a:moveTo>
                <a:lnTo>
                  <a:pt x="0" y="68"/>
                </a:lnTo>
                <a:lnTo>
                  <a:pt x="0" y="0"/>
                </a:lnTo>
              </a:path>
            </a:pathLst>
          </a:custGeom>
          <a:solidFill>
            <a:srgbClr val="010101"/>
          </a:solidFill>
          <a:ln w="34290" cap="flat">
            <a:solidFill>
              <a:srgbClr val="010101"/>
            </a:solid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65" name="Line 545"/>
          <p:cNvSpPr>
            <a:spLocks noChangeShapeType="1"/>
          </p:cNvSpPr>
          <p:nvPr/>
        </p:nvSpPr>
        <p:spPr bwMode="auto">
          <a:xfrm>
            <a:off x="9744658" y="9950921"/>
            <a:ext cx="2931" cy="4394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66" name="Freeform 546"/>
          <p:cNvSpPr>
            <a:spLocks noChangeArrowheads="1"/>
          </p:cNvSpPr>
          <p:nvPr/>
        </p:nvSpPr>
        <p:spPr bwMode="auto">
          <a:xfrm>
            <a:off x="10682200" y="9505587"/>
            <a:ext cx="679718" cy="679718"/>
          </a:xfrm>
          <a:custGeom>
            <a:avLst/>
            <a:gdLst>
              <a:gd name="T0" fmla="*/ 843 w 1023"/>
              <a:gd name="T1" fmla="*/ 179 h 1023"/>
              <a:gd name="T2" fmla="*/ 843 w 1023"/>
              <a:gd name="T3" fmla="*/ 179 h 1023"/>
              <a:gd name="T4" fmla="*/ 843 w 1023"/>
              <a:gd name="T5" fmla="*/ 836 h 1023"/>
              <a:gd name="T6" fmla="*/ 186 w 1023"/>
              <a:gd name="T7" fmla="*/ 836 h 1023"/>
              <a:gd name="T8" fmla="*/ 186 w 1023"/>
              <a:gd name="T9" fmla="*/ 179 h 1023"/>
              <a:gd name="T10" fmla="*/ 843 w 1023"/>
              <a:gd name="T11" fmla="*/ 179 h 1023"/>
            </a:gdLst>
            <a:ahLst/>
            <a:cxnLst>
              <a:cxn ang="0">
                <a:pos x="T0" y="T1"/>
              </a:cxn>
              <a:cxn ang="0">
                <a:pos x="T2" y="T3"/>
              </a:cxn>
              <a:cxn ang="0">
                <a:pos x="T4" y="T5"/>
              </a:cxn>
              <a:cxn ang="0">
                <a:pos x="T6" y="T7"/>
              </a:cxn>
              <a:cxn ang="0">
                <a:pos x="T8" y="T9"/>
              </a:cxn>
              <a:cxn ang="0">
                <a:pos x="T10" y="T11"/>
              </a:cxn>
            </a:cxnLst>
            <a:rect l="0" t="0" r="r" b="b"/>
            <a:pathLst>
              <a:path w="1023" h="1023">
                <a:moveTo>
                  <a:pt x="843" y="179"/>
                </a:moveTo>
                <a:lnTo>
                  <a:pt x="843" y="179"/>
                </a:lnTo>
                <a:cubicBezTo>
                  <a:pt x="1022" y="365"/>
                  <a:pt x="1022" y="656"/>
                  <a:pt x="843" y="836"/>
                </a:cubicBezTo>
                <a:cubicBezTo>
                  <a:pt x="664" y="1022"/>
                  <a:pt x="365" y="1022"/>
                  <a:pt x="186" y="836"/>
                </a:cubicBezTo>
                <a:cubicBezTo>
                  <a:pt x="0" y="656"/>
                  <a:pt x="0" y="365"/>
                  <a:pt x="186" y="179"/>
                </a:cubicBezTo>
                <a:cubicBezTo>
                  <a:pt x="365" y="0"/>
                  <a:pt x="664" y="0"/>
                  <a:pt x="843"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67" name="Freeform 547"/>
          <p:cNvSpPr>
            <a:spLocks noChangeArrowheads="1"/>
          </p:cNvSpPr>
          <p:nvPr/>
        </p:nvSpPr>
        <p:spPr bwMode="auto">
          <a:xfrm>
            <a:off x="11004481" y="9950919"/>
            <a:ext cx="2931" cy="46876"/>
          </a:xfrm>
          <a:custGeom>
            <a:avLst/>
            <a:gdLst>
              <a:gd name="T0" fmla="*/ 0 w 1"/>
              <a:gd name="T1" fmla="*/ 0 h 69"/>
              <a:gd name="T2" fmla="*/ 0 w 1"/>
              <a:gd name="T3" fmla="*/ 68 h 69"/>
              <a:gd name="T4" fmla="*/ 0 w 1"/>
              <a:gd name="T5" fmla="*/ 0 h 69"/>
            </a:gdLst>
            <a:ahLst/>
            <a:cxnLst>
              <a:cxn ang="0">
                <a:pos x="T0" y="T1"/>
              </a:cxn>
              <a:cxn ang="0">
                <a:pos x="T2" y="T3"/>
              </a:cxn>
              <a:cxn ang="0">
                <a:pos x="T4" y="T5"/>
              </a:cxn>
            </a:cxnLst>
            <a:rect l="0" t="0" r="r" b="b"/>
            <a:pathLst>
              <a:path w="1" h="69">
                <a:moveTo>
                  <a:pt x="0" y="0"/>
                </a:moveTo>
                <a:lnTo>
                  <a:pt x="0" y="68"/>
                </a:lnTo>
                <a:lnTo>
                  <a:pt x="0" y="0"/>
                </a:lnTo>
              </a:path>
            </a:pathLst>
          </a:custGeom>
          <a:solidFill>
            <a:srgbClr val="010101"/>
          </a:solidFill>
          <a:ln w="34290" cap="flat">
            <a:solidFill>
              <a:srgbClr val="010101"/>
            </a:solid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68" name="Line 548"/>
          <p:cNvSpPr>
            <a:spLocks noChangeShapeType="1"/>
          </p:cNvSpPr>
          <p:nvPr/>
        </p:nvSpPr>
        <p:spPr bwMode="auto">
          <a:xfrm>
            <a:off x="11004481" y="9950921"/>
            <a:ext cx="2931" cy="4394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69" name="Freeform 549"/>
          <p:cNvSpPr>
            <a:spLocks noChangeArrowheads="1"/>
          </p:cNvSpPr>
          <p:nvPr/>
        </p:nvSpPr>
        <p:spPr bwMode="auto">
          <a:xfrm>
            <a:off x="10945887" y="9684307"/>
            <a:ext cx="158210" cy="228526"/>
          </a:xfrm>
          <a:custGeom>
            <a:avLst/>
            <a:gdLst>
              <a:gd name="T0" fmla="*/ 0 w 240"/>
              <a:gd name="T1" fmla="*/ 75 h 345"/>
              <a:gd name="T2" fmla="*/ 0 w 240"/>
              <a:gd name="T3" fmla="*/ 75 h 345"/>
              <a:gd name="T4" fmla="*/ 120 w 240"/>
              <a:gd name="T5" fmla="*/ 0 h 345"/>
              <a:gd name="T6" fmla="*/ 239 w 240"/>
              <a:gd name="T7" fmla="*/ 105 h 345"/>
              <a:gd name="T8" fmla="*/ 150 w 240"/>
              <a:gd name="T9" fmla="*/ 209 h 345"/>
              <a:gd name="T10" fmla="*/ 90 w 240"/>
              <a:gd name="T11" fmla="*/ 329 h 345"/>
              <a:gd name="T12" fmla="*/ 90 w 240"/>
              <a:gd name="T13" fmla="*/ 344 h 345"/>
            </a:gdLst>
            <a:ahLst/>
            <a:cxnLst>
              <a:cxn ang="0">
                <a:pos x="T0" y="T1"/>
              </a:cxn>
              <a:cxn ang="0">
                <a:pos x="T2" y="T3"/>
              </a:cxn>
              <a:cxn ang="0">
                <a:pos x="T4" y="T5"/>
              </a:cxn>
              <a:cxn ang="0">
                <a:pos x="T6" y="T7"/>
              </a:cxn>
              <a:cxn ang="0">
                <a:pos x="T8" y="T9"/>
              </a:cxn>
              <a:cxn ang="0">
                <a:pos x="T10" y="T11"/>
              </a:cxn>
              <a:cxn ang="0">
                <a:pos x="T12" y="T13"/>
              </a:cxn>
            </a:cxnLst>
            <a:rect l="0" t="0" r="r" b="b"/>
            <a:pathLst>
              <a:path w="240" h="345">
                <a:moveTo>
                  <a:pt x="0" y="75"/>
                </a:moveTo>
                <a:lnTo>
                  <a:pt x="0" y="75"/>
                </a:lnTo>
                <a:cubicBezTo>
                  <a:pt x="0" y="30"/>
                  <a:pt x="30" y="0"/>
                  <a:pt x="120" y="0"/>
                </a:cubicBezTo>
                <a:cubicBezTo>
                  <a:pt x="194" y="0"/>
                  <a:pt x="239" y="45"/>
                  <a:pt x="239" y="105"/>
                </a:cubicBezTo>
                <a:cubicBezTo>
                  <a:pt x="239" y="164"/>
                  <a:pt x="150" y="209"/>
                  <a:pt x="150" y="209"/>
                </a:cubicBezTo>
                <a:cubicBezTo>
                  <a:pt x="150" y="209"/>
                  <a:pt x="90" y="239"/>
                  <a:pt x="90" y="329"/>
                </a:cubicBezTo>
                <a:cubicBezTo>
                  <a:pt x="90" y="344"/>
                  <a:pt x="90" y="344"/>
                  <a:pt x="90" y="3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70" name="Freeform 550"/>
          <p:cNvSpPr>
            <a:spLocks noChangeArrowheads="1"/>
          </p:cNvSpPr>
          <p:nvPr/>
        </p:nvSpPr>
        <p:spPr bwMode="auto">
          <a:xfrm>
            <a:off x="11962533" y="9505587"/>
            <a:ext cx="679718" cy="679718"/>
          </a:xfrm>
          <a:custGeom>
            <a:avLst/>
            <a:gdLst>
              <a:gd name="T0" fmla="*/ 836 w 1024"/>
              <a:gd name="T1" fmla="*/ 179 h 1023"/>
              <a:gd name="T2" fmla="*/ 836 w 1024"/>
              <a:gd name="T3" fmla="*/ 179 h 1023"/>
              <a:gd name="T4" fmla="*/ 836 w 1024"/>
              <a:gd name="T5" fmla="*/ 836 h 1023"/>
              <a:gd name="T6" fmla="*/ 180 w 1024"/>
              <a:gd name="T7" fmla="*/ 836 h 1023"/>
              <a:gd name="T8" fmla="*/ 180 w 1024"/>
              <a:gd name="T9" fmla="*/ 179 h 1023"/>
              <a:gd name="T10" fmla="*/ 836 w 1024"/>
              <a:gd name="T11" fmla="*/ 179 h 1023"/>
            </a:gdLst>
            <a:ahLst/>
            <a:cxnLst>
              <a:cxn ang="0">
                <a:pos x="T0" y="T1"/>
              </a:cxn>
              <a:cxn ang="0">
                <a:pos x="T2" y="T3"/>
              </a:cxn>
              <a:cxn ang="0">
                <a:pos x="T4" y="T5"/>
              </a:cxn>
              <a:cxn ang="0">
                <a:pos x="T6" y="T7"/>
              </a:cxn>
              <a:cxn ang="0">
                <a:pos x="T8" y="T9"/>
              </a:cxn>
              <a:cxn ang="0">
                <a:pos x="T10" y="T11"/>
              </a:cxn>
            </a:cxnLst>
            <a:rect l="0" t="0" r="r" b="b"/>
            <a:pathLst>
              <a:path w="1024" h="1023">
                <a:moveTo>
                  <a:pt x="836" y="179"/>
                </a:moveTo>
                <a:lnTo>
                  <a:pt x="836" y="179"/>
                </a:lnTo>
                <a:cubicBezTo>
                  <a:pt x="1023" y="365"/>
                  <a:pt x="1023" y="656"/>
                  <a:pt x="836" y="836"/>
                </a:cubicBezTo>
                <a:cubicBezTo>
                  <a:pt x="657" y="1022"/>
                  <a:pt x="366" y="1022"/>
                  <a:pt x="180" y="836"/>
                </a:cubicBezTo>
                <a:cubicBezTo>
                  <a:pt x="0" y="656"/>
                  <a:pt x="0" y="365"/>
                  <a:pt x="180" y="179"/>
                </a:cubicBezTo>
                <a:cubicBezTo>
                  <a:pt x="366" y="0"/>
                  <a:pt x="657" y="0"/>
                  <a:pt x="836"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71" name="Line 551"/>
          <p:cNvSpPr>
            <a:spLocks noChangeShapeType="1"/>
          </p:cNvSpPr>
          <p:nvPr/>
        </p:nvSpPr>
        <p:spPr bwMode="auto">
          <a:xfrm>
            <a:off x="12082655" y="9625711"/>
            <a:ext cx="436545" cy="436543"/>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72" name="Freeform 552"/>
          <p:cNvSpPr>
            <a:spLocks noChangeArrowheads="1"/>
          </p:cNvSpPr>
          <p:nvPr/>
        </p:nvSpPr>
        <p:spPr bwMode="auto">
          <a:xfrm>
            <a:off x="13237004" y="9505587"/>
            <a:ext cx="679718" cy="679718"/>
          </a:xfrm>
          <a:custGeom>
            <a:avLst/>
            <a:gdLst>
              <a:gd name="T0" fmla="*/ 843 w 1024"/>
              <a:gd name="T1" fmla="*/ 179 h 1023"/>
              <a:gd name="T2" fmla="*/ 843 w 1024"/>
              <a:gd name="T3" fmla="*/ 179 h 1023"/>
              <a:gd name="T4" fmla="*/ 843 w 1024"/>
              <a:gd name="T5" fmla="*/ 836 h 1023"/>
              <a:gd name="T6" fmla="*/ 187 w 1024"/>
              <a:gd name="T7" fmla="*/ 836 h 1023"/>
              <a:gd name="T8" fmla="*/ 187 w 1024"/>
              <a:gd name="T9" fmla="*/ 179 h 1023"/>
              <a:gd name="T10" fmla="*/ 843 w 1024"/>
              <a:gd name="T11" fmla="*/ 179 h 1023"/>
            </a:gdLst>
            <a:ahLst/>
            <a:cxnLst>
              <a:cxn ang="0">
                <a:pos x="T0" y="T1"/>
              </a:cxn>
              <a:cxn ang="0">
                <a:pos x="T2" y="T3"/>
              </a:cxn>
              <a:cxn ang="0">
                <a:pos x="T4" y="T5"/>
              </a:cxn>
              <a:cxn ang="0">
                <a:pos x="T6" y="T7"/>
              </a:cxn>
              <a:cxn ang="0">
                <a:pos x="T8" y="T9"/>
              </a:cxn>
              <a:cxn ang="0">
                <a:pos x="T10" y="T11"/>
              </a:cxn>
            </a:cxnLst>
            <a:rect l="0" t="0" r="r" b="b"/>
            <a:pathLst>
              <a:path w="1024" h="1023">
                <a:moveTo>
                  <a:pt x="843" y="179"/>
                </a:moveTo>
                <a:lnTo>
                  <a:pt x="843" y="179"/>
                </a:lnTo>
                <a:cubicBezTo>
                  <a:pt x="1023" y="365"/>
                  <a:pt x="1023" y="656"/>
                  <a:pt x="843" y="836"/>
                </a:cubicBezTo>
                <a:cubicBezTo>
                  <a:pt x="664" y="1022"/>
                  <a:pt x="366" y="1022"/>
                  <a:pt x="187" y="836"/>
                </a:cubicBezTo>
                <a:cubicBezTo>
                  <a:pt x="0" y="656"/>
                  <a:pt x="0" y="365"/>
                  <a:pt x="187" y="179"/>
                </a:cubicBezTo>
                <a:cubicBezTo>
                  <a:pt x="366" y="0"/>
                  <a:pt x="664" y="0"/>
                  <a:pt x="843"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73" name="Freeform 553"/>
          <p:cNvSpPr>
            <a:spLocks noChangeArrowheads="1"/>
          </p:cNvSpPr>
          <p:nvPr/>
        </p:nvSpPr>
        <p:spPr bwMode="auto">
          <a:xfrm>
            <a:off x="13579794" y="9772200"/>
            <a:ext cx="2929" cy="222666"/>
          </a:xfrm>
          <a:custGeom>
            <a:avLst/>
            <a:gdLst>
              <a:gd name="T0" fmla="*/ 0 w 1"/>
              <a:gd name="T1" fmla="*/ 336 h 337"/>
              <a:gd name="T2" fmla="*/ 0 w 1"/>
              <a:gd name="T3" fmla="*/ 0 h 337"/>
              <a:gd name="T4" fmla="*/ 0 w 1"/>
              <a:gd name="T5" fmla="*/ 336 h 337"/>
            </a:gdLst>
            <a:ahLst/>
            <a:cxnLst>
              <a:cxn ang="0">
                <a:pos x="T0" y="T1"/>
              </a:cxn>
              <a:cxn ang="0">
                <a:pos x="T2" y="T3"/>
              </a:cxn>
              <a:cxn ang="0">
                <a:pos x="T4" y="T5"/>
              </a:cxn>
            </a:cxnLst>
            <a:rect l="0" t="0" r="r" b="b"/>
            <a:pathLst>
              <a:path w="1" h="337">
                <a:moveTo>
                  <a:pt x="0" y="336"/>
                </a:moveTo>
                <a:lnTo>
                  <a:pt x="0" y="0"/>
                </a:lnTo>
                <a:lnTo>
                  <a:pt x="0" y="336"/>
                </a:lnTo>
              </a:path>
            </a:pathLst>
          </a:custGeom>
          <a:solidFill>
            <a:srgbClr val="010101"/>
          </a:solidFill>
          <a:ln w="34290" cap="flat">
            <a:solidFill>
              <a:srgbClr val="010101"/>
            </a:solid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74" name="Line 554"/>
          <p:cNvSpPr>
            <a:spLocks noChangeShapeType="1"/>
          </p:cNvSpPr>
          <p:nvPr/>
        </p:nvSpPr>
        <p:spPr bwMode="auto">
          <a:xfrm flipV="1">
            <a:off x="13579794" y="9772202"/>
            <a:ext cx="2929" cy="22852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75" name="Freeform 555"/>
          <p:cNvSpPr>
            <a:spLocks noChangeArrowheads="1"/>
          </p:cNvSpPr>
          <p:nvPr/>
        </p:nvSpPr>
        <p:spPr bwMode="auto">
          <a:xfrm>
            <a:off x="13579794" y="9693094"/>
            <a:ext cx="2929" cy="41018"/>
          </a:xfrm>
          <a:custGeom>
            <a:avLst/>
            <a:gdLst>
              <a:gd name="T0" fmla="*/ 0 w 1"/>
              <a:gd name="T1" fmla="*/ 60 h 61"/>
              <a:gd name="T2" fmla="*/ 0 w 1"/>
              <a:gd name="T3" fmla="*/ 0 h 61"/>
              <a:gd name="T4" fmla="*/ 0 w 1"/>
              <a:gd name="T5" fmla="*/ 60 h 61"/>
            </a:gdLst>
            <a:ahLst/>
            <a:cxnLst>
              <a:cxn ang="0">
                <a:pos x="T0" y="T1"/>
              </a:cxn>
              <a:cxn ang="0">
                <a:pos x="T2" y="T3"/>
              </a:cxn>
              <a:cxn ang="0">
                <a:pos x="T4" y="T5"/>
              </a:cxn>
            </a:cxnLst>
            <a:rect l="0" t="0" r="r" b="b"/>
            <a:pathLst>
              <a:path w="1" h="61">
                <a:moveTo>
                  <a:pt x="0" y="60"/>
                </a:moveTo>
                <a:lnTo>
                  <a:pt x="0" y="0"/>
                </a:lnTo>
                <a:lnTo>
                  <a:pt x="0" y="60"/>
                </a:lnTo>
              </a:path>
            </a:pathLst>
          </a:custGeom>
          <a:solidFill>
            <a:srgbClr val="010101"/>
          </a:solidFill>
          <a:ln w="34290" cap="flat">
            <a:solidFill>
              <a:srgbClr val="010101"/>
            </a:solid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76" name="Line 556"/>
          <p:cNvSpPr>
            <a:spLocks noChangeShapeType="1"/>
          </p:cNvSpPr>
          <p:nvPr/>
        </p:nvSpPr>
        <p:spPr bwMode="auto">
          <a:xfrm flipV="1">
            <a:off x="13579794" y="9690165"/>
            <a:ext cx="2929" cy="468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nvGrpSpPr>
          <p:cNvPr id="3" name="Group 2"/>
          <p:cNvGrpSpPr/>
          <p:nvPr/>
        </p:nvGrpSpPr>
        <p:grpSpPr>
          <a:xfrm>
            <a:off x="1825356" y="10812285"/>
            <a:ext cx="530297" cy="615266"/>
            <a:chOff x="1825356" y="10812285"/>
            <a:chExt cx="530297" cy="615266"/>
          </a:xfrm>
        </p:grpSpPr>
        <p:sp>
          <p:nvSpPr>
            <p:cNvPr id="5677" name="Line 557"/>
            <p:cNvSpPr>
              <a:spLocks noChangeShapeType="1"/>
            </p:cNvSpPr>
            <p:nvPr/>
          </p:nvSpPr>
          <p:spPr bwMode="auto">
            <a:xfrm>
              <a:off x="2083180" y="10932411"/>
              <a:ext cx="2929" cy="49514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78" name="Freeform 558"/>
            <p:cNvSpPr>
              <a:spLocks noChangeArrowheads="1"/>
            </p:cNvSpPr>
            <p:nvPr/>
          </p:nvSpPr>
          <p:spPr bwMode="auto">
            <a:xfrm>
              <a:off x="1825356" y="11269339"/>
              <a:ext cx="128911" cy="99613"/>
            </a:xfrm>
            <a:custGeom>
              <a:avLst/>
              <a:gdLst>
                <a:gd name="T0" fmla="*/ 194 w 195"/>
                <a:gd name="T1" fmla="*/ 45 h 150"/>
                <a:gd name="T2" fmla="*/ 45 w 195"/>
                <a:gd name="T3" fmla="*/ 0 h 150"/>
                <a:gd name="T4" fmla="*/ 0 w 195"/>
                <a:gd name="T5" fmla="*/ 149 h 150"/>
              </a:gdLst>
              <a:ahLst/>
              <a:cxnLst>
                <a:cxn ang="0">
                  <a:pos x="T0" y="T1"/>
                </a:cxn>
                <a:cxn ang="0">
                  <a:pos x="T2" y="T3"/>
                </a:cxn>
                <a:cxn ang="0">
                  <a:pos x="T4" y="T5"/>
                </a:cxn>
              </a:cxnLst>
              <a:rect l="0" t="0" r="r" b="b"/>
              <a:pathLst>
                <a:path w="195" h="150">
                  <a:moveTo>
                    <a:pt x="194" y="45"/>
                  </a:moveTo>
                  <a:lnTo>
                    <a:pt x="45" y="0"/>
                  </a:lnTo>
                  <a:lnTo>
                    <a:pt x="0"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79" name="Freeform 559"/>
            <p:cNvSpPr>
              <a:spLocks noChangeArrowheads="1"/>
            </p:cNvSpPr>
            <p:nvPr/>
          </p:nvSpPr>
          <p:spPr bwMode="auto">
            <a:xfrm>
              <a:off x="2212093" y="11269339"/>
              <a:ext cx="143560" cy="99613"/>
            </a:xfrm>
            <a:custGeom>
              <a:avLst/>
              <a:gdLst>
                <a:gd name="T0" fmla="*/ 0 w 218"/>
                <a:gd name="T1" fmla="*/ 45 h 150"/>
                <a:gd name="T2" fmla="*/ 157 w 218"/>
                <a:gd name="T3" fmla="*/ 0 h 150"/>
                <a:gd name="T4" fmla="*/ 217 w 218"/>
                <a:gd name="T5" fmla="*/ 149 h 150"/>
              </a:gdLst>
              <a:ahLst/>
              <a:cxnLst>
                <a:cxn ang="0">
                  <a:pos x="T0" y="T1"/>
                </a:cxn>
                <a:cxn ang="0">
                  <a:pos x="T2" y="T3"/>
                </a:cxn>
                <a:cxn ang="0">
                  <a:pos x="T4" y="T5"/>
                </a:cxn>
              </a:cxnLst>
              <a:rect l="0" t="0" r="r" b="b"/>
              <a:pathLst>
                <a:path w="218" h="150">
                  <a:moveTo>
                    <a:pt x="0" y="45"/>
                  </a:moveTo>
                  <a:lnTo>
                    <a:pt x="157" y="0"/>
                  </a:lnTo>
                  <a:lnTo>
                    <a:pt x="217" y="14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80" name="Freeform 560"/>
            <p:cNvSpPr>
              <a:spLocks noChangeArrowheads="1"/>
            </p:cNvSpPr>
            <p:nvPr/>
          </p:nvSpPr>
          <p:spPr bwMode="auto">
            <a:xfrm>
              <a:off x="1854654" y="11269339"/>
              <a:ext cx="457052" cy="158210"/>
            </a:xfrm>
            <a:custGeom>
              <a:avLst/>
              <a:gdLst>
                <a:gd name="T0" fmla="*/ 687 w 688"/>
                <a:gd name="T1" fmla="*/ 0 h 240"/>
                <a:gd name="T2" fmla="*/ 687 w 688"/>
                <a:gd name="T3" fmla="*/ 0 h 240"/>
                <a:gd name="T4" fmla="*/ 343 w 688"/>
                <a:gd name="T5" fmla="*/ 239 h 240"/>
                <a:gd name="T6" fmla="*/ 0 w 688"/>
                <a:gd name="T7" fmla="*/ 0 h 240"/>
              </a:gdLst>
              <a:ahLst/>
              <a:cxnLst>
                <a:cxn ang="0">
                  <a:pos x="T0" y="T1"/>
                </a:cxn>
                <a:cxn ang="0">
                  <a:pos x="T2" y="T3"/>
                </a:cxn>
                <a:cxn ang="0">
                  <a:pos x="T4" y="T5"/>
                </a:cxn>
                <a:cxn ang="0">
                  <a:pos x="T6" y="T7"/>
                </a:cxn>
              </a:cxnLst>
              <a:rect l="0" t="0" r="r" b="b"/>
              <a:pathLst>
                <a:path w="688" h="240">
                  <a:moveTo>
                    <a:pt x="687" y="0"/>
                  </a:moveTo>
                  <a:lnTo>
                    <a:pt x="687" y="0"/>
                  </a:lnTo>
                  <a:cubicBezTo>
                    <a:pt x="642" y="142"/>
                    <a:pt x="507" y="239"/>
                    <a:pt x="343" y="239"/>
                  </a:cubicBezTo>
                  <a:cubicBezTo>
                    <a:pt x="186" y="239"/>
                    <a:pt x="52" y="142"/>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81" name="Line 561"/>
            <p:cNvSpPr>
              <a:spLocks noChangeShapeType="1"/>
            </p:cNvSpPr>
            <p:nvPr/>
          </p:nvSpPr>
          <p:spPr bwMode="auto">
            <a:xfrm>
              <a:off x="1995285" y="10973427"/>
              <a:ext cx="178719"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82" name="Freeform 562"/>
            <p:cNvSpPr>
              <a:spLocks noChangeArrowheads="1"/>
            </p:cNvSpPr>
            <p:nvPr/>
          </p:nvSpPr>
          <p:spPr bwMode="auto">
            <a:xfrm>
              <a:off x="2024584" y="10812285"/>
              <a:ext cx="120122" cy="120124"/>
            </a:xfrm>
            <a:custGeom>
              <a:avLst/>
              <a:gdLst>
                <a:gd name="T0" fmla="*/ 179 w 180"/>
                <a:gd name="T1" fmla="*/ 90 h 180"/>
                <a:gd name="T2" fmla="*/ 179 w 180"/>
                <a:gd name="T3" fmla="*/ 90 h 180"/>
                <a:gd name="T4" fmla="*/ 89 w 180"/>
                <a:gd name="T5" fmla="*/ 179 h 180"/>
                <a:gd name="T6" fmla="*/ 0 w 180"/>
                <a:gd name="T7" fmla="*/ 90 h 180"/>
                <a:gd name="T8" fmla="*/ 89 w 180"/>
                <a:gd name="T9" fmla="*/ 0 h 180"/>
                <a:gd name="T10" fmla="*/ 179 w 180"/>
                <a:gd name="T11" fmla="*/ 90 h 180"/>
              </a:gdLst>
              <a:ahLst/>
              <a:cxnLst>
                <a:cxn ang="0">
                  <a:pos x="T0" y="T1"/>
                </a:cxn>
                <a:cxn ang="0">
                  <a:pos x="T2" y="T3"/>
                </a:cxn>
                <a:cxn ang="0">
                  <a:pos x="T4" y="T5"/>
                </a:cxn>
                <a:cxn ang="0">
                  <a:pos x="T6" y="T7"/>
                </a:cxn>
                <a:cxn ang="0">
                  <a:pos x="T8" y="T9"/>
                </a:cxn>
                <a:cxn ang="0">
                  <a:pos x="T10" y="T11"/>
                </a:cxn>
              </a:cxnLst>
              <a:rect l="0" t="0" r="r" b="b"/>
              <a:pathLst>
                <a:path w="180" h="180">
                  <a:moveTo>
                    <a:pt x="179" y="90"/>
                  </a:moveTo>
                  <a:lnTo>
                    <a:pt x="179" y="90"/>
                  </a:lnTo>
                  <a:cubicBezTo>
                    <a:pt x="179" y="134"/>
                    <a:pt x="141" y="179"/>
                    <a:pt x="89" y="179"/>
                  </a:cubicBezTo>
                  <a:cubicBezTo>
                    <a:pt x="44" y="179"/>
                    <a:pt x="0" y="134"/>
                    <a:pt x="0" y="90"/>
                  </a:cubicBezTo>
                  <a:cubicBezTo>
                    <a:pt x="0" y="38"/>
                    <a:pt x="44" y="0"/>
                    <a:pt x="89" y="0"/>
                  </a:cubicBezTo>
                  <a:cubicBezTo>
                    <a:pt x="141" y="0"/>
                    <a:pt x="179" y="38"/>
                    <a:pt x="179"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grpSp>
        <p:nvGrpSpPr>
          <p:cNvPr id="30" name="Group 29"/>
          <p:cNvGrpSpPr/>
          <p:nvPr/>
        </p:nvGrpSpPr>
        <p:grpSpPr>
          <a:xfrm>
            <a:off x="3050019" y="10809357"/>
            <a:ext cx="621124" cy="621123"/>
            <a:chOff x="3050019" y="10809357"/>
            <a:chExt cx="621124" cy="621123"/>
          </a:xfrm>
        </p:grpSpPr>
        <p:sp>
          <p:nvSpPr>
            <p:cNvPr id="5683" name="Freeform 563"/>
            <p:cNvSpPr>
              <a:spLocks noChangeArrowheads="1"/>
            </p:cNvSpPr>
            <p:nvPr/>
          </p:nvSpPr>
          <p:spPr bwMode="auto">
            <a:xfrm>
              <a:off x="3050021" y="10812287"/>
              <a:ext cx="621122" cy="615262"/>
            </a:xfrm>
            <a:custGeom>
              <a:avLst/>
              <a:gdLst>
                <a:gd name="T0" fmla="*/ 933 w 934"/>
                <a:gd name="T1" fmla="*/ 463 h 927"/>
                <a:gd name="T2" fmla="*/ 933 w 934"/>
                <a:gd name="T3" fmla="*/ 463 h 927"/>
                <a:gd name="T4" fmla="*/ 470 w 934"/>
                <a:gd name="T5" fmla="*/ 926 h 927"/>
                <a:gd name="T6" fmla="*/ 0 w 934"/>
                <a:gd name="T7" fmla="*/ 463 h 927"/>
                <a:gd name="T8" fmla="*/ 470 w 934"/>
                <a:gd name="T9" fmla="*/ 0 h 927"/>
                <a:gd name="T10" fmla="*/ 933 w 934"/>
                <a:gd name="T11" fmla="*/ 463 h 927"/>
              </a:gdLst>
              <a:ahLst/>
              <a:cxnLst>
                <a:cxn ang="0">
                  <a:pos x="T0" y="T1"/>
                </a:cxn>
                <a:cxn ang="0">
                  <a:pos x="T2" y="T3"/>
                </a:cxn>
                <a:cxn ang="0">
                  <a:pos x="T4" y="T5"/>
                </a:cxn>
                <a:cxn ang="0">
                  <a:pos x="T6" y="T7"/>
                </a:cxn>
                <a:cxn ang="0">
                  <a:pos x="T8" y="T9"/>
                </a:cxn>
                <a:cxn ang="0">
                  <a:pos x="T10" y="T11"/>
                </a:cxn>
              </a:cxnLst>
              <a:rect l="0" t="0" r="r" b="b"/>
              <a:pathLst>
                <a:path w="934" h="927">
                  <a:moveTo>
                    <a:pt x="933" y="463"/>
                  </a:moveTo>
                  <a:lnTo>
                    <a:pt x="933" y="463"/>
                  </a:lnTo>
                  <a:cubicBezTo>
                    <a:pt x="933" y="717"/>
                    <a:pt x="724" y="926"/>
                    <a:pt x="470" y="926"/>
                  </a:cubicBezTo>
                  <a:cubicBezTo>
                    <a:pt x="209" y="926"/>
                    <a:pt x="0" y="717"/>
                    <a:pt x="0" y="463"/>
                  </a:cubicBezTo>
                  <a:cubicBezTo>
                    <a:pt x="0" y="202"/>
                    <a:pt x="209" y="0"/>
                    <a:pt x="470" y="0"/>
                  </a:cubicBezTo>
                  <a:cubicBezTo>
                    <a:pt x="724" y="0"/>
                    <a:pt x="933" y="202"/>
                    <a:pt x="933" y="463"/>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84" name="Freeform 564"/>
            <p:cNvSpPr>
              <a:spLocks noChangeArrowheads="1"/>
            </p:cNvSpPr>
            <p:nvPr/>
          </p:nvSpPr>
          <p:spPr bwMode="auto">
            <a:xfrm>
              <a:off x="3214090" y="10973429"/>
              <a:ext cx="298841" cy="298841"/>
            </a:xfrm>
            <a:custGeom>
              <a:avLst/>
              <a:gdLst>
                <a:gd name="T0" fmla="*/ 448 w 449"/>
                <a:gd name="T1" fmla="*/ 224 h 449"/>
                <a:gd name="T2" fmla="*/ 448 w 449"/>
                <a:gd name="T3" fmla="*/ 224 h 449"/>
                <a:gd name="T4" fmla="*/ 224 w 449"/>
                <a:gd name="T5" fmla="*/ 448 h 449"/>
                <a:gd name="T6" fmla="*/ 0 w 449"/>
                <a:gd name="T7" fmla="*/ 224 h 449"/>
                <a:gd name="T8" fmla="*/ 224 w 449"/>
                <a:gd name="T9" fmla="*/ 0 h 449"/>
                <a:gd name="T10" fmla="*/ 448 w 449"/>
                <a:gd name="T11" fmla="*/ 224 h 449"/>
              </a:gdLst>
              <a:ahLst/>
              <a:cxnLst>
                <a:cxn ang="0">
                  <a:pos x="T0" y="T1"/>
                </a:cxn>
                <a:cxn ang="0">
                  <a:pos x="T2" y="T3"/>
                </a:cxn>
                <a:cxn ang="0">
                  <a:pos x="T4" y="T5"/>
                </a:cxn>
                <a:cxn ang="0">
                  <a:pos x="T6" y="T7"/>
                </a:cxn>
                <a:cxn ang="0">
                  <a:pos x="T8" y="T9"/>
                </a:cxn>
                <a:cxn ang="0">
                  <a:pos x="T10" y="T11"/>
                </a:cxn>
              </a:cxnLst>
              <a:rect l="0" t="0" r="r" b="b"/>
              <a:pathLst>
                <a:path w="449" h="449">
                  <a:moveTo>
                    <a:pt x="448" y="224"/>
                  </a:moveTo>
                  <a:lnTo>
                    <a:pt x="448" y="224"/>
                  </a:lnTo>
                  <a:cubicBezTo>
                    <a:pt x="448" y="351"/>
                    <a:pt x="343" y="448"/>
                    <a:pt x="224" y="448"/>
                  </a:cubicBezTo>
                  <a:cubicBezTo>
                    <a:pt x="97" y="448"/>
                    <a:pt x="0" y="351"/>
                    <a:pt x="0" y="224"/>
                  </a:cubicBezTo>
                  <a:cubicBezTo>
                    <a:pt x="0" y="97"/>
                    <a:pt x="97" y="0"/>
                    <a:pt x="224" y="0"/>
                  </a:cubicBezTo>
                  <a:cubicBezTo>
                    <a:pt x="343" y="0"/>
                    <a:pt x="448" y="97"/>
                    <a:pt x="448" y="22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685" name="Line 565"/>
            <p:cNvSpPr>
              <a:spLocks noChangeShapeType="1"/>
            </p:cNvSpPr>
            <p:nvPr/>
          </p:nvSpPr>
          <p:spPr bwMode="auto">
            <a:xfrm flipV="1">
              <a:off x="3301985" y="10809357"/>
              <a:ext cx="2929" cy="175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86" name="Line 566"/>
            <p:cNvSpPr>
              <a:spLocks noChangeShapeType="1"/>
            </p:cNvSpPr>
            <p:nvPr/>
          </p:nvSpPr>
          <p:spPr bwMode="auto">
            <a:xfrm flipV="1">
              <a:off x="3422106" y="10809357"/>
              <a:ext cx="2931" cy="175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87" name="Line 567"/>
            <p:cNvSpPr>
              <a:spLocks noChangeShapeType="1"/>
            </p:cNvSpPr>
            <p:nvPr/>
          </p:nvSpPr>
          <p:spPr bwMode="auto">
            <a:xfrm flipV="1">
              <a:off x="3301985" y="11254690"/>
              <a:ext cx="2929" cy="175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88" name="Line 568"/>
            <p:cNvSpPr>
              <a:spLocks noChangeShapeType="1"/>
            </p:cNvSpPr>
            <p:nvPr/>
          </p:nvSpPr>
          <p:spPr bwMode="auto">
            <a:xfrm flipV="1">
              <a:off x="3422106" y="11254690"/>
              <a:ext cx="2931" cy="17579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89" name="Line 569"/>
            <p:cNvSpPr>
              <a:spLocks noChangeShapeType="1"/>
            </p:cNvSpPr>
            <p:nvPr/>
          </p:nvSpPr>
          <p:spPr bwMode="auto">
            <a:xfrm>
              <a:off x="3501213" y="11061322"/>
              <a:ext cx="169930"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0" name="Line 570"/>
            <p:cNvSpPr>
              <a:spLocks noChangeShapeType="1"/>
            </p:cNvSpPr>
            <p:nvPr/>
          </p:nvSpPr>
          <p:spPr bwMode="auto">
            <a:xfrm>
              <a:off x="3501213" y="11181442"/>
              <a:ext cx="169930"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1" name="Line 571"/>
            <p:cNvSpPr>
              <a:spLocks noChangeShapeType="1"/>
            </p:cNvSpPr>
            <p:nvPr/>
          </p:nvSpPr>
          <p:spPr bwMode="auto">
            <a:xfrm>
              <a:off x="3050019" y="11061322"/>
              <a:ext cx="172859"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2" name="Line 572"/>
            <p:cNvSpPr>
              <a:spLocks noChangeShapeType="1"/>
            </p:cNvSpPr>
            <p:nvPr/>
          </p:nvSpPr>
          <p:spPr bwMode="auto">
            <a:xfrm>
              <a:off x="3050019" y="11181442"/>
              <a:ext cx="172859"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693" name="Line 573"/>
          <p:cNvSpPr>
            <a:spLocks noChangeShapeType="1"/>
          </p:cNvSpPr>
          <p:nvPr/>
        </p:nvSpPr>
        <p:spPr bwMode="auto">
          <a:xfrm>
            <a:off x="4637984" y="11199022"/>
            <a:ext cx="2929" cy="23731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4" name="Line 574"/>
          <p:cNvSpPr>
            <a:spLocks noChangeShapeType="1"/>
          </p:cNvSpPr>
          <p:nvPr/>
        </p:nvSpPr>
        <p:spPr bwMode="auto">
          <a:xfrm>
            <a:off x="4637984" y="10797637"/>
            <a:ext cx="2929" cy="243173"/>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5" name="Line 575"/>
          <p:cNvSpPr>
            <a:spLocks noChangeShapeType="1"/>
          </p:cNvSpPr>
          <p:nvPr/>
        </p:nvSpPr>
        <p:spPr bwMode="auto">
          <a:xfrm>
            <a:off x="4696580" y="11169724"/>
            <a:ext cx="213875" cy="16700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6" name="Line 576"/>
          <p:cNvSpPr>
            <a:spLocks noChangeShapeType="1"/>
          </p:cNvSpPr>
          <p:nvPr/>
        </p:nvSpPr>
        <p:spPr bwMode="auto">
          <a:xfrm>
            <a:off x="4368439" y="10903112"/>
            <a:ext cx="208017" cy="16993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7" name="Line 577"/>
          <p:cNvSpPr>
            <a:spLocks noChangeShapeType="1"/>
          </p:cNvSpPr>
          <p:nvPr/>
        </p:nvSpPr>
        <p:spPr bwMode="auto">
          <a:xfrm flipV="1">
            <a:off x="4696580" y="10908970"/>
            <a:ext cx="213875" cy="16407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8" name="Line 578"/>
          <p:cNvSpPr>
            <a:spLocks noChangeShapeType="1"/>
          </p:cNvSpPr>
          <p:nvPr/>
        </p:nvSpPr>
        <p:spPr bwMode="auto">
          <a:xfrm flipV="1">
            <a:off x="4368439" y="11169724"/>
            <a:ext cx="208017" cy="16407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699" name="Freeform 579"/>
          <p:cNvSpPr>
            <a:spLocks noChangeArrowheads="1"/>
          </p:cNvSpPr>
          <p:nvPr/>
        </p:nvSpPr>
        <p:spPr bwMode="auto">
          <a:xfrm>
            <a:off x="4558878" y="11040813"/>
            <a:ext cx="158210" cy="158210"/>
          </a:xfrm>
          <a:custGeom>
            <a:avLst/>
            <a:gdLst>
              <a:gd name="T0" fmla="*/ 239 w 240"/>
              <a:gd name="T1" fmla="*/ 119 h 239"/>
              <a:gd name="T2" fmla="*/ 239 w 240"/>
              <a:gd name="T3" fmla="*/ 119 h 239"/>
              <a:gd name="T4" fmla="*/ 119 w 240"/>
              <a:gd name="T5" fmla="*/ 0 h 239"/>
              <a:gd name="T6" fmla="*/ 0 w 240"/>
              <a:gd name="T7" fmla="*/ 119 h 239"/>
              <a:gd name="T8" fmla="*/ 119 w 240"/>
              <a:gd name="T9" fmla="*/ 238 h 239"/>
              <a:gd name="T10" fmla="*/ 239 w 240"/>
              <a:gd name="T11" fmla="*/ 119 h 239"/>
            </a:gdLst>
            <a:ahLst/>
            <a:cxnLst>
              <a:cxn ang="0">
                <a:pos x="T0" y="T1"/>
              </a:cxn>
              <a:cxn ang="0">
                <a:pos x="T2" y="T3"/>
              </a:cxn>
              <a:cxn ang="0">
                <a:pos x="T4" y="T5"/>
              </a:cxn>
              <a:cxn ang="0">
                <a:pos x="T6" y="T7"/>
              </a:cxn>
              <a:cxn ang="0">
                <a:pos x="T8" y="T9"/>
              </a:cxn>
              <a:cxn ang="0">
                <a:pos x="T10" y="T11"/>
              </a:cxn>
            </a:cxnLst>
            <a:rect l="0" t="0" r="r" b="b"/>
            <a:pathLst>
              <a:path w="240" h="239">
                <a:moveTo>
                  <a:pt x="239" y="119"/>
                </a:moveTo>
                <a:lnTo>
                  <a:pt x="239" y="119"/>
                </a:lnTo>
                <a:cubicBezTo>
                  <a:pt x="239" y="52"/>
                  <a:pt x="187" y="0"/>
                  <a:pt x="119" y="0"/>
                </a:cubicBezTo>
                <a:cubicBezTo>
                  <a:pt x="52" y="0"/>
                  <a:pt x="0" y="52"/>
                  <a:pt x="0" y="119"/>
                </a:cubicBezTo>
                <a:cubicBezTo>
                  <a:pt x="0" y="186"/>
                  <a:pt x="52" y="238"/>
                  <a:pt x="119" y="238"/>
                </a:cubicBezTo>
                <a:cubicBezTo>
                  <a:pt x="187" y="238"/>
                  <a:pt x="239" y="186"/>
                  <a:pt x="239" y="11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00" name="Freeform 580"/>
          <p:cNvSpPr>
            <a:spLocks noChangeArrowheads="1"/>
          </p:cNvSpPr>
          <p:nvPr/>
        </p:nvSpPr>
        <p:spPr bwMode="auto">
          <a:xfrm>
            <a:off x="4400666" y="10882603"/>
            <a:ext cx="480490" cy="477561"/>
          </a:xfrm>
          <a:custGeom>
            <a:avLst/>
            <a:gdLst>
              <a:gd name="T0" fmla="*/ 724 w 725"/>
              <a:gd name="T1" fmla="*/ 358 h 717"/>
              <a:gd name="T2" fmla="*/ 724 w 725"/>
              <a:gd name="T3" fmla="*/ 358 h 717"/>
              <a:gd name="T4" fmla="*/ 358 w 725"/>
              <a:gd name="T5" fmla="*/ 0 h 717"/>
              <a:gd name="T6" fmla="*/ 0 w 725"/>
              <a:gd name="T7" fmla="*/ 358 h 717"/>
              <a:gd name="T8" fmla="*/ 358 w 725"/>
              <a:gd name="T9" fmla="*/ 716 h 717"/>
              <a:gd name="T10" fmla="*/ 724 w 725"/>
              <a:gd name="T11" fmla="*/ 358 h 717"/>
            </a:gdLst>
            <a:ahLst/>
            <a:cxnLst>
              <a:cxn ang="0">
                <a:pos x="T0" y="T1"/>
              </a:cxn>
              <a:cxn ang="0">
                <a:pos x="T2" y="T3"/>
              </a:cxn>
              <a:cxn ang="0">
                <a:pos x="T4" y="T5"/>
              </a:cxn>
              <a:cxn ang="0">
                <a:pos x="T6" y="T7"/>
              </a:cxn>
              <a:cxn ang="0">
                <a:pos x="T8" y="T9"/>
              </a:cxn>
              <a:cxn ang="0">
                <a:pos x="T10" y="T11"/>
              </a:cxn>
            </a:cxnLst>
            <a:rect l="0" t="0" r="r" b="b"/>
            <a:pathLst>
              <a:path w="725" h="717">
                <a:moveTo>
                  <a:pt x="724" y="358"/>
                </a:moveTo>
                <a:lnTo>
                  <a:pt x="724" y="358"/>
                </a:lnTo>
                <a:cubicBezTo>
                  <a:pt x="724" y="157"/>
                  <a:pt x="560" y="0"/>
                  <a:pt x="358" y="0"/>
                </a:cubicBezTo>
                <a:cubicBezTo>
                  <a:pt x="164" y="0"/>
                  <a:pt x="0" y="157"/>
                  <a:pt x="0" y="358"/>
                </a:cubicBezTo>
                <a:cubicBezTo>
                  <a:pt x="0" y="560"/>
                  <a:pt x="164" y="716"/>
                  <a:pt x="358" y="716"/>
                </a:cubicBezTo>
                <a:cubicBezTo>
                  <a:pt x="560" y="716"/>
                  <a:pt x="724" y="560"/>
                  <a:pt x="724" y="35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01" name="Freeform 581"/>
          <p:cNvSpPr>
            <a:spLocks noChangeArrowheads="1"/>
          </p:cNvSpPr>
          <p:nvPr/>
        </p:nvSpPr>
        <p:spPr bwMode="auto">
          <a:xfrm>
            <a:off x="5768894" y="10812287"/>
            <a:ext cx="328139" cy="615262"/>
          </a:xfrm>
          <a:custGeom>
            <a:avLst/>
            <a:gdLst>
              <a:gd name="T0" fmla="*/ 344 w 494"/>
              <a:gd name="T1" fmla="*/ 0 h 927"/>
              <a:gd name="T2" fmla="*/ 0 w 494"/>
              <a:gd name="T3" fmla="*/ 538 h 927"/>
              <a:gd name="T4" fmla="*/ 209 w 494"/>
              <a:gd name="T5" fmla="*/ 538 h 927"/>
              <a:gd name="T6" fmla="*/ 105 w 494"/>
              <a:gd name="T7" fmla="*/ 926 h 927"/>
              <a:gd name="T8" fmla="*/ 493 w 494"/>
              <a:gd name="T9" fmla="*/ 388 h 927"/>
              <a:gd name="T10" fmla="*/ 284 w 494"/>
              <a:gd name="T11" fmla="*/ 388 h 927"/>
              <a:gd name="T12" fmla="*/ 344 w 494"/>
              <a:gd name="T13" fmla="*/ 0 h 927"/>
            </a:gdLst>
            <a:ahLst/>
            <a:cxnLst>
              <a:cxn ang="0">
                <a:pos x="T0" y="T1"/>
              </a:cxn>
              <a:cxn ang="0">
                <a:pos x="T2" y="T3"/>
              </a:cxn>
              <a:cxn ang="0">
                <a:pos x="T4" y="T5"/>
              </a:cxn>
              <a:cxn ang="0">
                <a:pos x="T6" y="T7"/>
              </a:cxn>
              <a:cxn ang="0">
                <a:pos x="T8" y="T9"/>
              </a:cxn>
              <a:cxn ang="0">
                <a:pos x="T10" y="T11"/>
              </a:cxn>
              <a:cxn ang="0">
                <a:pos x="T12" y="T13"/>
              </a:cxn>
            </a:cxnLst>
            <a:rect l="0" t="0" r="r" b="b"/>
            <a:pathLst>
              <a:path w="494" h="927">
                <a:moveTo>
                  <a:pt x="344" y="0"/>
                </a:moveTo>
                <a:lnTo>
                  <a:pt x="0" y="538"/>
                </a:lnTo>
                <a:lnTo>
                  <a:pt x="209" y="538"/>
                </a:lnTo>
                <a:lnTo>
                  <a:pt x="105" y="926"/>
                </a:lnTo>
                <a:lnTo>
                  <a:pt x="493" y="388"/>
                </a:lnTo>
                <a:lnTo>
                  <a:pt x="284" y="388"/>
                </a:lnTo>
                <a:lnTo>
                  <a:pt x="34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02" name="Freeform 582"/>
          <p:cNvSpPr>
            <a:spLocks noChangeArrowheads="1"/>
          </p:cNvSpPr>
          <p:nvPr/>
        </p:nvSpPr>
        <p:spPr bwMode="auto">
          <a:xfrm>
            <a:off x="6885153" y="10941200"/>
            <a:ext cx="621122" cy="357437"/>
          </a:xfrm>
          <a:custGeom>
            <a:avLst/>
            <a:gdLst>
              <a:gd name="T0" fmla="*/ 597 w 934"/>
              <a:gd name="T1" fmla="*/ 538 h 539"/>
              <a:gd name="T2" fmla="*/ 597 w 934"/>
              <a:gd name="T3" fmla="*/ 538 h 539"/>
              <a:gd name="T4" fmla="*/ 814 w 934"/>
              <a:gd name="T5" fmla="*/ 538 h 539"/>
              <a:gd name="T6" fmla="*/ 933 w 934"/>
              <a:gd name="T7" fmla="*/ 418 h 539"/>
              <a:gd name="T8" fmla="*/ 814 w 934"/>
              <a:gd name="T9" fmla="*/ 299 h 539"/>
              <a:gd name="T10" fmla="*/ 493 w 934"/>
              <a:gd name="T11" fmla="*/ 0 h 539"/>
              <a:gd name="T12" fmla="*/ 179 w 934"/>
              <a:gd name="T13" fmla="*/ 239 h 539"/>
              <a:gd name="T14" fmla="*/ 157 w 934"/>
              <a:gd name="T15" fmla="*/ 239 h 539"/>
              <a:gd name="T16" fmla="*/ 0 w 934"/>
              <a:gd name="T17" fmla="*/ 388 h 539"/>
              <a:gd name="T18" fmla="*/ 149 w 934"/>
              <a:gd name="T19" fmla="*/ 538 h 539"/>
              <a:gd name="T20" fmla="*/ 597 w 934"/>
              <a:gd name="T21" fmla="*/ 538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4" h="539">
                <a:moveTo>
                  <a:pt x="597" y="538"/>
                </a:moveTo>
                <a:lnTo>
                  <a:pt x="597" y="538"/>
                </a:lnTo>
                <a:cubicBezTo>
                  <a:pt x="814" y="538"/>
                  <a:pt x="814" y="538"/>
                  <a:pt x="814" y="538"/>
                </a:cubicBezTo>
                <a:cubicBezTo>
                  <a:pt x="881" y="538"/>
                  <a:pt x="933" y="486"/>
                  <a:pt x="933" y="418"/>
                </a:cubicBezTo>
                <a:cubicBezTo>
                  <a:pt x="933" y="351"/>
                  <a:pt x="881" y="299"/>
                  <a:pt x="814" y="299"/>
                </a:cubicBezTo>
                <a:cubicBezTo>
                  <a:pt x="814" y="135"/>
                  <a:pt x="664" y="0"/>
                  <a:pt x="493" y="0"/>
                </a:cubicBezTo>
                <a:cubicBezTo>
                  <a:pt x="343" y="0"/>
                  <a:pt x="209" y="97"/>
                  <a:pt x="179" y="239"/>
                </a:cubicBezTo>
                <a:cubicBezTo>
                  <a:pt x="179" y="239"/>
                  <a:pt x="164" y="239"/>
                  <a:pt x="157" y="239"/>
                </a:cubicBezTo>
                <a:cubicBezTo>
                  <a:pt x="67" y="239"/>
                  <a:pt x="0" y="306"/>
                  <a:pt x="0" y="388"/>
                </a:cubicBezTo>
                <a:cubicBezTo>
                  <a:pt x="0" y="471"/>
                  <a:pt x="67" y="538"/>
                  <a:pt x="149" y="538"/>
                </a:cubicBezTo>
                <a:cubicBezTo>
                  <a:pt x="597" y="538"/>
                  <a:pt x="597" y="538"/>
                  <a:pt x="597" y="53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03" name="Freeform 583"/>
          <p:cNvSpPr>
            <a:spLocks noChangeArrowheads="1"/>
          </p:cNvSpPr>
          <p:nvPr/>
        </p:nvSpPr>
        <p:spPr bwMode="auto">
          <a:xfrm>
            <a:off x="8168415" y="10812287"/>
            <a:ext cx="600614" cy="606474"/>
          </a:xfrm>
          <a:custGeom>
            <a:avLst/>
            <a:gdLst>
              <a:gd name="T0" fmla="*/ 455 w 904"/>
              <a:gd name="T1" fmla="*/ 687 h 912"/>
              <a:gd name="T2" fmla="*/ 157 w 904"/>
              <a:gd name="T3" fmla="*/ 911 h 912"/>
              <a:gd name="T4" fmla="*/ 276 w 904"/>
              <a:gd name="T5" fmla="*/ 553 h 912"/>
              <a:gd name="T6" fmla="*/ 0 w 904"/>
              <a:gd name="T7" fmla="*/ 344 h 912"/>
              <a:gd name="T8" fmla="*/ 336 w 904"/>
              <a:gd name="T9" fmla="*/ 344 h 912"/>
              <a:gd name="T10" fmla="*/ 455 w 904"/>
              <a:gd name="T11" fmla="*/ 0 h 912"/>
              <a:gd name="T12" fmla="*/ 575 w 904"/>
              <a:gd name="T13" fmla="*/ 344 h 912"/>
              <a:gd name="T14" fmla="*/ 903 w 904"/>
              <a:gd name="T15" fmla="*/ 344 h 912"/>
              <a:gd name="T16" fmla="*/ 635 w 904"/>
              <a:gd name="T17" fmla="*/ 553 h 912"/>
              <a:gd name="T18" fmla="*/ 754 w 904"/>
              <a:gd name="T19" fmla="*/ 911 h 912"/>
              <a:gd name="T20" fmla="*/ 455 w 904"/>
              <a:gd name="T21" fmla="*/ 687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4" h="912">
                <a:moveTo>
                  <a:pt x="455" y="687"/>
                </a:moveTo>
                <a:lnTo>
                  <a:pt x="157" y="911"/>
                </a:lnTo>
                <a:lnTo>
                  <a:pt x="276" y="553"/>
                </a:lnTo>
                <a:lnTo>
                  <a:pt x="0" y="344"/>
                </a:lnTo>
                <a:lnTo>
                  <a:pt x="336" y="344"/>
                </a:lnTo>
                <a:lnTo>
                  <a:pt x="455" y="0"/>
                </a:lnTo>
                <a:lnTo>
                  <a:pt x="575" y="344"/>
                </a:lnTo>
                <a:lnTo>
                  <a:pt x="903" y="344"/>
                </a:lnTo>
                <a:lnTo>
                  <a:pt x="635" y="553"/>
                </a:lnTo>
                <a:lnTo>
                  <a:pt x="754" y="911"/>
                </a:lnTo>
                <a:lnTo>
                  <a:pt x="455" y="687"/>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04" name="Freeform 584"/>
          <p:cNvSpPr>
            <a:spLocks noChangeArrowheads="1"/>
          </p:cNvSpPr>
          <p:nvPr/>
        </p:nvSpPr>
        <p:spPr bwMode="auto">
          <a:xfrm>
            <a:off x="9437028" y="10853305"/>
            <a:ext cx="621122" cy="536158"/>
          </a:xfrm>
          <a:custGeom>
            <a:avLst/>
            <a:gdLst>
              <a:gd name="T0" fmla="*/ 0 w 934"/>
              <a:gd name="T1" fmla="*/ 239 h 807"/>
              <a:gd name="T2" fmla="*/ 0 w 934"/>
              <a:gd name="T3" fmla="*/ 239 h 807"/>
              <a:gd name="T4" fmla="*/ 463 w 934"/>
              <a:gd name="T5" fmla="*/ 806 h 807"/>
              <a:gd name="T6" fmla="*/ 933 w 934"/>
              <a:gd name="T7" fmla="*/ 239 h 807"/>
              <a:gd name="T8" fmla="*/ 702 w 934"/>
              <a:gd name="T9" fmla="*/ 0 h 807"/>
              <a:gd name="T10" fmla="*/ 463 w 934"/>
              <a:gd name="T11" fmla="*/ 209 h 807"/>
              <a:gd name="T12" fmla="*/ 224 w 934"/>
              <a:gd name="T13" fmla="*/ 0 h 807"/>
              <a:gd name="T14" fmla="*/ 0 w 934"/>
              <a:gd name="T15" fmla="*/ 239 h 8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4" h="807">
                <a:moveTo>
                  <a:pt x="0" y="239"/>
                </a:moveTo>
                <a:lnTo>
                  <a:pt x="0" y="239"/>
                </a:lnTo>
                <a:cubicBezTo>
                  <a:pt x="0" y="537"/>
                  <a:pt x="463" y="806"/>
                  <a:pt x="463" y="806"/>
                </a:cubicBezTo>
                <a:cubicBezTo>
                  <a:pt x="463" y="806"/>
                  <a:pt x="933" y="537"/>
                  <a:pt x="933" y="239"/>
                </a:cubicBezTo>
                <a:cubicBezTo>
                  <a:pt x="933" y="112"/>
                  <a:pt x="844" y="0"/>
                  <a:pt x="702" y="0"/>
                </a:cubicBezTo>
                <a:cubicBezTo>
                  <a:pt x="582" y="0"/>
                  <a:pt x="463" y="82"/>
                  <a:pt x="463" y="209"/>
                </a:cubicBezTo>
                <a:cubicBezTo>
                  <a:pt x="463" y="82"/>
                  <a:pt x="351" y="0"/>
                  <a:pt x="224" y="0"/>
                </a:cubicBezTo>
                <a:cubicBezTo>
                  <a:pt x="90" y="0"/>
                  <a:pt x="0" y="112"/>
                  <a:pt x="0" y="23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05" name="Freeform 585"/>
          <p:cNvSpPr>
            <a:spLocks noChangeArrowheads="1"/>
          </p:cNvSpPr>
          <p:nvPr/>
        </p:nvSpPr>
        <p:spPr bwMode="auto">
          <a:xfrm>
            <a:off x="9715361" y="10973427"/>
            <a:ext cx="90826" cy="398456"/>
          </a:xfrm>
          <a:custGeom>
            <a:avLst/>
            <a:gdLst>
              <a:gd name="T0" fmla="*/ 0 w 136"/>
              <a:gd name="T1" fmla="*/ 597 h 598"/>
              <a:gd name="T2" fmla="*/ 105 w 136"/>
              <a:gd name="T3" fmla="*/ 493 h 598"/>
              <a:gd name="T4" fmla="*/ 15 w 136"/>
              <a:gd name="T5" fmla="*/ 403 h 598"/>
              <a:gd name="T6" fmla="*/ 105 w 136"/>
              <a:gd name="T7" fmla="*/ 314 h 598"/>
              <a:gd name="T8" fmla="*/ 15 w 136"/>
              <a:gd name="T9" fmla="*/ 224 h 598"/>
              <a:gd name="T10" fmla="*/ 135 w 136"/>
              <a:gd name="T11" fmla="*/ 105 h 598"/>
              <a:gd name="T12" fmla="*/ 45 w 136"/>
              <a:gd name="T13" fmla="*/ 30 h 598"/>
              <a:gd name="T14" fmla="*/ 45 w 136"/>
              <a:gd name="T15" fmla="*/ 0 h 5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598">
                <a:moveTo>
                  <a:pt x="0" y="597"/>
                </a:moveTo>
                <a:lnTo>
                  <a:pt x="105" y="493"/>
                </a:lnTo>
                <a:lnTo>
                  <a:pt x="15" y="403"/>
                </a:lnTo>
                <a:lnTo>
                  <a:pt x="105" y="314"/>
                </a:lnTo>
                <a:lnTo>
                  <a:pt x="15" y="224"/>
                </a:lnTo>
                <a:lnTo>
                  <a:pt x="135" y="105"/>
                </a:lnTo>
                <a:lnTo>
                  <a:pt x="45" y="30"/>
                </a:lnTo>
                <a:lnTo>
                  <a:pt x="45"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06" name="Freeform 586"/>
          <p:cNvSpPr>
            <a:spLocks noChangeArrowheads="1"/>
          </p:cNvSpPr>
          <p:nvPr/>
        </p:nvSpPr>
        <p:spPr bwMode="auto">
          <a:xfrm>
            <a:off x="10711499" y="12089687"/>
            <a:ext cx="621122" cy="621122"/>
          </a:xfrm>
          <a:custGeom>
            <a:avLst/>
            <a:gdLst>
              <a:gd name="T0" fmla="*/ 934 w 935"/>
              <a:gd name="T1" fmla="*/ 933 h 934"/>
              <a:gd name="T2" fmla="*/ 0 w 935"/>
              <a:gd name="T3" fmla="*/ 933 h 934"/>
              <a:gd name="T4" fmla="*/ 0 w 935"/>
              <a:gd name="T5" fmla="*/ 0 h 934"/>
              <a:gd name="T6" fmla="*/ 934 w 935"/>
              <a:gd name="T7" fmla="*/ 0 h 934"/>
              <a:gd name="T8" fmla="*/ 934 w 935"/>
              <a:gd name="T9" fmla="*/ 933 h 934"/>
            </a:gdLst>
            <a:ahLst/>
            <a:cxnLst>
              <a:cxn ang="0">
                <a:pos x="T0" y="T1"/>
              </a:cxn>
              <a:cxn ang="0">
                <a:pos x="T2" y="T3"/>
              </a:cxn>
              <a:cxn ang="0">
                <a:pos x="T4" y="T5"/>
              </a:cxn>
              <a:cxn ang="0">
                <a:pos x="T6" y="T7"/>
              </a:cxn>
              <a:cxn ang="0">
                <a:pos x="T8" y="T9"/>
              </a:cxn>
            </a:cxnLst>
            <a:rect l="0" t="0" r="r" b="b"/>
            <a:pathLst>
              <a:path w="935" h="934">
                <a:moveTo>
                  <a:pt x="934" y="933"/>
                </a:moveTo>
                <a:lnTo>
                  <a:pt x="0" y="933"/>
                </a:lnTo>
                <a:lnTo>
                  <a:pt x="0" y="0"/>
                </a:lnTo>
                <a:lnTo>
                  <a:pt x="934" y="0"/>
                </a:lnTo>
                <a:lnTo>
                  <a:pt x="934"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07" name="Line 587"/>
          <p:cNvSpPr>
            <a:spLocks noChangeShapeType="1"/>
          </p:cNvSpPr>
          <p:nvPr/>
        </p:nvSpPr>
        <p:spPr bwMode="auto">
          <a:xfrm>
            <a:off x="10887288" y="12157074"/>
            <a:ext cx="2931" cy="19922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08" name="Line 588"/>
          <p:cNvSpPr>
            <a:spLocks noChangeShapeType="1"/>
          </p:cNvSpPr>
          <p:nvPr/>
        </p:nvSpPr>
        <p:spPr bwMode="auto">
          <a:xfrm flipH="1">
            <a:off x="10781815" y="12256689"/>
            <a:ext cx="20508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09" name="Line 589"/>
          <p:cNvSpPr>
            <a:spLocks noChangeShapeType="1"/>
          </p:cNvSpPr>
          <p:nvPr/>
        </p:nvSpPr>
        <p:spPr bwMode="auto">
          <a:xfrm flipH="1">
            <a:off x="11060149" y="12256689"/>
            <a:ext cx="20508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10" name="Line 590"/>
          <p:cNvSpPr>
            <a:spLocks noChangeShapeType="1"/>
          </p:cNvSpPr>
          <p:nvPr/>
        </p:nvSpPr>
        <p:spPr bwMode="auto">
          <a:xfrm flipV="1">
            <a:off x="10805255" y="12452986"/>
            <a:ext cx="158210" cy="16993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11" name="Line 591"/>
          <p:cNvSpPr>
            <a:spLocks noChangeShapeType="1"/>
          </p:cNvSpPr>
          <p:nvPr/>
        </p:nvSpPr>
        <p:spPr bwMode="auto">
          <a:xfrm>
            <a:off x="10805255" y="12455917"/>
            <a:ext cx="158210" cy="16407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12" name="Line 592"/>
          <p:cNvSpPr>
            <a:spLocks noChangeShapeType="1"/>
          </p:cNvSpPr>
          <p:nvPr/>
        </p:nvSpPr>
        <p:spPr bwMode="auto">
          <a:xfrm>
            <a:off x="11063078" y="12508653"/>
            <a:ext cx="19922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13" name="Line 593"/>
          <p:cNvSpPr>
            <a:spLocks noChangeShapeType="1"/>
          </p:cNvSpPr>
          <p:nvPr/>
        </p:nvSpPr>
        <p:spPr bwMode="auto">
          <a:xfrm>
            <a:off x="11063078" y="12570177"/>
            <a:ext cx="19922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14" name="Freeform 594"/>
          <p:cNvSpPr>
            <a:spLocks noChangeArrowheads="1"/>
          </p:cNvSpPr>
          <p:nvPr/>
        </p:nvSpPr>
        <p:spPr bwMode="auto">
          <a:xfrm>
            <a:off x="10816973" y="10812285"/>
            <a:ext cx="416034" cy="436545"/>
          </a:xfrm>
          <a:custGeom>
            <a:avLst/>
            <a:gdLst>
              <a:gd name="T0" fmla="*/ 149 w 628"/>
              <a:gd name="T1" fmla="*/ 582 h 658"/>
              <a:gd name="T2" fmla="*/ 149 w 628"/>
              <a:gd name="T3" fmla="*/ 582 h 658"/>
              <a:gd name="T4" fmla="*/ 149 w 628"/>
              <a:gd name="T5" fmla="*/ 657 h 658"/>
              <a:gd name="T6" fmla="*/ 478 w 628"/>
              <a:gd name="T7" fmla="*/ 657 h 658"/>
              <a:gd name="T8" fmla="*/ 478 w 628"/>
              <a:gd name="T9" fmla="*/ 582 h 658"/>
              <a:gd name="T10" fmla="*/ 627 w 628"/>
              <a:gd name="T11" fmla="*/ 314 h 658"/>
              <a:gd name="T12" fmla="*/ 314 w 628"/>
              <a:gd name="T13" fmla="*/ 0 h 658"/>
              <a:gd name="T14" fmla="*/ 0 w 628"/>
              <a:gd name="T15" fmla="*/ 314 h 658"/>
              <a:gd name="T16" fmla="*/ 149 w 628"/>
              <a:gd name="T17" fmla="*/ 582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8" h="658">
                <a:moveTo>
                  <a:pt x="149" y="582"/>
                </a:moveTo>
                <a:lnTo>
                  <a:pt x="149" y="582"/>
                </a:lnTo>
                <a:cubicBezTo>
                  <a:pt x="149" y="657"/>
                  <a:pt x="149" y="657"/>
                  <a:pt x="149" y="657"/>
                </a:cubicBezTo>
                <a:cubicBezTo>
                  <a:pt x="478" y="657"/>
                  <a:pt x="478" y="657"/>
                  <a:pt x="478" y="657"/>
                </a:cubicBezTo>
                <a:cubicBezTo>
                  <a:pt x="478" y="582"/>
                  <a:pt x="478" y="582"/>
                  <a:pt x="478" y="582"/>
                </a:cubicBezTo>
                <a:cubicBezTo>
                  <a:pt x="568" y="523"/>
                  <a:pt x="627" y="426"/>
                  <a:pt x="627" y="314"/>
                </a:cubicBezTo>
                <a:cubicBezTo>
                  <a:pt x="627" y="134"/>
                  <a:pt x="485" y="0"/>
                  <a:pt x="314" y="0"/>
                </a:cubicBezTo>
                <a:cubicBezTo>
                  <a:pt x="135" y="0"/>
                  <a:pt x="0" y="134"/>
                  <a:pt x="0" y="314"/>
                </a:cubicBezTo>
                <a:cubicBezTo>
                  <a:pt x="0" y="426"/>
                  <a:pt x="60" y="530"/>
                  <a:pt x="149" y="582"/>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15" name="Line 595"/>
          <p:cNvSpPr>
            <a:spLocks noChangeShapeType="1"/>
          </p:cNvSpPr>
          <p:nvPr/>
        </p:nvSpPr>
        <p:spPr bwMode="auto">
          <a:xfrm flipH="1" flipV="1">
            <a:off x="10951745" y="11046673"/>
            <a:ext cx="35158" cy="20508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16" name="Line 596"/>
          <p:cNvSpPr>
            <a:spLocks noChangeShapeType="1"/>
          </p:cNvSpPr>
          <p:nvPr/>
        </p:nvSpPr>
        <p:spPr bwMode="auto">
          <a:xfrm flipV="1">
            <a:off x="11063078" y="11046673"/>
            <a:ext cx="29298" cy="20508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17" name="Freeform 597"/>
          <p:cNvSpPr>
            <a:spLocks noChangeArrowheads="1"/>
          </p:cNvSpPr>
          <p:nvPr/>
        </p:nvSpPr>
        <p:spPr bwMode="auto">
          <a:xfrm>
            <a:off x="10954676" y="11061322"/>
            <a:ext cx="140631" cy="29298"/>
          </a:xfrm>
          <a:custGeom>
            <a:avLst/>
            <a:gdLst>
              <a:gd name="T0" fmla="*/ 0 w 210"/>
              <a:gd name="T1" fmla="*/ 0 h 46"/>
              <a:gd name="T2" fmla="*/ 60 w 210"/>
              <a:gd name="T3" fmla="*/ 45 h 46"/>
              <a:gd name="T4" fmla="*/ 105 w 210"/>
              <a:gd name="T5" fmla="*/ 0 h 46"/>
              <a:gd name="T6" fmla="*/ 150 w 210"/>
              <a:gd name="T7" fmla="*/ 45 h 46"/>
              <a:gd name="T8" fmla="*/ 209 w 210"/>
              <a:gd name="T9" fmla="*/ 0 h 46"/>
            </a:gdLst>
            <a:ahLst/>
            <a:cxnLst>
              <a:cxn ang="0">
                <a:pos x="T0" y="T1"/>
              </a:cxn>
              <a:cxn ang="0">
                <a:pos x="T2" y="T3"/>
              </a:cxn>
              <a:cxn ang="0">
                <a:pos x="T4" y="T5"/>
              </a:cxn>
              <a:cxn ang="0">
                <a:pos x="T6" y="T7"/>
              </a:cxn>
              <a:cxn ang="0">
                <a:pos x="T8" y="T9"/>
              </a:cxn>
            </a:cxnLst>
            <a:rect l="0" t="0" r="r" b="b"/>
            <a:pathLst>
              <a:path w="210" h="46">
                <a:moveTo>
                  <a:pt x="0" y="0"/>
                </a:moveTo>
                <a:lnTo>
                  <a:pt x="60" y="45"/>
                </a:lnTo>
                <a:lnTo>
                  <a:pt x="105" y="0"/>
                </a:lnTo>
                <a:lnTo>
                  <a:pt x="150" y="45"/>
                </a:lnTo>
                <a:lnTo>
                  <a:pt x="20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18" name="Freeform 598"/>
          <p:cNvSpPr>
            <a:spLocks noChangeArrowheads="1"/>
          </p:cNvSpPr>
          <p:nvPr/>
        </p:nvSpPr>
        <p:spPr bwMode="auto">
          <a:xfrm>
            <a:off x="10916588" y="11248831"/>
            <a:ext cx="219737" cy="61526"/>
          </a:xfrm>
          <a:custGeom>
            <a:avLst/>
            <a:gdLst>
              <a:gd name="T0" fmla="*/ 329 w 330"/>
              <a:gd name="T1" fmla="*/ 90 h 91"/>
              <a:gd name="T2" fmla="*/ 0 w 330"/>
              <a:gd name="T3" fmla="*/ 90 h 91"/>
              <a:gd name="T4" fmla="*/ 0 w 330"/>
              <a:gd name="T5" fmla="*/ 0 h 91"/>
              <a:gd name="T6" fmla="*/ 329 w 330"/>
              <a:gd name="T7" fmla="*/ 0 h 91"/>
              <a:gd name="T8" fmla="*/ 329 w 330"/>
              <a:gd name="T9" fmla="*/ 90 h 91"/>
            </a:gdLst>
            <a:ahLst/>
            <a:cxnLst>
              <a:cxn ang="0">
                <a:pos x="T0" y="T1"/>
              </a:cxn>
              <a:cxn ang="0">
                <a:pos x="T2" y="T3"/>
              </a:cxn>
              <a:cxn ang="0">
                <a:pos x="T4" y="T5"/>
              </a:cxn>
              <a:cxn ang="0">
                <a:pos x="T6" y="T7"/>
              </a:cxn>
              <a:cxn ang="0">
                <a:pos x="T8" y="T9"/>
              </a:cxn>
            </a:cxnLst>
            <a:rect l="0" t="0" r="r" b="b"/>
            <a:pathLst>
              <a:path w="330" h="91">
                <a:moveTo>
                  <a:pt x="329" y="90"/>
                </a:moveTo>
                <a:lnTo>
                  <a:pt x="0" y="90"/>
                </a:lnTo>
                <a:lnTo>
                  <a:pt x="0" y="0"/>
                </a:lnTo>
                <a:lnTo>
                  <a:pt x="329" y="0"/>
                </a:lnTo>
                <a:lnTo>
                  <a:pt x="329"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19" name="Freeform 599"/>
          <p:cNvSpPr>
            <a:spLocks noChangeArrowheads="1"/>
          </p:cNvSpPr>
          <p:nvPr/>
        </p:nvSpPr>
        <p:spPr bwMode="auto">
          <a:xfrm>
            <a:off x="10934165" y="11310355"/>
            <a:ext cx="178721" cy="58597"/>
          </a:xfrm>
          <a:custGeom>
            <a:avLst/>
            <a:gdLst>
              <a:gd name="T0" fmla="*/ 269 w 270"/>
              <a:gd name="T1" fmla="*/ 89 h 90"/>
              <a:gd name="T2" fmla="*/ 0 w 270"/>
              <a:gd name="T3" fmla="*/ 89 h 90"/>
              <a:gd name="T4" fmla="*/ 0 w 270"/>
              <a:gd name="T5" fmla="*/ 0 h 90"/>
              <a:gd name="T6" fmla="*/ 269 w 270"/>
              <a:gd name="T7" fmla="*/ 0 h 90"/>
              <a:gd name="T8" fmla="*/ 269 w 270"/>
              <a:gd name="T9" fmla="*/ 89 h 90"/>
            </a:gdLst>
            <a:ahLst/>
            <a:cxnLst>
              <a:cxn ang="0">
                <a:pos x="T0" y="T1"/>
              </a:cxn>
              <a:cxn ang="0">
                <a:pos x="T2" y="T3"/>
              </a:cxn>
              <a:cxn ang="0">
                <a:pos x="T4" y="T5"/>
              </a:cxn>
              <a:cxn ang="0">
                <a:pos x="T6" y="T7"/>
              </a:cxn>
              <a:cxn ang="0">
                <a:pos x="T8" y="T9"/>
              </a:cxn>
            </a:cxnLst>
            <a:rect l="0" t="0" r="r" b="b"/>
            <a:pathLst>
              <a:path w="270" h="90">
                <a:moveTo>
                  <a:pt x="269" y="89"/>
                </a:moveTo>
                <a:lnTo>
                  <a:pt x="0" y="89"/>
                </a:lnTo>
                <a:lnTo>
                  <a:pt x="0" y="0"/>
                </a:lnTo>
                <a:lnTo>
                  <a:pt x="269" y="0"/>
                </a:lnTo>
                <a:lnTo>
                  <a:pt x="269" y="8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20" name="Freeform 600"/>
          <p:cNvSpPr>
            <a:spLocks noChangeArrowheads="1"/>
          </p:cNvSpPr>
          <p:nvPr/>
        </p:nvSpPr>
        <p:spPr bwMode="auto">
          <a:xfrm>
            <a:off x="10954676" y="11368952"/>
            <a:ext cx="140631" cy="61527"/>
          </a:xfrm>
          <a:custGeom>
            <a:avLst/>
            <a:gdLst>
              <a:gd name="T0" fmla="*/ 209 w 210"/>
              <a:gd name="T1" fmla="*/ 90 h 91"/>
              <a:gd name="T2" fmla="*/ 0 w 210"/>
              <a:gd name="T3" fmla="*/ 90 h 91"/>
              <a:gd name="T4" fmla="*/ 0 w 210"/>
              <a:gd name="T5" fmla="*/ 0 h 91"/>
              <a:gd name="T6" fmla="*/ 209 w 210"/>
              <a:gd name="T7" fmla="*/ 0 h 91"/>
              <a:gd name="T8" fmla="*/ 209 w 210"/>
              <a:gd name="T9" fmla="*/ 90 h 91"/>
            </a:gdLst>
            <a:ahLst/>
            <a:cxnLst>
              <a:cxn ang="0">
                <a:pos x="T0" y="T1"/>
              </a:cxn>
              <a:cxn ang="0">
                <a:pos x="T2" y="T3"/>
              </a:cxn>
              <a:cxn ang="0">
                <a:pos x="T4" y="T5"/>
              </a:cxn>
              <a:cxn ang="0">
                <a:pos x="T6" y="T7"/>
              </a:cxn>
              <a:cxn ang="0">
                <a:pos x="T8" y="T9"/>
              </a:cxn>
            </a:cxnLst>
            <a:rect l="0" t="0" r="r" b="b"/>
            <a:pathLst>
              <a:path w="210" h="91">
                <a:moveTo>
                  <a:pt x="209" y="90"/>
                </a:moveTo>
                <a:lnTo>
                  <a:pt x="0" y="90"/>
                </a:lnTo>
                <a:lnTo>
                  <a:pt x="0" y="0"/>
                </a:lnTo>
                <a:lnTo>
                  <a:pt x="209" y="0"/>
                </a:lnTo>
                <a:lnTo>
                  <a:pt x="209"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21" name="Freeform 601"/>
          <p:cNvSpPr>
            <a:spLocks noChangeArrowheads="1"/>
          </p:cNvSpPr>
          <p:nvPr/>
        </p:nvSpPr>
        <p:spPr bwMode="auto">
          <a:xfrm>
            <a:off x="12141252" y="10812287"/>
            <a:ext cx="322281" cy="336930"/>
          </a:xfrm>
          <a:custGeom>
            <a:avLst/>
            <a:gdLst>
              <a:gd name="T0" fmla="*/ 0 w 487"/>
              <a:gd name="T1" fmla="*/ 388 h 509"/>
              <a:gd name="T2" fmla="*/ 0 w 487"/>
              <a:gd name="T3" fmla="*/ 388 h 509"/>
              <a:gd name="T4" fmla="*/ 239 w 487"/>
              <a:gd name="T5" fmla="*/ 508 h 509"/>
              <a:gd name="T6" fmla="*/ 486 w 487"/>
              <a:gd name="T7" fmla="*/ 388 h 509"/>
              <a:gd name="T8" fmla="*/ 486 w 487"/>
              <a:gd name="T9" fmla="*/ 0 h 509"/>
              <a:gd name="T10" fmla="*/ 0 w 487"/>
              <a:gd name="T11" fmla="*/ 0 h 509"/>
              <a:gd name="T12" fmla="*/ 0 w 487"/>
              <a:gd name="T13" fmla="*/ 388 h 509"/>
            </a:gdLst>
            <a:ahLst/>
            <a:cxnLst>
              <a:cxn ang="0">
                <a:pos x="T0" y="T1"/>
              </a:cxn>
              <a:cxn ang="0">
                <a:pos x="T2" y="T3"/>
              </a:cxn>
              <a:cxn ang="0">
                <a:pos x="T4" y="T5"/>
              </a:cxn>
              <a:cxn ang="0">
                <a:pos x="T6" y="T7"/>
              </a:cxn>
              <a:cxn ang="0">
                <a:pos x="T8" y="T9"/>
              </a:cxn>
              <a:cxn ang="0">
                <a:pos x="T10" y="T11"/>
              </a:cxn>
              <a:cxn ang="0">
                <a:pos x="T12" y="T13"/>
              </a:cxn>
            </a:cxnLst>
            <a:rect l="0" t="0" r="r" b="b"/>
            <a:pathLst>
              <a:path w="487" h="509">
                <a:moveTo>
                  <a:pt x="0" y="388"/>
                </a:moveTo>
                <a:lnTo>
                  <a:pt x="0" y="388"/>
                </a:lnTo>
                <a:cubicBezTo>
                  <a:pt x="0" y="456"/>
                  <a:pt x="90" y="508"/>
                  <a:pt x="239" y="508"/>
                </a:cubicBezTo>
                <a:cubicBezTo>
                  <a:pt x="388" y="508"/>
                  <a:pt x="486" y="456"/>
                  <a:pt x="486" y="388"/>
                </a:cubicBezTo>
                <a:cubicBezTo>
                  <a:pt x="486" y="0"/>
                  <a:pt x="486" y="0"/>
                  <a:pt x="486" y="0"/>
                </a:cubicBezTo>
                <a:cubicBezTo>
                  <a:pt x="0" y="0"/>
                  <a:pt x="0" y="0"/>
                  <a:pt x="0" y="0"/>
                </a:cubicBezTo>
                <a:lnTo>
                  <a:pt x="0" y="38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22" name="Line 602"/>
          <p:cNvSpPr>
            <a:spLocks noChangeShapeType="1"/>
          </p:cNvSpPr>
          <p:nvPr/>
        </p:nvSpPr>
        <p:spPr bwMode="auto">
          <a:xfrm>
            <a:off x="12179341" y="11427548"/>
            <a:ext cx="237315"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23" name="Line 603"/>
          <p:cNvSpPr>
            <a:spLocks noChangeShapeType="1"/>
          </p:cNvSpPr>
          <p:nvPr/>
        </p:nvSpPr>
        <p:spPr bwMode="auto">
          <a:xfrm>
            <a:off x="12299461" y="11152146"/>
            <a:ext cx="2931" cy="27833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24" name="Freeform 604"/>
          <p:cNvSpPr>
            <a:spLocks noChangeArrowheads="1"/>
          </p:cNvSpPr>
          <p:nvPr/>
        </p:nvSpPr>
        <p:spPr bwMode="auto">
          <a:xfrm>
            <a:off x="12050428" y="10873812"/>
            <a:ext cx="90824" cy="90824"/>
          </a:xfrm>
          <a:custGeom>
            <a:avLst/>
            <a:gdLst>
              <a:gd name="T0" fmla="*/ 134 w 135"/>
              <a:gd name="T1" fmla="*/ 0 h 135"/>
              <a:gd name="T2" fmla="*/ 134 w 135"/>
              <a:gd name="T3" fmla="*/ 0 h 135"/>
              <a:gd name="T4" fmla="*/ 0 w 135"/>
              <a:gd name="T5" fmla="*/ 0 h 135"/>
              <a:gd name="T6" fmla="*/ 134 w 135"/>
              <a:gd name="T7" fmla="*/ 134 h 135"/>
            </a:gdLst>
            <a:ahLst/>
            <a:cxnLst>
              <a:cxn ang="0">
                <a:pos x="T0" y="T1"/>
              </a:cxn>
              <a:cxn ang="0">
                <a:pos x="T2" y="T3"/>
              </a:cxn>
              <a:cxn ang="0">
                <a:pos x="T4" y="T5"/>
              </a:cxn>
              <a:cxn ang="0">
                <a:pos x="T6" y="T7"/>
              </a:cxn>
            </a:cxnLst>
            <a:rect l="0" t="0" r="r" b="b"/>
            <a:pathLst>
              <a:path w="135" h="135">
                <a:moveTo>
                  <a:pt x="134" y="0"/>
                </a:moveTo>
                <a:lnTo>
                  <a:pt x="134" y="0"/>
                </a:lnTo>
                <a:cubicBezTo>
                  <a:pt x="0" y="0"/>
                  <a:pt x="0" y="0"/>
                  <a:pt x="0" y="0"/>
                </a:cubicBezTo>
                <a:cubicBezTo>
                  <a:pt x="0" y="0"/>
                  <a:pt x="0" y="134"/>
                  <a:pt x="134" y="13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25" name="Freeform 605"/>
          <p:cNvSpPr>
            <a:spLocks noChangeArrowheads="1"/>
          </p:cNvSpPr>
          <p:nvPr/>
        </p:nvSpPr>
        <p:spPr bwMode="auto">
          <a:xfrm>
            <a:off x="12463533" y="10873812"/>
            <a:ext cx="90826" cy="90824"/>
          </a:xfrm>
          <a:custGeom>
            <a:avLst/>
            <a:gdLst>
              <a:gd name="T0" fmla="*/ 0 w 135"/>
              <a:gd name="T1" fmla="*/ 0 h 135"/>
              <a:gd name="T2" fmla="*/ 0 w 135"/>
              <a:gd name="T3" fmla="*/ 0 h 135"/>
              <a:gd name="T4" fmla="*/ 134 w 135"/>
              <a:gd name="T5" fmla="*/ 0 h 135"/>
              <a:gd name="T6" fmla="*/ 0 w 135"/>
              <a:gd name="T7" fmla="*/ 134 h 135"/>
            </a:gdLst>
            <a:ahLst/>
            <a:cxnLst>
              <a:cxn ang="0">
                <a:pos x="T0" y="T1"/>
              </a:cxn>
              <a:cxn ang="0">
                <a:pos x="T2" y="T3"/>
              </a:cxn>
              <a:cxn ang="0">
                <a:pos x="T4" y="T5"/>
              </a:cxn>
              <a:cxn ang="0">
                <a:pos x="T6" y="T7"/>
              </a:cxn>
            </a:cxnLst>
            <a:rect l="0" t="0" r="r" b="b"/>
            <a:pathLst>
              <a:path w="135" h="135">
                <a:moveTo>
                  <a:pt x="0" y="0"/>
                </a:moveTo>
                <a:lnTo>
                  <a:pt x="0" y="0"/>
                </a:lnTo>
                <a:cubicBezTo>
                  <a:pt x="134" y="0"/>
                  <a:pt x="134" y="0"/>
                  <a:pt x="134" y="0"/>
                </a:cubicBezTo>
                <a:cubicBezTo>
                  <a:pt x="134" y="0"/>
                  <a:pt x="134" y="134"/>
                  <a:pt x="0" y="13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26" name="Freeform 606"/>
          <p:cNvSpPr>
            <a:spLocks noChangeArrowheads="1"/>
          </p:cNvSpPr>
          <p:nvPr/>
        </p:nvSpPr>
        <p:spPr bwMode="auto">
          <a:xfrm>
            <a:off x="13266302" y="10982216"/>
            <a:ext cx="621122" cy="357437"/>
          </a:xfrm>
          <a:custGeom>
            <a:avLst/>
            <a:gdLst>
              <a:gd name="T0" fmla="*/ 933 w 934"/>
              <a:gd name="T1" fmla="*/ 0 h 538"/>
              <a:gd name="T2" fmla="*/ 0 w 934"/>
              <a:gd name="T3" fmla="*/ 0 h 538"/>
              <a:gd name="T4" fmla="*/ 0 w 934"/>
              <a:gd name="T5" fmla="*/ 537 h 538"/>
              <a:gd name="T6" fmla="*/ 933 w 934"/>
              <a:gd name="T7" fmla="*/ 537 h 538"/>
              <a:gd name="T8" fmla="*/ 933 w 934"/>
              <a:gd name="T9" fmla="*/ 0 h 538"/>
            </a:gdLst>
            <a:ahLst/>
            <a:cxnLst>
              <a:cxn ang="0">
                <a:pos x="T0" y="T1"/>
              </a:cxn>
              <a:cxn ang="0">
                <a:pos x="T2" y="T3"/>
              </a:cxn>
              <a:cxn ang="0">
                <a:pos x="T4" y="T5"/>
              </a:cxn>
              <a:cxn ang="0">
                <a:pos x="T6" y="T7"/>
              </a:cxn>
              <a:cxn ang="0">
                <a:pos x="T8" y="T9"/>
              </a:cxn>
            </a:cxnLst>
            <a:rect l="0" t="0" r="r" b="b"/>
            <a:pathLst>
              <a:path w="934" h="538">
                <a:moveTo>
                  <a:pt x="933" y="0"/>
                </a:moveTo>
                <a:lnTo>
                  <a:pt x="0" y="0"/>
                </a:lnTo>
                <a:lnTo>
                  <a:pt x="0" y="537"/>
                </a:lnTo>
                <a:lnTo>
                  <a:pt x="933" y="537"/>
                </a:lnTo>
                <a:lnTo>
                  <a:pt x="933"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27" name="Line 607"/>
          <p:cNvSpPr>
            <a:spLocks noChangeShapeType="1"/>
          </p:cNvSpPr>
          <p:nvPr/>
        </p:nvSpPr>
        <p:spPr bwMode="auto">
          <a:xfrm>
            <a:off x="13266302" y="11102340"/>
            <a:ext cx="621122"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28" name="Freeform 608"/>
          <p:cNvSpPr>
            <a:spLocks noChangeArrowheads="1"/>
          </p:cNvSpPr>
          <p:nvPr/>
        </p:nvSpPr>
        <p:spPr bwMode="auto">
          <a:xfrm>
            <a:off x="13529986" y="11102340"/>
            <a:ext cx="99613" cy="61526"/>
          </a:xfrm>
          <a:custGeom>
            <a:avLst/>
            <a:gdLst>
              <a:gd name="T0" fmla="*/ 0 w 151"/>
              <a:gd name="T1" fmla="*/ 0 h 91"/>
              <a:gd name="T2" fmla="*/ 0 w 151"/>
              <a:gd name="T3" fmla="*/ 90 h 91"/>
              <a:gd name="T4" fmla="*/ 150 w 151"/>
              <a:gd name="T5" fmla="*/ 90 h 91"/>
              <a:gd name="T6" fmla="*/ 150 w 151"/>
              <a:gd name="T7" fmla="*/ 0 h 91"/>
            </a:gdLst>
            <a:ahLst/>
            <a:cxnLst>
              <a:cxn ang="0">
                <a:pos x="T0" y="T1"/>
              </a:cxn>
              <a:cxn ang="0">
                <a:pos x="T2" y="T3"/>
              </a:cxn>
              <a:cxn ang="0">
                <a:pos x="T4" y="T5"/>
              </a:cxn>
              <a:cxn ang="0">
                <a:pos x="T6" y="T7"/>
              </a:cxn>
            </a:cxnLst>
            <a:rect l="0" t="0" r="r" b="b"/>
            <a:pathLst>
              <a:path w="151" h="91">
                <a:moveTo>
                  <a:pt x="0" y="0"/>
                </a:moveTo>
                <a:lnTo>
                  <a:pt x="0" y="90"/>
                </a:lnTo>
                <a:lnTo>
                  <a:pt x="150" y="90"/>
                </a:lnTo>
                <a:lnTo>
                  <a:pt x="15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29" name="Freeform 609"/>
          <p:cNvSpPr>
            <a:spLocks noChangeArrowheads="1"/>
          </p:cNvSpPr>
          <p:nvPr/>
        </p:nvSpPr>
        <p:spPr bwMode="auto">
          <a:xfrm>
            <a:off x="13488968" y="10903110"/>
            <a:ext cx="178721" cy="79104"/>
          </a:xfrm>
          <a:custGeom>
            <a:avLst/>
            <a:gdLst>
              <a:gd name="T0" fmla="*/ 0 w 269"/>
              <a:gd name="T1" fmla="*/ 120 h 121"/>
              <a:gd name="T2" fmla="*/ 0 w 269"/>
              <a:gd name="T3" fmla="*/ 120 h 121"/>
              <a:gd name="T4" fmla="*/ 134 w 269"/>
              <a:gd name="T5" fmla="*/ 0 h 121"/>
              <a:gd name="T6" fmla="*/ 268 w 269"/>
              <a:gd name="T7" fmla="*/ 120 h 121"/>
            </a:gdLst>
            <a:ahLst/>
            <a:cxnLst>
              <a:cxn ang="0">
                <a:pos x="T0" y="T1"/>
              </a:cxn>
              <a:cxn ang="0">
                <a:pos x="T2" y="T3"/>
              </a:cxn>
              <a:cxn ang="0">
                <a:pos x="T4" y="T5"/>
              </a:cxn>
              <a:cxn ang="0">
                <a:pos x="T6" y="T7"/>
              </a:cxn>
            </a:cxnLst>
            <a:rect l="0" t="0" r="r" b="b"/>
            <a:pathLst>
              <a:path w="269" h="121">
                <a:moveTo>
                  <a:pt x="0" y="120"/>
                </a:moveTo>
                <a:lnTo>
                  <a:pt x="0" y="120"/>
                </a:lnTo>
                <a:cubicBezTo>
                  <a:pt x="0" y="120"/>
                  <a:pt x="0" y="0"/>
                  <a:pt x="134" y="0"/>
                </a:cubicBezTo>
                <a:cubicBezTo>
                  <a:pt x="268" y="0"/>
                  <a:pt x="268" y="120"/>
                  <a:pt x="268" y="12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42" name="Freeform 622"/>
          <p:cNvSpPr>
            <a:spLocks noChangeArrowheads="1"/>
          </p:cNvSpPr>
          <p:nvPr/>
        </p:nvSpPr>
        <p:spPr bwMode="auto">
          <a:xfrm>
            <a:off x="1775548" y="12277196"/>
            <a:ext cx="621122" cy="322281"/>
          </a:xfrm>
          <a:custGeom>
            <a:avLst/>
            <a:gdLst>
              <a:gd name="T0" fmla="*/ 672 w 934"/>
              <a:gd name="T1" fmla="*/ 150 h 487"/>
              <a:gd name="T2" fmla="*/ 933 w 934"/>
              <a:gd name="T3" fmla="*/ 0 h 487"/>
              <a:gd name="T4" fmla="*/ 933 w 934"/>
              <a:gd name="T5" fmla="*/ 486 h 487"/>
              <a:gd name="T6" fmla="*/ 672 w 934"/>
              <a:gd name="T7" fmla="*/ 329 h 487"/>
              <a:gd name="T8" fmla="*/ 672 w 934"/>
              <a:gd name="T9" fmla="*/ 486 h 487"/>
              <a:gd name="T10" fmla="*/ 0 w 934"/>
              <a:gd name="T11" fmla="*/ 486 h 487"/>
              <a:gd name="T12" fmla="*/ 0 w 934"/>
              <a:gd name="T13" fmla="*/ 0 h 487"/>
              <a:gd name="T14" fmla="*/ 672 w 934"/>
              <a:gd name="T15" fmla="*/ 0 h 487"/>
              <a:gd name="T16" fmla="*/ 672 w 934"/>
              <a:gd name="T17" fmla="*/ 15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4" h="487">
                <a:moveTo>
                  <a:pt x="672" y="150"/>
                </a:moveTo>
                <a:lnTo>
                  <a:pt x="933" y="0"/>
                </a:lnTo>
                <a:lnTo>
                  <a:pt x="933" y="486"/>
                </a:lnTo>
                <a:lnTo>
                  <a:pt x="672" y="329"/>
                </a:lnTo>
                <a:lnTo>
                  <a:pt x="672" y="486"/>
                </a:lnTo>
                <a:lnTo>
                  <a:pt x="0" y="486"/>
                </a:lnTo>
                <a:lnTo>
                  <a:pt x="0" y="0"/>
                </a:lnTo>
                <a:lnTo>
                  <a:pt x="672" y="0"/>
                </a:lnTo>
                <a:lnTo>
                  <a:pt x="672" y="15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43" name="Line 623"/>
          <p:cNvSpPr>
            <a:spLocks noChangeShapeType="1"/>
          </p:cNvSpPr>
          <p:nvPr/>
        </p:nvSpPr>
        <p:spPr bwMode="auto">
          <a:xfrm>
            <a:off x="1825356" y="12356302"/>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44" name="Line 624"/>
          <p:cNvSpPr>
            <a:spLocks noChangeShapeType="1"/>
          </p:cNvSpPr>
          <p:nvPr/>
        </p:nvSpPr>
        <p:spPr bwMode="auto">
          <a:xfrm>
            <a:off x="1904460" y="12356302"/>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45" name="Freeform 625"/>
          <p:cNvSpPr>
            <a:spLocks noChangeArrowheads="1"/>
          </p:cNvSpPr>
          <p:nvPr/>
        </p:nvSpPr>
        <p:spPr bwMode="auto">
          <a:xfrm>
            <a:off x="1834143" y="12435406"/>
            <a:ext cx="178721" cy="105473"/>
          </a:xfrm>
          <a:custGeom>
            <a:avLst/>
            <a:gdLst>
              <a:gd name="T0" fmla="*/ 269 w 270"/>
              <a:gd name="T1" fmla="*/ 0 h 158"/>
              <a:gd name="T2" fmla="*/ 0 w 270"/>
              <a:gd name="T3" fmla="*/ 0 h 158"/>
              <a:gd name="T4" fmla="*/ 0 w 270"/>
              <a:gd name="T5" fmla="*/ 157 h 158"/>
              <a:gd name="T6" fmla="*/ 269 w 270"/>
              <a:gd name="T7" fmla="*/ 157 h 158"/>
              <a:gd name="T8" fmla="*/ 269 w 270"/>
              <a:gd name="T9" fmla="*/ 0 h 158"/>
            </a:gdLst>
            <a:ahLst/>
            <a:cxnLst>
              <a:cxn ang="0">
                <a:pos x="T0" y="T1"/>
              </a:cxn>
              <a:cxn ang="0">
                <a:pos x="T2" y="T3"/>
              </a:cxn>
              <a:cxn ang="0">
                <a:pos x="T4" y="T5"/>
              </a:cxn>
              <a:cxn ang="0">
                <a:pos x="T6" y="T7"/>
              </a:cxn>
              <a:cxn ang="0">
                <a:pos x="T8" y="T9"/>
              </a:cxn>
            </a:cxnLst>
            <a:rect l="0" t="0" r="r" b="b"/>
            <a:pathLst>
              <a:path w="270" h="158">
                <a:moveTo>
                  <a:pt x="269" y="0"/>
                </a:moveTo>
                <a:lnTo>
                  <a:pt x="0" y="0"/>
                </a:lnTo>
                <a:lnTo>
                  <a:pt x="0" y="157"/>
                </a:lnTo>
                <a:lnTo>
                  <a:pt x="269" y="157"/>
                </a:lnTo>
                <a:lnTo>
                  <a:pt x="26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46" name="Freeform 626"/>
          <p:cNvSpPr>
            <a:spLocks noChangeArrowheads="1"/>
          </p:cNvSpPr>
          <p:nvPr/>
        </p:nvSpPr>
        <p:spPr bwMode="auto">
          <a:xfrm>
            <a:off x="1825356" y="12198092"/>
            <a:ext cx="336928" cy="79104"/>
          </a:xfrm>
          <a:custGeom>
            <a:avLst/>
            <a:gdLst>
              <a:gd name="T0" fmla="*/ 0 w 509"/>
              <a:gd name="T1" fmla="*/ 0 h 120"/>
              <a:gd name="T2" fmla="*/ 388 w 509"/>
              <a:gd name="T3" fmla="*/ 0 h 120"/>
              <a:gd name="T4" fmla="*/ 508 w 509"/>
              <a:gd name="T5" fmla="*/ 119 h 120"/>
            </a:gdLst>
            <a:ahLst/>
            <a:cxnLst>
              <a:cxn ang="0">
                <a:pos x="T0" y="T1"/>
              </a:cxn>
              <a:cxn ang="0">
                <a:pos x="T2" y="T3"/>
              </a:cxn>
              <a:cxn ang="0">
                <a:pos x="T4" y="T5"/>
              </a:cxn>
            </a:cxnLst>
            <a:rect l="0" t="0" r="r" b="b"/>
            <a:pathLst>
              <a:path w="509" h="120">
                <a:moveTo>
                  <a:pt x="0" y="0"/>
                </a:moveTo>
                <a:lnTo>
                  <a:pt x="388" y="0"/>
                </a:lnTo>
                <a:lnTo>
                  <a:pt x="508" y="11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47" name="Freeform 627"/>
          <p:cNvSpPr>
            <a:spLocks noChangeArrowheads="1"/>
          </p:cNvSpPr>
          <p:nvPr/>
        </p:nvSpPr>
        <p:spPr bwMode="auto">
          <a:xfrm>
            <a:off x="3050021" y="12177581"/>
            <a:ext cx="621122" cy="421894"/>
          </a:xfrm>
          <a:custGeom>
            <a:avLst/>
            <a:gdLst>
              <a:gd name="T0" fmla="*/ 679 w 934"/>
              <a:gd name="T1" fmla="*/ 149 h 636"/>
              <a:gd name="T2" fmla="*/ 560 w 934"/>
              <a:gd name="T3" fmla="*/ 0 h 636"/>
              <a:gd name="T4" fmla="*/ 380 w 934"/>
              <a:gd name="T5" fmla="*/ 0 h 636"/>
              <a:gd name="T6" fmla="*/ 261 w 934"/>
              <a:gd name="T7" fmla="*/ 149 h 636"/>
              <a:gd name="T8" fmla="*/ 0 w 934"/>
              <a:gd name="T9" fmla="*/ 149 h 636"/>
              <a:gd name="T10" fmla="*/ 0 w 934"/>
              <a:gd name="T11" fmla="*/ 635 h 636"/>
              <a:gd name="T12" fmla="*/ 933 w 934"/>
              <a:gd name="T13" fmla="*/ 635 h 636"/>
              <a:gd name="T14" fmla="*/ 933 w 934"/>
              <a:gd name="T15" fmla="*/ 149 h 636"/>
              <a:gd name="T16" fmla="*/ 679 w 934"/>
              <a:gd name="T17" fmla="*/ 149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4" h="636">
                <a:moveTo>
                  <a:pt x="679" y="149"/>
                </a:moveTo>
                <a:lnTo>
                  <a:pt x="560" y="0"/>
                </a:lnTo>
                <a:lnTo>
                  <a:pt x="380" y="0"/>
                </a:lnTo>
                <a:lnTo>
                  <a:pt x="261" y="149"/>
                </a:lnTo>
                <a:lnTo>
                  <a:pt x="0" y="149"/>
                </a:lnTo>
                <a:lnTo>
                  <a:pt x="0" y="635"/>
                </a:lnTo>
                <a:lnTo>
                  <a:pt x="933" y="635"/>
                </a:lnTo>
                <a:lnTo>
                  <a:pt x="933" y="149"/>
                </a:lnTo>
                <a:lnTo>
                  <a:pt x="679" y="14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48" name="Freeform 628"/>
          <p:cNvSpPr>
            <a:spLocks noChangeArrowheads="1"/>
          </p:cNvSpPr>
          <p:nvPr/>
        </p:nvSpPr>
        <p:spPr bwMode="auto">
          <a:xfrm>
            <a:off x="3284407" y="12356302"/>
            <a:ext cx="158210" cy="164070"/>
          </a:xfrm>
          <a:custGeom>
            <a:avLst/>
            <a:gdLst>
              <a:gd name="T0" fmla="*/ 238 w 239"/>
              <a:gd name="T1" fmla="*/ 119 h 247"/>
              <a:gd name="T2" fmla="*/ 238 w 239"/>
              <a:gd name="T3" fmla="*/ 119 h 247"/>
              <a:gd name="T4" fmla="*/ 119 w 239"/>
              <a:gd name="T5" fmla="*/ 0 h 247"/>
              <a:gd name="T6" fmla="*/ 0 w 239"/>
              <a:gd name="T7" fmla="*/ 119 h 247"/>
              <a:gd name="T8" fmla="*/ 119 w 239"/>
              <a:gd name="T9" fmla="*/ 246 h 247"/>
              <a:gd name="T10" fmla="*/ 238 w 239"/>
              <a:gd name="T11" fmla="*/ 119 h 247"/>
            </a:gdLst>
            <a:ahLst/>
            <a:cxnLst>
              <a:cxn ang="0">
                <a:pos x="T0" y="T1"/>
              </a:cxn>
              <a:cxn ang="0">
                <a:pos x="T2" y="T3"/>
              </a:cxn>
              <a:cxn ang="0">
                <a:pos x="T4" y="T5"/>
              </a:cxn>
              <a:cxn ang="0">
                <a:pos x="T6" y="T7"/>
              </a:cxn>
              <a:cxn ang="0">
                <a:pos x="T8" y="T9"/>
              </a:cxn>
              <a:cxn ang="0">
                <a:pos x="T10" y="T11"/>
              </a:cxn>
            </a:cxnLst>
            <a:rect l="0" t="0" r="r" b="b"/>
            <a:pathLst>
              <a:path w="239" h="247">
                <a:moveTo>
                  <a:pt x="238" y="119"/>
                </a:moveTo>
                <a:lnTo>
                  <a:pt x="238" y="119"/>
                </a:lnTo>
                <a:cubicBezTo>
                  <a:pt x="238" y="60"/>
                  <a:pt x="186" y="0"/>
                  <a:pt x="119" y="0"/>
                </a:cubicBezTo>
                <a:cubicBezTo>
                  <a:pt x="52" y="0"/>
                  <a:pt x="0" y="60"/>
                  <a:pt x="0" y="119"/>
                </a:cubicBezTo>
                <a:cubicBezTo>
                  <a:pt x="0" y="186"/>
                  <a:pt x="52" y="246"/>
                  <a:pt x="119" y="246"/>
                </a:cubicBezTo>
                <a:cubicBezTo>
                  <a:pt x="186" y="246"/>
                  <a:pt x="238" y="186"/>
                  <a:pt x="238" y="11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49" name="Line 629"/>
          <p:cNvSpPr>
            <a:spLocks noChangeShapeType="1"/>
          </p:cNvSpPr>
          <p:nvPr/>
        </p:nvSpPr>
        <p:spPr bwMode="auto">
          <a:xfrm>
            <a:off x="3129125" y="12277196"/>
            <a:ext cx="2931" cy="32228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50" name="Freeform 630"/>
          <p:cNvSpPr>
            <a:spLocks noChangeArrowheads="1"/>
          </p:cNvSpPr>
          <p:nvPr/>
        </p:nvSpPr>
        <p:spPr bwMode="auto">
          <a:xfrm>
            <a:off x="3580317" y="12356302"/>
            <a:ext cx="2931" cy="292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25" name="Group 24"/>
          <p:cNvGrpSpPr/>
          <p:nvPr/>
        </p:nvGrpSpPr>
        <p:grpSpPr>
          <a:xfrm>
            <a:off x="4330350" y="12186372"/>
            <a:ext cx="621122" cy="421894"/>
            <a:chOff x="4330350" y="12186372"/>
            <a:chExt cx="621122" cy="421894"/>
          </a:xfrm>
        </p:grpSpPr>
        <p:sp>
          <p:nvSpPr>
            <p:cNvPr id="5751" name="Freeform 631"/>
            <p:cNvSpPr>
              <a:spLocks noChangeArrowheads="1"/>
            </p:cNvSpPr>
            <p:nvPr/>
          </p:nvSpPr>
          <p:spPr bwMode="auto">
            <a:xfrm>
              <a:off x="4330350" y="12186372"/>
              <a:ext cx="621122" cy="421894"/>
            </a:xfrm>
            <a:custGeom>
              <a:avLst/>
              <a:gdLst>
                <a:gd name="T0" fmla="*/ 934 w 935"/>
                <a:gd name="T1" fmla="*/ 0 h 635"/>
                <a:gd name="T2" fmla="*/ 0 w 935"/>
                <a:gd name="T3" fmla="*/ 0 h 635"/>
                <a:gd name="T4" fmla="*/ 0 w 935"/>
                <a:gd name="T5" fmla="*/ 634 h 635"/>
                <a:gd name="T6" fmla="*/ 934 w 935"/>
                <a:gd name="T7" fmla="*/ 634 h 635"/>
                <a:gd name="T8" fmla="*/ 934 w 935"/>
                <a:gd name="T9" fmla="*/ 0 h 635"/>
              </a:gdLst>
              <a:ahLst/>
              <a:cxnLst>
                <a:cxn ang="0">
                  <a:pos x="T0" y="T1"/>
                </a:cxn>
                <a:cxn ang="0">
                  <a:pos x="T2" y="T3"/>
                </a:cxn>
                <a:cxn ang="0">
                  <a:pos x="T4" y="T5"/>
                </a:cxn>
                <a:cxn ang="0">
                  <a:pos x="T6" y="T7"/>
                </a:cxn>
                <a:cxn ang="0">
                  <a:pos x="T8" y="T9"/>
                </a:cxn>
              </a:cxnLst>
              <a:rect l="0" t="0" r="r" b="b"/>
              <a:pathLst>
                <a:path w="935" h="635">
                  <a:moveTo>
                    <a:pt x="934" y="0"/>
                  </a:moveTo>
                  <a:lnTo>
                    <a:pt x="0" y="0"/>
                  </a:lnTo>
                  <a:lnTo>
                    <a:pt x="0" y="634"/>
                  </a:lnTo>
                  <a:lnTo>
                    <a:pt x="934" y="634"/>
                  </a:lnTo>
                  <a:lnTo>
                    <a:pt x="93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52" name="Freeform 632"/>
            <p:cNvSpPr>
              <a:spLocks noChangeArrowheads="1"/>
            </p:cNvSpPr>
            <p:nvPr/>
          </p:nvSpPr>
          <p:spPr bwMode="auto">
            <a:xfrm>
              <a:off x="4330350" y="12347511"/>
              <a:ext cx="621122" cy="222666"/>
            </a:xfrm>
            <a:custGeom>
              <a:avLst/>
              <a:gdLst>
                <a:gd name="T0" fmla="*/ 0 w 935"/>
                <a:gd name="T1" fmla="*/ 306 h 337"/>
                <a:gd name="T2" fmla="*/ 344 w 935"/>
                <a:gd name="T3" fmla="*/ 0 h 337"/>
                <a:gd name="T4" fmla="*/ 523 w 935"/>
                <a:gd name="T5" fmla="*/ 179 h 337"/>
                <a:gd name="T6" fmla="*/ 613 w 935"/>
                <a:gd name="T7" fmla="*/ 59 h 337"/>
                <a:gd name="T8" fmla="*/ 934 w 935"/>
                <a:gd name="T9" fmla="*/ 336 h 337"/>
              </a:gdLst>
              <a:ahLst/>
              <a:cxnLst>
                <a:cxn ang="0">
                  <a:pos x="T0" y="T1"/>
                </a:cxn>
                <a:cxn ang="0">
                  <a:pos x="T2" y="T3"/>
                </a:cxn>
                <a:cxn ang="0">
                  <a:pos x="T4" y="T5"/>
                </a:cxn>
                <a:cxn ang="0">
                  <a:pos x="T6" y="T7"/>
                </a:cxn>
                <a:cxn ang="0">
                  <a:pos x="T8" y="T9"/>
                </a:cxn>
              </a:cxnLst>
              <a:rect l="0" t="0" r="r" b="b"/>
              <a:pathLst>
                <a:path w="935" h="337">
                  <a:moveTo>
                    <a:pt x="0" y="306"/>
                  </a:moveTo>
                  <a:lnTo>
                    <a:pt x="344" y="0"/>
                  </a:lnTo>
                  <a:lnTo>
                    <a:pt x="523" y="179"/>
                  </a:lnTo>
                  <a:lnTo>
                    <a:pt x="613" y="59"/>
                  </a:lnTo>
                  <a:lnTo>
                    <a:pt x="934" y="336"/>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53" name="Freeform 633"/>
            <p:cNvSpPr>
              <a:spLocks noChangeArrowheads="1"/>
            </p:cNvSpPr>
            <p:nvPr/>
          </p:nvSpPr>
          <p:spPr bwMode="auto">
            <a:xfrm>
              <a:off x="4775684" y="12247900"/>
              <a:ext cx="105473" cy="99613"/>
            </a:xfrm>
            <a:custGeom>
              <a:avLst/>
              <a:gdLst>
                <a:gd name="T0" fmla="*/ 157 w 158"/>
                <a:gd name="T1" fmla="*/ 75 h 151"/>
                <a:gd name="T2" fmla="*/ 157 w 158"/>
                <a:gd name="T3" fmla="*/ 75 h 151"/>
                <a:gd name="T4" fmla="*/ 75 w 158"/>
                <a:gd name="T5" fmla="*/ 150 h 151"/>
                <a:gd name="T6" fmla="*/ 0 w 158"/>
                <a:gd name="T7" fmla="*/ 75 h 151"/>
                <a:gd name="T8" fmla="*/ 75 w 158"/>
                <a:gd name="T9" fmla="*/ 0 h 151"/>
                <a:gd name="T10" fmla="*/ 157 w 158"/>
                <a:gd name="T11" fmla="*/ 75 h 151"/>
              </a:gdLst>
              <a:ahLst/>
              <a:cxnLst>
                <a:cxn ang="0">
                  <a:pos x="T0" y="T1"/>
                </a:cxn>
                <a:cxn ang="0">
                  <a:pos x="T2" y="T3"/>
                </a:cxn>
                <a:cxn ang="0">
                  <a:pos x="T4" y="T5"/>
                </a:cxn>
                <a:cxn ang="0">
                  <a:pos x="T6" y="T7"/>
                </a:cxn>
                <a:cxn ang="0">
                  <a:pos x="T8" y="T9"/>
                </a:cxn>
                <a:cxn ang="0">
                  <a:pos x="T10" y="T11"/>
                </a:cxn>
              </a:cxnLst>
              <a:rect l="0" t="0" r="r" b="b"/>
              <a:pathLst>
                <a:path w="158" h="151">
                  <a:moveTo>
                    <a:pt x="157" y="75"/>
                  </a:moveTo>
                  <a:lnTo>
                    <a:pt x="157" y="75"/>
                  </a:lnTo>
                  <a:cubicBezTo>
                    <a:pt x="157" y="120"/>
                    <a:pt x="120" y="150"/>
                    <a:pt x="75" y="150"/>
                  </a:cubicBezTo>
                  <a:cubicBezTo>
                    <a:pt x="38" y="150"/>
                    <a:pt x="0" y="120"/>
                    <a:pt x="0" y="75"/>
                  </a:cubicBezTo>
                  <a:cubicBezTo>
                    <a:pt x="0" y="38"/>
                    <a:pt x="38" y="0"/>
                    <a:pt x="75" y="0"/>
                  </a:cubicBezTo>
                  <a:cubicBezTo>
                    <a:pt x="120" y="0"/>
                    <a:pt x="157" y="38"/>
                    <a:pt x="157" y="7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sp>
        <p:nvSpPr>
          <p:cNvPr id="5754" name="Freeform 634"/>
          <p:cNvSpPr>
            <a:spLocks noChangeArrowheads="1"/>
          </p:cNvSpPr>
          <p:nvPr/>
        </p:nvSpPr>
        <p:spPr bwMode="auto">
          <a:xfrm>
            <a:off x="5604824" y="12236178"/>
            <a:ext cx="521509" cy="401387"/>
          </a:xfrm>
          <a:custGeom>
            <a:avLst/>
            <a:gdLst>
              <a:gd name="T0" fmla="*/ 784 w 785"/>
              <a:gd name="T1" fmla="*/ 0 h 605"/>
              <a:gd name="T2" fmla="*/ 0 w 785"/>
              <a:gd name="T3" fmla="*/ 0 h 605"/>
              <a:gd name="T4" fmla="*/ 0 w 785"/>
              <a:gd name="T5" fmla="*/ 604 h 605"/>
              <a:gd name="T6" fmla="*/ 784 w 785"/>
              <a:gd name="T7" fmla="*/ 604 h 605"/>
              <a:gd name="T8" fmla="*/ 784 w 785"/>
              <a:gd name="T9" fmla="*/ 0 h 605"/>
            </a:gdLst>
            <a:ahLst/>
            <a:cxnLst>
              <a:cxn ang="0">
                <a:pos x="T0" y="T1"/>
              </a:cxn>
              <a:cxn ang="0">
                <a:pos x="T2" y="T3"/>
              </a:cxn>
              <a:cxn ang="0">
                <a:pos x="T4" y="T5"/>
              </a:cxn>
              <a:cxn ang="0">
                <a:pos x="T6" y="T7"/>
              </a:cxn>
              <a:cxn ang="0">
                <a:pos x="T8" y="T9"/>
              </a:cxn>
            </a:cxnLst>
            <a:rect l="0" t="0" r="r" b="b"/>
            <a:pathLst>
              <a:path w="785" h="605">
                <a:moveTo>
                  <a:pt x="784" y="0"/>
                </a:moveTo>
                <a:lnTo>
                  <a:pt x="0" y="0"/>
                </a:lnTo>
                <a:lnTo>
                  <a:pt x="0" y="604"/>
                </a:lnTo>
                <a:lnTo>
                  <a:pt x="784" y="604"/>
                </a:lnTo>
                <a:lnTo>
                  <a:pt x="78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55" name="Freeform 635"/>
          <p:cNvSpPr>
            <a:spLocks noChangeArrowheads="1"/>
          </p:cNvSpPr>
          <p:nvPr/>
        </p:nvSpPr>
        <p:spPr bwMode="auto">
          <a:xfrm>
            <a:off x="5698577" y="12157074"/>
            <a:ext cx="527367" cy="401385"/>
          </a:xfrm>
          <a:custGeom>
            <a:avLst/>
            <a:gdLst>
              <a:gd name="T0" fmla="*/ 0 w 792"/>
              <a:gd name="T1" fmla="*/ 90 h 606"/>
              <a:gd name="T2" fmla="*/ 0 w 792"/>
              <a:gd name="T3" fmla="*/ 0 h 606"/>
              <a:gd name="T4" fmla="*/ 791 w 792"/>
              <a:gd name="T5" fmla="*/ 0 h 606"/>
              <a:gd name="T6" fmla="*/ 791 w 792"/>
              <a:gd name="T7" fmla="*/ 605 h 606"/>
              <a:gd name="T8" fmla="*/ 672 w 792"/>
              <a:gd name="T9" fmla="*/ 605 h 606"/>
            </a:gdLst>
            <a:ahLst/>
            <a:cxnLst>
              <a:cxn ang="0">
                <a:pos x="T0" y="T1"/>
              </a:cxn>
              <a:cxn ang="0">
                <a:pos x="T2" y="T3"/>
              </a:cxn>
              <a:cxn ang="0">
                <a:pos x="T4" y="T5"/>
              </a:cxn>
              <a:cxn ang="0">
                <a:pos x="T6" y="T7"/>
              </a:cxn>
              <a:cxn ang="0">
                <a:pos x="T8" y="T9"/>
              </a:cxn>
            </a:cxnLst>
            <a:rect l="0" t="0" r="r" b="b"/>
            <a:pathLst>
              <a:path w="792" h="606">
                <a:moveTo>
                  <a:pt x="0" y="90"/>
                </a:moveTo>
                <a:lnTo>
                  <a:pt x="0" y="0"/>
                </a:lnTo>
                <a:lnTo>
                  <a:pt x="791" y="0"/>
                </a:lnTo>
                <a:lnTo>
                  <a:pt x="791" y="605"/>
                </a:lnTo>
                <a:lnTo>
                  <a:pt x="672" y="60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56" name="Freeform 636"/>
          <p:cNvSpPr>
            <a:spLocks noChangeArrowheads="1"/>
          </p:cNvSpPr>
          <p:nvPr/>
        </p:nvSpPr>
        <p:spPr bwMode="auto">
          <a:xfrm>
            <a:off x="5604824" y="12397320"/>
            <a:ext cx="521509" cy="222666"/>
          </a:xfrm>
          <a:custGeom>
            <a:avLst/>
            <a:gdLst>
              <a:gd name="T0" fmla="*/ 0 w 785"/>
              <a:gd name="T1" fmla="*/ 216 h 336"/>
              <a:gd name="T2" fmla="*/ 216 w 785"/>
              <a:gd name="T3" fmla="*/ 0 h 336"/>
              <a:gd name="T4" fmla="*/ 425 w 785"/>
              <a:gd name="T5" fmla="*/ 246 h 336"/>
              <a:gd name="T6" fmla="*/ 575 w 785"/>
              <a:gd name="T7" fmla="*/ 149 h 336"/>
              <a:gd name="T8" fmla="*/ 784 w 785"/>
              <a:gd name="T9" fmla="*/ 335 h 336"/>
            </a:gdLst>
            <a:ahLst/>
            <a:cxnLst>
              <a:cxn ang="0">
                <a:pos x="T0" y="T1"/>
              </a:cxn>
              <a:cxn ang="0">
                <a:pos x="T2" y="T3"/>
              </a:cxn>
              <a:cxn ang="0">
                <a:pos x="T4" y="T5"/>
              </a:cxn>
              <a:cxn ang="0">
                <a:pos x="T6" y="T7"/>
              </a:cxn>
              <a:cxn ang="0">
                <a:pos x="T8" y="T9"/>
              </a:cxn>
            </a:cxnLst>
            <a:rect l="0" t="0" r="r" b="b"/>
            <a:pathLst>
              <a:path w="785" h="336">
                <a:moveTo>
                  <a:pt x="0" y="216"/>
                </a:moveTo>
                <a:lnTo>
                  <a:pt x="216" y="0"/>
                </a:lnTo>
                <a:lnTo>
                  <a:pt x="425" y="246"/>
                </a:lnTo>
                <a:lnTo>
                  <a:pt x="575" y="149"/>
                </a:lnTo>
                <a:lnTo>
                  <a:pt x="784" y="33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57" name="Freeform 637"/>
          <p:cNvSpPr>
            <a:spLocks noChangeArrowheads="1"/>
          </p:cNvSpPr>
          <p:nvPr/>
        </p:nvSpPr>
        <p:spPr bwMode="auto">
          <a:xfrm>
            <a:off x="5947613" y="12315285"/>
            <a:ext cx="99613" cy="99613"/>
          </a:xfrm>
          <a:custGeom>
            <a:avLst/>
            <a:gdLst>
              <a:gd name="T0" fmla="*/ 149 w 150"/>
              <a:gd name="T1" fmla="*/ 75 h 150"/>
              <a:gd name="T2" fmla="*/ 149 w 150"/>
              <a:gd name="T3" fmla="*/ 75 h 150"/>
              <a:gd name="T4" fmla="*/ 75 w 150"/>
              <a:gd name="T5" fmla="*/ 149 h 150"/>
              <a:gd name="T6" fmla="*/ 0 w 150"/>
              <a:gd name="T7" fmla="*/ 75 h 150"/>
              <a:gd name="T8" fmla="*/ 75 w 150"/>
              <a:gd name="T9" fmla="*/ 0 h 150"/>
              <a:gd name="T10" fmla="*/ 149 w 150"/>
              <a:gd name="T11" fmla="*/ 75 h 150"/>
            </a:gdLst>
            <a:ahLst/>
            <a:cxnLst>
              <a:cxn ang="0">
                <a:pos x="T0" y="T1"/>
              </a:cxn>
              <a:cxn ang="0">
                <a:pos x="T2" y="T3"/>
              </a:cxn>
              <a:cxn ang="0">
                <a:pos x="T4" y="T5"/>
              </a:cxn>
              <a:cxn ang="0">
                <a:pos x="T6" y="T7"/>
              </a:cxn>
              <a:cxn ang="0">
                <a:pos x="T8" y="T9"/>
              </a:cxn>
              <a:cxn ang="0">
                <a:pos x="T10" y="T11"/>
              </a:cxn>
            </a:cxnLst>
            <a:rect l="0" t="0" r="r" b="b"/>
            <a:pathLst>
              <a:path w="150" h="150">
                <a:moveTo>
                  <a:pt x="149" y="75"/>
                </a:moveTo>
                <a:lnTo>
                  <a:pt x="149" y="75"/>
                </a:lnTo>
                <a:cubicBezTo>
                  <a:pt x="149" y="120"/>
                  <a:pt x="112" y="149"/>
                  <a:pt x="75" y="149"/>
                </a:cubicBezTo>
                <a:cubicBezTo>
                  <a:pt x="30" y="149"/>
                  <a:pt x="0" y="120"/>
                  <a:pt x="0" y="75"/>
                </a:cubicBezTo>
                <a:cubicBezTo>
                  <a:pt x="0" y="37"/>
                  <a:pt x="30" y="0"/>
                  <a:pt x="75" y="0"/>
                </a:cubicBezTo>
                <a:cubicBezTo>
                  <a:pt x="112" y="0"/>
                  <a:pt x="149" y="37"/>
                  <a:pt x="149" y="7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58" name="Freeform 638"/>
          <p:cNvSpPr>
            <a:spLocks noChangeArrowheads="1"/>
          </p:cNvSpPr>
          <p:nvPr/>
        </p:nvSpPr>
        <p:spPr bwMode="auto">
          <a:xfrm>
            <a:off x="6885153" y="12089687"/>
            <a:ext cx="621122" cy="621122"/>
          </a:xfrm>
          <a:custGeom>
            <a:avLst/>
            <a:gdLst>
              <a:gd name="T0" fmla="*/ 463 w 934"/>
              <a:gd name="T1" fmla="*/ 0 h 934"/>
              <a:gd name="T2" fmla="*/ 373 w 934"/>
              <a:gd name="T3" fmla="*/ 0 h 934"/>
              <a:gd name="T4" fmla="*/ 373 w 934"/>
              <a:gd name="T5" fmla="*/ 134 h 934"/>
              <a:gd name="T6" fmla="*/ 284 w 934"/>
              <a:gd name="T7" fmla="*/ 164 h 934"/>
              <a:gd name="T8" fmla="*/ 194 w 934"/>
              <a:gd name="T9" fmla="*/ 74 h 934"/>
              <a:gd name="T10" fmla="*/ 75 w 934"/>
              <a:gd name="T11" fmla="*/ 194 h 934"/>
              <a:gd name="T12" fmla="*/ 164 w 934"/>
              <a:gd name="T13" fmla="*/ 283 h 934"/>
              <a:gd name="T14" fmla="*/ 134 w 934"/>
              <a:gd name="T15" fmla="*/ 373 h 934"/>
              <a:gd name="T16" fmla="*/ 0 w 934"/>
              <a:gd name="T17" fmla="*/ 373 h 934"/>
              <a:gd name="T18" fmla="*/ 0 w 934"/>
              <a:gd name="T19" fmla="*/ 552 h 934"/>
              <a:gd name="T20" fmla="*/ 134 w 934"/>
              <a:gd name="T21" fmla="*/ 552 h 934"/>
              <a:gd name="T22" fmla="*/ 164 w 934"/>
              <a:gd name="T23" fmla="*/ 649 h 934"/>
              <a:gd name="T24" fmla="*/ 75 w 934"/>
              <a:gd name="T25" fmla="*/ 739 h 934"/>
              <a:gd name="T26" fmla="*/ 194 w 934"/>
              <a:gd name="T27" fmla="*/ 858 h 934"/>
              <a:gd name="T28" fmla="*/ 284 w 934"/>
              <a:gd name="T29" fmla="*/ 769 h 934"/>
              <a:gd name="T30" fmla="*/ 373 w 934"/>
              <a:gd name="T31" fmla="*/ 798 h 934"/>
              <a:gd name="T32" fmla="*/ 373 w 934"/>
              <a:gd name="T33" fmla="*/ 933 h 934"/>
              <a:gd name="T34" fmla="*/ 463 w 934"/>
              <a:gd name="T35" fmla="*/ 933 h 934"/>
              <a:gd name="T36" fmla="*/ 552 w 934"/>
              <a:gd name="T37" fmla="*/ 933 h 934"/>
              <a:gd name="T38" fmla="*/ 552 w 934"/>
              <a:gd name="T39" fmla="*/ 798 h 934"/>
              <a:gd name="T40" fmla="*/ 642 w 934"/>
              <a:gd name="T41" fmla="*/ 769 h 934"/>
              <a:gd name="T42" fmla="*/ 731 w 934"/>
              <a:gd name="T43" fmla="*/ 858 h 934"/>
              <a:gd name="T44" fmla="*/ 858 w 934"/>
              <a:gd name="T45" fmla="*/ 739 h 934"/>
              <a:gd name="T46" fmla="*/ 769 w 934"/>
              <a:gd name="T47" fmla="*/ 649 h 934"/>
              <a:gd name="T48" fmla="*/ 799 w 934"/>
              <a:gd name="T49" fmla="*/ 552 h 934"/>
              <a:gd name="T50" fmla="*/ 933 w 934"/>
              <a:gd name="T51" fmla="*/ 552 h 934"/>
              <a:gd name="T52" fmla="*/ 933 w 934"/>
              <a:gd name="T53" fmla="*/ 373 h 934"/>
              <a:gd name="T54" fmla="*/ 799 w 934"/>
              <a:gd name="T55" fmla="*/ 373 h 934"/>
              <a:gd name="T56" fmla="*/ 769 w 934"/>
              <a:gd name="T57" fmla="*/ 283 h 934"/>
              <a:gd name="T58" fmla="*/ 858 w 934"/>
              <a:gd name="T59" fmla="*/ 194 h 934"/>
              <a:gd name="T60" fmla="*/ 731 w 934"/>
              <a:gd name="T61" fmla="*/ 74 h 934"/>
              <a:gd name="T62" fmla="*/ 642 w 934"/>
              <a:gd name="T63" fmla="*/ 164 h 934"/>
              <a:gd name="T64" fmla="*/ 552 w 934"/>
              <a:gd name="T65" fmla="*/ 134 h 934"/>
              <a:gd name="T66" fmla="*/ 552 w 934"/>
              <a:gd name="T67" fmla="*/ 0 h 934"/>
              <a:gd name="T68" fmla="*/ 463 w 934"/>
              <a:gd name="T69" fmla="*/ 0 h 9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34" h="934">
                <a:moveTo>
                  <a:pt x="463" y="0"/>
                </a:moveTo>
                <a:lnTo>
                  <a:pt x="373" y="0"/>
                </a:lnTo>
                <a:lnTo>
                  <a:pt x="373" y="134"/>
                </a:lnTo>
                <a:lnTo>
                  <a:pt x="284" y="164"/>
                </a:lnTo>
                <a:lnTo>
                  <a:pt x="194" y="74"/>
                </a:lnTo>
                <a:lnTo>
                  <a:pt x="75" y="194"/>
                </a:lnTo>
                <a:lnTo>
                  <a:pt x="164" y="283"/>
                </a:lnTo>
                <a:lnTo>
                  <a:pt x="134" y="373"/>
                </a:lnTo>
                <a:lnTo>
                  <a:pt x="0" y="373"/>
                </a:lnTo>
                <a:lnTo>
                  <a:pt x="0" y="552"/>
                </a:lnTo>
                <a:lnTo>
                  <a:pt x="134" y="552"/>
                </a:lnTo>
                <a:lnTo>
                  <a:pt x="164" y="649"/>
                </a:lnTo>
                <a:lnTo>
                  <a:pt x="75" y="739"/>
                </a:lnTo>
                <a:lnTo>
                  <a:pt x="194" y="858"/>
                </a:lnTo>
                <a:lnTo>
                  <a:pt x="284" y="769"/>
                </a:lnTo>
                <a:lnTo>
                  <a:pt x="373" y="798"/>
                </a:lnTo>
                <a:lnTo>
                  <a:pt x="373" y="933"/>
                </a:lnTo>
                <a:lnTo>
                  <a:pt x="463" y="933"/>
                </a:lnTo>
                <a:lnTo>
                  <a:pt x="552" y="933"/>
                </a:lnTo>
                <a:lnTo>
                  <a:pt x="552" y="798"/>
                </a:lnTo>
                <a:lnTo>
                  <a:pt x="642" y="769"/>
                </a:lnTo>
                <a:lnTo>
                  <a:pt x="731" y="858"/>
                </a:lnTo>
                <a:lnTo>
                  <a:pt x="858" y="739"/>
                </a:lnTo>
                <a:lnTo>
                  <a:pt x="769" y="649"/>
                </a:lnTo>
                <a:lnTo>
                  <a:pt x="799" y="552"/>
                </a:lnTo>
                <a:lnTo>
                  <a:pt x="933" y="552"/>
                </a:lnTo>
                <a:lnTo>
                  <a:pt x="933" y="373"/>
                </a:lnTo>
                <a:lnTo>
                  <a:pt x="799" y="373"/>
                </a:lnTo>
                <a:lnTo>
                  <a:pt x="769" y="283"/>
                </a:lnTo>
                <a:lnTo>
                  <a:pt x="858" y="194"/>
                </a:lnTo>
                <a:lnTo>
                  <a:pt x="731" y="74"/>
                </a:lnTo>
                <a:lnTo>
                  <a:pt x="642" y="164"/>
                </a:lnTo>
                <a:lnTo>
                  <a:pt x="552" y="134"/>
                </a:lnTo>
                <a:lnTo>
                  <a:pt x="552" y="0"/>
                </a:lnTo>
                <a:lnTo>
                  <a:pt x="463"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59" name="Freeform 639"/>
          <p:cNvSpPr>
            <a:spLocks noChangeArrowheads="1"/>
          </p:cNvSpPr>
          <p:nvPr/>
        </p:nvSpPr>
        <p:spPr bwMode="auto">
          <a:xfrm>
            <a:off x="7131258" y="12335793"/>
            <a:ext cx="120124" cy="120124"/>
          </a:xfrm>
          <a:custGeom>
            <a:avLst/>
            <a:gdLst>
              <a:gd name="T0" fmla="*/ 179 w 180"/>
              <a:gd name="T1" fmla="*/ 90 h 180"/>
              <a:gd name="T2" fmla="*/ 179 w 180"/>
              <a:gd name="T3" fmla="*/ 90 h 180"/>
              <a:gd name="T4" fmla="*/ 90 w 180"/>
              <a:gd name="T5" fmla="*/ 0 h 180"/>
              <a:gd name="T6" fmla="*/ 0 w 180"/>
              <a:gd name="T7" fmla="*/ 90 h 180"/>
              <a:gd name="T8" fmla="*/ 90 w 180"/>
              <a:gd name="T9" fmla="*/ 179 h 180"/>
              <a:gd name="T10" fmla="*/ 179 w 180"/>
              <a:gd name="T11" fmla="*/ 90 h 180"/>
            </a:gdLst>
            <a:ahLst/>
            <a:cxnLst>
              <a:cxn ang="0">
                <a:pos x="T0" y="T1"/>
              </a:cxn>
              <a:cxn ang="0">
                <a:pos x="T2" y="T3"/>
              </a:cxn>
              <a:cxn ang="0">
                <a:pos x="T4" y="T5"/>
              </a:cxn>
              <a:cxn ang="0">
                <a:pos x="T6" y="T7"/>
              </a:cxn>
              <a:cxn ang="0">
                <a:pos x="T8" y="T9"/>
              </a:cxn>
              <a:cxn ang="0">
                <a:pos x="T10" y="T11"/>
              </a:cxn>
            </a:cxnLst>
            <a:rect l="0" t="0" r="r" b="b"/>
            <a:pathLst>
              <a:path w="180" h="180">
                <a:moveTo>
                  <a:pt x="179" y="90"/>
                </a:moveTo>
                <a:lnTo>
                  <a:pt x="179" y="90"/>
                </a:lnTo>
                <a:cubicBezTo>
                  <a:pt x="179" y="45"/>
                  <a:pt x="142" y="0"/>
                  <a:pt x="90" y="0"/>
                </a:cubicBezTo>
                <a:cubicBezTo>
                  <a:pt x="45" y="0"/>
                  <a:pt x="0" y="45"/>
                  <a:pt x="0" y="90"/>
                </a:cubicBezTo>
                <a:cubicBezTo>
                  <a:pt x="0" y="142"/>
                  <a:pt x="45" y="179"/>
                  <a:pt x="90" y="179"/>
                </a:cubicBezTo>
                <a:cubicBezTo>
                  <a:pt x="142" y="179"/>
                  <a:pt x="179" y="142"/>
                  <a:pt x="179"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2" name="Group 1"/>
          <p:cNvGrpSpPr/>
          <p:nvPr/>
        </p:nvGrpSpPr>
        <p:grpSpPr>
          <a:xfrm>
            <a:off x="8168415" y="12118985"/>
            <a:ext cx="609403" cy="571318"/>
            <a:chOff x="8168415" y="12118985"/>
            <a:chExt cx="609403" cy="571318"/>
          </a:xfrm>
        </p:grpSpPr>
        <p:sp>
          <p:nvSpPr>
            <p:cNvPr id="5760" name="Line 640"/>
            <p:cNvSpPr>
              <a:spLocks noChangeShapeType="1"/>
            </p:cNvSpPr>
            <p:nvPr/>
          </p:nvSpPr>
          <p:spPr bwMode="auto">
            <a:xfrm>
              <a:off x="8511205" y="12414900"/>
              <a:ext cx="49806" cy="4980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61" name="Freeform 641"/>
            <p:cNvSpPr>
              <a:spLocks noChangeArrowheads="1"/>
            </p:cNvSpPr>
            <p:nvPr/>
          </p:nvSpPr>
          <p:spPr bwMode="auto">
            <a:xfrm>
              <a:off x="8528785" y="12435408"/>
              <a:ext cx="249033" cy="254895"/>
            </a:xfrm>
            <a:custGeom>
              <a:avLst/>
              <a:gdLst>
                <a:gd name="T0" fmla="*/ 0 w 374"/>
                <a:gd name="T1" fmla="*/ 90 h 382"/>
                <a:gd name="T2" fmla="*/ 90 w 374"/>
                <a:gd name="T3" fmla="*/ 0 h 382"/>
                <a:gd name="T4" fmla="*/ 373 w 374"/>
                <a:gd name="T5" fmla="*/ 291 h 382"/>
                <a:gd name="T6" fmla="*/ 284 w 374"/>
                <a:gd name="T7" fmla="*/ 381 h 382"/>
                <a:gd name="T8" fmla="*/ 0 w 374"/>
                <a:gd name="T9" fmla="*/ 90 h 382"/>
              </a:gdLst>
              <a:ahLst/>
              <a:cxnLst>
                <a:cxn ang="0">
                  <a:pos x="T0" y="T1"/>
                </a:cxn>
                <a:cxn ang="0">
                  <a:pos x="T2" y="T3"/>
                </a:cxn>
                <a:cxn ang="0">
                  <a:pos x="T4" y="T5"/>
                </a:cxn>
                <a:cxn ang="0">
                  <a:pos x="T6" y="T7"/>
                </a:cxn>
                <a:cxn ang="0">
                  <a:pos x="T8" y="T9"/>
                </a:cxn>
              </a:cxnLst>
              <a:rect l="0" t="0" r="r" b="b"/>
              <a:pathLst>
                <a:path w="374" h="382">
                  <a:moveTo>
                    <a:pt x="0" y="90"/>
                  </a:moveTo>
                  <a:lnTo>
                    <a:pt x="90" y="0"/>
                  </a:lnTo>
                  <a:lnTo>
                    <a:pt x="373" y="291"/>
                  </a:lnTo>
                  <a:lnTo>
                    <a:pt x="284" y="381"/>
                  </a:lnTo>
                  <a:lnTo>
                    <a:pt x="0"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62" name="Freeform 642"/>
            <p:cNvSpPr>
              <a:spLocks noChangeArrowheads="1"/>
            </p:cNvSpPr>
            <p:nvPr/>
          </p:nvSpPr>
          <p:spPr bwMode="auto">
            <a:xfrm>
              <a:off x="8206504" y="12118985"/>
              <a:ext cx="123053" cy="120124"/>
            </a:xfrm>
            <a:custGeom>
              <a:avLst/>
              <a:gdLst>
                <a:gd name="T0" fmla="*/ 97 w 187"/>
                <a:gd name="T1" fmla="*/ 179 h 180"/>
                <a:gd name="T2" fmla="*/ 186 w 187"/>
                <a:gd name="T3" fmla="*/ 89 h 180"/>
                <a:gd name="T4" fmla="*/ 37 w 187"/>
                <a:gd name="T5" fmla="*/ 0 h 180"/>
                <a:gd name="T6" fmla="*/ 0 w 187"/>
                <a:gd name="T7" fmla="*/ 29 h 180"/>
                <a:gd name="T8" fmla="*/ 97 w 187"/>
                <a:gd name="T9" fmla="*/ 179 h 180"/>
              </a:gdLst>
              <a:ahLst/>
              <a:cxnLst>
                <a:cxn ang="0">
                  <a:pos x="T0" y="T1"/>
                </a:cxn>
                <a:cxn ang="0">
                  <a:pos x="T2" y="T3"/>
                </a:cxn>
                <a:cxn ang="0">
                  <a:pos x="T4" y="T5"/>
                </a:cxn>
                <a:cxn ang="0">
                  <a:pos x="T6" y="T7"/>
                </a:cxn>
                <a:cxn ang="0">
                  <a:pos x="T8" y="T9"/>
                </a:cxn>
              </a:cxnLst>
              <a:rect l="0" t="0" r="r" b="b"/>
              <a:pathLst>
                <a:path w="187" h="180">
                  <a:moveTo>
                    <a:pt x="97" y="179"/>
                  </a:moveTo>
                  <a:lnTo>
                    <a:pt x="186" y="89"/>
                  </a:lnTo>
                  <a:lnTo>
                    <a:pt x="37" y="0"/>
                  </a:lnTo>
                  <a:lnTo>
                    <a:pt x="0" y="29"/>
                  </a:lnTo>
                  <a:lnTo>
                    <a:pt x="97" y="17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63" name="Line 643"/>
            <p:cNvSpPr>
              <a:spLocks noChangeShapeType="1"/>
            </p:cNvSpPr>
            <p:nvPr/>
          </p:nvSpPr>
          <p:spPr bwMode="auto">
            <a:xfrm flipH="1" flipV="1">
              <a:off x="8300259" y="12203952"/>
              <a:ext cx="134771" cy="13477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64" name="Freeform 644"/>
            <p:cNvSpPr>
              <a:spLocks noChangeArrowheads="1"/>
            </p:cNvSpPr>
            <p:nvPr/>
          </p:nvSpPr>
          <p:spPr bwMode="auto">
            <a:xfrm>
              <a:off x="8168415" y="12118987"/>
              <a:ext cx="562525" cy="559596"/>
            </a:xfrm>
            <a:custGeom>
              <a:avLst/>
              <a:gdLst>
                <a:gd name="T0" fmla="*/ 844 w 845"/>
                <a:gd name="T1" fmla="*/ 126 h 844"/>
                <a:gd name="T2" fmla="*/ 844 w 845"/>
                <a:gd name="T3" fmla="*/ 126 h 844"/>
                <a:gd name="T4" fmla="*/ 724 w 845"/>
                <a:gd name="T5" fmla="*/ 186 h 844"/>
                <a:gd name="T6" fmla="*/ 664 w 845"/>
                <a:gd name="T7" fmla="*/ 119 h 844"/>
                <a:gd name="T8" fmla="*/ 717 w 845"/>
                <a:gd name="T9" fmla="*/ 0 h 844"/>
                <a:gd name="T10" fmla="*/ 717 w 845"/>
                <a:gd name="T11" fmla="*/ 0 h 844"/>
                <a:gd name="T12" fmla="*/ 530 w 845"/>
                <a:gd name="T13" fmla="*/ 149 h 844"/>
                <a:gd name="T14" fmla="*/ 530 w 845"/>
                <a:gd name="T15" fmla="*/ 209 h 844"/>
                <a:gd name="T16" fmla="*/ 23 w 845"/>
                <a:gd name="T17" fmla="*/ 724 h 844"/>
                <a:gd name="T18" fmla="*/ 0 w 845"/>
                <a:gd name="T19" fmla="*/ 813 h 844"/>
                <a:gd name="T20" fmla="*/ 30 w 845"/>
                <a:gd name="T21" fmla="*/ 843 h 844"/>
                <a:gd name="T22" fmla="*/ 120 w 845"/>
                <a:gd name="T23" fmla="*/ 821 h 844"/>
                <a:gd name="T24" fmla="*/ 635 w 845"/>
                <a:gd name="T25" fmla="*/ 313 h 844"/>
                <a:gd name="T26" fmla="*/ 694 w 845"/>
                <a:gd name="T27" fmla="*/ 313 h 844"/>
                <a:gd name="T28" fmla="*/ 844 w 845"/>
                <a:gd name="T29" fmla="*/ 126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5" h="844">
                  <a:moveTo>
                    <a:pt x="844" y="126"/>
                  </a:moveTo>
                  <a:lnTo>
                    <a:pt x="844" y="126"/>
                  </a:lnTo>
                  <a:cubicBezTo>
                    <a:pt x="724" y="186"/>
                    <a:pt x="724" y="186"/>
                    <a:pt x="724" y="186"/>
                  </a:cubicBezTo>
                  <a:cubicBezTo>
                    <a:pt x="664" y="119"/>
                    <a:pt x="664" y="119"/>
                    <a:pt x="664" y="119"/>
                  </a:cubicBezTo>
                  <a:cubicBezTo>
                    <a:pt x="717" y="0"/>
                    <a:pt x="717" y="0"/>
                    <a:pt x="717" y="0"/>
                  </a:cubicBezTo>
                  <a:lnTo>
                    <a:pt x="717" y="0"/>
                  </a:lnTo>
                  <a:cubicBezTo>
                    <a:pt x="567" y="0"/>
                    <a:pt x="530" y="74"/>
                    <a:pt x="530" y="149"/>
                  </a:cubicBezTo>
                  <a:cubicBezTo>
                    <a:pt x="530" y="209"/>
                    <a:pt x="530" y="209"/>
                    <a:pt x="530" y="209"/>
                  </a:cubicBezTo>
                  <a:cubicBezTo>
                    <a:pt x="23" y="724"/>
                    <a:pt x="23" y="724"/>
                    <a:pt x="23" y="724"/>
                  </a:cubicBezTo>
                  <a:cubicBezTo>
                    <a:pt x="0" y="813"/>
                    <a:pt x="0" y="813"/>
                    <a:pt x="0" y="813"/>
                  </a:cubicBezTo>
                  <a:cubicBezTo>
                    <a:pt x="30" y="843"/>
                    <a:pt x="30" y="843"/>
                    <a:pt x="30" y="843"/>
                  </a:cubicBezTo>
                  <a:cubicBezTo>
                    <a:pt x="120" y="821"/>
                    <a:pt x="120" y="821"/>
                    <a:pt x="120" y="821"/>
                  </a:cubicBezTo>
                  <a:cubicBezTo>
                    <a:pt x="635" y="313"/>
                    <a:pt x="635" y="313"/>
                    <a:pt x="635" y="313"/>
                  </a:cubicBezTo>
                  <a:cubicBezTo>
                    <a:pt x="694" y="313"/>
                    <a:pt x="694" y="313"/>
                    <a:pt x="694" y="313"/>
                  </a:cubicBezTo>
                  <a:cubicBezTo>
                    <a:pt x="769" y="313"/>
                    <a:pt x="844" y="276"/>
                    <a:pt x="844" y="126"/>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sp>
        <p:nvSpPr>
          <p:cNvPr id="5765" name="Line 645"/>
          <p:cNvSpPr>
            <a:spLocks noChangeShapeType="1"/>
          </p:cNvSpPr>
          <p:nvPr/>
        </p:nvSpPr>
        <p:spPr bwMode="auto">
          <a:xfrm>
            <a:off x="9645045" y="12277196"/>
            <a:ext cx="187508" cy="18750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66" name="Freeform 646"/>
          <p:cNvSpPr>
            <a:spLocks noChangeArrowheads="1"/>
          </p:cNvSpPr>
          <p:nvPr/>
        </p:nvSpPr>
        <p:spPr bwMode="auto">
          <a:xfrm>
            <a:off x="9806187" y="12435408"/>
            <a:ext cx="251964" cy="254895"/>
          </a:xfrm>
          <a:custGeom>
            <a:avLst/>
            <a:gdLst>
              <a:gd name="T0" fmla="*/ 0 w 381"/>
              <a:gd name="T1" fmla="*/ 90 h 382"/>
              <a:gd name="T2" fmla="*/ 89 w 381"/>
              <a:gd name="T3" fmla="*/ 0 h 382"/>
              <a:gd name="T4" fmla="*/ 380 w 381"/>
              <a:gd name="T5" fmla="*/ 291 h 382"/>
              <a:gd name="T6" fmla="*/ 291 w 381"/>
              <a:gd name="T7" fmla="*/ 381 h 382"/>
              <a:gd name="T8" fmla="*/ 0 w 381"/>
              <a:gd name="T9" fmla="*/ 90 h 382"/>
            </a:gdLst>
            <a:ahLst/>
            <a:cxnLst>
              <a:cxn ang="0">
                <a:pos x="T0" y="T1"/>
              </a:cxn>
              <a:cxn ang="0">
                <a:pos x="T2" y="T3"/>
              </a:cxn>
              <a:cxn ang="0">
                <a:pos x="T4" y="T5"/>
              </a:cxn>
              <a:cxn ang="0">
                <a:pos x="T6" y="T7"/>
              </a:cxn>
              <a:cxn ang="0">
                <a:pos x="T8" y="T9"/>
              </a:cxn>
            </a:cxnLst>
            <a:rect l="0" t="0" r="r" b="b"/>
            <a:pathLst>
              <a:path w="381" h="382">
                <a:moveTo>
                  <a:pt x="0" y="90"/>
                </a:moveTo>
                <a:lnTo>
                  <a:pt x="89" y="0"/>
                </a:lnTo>
                <a:lnTo>
                  <a:pt x="380" y="291"/>
                </a:lnTo>
                <a:lnTo>
                  <a:pt x="291" y="381"/>
                </a:lnTo>
                <a:lnTo>
                  <a:pt x="0"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67" name="Freeform 647"/>
          <p:cNvSpPr>
            <a:spLocks noChangeArrowheads="1"/>
          </p:cNvSpPr>
          <p:nvPr/>
        </p:nvSpPr>
        <p:spPr bwMode="auto">
          <a:xfrm>
            <a:off x="9437028" y="12107267"/>
            <a:ext cx="328139" cy="269543"/>
          </a:xfrm>
          <a:custGeom>
            <a:avLst/>
            <a:gdLst>
              <a:gd name="T0" fmla="*/ 0 w 494"/>
              <a:gd name="T1" fmla="*/ 239 h 405"/>
              <a:gd name="T2" fmla="*/ 0 w 494"/>
              <a:gd name="T3" fmla="*/ 239 h 405"/>
              <a:gd name="T4" fmla="*/ 239 w 494"/>
              <a:gd name="T5" fmla="*/ 0 h 405"/>
              <a:gd name="T6" fmla="*/ 433 w 494"/>
              <a:gd name="T7" fmla="*/ 16 h 405"/>
              <a:gd name="T8" fmla="*/ 493 w 494"/>
              <a:gd name="T9" fmla="*/ 75 h 405"/>
              <a:gd name="T10" fmla="*/ 164 w 494"/>
              <a:gd name="T11" fmla="*/ 404 h 405"/>
              <a:gd name="T12" fmla="*/ 0 w 494"/>
              <a:gd name="T13" fmla="*/ 239 h 405"/>
            </a:gdLst>
            <a:ahLst/>
            <a:cxnLst>
              <a:cxn ang="0">
                <a:pos x="T0" y="T1"/>
              </a:cxn>
              <a:cxn ang="0">
                <a:pos x="T2" y="T3"/>
              </a:cxn>
              <a:cxn ang="0">
                <a:pos x="T4" y="T5"/>
              </a:cxn>
              <a:cxn ang="0">
                <a:pos x="T6" y="T7"/>
              </a:cxn>
              <a:cxn ang="0">
                <a:pos x="T8" y="T9"/>
              </a:cxn>
              <a:cxn ang="0">
                <a:pos x="T10" y="T11"/>
              </a:cxn>
              <a:cxn ang="0">
                <a:pos x="T12" y="T13"/>
              </a:cxn>
            </a:cxnLst>
            <a:rect l="0" t="0" r="r" b="b"/>
            <a:pathLst>
              <a:path w="494" h="405">
                <a:moveTo>
                  <a:pt x="0" y="239"/>
                </a:moveTo>
                <a:lnTo>
                  <a:pt x="0" y="239"/>
                </a:lnTo>
                <a:cubicBezTo>
                  <a:pt x="239" y="0"/>
                  <a:pt x="239" y="0"/>
                  <a:pt x="239" y="0"/>
                </a:cubicBezTo>
                <a:cubicBezTo>
                  <a:pt x="329" y="90"/>
                  <a:pt x="433" y="16"/>
                  <a:pt x="433" y="16"/>
                </a:cubicBezTo>
                <a:cubicBezTo>
                  <a:pt x="493" y="75"/>
                  <a:pt x="493" y="75"/>
                  <a:pt x="493" y="75"/>
                </a:cubicBezTo>
                <a:cubicBezTo>
                  <a:pt x="164" y="404"/>
                  <a:pt x="164" y="404"/>
                  <a:pt x="164" y="404"/>
                </a:cubicBezTo>
                <a:lnTo>
                  <a:pt x="0" y="23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68" name="Freeform 648"/>
          <p:cNvSpPr>
            <a:spLocks noChangeArrowheads="1"/>
          </p:cNvSpPr>
          <p:nvPr/>
        </p:nvSpPr>
        <p:spPr bwMode="auto">
          <a:xfrm>
            <a:off x="12481111" y="12285985"/>
            <a:ext cx="128911" cy="351579"/>
          </a:xfrm>
          <a:custGeom>
            <a:avLst/>
            <a:gdLst>
              <a:gd name="T0" fmla="*/ 194 w 195"/>
              <a:gd name="T1" fmla="*/ 530 h 531"/>
              <a:gd name="T2" fmla="*/ 194 w 195"/>
              <a:gd name="T3" fmla="*/ 530 h 531"/>
              <a:gd name="T4" fmla="*/ 0 w 195"/>
              <a:gd name="T5" fmla="*/ 0 h 531"/>
            </a:gdLst>
            <a:ahLst/>
            <a:cxnLst>
              <a:cxn ang="0">
                <a:pos x="T0" y="T1"/>
              </a:cxn>
              <a:cxn ang="0">
                <a:pos x="T2" y="T3"/>
              </a:cxn>
              <a:cxn ang="0">
                <a:pos x="T4" y="T5"/>
              </a:cxn>
            </a:cxnLst>
            <a:rect l="0" t="0" r="r" b="b"/>
            <a:pathLst>
              <a:path w="195" h="531">
                <a:moveTo>
                  <a:pt x="194" y="530"/>
                </a:moveTo>
                <a:lnTo>
                  <a:pt x="194" y="530"/>
                </a:lnTo>
                <a:cubicBezTo>
                  <a:pt x="194" y="329"/>
                  <a:pt x="120" y="142"/>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69" name="Freeform 649"/>
          <p:cNvSpPr>
            <a:spLocks noChangeArrowheads="1"/>
          </p:cNvSpPr>
          <p:nvPr/>
        </p:nvSpPr>
        <p:spPr bwMode="auto">
          <a:xfrm>
            <a:off x="12062148" y="12089687"/>
            <a:ext cx="421894" cy="199228"/>
          </a:xfrm>
          <a:custGeom>
            <a:avLst/>
            <a:gdLst>
              <a:gd name="T0" fmla="*/ 634 w 635"/>
              <a:gd name="T1" fmla="*/ 298 h 299"/>
              <a:gd name="T2" fmla="*/ 634 w 635"/>
              <a:gd name="T3" fmla="*/ 298 h 299"/>
              <a:gd name="T4" fmla="*/ 0 w 635"/>
              <a:gd name="T5" fmla="*/ 0 h 299"/>
            </a:gdLst>
            <a:ahLst/>
            <a:cxnLst>
              <a:cxn ang="0">
                <a:pos x="T0" y="T1"/>
              </a:cxn>
              <a:cxn ang="0">
                <a:pos x="T2" y="T3"/>
              </a:cxn>
              <a:cxn ang="0">
                <a:pos x="T4" y="T5"/>
              </a:cxn>
            </a:cxnLst>
            <a:rect l="0" t="0" r="r" b="b"/>
            <a:pathLst>
              <a:path w="635" h="299">
                <a:moveTo>
                  <a:pt x="634" y="298"/>
                </a:moveTo>
                <a:lnTo>
                  <a:pt x="634" y="298"/>
                </a:lnTo>
                <a:cubicBezTo>
                  <a:pt x="485" y="112"/>
                  <a:pt x="254"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70" name="Freeform 650"/>
          <p:cNvSpPr>
            <a:spLocks noChangeArrowheads="1"/>
          </p:cNvSpPr>
          <p:nvPr/>
        </p:nvSpPr>
        <p:spPr bwMode="auto">
          <a:xfrm>
            <a:off x="12062148" y="12201020"/>
            <a:ext cx="436543" cy="436545"/>
          </a:xfrm>
          <a:custGeom>
            <a:avLst/>
            <a:gdLst>
              <a:gd name="T0" fmla="*/ 657 w 658"/>
              <a:gd name="T1" fmla="*/ 657 h 658"/>
              <a:gd name="T2" fmla="*/ 657 w 658"/>
              <a:gd name="T3" fmla="*/ 657 h 658"/>
              <a:gd name="T4" fmla="*/ 0 w 658"/>
              <a:gd name="T5" fmla="*/ 0 h 658"/>
            </a:gdLst>
            <a:ahLst/>
            <a:cxnLst>
              <a:cxn ang="0">
                <a:pos x="T0" y="T1"/>
              </a:cxn>
              <a:cxn ang="0">
                <a:pos x="T2" y="T3"/>
              </a:cxn>
              <a:cxn ang="0">
                <a:pos x="T4" y="T5"/>
              </a:cxn>
            </a:cxnLst>
            <a:rect l="0" t="0" r="r" b="b"/>
            <a:pathLst>
              <a:path w="658" h="658">
                <a:moveTo>
                  <a:pt x="657" y="657"/>
                </a:moveTo>
                <a:lnTo>
                  <a:pt x="657" y="657"/>
                </a:lnTo>
                <a:cubicBezTo>
                  <a:pt x="657" y="292"/>
                  <a:pt x="366"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71" name="Freeform 651"/>
          <p:cNvSpPr>
            <a:spLocks noChangeArrowheads="1"/>
          </p:cNvSpPr>
          <p:nvPr/>
        </p:nvSpPr>
        <p:spPr bwMode="auto">
          <a:xfrm>
            <a:off x="12062148" y="12312354"/>
            <a:ext cx="322281" cy="328139"/>
          </a:xfrm>
          <a:custGeom>
            <a:avLst/>
            <a:gdLst>
              <a:gd name="T0" fmla="*/ 485 w 486"/>
              <a:gd name="T1" fmla="*/ 493 h 494"/>
              <a:gd name="T2" fmla="*/ 485 w 486"/>
              <a:gd name="T3" fmla="*/ 493 h 494"/>
              <a:gd name="T4" fmla="*/ 0 w 486"/>
              <a:gd name="T5" fmla="*/ 0 h 494"/>
            </a:gdLst>
            <a:ahLst/>
            <a:cxnLst>
              <a:cxn ang="0">
                <a:pos x="T0" y="T1"/>
              </a:cxn>
              <a:cxn ang="0">
                <a:pos x="T2" y="T3"/>
              </a:cxn>
              <a:cxn ang="0">
                <a:pos x="T4" y="T5"/>
              </a:cxn>
            </a:cxnLst>
            <a:rect l="0" t="0" r="r" b="b"/>
            <a:pathLst>
              <a:path w="486" h="494">
                <a:moveTo>
                  <a:pt x="485" y="493"/>
                </a:moveTo>
                <a:lnTo>
                  <a:pt x="485" y="493"/>
                </a:lnTo>
                <a:cubicBezTo>
                  <a:pt x="485" y="225"/>
                  <a:pt x="268"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72" name="Freeform 652"/>
          <p:cNvSpPr>
            <a:spLocks noChangeArrowheads="1"/>
          </p:cNvSpPr>
          <p:nvPr/>
        </p:nvSpPr>
        <p:spPr bwMode="auto">
          <a:xfrm>
            <a:off x="12062148" y="12426618"/>
            <a:ext cx="213875" cy="213875"/>
          </a:xfrm>
          <a:custGeom>
            <a:avLst/>
            <a:gdLst>
              <a:gd name="T0" fmla="*/ 321 w 322"/>
              <a:gd name="T1" fmla="*/ 321 h 322"/>
              <a:gd name="T2" fmla="*/ 321 w 322"/>
              <a:gd name="T3" fmla="*/ 321 h 322"/>
              <a:gd name="T4" fmla="*/ 0 w 322"/>
              <a:gd name="T5" fmla="*/ 0 h 322"/>
            </a:gdLst>
            <a:ahLst/>
            <a:cxnLst>
              <a:cxn ang="0">
                <a:pos x="T0" y="T1"/>
              </a:cxn>
              <a:cxn ang="0">
                <a:pos x="T2" y="T3"/>
              </a:cxn>
              <a:cxn ang="0">
                <a:pos x="T4" y="T5"/>
              </a:cxn>
            </a:cxnLst>
            <a:rect l="0" t="0" r="r" b="b"/>
            <a:pathLst>
              <a:path w="322" h="322">
                <a:moveTo>
                  <a:pt x="321" y="321"/>
                </a:moveTo>
                <a:lnTo>
                  <a:pt x="321" y="321"/>
                </a:lnTo>
                <a:cubicBezTo>
                  <a:pt x="321" y="142"/>
                  <a:pt x="179"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73" name="Freeform 653"/>
          <p:cNvSpPr>
            <a:spLocks noChangeArrowheads="1"/>
          </p:cNvSpPr>
          <p:nvPr/>
        </p:nvSpPr>
        <p:spPr bwMode="auto">
          <a:xfrm>
            <a:off x="11991831" y="12564319"/>
            <a:ext cx="140631" cy="143562"/>
          </a:xfrm>
          <a:custGeom>
            <a:avLst/>
            <a:gdLst>
              <a:gd name="T0" fmla="*/ 0 w 210"/>
              <a:gd name="T1" fmla="*/ 112 h 218"/>
              <a:gd name="T2" fmla="*/ 0 w 210"/>
              <a:gd name="T3" fmla="*/ 112 h 218"/>
              <a:gd name="T4" fmla="*/ 105 w 210"/>
              <a:gd name="T5" fmla="*/ 217 h 218"/>
              <a:gd name="T6" fmla="*/ 209 w 210"/>
              <a:gd name="T7" fmla="*/ 112 h 218"/>
              <a:gd name="T8" fmla="*/ 105 w 210"/>
              <a:gd name="T9" fmla="*/ 0 h 218"/>
              <a:gd name="T10" fmla="*/ 0 w 210"/>
              <a:gd name="T11" fmla="*/ 112 h 218"/>
            </a:gdLst>
            <a:ahLst/>
            <a:cxnLst>
              <a:cxn ang="0">
                <a:pos x="T0" y="T1"/>
              </a:cxn>
              <a:cxn ang="0">
                <a:pos x="T2" y="T3"/>
              </a:cxn>
              <a:cxn ang="0">
                <a:pos x="T4" y="T5"/>
              </a:cxn>
              <a:cxn ang="0">
                <a:pos x="T6" y="T7"/>
              </a:cxn>
              <a:cxn ang="0">
                <a:pos x="T8" y="T9"/>
              </a:cxn>
              <a:cxn ang="0">
                <a:pos x="T10" y="T11"/>
              </a:cxn>
            </a:cxnLst>
            <a:rect l="0" t="0" r="r" b="b"/>
            <a:pathLst>
              <a:path w="210" h="218">
                <a:moveTo>
                  <a:pt x="0" y="112"/>
                </a:moveTo>
                <a:lnTo>
                  <a:pt x="0" y="112"/>
                </a:lnTo>
                <a:cubicBezTo>
                  <a:pt x="0" y="165"/>
                  <a:pt x="45" y="217"/>
                  <a:pt x="105" y="217"/>
                </a:cubicBezTo>
                <a:cubicBezTo>
                  <a:pt x="164" y="217"/>
                  <a:pt x="209" y="165"/>
                  <a:pt x="209" y="112"/>
                </a:cubicBezTo>
                <a:cubicBezTo>
                  <a:pt x="209" y="53"/>
                  <a:pt x="164" y="0"/>
                  <a:pt x="105" y="0"/>
                </a:cubicBezTo>
                <a:cubicBezTo>
                  <a:pt x="45" y="0"/>
                  <a:pt x="0" y="53"/>
                  <a:pt x="0" y="112"/>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74" name="Freeform 654"/>
          <p:cNvSpPr>
            <a:spLocks noChangeArrowheads="1"/>
          </p:cNvSpPr>
          <p:nvPr/>
        </p:nvSpPr>
        <p:spPr bwMode="auto">
          <a:xfrm>
            <a:off x="13266302" y="12089687"/>
            <a:ext cx="621122" cy="398456"/>
          </a:xfrm>
          <a:custGeom>
            <a:avLst/>
            <a:gdLst>
              <a:gd name="T0" fmla="*/ 0 w 934"/>
              <a:gd name="T1" fmla="*/ 433 h 598"/>
              <a:gd name="T2" fmla="*/ 933 w 934"/>
              <a:gd name="T3" fmla="*/ 0 h 598"/>
              <a:gd name="T4" fmla="*/ 336 w 934"/>
              <a:gd name="T5" fmla="*/ 597 h 598"/>
              <a:gd name="T6" fmla="*/ 0 w 934"/>
              <a:gd name="T7" fmla="*/ 433 h 598"/>
            </a:gdLst>
            <a:ahLst/>
            <a:cxnLst>
              <a:cxn ang="0">
                <a:pos x="T0" y="T1"/>
              </a:cxn>
              <a:cxn ang="0">
                <a:pos x="T2" y="T3"/>
              </a:cxn>
              <a:cxn ang="0">
                <a:pos x="T4" y="T5"/>
              </a:cxn>
              <a:cxn ang="0">
                <a:pos x="T6" y="T7"/>
              </a:cxn>
            </a:cxnLst>
            <a:rect l="0" t="0" r="r" b="b"/>
            <a:pathLst>
              <a:path w="934" h="598">
                <a:moveTo>
                  <a:pt x="0" y="433"/>
                </a:moveTo>
                <a:lnTo>
                  <a:pt x="933" y="0"/>
                </a:lnTo>
                <a:lnTo>
                  <a:pt x="336" y="597"/>
                </a:lnTo>
                <a:lnTo>
                  <a:pt x="0" y="4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75" name="Freeform 655"/>
          <p:cNvSpPr>
            <a:spLocks noChangeArrowheads="1"/>
          </p:cNvSpPr>
          <p:nvPr/>
        </p:nvSpPr>
        <p:spPr bwMode="auto">
          <a:xfrm>
            <a:off x="13488968" y="12089687"/>
            <a:ext cx="398456" cy="621122"/>
          </a:xfrm>
          <a:custGeom>
            <a:avLst/>
            <a:gdLst>
              <a:gd name="T0" fmla="*/ 164 w 598"/>
              <a:gd name="T1" fmla="*/ 933 h 934"/>
              <a:gd name="T2" fmla="*/ 597 w 598"/>
              <a:gd name="T3" fmla="*/ 0 h 934"/>
              <a:gd name="T4" fmla="*/ 0 w 598"/>
              <a:gd name="T5" fmla="*/ 597 h 934"/>
              <a:gd name="T6" fmla="*/ 164 w 598"/>
              <a:gd name="T7" fmla="*/ 933 h 934"/>
            </a:gdLst>
            <a:ahLst/>
            <a:cxnLst>
              <a:cxn ang="0">
                <a:pos x="T0" y="T1"/>
              </a:cxn>
              <a:cxn ang="0">
                <a:pos x="T2" y="T3"/>
              </a:cxn>
              <a:cxn ang="0">
                <a:pos x="T4" y="T5"/>
              </a:cxn>
              <a:cxn ang="0">
                <a:pos x="T6" y="T7"/>
              </a:cxn>
            </a:cxnLst>
            <a:rect l="0" t="0" r="r" b="b"/>
            <a:pathLst>
              <a:path w="598" h="934">
                <a:moveTo>
                  <a:pt x="164" y="933"/>
                </a:moveTo>
                <a:lnTo>
                  <a:pt x="597" y="0"/>
                </a:lnTo>
                <a:lnTo>
                  <a:pt x="0" y="597"/>
                </a:lnTo>
                <a:lnTo>
                  <a:pt x="164"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31" name="Group 30"/>
          <p:cNvGrpSpPr/>
          <p:nvPr/>
        </p:nvGrpSpPr>
        <p:grpSpPr>
          <a:xfrm>
            <a:off x="14507692" y="3150377"/>
            <a:ext cx="421894" cy="621122"/>
            <a:chOff x="14507692" y="3150377"/>
            <a:chExt cx="421894" cy="621122"/>
          </a:xfrm>
        </p:grpSpPr>
        <p:sp>
          <p:nvSpPr>
            <p:cNvPr id="5121" name="Freeform 1"/>
            <p:cNvSpPr>
              <a:spLocks noChangeArrowheads="1"/>
            </p:cNvSpPr>
            <p:nvPr/>
          </p:nvSpPr>
          <p:spPr bwMode="auto">
            <a:xfrm>
              <a:off x="14657115" y="3299797"/>
              <a:ext cx="120122" cy="120124"/>
            </a:xfrm>
            <a:custGeom>
              <a:avLst/>
              <a:gdLst>
                <a:gd name="T0" fmla="*/ 179 w 180"/>
                <a:gd name="T1" fmla="*/ 89 h 180"/>
                <a:gd name="T2" fmla="*/ 179 w 180"/>
                <a:gd name="T3" fmla="*/ 89 h 180"/>
                <a:gd name="T4" fmla="*/ 89 w 180"/>
                <a:gd name="T5" fmla="*/ 0 h 180"/>
                <a:gd name="T6" fmla="*/ 0 w 180"/>
                <a:gd name="T7" fmla="*/ 89 h 180"/>
                <a:gd name="T8" fmla="*/ 89 w 180"/>
                <a:gd name="T9" fmla="*/ 179 h 180"/>
                <a:gd name="T10" fmla="*/ 179 w 180"/>
                <a:gd name="T11" fmla="*/ 89 h 180"/>
              </a:gdLst>
              <a:ahLst/>
              <a:cxnLst>
                <a:cxn ang="0">
                  <a:pos x="T0" y="T1"/>
                </a:cxn>
                <a:cxn ang="0">
                  <a:pos x="T2" y="T3"/>
                </a:cxn>
                <a:cxn ang="0">
                  <a:pos x="T4" y="T5"/>
                </a:cxn>
                <a:cxn ang="0">
                  <a:pos x="T6" y="T7"/>
                </a:cxn>
                <a:cxn ang="0">
                  <a:pos x="T8" y="T9"/>
                </a:cxn>
                <a:cxn ang="0">
                  <a:pos x="T10" y="T11"/>
                </a:cxn>
              </a:cxnLst>
              <a:rect l="0" t="0" r="r" b="b"/>
              <a:pathLst>
                <a:path w="180" h="180">
                  <a:moveTo>
                    <a:pt x="179" y="89"/>
                  </a:moveTo>
                  <a:lnTo>
                    <a:pt x="179" y="89"/>
                  </a:lnTo>
                  <a:cubicBezTo>
                    <a:pt x="179" y="45"/>
                    <a:pt x="141" y="0"/>
                    <a:pt x="89" y="0"/>
                  </a:cubicBezTo>
                  <a:cubicBezTo>
                    <a:pt x="44" y="0"/>
                    <a:pt x="0" y="45"/>
                    <a:pt x="0" y="89"/>
                  </a:cubicBezTo>
                  <a:cubicBezTo>
                    <a:pt x="0" y="142"/>
                    <a:pt x="44" y="179"/>
                    <a:pt x="89" y="179"/>
                  </a:cubicBezTo>
                  <a:cubicBezTo>
                    <a:pt x="141" y="179"/>
                    <a:pt x="179" y="142"/>
                    <a:pt x="179" y="8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22" name="Freeform 2"/>
            <p:cNvSpPr>
              <a:spLocks noChangeArrowheads="1"/>
            </p:cNvSpPr>
            <p:nvPr/>
          </p:nvSpPr>
          <p:spPr bwMode="auto">
            <a:xfrm>
              <a:off x="14507692" y="3150377"/>
              <a:ext cx="421894" cy="621122"/>
            </a:xfrm>
            <a:custGeom>
              <a:avLst/>
              <a:gdLst>
                <a:gd name="T0" fmla="*/ 627 w 635"/>
                <a:gd name="T1" fmla="*/ 328 h 934"/>
                <a:gd name="T2" fmla="*/ 627 w 635"/>
                <a:gd name="T3" fmla="*/ 328 h 934"/>
                <a:gd name="T4" fmla="*/ 313 w 635"/>
                <a:gd name="T5" fmla="*/ 0 h 934"/>
                <a:gd name="T6" fmla="*/ 0 w 635"/>
                <a:gd name="T7" fmla="*/ 328 h 934"/>
                <a:gd name="T8" fmla="*/ 313 w 635"/>
                <a:gd name="T9" fmla="*/ 933 h 934"/>
                <a:gd name="T10" fmla="*/ 627 w 635"/>
                <a:gd name="T11" fmla="*/ 328 h 934"/>
              </a:gdLst>
              <a:ahLst/>
              <a:cxnLst>
                <a:cxn ang="0">
                  <a:pos x="T0" y="T1"/>
                </a:cxn>
                <a:cxn ang="0">
                  <a:pos x="T2" y="T3"/>
                </a:cxn>
                <a:cxn ang="0">
                  <a:pos x="T4" y="T5"/>
                </a:cxn>
                <a:cxn ang="0">
                  <a:pos x="T6" y="T7"/>
                </a:cxn>
                <a:cxn ang="0">
                  <a:pos x="T8" y="T9"/>
                </a:cxn>
                <a:cxn ang="0">
                  <a:pos x="T10" y="T11"/>
                </a:cxn>
              </a:cxnLst>
              <a:rect l="0" t="0" r="r" b="b"/>
              <a:pathLst>
                <a:path w="635" h="934">
                  <a:moveTo>
                    <a:pt x="627" y="328"/>
                  </a:moveTo>
                  <a:lnTo>
                    <a:pt x="627" y="328"/>
                  </a:lnTo>
                  <a:cubicBezTo>
                    <a:pt x="627" y="149"/>
                    <a:pt x="492" y="0"/>
                    <a:pt x="313" y="0"/>
                  </a:cubicBezTo>
                  <a:cubicBezTo>
                    <a:pt x="142" y="0"/>
                    <a:pt x="0" y="149"/>
                    <a:pt x="0" y="328"/>
                  </a:cubicBezTo>
                  <a:cubicBezTo>
                    <a:pt x="0" y="560"/>
                    <a:pt x="313" y="933"/>
                    <a:pt x="313" y="933"/>
                  </a:cubicBezTo>
                  <a:cubicBezTo>
                    <a:pt x="313" y="933"/>
                    <a:pt x="634" y="560"/>
                    <a:pt x="627" y="32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sp>
        <p:nvSpPr>
          <p:cNvPr id="5123" name="Freeform 3"/>
          <p:cNvSpPr>
            <a:spLocks noChangeArrowheads="1"/>
          </p:cNvSpPr>
          <p:nvPr/>
        </p:nvSpPr>
        <p:spPr bwMode="auto">
          <a:xfrm>
            <a:off x="15682552" y="3182604"/>
            <a:ext cx="621122" cy="621122"/>
          </a:xfrm>
          <a:custGeom>
            <a:avLst/>
            <a:gdLst>
              <a:gd name="T0" fmla="*/ 769 w 934"/>
              <a:gd name="T1" fmla="*/ 164 h 934"/>
              <a:gd name="T2" fmla="*/ 769 w 934"/>
              <a:gd name="T3" fmla="*/ 164 h 934"/>
              <a:gd name="T4" fmla="*/ 769 w 934"/>
              <a:gd name="T5" fmla="*/ 769 h 934"/>
              <a:gd name="T6" fmla="*/ 171 w 934"/>
              <a:gd name="T7" fmla="*/ 769 h 934"/>
              <a:gd name="T8" fmla="*/ 171 w 934"/>
              <a:gd name="T9" fmla="*/ 164 h 934"/>
              <a:gd name="T10" fmla="*/ 769 w 934"/>
              <a:gd name="T11" fmla="*/ 164 h 934"/>
            </a:gdLst>
            <a:ahLst/>
            <a:cxnLst>
              <a:cxn ang="0">
                <a:pos x="T0" y="T1"/>
              </a:cxn>
              <a:cxn ang="0">
                <a:pos x="T2" y="T3"/>
              </a:cxn>
              <a:cxn ang="0">
                <a:pos x="T4" y="T5"/>
              </a:cxn>
              <a:cxn ang="0">
                <a:pos x="T6" y="T7"/>
              </a:cxn>
              <a:cxn ang="0">
                <a:pos x="T8" y="T9"/>
              </a:cxn>
              <a:cxn ang="0">
                <a:pos x="T10" y="T11"/>
              </a:cxn>
            </a:cxnLst>
            <a:rect l="0" t="0" r="r" b="b"/>
            <a:pathLst>
              <a:path w="934" h="934">
                <a:moveTo>
                  <a:pt x="769" y="164"/>
                </a:moveTo>
                <a:lnTo>
                  <a:pt x="769" y="164"/>
                </a:lnTo>
                <a:cubicBezTo>
                  <a:pt x="933" y="328"/>
                  <a:pt x="933" y="597"/>
                  <a:pt x="769" y="769"/>
                </a:cubicBezTo>
                <a:cubicBezTo>
                  <a:pt x="604" y="933"/>
                  <a:pt x="336" y="933"/>
                  <a:pt x="171" y="769"/>
                </a:cubicBezTo>
                <a:cubicBezTo>
                  <a:pt x="0" y="597"/>
                  <a:pt x="0" y="328"/>
                  <a:pt x="171" y="164"/>
                </a:cubicBezTo>
                <a:cubicBezTo>
                  <a:pt x="336" y="0"/>
                  <a:pt x="604" y="0"/>
                  <a:pt x="769" y="16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24" name="Freeform 4"/>
          <p:cNvSpPr>
            <a:spLocks noChangeArrowheads="1"/>
          </p:cNvSpPr>
          <p:nvPr/>
        </p:nvSpPr>
        <p:spPr bwMode="auto">
          <a:xfrm>
            <a:off x="15867129" y="3349607"/>
            <a:ext cx="257824" cy="263684"/>
          </a:xfrm>
          <a:custGeom>
            <a:avLst/>
            <a:gdLst>
              <a:gd name="T0" fmla="*/ 269 w 389"/>
              <a:gd name="T1" fmla="*/ 283 h 396"/>
              <a:gd name="T2" fmla="*/ 388 w 389"/>
              <a:gd name="T3" fmla="*/ 0 h 396"/>
              <a:gd name="T4" fmla="*/ 104 w 389"/>
              <a:gd name="T5" fmla="*/ 119 h 396"/>
              <a:gd name="T6" fmla="*/ 0 w 389"/>
              <a:gd name="T7" fmla="*/ 395 h 396"/>
              <a:gd name="T8" fmla="*/ 269 w 389"/>
              <a:gd name="T9" fmla="*/ 283 h 396"/>
            </a:gdLst>
            <a:ahLst/>
            <a:cxnLst>
              <a:cxn ang="0">
                <a:pos x="T0" y="T1"/>
              </a:cxn>
              <a:cxn ang="0">
                <a:pos x="T2" y="T3"/>
              </a:cxn>
              <a:cxn ang="0">
                <a:pos x="T4" y="T5"/>
              </a:cxn>
              <a:cxn ang="0">
                <a:pos x="T6" y="T7"/>
              </a:cxn>
              <a:cxn ang="0">
                <a:pos x="T8" y="T9"/>
              </a:cxn>
            </a:cxnLst>
            <a:rect l="0" t="0" r="r" b="b"/>
            <a:pathLst>
              <a:path w="389" h="396">
                <a:moveTo>
                  <a:pt x="269" y="283"/>
                </a:moveTo>
                <a:lnTo>
                  <a:pt x="388" y="0"/>
                </a:lnTo>
                <a:lnTo>
                  <a:pt x="104" y="119"/>
                </a:lnTo>
                <a:lnTo>
                  <a:pt x="0" y="395"/>
                </a:lnTo>
                <a:lnTo>
                  <a:pt x="269" y="28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25" name="Line 5"/>
          <p:cNvSpPr>
            <a:spLocks noChangeShapeType="1"/>
          </p:cNvSpPr>
          <p:nvPr/>
        </p:nvSpPr>
        <p:spPr bwMode="auto">
          <a:xfrm>
            <a:off x="15934516" y="3428711"/>
            <a:ext cx="108402" cy="10840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26" name="Freeform 6"/>
          <p:cNvSpPr>
            <a:spLocks noChangeArrowheads="1"/>
          </p:cNvSpPr>
          <p:nvPr/>
        </p:nvSpPr>
        <p:spPr bwMode="auto">
          <a:xfrm>
            <a:off x="15946236" y="3150379"/>
            <a:ext cx="99613" cy="61526"/>
          </a:xfrm>
          <a:custGeom>
            <a:avLst/>
            <a:gdLst>
              <a:gd name="T0" fmla="*/ 150 w 151"/>
              <a:gd name="T1" fmla="*/ 90 h 91"/>
              <a:gd name="T2" fmla="*/ 150 w 151"/>
              <a:gd name="T3" fmla="*/ 90 h 91"/>
              <a:gd name="T4" fmla="*/ 150 w 151"/>
              <a:gd name="T5" fmla="*/ 74 h 91"/>
              <a:gd name="T6" fmla="*/ 75 w 151"/>
              <a:gd name="T7" fmla="*/ 0 h 91"/>
              <a:gd name="T8" fmla="*/ 0 w 151"/>
              <a:gd name="T9" fmla="*/ 74 h 91"/>
              <a:gd name="T10" fmla="*/ 0 w 151"/>
              <a:gd name="T11" fmla="*/ 90 h 91"/>
            </a:gdLst>
            <a:ahLst/>
            <a:cxnLst>
              <a:cxn ang="0">
                <a:pos x="T0" y="T1"/>
              </a:cxn>
              <a:cxn ang="0">
                <a:pos x="T2" y="T3"/>
              </a:cxn>
              <a:cxn ang="0">
                <a:pos x="T4" y="T5"/>
              </a:cxn>
              <a:cxn ang="0">
                <a:pos x="T6" y="T7"/>
              </a:cxn>
              <a:cxn ang="0">
                <a:pos x="T8" y="T9"/>
              </a:cxn>
              <a:cxn ang="0">
                <a:pos x="T10" y="T11"/>
              </a:cxn>
            </a:cxnLst>
            <a:rect l="0" t="0" r="r" b="b"/>
            <a:pathLst>
              <a:path w="151" h="91">
                <a:moveTo>
                  <a:pt x="150" y="90"/>
                </a:moveTo>
                <a:lnTo>
                  <a:pt x="150" y="90"/>
                </a:lnTo>
                <a:cubicBezTo>
                  <a:pt x="150" y="82"/>
                  <a:pt x="150" y="82"/>
                  <a:pt x="150" y="74"/>
                </a:cubicBezTo>
                <a:cubicBezTo>
                  <a:pt x="150" y="37"/>
                  <a:pt x="112" y="0"/>
                  <a:pt x="75" y="0"/>
                </a:cubicBezTo>
                <a:cubicBezTo>
                  <a:pt x="30" y="0"/>
                  <a:pt x="0" y="37"/>
                  <a:pt x="0" y="74"/>
                </a:cubicBezTo>
                <a:cubicBezTo>
                  <a:pt x="0" y="82"/>
                  <a:pt x="0" y="82"/>
                  <a:pt x="0"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27" name="Line 7"/>
          <p:cNvSpPr>
            <a:spLocks noChangeShapeType="1"/>
          </p:cNvSpPr>
          <p:nvPr/>
        </p:nvSpPr>
        <p:spPr bwMode="auto">
          <a:xfrm>
            <a:off x="15996040" y="3211903"/>
            <a:ext cx="2931" cy="498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28" name="Line 8"/>
          <p:cNvSpPr>
            <a:spLocks noChangeShapeType="1"/>
          </p:cNvSpPr>
          <p:nvPr/>
        </p:nvSpPr>
        <p:spPr bwMode="auto">
          <a:xfrm>
            <a:off x="15996040" y="3721691"/>
            <a:ext cx="2931" cy="4980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29" name="Line 9"/>
          <p:cNvSpPr>
            <a:spLocks noChangeShapeType="1"/>
          </p:cNvSpPr>
          <p:nvPr/>
        </p:nvSpPr>
        <p:spPr bwMode="auto">
          <a:xfrm flipH="1">
            <a:off x="16221637" y="3490238"/>
            <a:ext cx="5566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30" name="Line 10"/>
          <p:cNvSpPr>
            <a:spLocks noChangeShapeType="1"/>
          </p:cNvSpPr>
          <p:nvPr/>
        </p:nvSpPr>
        <p:spPr bwMode="auto">
          <a:xfrm flipH="1">
            <a:off x="15708919" y="3490238"/>
            <a:ext cx="5566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31" name="Freeform 11"/>
          <p:cNvSpPr>
            <a:spLocks noChangeArrowheads="1"/>
          </p:cNvSpPr>
          <p:nvPr/>
        </p:nvSpPr>
        <p:spPr bwMode="auto">
          <a:xfrm>
            <a:off x="16962881" y="3191395"/>
            <a:ext cx="621122" cy="542016"/>
          </a:xfrm>
          <a:custGeom>
            <a:avLst/>
            <a:gdLst>
              <a:gd name="T0" fmla="*/ 0 w 935"/>
              <a:gd name="T1" fmla="*/ 813 h 814"/>
              <a:gd name="T2" fmla="*/ 314 w 935"/>
              <a:gd name="T3" fmla="*/ 694 h 814"/>
              <a:gd name="T4" fmla="*/ 613 w 935"/>
              <a:gd name="T5" fmla="*/ 813 h 814"/>
              <a:gd name="T6" fmla="*/ 934 w 935"/>
              <a:gd name="T7" fmla="*/ 694 h 814"/>
              <a:gd name="T8" fmla="*/ 934 w 935"/>
              <a:gd name="T9" fmla="*/ 0 h 814"/>
              <a:gd name="T10" fmla="*/ 613 w 935"/>
              <a:gd name="T11" fmla="*/ 119 h 814"/>
              <a:gd name="T12" fmla="*/ 314 w 935"/>
              <a:gd name="T13" fmla="*/ 0 h 814"/>
              <a:gd name="T14" fmla="*/ 0 w 935"/>
              <a:gd name="T15" fmla="*/ 119 h 814"/>
              <a:gd name="T16" fmla="*/ 0 w 935"/>
              <a:gd name="T17" fmla="*/ 813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5" h="814">
                <a:moveTo>
                  <a:pt x="0" y="813"/>
                </a:moveTo>
                <a:lnTo>
                  <a:pt x="314" y="694"/>
                </a:lnTo>
                <a:lnTo>
                  <a:pt x="613" y="813"/>
                </a:lnTo>
                <a:lnTo>
                  <a:pt x="934" y="694"/>
                </a:lnTo>
                <a:lnTo>
                  <a:pt x="934" y="0"/>
                </a:lnTo>
                <a:lnTo>
                  <a:pt x="613" y="119"/>
                </a:lnTo>
                <a:lnTo>
                  <a:pt x="314" y="0"/>
                </a:lnTo>
                <a:lnTo>
                  <a:pt x="0" y="119"/>
                </a:lnTo>
                <a:lnTo>
                  <a:pt x="0" y="81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32" name="Line 12"/>
          <p:cNvSpPr>
            <a:spLocks noChangeShapeType="1"/>
          </p:cNvSpPr>
          <p:nvPr/>
        </p:nvSpPr>
        <p:spPr bwMode="auto">
          <a:xfrm>
            <a:off x="17170900" y="3191395"/>
            <a:ext cx="2929" cy="45998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33" name="Line 13"/>
          <p:cNvSpPr>
            <a:spLocks noChangeShapeType="1"/>
          </p:cNvSpPr>
          <p:nvPr/>
        </p:nvSpPr>
        <p:spPr bwMode="auto">
          <a:xfrm>
            <a:off x="17370127" y="3270499"/>
            <a:ext cx="2929" cy="459983"/>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34" name="Freeform 14"/>
          <p:cNvSpPr>
            <a:spLocks noChangeArrowheads="1"/>
          </p:cNvSpPr>
          <p:nvPr/>
        </p:nvSpPr>
        <p:spPr bwMode="auto">
          <a:xfrm>
            <a:off x="18421932" y="3150379"/>
            <a:ext cx="398456" cy="542016"/>
          </a:xfrm>
          <a:custGeom>
            <a:avLst/>
            <a:gdLst>
              <a:gd name="T0" fmla="*/ 194 w 598"/>
              <a:gd name="T1" fmla="*/ 0 h 815"/>
              <a:gd name="T2" fmla="*/ 194 w 598"/>
              <a:gd name="T3" fmla="*/ 0 h 815"/>
              <a:gd name="T4" fmla="*/ 597 w 598"/>
              <a:gd name="T5" fmla="*/ 403 h 815"/>
              <a:gd name="T6" fmla="*/ 194 w 598"/>
              <a:gd name="T7" fmla="*/ 814 h 815"/>
              <a:gd name="T8" fmla="*/ 0 w 598"/>
              <a:gd name="T9" fmla="*/ 754 h 815"/>
            </a:gdLst>
            <a:ahLst/>
            <a:cxnLst>
              <a:cxn ang="0">
                <a:pos x="T0" y="T1"/>
              </a:cxn>
              <a:cxn ang="0">
                <a:pos x="T2" y="T3"/>
              </a:cxn>
              <a:cxn ang="0">
                <a:pos x="T4" y="T5"/>
              </a:cxn>
              <a:cxn ang="0">
                <a:pos x="T6" y="T7"/>
              </a:cxn>
              <a:cxn ang="0">
                <a:pos x="T8" y="T9"/>
              </a:cxn>
            </a:cxnLst>
            <a:rect l="0" t="0" r="r" b="b"/>
            <a:pathLst>
              <a:path w="598" h="815">
                <a:moveTo>
                  <a:pt x="194" y="0"/>
                </a:moveTo>
                <a:lnTo>
                  <a:pt x="194" y="0"/>
                </a:lnTo>
                <a:cubicBezTo>
                  <a:pt x="411" y="0"/>
                  <a:pt x="597" y="187"/>
                  <a:pt x="597" y="403"/>
                </a:cubicBezTo>
                <a:cubicBezTo>
                  <a:pt x="597" y="620"/>
                  <a:pt x="411" y="814"/>
                  <a:pt x="194" y="814"/>
                </a:cubicBezTo>
                <a:cubicBezTo>
                  <a:pt x="45" y="814"/>
                  <a:pt x="0" y="754"/>
                  <a:pt x="0" y="75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35" name="Freeform 15"/>
          <p:cNvSpPr>
            <a:spLocks noChangeArrowheads="1"/>
          </p:cNvSpPr>
          <p:nvPr/>
        </p:nvSpPr>
        <p:spPr bwMode="auto">
          <a:xfrm>
            <a:off x="18351616" y="3220694"/>
            <a:ext cx="398456" cy="401385"/>
          </a:xfrm>
          <a:custGeom>
            <a:avLst/>
            <a:gdLst>
              <a:gd name="T0" fmla="*/ 597 w 598"/>
              <a:gd name="T1" fmla="*/ 299 h 606"/>
              <a:gd name="T2" fmla="*/ 597 w 598"/>
              <a:gd name="T3" fmla="*/ 299 h 606"/>
              <a:gd name="T4" fmla="*/ 298 w 598"/>
              <a:gd name="T5" fmla="*/ 605 h 606"/>
              <a:gd name="T6" fmla="*/ 0 w 598"/>
              <a:gd name="T7" fmla="*/ 299 h 606"/>
              <a:gd name="T8" fmla="*/ 298 w 598"/>
              <a:gd name="T9" fmla="*/ 0 h 606"/>
              <a:gd name="T10" fmla="*/ 597 w 598"/>
              <a:gd name="T11" fmla="*/ 299 h 606"/>
            </a:gdLst>
            <a:ahLst/>
            <a:cxnLst>
              <a:cxn ang="0">
                <a:pos x="T0" y="T1"/>
              </a:cxn>
              <a:cxn ang="0">
                <a:pos x="T2" y="T3"/>
              </a:cxn>
              <a:cxn ang="0">
                <a:pos x="T4" y="T5"/>
              </a:cxn>
              <a:cxn ang="0">
                <a:pos x="T6" y="T7"/>
              </a:cxn>
              <a:cxn ang="0">
                <a:pos x="T8" y="T9"/>
              </a:cxn>
              <a:cxn ang="0">
                <a:pos x="T10" y="T11"/>
              </a:cxn>
            </a:cxnLst>
            <a:rect l="0" t="0" r="r" b="b"/>
            <a:pathLst>
              <a:path w="598" h="606">
                <a:moveTo>
                  <a:pt x="597" y="299"/>
                </a:moveTo>
                <a:lnTo>
                  <a:pt x="597" y="299"/>
                </a:lnTo>
                <a:cubicBezTo>
                  <a:pt x="597" y="471"/>
                  <a:pt x="462" y="605"/>
                  <a:pt x="298" y="605"/>
                </a:cubicBezTo>
                <a:cubicBezTo>
                  <a:pt x="134" y="605"/>
                  <a:pt x="0" y="471"/>
                  <a:pt x="0" y="299"/>
                </a:cubicBezTo>
                <a:cubicBezTo>
                  <a:pt x="0" y="135"/>
                  <a:pt x="134" y="0"/>
                  <a:pt x="298" y="0"/>
                </a:cubicBezTo>
                <a:cubicBezTo>
                  <a:pt x="462" y="0"/>
                  <a:pt x="597" y="135"/>
                  <a:pt x="597" y="29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36" name="Line 16"/>
          <p:cNvSpPr>
            <a:spLocks noChangeShapeType="1"/>
          </p:cNvSpPr>
          <p:nvPr/>
        </p:nvSpPr>
        <p:spPr bwMode="auto">
          <a:xfrm>
            <a:off x="18550843" y="3683606"/>
            <a:ext cx="2931" cy="99613"/>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37" name="Line 17"/>
          <p:cNvSpPr>
            <a:spLocks noChangeShapeType="1"/>
          </p:cNvSpPr>
          <p:nvPr/>
        </p:nvSpPr>
        <p:spPr bwMode="auto">
          <a:xfrm>
            <a:off x="18451230" y="3771501"/>
            <a:ext cx="19922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nvGrpSpPr>
          <p:cNvPr id="5" name="Group 4"/>
          <p:cNvGrpSpPr/>
          <p:nvPr/>
        </p:nvGrpSpPr>
        <p:grpSpPr>
          <a:xfrm>
            <a:off x="19517684" y="3211903"/>
            <a:ext cx="621122" cy="501001"/>
            <a:chOff x="19517684" y="3211903"/>
            <a:chExt cx="621122" cy="501001"/>
          </a:xfrm>
        </p:grpSpPr>
        <p:sp>
          <p:nvSpPr>
            <p:cNvPr id="5138" name="Freeform 18"/>
            <p:cNvSpPr>
              <a:spLocks noChangeArrowheads="1"/>
            </p:cNvSpPr>
            <p:nvPr/>
          </p:nvSpPr>
          <p:spPr bwMode="auto">
            <a:xfrm>
              <a:off x="19784300" y="3291010"/>
              <a:ext cx="79104" cy="79104"/>
            </a:xfrm>
            <a:custGeom>
              <a:avLst/>
              <a:gdLst>
                <a:gd name="T0" fmla="*/ 119 w 120"/>
                <a:gd name="T1" fmla="*/ 60 h 120"/>
                <a:gd name="T2" fmla="*/ 119 w 120"/>
                <a:gd name="T3" fmla="*/ 60 h 120"/>
                <a:gd name="T4" fmla="*/ 60 w 120"/>
                <a:gd name="T5" fmla="*/ 0 h 120"/>
                <a:gd name="T6" fmla="*/ 0 w 120"/>
                <a:gd name="T7" fmla="*/ 60 h 120"/>
                <a:gd name="T8" fmla="*/ 60 w 120"/>
                <a:gd name="T9" fmla="*/ 119 h 120"/>
                <a:gd name="T10" fmla="*/ 119 w 120"/>
                <a:gd name="T11" fmla="*/ 60 h 120"/>
              </a:gdLst>
              <a:ahLst/>
              <a:cxnLst>
                <a:cxn ang="0">
                  <a:pos x="T0" y="T1"/>
                </a:cxn>
                <a:cxn ang="0">
                  <a:pos x="T2" y="T3"/>
                </a:cxn>
                <a:cxn ang="0">
                  <a:pos x="T4" y="T5"/>
                </a:cxn>
                <a:cxn ang="0">
                  <a:pos x="T6" y="T7"/>
                </a:cxn>
                <a:cxn ang="0">
                  <a:pos x="T8" y="T9"/>
                </a:cxn>
                <a:cxn ang="0">
                  <a:pos x="T10" y="T11"/>
                </a:cxn>
              </a:cxnLst>
              <a:rect l="0" t="0" r="r" b="b"/>
              <a:pathLst>
                <a:path w="120" h="120">
                  <a:moveTo>
                    <a:pt x="119" y="60"/>
                  </a:moveTo>
                  <a:lnTo>
                    <a:pt x="119" y="60"/>
                  </a:lnTo>
                  <a:cubicBezTo>
                    <a:pt x="119" y="30"/>
                    <a:pt x="97" y="0"/>
                    <a:pt x="60" y="0"/>
                  </a:cubicBezTo>
                  <a:cubicBezTo>
                    <a:pt x="30" y="0"/>
                    <a:pt x="0" y="30"/>
                    <a:pt x="0" y="60"/>
                  </a:cubicBezTo>
                  <a:cubicBezTo>
                    <a:pt x="0" y="97"/>
                    <a:pt x="30" y="119"/>
                    <a:pt x="60" y="119"/>
                  </a:cubicBezTo>
                  <a:cubicBezTo>
                    <a:pt x="97" y="119"/>
                    <a:pt x="119" y="97"/>
                    <a:pt x="119" y="6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39" name="Freeform 19"/>
            <p:cNvSpPr>
              <a:spLocks noChangeArrowheads="1"/>
            </p:cNvSpPr>
            <p:nvPr/>
          </p:nvSpPr>
          <p:spPr bwMode="auto">
            <a:xfrm>
              <a:off x="19693474" y="3211903"/>
              <a:ext cx="263684" cy="401387"/>
            </a:xfrm>
            <a:custGeom>
              <a:avLst/>
              <a:gdLst>
                <a:gd name="T0" fmla="*/ 389 w 397"/>
                <a:gd name="T1" fmla="*/ 209 h 605"/>
                <a:gd name="T2" fmla="*/ 389 w 397"/>
                <a:gd name="T3" fmla="*/ 209 h 605"/>
                <a:gd name="T4" fmla="*/ 195 w 397"/>
                <a:gd name="T5" fmla="*/ 0 h 605"/>
                <a:gd name="T6" fmla="*/ 0 w 397"/>
                <a:gd name="T7" fmla="*/ 209 h 605"/>
                <a:gd name="T8" fmla="*/ 195 w 397"/>
                <a:gd name="T9" fmla="*/ 604 h 605"/>
                <a:gd name="T10" fmla="*/ 389 w 397"/>
                <a:gd name="T11" fmla="*/ 209 h 605"/>
              </a:gdLst>
              <a:ahLst/>
              <a:cxnLst>
                <a:cxn ang="0">
                  <a:pos x="T0" y="T1"/>
                </a:cxn>
                <a:cxn ang="0">
                  <a:pos x="T2" y="T3"/>
                </a:cxn>
                <a:cxn ang="0">
                  <a:pos x="T4" y="T5"/>
                </a:cxn>
                <a:cxn ang="0">
                  <a:pos x="T6" y="T7"/>
                </a:cxn>
                <a:cxn ang="0">
                  <a:pos x="T8" y="T9"/>
                </a:cxn>
                <a:cxn ang="0">
                  <a:pos x="T10" y="T11"/>
                </a:cxn>
              </a:cxnLst>
              <a:rect l="0" t="0" r="r" b="b"/>
              <a:pathLst>
                <a:path w="397" h="605">
                  <a:moveTo>
                    <a:pt x="389" y="209"/>
                  </a:moveTo>
                  <a:lnTo>
                    <a:pt x="389" y="209"/>
                  </a:lnTo>
                  <a:cubicBezTo>
                    <a:pt x="389" y="97"/>
                    <a:pt x="307" y="0"/>
                    <a:pt x="195" y="0"/>
                  </a:cubicBezTo>
                  <a:cubicBezTo>
                    <a:pt x="90" y="0"/>
                    <a:pt x="0" y="97"/>
                    <a:pt x="0" y="209"/>
                  </a:cubicBezTo>
                  <a:cubicBezTo>
                    <a:pt x="0" y="358"/>
                    <a:pt x="195" y="604"/>
                    <a:pt x="195" y="604"/>
                  </a:cubicBezTo>
                  <a:cubicBezTo>
                    <a:pt x="195" y="604"/>
                    <a:pt x="396" y="358"/>
                    <a:pt x="389" y="20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40" name="Freeform 20"/>
            <p:cNvSpPr>
              <a:spLocks noChangeArrowheads="1"/>
            </p:cNvSpPr>
            <p:nvPr/>
          </p:nvSpPr>
          <p:spPr bwMode="auto">
            <a:xfrm>
              <a:off x="19517684" y="3507816"/>
              <a:ext cx="621122" cy="205088"/>
            </a:xfrm>
            <a:custGeom>
              <a:avLst/>
              <a:gdLst>
                <a:gd name="T0" fmla="*/ 298 w 934"/>
                <a:gd name="T1" fmla="*/ 0 h 307"/>
                <a:gd name="T2" fmla="*/ 164 w 934"/>
                <a:gd name="T3" fmla="*/ 0 h 307"/>
                <a:gd name="T4" fmla="*/ 0 w 934"/>
                <a:gd name="T5" fmla="*/ 306 h 307"/>
                <a:gd name="T6" fmla="*/ 463 w 934"/>
                <a:gd name="T7" fmla="*/ 306 h 307"/>
                <a:gd name="T8" fmla="*/ 933 w 934"/>
                <a:gd name="T9" fmla="*/ 306 h 307"/>
                <a:gd name="T10" fmla="*/ 769 w 934"/>
                <a:gd name="T11" fmla="*/ 0 h 307"/>
                <a:gd name="T12" fmla="*/ 627 w 934"/>
                <a:gd name="T13" fmla="*/ 0 h 307"/>
              </a:gdLst>
              <a:ahLst/>
              <a:cxnLst>
                <a:cxn ang="0">
                  <a:pos x="T0" y="T1"/>
                </a:cxn>
                <a:cxn ang="0">
                  <a:pos x="T2" y="T3"/>
                </a:cxn>
                <a:cxn ang="0">
                  <a:pos x="T4" y="T5"/>
                </a:cxn>
                <a:cxn ang="0">
                  <a:pos x="T6" y="T7"/>
                </a:cxn>
                <a:cxn ang="0">
                  <a:pos x="T8" y="T9"/>
                </a:cxn>
                <a:cxn ang="0">
                  <a:pos x="T10" y="T11"/>
                </a:cxn>
                <a:cxn ang="0">
                  <a:pos x="T12" y="T13"/>
                </a:cxn>
              </a:cxnLst>
              <a:rect l="0" t="0" r="r" b="b"/>
              <a:pathLst>
                <a:path w="934" h="307">
                  <a:moveTo>
                    <a:pt x="298" y="0"/>
                  </a:moveTo>
                  <a:lnTo>
                    <a:pt x="164" y="0"/>
                  </a:lnTo>
                  <a:lnTo>
                    <a:pt x="0" y="306"/>
                  </a:lnTo>
                  <a:lnTo>
                    <a:pt x="463" y="306"/>
                  </a:lnTo>
                  <a:lnTo>
                    <a:pt x="933" y="306"/>
                  </a:lnTo>
                  <a:lnTo>
                    <a:pt x="769" y="0"/>
                  </a:lnTo>
                  <a:lnTo>
                    <a:pt x="627"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141" name="Freeform 21"/>
          <p:cNvSpPr>
            <a:spLocks noChangeArrowheads="1"/>
          </p:cNvSpPr>
          <p:nvPr/>
        </p:nvSpPr>
        <p:spPr bwMode="auto">
          <a:xfrm>
            <a:off x="21003105" y="3261712"/>
            <a:ext cx="398456" cy="120122"/>
          </a:xfrm>
          <a:custGeom>
            <a:avLst/>
            <a:gdLst>
              <a:gd name="T0" fmla="*/ 493 w 598"/>
              <a:gd name="T1" fmla="*/ 179 h 180"/>
              <a:gd name="T2" fmla="*/ 0 w 598"/>
              <a:gd name="T3" fmla="*/ 179 h 180"/>
              <a:gd name="T4" fmla="*/ 0 w 598"/>
              <a:gd name="T5" fmla="*/ 0 h 180"/>
              <a:gd name="T6" fmla="*/ 493 w 598"/>
              <a:gd name="T7" fmla="*/ 0 h 180"/>
              <a:gd name="T8" fmla="*/ 597 w 598"/>
              <a:gd name="T9" fmla="*/ 90 h 180"/>
              <a:gd name="T10" fmla="*/ 493 w 598"/>
              <a:gd name="T11" fmla="*/ 179 h 180"/>
            </a:gdLst>
            <a:ahLst/>
            <a:cxnLst>
              <a:cxn ang="0">
                <a:pos x="T0" y="T1"/>
              </a:cxn>
              <a:cxn ang="0">
                <a:pos x="T2" y="T3"/>
              </a:cxn>
              <a:cxn ang="0">
                <a:pos x="T4" y="T5"/>
              </a:cxn>
              <a:cxn ang="0">
                <a:pos x="T6" y="T7"/>
              </a:cxn>
              <a:cxn ang="0">
                <a:pos x="T8" y="T9"/>
              </a:cxn>
              <a:cxn ang="0">
                <a:pos x="T10" y="T11"/>
              </a:cxn>
            </a:cxnLst>
            <a:rect l="0" t="0" r="r" b="b"/>
            <a:pathLst>
              <a:path w="598" h="180">
                <a:moveTo>
                  <a:pt x="493" y="179"/>
                </a:moveTo>
                <a:lnTo>
                  <a:pt x="0" y="179"/>
                </a:lnTo>
                <a:lnTo>
                  <a:pt x="0" y="0"/>
                </a:lnTo>
                <a:lnTo>
                  <a:pt x="493" y="0"/>
                </a:lnTo>
                <a:lnTo>
                  <a:pt x="597" y="90"/>
                </a:lnTo>
                <a:lnTo>
                  <a:pt x="493" y="17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42" name="Freeform 22"/>
          <p:cNvSpPr>
            <a:spLocks noChangeArrowheads="1"/>
          </p:cNvSpPr>
          <p:nvPr/>
        </p:nvSpPr>
        <p:spPr bwMode="auto">
          <a:xfrm>
            <a:off x="20800946" y="3419921"/>
            <a:ext cx="401387" cy="120122"/>
          </a:xfrm>
          <a:custGeom>
            <a:avLst/>
            <a:gdLst>
              <a:gd name="T0" fmla="*/ 112 w 606"/>
              <a:gd name="T1" fmla="*/ 0 h 180"/>
              <a:gd name="T2" fmla="*/ 605 w 606"/>
              <a:gd name="T3" fmla="*/ 0 h 180"/>
              <a:gd name="T4" fmla="*/ 605 w 606"/>
              <a:gd name="T5" fmla="*/ 179 h 180"/>
              <a:gd name="T6" fmla="*/ 112 w 606"/>
              <a:gd name="T7" fmla="*/ 179 h 180"/>
              <a:gd name="T8" fmla="*/ 0 w 606"/>
              <a:gd name="T9" fmla="*/ 90 h 180"/>
              <a:gd name="T10" fmla="*/ 112 w 606"/>
              <a:gd name="T11" fmla="*/ 0 h 180"/>
            </a:gdLst>
            <a:ahLst/>
            <a:cxnLst>
              <a:cxn ang="0">
                <a:pos x="T0" y="T1"/>
              </a:cxn>
              <a:cxn ang="0">
                <a:pos x="T2" y="T3"/>
              </a:cxn>
              <a:cxn ang="0">
                <a:pos x="T4" y="T5"/>
              </a:cxn>
              <a:cxn ang="0">
                <a:pos x="T6" y="T7"/>
              </a:cxn>
              <a:cxn ang="0">
                <a:pos x="T8" y="T9"/>
              </a:cxn>
              <a:cxn ang="0">
                <a:pos x="T10" y="T11"/>
              </a:cxn>
            </a:cxnLst>
            <a:rect l="0" t="0" r="r" b="b"/>
            <a:pathLst>
              <a:path w="606" h="180">
                <a:moveTo>
                  <a:pt x="112" y="0"/>
                </a:moveTo>
                <a:lnTo>
                  <a:pt x="605" y="0"/>
                </a:lnTo>
                <a:lnTo>
                  <a:pt x="605" y="179"/>
                </a:lnTo>
                <a:lnTo>
                  <a:pt x="112" y="179"/>
                </a:lnTo>
                <a:lnTo>
                  <a:pt x="0" y="90"/>
                </a:lnTo>
                <a:lnTo>
                  <a:pt x="112"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43" name="Line 23"/>
          <p:cNvSpPr>
            <a:spLocks noChangeShapeType="1"/>
          </p:cNvSpPr>
          <p:nvPr/>
        </p:nvSpPr>
        <p:spPr bwMode="auto">
          <a:xfrm>
            <a:off x="21102720" y="3537114"/>
            <a:ext cx="2929" cy="243173"/>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44" name="Line 24"/>
          <p:cNvSpPr>
            <a:spLocks noChangeShapeType="1"/>
          </p:cNvSpPr>
          <p:nvPr/>
        </p:nvSpPr>
        <p:spPr bwMode="auto">
          <a:xfrm flipV="1">
            <a:off x="21102720" y="3375974"/>
            <a:ext cx="2929" cy="468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45" name="Line 25"/>
          <p:cNvSpPr>
            <a:spLocks noChangeShapeType="1"/>
          </p:cNvSpPr>
          <p:nvPr/>
        </p:nvSpPr>
        <p:spPr bwMode="auto">
          <a:xfrm flipV="1">
            <a:off x="21102720" y="3208974"/>
            <a:ext cx="2929" cy="5566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46" name="Line 26"/>
          <p:cNvSpPr>
            <a:spLocks noChangeShapeType="1"/>
          </p:cNvSpPr>
          <p:nvPr/>
        </p:nvSpPr>
        <p:spPr bwMode="auto">
          <a:xfrm>
            <a:off x="21023614" y="3771501"/>
            <a:ext cx="158210"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nvGrpSpPr>
          <p:cNvPr id="7" name="Group 6"/>
          <p:cNvGrpSpPr/>
          <p:nvPr/>
        </p:nvGrpSpPr>
        <p:grpSpPr>
          <a:xfrm>
            <a:off x="22066630" y="3150377"/>
            <a:ext cx="626982" cy="621122"/>
            <a:chOff x="22066630" y="3150377"/>
            <a:chExt cx="626982" cy="621122"/>
          </a:xfrm>
        </p:grpSpPr>
        <p:sp>
          <p:nvSpPr>
            <p:cNvPr id="5147" name="Freeform 27"/>
            <p:cNvSpPr>
              <a:spLocks noChangeArrowheads="1"/>
            </p:cNvSpPr>
            <p:nvPr/>
          </p:nvSpPr>
          <p:spPr bwMode="auto">
            <a:xfrm>
              <a:off x="22069559" y="3150377"/>
              <a:ext cx="621122" cy="621122"/>
            </a:xfrm>
            <a:custGeom>
              <a:avLst/>
              <a:gdLst>
                <a:gd name="T0" fmla="*/ 463 w 934"/>
                <a:gd name="T1" fmla="*/ 0 h 934"/>
                <a:gd name="T2" fmla="*/ 463 w 934"/>
                <a:gd name="T3" fmla="*/ 0 h 934"/>
                <a:gd name="T4" fmla="*/ 933 w 934"/>
                <a:gd name="T5" fmla="*/ 463 h 934"/>
                <a:gd name="T6" fmla="*/ 463 w 934"/>
                <a:gd name="T7" fmla="*/ 933 h 934"/>
                <a:gd name="T8" fmla="*/ 0 w 934"/>
                <a:gd name="T9" fmla="*/ 463 h 934"/>
                <a:gd name="T10" fmla="*/ 463 w 934"/>
                <a:gd name="T11" fmla="*/ 0 h 934"/>
              </a:gdLst>
              <a:ahLst/>
              <a:cxnLst>
                <a:cxn ang="0">
                  <a:pos x="T0" y="T1"/>
                </a:cxn>
                <a:cxn ang="0">
                  <a:pos x="T2" y="T3"/>
                </a:cxn>
                <a:cxn ang="0">
                  <a:pos x="T4" y="T5"/>
                </a:cxn>
                <a:cxn ang="0">
                  <a:pos x="T6" y="T7"/>
                </a:cxn>
                <a:cxn ang="0">
                  <a:pos x="T8" y="T9"/>
                </a:cxn>
                <a:cxn ang="0">
                  <a:pos x="T10" y="T11"/>
                </a:cxn>
              </a:cxnLst>
              <a:rect l="0" t="0" r="r" b="b"/>
              <a:pathLst>
                <a:path w="934" h="934">
                  <a:moveTo>
                    <a:pt x="463" y="0"/>
                  </a:moveTo>
                  <a:lnTo>
                    <a:pt x="463" y="0"/>
                  </a:lnTo>
                  <a:cubicBezTo>
                    <a:pt x="724" y="0"/>
                    <a:pt x="933" y="209"/>
                    <a:pt x="933" y="463"/>
                  </a:cubicBezTo>
                  <a:cubicBezTo>
                    <a:pt x="933" y="724"/>
                    <a:pt x="724" y="933"/>
                    <a:pt x="463" y="933"/>
                  </a:cubicBezTo>
                  <a:cubicBezTo>
                    <a:pt x="209" y="933"/>
                    <a:pt x="0" y="724"/>
                    <a:pt x="0" y="463"/>
                  </a:cubicBezTo>
                  <a:cubicBezTo>
                    <a:pt x="0" y="209"/>
                    <a:pt x="209" y="0"/>
                    <a:pt x="463"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48" name="Line 28"/>
            <p:cNvSpPr>
              <a:spLocks noChangeShapeType="1"/>
            </p:cNvSpPr>
            <p:nvPr/>
          </p:nvSpPr>
          <p:spPr bwMode="auto">
            <a:xfrm>
              <a:off x="22377189" y="3150377"/>
              <a:ext cx="2931" cy="62112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49" name="Line 29"/>
            <p:cNvSpPr>
              <a:spLocks noChangeShapeType="1"/>
            </p:cNvSpPr>
            <p:nvPr/>
          </p:nvSpPr>
          <p:spPr bwMode="auto">
            <a:xfrm flipH="1">
              <a:off x="22066630" y="3458007"/>
              <a:ext cx="626982"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0" name="Freeform 30"/>
            <p:cNvSpPr>
              <a:spLocks noChangeArrowheads="1"/>
            </p:cNvSpPr>
            <p:nvPr/>
          </p:nvSpPr>
          <p:spPr bwMode="auto">
            <a:xfrm>
              <a:off x="22218979" y="3150377"/>
              <a:ext cx="140631" cy="621122"/>
            </a:xfrm>
            <a:custGeom>
              <a:avLst/>
              <a:gdLst>
                <a:gd name="T0" fmla="*/ 209 w 210"/>
                <a:gd name="T1" fmla="*/ 0 h 934"/>
                <a:gd name="T2" fmla="*/ 209 w 210"/>
                <a:gd name="T3" fmla="*/ 0 h 934"/>
                <a:gd name="T4" fmla="*/ 0 w 210"/>
                <a:gd name="T5" fmla="*/ 463 h 934"/>
                <a:gd name="T6" fmla="*/ 209 w 210"/>
                <a:gd name="T7" fmla="*/ 933 h 934"/>
              </a:gdLst>
              <a:ahLst/>
              <a:cxnLst>
                <a:cxn ang="0">
                  <a:pos x="T0" y="T1"/>
                </a:cxn>
                <a:cxn ang="0">
                  <a:pos x="T2" y="T3"/>
                </a:cxn>
                <a:cxn ang="0">
                  <a:pos x="T4" y="T5"/>
                </a:cxn>
                <a:cxn ang="0">
                  <a:pos x="T6" y="T7"/>
                </a:cxn>
              </a:cxnLst>
              <a:rect l="0" t="0" r="r" b="b"/>
              <a:pathLst>
                <a:path w="210" h="934">
                  <a:moveTo>
                    <a:pt x="209" y="0"/>
                  </a:moveTo>
                  <a:lnTo>
                    <a:pt x="209" y="0"/>
                  </a:lnTo>
                  <a:cubicBezTo>
                    <a:pt x="209" y="0"/>
                    <a:pt x="0" y="164"/>
                    <a:pt x="0" y="463"/>
                  </a:cubicBezTo>
                  <a:cubicBezTo>
                    <a:pt x="0" y="769"/>
                    <a:pt x="209" y="933"/>
                    <a:pt x="209" y="933"/>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1" name="Freeform 31"/>
            <p:cNvSpPr>
              <a:spLocks noChangeArrowheads="1"/>
            </p:cNvSpPr>
            <p:nvPr/>
          </p:nvSpPr>
          <p:spPr bwMode="auto">
            <a:xfrm>
              <a:off x="22397700" y="3150377"/>
              <a:ext cx="140631" cy="621122"/>
            </a:xfrm>
            <a:custGeom>
              <a:avLst/>
              <a:gdLst>
                <a:gd name="T0" fmla="*/ 0 w 210"/>
                <a:gd name="T1" fmla="*/ 0 h 934"/>
                <a:gd name="T2" fmla="*/ 0 w 210"/>
                <a:gd name="T3" fmla="*/ 0 h 934"/>
                <a:gd name="T4" fmla="*/ 209 w 210"/>
                <a:gd name="T5" fmla="*/ 463 h 934"/>
                <a:gd name="T6" fmla="*/ 0 w 210"/>
                <a:gd name="T7" fmla="*/ 933 h 934"/>
              </a:gdLst>
              <a:ahLst/>
              <a:cxnLst>
                <a:cxn ang="0">
                  <a:pos x="T0" y="T1"/>
                </a:cxn>
                <a:cxn ang="0">
                  <a:pos x="T2" y="T3"/>
                </a:cxn>
                <a:cxn ang="0">
                  <a:pos x="T4" y="T5"/>
                </a:cxn>
                <a:cxn ang="0">
                  <a:pos x="T6" y="T7"/>
                </a:cxn>
              </a:cxnLst>
              <a:rect l="0" t="0" r="r" b="b"/>
              <a:pathLst>
                <a:path w="210" h="934">
                  <a:moveTo>
                    <a:pt x="0" y="0"/>
                  </a:moveTo>
                  <a:lnTo>
                    <a:pt x="0" y="0"/>
                  </a:lnTo>
                  <a:cubicBezTo>
                    <a:pt x="0" y="0"/>
                    <a:pt x="209" y="164"/>
                    <a:pt x="209" y="463"/>
                  </a:cubicBezTo>
                  <a:cubicBezTo>
                    <a:pt x="209" y="769"/>
                    <a:pt x="0" y="933"/>
                    <a:pt x="0" y="933"/>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2" name="Freeform 32"/>
            <p:cNvSpPr>
              <a:spLocks noChangeArrowheads="1"/>
            </p:cNvSpPr>
            <p:nvPr/>
          </p:nvSpPr>
          <p:spPr bwMode="auto">
            <a:xfrm>
              <a:off x="22139875" y="3261712"/>
              <a:ext cx="480490" cy="99613"/>
            </a:xfrm>
            <a:custGeom>
              <a:avLst/>
              <a:gdLst>
                <a:gd name="T0" fmla="*/ 0 w 725"/>
                <a:gd name="T1" fmla="*/ 0 h 150"/>
                <a:gd name="T2" fmla="*/ 0 w 725"/>
                <a:gd name="T3" fmla="*/ 0 h 150"/>
                <a:gd name="T4" fmla="*/ 358 w 725"/>
                <a:gd name="T5" fmla="*/ 149 h 150"/>
                <a:gd name="T6" fmla="*/ 724 w 725"/>
                <a:gd name="T7" fmla="*/ 0 h 150"/>
              </a:gdLst>
              <a:ahLst/>
              <a:cxnLst>
                <a:cxn ang="0">
                  <a:pos x="T0" y="T1"/>
                </a:cxn>
                <a:cxn ang="0">
                  <a:pos x="T2" y="T3"/>
                </a:cxn>
                <a:cxn ang="0">
                  <a:pos x="T4" y="T5"/>
                </a:cxn>
                <a:cxn ang="0">
                  <a:pos x="T6" y="T7"/>
                </a:cxn>
              </a:cxnLst>
              <a:rect l="0" t="0" r="r" b="b"/>
              <a:pathLst>
                <a:path w="725" h="150">
                  <a:moveTo>
                    <a:pt x="0" y="0"/>
                  </a:moveTo>
                  <a:lnTo>
                    <a:pt x="0" y="0"/>
                  </a:lnTo>
                  <a:cubicBezTo>
                    <a:pt x="0" y="0"/>
                    <a:pt x="74" y="149"/>
                    <a:pt x="358" y="149"/>
                  </a:cubicBezTo>
                  <a:cubicBezTo>
                    <a:pt x="649" y="149"/>
                    <a:pt x="724" y="0"/>
                    <a:pt x="724"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3" name="Freeform 33"/>
            <p:cNvSpPr>
              <a:spLocks noChangeArrowheads="1"/>
            </p:cNvSpPr>
            <p:nvPr/>
          </p:nvSpPr>
          <p:spPr bwMode="auto">
            <a:xfrm>
              <a:off x="22139875" y="3563484"/>
              <a:ext cx="480490" cy="99613"/>
            </a:xfrm>
            <a:custGeom>
              <a:avLst/>
              <a:gdLst>
                <a:gd name="T0" fmla="*/ 0 w 725"/>
                <a:gd name="T1" fmla="*/ 149 h 150"/>
                <a:gd name="T2" fmla="*/ 0 w 725"/>
                <a:gd name="T3" fmla="*/ 149 h 150"/>
                <a:gd name="T4" fmla="*/ 358 w 725"/>
                <a:gd name="T5" fmla="*/ 0 h 150"/>
                <a:gd name="T6" fmla="*/ 724 w 725"/>
                <a:gd name="T7" fmla="*/ 149 h 150"/>
              </a:gdLst>
              <a:ahLst/>
              <a:cxnLst>
                <a:cxn ang="0">
                  <a:pos x="T0" y="T1"/>
                </a:cxn>
                <a:cxn ang="0">
                  <a:pos x="T2" y="T3"/>
                </a:cxn>
                <a:cxn ang="0">
                  <a:pos x="T4" y="T5"/>
                </a:cxn>
                <a:cxn ang="0">
                  <a:pos x="T6" y="T7"/>
                </a:cxn>
              </a:cxnLst>
              <a:rect l="0" t="0" r="r" b="b"/>
              <a:pathLst>
                <a:path w="725" h="150">
                  <a:moveTo>
                    <a:pt x="0" y="149"/>
                  </a:moveTo>
                  <a:lnTo>
                    <a:pt x="0" y="149"/>
                  </a:lnTo>
                  <a:cubicBezTo>
                    <a:pt x="0" y="149"/>
                    <a:pt x="74" y="0"/>
                    <a:pt x="358" y="0"/>
                  </a:cubicBezTo>
                  <a:cubicBezTo>
                    <a:pt x="649" y="0"/>
                    <a:pt x="724" y="149"/>
                    <a:pt x="724" y="14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154" name="Freeform 34"/>
          <p:cNvSpPr>
            <a:spLocks noChangeArrowheads="1"/>
          </p:cNvSpPr>
          <p:nvPr/>
        </p:nvSpPr>
        <p:spPr bwMode="auto">
          <a:xfrm>
            <a:off x="14378781" y="4395550"/>
            <a:ext cx="679718" cy="679718"/>
          </a:xfrm>
          <a:custGeom>
            <a:avLst/>
            <a:gdLst>
              <a:gd name="T0" fmla="*/ 837 w 1024"/>
              <a:gd name="T1" fmla="*/ 186 h 1023"/>
              <a:gd name="T2" fmla="*/ 837 w 1024"/>
              <a:gd name="T3" fmla="*/ 186 h 1023"/>
              <a:gd name="T4" fmla="*/ 837 w 1024"/>
              <a:gd name="T5" fmla="*/ 843 h 1023"/>
              <a:gd name="T6" fmla="*/ 180 w 1024"/>
              <a:gd name="T7" fmla="*/ 843 h 1023"/>
              <a:gd name="T8" fmla="*/ 180 w 1024"/>
              <a:gd name="T9" fmla="*/ 186 h 1023"/>
              <a:gd name="T10" fmla="*/ 837 w 1024"/>
              <a:gd name="T11" fmla="*/ 186 h 1023"/>
            </a:gdLst>
            <a:ahLst/>
            <a:cxnLst>
              <a:cxn ang="0">
                <a:pos x="T0" y="T1"/>
              </a:cxn>
              <a:cxn ang="0">
                <a:pos x="T2" y="T3"/>
              </a:cxn>
              <a:cxn ang="0">
                <a:pos x="T4" y="T5"/>
              </a:cxn>
              <a:cxn ang="0">
                <a:pos x="T6" y="T7"/>
              </a:cxn>
              <a:cxn ang="0">
                <a:pos x="T8" y="T9"/>
              </a:cxn>
              <a:cxn ang="0">
                <a:pos x="T10" y="T11"/>
              </a:cxn>
            </a:cxnLst>
            <a:rect l="0" t="0" r="r" b="b"/>
            <a:pathLst>
              <a:path w="1024" h="1023">
                <a:moveTo>
                  <a:pt x="837" y="186"/>
                </a:moveTo>
                <a:lnTo>
                  <a:pt x="837" y="186"/>
                </a:lnTo>
                <a:cubicBezTo>
                  <a:pt x="1023" y="365"/>
                  <a:pt x="1023" y="664"/>
                  <a:pt x="837" y="843"/>
                </a:cubicBezTo>
                <a:cubicBezTo>
                  <a:pt x="657" y="1022"/>
                  <a:pt x="366" y="1022"/>
                  <a:pt x="180" y="843"/>
                </a:cubicBezTo>
                <a:cubicBezTo>
                  <a:pt x="0" y="664"/>
                  <a:pt x="0" y="365"/>
                  <a:pt x="180" y="186"/>
                </a:cubicBezTo>
                <a:cubicBezTo>
                  <a:pt x="366" y="0"/>
                  <a:pt x="657" y="0"/>
                  <a:pt x="837" y="186"/>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55" name="Freeform 35"/>
          <p:cNvSpPr>
            <a:spLocks noChangeArrowheads="1"/>
          </p:cNvSpPr>
          <p:nvPr/>
        </p:nvSpPr>
        <p:spPr bwMode="auto">
          <a:xfrm>
            <a:off x="14715711" y="4539114"/>
            <a:ext cx="90824" cy="287123"/>
          </a:xfrm>
          <a:custGeom>
            <a:avLst/>
            <a:gdLst>
              <a:gd name="T0" fmla="*/ 0 w 136"/>
              <a:gd name="T1" fmla="*/ 0 h 434"/>
              <a:gd name="T2" fmla="*/ 0 w 136"/>
              <a:gd name="T3" fmla="*/ 299 h 434"/>
              <a:gd name="T4" fmla="*/ 135 w 136"/>
              <a:gd name="T5" fmla="*/ 433 h 434"/>
            </a:gdLst>
            <a:ahLst/>
            <a:cxnLst>
              <a:cxn ang="0">
                <a:pos x="T0" y="T1"/>
              </a:cxn>
              <a:cxn ang="0">
                <a:pos x="T2" y="T3"/>
              </a:cxn>
              <a:cxn ang="0">
                <a:pos x="T4" y="T5"/>
              </a:cxn>
            </a:cxnLst>
            <a:rect l="0" t="0" r="r" b="b"/>
            <a:pathLst>
              <a:path w="136" h="434">
                <a:moveTo>
                  <a:pt x="0" y="0"/>
                </a:moveTo>
                <a:lnTo>
                  <a:pt x="0" y="299"/>
                </a:lnTo>
                <a:lnTo>
                  <a:pt x="135" y="433"/>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6" name="Line 36"/>
          <p:cNvSpPr>
            <a:spLocks noChangeShapeType="1"/>
          </p:cNvSpPr>
          <p:nvPr/>
        </p:nvSpPr>
        <p:spPr bwMode="auto">
          <a:xfrm>
            <a:off x="14437378" y="4738341"/>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7" name="Line 37"/>
          <p:cNvSpPr>
            <a:spLocks noChangeShapeType="1"/>
          </p:cNvSpPr>
          <p:nvPr/>
        </p:nvSpPr>
        <p:spPr bwMode="auto">
          <a:xfrm>
            <a:off x="14958884" y="4738341"/>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8" name="Line 38"/>
          <p:cNvSpPr>
            <a:spLocks noChangeShapeType="1"/>
          </p:cNvSpPr>
          <p:nvPr/>
        </p:nvSpPr>
        <p:spPr bwMode="auto">
          <a:xfrm flipV="1">
            <a:off x="14715711" y="4972726"/>
            <a:ext cx="2929" cy="468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59" name="Line 39"/>
          <p:cNvSpPr>
            <a:spLocks noChangeShapeType="1"/>
          </p:cNvSpPr>
          <p:nvPr/>
        </p:nvSpPr>
        <p:spPr bwMode="auto">
          <a:xfrm flipV="1">
            <a:off x="14715711" y="4460008"/>
            <a:ext cx="2929" cy="4394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0" name="Freeform 40"/>
          <p:cNvSpPr>
            <a:spLocks noChangeArrowheads="1"/>
          </p:cNvSpPr>
          <p:nvPr/>
        </p:nvSpPr>
        <p:spPr bwMode="auto">
          <a:xfrm>
            <a:off x="15996042" y="4539114"/>
            <a:ext cx="90826" cy="287123"/>
          </a:xfrm>
          <a:custGeom>
            <a:avLst/>
            <a:gdLst>
              <a:gd name="T0" fmla="*/ 0 w 135"/>
              <a:gd name="T1" fmla="*/ 0 h 434"/>
              <a:gd name="T2" fmla="*/ 0 w 135"/>
              <a:gd name="T3" fmla="*/ 299 h 434"/>
              <a:gd name="T4" fmla="*/ 134 w 135"/>
              <a:gd name="T5" fmla="*/ 433 h 434"/>
            </a:gdLst>
            <a:ahLst/>
            <a:cxnLst>
              <a:cxn ang="0">
                <a:pos x="T0" y="T1"/>
              </a:cxn>
              <a:cxn ang="0">
                <a:pos x="T2" y="T3"/>
              </a:cxn>
              <a:cxn ang="0">
                <a:pos x="T4" y="T5"/>
              </a:cxn>
            </a:cxnLst>
            <a:rect l="0" t="0" r="r" b="b"/>
            <a:pathLst>
              <a:path w="135" h="434">
                <a:moveTo>
                  <a:pt x="0" y="0"/>
                </a:moveTo>
                <a:lnTo>
                  <a:pt x="0" y="299"/>
                </a:lnTo>
                <a:lnTo>
                  <a:pt x="134" y="433"/>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1" name="Line 41"/>
          <p:cNvSpPr>
            <a:spLocks noChangeShapeType="1"/>
          </p:cNvSpPr>
          <p:nvPr/>
        </p:nvSpPr>
        <p:spPr bwMode="auto">
          <a:xfrm>
            <a:off x="15711850" y="4738341"/>
            <a:ext cx="3808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2" name="Line 42"/>
          <p:cNvSpPr>
            <a:spLocks noChangeShapeType="1"/>
          </p:cNvSpPr>
          <p:nvPr/>
        </p:nvSpPr>
        <p:spPr bwMode="auto">
          <a:xfrm>
            <a:off x="16233357" y="4738341"/>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3" name="Line 43"/>
          <p:cNvSpPr>
            <a:spLocks noChangeShapeType="1"/>
          </p:cNvSpPr>
          <p:nvPr/>
        </p:nvSpPr>
        <p:spPr bwMode="auto">
          <a:xfrm flipV="1">
            <a:off x="15996040" y="4972726"/>
            <a:ext cx="2931" cy="468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4" name="Line 44"/>
          <p:cNvSpPr>
            <a:spLocks noChangeShapeType="1"/>
          </p:cNvSpPr>
          <p:nvPr/>
        </p:nvSpPr>
        <p:spPr bwMode="auto">
          <a:xfrm flipV="1">
            <a:off x="15996040" y="4460008"/>
            <a:ext cx="2931" cy="4394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5" name="Freeform 45"/>
          <p:cNvSpPr>
            <a:spLocks noChangeArrowheads="1"/>
          </p:cNvSpPr>
          <p:nvPr/>
        </p:nvSpPr>
        <p:spPr bwMode="auto">
          <a:xfrm>
            <a:off x="15996042" y="4430710"/>
            <a:ext cx="307632" cy="615262"/>
          </a:xfrm>
          <a:custGeom>
            <a:avLst/>
            <a:gdLst>
              <a:gd name="T0" fmla="*/ 0 w 464"/>
              <a:gd name="T1" fmla="*/ 925 h 926"/>
              <a:gd name="T2" fmla="*/ 0 w 464"/>
              <a:gd name="T3" fmla="*/ 925 h 926"/>
              <a:gd name="T4" fmla="*/ 463 w 464"/>
              <a:gd name="T5" fmla="*/ 463 h 926"/>
              <a:gd name="T6" fmla="*/ 0 w 464"/>
              <a:gd name="T7" fmla="*/ 0 h 926"/>
            </a:gdLst>
            <a:ahLst/>
            <a:cxnLst>
              <a:cxn ang="0">
                <a:pos x="T0" y="T1"/>
              </a:cxn>
              <a:cxn ang="0">
                <a:pos x="T2" y="T3"/>
              </a:cxn>
              <a:cxn ang="0">
                <a:pos x="T4" y="T5"/>
              </a:cxn>
              <a:cxn ang="0">
                <a:pos x="T6" y="T7"/>
              </a:cxn>
            </a:cxnLst>
            <a:rect l="0" t="0" r="r" b="b"/>
            <a:pathLst>
              <a:path w="464" h="926">
                <a:moveTo>
                  <a:pt x="0" y="925"/>
                </a:moveTo>
                <a:lnTo>
                  <a:pt x="0" y="925"/>
                </a:lnTo>
                <a:cubicBezTo>
                  <a:pt x="254" y="925"/>
                  <a:pt x="463" y="716"/>
                  <a:pt x="463" y="463"/>
                </a:cubicBezTo>
                <a:cubicBezTo>
                  <a:pt x="463" y="201"/>
                  <a:pt x="254"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6" name="Freeform 46"/>
          <p:cNvSpPr>
            <a:spLocks noChangeArrowheads="1"/>
          </p:cNvSpPr>
          <p:nvPr/>
        </p:nvSpPr>
        <p:spPr bwMode="auto">
          <a:xfrm>
            <a:off x="15682550" y="4501024"/>
            <a:ext cx="313490" cy="544947"/>
          </a:xfrm>
          <a:custGeom>
            <a:avLst/>
            <a:gdLst>
              <a:gd name="T0" fmla="*/ 470 w 471"/>
              <a:gd name="T1" fmla="*/ 821 h 822"/>
              <a:gd name="T2" fmla="*/ 470 w 471"/>
              <a:gd name="T3" fmla="*/ 821 h 822"/>
              <a:gd name="T4" fmla="*/ 0 w 471"/>
              <a:gd name="T5" fmla="*/ 359 h 822"/>
              <a:gd name="T6" fmla="*/ 89 w 471"/>
              <a:gd name="T7" fmla="*/ 90 h 822"/>
              <a:gd name="T8" fmla="*/ 171 w 471"/>
              <a:gd name="T9" fmla="*/ 0 h 822"/>
            </a:gdLst>
            <a:ahLst/>
            <a:cxnLst>
              <a:cxn ang="0">
                <a:pos x="T0" y="T1"/>
              </a:cxn>
              <a:cxn ang="0">
                <a:pos x="T2" y="T3"/>
              </a:cxn>
              <a:cxn ang="0">
                <a:pos x="T4" y="T5"/>
              </a:cxn>
              <a:cxn ang="0">
                <a:pos x="T6" y="T7"/>
              </a:cxn>
              <a:cxn ang="0">
                <a:pos x="T8" y="T9"/>
              </a:cxn>
            </a:cxnLst>
            <a:rect l="0" t="0" r="r" b="b"/>
            <a:pathLst>
              <a:path w="471" h="822">
                <a:moveTo>
                  <a:pt x="470" y="821"/>
                </a:moveTo>
                <a:lnTo>
                  <a:pt x="470" y="821"/>
                </a:lnTo>
                <a:cubicBezTo>
                  <a:pt x="209" y="821"/>
                  <a:pt x="0" y="612"/>
                  <a:pt x="0" y="359"/>
                </a:cubicBezTo>
                <a:cubicBezTo>
                  <a:pt x="0" y="254"/>
                  <a:pt x="37" y="164"/>
                  <a:pt x="89" y="90"/>
                </a:cubicBezTo>
                <a:cubicBezTo>
                  <a:pt x="171" y="0"/>
                  <a:pt x="171" y="0"/>
                  <a:pt x="171"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7" name="Freeform 47"/>
          <p:cNvSpPr>
            <a:spLocks noChangeArrowheads="1"/>
          </p:cNvSpPr>
          <p:nvPr/>
        </p:nvSpPr>
        <p:spPr bwMode="auto">
          <a:xfrm>
            <a:off x="15694270" y="4501024"/>
            <a:ext cx="114262" cy="108404"/>
          </a:xfrm>
          <a:custGeom>
            <a:avLst/>
            <a:gdLst>
              <a:gd name="T0" fmla="*/ 171 w 172"/>
              <a:gd name="T1" fmla="*/ 164 h 165"/>
              <a:gd name="T2" fmla="*/ 171 w 172"/>
              <a:gd name="T3" fmla="*/ 0 h 165"/>
              <a:gd name="T4" fmla="*/ 0 w 172"/>
              <a:gd name="T5" fmla="*/ 0 h 165"/>
            </a:gdLst>
            <a:ahLst/>
            <a:cxnLst>
              <a:cxn ang="0">
                <a:pos x="T0" y="T1"/>
              </a:cxn>
              <a:cxn ang="0">
                <a:pos x="T2" y="T3"/>
              </a:cxn>
              <a:cxn ang="0">
                <a:pos x="T4" y="T5"/>
              </a:cxn>
            </a:cxnLst>
            <a:rect l="0" t="0" r="r" b="b"/>
            <a:pathLst>
              <a:path w="172" h="165">
                <a:moveTo>
                  <a:pt x="171" y="164"/>
                </a:moveTo>
                <a:lnTo>
                  <a:pt x="171" y="0"/>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8" name="Freeform 48"/>
          <p:cNvSpPr>
            <a:spLocks noChangeArrowheads="1"/>
          </p:cNvSpPr>
          <p:nvPr/>
        </p:nvSpPr>
        <p:spPr bwMode="auto">
          <a:xfrm>
            <a:off x="17270513" y="4539114"/>
            <a:ext cx="90824" cy="287123"/>
          </a:xfrm>
          <a:custGeom>
            <a:avLst/>
            <a:gdLst>
              <a:gd name="T0" fmla="*/ 0 w 136"/>
              <a:gd name="T1" fmla="*/ 0 h 434"/>
              <a:gd name="T2" fmla="*/ 0 w 136"/>
              <a:gd name="T3" fmla="*/ 299 h 434"/>
              <a:gd name="T4" fmla="*/ 135 w 136"/>
              <a:gd name="T5" fmla="*/ 433 h 434"/>
            </a:gdLst>
            <a:ahLst/>
            <a:cxnLst>
              <a:cxn ang="0">
                <a:pos x="T0" y="T1"/>
              </a:cxn>
              <a:cxn ang="0">
                <a:pos x="T2" y="T3"/>
              </a:cxn>
              <a:cxn ang="0">
                <a:pos x="T4" y="T5"/>
              </a:cxn>
            </a:cxnLst>
            <a:rect l="0" t="0" r="r" b="b"/>
            <a:pathLst>
              <a:path w="136" h="434">
                <a:moveTo>
                  <a:pt x="0" y="0"/>
                </a:moveTo>
                <a:lnTo>
                  <a:pt x="0" y="299"/>
                </a:lnTo>
                <a:lnTo>
                  <a:pt x="135" y="433"/>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69" name="Line 49"/>
          <p:cNvSpPr>
            <a:spLocks noChangeShapeType="1"/>
          </p:cNvSpPr>
          <p:nvPr/>
        </p:nvSpPr>
        <p:spPr bwMode="auto">
          <a:xfrm>
            <a:off x="16992181" y="4738341"/>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0" name="Line 50"/>
          <p:cNvSpPr>
            <a:spLocks noChangeShapeType="1"/>
          </p:cNvSpPr>
          <p:nvPr/>
        </p:nvSpPr>
        <p:spPr bwMode="auto">
          <a:xfrm>
            <a:off x="17513688" y="4738341"/>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1" name="Line 51"/>
          <p:cNvSpPr>
            <a:spLocks noChangeShapeType="1"/>
          </p:cNvSpPr>
          <p:nvPr/>
        </p:nvSpPr>
        <p:spPr bwMode="auto">
          <a:xfrm flipV="1">
            <a:off x="17270515" y="4972726"/>
            <a:ext cx="2929" cy="468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2" name="Line 52"/>
          <p:cNvSpPr>
            <a:spLocks noChangeShapeType="1"/>
          </p:cNvSpPr>
          <p:nvPr/>
        </p:nvSpPr>
        <p:spPr bwMode="auto">
          <a:xfrm flipV="1">
            <a:off x="17270515" y="4460008"/>
            <a:ext cx="2929" cy="4394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3" name="Freeform 53"/>
          <p:cNvSpPr>
            <a:spLocks noChangeArrowheads="1"/>
          </p:cNvSpPr>
          <p:nvPr/>
        </p:nvSpPr>
        <p:spPr bwMode="auto">
          <a:xfrm>
            <a:off x="16962881" y="4430710"/>
            <a:ext cx="307632" cy="615262"/>
          </a:xfrm>
          <a:custGeom>
            <a:avLst/>
            <a:gdLst>
              <a:gd name="T0" fmla="*/ 463 w 464"/>
              <a:gd name="T1" fmla="*/ 925 h 926"/>
              <a:gd name="T2" fmla="*/ 463 w 464"/>
              <a:gd name="T3" fmla="*/ 925 h 926"/>
              <a:gd name="T4" fmla="*/ 0 w 464"/>
              <a:gd name="T5" fmla="*/ 463 h 926"/>
              <a:gd name="T6" fmla="*/ 463 w 464"/>
              <a:gd name="T7" fmla="*/ 0 h 926"/>
            </a:gdLst>
            <a:ahLst/>
            <a:cxnLst>
              <a:cxn ang="0">
                <a:pos x="T0" y="T1"/>
              </a:cxn>
              <a:cxn ang="0">
                <a:pos x="T2" y="T3"/>
              </a:cxn>
              <a:cxn ang="0">
                <a:pos x="T4" y="T5"/>
              </a:cxn>
              <a:cxn ang="0">
                <a:pos x="T6" y="T7"/>
              </a:cxn>
            </a:cxnLst>
            <a:rect l="0" t="0" r="r" b="b"/>
            <a:pathLst>
              <a:path w="464" h="926">
                <a:moveTo>
                  <a:pt x="463" y="925"/>
                </a:moveTo>
                <a:lnTo>
                  <a:pt x="463" y="925"/>
                </a:lnTo>
                <a:cubicBezTo>
                  <a:pt x="210" y="925"/>
                  <a:pt x="0" y="716"/>
                  <a:pt x="0" y="463"/>
                </a:cubicBezTo>
                <a:cubicBezTo>
                  <a:pt x="0" y="201"/>
                  <a:pt x="210" y="0"/>
                  <a:pt x="463"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4" name="Freeform 54"/>
          <p:cNvSpPr>
            <a:spLocks noChangeArrowheads="1"/>
          </p:cNvSpPr>
          <p:nvPr/>
        </p:nvSpPr>
        <p:spPr bwMode="auto">
          <a:xfrm>
            <a:off x="17270513" y="4501024"/>
            <a:ext cx="313490" cy="544947"/>
          </a:xfrm>
          <a:custGeom>
            <a:avLst/>
            <a:gdLst>
              <a:gd name="T0" fmla="*/ 0 w 472"/>
              <a:gd name="T1" fmla="*/ 821 h 822"/>
              <a:gd name="T2" fmla="*/ 0 w 472"/>
              <a:gd name="T3" fmla="*/ 821 h 822"/>
              <a:gd name="T4" fmla="*/ 471 w 472"/>
              <a:gd name="T5" fmla="*/ 359 h 822"/>
              <a:gd name="T6" fmla="*/ 381 w 472"/>
              <a:gd name="T7" fmla="*/ 90 h 822"/>
              <a:gd name="T8" fmla="*/ 299 w 472"/>
              <a:gd name="T9" fmla="*/ 0 h 822"/>
            </a:gdLst>
            <a:ahLst/>
            <a:cxnLst>
              <a:cxn ang="0">
                <a:pos x="T0" y="T1"/>
              </a:cxn>
              <a:cxn ang="0">
                <a:pos x="T2" y="T3"/>
              </a:cxn>
              <a:cxn ang="0">
                <a:pos x="T4" y="T5"/>
              </a:cxn>
              <a:cxn ang="0">
                <a:pos x="T6" y="T7"/>
              </a:cxn>
              <a:cxn ang="0">
                <a:pos x="T8" y="T9"/>
              </a:cxn>
            </a:cxnLst>
            <a:rect l="0" t="0" r="r" b="b"/>
            <a:pathLst>
              <a:path w="472" h="822">
                <a:moveTo>
                  <a:pt x="0" y="821"/>
                </a:moveTo>
                <a:lnTo>
                  <a:pt x="0" y="821"/>
                </a:lnTo>
                <a:cubicBezTo>
                  <a:pt x="262" y="821"/>
                  <a:pt x="471" y="612"/>
                  <a:pt x="471" y="359"/>
                </a:cubicBezTo>
                <a:cubicBezTo>
                  <a:pt x="471" y="254"/>
                  <a:pt x="433" y="164"/>
                  <a:pt x="381" y="90"/>
                </a:cubicBezTo>
                <a:cubicBezTo>
                  <a:pt x="299" y="0"/>
                  <a:pt x="299" y="0"/>
                  <a:pt x="299"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5" name="Freeform 55"/>
          <p:cNvSpPr>
            <a:spLocks noChangeArrowheads="1"/>
          </p:cNvSpPr>
          <p:nvPr/>
        </p:nvSpPr>
        <p:spPr bwMode="auto">
          <a:xfrm>
            <a:off x="17458022" y="4501024"/>
            <a:ext cx="114262" cy="108404"/>
          </a:xfrm>
          <a:custGeom>
            <a:avLst/>
            <a:gdLst>
              <a:gd name="T0" fmla="*/ 0 w 173"/>
              <a:gd name="T1" fmla="*/ 164 h 165"/>
              <a:gd name="T2" fmla="*/ 0 w 173"/>
              <a:gd name="T3" fmla="*/ 0 h 165"/>
              <a:gd name="T4" fmla="*/ 172 w 173"/>
              <a:gd name="T5" fmla="*/ 0 h 165"/>
            </a:gdLst>
            <a:ahLst/>
            <a:cxnLst>
              <a:cxn ang="0">
                <a:pos x="T0" y="T1"/>
              </a:cxn>
              <a:cxn ang="0">
                <a:pos x="T2" y="T3"/>
              </a:cxn>
              <a:cxn ang="0">
                <a:pos x="T4" y="T5"/>
              </a:cxn>
            </a:cxnLst>
            <a:rect l="0" t="0" r="r" b="b"/>
            <a:pathLst>
              <a:path w="173" h="165">
                <a:moveTo>
                  <a:pt x="0" y="164"/>
                </a:moveTo>
                <a:lnTo>
                  <a:pt x="0" y="0"/>
                </a:lnTo>
                <a:lnTo>
                  <a:pt x="172"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6" name="Freeform 56"/>
          <p:cNvSpPr>
            <a:spLocks noChangeArrowheads="1"/>
          </p:cNvSpPr>
          <p:nvPr/>
        </p:nvSpPr>
        <p:spPr bwMode="auto">
          <a:xfrm>
            <a:off x="18243215" y="4460008"/>
            <a:ext cx="615262" cy="615262"/>
          </a:xfrm>
          <a:custGeom>
            <a:avLst/>
            <a:gdLst>
              <a:gd name="T0" fmla="*/ 762 w 927"/>
              <a:gd name="T1" fmla="*/ 164 h 926"/>
              <a:gd name="T2" fmla="*/ 762 w 927"/>
              <a:gd name="T3" fmla="*/ 164 h 926"/>
              <a:gd name="T4" fmla="*/ 762 w 927"/>
              <a:gd name="T5" fmla="*/ 761 h 926"/>
              <a:gd name="T6" fmla="*/ 165 w 927"/>
              <a:gd name="T7" fmla="*/ 761 h 926"/>
              <a:gd name="T8" fmla="*/ 165 w 927"/>
              <a:gd name="T9" fmla="*/ 164 h 926"/>
              <a:gd name="T10" fmla="*/ 762 w 927"/>
              <a:gd name="T11" fmla="*/ 164 h 926"/>
            </a:gdLst>
            <a:ahLst/>
            <a:cxnLst>
              <a:cxn ang="0">
                <a:pos x="T0" y="T1"/>
              </a:cxn>
              <a:cxn ang="0">
                <a:pos x="T2" y="T3"/>
              </a:cxn>
              <a:cxn ang="0">
                <a:pos x="T4" y="T5"/>
              </a:cxn>
              <a:cxn ang="0">
                <a:pos x="T6" y="T7"/>
              </a:cxn>
              <a:cxn ang="0">
                <a:pos x="T8" y="T9"/>
              </a:cxn>
              <a:cxn ang="0">
                <a:pos x="T10" y="T11"/>
              </a:cxn>
            </a:cxnLst>
            <a:rect l="0" t="0" r="r" b="b"/>
            <a:pathLst>
              <a:path w="927" h="926">
                <a:moveTo>
                  <a:pt x="762" y="164"/>
                </a:moveTo>
                <a:lnTo>
                  <a:pt x="762" y="164"/>
                </a:lnTo>
                <a:cubicBezTo>
                  <a:pt x="926" y="328"/>
                  <a:pt x="926" y="597"/>
                  <a:pt x="762" y="761"/>
                </a:cubicBezTo>
                <a:cubicBezTo>
                  <a:pt x="598" y="925"/>
                  <a:pt x="329" y="925"/>
                  <a:pt x="165" y="761"/>
                </a:cubicBezTo>
                <a:cubicBezTo>
                  <a:pt x="0" y="597"/>
                  <a:pt x="0" y="328"/>
                  <a:pt x="165" y="164"/>
                </a:cubicBezTo>
                <a:cubicBezTo>
                  <a:pt x="329" y="0"/>
                  <a:pt x="598" y="0"/>
                  <a:pt x="762" y="16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77" name="Freeform 57"/>
          <p:cNvSpPr>
            <a:spLocks noChangeArrowheads="1"/>
          </p:cNvSpPr>
          <p:nvPr/>
        </p:nvSpPr>
        <p:spPr bwMode="auto">
          <a:xfrm>
            <a:off x="18550843" y="4430708"/>
            <a:ext cx="61527" cy="58597"/>
          </a:xfrm>
          <a:custGeom>
            <a:avLst/>
            <a:gdLst>
              <a:gd name="T0" fmla="*/ 0 w 91"/>
              <a:gd name="T1" fmla="*/ 89 h 90"/>
              <a:gd name="T2" fmla="*/ 0 w 91"/>
              <a:gd name="T3" fmla="*/ 0 h 90"/>
              <a:gd name="T4" fmla="*/ 90 w 91"/>
              <a:gd name="T5" fmla="*/ 0 h 90"/>
            </a:gdLst>
            <a:ahLst/>
            <a:cxnLst>
              <a:cxn ang="0">
                <a:pos x="T0" y="T1"/>
              </a:cxn>
              <a:cxn ang="0">
                <a:pos x="T2" y="T3"/>
              </a:cxn>
              <a:cxn ang="0">
                <a:pos x="T4" y="T5"/>
              </a:cxn>
            </a:cxnLst>
            <a:rect l="0" t="0" r="r" b="b"/>
            <a:pathLst>
              <a:path w="91" h="90">
                <a:moveTo>
                  <a:pt x="0" y="89"/>
                </a:moveTo>
                <a:lnTo>
                  <a:pt x="0" y="0"/>
                </a:lnTo>
                <a:lnTo>
                  <a:pt x="9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8" name="Line 58"/>
          <p:cNvSpPr>
            <a:spLocks noChangeShapeType="1"/>
          </p:cNvSpPr>
          <p:nvPr/>
        </p:nvSpPr>
        <p:spPr bwMode="auto">
          <a:xfrm>
            <a:off x="18489318" y="4430708"/>
            <a:ext cx="5859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79" name="Line 59"/>
          <p:cNvSpPr>
            <a:spLocks noChangeShapeType="1"/>
          </p:cNvSpPr>
          <p:nvPr/>
        </p:nvSpPr>
        <p:spPr bwMode="auto">
          <a:xfrm flipV="1">
            <a:off x="18550843" y="5004955"/>
            <a:ext cx="2931" cy="4394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0" name="Line 60"/>
          <p:cNvSpPr>
            <a:spLocks noChangeShapeType="1"/>
          </p:cNvSpPr>
          <p:nvPr/>
        </p:nvSpPr>
        <p:spPr bwMode="auto">
          <a:xfrm flipV="1">
            <a:off x="18550843" y="4486375"/>
            <a:ext cx="2931" cy="4687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1" name="Line 61"/>
          <p:cNvSpPr>
            <a:spLocks noChangeShapeType="1"/>
          </p:cNvSpPr>
          <p:nvPr/>
        </p:nvSpPr>
        <p:spPr bwMode="auto">
          <a:xfrm>
            <a:off x="18266654" y="4767640"/>
            <a:ext cx="3808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2" name="Line 62"/>
          <p:cNvSpPr>
            <a:spLocks noChangeShapeType="1"/>
          </p:cNvSpPr>
          <p:nvPr/>
        </p:nvSpPr>
        <p:spPr bwMode="auto">
          <a:xfrm>
            <a:off x="18788161" y="4767640"/>
            <a:ext cx="3808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3" name="Line 63"/>
          <p:cNvSpPr>
            <a:spLocks noChangeShapeType="1"/>
          </p:cNvSpPr>
          <p:nvPr/>
        </p:nvSpPr>
        <p:spPr bwMode="auto">
          <a:xfrm>
            <a:off x="18375056" y="4594779"/>
            <a:ext cx="23438" cy="2929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4" name="Line 64"/>
          <p:cNvSpPr>
            <a:spLocks noChangeShapeType="1"/>
          </p:cNvSpPr>
          <p:nvPr/>
        </p:nvSpPr>
        <p:spPr bwMode="auto">
          <a:xfrm>
            <a:off x="18694408" y="4911200"/>
            <a:ext cx="29298" cy="2929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5" name="Line 65"/>
          <p:cNvSpPr>
            <a:spLocks noChangeShapeType="1"/>
          </p:cNvSpPr>
          <p:nvPr/>
        </p:nvSpPr>
        <p:spPr bwMode="auto">
          <a:xfrm flipH="1">
            <a:off x="18691475" y="4594779"/>
            <a:ext cx="35158" cy="2929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6" name="Line 66"/>
          <p:cNvSpPr>
            <a:spLocks noChangeShapeType="1"/>
          </p:cNvSpPr>
          <p:nvPr/>
        </p:nvSpPr>
        <p:spPr bwMode="auto">
          <a:xfrm flipH="1">
            <a:off x="18375056" y="4911200"/>
            <a:ext cx="29298" cy="2929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7" name="Line 67"/>
          <p:cNvSpPr>
            <a:spLocks noChangeShapeType="1"/>
          </p:cNvSpPr>
          <p:nvPr/>
        </p:nvSpPr>
        <p:spPr bwMode="auto">
          <a:xfrm>
            <a:off x="18550843" y="4629936"/>
            <a:ext cx="2931" cy="12012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88" name="Freeform 68"/>
          <p:cNvSpPr>
            <a:spLocks noChangeArrowheads="1"/>
          </p:cNvSpPr>
          <p:nvPr/>
        </p:nvSpPr>
        <p:spPr bwMode="auto">
          <a:xfrm>
            <a:off x="18518618" y="4738340"/>
            <a:ext cx="61526" cy="58597"/>
          </a:xfrm>
          <a:custGeom>
            <a:avLst/>
            <a:gdLst>
              <a:gd name="T0" fmla="*/ 90 w 91"/>
              <a:gd name="T1" fmla="*/ 44 h 90"/>
              <a:gd name="T2" fmla="*/ 90 w 91"/>
              <a:gd name="T3" fmla="*/ 44 h 90"/>
              <a:gd name="T4" fmla="*/ 45 w 91"/>
              <a:gd name="T5" fmla="*/ 89 h 90"/>
              <a:gd name="T6" fmla="*/ 0 w 91"/>
              <a:gd name="T7" fmla="*/ 44 h 90"/>
              <a:gd name="T8" fmla="*/ 45 w 91"/>
              <a:gd name="T9" fmla="*/ 0 h 90"/>
              <a:gd name="T10" fmla="*/ 90 w 91"/>
              <a:gd name="T11" fmla="*/ 44 h 90"/>
            </a:gdLst>
            <a:ahLst/>
            <a:cxnLst>
              <a:cxn ang="0">
                <a:pos x="T0" y="T1"/>
              </a:cxn>
              <a:cxn ang="0">
                <a:pos x="T2" y="T3"/>
              </a:cxn>
              <a:cxn ang="0">
                <a:pos x="T4" y="T5"/>
              </a:cxn>
              <a:cxn ang="0">
                <a:pos x="T6" y="T7"/>
              </a:cxn>
              <a:cxn ang="0">
                <a:pos x="T8" y="T9"/>
              </a:cxn>
              <a:cxn ang="0">
                <a:pos x="T10" y="T11"/>
              </a:cxn>
            </a:cxnLst>
            <a:rect l="0" t="0" r="r" b="b"/>
            <a:pathLst>
              <a:path w="91" h="90">
                <a:moveTo>
                  <a:pt x="90" y="44"/>
                </a:moveTo>
                <a:lnTo>
                  <a:pt x="90" y="44"/>
                </a:lnTo>
                <a:cubicBezTo>
                  <a:pt x="90" y="67"/>
                  <a:pt x="68" y="89"/>
                  <a:pt x="45" y="89"/>
                </a:cubicBezTo>
                <a:cubicBezTo>
                  <a:pt x="16" y="89"/>
                  <a:pt x="0" y="67"/>
                  <a:pt x="0" y="44"/>
                </a:cubicBezTo>
                <a:cubicBezTo>
                  <a:pt x="0" y="22"/>
                  <a:pt x="16" y="0"/>
                  <a:pt x="45" y="0"/>
                </a:cubicBezTo>
                <a:cubicBezTo>
                  <a:pt x="68" y="0"/>
                  <a:pt x="90" y="22"/>
                  <a:pt x="90" y="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grpSp>
        <p:nvGrpSpPr>
          <p:cNvPr id="29" name="Group 28"/>
          <p:cNvGrpSpPr/>
          <p:nvPr/>
        </p:nvGrpSpPr>
        <p:grpSpPr>
          <a:xfrm>
            <a:off x="19646597" y="4430710"/>
            <a:ext cx="357437" cy="618192"/>
            <a:chOff x="19646597" y="4430710"/>
            <a:chExt cx="357437" cy="618192"/>
          </a:xfrm>
        </p:grpSpPr>
        <p:sp>
          <p:nvSpPr>
            <p:cNvPr id="5189" name="Freeform 69"/>
            <p:cNvSpPr>
              <a:spLocks noChangeArrowheads="1"/>
            </p:cNvSpPr>
            <p:nvPr/>
          </p:nvSpPr>
          <p:spPr bwMode="auto">
            <a:xfrm>
              <a:off x="19646597" y="4430710"/>
              <a:ext cx="357437" cy="41018"/>
            </a:xfrm>
            <a:custGeom>
              <a:avLst/>
              <a:gdLst>
                <a:gd name="T0" fmla="*/ 537 w 538"/>
                <a:gd name="T1" fmla="*/ 59 h 60"/>
                <a:gd name="T2" fmla="*/ 0 w 538"/>
                <a:gd name="T3" fmla="*/ 59 h 60"/>
                <a:gd name="T4" fmla="*/ 0 w 538"/>
                <a:gd name="T5" fmla="*/ 0 h 60"/>
                <a:gd name="T6" fmla="*/ 537 w 538"/>
                <a:gd name="T7" fmla="*/ 0 h 60"/>
                <a:gd name="T8" fmla="*/ 537 w 538"/>
                <a:gd name="T9" fmla="*/ 59 h 60"/>
              </a:gdLst>
              <a:ahLst/>
              <a:cxnLst>
                <a:cxn ang="0">
                  <a:pos x="T0" y="T1"/>
                </a:cxn>
                <a:cxn ang="0">
                  <a:pos x="T2" y="T3"/>
                </a:cxn>
                <a:cxn ang="0">
                  <a:pos x="T4" y="T5"/>
                </a:cxn>
                <a:cxn ang="0">
                  <a:pos x="T6" y="T7"/>
                </a:cxn>
                <a:cxn ang="0">
                  <a:pos x="T8" y="T9"/>
                </a:cxn>
              </a:cxnLst>
              <a:rect l="0" t="0" r="r" b="b"/>
              <a:pathLst>
                <a:path w="538" h="60">
                  <a:moveTo>
                    <a:pt x="537" y="59"/>
                  </a:moveTo>
                  <a:lnTo>
                    <a:pt x="0" y="59"/>
                  </a:lnTo>
                  <a:lnTo>
                    <a:pt x="0" y="0"/>
                  </a:lnTo>
                  <a:lnTo>
                    <a:pt x="537" y="0"/>
                  </a:lnTo>
                  <a:lnTo>
                    <a:pt x="537"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90" name="Freeform 70"/>
            <p:cNvSpPr>
              <a:spLocks noChangeArrowheads="1"/>
            </p:cNvSpPr>
            <p:nvPr/>
          </p:nvSpPr>
          <p:spPr bwMode="auto">
            <a:xfrm>
              <a:off x="19646597" y="5007884"/>
              <a:ext cx="357437" cy="41018"/>
            </a:xfrm>
            <a:custGeom>
              <a:avLst/>
              <a:gdLst>
                <a:gd name="T0" fmla="*/ 537 w 538"/>
                <a:gd name="T1" fmla="*/ 59 h 60"/>
                <a:gd name="T2" fmla="*/ 0 w 538"/>
                <a:gd name="T3" fmla="*/ 59 h 60"/>
                <a:gd name="T4" fmla="*/ 0 w 538"/>
                <a:gd name="T5" fmla="*/ 0 h 60"/>
                <a:gd name="T6" fmla="*/ 537 w 538"/>
                <a:gd name="T7" fmla="*/ 0 h 60"/>
                <a:gd name="T8" fmla="*/ 537 w 538"/>
                <a:gd name="T9" fmla="*/ 59 h 60"/>
              </a:gdLst>
              <a:ahLst/>
              <a:cxnLst>
                <a:cxn ang="0">
                  <a:pos x="T0" y="T1"/>
                </a:cxn>
                <a:cxn ang="0">
                  <a:pos x="T2" y="T3"/>
                </a:cxn>
                <a:cxn ang="0">
                  <a:pos x="T4" y="T5"/>
                </a:cxn>
                <a:cxn ang="0">
                  <a:pos x="T6" y="T7"/>
                </a:cxn>
                <a:cxn ang="0">
                  <a:pos x="T8" y="T9"/>
                </a:cxn>
              </a:cxnLst>
              <a:rect l="0" t="0" r="r" b="b"/>
              <a:pathLst>
                <a:path w="538" h="60">
                  <a:moveTo>
                    <a:pt x="537" y="59"/>
                  </a:moveTo>
                  <a:lnTo>
                    <a:pt x="0" y="59"/>
                  </a:lnTo>
                  <a:lnTo>
                    <a:pt x="0" y="0"/>
                  </a:lnTo>
                  <a:lnTo>
                    <a:pt x="537" y="0"/>
                  </a:lnTo>
                  <a:lnTo>
                    <a:pt x="537"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91" name="Freeform 71"/>
            <p:cNvSpPr>
              <a:spLocks noChangeArrowheads="1"/>
            </p:cNvSpPr>
            <p:nvPr/>
          </p:nvSpPr>
          <p:spPr bwMode="auto">
            <a:xfrm>
              <a:off x="19684687" y="4471726"/>
              <a:ext cx="287123" cy="536158"/>
            </a:xfrm>
            <a:custGeom>
              <a:avLst/>
              <a:gdLst>
                <a:gd name="T0" fmla="*/ 0 w 434"/>
                <a:gd name="T1" fmla="*/ 807 h 808"/>
                <a:gd name="T2" fmla="*/ 0 w 434"/>
                <a:gd name="T3" fmla="*/ 807 h 808"/>
                <a:gd name="T4" fmla="*/ 0 w 434"/>
                <a:gd name="T5" fmla="*/ 598 h 808"/>
                <a:gd name="T6" fmla="*/ 433 w 434"/>
                <a:gd name="T7" fmla="*/ 225 h 808"/>
                <a:gd name="T8" fmla="*/ 433 w 434"/>
                <a:gd name="T9" fmla="*/ 0 h 808"/>
              </a:gdLst>
              <a:ahLst/>
              <a:cxnLst>
                <a:cxn ang="0">
                  <a:pos x="T0" y="T1"/>
                </a:cxn>
                <a:cxn ang="0">
                  <a:pos x="T2" y="T3"/>
                </a:cxn>
                <a:cxn ang="0">
                  <a:pos x="T4" y="T5"/>
                </a:cxn>
                <a:cxn ang="0">
                  <a:pos x="T6" y="T7"/>
                </a:cxn>
                <a:cxn ang="0">
                  <a:pos x="T8" y="T9"/>
                </a:cxn>
              </a:cxnLst>
              <a:rect l="0" t="0" r="r" b="b"/>
              <a:pathLst>
                <a:path w="434" h="808">
                  <a:moveTo>
                    <a:pt x="0" y="807"/>
                  </a:moveTo>
                  <a:lnTo>
                    <a:pt x="0" y="807"/>
                  </a:lnTo>
                  <a:cubicBezTo>
                    <a:pt x="0" y="807"/>
                    <a:pt x="0" y="687"/>
                    <a:pt x="0" y="598"/>
                  </a:cubicBezTo>
                  <a:cubicBezTo>
                    <a:pt x="0" y="508"/>
                    <a:pt x="433" y="314"/>
                    <a:pt x="433" y="225"/>
                  </a:cubicBezTo>
                  <a:cubicBezTo>
                    <a:pt x="433" y="195"/>
                    <a:pt x="433" y="0"/>
                    <a:pt x="433"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92" name="Freeform 72"/>
            <p:cNvSpPr>
              <a:spLocks noChangeArrowheads="1"/>
            </p:cNvSpPr>
            <p:nvPr/>
          </p:nvSpPr>
          <p:spPr bwMode="auto">
            <a:xfrm>
              <a:off x="19684687" y="4471726"/>
              <a:ext cx="287123" cy="536158"/>
            </a:xfrm>
            <a:custGeom>
              <a:avLst/>
              <a:gdLst>
                <a:gd name="T0" fmla="*/ 433 w 434"/>
                <a:gd name="T1" fmla="*/ 807 h 808"/>
                <a:gd name="T2" fmla="*/ 433 w 434"/>
                <a:gd name="T3" fmla="*/ 807 h 808"/>
                <a:gd name="T4" fmla="*/ 433 w 434"/>
                <a:gd name="T5" fmla="*/ 598 h 808"/>
                <a:gd name="T6" fmla="*/ 0 w 434"/>
                <a:gd name="T7" fmla="*/ 225 h 808"/>
                <a:gd name="T8" fmla="*/ 0 w 434"/>
                <a:gd name="T9" fmla="*/ 0 h 808"/>
              </a:gdLst>
              <a:ahLst/>
              <a:cxnLst>
                <a:cxn ang="0">
                  <a:pos x="T0" y="T1"/>
                </a:cxn>
                <a:cxn ang="0">
                  <a:pos x="T2" y="T3"/>
                </a:cxn>
                <a:cxn ang="0">
                  <a:pos x="T4" y="T5"/>
                </a:cxn>
                <a:cxn ang="0">
                  <a:pos x="T6" y="T7"/>
                </a:cxn>
                <a:cxn ang="0">
                  <a:pos x="T8" y="T9"/>
                </a:cxn>
              </a:cxnLst>
              <a:rect l="0" t="0" r="r" b="b"/>
              <a:pathLst>
                <a:path w="434" h="808">
                  <a:moveTo>
                    <a:pt x="433" y="807"/>
                  </a:moveTo>
                  <a:lnTo>
                    <a:pt x="433" y="807"/>
                  </a:lnTo>
                  <a:cubicBezTo>
                    <a:pt x="433" y="807"/>
                    <a:pt x="433" y="687"/>
                    <a:pt x="433" y="598"/>
                  </a:cubicBezTo>
                  <a:cubicBezTo>
                    <a:pt x="433" y="508"/>
                    <a:pt x="0" y="314"/>
                    <a:pt x="0" y="225"/>
                  </a:cubicBezTo>
                  <a:cubicBezTo>
                    <a:pt x="0" y="195"/>
                    <a:pt x="0" y="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193" name="Freeform 73"/>
          <p:cNvSpPr>
            <a:spLocks noChangeArrowheads="1"/>
          </p:cNvSpPr>
          <p:nvPr/>
        </p:nvSpPr>
        <p:spPr bwMode="auto">
          <a:xfrm>
            <a:off x="20903490" y="4539112"/>
            <a:ext cx="398456" cy="398456"/>
          </a:xfrm>
          <a:custGeom>
            <a:avLst/>
            <a:gdLst>
              <a:gd name="T0" fmla="*/ 597 w 598"/>
              <a:gd name="T1" fmla="*/ 299 h 598"/>
              <a:gd name="T2" fmla="*/ 597 w 598"/>
              <a:gd name="T3" fmla="*/ 299 h 598"/>
              <a:gd name="T4" fmla="*/ 298 w 598"/>
              <a:gd name="T5" fmla="*/ 0 h 598"/>
              <a:gd name="T6" fmla="*/ 0 w 598"/>
              <a:gd name="T7" fmla="*/ 299 h 598"/>
              <a:gd name="T8" fmla="*/ 298 w 598"/>
              <a:gd name="T9" fmla="*/ 597 h 598"/>
              <a:gd name="T10" fmla="*/ 597 w 598"/>
              <a:gd name="T11" fmla="*/ 299 h 598"/>
            </a:gdLst>
            <a:ahLst/>
            <a:cxnLst>
              <a:cxn ang="0">
                <a:pos x="T0" y="T1"/>
              </a:cxn>
              <a:cxn ang="0">
                <a:pos x="T2" y="T3"/>
              </a:cxn>
              <a:cxn ang="0">
                <a:pos x="T4" y="T5"/>
              </a:cxn>
              <a:cxn ang="0">
                <a:pos x="T6" y="T7"/>
              </a:cxn>
              <a:cxn ang="0">
                <a:pos x="T8" y="T9"/>
              </a:cxn>
              <a:cxn ang="0">
                <a:pos x="T10" y="T11"/>
              </a:cxn>
            </a:cxnLst>
            <a:rect l="0" t="0" r="r" b="b"/>
            <a:pathLst>
              <a:path w="598" h="598">
                <a:moveTo>
                  <a:pt x="597" y="299"/>
                </a:moveTo>
                <a:lnTo>
                  <a:pt x="597" y="299"/>
                </a:lnTo>
                <a:cubicBezTo>
                  <a:pt x="597" y="134"/>
                  <a:pt x="463" y="0"/>
                  <a:pt x="298" y="0"/>
                </a:cubicBezTo>
                <a:cubicBezTo>
                  <a:pt x="134" y="0"/>
                  <a:pt x="0" y="134"/>
                  <a:pt x="0" y="299"/>
                </a:cubicBezTo>
                <a:cubicBezTo>
                  <a:pt x="0" y="463"/>
                  <a:pt x="134" y="597"/>
                  <a:pt x="298" y="597"/>
                </a:cubicBezTo>
                <a:cubicBezTo>
                  <a:pt x="463" y="597"/>
                  <a:pt x="597" y="463"/>
                  <a:pt x="597" y="29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94" name="Freeform 74"/>
          <p:cNvSpPr>
            <a:spLocks noChangeArrowheads="1"/>
          </p:cNvSpPr>
          <p:nvPr/>
        </p:nvSpPr>
        <p:spPr bwMode="auto">
          <a:xfrm>
            <a:off x="20982596" y="4430708"/>
            <a:ext cx="240246" cy="140631"/>
          </a:xfrm>
          <a:custGeom>
            <a:avLst/>
            <a:gdLst>
              <a:gd name="T0" fmla="*/ 0 w 360"/>
              <a:gd name="T1" fmla="*/ 209 h 210"/>
              <a:gd name="T2" fmla="*/ 0 w 360"/>
              <a:gd name="T3" fmla="*/ 0 h 210"/>
              <a:gd name="T4" fmla="*/ 359 w 360"/>
              <a:gd name="T5" fmla="*/ 0 h 210"/>
              <a:gd name="T6" fmla="*/ 359 w 360"/>
              <a:gd name="T7" fmla="*/ 209 h 210"/>
            </a:gdLst>
            <a:ahLst/>
            <a:cxnLst>
              <a:cxn ang="0">
                <a:pos x="T0" y="T1"/>
              </a:cxn>
              <a:cxn ang="0">
                <a:pos x="T2" y="T3"/>
              </a:cxn>
              <a:cxn ang="0">
                <a:pos x="T4" y="T5"/>
              </a:cxn>
              <a:cxn ang="0">
                <a:pos x="T6" y="T7"/>
              </a:cxn>
            </a:cxnLst>
            <a:rect l="0" t="0" r="r" b="b"/>
            <a:pathLst>
              <a:path w="360" h="210">
                <a:moveTo>
                  <a:pt x="0" y="209"/>
                </a:moveTo>
                <a:lnTo>
                  <a:pt x="0" y="0"/>
                </a:lnTo>
                <a:lnTo>
                  <a:pt x="359" y="0"/>
                </a:lnTo>
                <a:lnTo>
                  <a:pt x="359" y="20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95" name="Freeform 75"/>
          <p:cNvSpPr>
            <a:spLocks noChangeArrowheads="1"/>
          </p:cNvSpPr>
          <p:nvPr/>
        </p:nvSpPr>
        <p:spPr bwMode="auto">
          <a:xfrm>
            <a:off x="20982596" y="4905338"/>
            <a:ext cx="240246" cy="140631"/>
          </a:xfrm>
          <a:custGeom>
            <a:avLst/>
            <a:gdLst>
              <a:gd name="T0" fmla="*/ 359 w 360"/>
              <a:gd name="T1" fmla="*/ 0 h 210"/>
              <a:gd name="T2" fmla="*/ 359 w 360"/>
              <a:gd name="T3" fmla="*/ 209 h 210"/>
              <a:gd name="T4" fmla="*/ 0 w 360"/>
              <a:gd name="T5" fmla="*/ 209 h 210"/>
              <a:gd name="T6" fmla="*/ 0 w 360"/>
              <a:gd name="T7" fmla="*/ 0 h 210"/>
            </a:gdLst>
            <a:ahLst/>
            <a:cxnLst>
              <a:cxn ang="0">
                <a:pos x="T0" y="T1"/>
              </a:cxn>
              <a:cxn ang="0">
                <a:pos x="T2" y="T3"/>
              </a:cxn>
              <a:cxn ang="0">
                <a:pos x="T4" y="T5"/>
              </a:cxn>
              <a:cxn ang="0">
                <a:pos x="T6" y="T7"/>
              </a:cxn>
            </a:cxnLst>
            <a:rect l="0" t="0" r="r" b="b"/>
            <a:pathLst>
              <a:path w="360" h="210">
                <a:moveTo>
                  <a:pt x="359" y="0"/>
                </a:moveTo>
                <a:lnTo>
                  <a:pt x="359" y="209"/>
                </a:lnTo>
                <a:lnTo>
                  <a:pt x="0" y="209"/>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96" name="Freeform 76"/>
          <p:cNvSpPr>
            <a:spLocks noChangeArrowheads="1"/>
          </p:cNvSpPr>
          <p:nvPr/>
        </p:nvSpPr>
        <p:spPr bwMode="auto">
          <a:xfrm>
            <a:off x="21102718" y="4621148"/>
            <a:ext cx="79104" cy="158210"/>
          </a:xfrm>
          <a:custGeom>
            <a:avLst/>
            <a:gdLst>
              <a:gd name="T0" fmla="*/ 0 w 121"/>
              <a:gd name="T1" fmla="*/ 0 h 239"/>
              <a:gd name="T2" fmla="*/ 0 w 121"/>
              <a:gd name="T3" fmla="*/ 179 h 239"/>
              <a:gd name="T4" fmla="*/ 120 w 121"/>
              <a:gd name="T5" fmla="*/ 238 h 239"/>
            </a:gdLst>
            <a:ahLst/>
            <a:cxnLst>
              <a:cxn ang="0">
                <a:pos x="T0" y="T1"/>
              </a:cxn>
              <a:cxn ang="0">
                <a:pos x="T2" y="T3"/>
              </a:cxn>
              <a:cxn ang="0">
                <a:pos x="T4" y="T5"/>
              </a:cxn>
            </a:cxnLst>
            <a:rect l="0" t="0" r="r" b="b"/>
            <a:pathLst>
              <a:path w="121" h="239">
                <a:moveTo>
                  <a:pt x="0" y="0"/>
                </a:moveTo>
                <a:lnTo>
                  <a:pt x="0" y="179"/>
                </a:lnTo>
                <a:lnTo>
                  <a:pt x="120" y="23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97" name="Freeform 77"/>
          <p:cNvSpPr>
            <a:spLocks noChangeArrowheads="1"/>
          </p:cNvSpPr>
          <p:nvPr/>
        </p:nvSpPr>
        <p:spPr bwMode="auto">
          <a:xfrm>
            <a:off x="22119366" y="4480515"/>
            <a:ext cx="521509" cy="515649"/>
          </a:xfrm>
          <a:custGeom>
            <a:avLst/>
            <a:gdLst>
              <a:gd name="T0" fmla="*/ 784 w 785"/>
              <a:gd name="T1" fmla="*/ 389 h 778"/>
              <a:gd name="T2" fmla="*/ 784 w 785"/>
              <a:gd name="T3" fmla="*/ 389 h 778"/>
              <a:gd name="T4" fmla="*/ 388 w 785"/>
              <a:gd name="T5" fmla="*/ 0 h 778"/>
              <a:gd name="T6" fmla="*/ 0 w 785"/>
              <a:gd name="T7" fmla="*/ 389 h 778"/>
              <a:gd name="T8" fmla="*/ 388 w 785"/>
              <a:gd name="T9" fmla="*/ 777 h 778"/>
              <a:gd name="T10" fmla="*/ 784 w 785"/>
              <a:gd name="T11" fmla="*/ 389 h 778"/>
            </a:gdLst>
            <a:ahLst/>
            <a:cxnLst>
              <a:cxn ang="0">
                <a:pos x="T0" y="T1"/>
              </a:cxn>
              <a:cxn ang="0">
                <a:pos x="T2" y="T3"/>
              </a:cxn>
              <a:cxn ang="0">
                <a:pos x="T4" y="T5"/>
              </a:cxn>
              <a:cxn ang="0">
                <a:pos x="T6" y="T7"/>
              </a:cxn>
              <a:cxn ang="0">
                <a:pos x="T8" y="T9"/>
              </a:cxn>
              <a:cxn ang="0">
                <a:pos x="T10" y="T11"/>
              </a:cxn>
            </a:cxnLst>
            <a:rect l="0" t="0" r="r" b="b"/>
            <a:pathLst>
              <a:path w="785" h="778">
                <a:moveTo>
                  <a:pt x="784" y="389"/>
                </a:moveTo>
                <a:lnTo>
                  <a:pt x="784" y="389"/>
                </a:lnTo>
                <a:cubicBezTo>
                  <a:pt x="784" y="172"/>
                  <a:pt x="604" y="0"/>
                  <a:pt x="388" y="0"/>
                </a:cubicBezTo>
                <a:cubicBezTo>
                  <a:pt x="171" y="0"/>
                  <a:pt x="0" y="172"/>
                  <a:pt x="0" y="389"/>
                </a:cubicBezTo>
                <a:cubicBezTo>
                  <a:pt x="0" y="605"/>
                  <a:pt x="171" y="777"/>
                  <a:pt x="388" y="777"/>
                </a:cubicBezTo>
                <a:cubicBezTo>
                  <a:pt x="604" y="777"/>
                  <a:pt x="784" y="605"/>
                  <a:pt x="784" y="38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198" name="Freeform 78"/>
          <p:cNvSpPr>
            <a:spLocks noChangeArrowheads="1"/>
          </p:cNvSpPr>
          <p:nvPr/>
        </p:nvSpPr>
        <p:spPr bwMode="auto">
          <a:xfrm>
            <a:off x="22377191" y="4621148"/>
            <a:ext cx="79106" cy="158210"/>
          </a:xfrm>
          <a:custGeom>
            <a:avLst/>
            <a:gdLst>
              <a:gd name="T0" fmla="*/ 0 w 120"/>
              <a:gd name="T1" fmla="*/ 0 h 239"/>
              <a:gd name="T2" fmla="*/ 0 w 120"/>
              <a:gd name="T3" fmla="*/ 179 h 239"/>
              <a:gd name="T4" fmla="*/ 119 w 120"/>
              <a:gd name="T5" fmla="*/ 238 h 239"/>
            </a:gdLst>
            <a:ahLst/>
            <a:cxnLst>
              <a:cxn ang="0">
                <a:pos x="T0" y="T1"/>
              </a:cxn>
              <a:cxn ang="0">
                <a:pos x="T2" y="T3"/>
              </a:cxn>
              <a:cxn ang="0">
                <a:pos x="T4" y="T5"/>
              </a:cxn>
            </a:cxnLst>
            <a:rect l="0" t="0" r="r" b="b"/>
            <a:pathLst>
              <a:path w="120" h="239">
                <a:moveTo>
                  <a:pt x="0" y="0"/>
                </a:moveTo>
                <a:lnTo>
                  <a:pt x="0" y="179"/>
                </a:lnTo>
                <a:lnTo>
                  <a:pt x="119" y="23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199" name="Line 79"/>
          <p:cNvSpPr>
            <a:spLocks noChangeShapeType="1"/>
          </p:cNvSpPr>
          <p:nvPr/>
        </p:nvSpPr>
        <p:spPr bwMode="auto">
          <a:xfrm flipH="1">
            <a:off x="22204332" y="4975655"/>
            <a:ext cx="76175" cy="7031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00" name="Line 80"/>
          <p:cNvSpPr>
            <a:spLocks noChangeShapeType="1"/>
          </p:cNvSpPr>
          <p:nvPr/>
        </p:nvSpPr>
        <p:spPr bwMode="auto">
          <a:xfrm flipH="1" flipV="1">
            <a:off x="22473874" y="4972728"/>
            <a:ext cx="79104" cy="76175"/>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01" name="Freeform 81"/>
          <p:cNvSpPr>
            <a:spLocks noChangeArrowheads="1"/>
          </p:cNvSpPr>
          <p:nvPr/>
        </p:nvSpPr>
        <p:spPr bwMode="auto">
          <a:xfrm>
            <a:off x="22069559" y="4460006"/>
            <a:ext cx="140631" cy="140631"/>
          </a:xfrm>
          <a:custGeom>
            <a:avLst/>
            <a:gdLst>
              <a:gd name="T0" fmla="*/ 0 w 210"/>
              <a:gd name="T1" fmla="*/ 59 h 210"/>
              <a:gd name="T2" fmla="*/ 60 w 210"/>
              <a:gd name="T3" fmla="*/ 0 h 210"/>
              <a:gd name="T4" fmla="*/ 209 w 210"/>
              <a:gd name="T5" fmla="*/ 29 h 210"/>
              <a:gd name="T6" fmla="*/ 30 w 210"/>
              <a:gd name="T7" fmla="*/ 209 h 210"/>
              <a:gd name="T8" fmla="*/ 0 w 210"/>
              <a:gd name="T9" fmla="*/ 59 h 210"/>
            </a:gdLst>
            <a:ahLst/>
            <a:cxnLst>
              <a:cxn ang="0">
                <a:pos x="T0" y="T1"/>
              </a:cxn>
              <a:cxn ang="0">
                <a:pos x="T2" y="T3"/>
              </a:cxn>
              <a:cxn ang="0">
                <a:pos x="T4" y="T5"/>
              </a:cxn>
              <a:cxn ang="0">
                <a:pos x="T6" y="T7"/>
              </a:cxn>
              <a:cxn ang="0">
                <a:pos x="T8" y="T9"/>
              </a:cxn>
            </a:cxnLst>
            <a:rect l="0" t="0" r="r" b="b"/>
            <a:pathLst>
              <a:path w="210" h="210">
                <a:moveTo>
                  <a:pt x="0" y="59"/>
                </a:moveTo>
                <a:lnTo>
                  <a:pt x="60" y="0"/>
                </a:lnTo>
                <a:lnTo>
                  <a:pt x="209" y="29"/>
                </a:lnTo>
                <a:lnTo>
                  <a:pt x="30" y="209"/>
                </a:lnTo>
                <a:lnTo>
                  <a:pt x="0" y="5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02" name="Freeform 82"/>
          <p:cNvSpPr>
            <a:spLocks noChangeArrowheads="1"/>
          </p:cNvSpPr>
          <p:nvPr/>
        </p:nvSpPr>
        <p:spPr bwMode="auto">
          <a:xfrm>
            <a:off x="22550049" y="4460006"/>
            <a:ext cx="140631" cy="140631"/>
          </a:xfrm>
          <a:custGeom>
            <a:avLst/>
            <a:gdLst>
              <a:gd name="T0" fmla="*/ 149 w 210"/>
              <a:gd name="T1" fmla="*/ 0 h 210"/>
              <a:gd name="T2" fmla="*/ 209 w 210"/>
              <a:gd name="T3" fmla="*/ 59 h 210"/>
              <a:gd name="T4" fmla="*/ 179 w 210"/>
              <a:gd name="T5" fmla="*/ 209 h 210"/>
              <a:gd name="T6" fmla="*/ 0 w 210"/>
              <a:gd name="T7" fmla="*/ 29 h 210"/>
              <a:gd name="T8" fmla="*/ 149 w 210"/>
              <a:gd name="T9" fmla="*/ 0 h 210"/>
            </a:gdLst>
            <a:ahLst/>
            <a:cxnLst>
              <a:cxn ang="0">
                <a:pos x="T0" y="T1"/>
              </a:cxn>
              <a:cxn ang="0">
                <a:pos x="T2" y="T3"/>
              </a:cxn>
              <a:cxn ang="0">
                <a:pos x="T4" y="T5"/>
              </a:cxn>
              <a:cxn ang="0">
                <a:pos x="T6" y="T7"/>
              </a:cxn>
              <a:cxn ang="0">
                <a:pos x="T8" y="T9"/>
              </a:cxn>
            </a:cxnLst>
            <a:rect l="0" t="0" r="r" b="b"/>
            <a:pathLst>
              <a:path w="210" h="210">
                <a:moveTo>
                  <a:pt x="149" y="0"/>
                </a:moveTo>
                <a:lnTo>
                  <a:pt x="209" y="59"/>
                </a:lnTo>
                <a:lnTo>
                  <a:pt x="179" y="209"/>
                </a:lnTo>
                <a:lnTo>
                  <a:pt x="0" y="29"/>
                </a:lnTo>
                <a:lnTo>
                  <a:pt x="149"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07" name="Freeform 87"/>
          <p:cNvSpPr>
            <a:spLocks noChangeArrowheads="1"/>
          </p:cNvSpPr>
          <p:nvPr/>
        </p:nvSpPr>
        <p:spPr bwMode="auto">
          <a:xfrm>
            <a:off x="14557502" y="5705181"/>
            <a:ext cx="319350" cy="621122"/>
          </a:xfrm>
          <a:custGeom>
            <a:avLst/>
            <a:gdLst>
              <a:gd name="T0" fmla="*/ 478 w 479"/>
              <a:gd name="T1" fmla="*/ 933 h 934"/>
              <a:gd name="T2" fmla="*/ 0 w 479"/>
              <a:gd name="T3" fmla="*/ 933 h 934"/>
              <a:gd name="T4" fmla="*/ 0 w 479"/>
              <a:gd name="T5" fmla="*/ 0 h 934"/>
              <a:gd name="T6" fmla="*/ 478 w 479"/>
              <a:gd name="T7" fmla="*/ 0 h 934"/>
              <a:gd name="T8" fmla="*/ 478 w 479"/>
              <a:gd name="T9" fmla="*/ 933 h 934"/>
            </a:gdLst>
            <a:ahLst/>
            <a:cxnLst>
              <a:cxn ang="0">
                <a:pos x="T0" y="T1"/>
              </a:cxn>
              <a:cxn ang="0">
                <a:pos x="T2" y="T3"/>
              </a:cxn>
              <a:cxn ang="0">
                <a:pos x="T4" y="T5"/>
              </a:cxn>
              <a:cxn ang="0">
                <a:pos x="T6" y="T7"/>
              </a:cxn>
              <a:cxn ang="0">
                <a:pos x="T8" y="T9"/>
              </a:cxn>
            </a:cxnLst>
            <a:rect l="0" t="0" r="r" b="b"/>
            <a:pathLst>
              <a:path w="479" h="934">
                <a:moveTo>
                  <a:pt x="478" y="933"/>
                </a:moveTo>
                <a:lnTo>
                  <a:pt x="0" y="933"/>
                </a:lnTo>
                <a:lnTo>
                  <a:pt x="0" y="0"/>
                </a:lnTo>
                <a:lnTo>
                  <a:pt x="478" y="0"/>
                </a:lnTo>
                <a:lnTo>
                  <a:pt x="478"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08" name="Line 88"/>
          <p:cNvSpPr>
            <a:spLocks noChangeShapeType="1"/>
          </p:cNvSpPr>
          <p:nvPr/>
        </p:nvSpPr>
        <p:spPr bwMode="auto">
          <a:xfrm>
            <a:off x="14557500" y="6053829"/>
            <a:ext cx="316421"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09" name="Line 89"/>
          <p:cNvSpPr>
            <a:spLocks noChangeShapeType="1"/>
          </p:cNvSpPr>
          <p:nvPr/>
        </p:nvSpPr>
        <p:spPr bwMode="auto">
          <a:xfrm>
            <a:off x="14557500" y="5746199"/>
            <a:ext cx="316421"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10" name="Freeform 90"/>
          <p:cNvSpPr>
            <a:spLocks noChangeArrowheads="1"/>
          </p:cNvSpPr>
          <p:nvPr/>
        </p:nvSpPr>
        <p:spPr bwMode="auto">
          <a:xfrm>
            <a:off x="14616098" y="6097778"/>
            <a:ext cx="190437" cy="190437"/>
          </a:xfrm>
          <a:custGeom>
            <a:avLst/>
            <a:gdLst>
              <a:gd name="T0" fmla="*/ 284 w 285"/>
              <a:gd name="T1" fmla="*/ 142 h 285"/>
              <a:gd name="T2" fmla="*/ 284 w 285"/>
              <a:gd name="T3" fmla="*/ 142 h 285"/>
              <a:gd name="T4" fmla="*/ 142 w 285"/>
              <a:gd name="T5" fmla="*/ 0 h 285"/>
              <a:gd name="T6" fmla="*/ 0 w 285"/>
              <a:gd name="T7" fmla="*/ 142 h 285"/>
              <a:gd name="T8" fmla="*/ 142 w 285"/>
              <a:gd name="T9" fmla="*/ 284 h 285"/>
              <a:gd name="T10" fmla="*/ 284 w 285"/>
              <a:gd name="T11" fmla="*/ 142 h 285"/>
            </a:gdLst>
            <a:ahLst/>
            <a:cxnLst>
              <a:cxn ang="0">
                <a:pos x="T0" y="T1"/>
              </a:cxn>
              <a:cxn ang="0">
                <a:pos x="T2" y="T3"/>
              </a:cxn>
              <a:cxn ang="0">
                <a:pos x="T4" y="T5"/>
              </a:cxn>
              <a:cxn ang="0">
                <a:pos x="T6" y="T7"/>
              </a:cxn>
              <a:cxn ang="0">
                <a:pos x="T8" y="T9"/>
              </a:cxn>
              <a:cxn ang="0">
                <a:pos x="T10" y="T11"/>
              </a:cxn>
            </a:cxnLst>
            <a:rect l="0" t="0" r="r" b="b"/>
            <a:pathLst>
              <a:path w="285" h="285">
                <a:moveTo>
                  <a:pt x="284" y="142"/>
                </a:moveTo>
                <a:lnTo>
                  <a:pt x="284" y="142"/>
                </a:lnTo>
                <a:cubicBezTo>
                  <a:pt x="284" y="60"/>
                  <a:pt x="224" y="0"/>
                  <a:pt x="142" y="0"/>
                </a:cubicBezTo>
                <a:cubicBezTo>
                  <a:pt x="67" y="0"/>
                  <a:pt x="0" y="60"/>
                  <a:pt x="0" y="142"/>
                </a:cubicBezTo>
                <a:cubicBezTo>
                  <a:pt x="0" y="217"/>
                  <a:pt x="67" y="284"/>
                  <a:pt x="142" y="284"/>
                </a:cubicBezTo>
                <a:cubicBezTo>
                  <a:pt x="224" y="284"/>
                  <a:pt x="284" y="217"/>
                  <a:pt x="284" y="142"/>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11" name="Freeform 91"/>
          <p:cNvSpPr>
            <a:spLocks noChangeArrowheads="1"/>
          </p:cNvSpPr>
          <p:nvPr/>
        </p:nvSpPr>
        <p:spPr bwMode="auto">
          <a:xfrm>
            <a:off x="14686413" y="6165162"/>
            <a:ext cx="49806" cy="49807"/>
          </a:xfrm>
          <a:custGeom>
            <a:avLst/>
            <a:gdLst>
              <a:gd name="T0" fmla="*/ 75 w 76"/>
              <a:gd name="T1" fmla="*/ 38 h 76"/>
              <a:gd name="T2" fmla="*/ 75 w 76"/>
              <a:gd name="T3" fmla="*/ 38 h 76"/>
              <a:gd name="T4" fmla="*/ 38 w 76"/>
              <a:gd name="T5" fmla="*/ 0 h 76"/>
              <a:gd name="T6" fmla="*/ 0 w 76"/>
              <a:gd name="T7" fmla="*/ 38 h 76"/>
              <a:gd name="T8" fmla="*/ 38 w 76"/>
              <a:gd name="T9" fmla="*/ 75 h 76"/>
              <a:gd name="T10" fmla="*/ 75 w 76"/>
              <a:gd name="T11" fmla="*/ 38 h 76"/>
            </a:gdLst>
            <a:ahLst/>
            <a:cxnLst>
              <a:cxn ang="0">
                <a:pos x="T0" y="T1"/>
              </a:cxn>
              <a:cxn ang="0">
                <a:pos x="T2" y="T3"/>
              </a:cxn>
              <a:cxn ang="0">
                <a:pos x="T4" y="T5"/>
              </a:cxn>
              <a:cxn ang="0">
                <a:pos x="T6" y="T7"/>
              </a:cxn>
              <a:cxn ang="0">
                <a:pos x="T8" y="T9"/>
              </a:cxn>
              <a:cxn ang="0">
                <a:pos x="T10" y="T11"/>
              </a:cxn>
            </a:cxnLst>
            <a:rect l="0" t="0" r="r" b="b"/>
            <a:pathLst>
              <a:path w="76" h="76">
                <a:moveTo>
                  <a:pt x="75" y="38"/>
                </a:moveTo>
                <a:lnTo>
                  <a:pt x="75" y="38"/>
                </a:lnTo>
                <a:cubicBezTo>
                  <a:pt x="75" y="15"/>
                  <a:pt x="60" y="0"/>
                  <a:pt x="38" y="0"/>
                </a:cubicBezTo>
                <a:cubicBezTo>
                  <a:pt x="15" y="0"/>
                  <a:pt x="0" y="15"/>
                  <a:pt x="0" y="38"/>
                </a:cubicBezTo>
                <a:cubicBezTo>
                  <a:pt x="0" y="53"/>
                  <a:pt x="15" y="75"/>
                  <a:pt x="38" y="75"/>
                </a:cubicBezTo>
                <a:cubicBezTo>
                  <a:pt x="60" y="75"/>
                  <a:pt x="75" y="53"/>
                  <a:pt x="75" y="3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12" name="Freeform 92"/>
          <p:cNvSpPr>
            <a:spLocks noChangeArrowheads="1"/>
          </p:cNvSpPr>
          <p:nvPr/>
        </p:nvSpPr>
        <p:spPr bwMode="auto">
          <a:xfrm>
            <a:off x="15837830" y="5705181"/>
            <a:ext cx="319352" cy="621122"/>
          </a:xfrm>
          <a:custGeom>
            <a:avLst/>
            <a:gdLst>
              <a:gd name="T0" fmla="*/ 478 w 479"/>
              <a:gd name="T1" fmla="*/ 933 h 934"/>
              <a:gd name="T2" fmla="*/ 0 w 479"/>
              <a:gd name="T3" fmla="*/ 933 h 934"/>
              <a:gd name="T4" fmla="*/ 0 w 479"/>
              <a:gd name="T5" fmla="*/ 0 h 934"/>
              <a:gd name="T6" fmla="*/ 478 w 479"/>
              <a:gd name="T7" fmla="*/ 0 h 934"/>
              <a:gd name="T8" fmla="*/ 478 w 479"/>
              <a:gd name="T9" fmla="*/ 933 h 934"/>
            </a:gdLst>
            <a:ahLst/>
            <a:cxnLst>
              <a:cxn ang="0">
                <a:pos x="T0" y="T1"/>
              </a:cxn>
              <a:cxn ang="0">
                <a:pos x="T2" y="T3"/>
              </a:cxn>
              <a:cxn ang="0">
                <a:pos x="T4" y="T5"/>
              </a:cxn>
              <a:cxn ang="0">
                <a:pos x="T6" y="T7"/>
              </a:cxn>
              <a:cxn ang="0">
                <a:pos x="T8" y="T9"/>
              </a:cxn>
            </a:cxnLst>
            <a:rect l="0" t="0" r="r" b="b"/>
            <a:pathLst>
              <a:path w="479" h="934">
                <a:moveTo>
                  <a:pt x="478" y="933"/>
                </a:moveTo>
                <a:lnTo>
                  <a:pt x="0" y="933"/>
                </a:lnTo>
                <a:lnTo>
                  <a:pt x="0" y="0"/>
                </a:lnTo>
                <a:lnTo>
                  <a:pt x="478" y="0"/>
                </a:lnTo>
                <a:lnTo>
                  <a:pt x="478"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13" name="Line 93"/>
          <p:cNvSpPr>
            <a:spLocks noChangeShapeType="1"/>
          </p:cNvSpPr>
          <p:nvPr/>
        </p:nvSpPr>
        <p:spPr bwMode="auto">
          <a:xfrm>
            <a:off x="15955024" y="5746199"/>
            <a:ext cx="7910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14" name="Line 94"/>
          <p:cNvSpPr>
            <a:spLocks noChangeShapeType="1"/>
          </p:cNvSpPr>
          <p:nvPr/>
        </p:nvSpPr>
        <p:spPr bwMode="auto">
          <a:xfrm>
            <a:off x="15837830" y="6206180"/>
            <a:ext cx="316421"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15" name="Line 95"/>
          <p:cNvSpPr>
            <a:spLocks noChangeShapeType="1"/>
          </p:cNvSpPr>
          <p:nvPr/>
        </p:nvSpPr>
        <p:spPr bwMode="auto">
          <a:xfrm>
            <a:off x="15837830" y="5784284"/>
            <a:ext cx="316421"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16" name="Freeform 96"/>
          <p:cNvSpPr>
            <a:spLocks noChangeArrowheads="1"/>
          </p:cNvSpPr>
          <p:nvPr/>
        </p:nvSpPr>
        <p:spPr bwMode="auto">
          <a:xfrm>
            <a:off x="15975533" y="6247197"/>
            <a:ext cx="41018" cy="41018"/>
          </a:xfrm>
          <a:custGeom>
            <a:avLst/>
            <a:gdLst>
              <a:gd name="T0" fmla="*/ 60 w 61"/>
              <a:gd name="T1" fmla="*/ 30 h 61"/>
              <a:gd name="T2" fmla="*/ 60 w 61"/>
              <a:gd name="T3" fmla="*/ 30 h 61"/>
              <a:gd name="T4" fmla="*/ 30 w 61"/>
              <a:gd name="T5" fmla="*/ 0 h 61"/>
              <a:gd name="T6" fmla="*/ 0 w 61"/>
              <a:gd name="T7" fmla="*/ 30 h 61"/>
              <a:gd name="T8" fmla="*/ 30 w 61"/>
              <a:gd name="T9" fmla="*/ 60 h 61"/>
              <a:gd name="T10" fmla="*/ 60 w 61"/>
              <a:gd name="T11" fmla="*/ 30 h 61"/>
            </a:gdLst>
            <a:ahLst/>
            <a:cxnLst>
              <a:cxn ang="0">
                <a:pos x="T0" y="T1"/>
              </a:cxn>
              <a:cxn ang="0">
                <a:pos x="T2" y="T3"/>
              </a:cxn>
              <a:cxn ang="0">
                <a:pos x="T4" y="T5"/>
              </a:cxn>
              <a:cxn ang="0">
                <a:pos x="T6" y="T7"/>
              </a:cxn>
              <a:cxn ang="0">
                <a:pos x="T8" y="T9"/>
              </a:cxn>
              <a:cxn ang="0">
                <a:pos x="T10" y="T11"/>
              </a:cxn>
            </a:cxnLst>
            <a:rect l="0" t="0" r="r" b="b"/>
            <a:pathLst>
              <a:path w="61" h="61">
                <a:moveTo>
                  <a:pt x="60" y="30"/>
                </a:moveTo>
                <a:lnTo>
                  <a:pt x="60" y="30"/>
                </a:lnTo>
                <a:cubicBezTo>
                  <a:pt x="60" y="7"/>
                  <a:pt x="45" y="0"/>
                  <a:pt x="30" y="0"/>
                </a:cubicBezTo>
                <a:cubicBezTo>
                  <a:pt x="15" y="0"/>
                  <a:pt x="0" y="7"/>
                  <a:pt x="0" y="30"/>
                </a:cubicBezTo>
                <a:cubicBezTo>
                  <a:pt x="0" y="45"/>
                  <a:pt x="15" y="60"/>
                  <a:pt x="30" y="60"/>
                </a:cubicBezTo>
                <a:cubicBezTo>
                  <a:pt x="45" y="60"/>
                  <a:pt x="60" y="45"/>
                  <a:pt x="60" y="3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17" name="Freeform 97"/>
          <p:cNvSpPr>
            <a:spLocks noChangeArrowheads="1"/>
          </p:cNvSpPr>
          <p:nvPr/>
        </p:nvSpPr>
        <p:spPr bwMode="auto">
          <a:xfrm>
            <a:off x="17062496" y="5705181"/>
            <a:ext cx="421894" cy="621122"/>
          </a:xfrm>
          <a:custGeom>
            <a:avLst/>
            <a:gdLst>
              <a:gd name="T0" fmla="*/ 634 w 635"/>
              <a:gd name="T1" fmla="*/ 933 h 934"/>
              <a:gd name="T2" fmla="*/ 0 w 635"/>
              <a:gd name="T3" fmla="*/ 933 h 934"/>
              <a:gd name="T4" fmla="*/ 0 w 635"/>
              <a:gd name="T5" fmla="*/ 0 h 934"/>
              <a:gd name="T6" fmla="*/ 634 w 635"/>
              <a:gd name="T7" fmla="*/ 0 h 934"/>
              <a:gd name="T8" fmla="*/ 634 w 635"/>
              <a:gd name="T9" fmla="*/ 933 h 934"/>
            </a:gdLst>
            <a:ahLst/>
            <a:cxnLst>
              <a:cxn ang="0">
                <a:pos x="T0" y="T1"/>
              </a:cxn>
              <a:cxn ang="0">
                <a:pos x="T2" y="T3"/>
              </a:cxn>
              <a:cxn ang="0">
                <a:pos x="T4" y="T5"/>
              </a:cxn>
              <a:cxn ang="0">
                <a:pos x="T6" y="T7"/>
              </a:cxn>
              <a:cxn ang="0">
                <a:pos x="T8" y="T9"/>
              </a:cxn>
            </a:cxnLst>
            <a:rect l="0" t="0" r="r" b="b"/>
            <a:pathLst>
              <a:path w="635" h="934">
                <a:moveTo>
                  <a:pt x="634" y="933"/>
                </a:moveTo>
                <a:lnTo>
                  <a:pt x="0" y="933"/>
                </a:lnTo>
                <a:lnTo>
                  <a:pt x="0" y="0"/>
                </a:lnTo>
                <a:lnTo>
                  <a:pt x="634" y="0"/>
                </a:lnTo>
                <a:lnTo>
                  <a:pt x="634" y="933"/>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18" name="Line 98"/>
          <p:cNvSpPr>
            <a:spLocks noChangeShapeType="1"/>
          </p:cNvSpPr>
          <p:nvPr/>
        </p:nvSpPr>
        <p:spPr bwMode="auto">
          <a:xfrm>
            <a:off x="17229496" y="5746199"/>
            <a:ext cx="79104"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19" name="Line 99"/>
          <p:cNvSpPr>
            <a:spLocks noChangeShapeType="1"/>
          </p:cNvSpPr>
          <p:nvPr/>
        </p:nvSpPr>
        <p:spPr bwMode="auto">
          <a:xfrm>
            <a:off x="17062496" y="6206180"/>
            <a:ext cx="42189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20" name="Line 100"/>
          <p:cNvSpPr>
            <a:spLocks noChangeShapeType="1"/>
          </p:cNvSpPr>
          <p:nvPr/>
        </p:nvSpPr>
        <p:spPr bwMode="auto">
          <a:xfrm>
            <a:off x="17062496" y="5784284"/>
            <a:ext cx="42189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21" name="Freeform 101"/>
          <p:cNvSpPr>
            <a:spLocks noChangeArrowheads="1"/>
          </p:cNvSpPr>
          <p:nvPr/>
        </p:nvSpPr>
        <p:spPr bwMode="auto">
          <a:xfrm>
            <a:off x="17250004" y="6247197"/>
            <a:ext cx="41018" cy="41018"/>
          </a:xfrm>
          <a:custGeom>
            <a:avLst/>
            <a:gdLst>
              <a:gd name="T0" fmla="*/ 59 w 60"/>
              <a:gd name="T1" fmla="*/ 30 h 61"/>
              <a:gd name="T2" fmla="*/ 59 w 60"/>
              <a:gd name="T3" fmla="*/ 30 h 61"/>
              <a:gd name="T4" fmla="*/ 29 w 60"/>
              <a:gd name="T5" fmla="*/ 0 h 61"/>
              <a:gd name="T6" fmla="*/ 0 w 60"/>
              <a:gd name="T7" fmla="*/ 30 h 61"/>
              <a:gd name="T8" fmla="*/ 29 w 60"/>
              <a:gd name="T9" fmla="*/ 60 h 61"/>
              <a:gd name="T10" fmla="*/ 59 w 60"/>
              <a:gd name="T11" fmla="*/ 30 h 61"/>
            </a:gdLst>
            <a:ahLst/>
            <a:cxnLst>
              <a:cxn ang="0">
                <a:pos x="T0" y="T1"/>
              </a:cxn>
              <a:cxn ang="0">
                <a:pos x="T2" y="T3"/>
              </a:cxn>
              <a:cxn ang="0">
                <a:pos x="T4" y="T5"/>
              </a:cxn>
              <a:cxn ang="0">
                <a:pos x="T6" y="T7"/>
              </a:cxn>
              <a:cxn ang="0">
                <a:pos x="T8" y="T9"/>
              </a:cxn>
              <a:cxn ang="0">
                <a:pos x="T10" y="T11"/>
              </a:cxn>
            </a:cxnLst>
            <a:rect l="0" t="0" r="r" b="b"/>
            <a:pathLst>
              <a:path w="60" h="61">
                <a:moveTo>
                  <a:pt x="59" y="30"/>
                </a:moveTo>
                <a:lnTo>
                  <a:pt x="59" y="30"/>
                </a:lnTo>
                <a:cubicBezTo>
                  <a:pt x="59" y="7"/>
                  <a:pt x="44" y="0"/>
                  <a:pt x="29" y="0"/>
                </a:cubicBezTo>
                <a:cubicBezTo>
                  <a:pt x="15" y="0"/>
                  <a:pt x="0" y="7"/>
                  <a:pt x="0" y="30"/>
                </a:cubicBezTo>
                <a:cubicBezTo>
                  <a:pt x="0" y="45"/>
                  <a:pt x="15" y="60"/>
                  <a:pt x="29" y="60"/>
                </a:cubicBezTo>
                <a:cubicBezTo>
                  <a:pt x="44" y="60"/>
                  <a:pt x="59" y="45"/>
                  <a:pt x="59" y="3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22" name="Freeform 102"/>
          <p:cNvSpPr>
            <a:spLocks noChangeArrowheads="1"/>
          </p:cNvSpPr>
          <p:nvPr/>
        </p:nvSpPr>
        <p:spPr bwMode="auto">
          <a:xfrm>
            <a:off x="18237354" y="5796004"/>
            <a:ext cx="621122" cy="413105"/>
          </a:xfrm>
          <a:custGeom>
            <a:avLst/>
            <a:gdLst>
              <a:gd name="T0" fmla="*/ 933 w 934"/>
              <a:gd name="T1" fmla="*/ 619 h 620"/>
              <a:gd name="T2" fmla="*/ 0 w 934"/>
              <a:gd name="T3" fmla="*/ 619 h 620"/>
              <a:gd name="T4" fmla="*/ 0 w 934"/>
              <a:gd name="T5" fmla="*/ 0 h 620"/>
              <a:gd name="T6" fmla="*/ 933 w 934"/>
              <a:gd name="T7" fmla="*/ 0 h 620"/>
              <a:gd name="T8" fmla="*/ 933 w 934"/>
              <a:gd name="T9" fmla="*/ 619 h 620"/>
            </a:gdLst>
            <a:ahLst/>
            <a:cxnLst>
              <a:cxn ang="0">
                <a:pos x="T0" y="T1"/>
              </a:cxn>
              <a:cxn ang="0">
                <a:pos x="T2" y="T3"/>
              </a:cxn>
              <a:cxn ang="0">
                <a:pos x="T4" y="T5"/>
              </a:cxn>
              <a:cxn ang="0">
                <a:pos x="T6" y="T7"/>
              </a:cxn>
              <a:cxn ang="0">
                <a:pos x="T8" y="T9"/>
              </a:cxn>
            </a:cxnLst>
            <a:rect l="0" t="0" r="r" b="b"/>
            <a:pathLst>
              <a:path w="934" h="620">
                <a:moveTo>
                  <a:pt x="933" y="619"/>
                </a:moveTo>
                <a:lnTo>
                  <a:pt x="0" y="619"/>
                </a:lnTo>
                <a:lnTo>
                  <a:pt x="0" y="0"/>
                </a:lnTo>
                <a:lnTo>
                  <a:pt x="933" y="0"/>
                </a:lnTo>
                <a:lnTo>
                  <a:pt x="933" y="619"/>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23" name="Line 103"/>
          <p:cNvSpPr>
            <a:spLocks noChangeShapeType="1"/>
          </p:cNvSpPr>
          <p:nvPr/>
        </p:nvSpPr>
        <p:spPr bwMode="auto">
          <a:xfrm>
            <a:off x="18451230" y="6326304"/>
            <a:ext cx="19922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24" name="Line 104"/>
          <p:cNvSpPr>
            <a:spLocks noChangeShapeType="1"/>
          </p:cNvSpPr>
          <p:nvPr/>
        </p:nvSpPr>
        <p:spPr bwMode="auto">
          <a:xfrm flipV="1">
            <a:off x="18550843" y="6203249"/>
            <a:ext cx="2931" cy="12598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25" name="Line 105"/>
          <p:cNvSpPr>
            <a:spLocks noChangeShapeType="1"/>
          </p:cNvSpPr>
          <p:nvPr/>
        </p:nvSpPr>
        <p:spPr bwMode="auto">
          <a:xfrm>
            <a:off x="18237354" y="6127076"/>
            <a:ext cx="629911"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26" name="Freeform 106"/>
          <p:cNvSpPr>
            <a:spLocks noChangeArrowheads="1"/>
          </p:cNvSpPr>
          <p:nvPr/>
        </p:nvSpPr>
        <p:spPr bwMode="auto">
          <a:xfrm>
            <a:off x="19585072" y="5813583"/>
            <a:ext cx="480490" cy="342790"/>
          </a:xfrm>
          <a:custGeom>
            <a:avLst/>
            <a:gdLst>
              <a:gd name="T0" fmla="*/ 724 w 725"/>
              <a:gd name="T1" fmla="*/ 515 h 516"/>
              <a:gd name="T2" fmla="*/ 0 w 725"/>
              <a:gd name="T3" fmla="*/ 515 h 516"/>
              <a:gd name="T4" fmla="*/ 0 w 725"/>
              <a:gd name="T5" fmla="*/ 0 h 516"/>
              <a:gd name="T6" fmla="*/ 724 w 725"/>
              <a:gd name="T7" fmla="*/ 0 h 516"/>
              <a:gd name="T8" fmla="*/ 724 w 725"/>
              <a:gd name="T9" fmla="*/ 515 h 516"/>
            </a:gdLst>
            <a:ahLst/>
            <a:cxnLst>
              <a:cxn ang="0">
                <a:pos x="T0" y="T1"/>
              </a:cxn>
              <a:cxn ang="0">
                <a:pos x="T2" y="T3"/>
              </a:cxn>
              <a:cxn ang="0">
                <a:pos x="T4" y="T5"/>
              </a:cxn>
              <a:cxn ang="0">
                <a:pos x="T6" y="T7"/>
              </a:cxn>
              <a:cxn ang="0">
                <a:pos x="T8" y="T9"/>
              </a:cxn>
            </a:cxnLst>
            <a:rect l="0" t="0" r="r" b="b"/>
            <a:pathLst>
              <a:path w="725" h="516">
                <a:moveTo>
                  <a:pt x="724" y="515"/>
                </a:moveTo>
                <a:lnTo>
                  <a:pt x="0" y="515"/>
                </a:lnTo>
                <a:lnTo>
                  <a:pt x="0" y="0"/>
                </a:lnTo>
                <a:lnTo>
                  <a:pt x="724" y="0"/>
                </a:lnTo>
                <a:lnTo>
                  <a:pt x="724" y="51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27" name="Freeform 107"/>
          <p:cNvSpPr>
            <a:spLocks noChangeArrowheads="1"/>
          </p:cNvSpPr>
          <p:nvPr/>
        </p:nvSpPr>
        <p:spPr bwMode="auto">
          <a:xfrm>
            <a:off x="19517684" y="6156375"/>
            <a:ext cx="621122" cy="61526"/>
          </a:xfrm>
          <a:custGeom>
            <a:avLst/>
            <a:gdLst>
              <a:gd name="T0" fmla="*/ 933 w 934"/>
              <a:gd name="T1" fmla="*/ 90 h 91"/>
              <a:gd name="T2" fmla="*/ 0 w 934"/>
              <a:gd name="T3" fmla="*/ 90 h 91"/>
              <a:gd name="T4" fmla="*/ 0 w 934"/>
              <a:gd name="T5" fmla="*/ 0 h 91"/>
              <a:gd name="T6" fmla="*/ 933 w 934"/>
              <a:gd name="T7" fmla="*/ 0 h 91"/>
              <a:gd name="T8" fmla="*/ 933 w 934"/>
              <a:gd name="T9" fmla="*/ 90 h 91"/>
            </a:gdLst>
            <a:ahLst/>
            <a:cxnLst>
              <a:cxn ang="0">
                <a:pos x="T0" y="T1"/>
              </a:cxn>
              <a:cxn ang="0">
                <a:pos x="T2" y="T3"/>
              </a:cxn>
              <a:cxn ang="0">
                <a:pos x="T4" y="T5"/>
              </a:cxn>
              <a:cxn ang="0">
                <a:pos x="T6" y="T7"/>
              </a:cxn>
              <a:cxn ang="0">
                <a:pos x="T8" y="T9"/>
              </a:cxn>
            </a:cxnLst>
            <a:rect l="0" t="0" r="r" b="b"/>
            <a:pathLst>
              <a:path w="934" h="91">
                <a:moveTo>
                  <a:pt x="933" y="90"/>
                </a:moveTo>
                <a:lnTo>
                  <a:pt x="0" y="90"/>
                </a:lnTo>
                <a:lnTo>
                  <a:pt x="0" y="0"/>
                </a:lnTo>
                <a:lnTo>
                  <a:pt x="933" y="0"/>
                </a:lnTo>
                <a:lnTo>
                  <a:pt x="933" y="9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28" name="Line 108"/>
          <p:cNvSpPr>
            <a:spLocks noChangeShapeType="1"/>
          </p:cNvSpPr>
          <p:nvPr/>
        </p:nvSpPr>
        <p:spPr bwMode="auto">
          <a:xfrm flipH="1">
            <a:off x="19801878" y="5854601"/>
            <a:ext cx="46876"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29" name="Freeform 109"/>
          <p:cNvSpPr>
            <a:spLocks noChangeArrowheads="1"/>
          </p:cNvSpPr>
          <p:nvPr/>
        </p:nvSpPr>
        <p:spPr bwMode="auto">
          <a:xfrm>
            <a:off x="20944508" y="5705182"/>
            <a:ext cx="316421" cy="190437"/>
          </a:xfrm>
          <a:custGeom>
            <a:avLst/>
            <a:gdLst>
              <a:gd name="T0" fmla="*/ 477 w 478"/>
              <a:gd name="T1" fmla="*/ 0 h 285"/>
              <a:gd name="T2" fmla="*/ 0 w 478"/>
              <a:gd name="T3" fmla="*/ 0 h 285"/>
              <a:gd name="T4" fmla="*/ 0 w 478"/>
              <a:gd name="T5" fmla="*/ 284 h 285"/>
              <a:gd name="T6" fmla="*/ 477 w 478"/>
              <a:gd name="T7" fmla="*/ 284 h 285"/>
              <a:gd name="T8" fmla="*/ 477 w 478"/>
              <a:gd name="T9" fmla="*/ 0 h 285"/>
            </a:gdLst>
            <a:ahLst/>
            <a:cxnLst>
              <a:cxn ang="0">
                <a:pos x="T0" y="T1"/>
              </a:cxn>
              <a:cxn ang="0">
                <a:pos x="T2" y="T3"/>
              </a:cxn>
              <a:cxn ang="0">
                <a:pos x="T4" y="T5"/>
              </a:cxn>
              <a:cxn ang="0">
                <a:pos x="T6" y="T7"/>
              </a:cxn>
              <a:cxn ang="0">
                <a:pos x="T8" y="T9"/>
              </a:cxn>
            </a:cxnLst>
            <a:rect l="0" t="0" r="r" b="b"/>
            <a:pathLst>
              <a:path w="478" h="285">
                <a:moveTo>
                  <a:pt x="477" y="0"/>
                </a:moveTo>
                <a:lnTo>
                  <a:pt x="0" y="0"/>
                </a:lnTo>
                <a:lnTo>
                  <a:pt x="0" y="284"/>
                </a:lnTo>
                <a:lnTo>
                  <a:pt x="477" y="284"/>
                </a:lnTo>
                <a:lnTo>
                  <a:pt x="477"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30" name="Freeform 110"/>
          <p:cNvSpPr>
            <a:spLocks noChangeArrowheads="1"/>
          </p:cNvSpPr>
          <p:nvPr/>
        </p:nvSpPr>
        <p:spPr bwMode="auto">
          <a:xfrm>
            <a:off x="20950368" y="6214971"/>
            <a:ext cx="2929" cy="292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31" name="Freeform 111"/>
          <p:cNvSpPr>
            <a:spLocks noChangeArrowheads="1"/>
          </p:cNvSpPr>
          <p:nvPr/>
        </p:nvSpPr>
        <p:spPr bwMode="auto">
          <a:xfrm>
            <a:off x="20789226" y="5892690"/>
            <a:ext cx="621122" cy="322281"/>
          </a:xfrm>
          <a:custGeom>
            <a:avLst/>
            <a:gdLst>
              <a:gd name="T0" fmla="*/ 232 w 934"/>
              <a:gd name="T1" fmla="*/ 485 h 486"/>
              <a:gd name="T2" fmla="*/ 0 w 934"/>
              <a:gd name="T3" fmla="*/ 485 h 486"/>
              <a:gd name="T4" fmla="*/ 0 w 934"/>
              <a:gd name="T5" fmla="*/ 0 h 486"/>
              <a:gd name="T6" fmla="*/ 933 w 934"/>
              <a:gd name="T7" fmla="*/ 0 h 486"/>
              <a:gd name="T8" fmla="*/ 933 w 934"/>
              <a:gd name="T9" fmla="*/ 485 h 486"/>
              <a:gd name="T10" fmla="*/ 709 w 934"/>
              <a:gd name="T11" fmla="*/ 485 h 486"/>
            </a:gdLst>
            <a:ahLst/>
            <a:cxnLst>
              <a:cxn ang="0">
                <a:pos x="T0" y="T1"/>
              </a:cxn>
              <a:cxn ang="0">
                <a:pos x="T2" y="T3"/>
              </a:cxn>
              <a:cxn ang="0">
                <a:pos x="T4" y="T5"/>
              </a:cxn>
              <a:cxn ang="0">
                <a:pos x="T6" y="T7"/>
              </a:cxn>
              <a:cxn ang="0">
                <a:pos x="T8" y="T9"/>
              </a:cxn>
              <a:cxn ang="0">
                <a:pos x="T10" y="T11"/>
              </a:cxn>
            </a:cxnLst>
            <a:rect l="0" t="0" r="r" b="b"/>
            <a:pathLst>
              <a:path w="934" h="486">
                <a:moveTo>
                  <a:pt x="232" y="485"/>
                </a:moveTo>
                <a:lnTo>
                  <a:pt x="0" y="485"/>
                </a:lnTo>
                <a:lnTo>
                  <a:pt x="0" y="0"/>
                </a:lnTo>
                <a:lnTo>
                  <a:pt x="933" y="0"/>
                </a:lnTo>
                <a:lnTo>
                  <a:pt x="933" y="485"/>
                </a:lnTo>
                <a:lnTo>
                  <a:pt x="709" y="485"/>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32" name="Freeform 112"/>
          <p:cNvSpPr>
            <a:spLocks noChangeArrowheads="1"/>
          </p:cNvSpPr>
          <p:nvPr/>
        </p:nvSpPr>
        <p:spPr bwMode="auto">
          <a:xfrm>
            <a:off x="20944508" y="6083129"/>
            <a:ext cx="316421" cy="243175"/>
          </a:xfrm>
          <a:custGeom>
            <a:avLst/>
            <a:gdLst>
              <a:gd name="T0" fmla="*/ 477 w 478"/>
              <a:gd name="T1" fmla="*/ 0 h 366"/>
              <a:gd name="T2" fmla="*/ 0 w 478"/>
              <a:gd name="T3" fmla="*/ 0 h 366"/>
              <a:gd name="T4" fmla="*/ 0 w 478"/>
              <a:gd name="T5" fmla="*/ 365 h 366"/>
              <a:gd name="T6" fmla="*/ 477 w 478"/>
              <a:gd name="T7" fmla="*/ 365 h 366"/>
              <a:gd name="T8" fmla="*/ 477 w 478"/>
              <a:gd name="T9" fmla="*/ 0 h 366"/>
            </a:gdLst>
            <a:ahLst/>
            <a:cxnLst>
              <a:cxn ang="0">
                <a:pos x="T0" y="T1"/>
              </a:cxn>
              <a:cxn ang="0">
                <a:pos x="T2" y="T3"/>
              </a:cxn>
              <a:cxn ang="0">
                <a:pos x="T4" y="T5"/>
              </a:cxn>
              <a:cxn ang="0">
                <a:pos x="T6" y="T7"/>
              </a:cxn>
              <a:cxn ang="0">
                <a:pos x="T8" y="T9"/>
              </a:cxn>
            </a:cxnLst>
            <a:rect l="0" t="0" r="r" b="b"/>
            <a:pathLst>
              <a:path w="478" h="366">
                <a:moveTo>
                  <a:pt x="477" y="0"/>
                </a:moveTo>
                <a:lnTo>
                  <a:pt x="0" y="0"/>
                </a:lnTo>
                <a:lnTo>
                  <a:pt x="0" y="365"/>
                </a:lnTo>
                <a:lnTo>
                  <a:pt x="477" y="365"/>
                </a:lnTo>
                <a:lnTo>
                  <a:pt x="477"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33" name="Line 113"/>
          <p:cNvSpPr>
            <a:spLocks noChangeShapeType="1"/>
          </p:cNvSpPr>
          <p:nvPr/>
        </p:nvSpPr>
        <p:spPr bwMode="auto">
          <a:xfrm>
            <a:off x="20839035" y="5963007"/>
            <a:ext cx="43946"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34" name="Line 114"/>
          <p:cNvSpPr>
            <a:spLocks noChangeShapeType="1"/>
          </p:cNvSpPr>
          <p:nvPr/>
        </p:nvSpPr>
        <p:spPr bwMode="auto">
          <a:xfrm>
            <a:off x="20903492" y="5963007"/>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35" name="Line 115"/>
          <p:cNvSpPr>
            <a:spLocks noChangeShapeType="1"/>
          </p:cNvSpPr>
          <p:nvPr/>
        </p:nvSpPr>
        <p:spPr bwMode="auto">
          <a:xfrm>
            <a:off x="21003105" y="6165162"/>
            <a:ext cx="19922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36" name="Line 116"/>
          <p:cNvSpPr>
            <a:spLocks noChangeShapeType="1"/>
          </p:cNvSpPr>
          <p:nvPr/>
        </p:nvSpPr>
        <p:spPr bwMode="auto">
          <a:xfrm>
            <a:off x="21003105" y="6247197"/>
            <a:ext cx="19922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37" name="Freeform 117"/>
          <p:cNvSpPr>
            <a:spLocks noChangeArrowheads="1"/>
          </p:cNvSpPr>
          <p:nvPr/>
        </p:nvSpPr>
        <p:spPr bwMode="auto">
          <a:xfrm>
            <a:off x="20944508" y="6214971"/>
            <a:ext cx="2929" cy="292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38" name="Freeform 118"/>
          <p:cNvSpPr>
            <a:spLocks noChangeArrowheads="1"/>
          </p:cNvSpPr>
          <p:nvPr/>
        </p:nvSpPr>
        <p:spPr bwMode="auto">
          <a:xfrm>
            <a:off x="22069559" y="5913199"/>
            <a:ext cx="621122" cy="301772"/>
          </a:xfrm>
          <a:custGeom>
            <a:avLst/>
            <a:gdLst>
              <a:gd name="T0" fmla="*/ 933 w 934"/>
              <a:gd name="T1" fmla="*/ 455 h 456"/>
              <a:gd name="T2" fmla="*/ 0 w 934"/>
              <a:gd name="T3" fmla="*/ 455 h 456"/>
              <a:gd name="T4" fmla="*/ 0 w 934"/>
              <a:gd name="T5" fmla="*/ 0 h 456"/>
              <a:gd name="T6" fmla="*/ 933 w 934"/>
              <a:gd name="T7" fmla="*/ 0 h 456"/>
              <a:gd name="T8" fmla="*/ 933 w 934"/>
              <a:gd name="T9" fmla="*/ 455 h 456"/>
            </a:gdLst>
            <a:ahLst/>
            <a:cxnLst>
              <a:cxn ang="0">
                <a:pos x="T0" y="T1"/>
              </a:cxn>
              <a:cxn ang="0">
                <a:pos x="T2" y="T3"/>
              </a:cxn>
              <a:cxn ang="0">
                <a:pos x="T4" y="T5"/>
              </a:cxn>
              <a:cxn ang="0">
                <a:pos x="T6" y="T7"/>
              </a:cxn>
              <a:cxn ang="0">
                <a:pos x="T8" y="T9"/>
              </a:cxn>
            </a:cxnLst>
            <a:rect l="0" t="0" r="r" b="b"/>
            <a:pathLst>
              <a:path w="934" h="456">
                <a:moveTo>
                  <a:pt x="933" y="455"/>
                </a:moveTo>
                <a:lnTo>
                  <a:pt x="0" y="455"/>
                </a:lnTo>
                <a:lnTo>
                  <a:pt x="0" y="0"/>
                </a:lnTo>
                <a:lnTo>
                  <a:pt x="933" y="0"/>
                </a:lnTo>
                <a:lnTo>
                  <a:pt x="933" y="455"/>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39" name="Freeform 119"/>
          <p:cNvSpPr>
            <a:spLocks noChangeArrowheads="1"/>
          </p:cNvSpPr>
          <p:nvPr/>
        </p:nvSpPr>
        <p:spPr bwMode="auto">
          <a:xfrm>
            <a:off x="22131084" y="5734481"/>
            <a:ext cx="140631" cy="178719"/>
          </a:xfrm>
          <a:custGeom>
            <a:avLst/>
            <a:gdLst>
              <a:gd name="T0" fmla="*/ 0 w 210"/>
              <a:gd name="T1" fmla="*/ 269 h 270"/>
              <a:gd name="T2" fmla="*/ 0 w 210"/>
              <a:gd name="T3" fmla="*/ 149 h 270"/>
              <a:gd name="T4" fmla="*/ 209 w 210"/>
              <a:gd name="T5" fmla="*/ 149 h 270"/>
              <a:gd name="T6" fmla="*/ 209 w 210"/>
              <a:gd name="T7" fmla="*/ 45 h 270"/>
              <a:gd name="T8" fmla="*/ 59 w 210"/>
              <a:gd name="T9" fmla="*/ 45 h 270"/>
              <a:gd name="T10" fmla="*/ 59 w 210"/>
              <a:gd name="T11" fmla="*/ 0 h 270"/>
            </a:gdLst>
            <a:ahLst/>
            <a:cxnLst>
              <a:cxn ang="0">
                <a:pos x="T0" y="T1"/>
              </a:cxn>
              <a:cxn ang="0">
                <a:pos x="T2" y="T3"/>
              </a:cxn>
              <a:cxn ang="0">
                <a:pos x="T4" y="T5"/>
              </a:cxn>
              <a:cxn ang="0">
                <a:pos x="T6" y="T7"/>
              </a:cxn>
              <a:cxn ang="0">
                <a:pos x="T8" y="T9"/>
              </a:cxn>
              <a:cxn ang="0">
                <a:pos x="T10" y="T11"/>
              </a:cxn>
            </a:cxnLst>
            <a:rect l="0" t="0" r="r" b="b"/>
            <a:pathLst>
              <a:path w="210" h="270">
                <a:moveTo>
                  <a:pt x="0" y="269"/>
                </a:moveTo>
                <a:lnTo>
                  <a:pt x="0" y="149"/>
                </a:lnTo>
                <a:lnTo>
                  <a:pt x="209" y="149"/>
                </a:lnTo>
                <a:lnTo>
                  <a:pt x="209" y="45"/>
                </a:lnTo>
                <a:lnTo>
                  <a:pt x="59" y="45"/>
                </a:lnTo>
                <a:lnTo>
                  <a:pt x="5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0" name="Line 120"/>
          <p:cNvSpPr>
            <a:spLocks noChangeShapeType="1"/>
          </p:cNvSpPr>
          <p:nvPr/>
        </p:nvSpPr>
        <p:spPr bwMode="auto">
          <a:xfrm>
            <a:off x="22098857" y="5983512"/>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1" name="Line 121"/>
          <p:cNvSpPr>
            <a:spLocks noChangeShapeType="1"/>
          </p:cNvSpPr>
          <p:nvPr/>
        </p:nvSpPr>
        <p:spPr bwMode="auto">
          <a:xfrm>
            <a:off x="22160383" y="5983512"/>
            <a:ext cx="38089"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2" name="Line 122"/>
          <p:cNvSpPr>
            <a:spLocks noChangeShapeType="1"/>
          </p:cNvSpPr>
          <p:nvPr/>
        </p:nvSpPr>
        <p:spPr bwMode="auto">
          <a:xfrm>
            <a:off x="22218979" y="5983512"/>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3" name="Line 123"/>
          <p:cNvSpPr>
            <a:spLocks noChangeShapeType="1"/>
          </p:cNvSpPr>
          <p:nvPr/>
        </p:nvSpPr>
        <p:spPr bwMode="auto">
          <a:xfrm>
            <a:off x="22277576" y="5983512"/>
            <a:ext cx="38089"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4" name="Line 124"/>
          <p:cNvSpPr>
            <a:spLocks noChangeShapeType="1"/>
          </p:cNvSpPr>
          <p:nvPr/>
        </p:nvSpPr>
        <p:spPr bwMode="auto">
          <a:xfrm>
            <a:off x="22339103" y="5983512"/>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5" name="Line 125"/>
          <p:cNvSpPr>
            <a:spLocks noChangeShapeType="1"/>
          </p:cNvSpPr>
          <p:nvPr/>
        </p:nvSpPr>
        <p:spPr bwMode="auto">
          <a:xfrm>
            <a:off x="22397700" y="5983512"/>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6" name="Line 126"/>
          <p:cNvSpPr>
            <a:spLocks noChangeShapeType="1"/>
          </p:cNvSpPr>
          <p:nvPr/>
        </p:nvSpPr>
        <p:spPr bwMode="auto">
          <a:xfrm>
            <a:off x="22456296" y="5983512"/>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7" name="Line 127"/>
          <p:cNvSpPr>
            <a:spLocks noChangeShapeType="1"/>
          </p:cNvSpPr>
          <p:nvPr/>
        </p:nvSpPr>
        <p:spPr bwMode="auto">
          <a:xfrm>
            <a:off x="22517822" y="5983512"/>
            <a:ext cx="4394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8" name="Line 128"/>
          <p:cNvSpPr>
            <a:spLocks noChangeShapeType="1"/>
          </p:cNvSpPr>
          <p:nvPr/>
        </p:nvSpPr>
        <p:spPr bwMode="auto">
          <a:xfrm>
            <a:off x="22582277" y="5983512"/>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49" name="Line 129"/>
          <p:cNvSpPr>
            <a:spLocks noChangeShapeType="1"/>
          </p:cNvSpPr>
          <p:nvPr/>
        </p:nvSpPr>
        <p:spPr bwMode="auto">
          <a:xfrm>
            <a:off x="22098857" y="6147584"/>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0" name="Line 130"/>
          <p:cNvSpPr>
            <a:spLocks noChangeShapeType="1"/>
          </p:cNvSpPr>
          <p:nvPr/>
        </p:nvSpPr>
        <p:spPr bwMode="auto">
          <a:xfrm>
            <a:off x="22160383" y="6147584"/>
            <a:ext cx="38089"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1" name="Line 131"/>
          <p:cNvSpPr>
            <a:spLocks noChangeShapeType="1"/>
          </p:cNvSpPr>
          <p:nvPr/>
        </p:nvSpPr>
        <p:spPr bwMode="auto">
          <a:xfrm>
            <a:off x="22218979" y="6147584"/>
            <a:ext cx="257824"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2" name="Line 132"/>
          <p:cNvSpPr>
            <a:spLocks noChangeShapeType="1"/>
          </p:cNvSpPr>
          <p:nvPr/>
        </p:nvSpPr>
        <p:spPr bwMode="auto">
          <a:xfrm>
            <a:off x="22561769" y="6147584"/>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3" name="Line 133"/>
          <p:cNvSpPr>
            <a:spLocks noChangeShapeType="1"/>
          </p:cNvSpPr>
          <p:nvPr/>
        </p:nvSpPr>
        <p:spPr bwMode="auto">
          <a:xfrm>
            <a:off x="22620366" y="6147584"/>
            <a:ext cx="3808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4" name="Line 134"/>
          <p:cNvSpPr>
            <a:spLocks noChangeShapeType="1"/>
          </p:cNvSpPr>
          <p:nvPr/>
        </p:nvSpPr>
        <p:spPr bwMode="auto">
          <a:xfrm>
            <a:off x="22497313" y="6147584"/>
            <a:ext cx="41018"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5" name="Line 135"/>
          <p:cNvSpPr>
            <a:spLocks noChangeShapeType="1"/>
          </p:cNvSpPr>
          <p:nvPr/>
        </p:nvSpPr>
        <p:spPr bwMode="auto">
          <a:xfrm>
            <a:off x="22139875" y="6062620"/>
            <a:ext cx="3808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6" name="Line 136"/>
          <p:cNvSpPr>
            <a:spLocks noChangeShapeType="1"/>
          </p:cNvSpPr>
          <p:nvPr/>
        </p:nvSpPr>
        <p:spPr bwMode="auto">
          <a:xfrm>
            <a:off x="22198472" y="6062620"/>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7" name="Line 137"/>
          <p:cNvSpPr>
            <a:spLocks noChangeShapeType="1"/>
          </p:cNvSpPr>
          <p:nvPr/>
        </p:nvSpPr>
        <p:spPr bwMode="auto">
          <a:xfrm>
            <a:off x="22259997" y="6062620"/>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8" name="Line 138"/>
          <p:cNvSpPr>
            <a:spLocks noChangeShapeType="1"/>
          </p:cNvSpPr>
          <p:nvPr/>
        </p:nvSpPr>
        <p:spPr bwMode="auto">
          <a:xfrm>
            <a:off x="22318594" y="6062620"/>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59" name="Line 139"/>
          <p:cNvSpPr>
            <a:spLocks noChangeShapeType="1"/>
          </p:cNvSpPr>
          <p:nvPr/>
        </p:nvSpPr>
        <p:spPr bwMode="auto">
          <a:xfrm>
            <a:off x="22377191" y="6062620"/>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60" name="Line 140"/>
          <p:cNvSpPr>
            <a:spLocks noChangeShapeType="1"/>
          </p:cNvSpPr>
          <p:nvPr/>
        </p:nvSpPr>
        <p:spPr bwMode="auto">
          <a:xfrm>
            <a:off x="22438716" y="6062620"/>
            <a:ext cx="3808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61" name="Line 141"/>
          <p:cNvSpPr>
            <a:spLocks noChangeShapeType="1"/>
          </p:cNvSpPr>
          <p:nvPr/>
        </p:nvSpPr>
        <p:spPr bwMode="auto">
          <a:xfrm>
            <a:off x="22497313" y="6062620"/>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62" name="Line 142"/>
          <p:cNvSpPr>
            <a:spLocks noChangeShapeType="1"/>
          </p:cNvSpPr>
          <p:nvPr/>
        </p:nvSpPr>
        <p:spPr bwMode="auto">
          <a:xfrm>
            <a:off x="22561769" y="6062620"/>
            <a:ext cx="41018"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63" name="Line 143"/>
          <p:cNvSpPr>
            <a:spLocks noChangeShapeType="1"/>
          </p:cNvSpPr>
          <p:nvPr/>
        </p:nvSpPr>
        <p:spPr bwMode="auto">
          <a:xfrm>
            <a:off x="22620366" y="6062620"/>
            <a:ext cx="3808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79" name="Freeform 159"/>
          <p:cNvSpPr>
            <a:spLocks noChangeArrowheads="1"/>
          </p:cNvSpPr>
          <p:nvPr/>
        </p:nvSpPr>
        <p:spPr bwMode="auto">
          <a:xfrm>
            <a:off x="14557502" y="6985513"/>
            <a:ext cx="319350" cy="615262"/>
          </a:xfrm>
          <a:custGeom>
            <a:avLst/>
            <a:gdLst>
              <a:gd name="T0" fmla="*/ 478 w 479"/>
              <a:gd name="T1" fmla="*/ 239 h 927"/>
              <a:gd name="T2" fmla="*/ 478 w 479"/>
              <a:gd name="T3" fmla="*/ 239 h 927"/>
              <a:gd name="T4" fmla="*/ 239 w 479"/>
              <a:gd name="T5" fmla="*/ 0 h 927"/>
              <a:gd name="T6" fmla="*/ 0 w 479"/>
              <a:gd name="T7" fmla="*/ 239 h 927"/>
              <a:gd name="T8" fmla="*/ 0 w 479"/>
              <a:gd name="T9" fmla="*/ 687 h 927"/>
              <a:gd name="T10" fmla="*/ 239 w 479"/>
              <a:gd name="T11" fmla="*/ 926 h 927"/>
              <a:gd name="T12" fmla="*/ 478 w 479"/>
              <a:gd name="T13" fmla="*/ 687 h 927"/>
              <a:gd name="T14" fmla="*/ 478 w 479"/>
              <a:gd name="T15" fmla="*/ 239 h 9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9" h="927">
                <a:moveTo>
                  <a:pt x="478" y="239"/>
                </a:moveTo>
                <a:lnTo>
                  <a:pt x="478" y="239"/>
                </a:lnTo>
                <a:cubicBezTo>
                  <a:pt x="478" y="104"/>
                  <a:pt x="374" y="0"/>
                  <a:pt x="239" y="0"/>
                </a:cubicBezTo>
                <a:cubicBezTo>
                  <a:pt x="105" y="0"/>
                  <a:pt x="0" y="104"/>
                  <a:pt x="0" y="239"/>
                </a:cubicBezTo>
                <a:cubicBezTo>
                  <a:pt x="0" y="687"/>
                  <a:pt x="0" y="687"/>
                  <a:pt x="0" y="687"/>
                </a:cubicBezTo>
                <a:cubicBezTo>
                  <a:pt x="0" y="821"/>
                  <a:pt x="105" y="926"/>
                  <a:pt x="239" y="926"/>
                </a:cubicBezTo>
                <a:cubicBezTo>
                  <a:pt x="374" y="926"/>
                  <a:pt x="478" y="821"/>
                  <a:pt x="478" y="687"/>
                </a:cubicBezTo>
                <a:lnTo>
                  <a:pt x="478" y="23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80" name="Line 160"/>
          <p:cNvSpPr>
            <a:spLocks noChangeShapeType="1"/>
          </p:cNvSpPr>
          <p:nvPr/>
        </p:nvSpPr>
        <p:spPr bwMode="auto">
          <a:xfrm>
            <a:off x="14715711" y="7073408"/>
            <a:ext cx="2929" cy="7910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81" name="Freeform 161"/>
          <p:cNvSpPr>
            <a:spLocks noChangeArrowheads="1"/>
          </p:cNvSpPr>
          <p:nvPr/>
        </p:nvSpPr>
        <p:spPr bwMode="auto">
          <a:xfrm>
            <a:off x="15837830" y="6985513"/>
            <a:ext cx="319352" cy="615262"/>
          </a:xfrm>
          <a:custGeom>
            <a:avLst/>
            <a:gdLst>
              <a:gd name="T0" fmla="*/ 478 w 479"/>
              <a:gd name="T1" fmla="*/ 239 h 927"/>
              <a:gd name="T2" fmla="*/ 478 w 479"/>
              <a:gd name="T3" fmla="*/ 239 h 927"/>
              <a:gd name="T4" fmla="*/ 239 w 479"/>
              <a:gd name="T5" fmla="*/ 0 h 927"/>
              <a:gd name="T6" fmla="*/ 0 w 479"/>
              <a:gd name="T7" fmla="*/ 239 h 927"/>
              <a:gd name="T8" fmla="*/ 0 w 479"/>
              <a:gd name="T9" fmla="*/ 687 h 927"/>
              <a:gd name="T10" fmla="*/ 239 w 479"/>
              <a:gd name="T11" fmla="*/ 926 h 927"/>
              <a:gd name="T12" fmla="*/ 478 w 479"/>
              <a:gd name="T13" fmla="*/ 687 h 927"/>
              <a:gd name="T14" fmla="*/ 478 w 479"/>
              <a:gd name="T15" fmla="*/ 239 h 9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9" h="927">
                <a:moveTo>
                  <a:pt x="478" y="239"/>
                </a:moveTo>
                <a:lnTo>
                  <a:pt x="478" y="239"/>
                </a:lnTo>
                <a:cubicBezTo>
                  <a:pt x="478" y="104"/>
                  <a:pt x="373" y="0"/>
                  <a:pt x="239" y="0"/>
                </a:cubicBezTo>
                <a:cubicBezTo>
                  <a:pt x="105" y="0"/>
                  <a:pt x="0" y="104"/>
                  <a:pt x="0" y="239"/>
                </a:cubicBezTo>
                <a:cubicBezTo>
                  <a:pt x="0" y="687"/>
                  <a:pt x="0" y="687"/>
                  <a:pt x="0" y="687"/>
                </a:cubicBezTo>
                <a:cubicBezTo>
                  <a:pt x="0" y="821"/>
                  <a:pt x="105" y="926"/>
                  <a:pt x="239" y="926"/>
                </a:cubicBezTo>
                <a:cubicBezTo>
                  <a:pt x="373" y="926"/>
                  <a:pt x="478" y="821"/>
                  <a:pt x="478" y="687"/>
                </a:cubicBezTo>
                <a:lnTo>
                  <a:pt x="478" y="239"/>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82" name="Line 162"/>
          <p:cNvSpPr>
            <a:spLocks noChangeShapeType="1"/>
          </p:cNvSpPr>
          <p:nvPr/>
        </p:nvSpPr>
        <p:spPr bwMode="auto">
          <a:xfrm>
            <a:off x="15996040" y="6985511"/>
            <a:ext cx="2931" cy="19922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83" name="Line 163"/>
          <p:cNvSpPr>
            <a:spLocks noChangeShapeType="1"/>
          </p:cNvSpPr>
          <p:nvPr/>
        </p:nvSpPr>
        <p:spPr bwMode="auto">
          <a:xfrm>
            <a:off x="15837830" y="7184739"/>
            <a:ext cx="316421"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84" name="Freeform 164"/>
          <p:cNvSpPr>
            <a:spLocks noChangeArrowheads="1"/>
          </p:cNvSpPr>
          <p:nvPr/>
        </p:nvSpPr>
        <p:spPr bwMode="auto">
          <a:xfrm>
            <a:off x="16962881" y="6985513"/>
            <a:ext cx="621122" cy="615262"/>
          </a:xfrm>
          <a:custGeom>
            <a:avLst/>
            <a:gdLst>
              <a:gd name="T0" fmla="*/ 934 w 935"/>
              <a:gd name="T1" fmla="*/ 926 h 927"/>
              <a:gd name="T2" fmla="*/ 0 w 935"/>
              <a:gd name="T3" fmla="*/ 926 h 927"/>
              <a:gd name="T4" fmla="*/ 0 w 935"/>
              <a:gd name="T5" fmla="*/ 0 h 927"/>
              <a:gd name="T6" fmla="*/ 747 w 935"/>
              <a:gd name="T7" fmla="*/ 0 h 927"/>
              <a:gd name="T8" fmla="*/ 934 w 935"/>
              <a:gd name="T9" fmla="*/ 179 h 927"/>
              <a:gd name="T10" fmla="*/ 934 w 935"/>
              <a:gd name="T11" fmla="*/ 926 h 927"/>
            </a:gdLst>
            <a:ahLst/>
            <a:cxnLst>
              <a:cxn ang="0">
                <a:pos x="T0" y="T1"/>
              </a:cxn>
              <a:cxn ang="0">
                <a:pos x="T2" y="T3"/>
              </a:cxn>
              <a:cxn ang="0">
                <a:pos x="T4" y="T5"/>
              </a:cxn>
              <a:cxn ang="0">
                <a:pos x="T6" y="T7"/>
              </a:cxn>
              <a:cxn ang="0">
                <a:pos x="T8" y="T9"/>
              </a:cxn>
              <a:cxn ang="0">
                <a:pos x="T10" y="T11"/>
              </a:cxn>
            </a:cxnLst>
            <a:rect l="0" t="0" r="r" b="b"/>
            <a:pathLst>
              <a:path w="935" h="927">
                <a:moveTo>
                  <a:pt x="934" y="926"/>
                </a:moveTo>
                <a:lnTo>
                  <a:pt x="0" y="926"/>
                </a:lnTo>
                <a:lnTo>
                  <a:pt x="0" y="0"/>
                </a:lnTo>
                <a:lnTo>
                  <a:pt x="747" y="0"/>
                </a:lnTo>
                <a:lnTo>
                  <a:pt x="934" y="179"/>
                </a:lnTo>
                <a:lnTo>
                  <a:pt x="934" y="926"/>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85" name="Freeform 165"/>
          <p:cNvSpPr>
            <a:spLocks noChangeArrowheads="1"/>
          </p:cNvSpPr>
          <p:nvPr/>
        </p:nvSpPr>
        <p:spPr bwMode="auto">
          <a:xfrm>
            <a:off x="17021479" y="7281425"/>
            <a:ext cx="501000" cy="319350"/>
          </a:xfrm>
          <a:custGeom>
            <a:avLst/>
            <a:gdLst>
              <a:gd name="T0" fmla="*/ 754 w 755"/>
              <a:gd name="T1" fmla="*/ 0 h 479"/>
              <a:gd name="T2" fmla="*/ 0 w 755"/>
              <a:gd name="T3" fmla="*/ 0 h 479"/>
              <a:gd name="T4" fmla="*/ 0 w 755"/>
              <a:gd name="T5" fmla="*/ 478 h 479"/>
              <a:gd name="T6" fmla="*/ 754 w 755"/>
              <a:gd name="T7" fmla="*/ 478 h 479"/>
              <a:gd name="T8" fmla="*/ 754 w 755"/>
              <a:gd name="T9" fmla="*/ 0 h 479"/>
            </a:gdLst>
            <a:ahLst/>
            <a:cxnLst>
              <a:cxn ang="0">
                <a:pos x="T0" y="T1"/>
              </a:cxn>
              <a:cxn ang="0">
                <a:pos x="T2" y="T3"/>
              </a:cxn>
              <a:cxn ang="0">
                <a:pos x="T4" y="T5"/>
              </a:cxn>
              <a:cxn ang="0">
                <a:pos x="T6" y="T7"/>
              </a:cxn>
              <a:cxn ang="0">
                <a:pos x="T8" y="T9"/>
              </a:cxn>
            </a:cxnLst>
            <a:rect l="0" t="0" r="r" b="b"/>
            <a:pathLst>
              <a:path w="755" h="479">
                <a:moveTo>
                  <a:pt x="754" y="0"/>
                </a:moveTo>
                <a:lnTo>
                  <a:pt x="0" y="0"/>
                </a:lnTo>
                <a:lnTo>
                  <a:pt x="0" y="478"/>
                </a:lnTo>
                <a:lnTo>
                  <a:pt x="754" y="478"/>
                </a:lnTo>
                <a:lnTo>
                  <a:pt x="75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86" name="Line 166"/>
          <p:cNvSpPr>
            <a:spLocks noChangeShapeType="1"/>
          </p:cNvSpPr>
          <p:nvPr/>
        </p:nvSpPr>
        <p:spPr bwMode="auto">
          <a:xfrm>
            <a:off x="17091794" y="7360529"/>
            <a:ext cx="35743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87" name="Line 167"/>
          <p:cNvSpPr>
            <a:spLocks noChangeShapeType="1"/>
          </p:cNvSpPr>
          <p:nvPr/>
        </p:nvSpPr>
        <p:spPr bwMode="auto">
          <a:xfrm>
            <a:off x="17091794" y="7442564"/>
            <a:ext cx="357437" cy="2931"/>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88" name="Line 168"/>
          <p:cNvSpPr>
            <a:spLocks noChangeShapeType="1"/>
          </p:cNvSpPr>
          <p:nvPr/>
        </p:nvSpPr>
        <p:spPr bwMode="auto">
          <a:xfrm>
            <a:off x="17091794" y="7521671"/>
            <a:ext cx="35743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89" name="Freeform 169"/>
          <p:cNvSpPr>
            <a:spLocks noChangeArrowheads="1"/>
          </p:cNvSpPr>
          <p:nvPr/>
        </p:nvSpPr>
        <p:spPr bwMode="auto">
          <a:xfrm>
            <a:off x="17100585" y="6985511"/>
            <a:ext cx="336928" cy="190439"/>
          </a:xfrm>
          <a:custGeom>
            <a:avLst/>
            <a:gdLst>
              <a:gd name="T0" fmla="*/ 507 w 508"/>
              <a:gd name="T1" fmla="*/ 284 h 285"/>
              <a:gd name="T2" fmla="*/ 0 w 508"/>
              <a:gd name="T3" fmla="*/ 284 h 285"/>
              <a:gd name="T4" fmla="*/ 0 w 508"/>
              <a:gd name="T5" fmla="*/ 0 h 285"/>
              <a:gd name="T6" fmla="*/ 507 w 508"/>
              <a:gd name="T7" fmla="*/ 0 h 285"/>
              <a:gd name="T8" fmla="*/ 507 w 508"/>
              <a:gd name="T9" fmla="*/ 284 h 285"/>
            </a:gdLst>
            <a:ahLst/>
            <a:cxnLst>
              <a:cxn ang="0">
                <a:pos x="T0" y="T1"/>
              </a:cxn>
              <a:cxn ang="0">
                <a:pos x="T2" y="T3"/>
              </a:cxn>
              <a:cxn ang="0">
                <a:pos x="T4" y="T5"/>
              </a:cxn>
              <a:cxn ang="0">
                <a:pos x="T6" y="T7"/>
              </a:cxn>
              <a:cxn ang="0">
                <a:pos x="T8" y="T9"/>
              </a:cxn>
            </a:cxnLst>
            <a:rect l="0" t="0" r="r" b="b"/>
            <a:pathLst>
              <a:path w="508" h="285">
                <a:moveTo>
                  <a:pt x="507" y="284"/>
                </a:moveTo>
                <a:lnTo>
                  <a:pt x="0" y="284"/>
                </a:lnTo>
                <a:lnTo>
                  <a:pt x="0" y="0"/>
                </a:lnTo>
                <a:lnTo>
                  <a:pt x="507" y="0"/>
                </a:lnTo>
                <a:lnTo>
                  <a:pt x="507" y="284"/>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90" name="Freeform 170"/>
          <p:cNvSpPr>
            <a:spLocks noChangeArrowheads="1"/>
          </p:cNvSpPr>
          <p:nvPr/>
        </p:nvSpPr>
        <p:spPr bwMode="auto">
          <a:xfrm>
            <a:off x="17329111" y="7023601"/>
            <a:ext cx="49806" cy="108402"/>
          </a:xfrm>
          <a:custGeom>
            <a:avLst/>
            <a:gdLst>
              <a:gd name="T0" fmla="*/ 0 w 76"/>
              <a:gd name="T1" fmla="*/ 0 h 165"/>
              <a:gd name="T2" fmla="*/ 0 w 76"/>
              <a:gd name="T3" fmla="*/ 164 h 165"/>
              <a:gd name="T4" fmla="*/ 75 w 76"/>
              <a:gd name="T5" fmla="*/ 164 h 165"/>
              <a:gd name="T6" fmla="*/ 75 w 76"/>
              <a:gd name="T7" fmla="*/ 0 h 165"/>
              <a:gd name="T8" fmla="*/ 0 w 76"/>
              <a:gd name="T9" fmla="*/ 0 h 165"/>
            </a:gdLst>
            <a:ahLst/>
            <a:cxnLst>
              <a:cxn ang="0">
                <a:pos x="T0" y="T1"/>
              </a:cxn>
              <a:cxn ang="0">
                <a:pos x="T2" y="T3"/>
              </a:cxn>
              <a:cxn ang="0">
                <a:pos x="T4" y="T5"/>
              </a:cxn>
              <a:cxn ang="0">
                <a:pos x="T6" y="T7"/>
              </a:cxn>
              <a:cxn ang="0">
                <a:pos x="T8" y="T9"/>
              </a:cxn>
            </a:cxnLst>
            <a:rect l="0" t="0" r="r" b="b"/>
            <a:pathLst>
              <a:path w="76" h="165">
                <a:moveTo>
                  <a:pt x="0" y="0"/>
                </a:moveTo>
                <a:lnTo>
                  <a:pt x="0" y="164"/>
                </a:lnTo>
                <a:lnTo>
                  <a:pt x="75" y="164"/>
                </a:lnTo>
                <a:lnTo>
                  <a:pt x="75" y="0"/>
                </a:lnTo>
                <a:lnTo>
                  <a:pt x="0"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91" name="Freeform 171"/>
          <p:cNvSpPr>
            <a:spLocks noChangeArrowheads="1"/>
          </p:cNvSpPr>
          <p:nvPr/>
        </p:nvSpPr>
        <p:spPr bwMode="auto">
          <a:xfrm>
            <a:off x="18295952" y="7530458"/>
            <a:ext cx="521509" cy="70317"/>
          </a:xfrm>
          <a:custGeom>
            <a:avLst/>
            <a:gdLst>
              <a:gd name="T0" fmla="*/ 783 w 784"/>
              <a:gd name="T1" fmla="*/ 0 h 106"/>
              <a:gd name="T2" fmla="*/ 783 w 784"/>
              <a:gd name="T3" fmla="*/ 0 h 106"/>
              <a:gd name="T4" fmla="*/ 395 w 784"/>
              <a:gd name="T5" fmla="*/ 105 h 106"/>
              <a:gd name="T6" fmla="*/ 0 w 784"/>
              <a:gd name="T7" fmla="*/ 0 h 106"/>
            </a:gdLst>
            <a:ahLst/>
            <a:cxnLst>
              <a:cxn ang="0">
                <a:pos x="T0" y="T1"/>
              </a:cxn>
              <a:cxn ang="0">
                <a:pos x="T2" y="T3"/>
              </a:cxn>
              <a:cxn ang="0">
                <a:pos x="T4" y="T5"/>
              </a:cxn>
              <a:cxn ang="0">
                <a:pos x="T6" y="T7"/>
              </a:cxn>
            </a:cxnLst>
            <a:rect l="0" t="0" r="r" b="b"/>
            <a:pathLst>
              <a:path w="784" h="106">
                <a:moveTo>
                  <a:pt x="783" y="0"/>
                </a:moveTo>
                <a:lnTo>
                  <a:pt x="783" y="0"/>
                </a:lnTo>
                <a:cubicBezTo>
                  <a:pt x="783" y="60"/>
                  <a:pt x="612" y="105"/>
                  <a:pt x="395" y="105"/>
                </a:cubicBezTo>
                <a:cubicBezTo>
                  <a:pt x="179" y="105"/>
                  <a:pt x="0" y="6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92" name="Freeform 172"/>
          <p:cNvSpPr>
            <a:spLocks noChangeArrowheads="1"/>
          </p:cNvSpPr>
          <p:nvPr/>
        </p:nvSpPr>
        <p:spPr bwMode="auto">
          <a:xfrm>
            <a:off x="18295952" y="7372247"/>
            <a:ext cx="521509" cy="70317"/>
          </a:xfrm>
          <a:custGeom>
            <a:avLst/>
            <a:gdLst>
              <a:gd name="T0" fmla="*/ 783 w 784"/>
              <a:gd name="T1" fmla="*/ 0 h 106"/>
              <a:gd name="T2" fmla="*/ 783 w 784"/>
              <a:gd name="T3" fmla="*/ 0 h 106"/>
              <a:gd name="T4" fmla="*/ 395 w 784"/>
              <a:gd name="T5" fmla="*/ 105 h 106"/>
              <a:gd name="T6" fmla="*/ 0 w 784"/>
              <a:gd name="T7" fmla="*/ 0 h 106"/>
            </a:gdLst>
            <a:ahLst/>
            <a:cxnLst>
              <a:cxn ang="0">
                <a:pos x="T0" y="T1"/>
              </a:cxn>
              <a:cxn ang="0">
                <a:pos x="T2" y="T3"/>
              </a:cxn>
              <a:cxn ang="0">
                <a:pos x="T4" y="T5"/>
              </a:cxn>
              <a:cxn ang="0">
                <a:pos x="T6" y="T7"/>
              </a:cxn>
            </a:cxnLst>
            <a:rect l="0" t="0" r="r" b="b"/>
            <a:pathLst>
              <a:path w="784" h="106">
                <a:moveTo>
                  <a:pt x="783" y="0"/>
                </a:moveTo>
                <a:lnTo>
                  <a:pt x="783" y="0"/>
                </a:lnTo>
                <a:cubicBezTo>
                  <a:pt x="783" y="60"/>
                  <a:pt x="612" y="105"/>
                  <a:pt x="395" y="105"/>
                </a:cubicBezTo>
                <a:cubicBezTo>
                  <a:pt x="179" y="105"/>
                  <a:pt x="0" y="60"/>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93" name="Freeform 173"/>
          <p:cNvSpPr>
            <a:spLocks noChangeArrowheads="1"/>
          </p:cNvSpPr>
          <p:nvPr/>
        </p:nvSpPr>
        <p:spPr bwMode="auto">
          <a:xfrm>
            <a:off x="18295952" y="7214038"/>
            <a:ext cx="521509" cy="70317"/>
          </a:xfrm>
          <a:custGeom>
            <a:avLst/>
            <a:gdLst>
              <a:gd name="T0" fmla="*/ 783 w 784"/>
              <a:gd name="T1" fmla="*/ 0 h 105"/>
              <a:gd name="T2" fmla="*/ 783 w 784"/>
              <a:gd name="T3" fmla="*/ 0 h 105"/>
              <a:gd name="T4" fmla="*/ 395 w 784"/>
              <a:gd name="T5" fmla="*/ 104 h 105"/>
              <a:gd name="T6" fmla="*/ 0 w 784"/>
              <a:gd name="T7" fmla="*/ 0 h 105"/>
            </a:gdLst>
            <a:ahLst/>
            <a:cxnLst>
              <a:cxn ang="0">
                <a:pos x="T0" y="T1"/>
              </a:cxn>
              <a:cxn ang="0">
                <a:pos x="T2" y="T3"/>
              </a:cxn>
              <a:cxn ang="0">
                <a:pos x="T4" y="T5"/>
              </a:cxn>
              <a:cxn ang="0">
                <a:pos x="T6" y="T7"/>
              </a:cxn>
            </a:cxnLst>
            <a:rect l="0" t="0" r="r" b="b"/>
            <a:pathLst>
              <a:path w="784" h="105">
                <a:moveTo>
                  <a:pt x="783" y="0"/>
                </a:moveTo>
                <a:lnTo>
                  <a:pt x="783" y="0"/>
                </a:lnTo>
                <a:cubicBezTo>
                  <a:pt x="783" y="59"/>
                  <a:pt x="612" y="104"/>
                  <a:pt x="395" y="104"/>
                </a:cubicBezTo>
                <a:cubicBezTo>
                  <a:pt x="179" y="104"/>
                  <a:pt x="0" y="59"/>
                  <a:pt x="0"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94" name="Freeform 174"/>
          <p:cNvSpPr>
            <a:spLocks noChangeArrowheads="1"/>
          </p:cNvSpPr>
          <p:nvPr/>
        </p:nvSpPr>
        <p:spPr bwMode="auto">
          <a:xfrm>
            <a:off x="18295952" y="6985511"/>
            <a:ext cx="521509" cy="140631"/>
          </a:xfrm>
          <a:custGeom>
            <a:avLst/>
            <a:gdLst>
              <a:gd name="T0" fmla="*/ 783 w 784"/>
              <a:gd name="T1" fmla="*/ 104 h 210"/>
              <a:gd name="T2" fmla="*/ 783 w 784"/>
              <a:gd name="T3" fmla="*/ 104 h 210"/>
              <a:gd name="T4" fmla="*/ 395 w 784"/>
              <a:gd name="T5" fmla="*/ 209 h 210"/>
              <a:gd name="T6" fmla="*/ 0 w 784"/>
              <a:gd name="T7" fmla="*/ 104 h 210"/>
              <a:gd name="T8" fmla="*/ 395 w 784"/>
              <a:gd name="T9" fmla="*/ 0 h 210"/>
              <a:gd name="T10" fmla="*/ 783 w 784"/>
              <a:gd name="T11" fmla="*/ 104 h 210"/>
            </a:gdLst>
            <a:ahLst/>
            <a:cxnLst>
              <a:cxn ang="0">
                <a:pos x="T0" y="T1"/>
              </a:cxn>
              <a:cxn ang="0">
                <a:pos x="T2" y="T3"/>
              </a:cxn>
              <a:cxn ang="0">
                <a:pos x="T4" y="T5"/>
              </a:cxn>
              <a:cxn ang="0">
                <a:pos x="T6" y="T7"/>
              </a:cxn>
              <a:cxn ang="0">
                <a:pos x="T8" y="T9"/>
              </a:cxn>
              <a:cxn ang="0">
                <a:pos x="T10" y="T11"/>
              </a:cxn>
            </a:cxnLst>
            <a:rect l="0" t="0" r="r" b="b"/>
            <a:pathLst>
              <a:path w="784" h="210">
                <a:moveTo>
                  <a:pt x="783" y="104"/>
                </a:moveTo>
                <a:lnTo>
                  <a:pt x="783" y="104"/>
                </a:lnTo>
                <a:cubicBezTo>
                  <a:pt x="783" y="157"/>
                  <a:pt x="612" y="209"/>
                  <a:pt x="395" y="209"/>
                </a:cubicBezTo>
                <a:cubicBezTo>
                  <a:pt x="179" y="209"/>
                  <a:pt x="0" y="157"/>
                  <a:pt x="0" y="104"/>
                </a:cubicBezTo>
                <a:cubicBezTo>
                  <a:pt x="0" y="45"/>
                  <a:pt x="179" y="0"/>
                  <a:pt x="395" y="0"/>
                </a:cubicBezTo>
                <a:cubicBezTo>
                  <a:pt x="612" y="0"/>
                  <a:pt x="783" y="45"/>
                  <a:pt x="783" y="10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95" name="Line 175"/>
          <p:cNvSpPr>
            <a:spLocks noChangeShapeType="1"/>
          </p:cNvSpPr>
          <p:nvPr/>
        </p:nvSpPr>
        <p:spPr bwMode="auto">
          <a:xfrm>
            <a:off x="18295952" y="7052899"/>
            <a:ext cx="2929" cy="4775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96" name="Line 176"/>
          <p:cNvSpPr>
            <a:spLocks noChangeShapeType="1"/>
          </p:cNvSpPr>
          <p:nvPr/>
        </p:nvSpPr>
        <p:spPr bwMode="auto">
          <a:xfrm>
            <a:off x="18817459" y="7052899"/>
            <a:ext cx="2929" cy="4775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97" name="Freeform 177"/>
          <p:cNvSpPr>
            <a:spLocks noChangeArrowheads="1"/>
          </p:cNvSpPr>
          <p:nvPr/>
        </p:nvSpPr>
        <p:spPr bwMode="auto">
          <a:xfrm>
            <a:off x="19555774" y="6985511"/>
            <a:ext cx="542016" cy="398456"/>
          </a:xfrm>
          <a:custGeom>
            <a:avLst/>
            <a:gdLst>
              <a:gd name="T0" fmla="*/ 0 w 815"/>
              <a:gd name="T1" fmla="*/ 597 h 598"/>
              <a:gd name="T2" fmla="*/ 90 w 815"/>
              <a:gd name="T3" fmla="*/ 0 h 598"/>
              <a:gd name="T4" fmla="*/ 725 w 815"/>
              <a:gd name="T5" fmla="*/ 0 h 598"/>
              <a:gd name="T6" fmla="*/ 814 w 815"/>
              <a:gd name="T7" fmla="*/ 597 h 598"/>
            </a:gdLst>
            <a:ahLst/>
            <a:cxnLst>
              <a:cxn ang="0">
                <a:pos x="T0" y="T1"/>
              </a:cxn>
              <a:cxn ang="0">
                <a:pos x="T2" y="T3"/>
              </a:cxn>
              <a:cxn ang="0">
                <a:pos x="T4" y="T5"/>
              </a:cxn>
              <a:cxn ang="0">
                <a:pos x="T6" y="T7"/>
              </a:cxn>
            </a:cxnLst>
            <a:rect l="0" t="0" r="r" b="b"/>
            <a:pathLst>
              <a:path w="815" h="598">
                <a:moveTo>
                  <a:pt x="0" y="597"/>
                </a:moveTo>
                <a:lnTo>
                  <a:pt x="90" y="0"/>
                </a:lnTo>
                <a:lnTo>
                  <a:pt x="725" y="0"/>
                </a:lnTo>
                <a:lnTo>
                  <a:pt x="814"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98" name="Freeform 178"/>
          <p:cNvSpPr>
            <a:spLocks noChangeArrowheads="1"/>
          </p:cNvSpPr>
          <p:nvPr/>
        </p:nvSpPr>
        <p:spPr bwMode="auto">
          <a:xfrm>
            <a:off x="19555774" y="7381038"/>
            <a:ext cx="542016" cy="219735"/>
          </a:xfrm>
          <a:custGeom>
            <a:avLst/>
            <a:gdLst>
              <a:gd name="T0" fmla="*/ 814 w 815"/>
              <a:gd name="T1" fmla="*/ 0 h 330"/>
              <a:gd name="T2" fmla="*/ 814 w 815"/>
              <a:gd name="T3" fmla="*/ 329 h 330"/>
              <a:gd name="T4" fmla="*/ 0 w 815"/>
              <a:gd name="T5" fmla="*/ 329 h 330"/>
              <a:gd name="T6" fmla="*/ 0 w 815"/>
              <a:gd name="T7" fmla="*/ 0 h 330"/>
              <a:gd name="T8" fmla="*/ 814 w 815"/>
              <a:gd name="T9" fmla="*/ 0 h 330"/>
            </a:gdLst>
            <a:ahLst/>
            <a:cxnLst>
              <a:cxn ang="0">
                <a:pos x="T0" y="T1"/>
              </a:cxn>
              <a:cxn ang="0">
                <a:pos x="T2" y="T3"/>
              </a:cxn>
              <a:cxn ang="0">
                <a:pos x="T4" y="T5"/>
              </a:cxn>
              <a:cxn ang="0">
                <a:pos x="T6" y="T7"/>
              </a:cxn>
              <a:cxn ang="0">
                <a:pos x="T8" y="T9"/>
              </a:cxn>
            </a:cxnLst>
            <a:rect l="0" t="0" r="r" b="b"/>
            <a:pathLst>
              <a:path w="815" h="330">
                <a:moveTo>
                  <a:pt x="814" y="0"/>
                </a:moveTo>
                <a:lnTo>
                  <a:pt x="814" y="329"/>
                </a:lnTo>
                <a:lnTo>
                  <a:pt x="0" y="329"/>
                </a:lnTo>
                <a:lnTo>
                  <a:pt x="0" y="0"/>
                </a:lnTo>
                <a:lnTo>
                  <a:pt x="81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99" name="Freeform 179"/>
          <p:cNvSpPr>
            <a:spLocks noChangeArrowheads="1"/>
          </p:cNvSpPr>
          <p:nvPr/>
        </p:nvSpPr>
        <p:spPr bwMode="auto">
          <a:xfrm>
            <a:off x="19954229" y="7460142"/>
            <a:ext cx="64457" cy="58597"/>
          </a:xfrm>
          <a:custGeom>
            <a:avLst/>
            <a:gdLst>
              <a:gd name="T0" fmla="*/ 97 w 98"/>
              <a:gd name="T1" fmla="*/ 44 h 90"/>
              <a:gd name="T2" fmla="*/ 97 w 98"/>
              <a:gd name="T3" fmla="*/ 44 h 90"/>
              <a:gd name="T4" fmla="*/ 45 w 98"/>
              <a:gd name="T5" fmla="*/ 0 h 90"/>
              <a:gd name="T6" fmla="*/ 0 w 98"/>
              <a:gd name="T7" fmla="*/ 44 h 90"/>
              <a:gd name="T8" fmla="*/ 45 w 98"/>
              <a:gd name="T9" fmla="*/ 89 h 90"/>
              <a:gd name="T10" fmla="*/ 97 w 98"/>
              <a:gd name="T11" fmla="*/ 44 h 90"/>
            </a:gdLst>
            <a:ahLst/>
            <a:cxnLst>
              <a:cxn ang="0">
                <a:pos x="T0" y="T1"/>
              </a:cxn>
              <a:cxn ang="0">
                <a:pos x="T2" y="T3"/>
              </a:cxn>
              <a:cxn ang="0">
                <a:pos x="T4" y="T5"/>
              </a:cxn>
              <a:cxn ang="0">
                <a:pos x="T6" y="T7"/>
              </a:cxn>
              <a:cxn ang="0">
                <a:pos x="T8" y="T9"/>
              </a:cxn>
              <a:cxn ang="0">
                <a:pos x="T10" y="T11"/>
              </a:cxn>
            </a:cxnLst>
            <a:rect l="0" t="0" r="r" b="b"/>
            <a:pathLst>
              <a:path w="98" h="90">
                <a:moveTo>
                  <a:pt x="97" y="44"/>
                </a:moveTo>
                <a:lnTo>
                  <a:pt x="97" y="44"/>
                </a:lnTo>
                <a:cubicBezTo>
                  <a:pt x="97" y="22"/>
                  <a:pt x="74" y="0"/>
                  <a:pt x="45" y="0"/>
                </a:cubicBezTo>
                <a:cubicBezTo>
                  <a:pt x="22" y="0"/>
                  <a:pt x="0" y="22"/>
                  <a:pt x="0" y="44"/>
                </a:cubicBezTo>
                <a:cubicBezTo>
                  <a:pt x="0" y="67"/>
                  <a:pt x="22" y="89"/>
                  <a:pt x="45" y="89"/>
                </a:cubicBezTo>
                <a:cubicBezTo>
                  <a:pt x="74" y="89"/>
                  <a:pt x="97" y="67"/>
                  <a:pt x="97" y="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0" name="Freeform 180"/>
          <p:cNvSpPr>
            <a:spLocks noChangeArrowheads="1"/>
          </p:cNvSpPr>
          <p:nvPr/>
        </p:nvSpPr>
        <p:spPr bwMode="auto">
          <a:xfrm>
            <a:off x="20830244" y="6985511"/>
            <a:ext cx="542018" cy="398456"/>
          </a:xfrm>
          <a:custGeom>
            <a:avLst/>
            <a:gdLst>
              <a:gd name="T0" fmla="*/ 0 w 815"/>
              <a:gd name="T1" fmla="*/ 597 h 598"/>
              <a:gd name="T2" fmla="*/ 97 w 815"/>
              <a:gd name="T3" fmla="*/ 0 h 598"/>
              <a:gd name="T4" fmla="*/ 724 w 815"/>
              <a:gd name="T5" fmla="*/ 0 h 598"/>
              <a:gd name="T6" fmla="*/ 814 w 815"/>
              <a:gd name="T7" fmla="*/ 597 h 598"/>
            </a:gdLst>
            <a:ahLst/>
            <a:cxnLst>
              <a:cxn ang="0">
                <a:pos x="T0" y="T1"/>
              </a:cxn>
              <a:cxn ang="0">
                <a:pos x="T2" y="T3"/>
              </a:cxn>
              <a:cxn ang="0">
                <a:pos x="T4" y="T5"/>
              </a:cxn>
              <a:cxn ang="0">
                <a:pos x="T6" y="T7"/>
              </a:cxn>
            </a:cxnLst>
            <a:rect l="0" t="0" r="r" b="b"/>
            <a:pathLst>
              <a:path w="815" h="598">
                <a:moveTo>
                  <a:pt x="0" y="597"/>
                </a:moveTo>
                <a:lnTo>
                  <a:pt x="97" y="0"/>
                </a:lnTo>
                <a:lnTo>
                  <a:pt x="724" y="0"/>
                </a:lnTo>
                <a:lnTo>
                  <a:pt x="814"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01" name="Freeform 181"/>
          <p:cNvSpPr>
            <a:spLocks noChangeArrowheads="1"/>
          </p:cNvSpPr>
          <p:nvPr/>
        </p:nvSpPr>
        <p:spPr bwMode="auto">
          <a:xfrm>
            <a:off x="20830244" y="7381038"/>
            <a:ext cx="542018" cy="219735"/>
          </a:xfrm>
          <a:custGeom>
            <a:avLst/>
            <a:gdLst>
              <a:gd name="T0" fmla="*/ 814 w 815"/>
              <a:gd name="T1" fmla="*/ 0 h 330"/>
              <a:gd name="T2" fmla="*/ 814 w 815"/>
              <a:gd name="T3" fmla="*/ 329 h 330"/>
              <a:gd name="T4" fmla="*/ 0 w 815"/>
              <a:gd name="T5" fmla="*/ 329 h 330"/>
              <a:gd name="T6" fmla="*/ 0 w 815"/>
              <a:gd name="T7" fmla="*/ 0 h 330"/>
              <a:gd name="T8" fmla="*/ 814 w 815"/>
              <a:gd name="T9" fmla="*/ 0 h 330"/>
            </a:gdLst>
            <a:ahLst/>
            <a:cxnLst>
              <a:cxn ang="0">
                <a:pos x="T0" y="T1"/>
              </a:cxn>
              <a:cxn ang="0">
                <a:pos x="T2" y="T3"/>
              </a:cxn>
              <a:cxn ang="0">
                <a:pos x="T4" y="T5"/>
              </a:cxn>
              <a:cxn ang="0">
                <a:pos x="T6" y="T7"/>
              </a:cxn>
              <a:cxn ang="0">
                <a:pos x="T8" y="T9"/>
              </a:cxn>
            </a:cxnLst>
            <a:rect l="0" t="0" r="r" b="b"/>
            <a:pathLst>
              <a:path w="815" h="330">
                <a:moveTo>
                  <a:pt x="814" y="0"/>
                </a:moveTo>
                <a:lnTo>
                  <a:pt x="814" y="329"/>
                </a:lnTo>
                <a:lnTo>
                  <a:pt x="0" y="329"/>
                </a:lnTo>
                <a:lnTo>
                  <a:pt x="0" y="0"/>
                </a:lnTo>
                <a:lnTo>
                  <a:pt x="81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2" name="Freeform 182"/>
          <p:cNvSpPr>
            <a:spLocks noChangeArrowheads="1"/>
          </p:cNvSpPr>
          <p:nvPr/>
        </p:nvSpPr>
        <p:spPr bwMode="auto">
          <a:xfrm>
            <a:off x="21231631" y="7460142"/>
            <a:ext cx="58597" cy="58597"/>
          </a:xfrm>
          <a:custGeom>
            <a:avLst/>
            <a:gdLst>
              <a:gd name="T0" fmla="*/ 89 w 90"/>
              <a:gd name="T1" fmla="*/ 44 h 90"/>
              <a:gd name="T2" fmla="*/ 89 w 90"/>
              <a:gd name="T3" fmla="*/ 44 h 90"/>
              <a:gd name="T4" fmla="*/ 44 w 90"/>
              <a:gd name="T5" fmla="*/ 0 h 90"/>
              <a:gd name="T6" fmla="*/ 0 w 90"/>
              <a:gd name="T7" fmla="*/ 44 h 90"/>
              <a:gd name="T8" fmla="*/ 44 w 90"/>
              <a:gd name="T9" fmla="*/ 89 h 90"/>
              <a:gd name="T10" fmla="*/ 89 w 90"/>
              <a:gd name="T11" fmla="*/ 44 h 90"/>
            </a:gdLst>
            <a:ahLst/>
            <a:cxnLst>
              <a:cxn ang="0">
                <a:pos x="T0" y="T1"/>
              </a:cxn>
              <a:cxn ang="0">
                <a:pos x="T2" y="T3"/>
              </a:cxn>
              <a:cxn ang="0">
                <a:pos x="T4" y="T5"/>
              </a:cxn>
              <a:cxn ang="0">
                <a:pos x="T6" y="T7"/>
              </a:cxn>
              <a:cxn ang="0">
                <a:pos x="T8" y="T9"/>
              </a:cxn>
              <a:cxn ang="0">
                <a:pos x="T10" y="T11"/>
              </a:cxn>
            </a:cxnLst>
            <a:rect l="0" t="0" r="r" b="b"/>
            <a:pathLst>
              <a:path w="90" h="90">
                <a:moveTo>
                  <a:pt x="89" y="44"/>
                </a:moveTo>
                <a:lnTo>
                  <a:pt x="89" y="44"/>
                </a:lnTo>
                <a:cubicBezTo>
                  <a:pt x="89" y="22"/>
                  <a:pt x="67" y="0"/>
                  <a:pt x="44" y="0"/>
                </a:cubicBezTo>
                <a:cubicBezTo>
                  <a:pt x="22" y="0"/>
                  <a:pt x="0" y="22"/>
                  <a:pt x="0" y="44"/>
                </a:cubicBezTo>
                <a:cubicBezTo>
                  <a:pt x="0" y="67"/>
                  <a:pt x="22" y="89"/>
                  <a:pt x="44" y="89"/>
                </a:cubicBezTo>
                <a:cubicBezTo>
                  <a:pt x="67" y="89"/>
                  <a:pt x="89" y="67"/>
                  <a:pt x="89" y="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3" name="Freeform 183"/>
          <p:cNvSpPr>
            <a:spLocks noChangeArrowheads="1"/>
          </p:cNvSpPr>
          <p:nvPr/>
        </p:nvSpPr>
        <p:spPr bwMode="auto">
          <a:xfrm>
            <a:off x="21023614" y="7202319"/>
            <a:ext cx="158210" cy="79106"/>
          </a:xfrm>
          <a:custGeom>
            <a:avLst/>
            <a:gdLst>
              <a:gd name="T0" fmla="*/ 239 w 240"/>
              <a:gd name="T1" fmla="*/ 0 h 120"/>
              <a:gd name="T2" fmla="*/ 119 w 240"/>
              <a:gd name="T3" fmla="*/ 119 h 120"/>
              <a:gd name="T4" fmla="*/ 0 w 240"/>
              <a:gd name="T5" fmla="*/ 0 h 120"/>
            </a:gdLst>
            <a:ahLst/>
            <a:cxnLst>
              <a:cxn ang="0">
                <a:pos x="T0" y="T1"/>
              </a:cxn>
              <a:cxn ang="0">
                <a:pos x="T2" y="T3"/>
              </a:cxn>
              <a:cxn ang="0">
                <a:pos x="T4" y="T5"/>
              </a:cxn>
            </a:cxnLst>
            <a:rect l="0" t="0" r="r" b="b"/>
            <a:pathLst>
              <a:path w="240" h="120">
                <a:moveTo>
                  <a:pt x="239" y="0"/>
                </a:moveTo>
                <a:lnTo>
                  <a:pt x="119" y="119"/>
                </a:ln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04" name="Line 184"/>
          <p:cNvSpPr>
            <a:spLocks noChangeShapeType="1"/>
          </p:cNvSpPr>
          <p:nvPr/>
        </p:nvSpPr>
        <p:spPr bwMode="auto">
          <a:xfrm flipV="1">
            <a:off x="21102720" y="7079266"/>
            <a:ext cx="2929" cy="20508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10" name="Freeform 190"/>
          <p:cNvSpPr>
            <a:spLocks noChangeArrowheads="1"/>
          </p:cNvSpPr>
          <p:nvPr/>
        </p:nvSpPr>
        <p:spPr bwMode="auto">
          <a:xfrm>
            <a:off x="22110577" y="6985511"/>
            <a:ext cx="542016" cy="398456"/>
          </a:xfrm>
          <a:custGeom>
            <a:avLst/>
            <a:gdLst>
              <a:gd name="T0" fmla="*/ 0 w 814"/>
              <a:gd name="T1" fmla="*/ 597 h 598"/>
              <a:gd name="T2" fmla="*/ 89 w 814"/>
              <a:gd name="T3" fmla="*/ 0 h 598"/>
              <a:gd name="T4" fmla="*/ 724 w 814"/>
              <a:gd name="T5" fmla="*/ 0 h 598"/>
              <a:gd name="T6" fmla="*/ 813 w 814"/>
              <a:gd name="T7" fmla="*/ 597 h 598"/>
            </a:gdLst>
            <a:ahLst/>
            <a:cxnLst>
              <a:cxn ang="0">
                <a:pos x="T0" y="T1"/>
              </a:cxn>
              <a:cxn ang="0">
                <a:pos x="T2" y="T3"/>
              </a:cxn>
              <a:cxn ang="0">
                <a:pos x="T4" y="T5"/>
              </a:cxn>
              <a:cxn ang="0">
                <a:pos x="T6" y="T7"/>
              </a:cxn>
            </a:cxnLst>
            <a:rect l="0" t="0" r="r" b="b"/>
            <a:pathLst>
              <a:path w="814" h="598">
                <a:moveTo>
                  <a:pt x="0" y="597"/>
                </a:moveTo>
                <a:lnTo>
                  <a:pt x="89" y="0"/>
                </a:lnTo>
                <a:lnTo>
                  <a:pt x="724" y="0"/>
                </a:lnTo>
                <a:lnTo>
                  <a:pt x="813"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11" name="Freeform 191"/>
          <p:cNvSpPr>
            <a:spLocks noChangeArrowheads="1"/>
          </p:cNvSpPr>
          <p:nvPr/>
        </p:nvSpPr>
        <p:spPr bwMode="auto">
          <a:xfrm>
            <a:off x="22110577" y="7381038"/>
            <a:ext cx="542016" cy="219735"/>
          </a:xfrm>
          <a:custGeom>
            <a:avLst/>
            <a:gdLst>
              <a:gd name="T0" fmla="*/ 813 w 814"/>
              <a:gd name="T1" fmla="*/ 0 h 330"/>
              <a:gd name="T2" fmla="*/ 813 w 814"/>
              <a:gd name="T3" fmla="*/ 329 h 330"/>
              <a:gd name="T4" fmla="*/ 0 w 814"/>
              <a:gd name="T5" fmla="*/ 329 h 330"/>
              <a:gd name="T6" fmla="*/ 0 w 814"/>
              <a:gd name="T7" fmla="*/ 0 h 330"/>
              <a:gd name="T8" fmla="*/ 813 w 814"/>
              <a:gd name="T9" fmla="*/ 0 h 330"/>
            </a:gdLst>
            <a:ahLst/>
            <a:cxnLst>
              <a:cxn ang="0">
                <a:pos x="T0" y="T1"/>
              </a:cxn>
              <a:cxn ang="0">
                <a:pos x="T2" y="T3"/>
              </a:cxn>
              <a:cxn ang="0">
                <a:pos x="T4" y="T5"/>
              </a:cxn>
              <a:cxn ang="0">
                <a:pos x="T6" y="T7"/>
              </a:cxn>
              <a:cxn ang="0">
                <a:pos x="T8" y="T9"/>
              </a:cxn>
            </a:cxnLst>
            <a:rect l="0" t="0" r="r" b="b"/>
            <a:pathLst>
              <a:path w="814" h="330">
                <a:moveTo>
                  <a:pt x="813" y="0"/>
                </a:moveTo>
                <a:lnTo>
                  <a:pt x="813" y="329"/>
                </a:lnTo>
                <a:lnTo>
                  <a:pt x="0" y="329"/>
                </a:lnTo>
                <a:lnTo>
                  <a:pt x="0" y="0"/>
                </a:lnTo>
                <a:lnTo>
                  <a:pt x="813"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12" name="Freeform 192"/>
          <p:cNvSpPr>
            <a:spLocks noChangeArrowheads="1"/>
          </p:cNvSpPr>
          <p:nvPr/>
        </p:nvSpPr>
        <p:spPr bwMode="auto">
          <a:xfrm>
            <a:off x="22506102" y="7460142"/>
            <a:ext cx="64457" cy="58597"/>
          </a:xfrm>
          <a:custGeom>
            <a:avLst/>
            <a:gdLst>
              <a:gd name="T0" fmla="*/ 97 w 98"/>
              <a:gd name="T1" fmla="*/ 44 h 90"/>
              <a:gd name="T2" fmla="*/ 97 w 98"/>
              <a:gd name="T3" fmla="*/ 44 h 90"/>
              <a:gd name="T4" fmla="*/ 45 w 98"/>
              <a:gd name="T5" fmla="*/ 0 h 90"/>
              <a:gd name="T6" fmla="*/ 0 w 98"/>
              <a:gd name="T7" fmla="*/ 44 h 90"/>
              <a:gd name="T8" fmla="*/ 45 w 98"/>
              <a:gd name="T9" fmla="*/ 89 h 90"/>
              <a:gd name="T10" fmla="*/ 97 w 98"/>
              <a:gd name="T11" fmla="*/ 44 h 90"/>
            </a:gdLst>
            <a:ahLst/>
            <a:cxnLst>
              <a:cxn ang="0">
                <a:pos x="T0" y="T1"/>
              </a:cxn>
              <a:cxn ang="0">
                <a:pos x="T2" y="T3"/>
              </a:cxn>
              <a:cxn ang="0">
                <a:pos x="T4" y="T5"/>
              </a:cxn>
              <a:cxn ang="0">
                <a:pos x="T6" y="T7"/>
              </a:cxn>
              <a:cxn ang="0">
                <a:pos x="T8" y="T9"/>
              </a:cxn>
              <a:cxn ang="0">
                <a:pos x="T10" y="T11"/>
              </a:cxn>
            </a:cxnLst>
            <a:rect l="0" t="0" r="r" b="b"/>
            <a:pathLst>
              <a:path w="98" h="90">
                <a:moveTo>
                  <a:pt x="97" y="44"/>
                </a:moveTo>
                <a:lnTo>
                  <a:pt x="97" y="44"/>
                </a:lnTo>
                <a:cubicBezTo>
                  <a:pt x="97" y="22"/>
                  <a:pt x="75" y="0"/>
                  <a:pt x="45" y="0"/>
                </a:cubicBezTo>
                <a:cubicBezTo>
                  <a:pt x="22" y="0"/>
                  <a:pt x="0" y="22"/>
                  <a:pt x="0" y="44"/>
                </a:cubicBezTo>
                <a:cubicBezTo>
                  <a:pt x="0" y="67"/>
                  <a:pt x="22" y="89"/>
                  <a:pt x="45" y="89"/>
                </a:cubicBezTo>
                <a:cubicBezTo>
                  <a:pt x="75" y="89"/>
                  <a:pt x="97" y="67"/>
                  <a:pt x="97" y="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13" name="Freeform 193"/>
          <p:cNvSpPr>
            <a:spLocks noChangeArrowheads="1"/>
          </p:cNvSpPr>
          <p:nvPr/>
        </p:nvSpPr>
        <p:spPr bwMode="auto">
          <a:xfrm>
            <a:off x="22298087" y="7093915"/>
            <a:ext cx="158210" cy="79104"/>
          </a:xfrm>
          <a:custGeom>
            <a:avLst/>
            <a:gdLst>
              <a:gd name="T0" fmla="*/ 0 w 239"/>
              <a:gd name="T1" fmla="*/ 120 h 121"/>
              <a:gd name="T2" fmla="*/ 119 w 239"/>
              <a:gd name="T3" fmla="*/ 0 h 121"/>
              <a:gd name="T4" fmla="*/ 238 w 239"/>
              <a:gd name="T5" fmla="*/ 120 h 121"/>
            </a:gdLst>
            <a:ahLst/>
            <a:cxnLst>
              <a:cxn ang="0">
                <a:pos x="T0" y="T1"/>
              </a:cxn>
              <a:cxn ang="0">
                <a:pos x="T2" y="T3"/>
              </a:cxn>
              <a:cxn ang="0">
                <a:pos x="T4" y="T5"/>
              </a:cxn>
            </a:cxnLst>
            <a:rect l="0" t="0" r="r" b="b"/>
            <a:pathLst>
              <a:path w="239" h="121">
                <a:moveTo>
                  <a:pt x="0" y="120"/>
                </a:moveTo>
                <a:lnTo>
                  <a:pt x="119" y="0"/>
                </a:lnTo>
                <a:lnTo>
                  <a:pt x="238" y="12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14" name="Line 194"/>
          <p:cNvSpPr>
            <a:spLocks noChangeShapeType="1"/>
          </p:cNvSpPr>
          <p:nvPr/>
        </p:nvSpPr>
        <p:spPr bwMode="auto">
          <a:xfrm>
            <a:off x="22377189" y="7093915"/>
            <a:ext cx="2931" cy="19922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nvGrpSpPr>
          <p:cNvPr id="18" name="Group 17"/>
          <p:cNvGrpSpPr/>
          <p:nvPr/>
        </p:nvGrpSpPr>
        <p:grpSpPr>
          <a:xfrm>
            <a:off x="14478394" y="1875904"/>
            <a:ext cx="480490" cy="618195"/>
            <a:chOff x="14478394" y="1875904"/>
            <a:chExt cx="480490" cy="618195"/>
          </a:xfrm>
        </p:grpSpPr>
        <p:sp>
          <p:nvSpPr>
            <p:cNvPr id="5730" name="Freeform 610"/>
            <p:cNvSpPr>
              <a:spLocks noChangeArrowheads="1"/>
            </p:cNvSpPr>
            <p:nvPr/>
          </p:nvSpPr>
          <p:spPr bwMode="auto">
            <a:xfrm>
              <a:off x="14478394" y="2195258"/>
              <a:ext cx="480490" cy="298841"/>
            </a:xfrm>
            <a:custGeom>
              <a:avLst/>
              <a:gdLst>
                <a:gd name="T0" fmla="*/ 724 w 725"/>
                <a:gd name="T1" fmla="*/ 0 h 449"/>
                <a:gd name="T2" fmla="*/ 0 w 725"/>
                <a:gd name="T3" fmla="*/ 0 h 449"/>
                <a:gd name="T4" fmla="*/ 0 w 725"/>
                <a:gd name="T5" fmla="*/ 448 h 449"/>
                <a:gd name="T6" fmla="*/ 724 w 725"/>
                <a:gd name="T7" fmla="*/ 448 h 449"/>
                <a:gd name="T8" fmla="*/ 724 w 725"/>
                <a:gd name="T9" fmla="*/ 0 h 449"/>
              </a:gdLst>
              <a:ahLst/>
              <a:cxnLst>
                <a:cxn ang="0">
                  <a:pos x="T0" y="T1"/>
                </a:cxn>
                <a:cxn ang="0">
                  <a:pos x="T2" y="T3"/>
                </a:cxn>
                <a:cxn ang="0">
                  <a:pos x="T4" y="T5"/>
                </a:cxn>
                <a:cxn ang="0">
                  <a:pos x="T6" y="T7"/>
                </a:cxn>
                <a:cxn ang="0">
                  <a:pos x="T8" y="T9"/>
                </a:cxn>
              </a:cxnLst>
              <a:rect l="0" t="0" r="r" b="b"/>
              <a:pathLst>
                <a:path w="725" h="449">
                  <a:moveTo>
                    <a:pt x="724" y="0"/>
                  </a:moveTo>
                  <a:lnTo>
                    <a:pt x="0" y="0"/>
                  </a:lnTo>
                  <a:lnTo>
                    <a:pt x="0" y="448"/>
                  </a:lnTo>
                  <a:lnTo>
                    <a:pt x="724" y="448"/>
                  </a:lnTo>
                  <a:lnTo>
                    <a:pt x="72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31" name="Freeform 611"/>
            <p:cNvSpPr>
              <a:spLocks noChangeArrowheads="1"/>
            </p:cNvSpPr>
            <p:nvPr/>
          </p:nvSpPr>
          <p:spPr bwMode="auto">
            <a:xfrm>
              <a:off x="14557502" y="1875904"/>
              <a:ext cx="319350" cy="316421"/>
            </a:xfrm>
            <a:custGeom>
              <a:avLst/>
              <a:gdLst>
                <a:gd name="T0" fmla="*/ 0 w 479"/>
                <a:gd name="T1" fmla="*/ 477 h 478"/>
                <a:gd name="T2" fmla="*/ 0 w 479"/>
                <a:gd name="T3" fmla="*/ 477 h 478"/>
                <a:gd name="T4" fmla="*/ 0 w 479"/>
                <a:gd name="T5" fmla="*/ 238 h 478"/>
                <a:gd name="T6" fmla="*/ 239 w 479"/>
                <a:gd name="T7" fmla="*/ 0 h 478"/>
                <a:gd name="T8" fmla="*/ 478 w 479"/>
                <a:gd name="T9" fmla="*/ 238 h 478"/>
                <a:gd name="T10" fmla="*/ 478 w 479"/>
                <a:gd name="T11" fmla="*/ 477 h 478"/>
              </a:gdLst>
              <a:ahLst/>
              <a:cxnLst>
                <a:cxn ang="0">
                  <a:pos x="T0" y="T1"/>
                </a:cxn>
                <a:cxn ang="0">
                  <a:pos x="T2" y="T3"/>
                </a:cxn>
                <a:cxn ang="0">
                  <a:pos x="T4" y="T5"/>
                </a:cxn>
                <a:cxn ang="0">
                  <a:pos x="T6" y="T7"/>
                </a:cxn>
                <a:cxn ang="0">
                  <a:pos x="T8" y="T9"/>
                </a:cxn>
                <a:cxn ang="0">
                  <a:pos x="T10" y="T11"/>
                </a:cxn>
              </a:cxnLst>
              <a:rect l="0" t="0" r="r" b="b"/>
              <a:pathLst>
                <a:path w="479" h="478">
                  <a:moveTo>
                    <a:pt x="0" y="477"/>
                  </a:moveTo>
                  <a:lnTo>
                    <a:pt x="0" y="477"/>
                  </a:lnTo>
                  <a:cubicBezTo>
                    <a:pt x="0" y="238"/>
                    <a:pt x="0" y="238"/>
                    <a:pt x="0" y="238"/>
                  </a:cubicBezTo>
                  <a:cubicBezTo>
                    <a:pt x="0" y="104"/>
                    <a:pt x="105" y="0"/>
                    <a:pt x="239" y="0"/>
                  </a:cubicBezTo>
                  <a:cubicBezTo>
                    <a:pt x="374" y="0"/>
                    <a:pt x="478" y="104"/>
                    <a:pt x="478" y="238"/>
                  </a:cubicBezTo>
                  <a:cubicBezTo>
                    <a:pt x="478" y="477"/>
                    <a:pt x="478" y="477"/>
                    <a:pt x="478" y="477"/>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32" name="Freeform 612"/>
            <p:cNvSpPr>
              <a:spLocks noChangeArrowheads="1"/>
            </p:cNvSpPr>
            <p:nvPr/>
          </p:nvSpPr>
          <p:spPr bwMode="auto">
            <a:xfrm>
              <a:off x="14674693" y="2294871"/>
              <a:ext cx="79104" cy="79104"/>
            </a:xfrm>
            <a:custGeom>
              <a:avLst/>
              <a:gdLst>
                <a:gd name="T0" fmla="*/ 120 w 121"/>
                <a:gd name="T1" fmla="*/ 59 h 120"/>
                <a:gd name="T2" fmla="*/ 120 w 121"/>
                <a:gd name="T3" fmla="*/ 59 h 120"/>
                <a:gd name="T4" fmla="*/ 60 w 121"/>
                <a:gd name="T5" fmla="*/ 119 h 120"/>
                <a:gd name="T6" fmla="*/ 0 w 121"/>
                <a:gd name="T7" fmla="*/ 59 h 120"/>
                <a:gd name="T8" fmla="*/ 60 w 121"/>
                <a:gd name="T9" fmla="*/ 0 h 120"/>
                <a:gd name="T10" fmla="*/ 120 w 121"/>
                <a:gd name="T11" fmla="*/ 59 h 120"/>
              </a:gdLst>
              <a:ahLst/>
              <a:cxnLst>
                <a:cxn ang="0">
                  <a:pos x="T0" y="T1"/>
                </a:cxn>
                <a:cxn ang="0">
                  <a:pos x="T2" y="T3"/>
                </a:cxn>
                <a:cxn ang="0">
                  <a:pos x="T4" y="T5"/>
                </a:cxn>
                <a:cxn ang="0">
                  <a:pos x="T6" y="T7"/>
                </a:cxn>
                <a:cxn ang="0">
                  <a:pos x="T8" y="T9"/>
                </a:cxn>
                <a:cxn ang="0">
                  <a:pos x="T10" y="T11"/>
                </a:cxn>
              </a:cxnLst>
              <a:rect l="0" t="0" r="r" b="b"/>
              <a:pathLst>
                <a:path w="121" h="120">
                  <a:moveTo>
                    <a:pt x="120" y="59"/>
                  </a:moveTo>
                  <a:lnTo>
                    <a:pt x="120" y="59"/>
                  </a:lnTo>
                  <a:cubicBezTo>
                    <a:pt x="120" y="97"/>
                    <a:pt x="97" y="119"/>
                    <a:pt x="60" y="119"/>
                  </a:cubicBezTo>
                  <a:cubicBezTo>
                    <a:pt x="30" y="119"/>
                    <a:pt x="0" y="97"/>
                    <a:pt x="0" y="59"/>
                  </a:cubicBezTo>
                  <a:cubicBezTo>
                    <a:pt x="0" y="30"/>
                    <a:pt x="30" y="0"/>
                    <a:pt x="60" y="0"/>
                  </a:cubicBezTo>
                  <a:cubicBezTo>
                    <a:pt x="97" y="0"/>
                    <a:pt x="120" y="30"/>
                    <a:pt x="120" y="5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33" name="Line 613"/>
            <p:cNvSpPr>
              <a:spLocks noChangeShapeType="1"/>
            </p:cNvSpPr>
            <p:nvPr/>
          </p:nvSpPr>
          <p:spPr bwMode="auto">
            <a:xfrm>
              <a:off x="14715711" y="2373975"/>
              <a:ext cx="2929" cy="4101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19" name="Group 18"/>
          <p:cNvGrpSpPr/>
          <p:nvPr/>
        </p:nvGrpSpPr>
        <p:grpSpPr>
          <a:xfrm>
            <a:off x="15752867" y="1875904"/>
            <a:ext cx="480490" cy="618195"/>
            <a:chOff x="15752867" y="1875904"/>
            <a:chExt cx="480490" cy="618195"/>
          </a:xfrm>
        </p:grpSpPr>
        <p:sp>
          <p:nvSpPr>
            <p:cNvPr id="5734" name="Freeform 614"/>
            <p:cNvSpPr>
              <a:spLocks noChangeArrowheads="1"/>
            </p:cNvSpPr>
            <p:nvPr/>
          </p:nvSpPr>
          <p:spPr bwMode="auto">
            <a:xfrm>
              <a:off x="15752867" y="2195258"/>
              <a:ext cx="480490" cy="298841"/>
            </a:xfrm>
            <a:custGeom>
              <a:avLst/>
              <a:gdLst>
                <a:gd name="T0" fmla="*/ 724 w 725"/>
                <a:gd name="T1" fmla="*/ 0 h 449"/>
                <a:gd name="T2" fmla="*/ 0 w 725"/>
                <a:gd name="T3" fmla="*/ 0 h 449"/>
                <a:gd name="T4" fmla="*/ 0 w 725"/>
                <a:gd name="T5" fmla="*/ 448 h 449"/>
                <a:gd name="T6" fmla="*/ 724 w 725"/>
                <a:gd name="T7" fmla="*/ 448 h 449"/>
                <a:gd name="T8" fmla="*/ 724 w 725"/>
                <a:gd name="T9" fmla="*/ 0 h 449"/>
              </a:gdLst>
              <a:ahLst/>
              <a:cxnLst>
                <a:cxn ang="0">
                  <a:pos x="T0" y="T1"/>
                </a:cxn>
                <a:cxn ang="0">
                  <a:pos x="T2" y="T3"/>
                </a:cxn>
                <a:cxn ang="0">
                  <a:pos x="T4" y="T5"/>
                </a:cxn>
                <a:cxn ang="0">
                  <a:pos x="T6" y="T7"/>
                </a:cxn>
                <a:cxn ang="0">
                  <a:pos x="T8" y="T9"/>
                </a:cxn>
              </a:cxnLst>
              <a:rect l="0" t="0" r="r" b="b"/>
              <a:pathLst>
                <a:path w="725" h="449">
                  <a:moveTo>
                    <a:pt x="724" y="0"/>
                  </a:moveTo>
                  <a:lnTo>
                    <a:pt x="0" y="0"/>
                  </a:lnTo>
                  <a:lnTo>
                    <a:pt x="0" y="448"/>
                  </a:lnTo>
                  <a:lnTo>
                    <a:pt x="724" y="448"/>
                  </a:lnTo>
                  <a:lnTo>
                    <a:pt x="72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35" name="Freeform 615"/>
            <p:cNvSpPr>
              <a:spLocks noChangeArrowheads="1"/>
            </p:cNvSpPr>
            <p:nvPr/>
          </p:nvSpPr>
          <p:spPr bwMode="auto">
            <a:xfrm>
              <a:off x="15837830" y="1875904"/>
              <a:ext cx="319352" cy="316421"/>
            </a:xfrm>
            <a:custGeom>
              <a:avLst/>
              <a:gdLst>
                <a:gd name="T0" fmla="*/ 0 w 479"/>
                <a:gd name="T1" fmla="*/ 477 h 478"/>
                <a:gd name="T2" fmla="*/ 0 w 479"/>
                <a:gd name="T3" fmla="*/ 477 h 478"/>
                <a:gd name="T4" fmla="*/ 0 w 479"/>
                <a:gd name="T5" fmla="*/ 238 h 478"/>
                <a:gd name="T6" fmla="*/ 239 w 479"/>
                <a:gd name="T7" fmla="*/ 0 h 478"/>
                <a:gd name="T8" fmla="*/ 478 w 479"/>
                <a:gd name="T9" fmla="*/ 238 h 478"/>
                <a:gd name="T10" fmla="*/ 478 w 479"/>
                <a:gd name="T11" fmla="*/ 283 h 478"/>
              </a:gdLst>
              <a:ahLst/>
              <a:cxnLst>
                <a:cxn ang="0">
                  <a:pos x="T0" y="T1"/>
                </a:cxn>
                <a:cxn ang="0">
                  <a:pos x="T2" y="T3"/>
                </a:cxn>
                <a:cxn ang="0">
                  <a:pos x="T4" y="T5"/>
                </a:cxn>
                <a:cxn ang="0">
                  <a:pos x="T6" y="T7"/>
                </a:cxn>
                <a:cxn ang="0">
                  <a:pos x="T8" y="T9"/>
                </a:cxn>
                <a:cxn ang="0">
                  <a:pos x="T10" y="T11"/>
                </a:cxn>
              </a:cxnLst>
              <a:rect l="0" t="0" r="r" b="b"/>
              <a:pathLst>
                <a:path w="479" h="478">
                  <a:moveTo>
                    <a:pt x="0" y="477"/>
                  </a:moveTo>
                  <a:lnTo>
                    <a:pt x="0" y="477"/>
                  </a:lnTo>
                  <a:cubicBezTo>
                    <a:pt x="0" y="238"/>
                    <a:pt x="0" y="238"/>
                    <a:pt x="0" y="238"/>
                  </a:cubicBezTo>
                  <a:cubicBezTo>
                    <a:pt x="0" y="104"/>
                    <a:pt x="105" y="0"/>
                    <a:pt x="239" y="0"/>
                  </a:cubicBezTo>
                  <a:cubicBezTo>
                    <a:pt x="373" y="0"/>
                    <a:pt x="478" y="104"/>
                    <a:pt x="478" y="238"/>
                  </a:cubicBezTo>
                  <a:cubicBezTo>
                    <a:pt x="478" y="283"/>
                    <a:pt x="478" y="283"/>
                    <a:pt x="478" y="283"/>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36" name="Freeform 616"/>
            <p:cNvSpPr>
              <a:spLocks noChangeArrowheads="1"/>
            </p:cNvSpPr>
            <p:nvPr/>
          </p:nvSpPr>
          <p:spPr bwMode="auto">
            <a:xfrm>
              <a:off x="15955024" y="2294871"/>
              <a:ext cx="79106" cy="79104"/>
            </a:xfrm>
            <a:custGeom>
              <a:avLst/>
              <a:gdLst>
                <a:gd name="T0" fmla="*/ 120 w 121"/>
                <a:gd name="T1" fmla="*/ 59 h 120"/>
                <a:gd name="T2" fmla="*/ 120 w 121"/>
                <a:gd name="T3" fmla="*/ 59 h 120"/>
                <a:gd name="T4" fmla="*/ 60 w 121"/>
                <a:gd name="T5" fmla="*/ 119 h 120"/>
                <a:gd name="T6" fmla="*/ 0 w 121"/>
                <a:gd name="T7" fmla="*/ 59 h 120"/>
                <a:gd name="T8" fmla="*/ 60 w 121"/>
                <a:gd name="T9" fmla="*/ 0 h 120"/>
                <a:gd name="T10" fmla="*/ 120 w 121"/>
                <a:gd name="T11" fmla="*/ 59 h 120"/>
              </a:gdLst>
              <a:ahLst/>
              <a:cxnLst>
                <a:cxn ang="0">
                  <a:pos x="T0" y="T1"/>
                </a:cxn>
                <a:cxn ang="0">
                  <a:pos x="T2" y="T3"/>
                </a:cxn>
                <a:cxn ang="0">
                  <a:pos x="T4" y="T5"/>
                </a:cxn>
                <a:cxn ang="0">
                  <a:pos x="T6" y="T7"/>
                </a:cxn>
                <a:cxn ang="0">
                  <a:pos x="T8" y="T9"/>
                </a:cxn>
                <a:cxn ang="0">
                  <a:pos x="T10" y="T11"/>
                </a:cxn>
              </a:cxnLst>
              <a:rect l="0" t="0" r="r" b="b"/>
              <a:pathLst>
                <a:path w="121" h="120">
                  <a:moveTo>
                    <a:pt x="120" y="59"/>
                  </a:moveTo>
                  <a:lnTo>
                    <a:pt x="120" y="59"/>
                  </a:lnTo>
                  <a:cubicBezTo>
                    <a:pt x="120" y="97"/>
                    <a:pt x="90" y="119"/>
                    <a:pt x="60" y="119"/>
                  </a:cubicBezTo>
                  <a:cubicBezTo>
                    <a:pt x="23" y="119"/>
                    <a:pt x="0" y="97"/>
                    <a:pt x="0" y="59"/>
                  </a:cubicBezTo>
                  <a:cubicBezTo>
                    <a:pt x="0" y="30"/>
                    <a:pt x="23" y="0"/>
                    <a:pt x="60" y="0"/>
                  </a:cubicBezTo>
                  <a:cubicBezTo>
                    <a:pt x="90" y="0"/>
                    <a:pt x="120" y="30"/>
                    <a:pt x="120" y="5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37" name="Line 617"/>
            <p:cNvSpPr>
              <a:spLocks noChangeShapeType="1"/>
            </p:cNvSpPr>
            <p:nvPr/>
          </p:nvSpPr>
          <p:spPr bwMode="auto">
            <a:xfrm>
              <a:off x="15996040" y="2373975"/>
              <a:ext cx="2931" cy="41018"/>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20" name="Group 19"/>
          <p:cNvGrpSpPr/>
          <p:nvPr/>
        </p:nvGrpSpPr>
        <p:grpSpPr>
          <a:xfrm>
            <a:off x="16954094" y="2066345"/>
            <a:ext cx="629908" cy="237315"/>
            <a:chOff x="16954094" y="2066345"/>
            <a:chExt cx="629908" cy="237315"/>
          </a:xfrm>
        </p:grpSpPr>
        <p:sp>
          <p:nvSpPr>
            <p:cNvPr id="5738" name="Freeform 618"/>
            <p:cNvSpPr>
              <a:spLocks noChangeArrowheads="1"/>
            </p:cNvSpPr>
            <p:nvPr/>
          </p:nvSpPr>
          <p:spPr bwMode="auto">
            <a:xfrm>
              <a:off x="17340829" y="2066345"/>
              <a:ext cx="243173" cy="237315"/>
            </a:xfrm>
            <a:custGeom>
              <a:avLst/>
              <a:gdLst>
                <a:gd name="T0" fmla="*/ 0 w 367"/>
                <a:gd name="T1" fmla="*/ 179 h 359"/>
                <a:gd name="T2" fmla="*/ 0 w 367"/>
                <a:gd name="T3" fmla="*/ 179 h 359"/>
                <a:gd name="T4" fmla="*/ 179 w 367"/>
                <a:gd name="T5" fmla="*/ 0 h 359"/>
                <a:gd name="T6" fmla="*/ 366 w 367"/>
                <a:gd name="T7" fmla="*/ 179 h 359"/>
                <a:gd name="T8" fmla="*/ 179 w 367"/>
                <a:gd name="T9" fmla="*/ 358 h 359"/>
                <a:gd name="T10" fmla="*/ 0 w 367"/>
                <a:gd name="T11" fmla="*/ 179 h 359"/>
              </a:gdLst>
              <a:ahLst/>
              <a:cxnLst>
                <a:cxn ang="0">
                  <a:pos x="T0" y="T1"/>
                </a:cxn>
                <a:cxn ang="0">
                  <a:pos x="T2" y="T3"/>
                </a:cxn>
                <a:cxn ang="0">
                  <a:pos x="T4" y="T5"/>
                </a:cxn>
                <a:cxn ang="0">
                  <a:pos x="T6" y="T7"/>
                </a:cxn>
                <a:cxn ang="0">
                  <a:pos x="T8" y="T9"/>
                </a:cxn>
                <a:cxn ang="0">
                  <a:pos x="T10" y="T11"/>
                </a:cxn>
              </a:cxnLst>
              <a:rect l="0" t="0" r="r" b="b"/>
              <a:pathLst>
                <a:path w="367" h="359">
                  <a:moveTo>
                    <a:pt x="0" y="179"/>
                  </a:moveTo>
                  <a:lnTo>
                    <a:pt x="0" y="179"/>
                  </a:lnTo>
                  <a:cubicBezTo>
                    <a:pt x="0" y="82"/>
                    <a:pt x="82" y="0"/>
                    <a:pt x="179" y="0"/>
                  </a:cubicBezTo>
                  <a:cubicBezTo>
                    <a:pt x="284" y="0"/>
                    <a:pt x="366" y="82"/>
                    <a:pt x="366" y="179"/>
                  </a:cubicBezTo>
                  <a:cubicBezTo>
                    <a:pt x="366" y="276"/>
                    <a:pt x="284" y="358"/>
                    <a:pt x="179" y="358"/>
                  </a:cubicBezTo>
                  <a:cubicBezTo>
                    <a:pt x="82" y="358"/>
                    <a:pt x="0" y="276"/>
                    <a:pt x="0"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39" name="Line 619"/>
            <p:cNvSpPr>
              <a:spLocks noChangeShapeType="1"/>
            </p:cNvSpPr>
            <p:nvPr/>
          </p:nvSpPr>
          <p:spPr bwMode="auto">
            <a:xfrm>
              <a:off x="16954094" y="2183538"/>
              <a:ext cx="377947"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40" name="Line 620"/>
            <p:cNvSpPr>
              <a:spLocks noChangeShapeType="1"/>
            </p:cNvSpPr>
            <p:nvPr/>
          </p:nvSpPr>
          <p:spPr bwMode="auto">
            <a:xfrm>
              <a:off x="17012690" y="2183538"/>
              <a:ext cx="2929" cy="99613"/>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41" name="Line 621"/>
            <p:cNvSpPr>
              <a:spLocks noChangeShapeType="1"/>
            </p:cNvSpPr>
            <p:nvPr/>
          </p:nvSpPr>
          <p:spPr bwMode="auto">
            <a:xfrm>
              <a:off x="17091794" y="2183536"/>
              <a:ext cx="2931" cy="5859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21" name="Group 20"/>
          <p:cNvGrpSpPr/>
          <p:nvPr/>
        </p:nvGrpSpPr>
        <p:grpSpPr>
          <a:xfrm>
            <a:off x="18237355" y="1872977"/>
            <a:ext cx="621122" cy="621122"/>
            <a:chOff x="18237355" y="1872977"/>
            <a:chExt cx="621122" cy="621122"/>
          </a:xfrm>
        </p:grpSpPr>
        <p:sp>
          <p:nvSpPr>
            <p:cNvPr id="5776" name="Freeform 656"/>
            <p:cNvSpPr>
              <a:spLocks noChangeArrowheads="1"/>
            </p:cNvSpPr>
            <p:nvPr/>
          </p:nvSpPr>
          <p:spPr bwMode="auto">
            <a:xfrm>
              <a:off x="18539125" y="1872977"/>
              <a:ext cx="319352" cy="322281"/>
            </a:xfrm>
            <a:custGeom>
              <a:avLst/>
              <a:gdLst>
                <a:gd name="T0" fmla="*/ 90 w 479"/>
                <a:gd name="T1" fmla="*/ 470 h 486"/>
                <a:gd name="T2" fmla="*/ 90 w 479"/>
                <a:gd name="T3" fmla="*/ 470 h 486"/>
                <a:gd name="T4" fmla="*/ 150 w 479"/>
                <a:gd name="T5" fmla="*/ 485 h 486"/>
                <a:gd name="T6" fmla="*/ 269 w 479"/>
                <a:gd name="T7" fmla="*/ 426 h 486"/>
                <a:gd name="T8" fmla="*/ 448 w 479"/>
                <a:gd name="T9" fmla="*/ 246 h 486"/>
                <a:gd name="T10" fmla="*/ 478 w 479"/>
                <a:gd name="T11" fmla="*/ 157 h 486"/>
                <a:gd name="T12" fmla="*/ 329 w 479"/>
                <a:gd name="T13" fmla="*/ 0 h 486"/>
                <a:gd name="T14" fmla="*/ 239 w 479"/>
                <a:gd name="T15" fmla="*/ 37 h 486"/>
                <a:gd name="T16" fmla="*/ 45 w 479"/>
                <a:gd name="T17" fmla="*/ 231 h 486"/>
                <a:gd name="T18" fmla="*/ 0 w 479"/>
                <a:gd name="T19" fmla="*/ 336 h 486"/>
                <a:gd name="T20" fmla="*/ 8 w 479"/>
                <a:gd name="T21" fmla="*/ 39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9" h="486">
                  <a:moveTo>
                    <a:pt x="90" y="470"/>
                  </a:moveTo>
                  <a:lnTo>
                    <a:pt x="90" y="470"/>
                  </a:lnTo>
                  <a:cubicBezTo>
                    <a:pt x="105" y="478"/>
                    <a:pt x="127" y="485"/>
                    <a:pt x="150" y="485"/>
                  </a:cubicBezTo>
                  <a:cubicBezTo>
                    <a:pt x="195" y="485"/>
                    <a:pt x="239" y="463"/>
                    <a:pt x="269" y="426"/>
                  </a:cubicBezTo>
                  <a:cubicBezTo>
                    <a:pt x="448" y="246"/>
                    <a:pt x="448" y="246"/>
                    <a:pt x="448" y="246"/>
                  </a:cubicBezTo>
                  <a:cubicBezTo>
                    <a:pt x="471" y="217"/>
                    <a:pt x="478" y="187"/>
                    <a:pt x="478" y="157"/>
                  </a:cubicBezTo>
                  <a:cubicBezTo>
                    <a:pt x="478" y="67"/>
                    <a:pt x="411" y="0"/>
                    <a:pt x="329" y="0"/>
                  </a:cubicBezTo>
                  <a:cubicBezTo>
                    <a:pt x="291" y="0"/>
                    <a:pt x="262" y="15"/>
                    <a:pt x="239" y="37"/>
                  </a:cubicBezTo>
                  <a:cubicBezTo>
                    <a:pt x="45" y="231"/>
                    <a:pt x="45" y="231"/>
                    <a:pt x="45" y="231"/>
                  </a:cubicBezTo>
                  <a:cubicBezTo>
                    <a:pt x="15" y="254"/>
                    <a:pt x="0" y="291"/>
                    <a:pt x="0" y="336"/>
                  </a:cubicBezTo>
                  <a:cubicBezTo>
                    <a:pt x="0" y="358"/>
                    <a:pt x="0" y="373"/>
                    <a:pt x="8" y="396"/>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77" name="Freeform 657"/>
            <p:cNvSpPr>
              <a:spLocks noChangeArrowheads="1"/>
            </p:cNvSpPr>
            <p:nvPr/>
          </p:nvSpPr>
          <p:spPr bwMode="auto">
            <a:xfrm>
              <a:off x="18600653" y="2183538"/>
              <a:ext cx="2929" cy="2929"/>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78" name="Freeform 658"/>
            <p:cNvSpPr>
              <a:spLocks noChangeArrowheads="1"/>
            </p:cNvSpPr>
            <p:nvPr/>
          </p:nvSpPr>
          <p:spPr bwMode="auto">
            <a:xfrm>
              <a:off x="18544985" y="2133730"/>
              <a:ext cx="5860" cy="5860"/>
            </a:xfrm>
            <a:custGeom>
              <a:avLst/>
              <a:gdLst>
                <a:gd name="T0" fmla="*/ 0 w 8"/>
                <a:gd name="T1" fmla="*/ 0 h 8"/>
                <a:gd name="T2" fmla="*/ 0 w 8"/>
                <a:gd name="T3" fmla="*/ 0 h 8"/>
                <a:gd name="T4" fmla="*/ 7 w 8"/>
                <a:gd name="T5" fmla="*/ 7 h 8"/>
              </a:gdLst>
              <a:ahLst/>
              <a:cxnLst>
                <a:cxn ang="0">
                  <a:pos x="T0" y="T1"/>
                </a:cxn>
                <a:cxn ang="0">
                  <a:pos x="T2" y="T3"/>
                </a:cxn>
                <a:cxn ang="0">
                  <a:pos x="T4" y="T5"/>
                </a:cxn>
              </a:cxnLst>
              <a:rect l="0" t="0" r="r" b="b"/>
              <a:pathLst>
                <a:path w="8" h="8">
                  <a:moveTo>
                    <a:pt x="0" y="0"/>
                  </a:moveTo>
                  <a:lnTo>
                    <a:pt x="0" y="0"/>
                  </a:lnTo>
                  <a:cubicBezTo>
                    <a:pt x="7" y="0"/>
                    <a:pt x="7" y="0"/>
                    <a:pt x="7" y="7"/>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79" name="Freeform 659"/>
            <p:cNvSpPr>
              <a:spLocks noChangeArrowheads="1"/>
            </p:cNvSpPr>
            <p:nvPr/>
          </p:nvSpPr>
          <p:spPr bwMode="auto">
            <a:xfrm>
              <a:off x="18237355" y="2174747"/>
              <a:ext cx="322281" cy="319352"/>
            </a:xfrm>
            <a:custGeom>
              <a:avLst/>
              <a:gdLst>
                <a:gd name="T0" fmla="*/ 396 w 486"/>
                <a:gd name="T1" fmla="*/ 15 h 479"/>
                <a:gd name="T2" fmla="*/ 396 w 486"/>
                <a:gd name="T3" fmla="*/ 15 h 479"/>
                <a:gd name="T4" fmla="*/ 336 w 486"/>
                <a:gd name="T5" fmla="*/ 0 h 479"/>
                <a:gd name="T6" fmla="*/ 246 w 486"/>
                <a:gd name="T7" fmla="*/ 30 h 479"/>
                <a:gd name="T8" fmla="*/ 45 w 486"/>
                <a:gd name="T9" fmla="*/ 224 h 479"/>
                <a:gd name="T10" fmla="*/ 0 w 486"/>
                <a:gd name="T11" fmla="*/ 329 h 479"/>
                <a:gd name="T12" fmla="*/ 157 w 486"/>
                <a:gd name="T13" fmla="*/ 478 h 479"/>
                <a:gd name="T14" fmla="*/ 276 w 486"/>
                <a:gd name="T15" fmla="*/ 419 h 479"/>
                <a:gd name="T16" fmla="*/ 455 w 486"/>
                <a:gd name="T17" fmla="*/ 239 h 479"/>
                <a:gd name="T18" fmla="*/ 485 w 486"/>
                <a:gd name="T19" fmla="*/ 150 h 479"/>
                <a:gd name="T20" fmla="*/ 470 w 486"/>
                <a:gd name="T21" fmla="*/ 90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6" h="479">
                  <a:moveTo>
                    <a:pt x="396" y="15"/>
                  </a:moveTo>
                  <a:lnTo>
                    <a:pt x="396" y="15"/>
                  </a:lnTo>
                  <a:cubicBezTo>
                    <a:pt x="373" y="0"/>
                    <a:pt x="358" y="0"/>
                    <a:pt x="336" y="0"/>
                  </a:cubicBezTo>
                  <a:cubicBezTo>
                    <a:pt x="299" y="0"/>
                    <a:pt x="269" y="8"/>
                    <a:pt x="246" y="30"/>
                  </a:cubicBezTo>
                  <a:cubicBezTo>
                    <a:pt x="45" y="224"/>
                    <a:pt x="45" y="224"/>
                    <a:pt x="45" y="224"/>
                  </a:cubicBezTo>
                  <a:cubicBezTo>
                    <a:pt x="22" y="254"/>
                    <a:pt x="0" y="291"/>
                    <a:pt x="0" y="329"/>
                  </a:cubicBezTo>
                  <a:cubicBezTo>
                    <a:pt x="0" y="411"/>
                    <a:pt x="67" y="478"/>
                    <a:pt x="157" y="478"/>
                  </a:cubicBezTo>
                  <a:cubicBezTo>
                    <a:pt x="202" y="478"/>
                    <a:pt x="246" y="456"/>
                    <a:pt x="276" y="419"/>
                  </a:cubicBezTo>
                  <a:cubicBezTo>
                    <a:pt x="455" y="239"/>
                    <a:pt x="455" y="239"/>
                    <a:pt x="455" y="239"/>
                  </a:cubicBezTo>
                  <a:cubicBezTo>
                    <a:pt x="470" y="217"/>
                    <a:pt x="485" y="187"/>
                    <a:pt x="485" y="150"/>
                  </a:cubicBezTo>
                  <a:cubicBezTo>
                    <a:pt x="485" y="127"/>
                    <a:pt x="478" y="105"/>
                    <a:pt x="470"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80" name="Line 660"/>
            <p:cNvSpPr>
              <a:spLocks noChangeShapeType="1"/>
            </p:cNvSpPr>
            <p:nvPr/>
          </p:nvSpPr>
          <p:spPr bwMode="auto">
            <a:xfrm flipV="1">
              <a:off x="18460021" y="2092712"/>
              <a:ext cx="178719" cy="18457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22" name="Group 21"/>
          <p:cNvGrpSpPr/>
          <p:nvPr/>
        </p:nvGrpSpPr>
        <p:grpSpPr>
          <a:xfrm>
            <a:off x="19517686" y="1875906"/>
            <a:ext cx="618191" cy="618193"/>
            <a:chOff x="19517686" y="1875906"/>
            <a:chExt cx="618191" cy="618193"/>
          </a:xfrm>
        </p:grpSpPr>
        <p:sp>
          <p:nvSpPr>
            <p:cNvPr id="5781" name="Freeform 661"/>
            <p:cNvSpPr>
              <a:spLocks noChangeArrowheads="1"/>
            </p:cNvSpPr>
            <p:nvPr/>
          </p:nvSpPr>
          <p:spPr bwMode="auto">
            <a:xfrm>
              <a:off x="19655387" y="1875906"/>
              <a:ext cx="480490" cy="477561"/>
            </a:xfrm>
            <a:custGeom>
              <a:avLst/>
              <a:gdLst>
                <a:gd name="T0" fmla="*/ 0 w 725"/>
                <a:gd name="T1" fmla="*/ 358 h 717"/>
                <a:gd name="T2" fmla="*/ 0 w 725"/>
                <a:gd name="T3" fmla="*/ 358 h 717"/>
                <a:gd name="T4" fmla="*/ 358 w 725"/>
                <a:gd name="T5" fmla="*/ 0 h 717"/>
                <a:gd name="T6" fmla="*/ 724 w 725"/>
                <a:gd name="T7" fmla="*/ 358 h 717"/>
                <a:gd name="T8" fmla="*/ 358 w 725"/>
                <a:gd name="T9" fmla="*/ 716 h 717"/>
                <a:gd name="T10" fmla="*/ 0 w 725"/>
                <a:gd name="T11" fmla="*/ 358 h 717"/>
              </a:gdLst>
              <a:ahLst/>
              <a:cxnLst>
                <a:cxn ang="0">
                  <a:pos x="T0" y="T1"/>
                </a:cxn>
                <a:cxn ang="0">
                  <a:pos x="T2" y="T3"/>
                </a:cxn>
                <a:cxn ang="0">
                  <a:pos x="T4" y="T5"/>
                </a:cxn>
                <a:cxn ang="0">
                  <a:pos x="T6" y="T7"/>
                </a:cxn>
                <a:cxn ang="0">
                  <a:pos x="T8" y="T9"/>
                </a:cxn>
                <a:cxn ang="0">
                  <a:pos x="T10" y="T11"/>
                </a:cxn>
              </a:cxnLst>
              <a:rect l="0" t="0" r="r" b="b"/>
              <a:pathLst>
                <a:path w="725" h="717">
                  <a:moveTo>
                    <a:pt x="0" y="358"/>
                  </a:moveTo>
                  <a:lnTo>
                    <a:pt x="0" y="358"/>
                  </a:lnTo>
                  <a:cubicBezTo>
                    <a:pt x="0" y="156"/>
                    <a:pt x="164" y="0"/>
                    <a:pt x="358" y="0"/>
                  </a:cubicBezTo>
                  <a:cubicBezTo>
                    <a:pt x="560" y="0"/>
                    <a:pt x="724" y="156"/>
                    <a:pt x="724" y="358"/>
                  </a:cubicBezTo>
                  <a:cubicBezTo>
                    <a:pt x="724" y="552"/>
                    <a:pt x="560" y="716"/>
                    <a:pt x="358" y="716"/>
                  </a:cubicBezTo>
                  <a:cubicBezTo>
                    <a:pt x="164" y="716"/>
                    <a:pt x="0" y="552"/>
                    <a:pt x="0" y="35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82" name="Line 662"/>
            <p:cNvSpPr>
              <a:spLocks noChangeShapeType="1"/>
            </p:cNvSpPr>
            <p:nvPr/>
          </p:nvSpPr>
          <p:spPr bwMode="auto">
            <a:xfrm flipV="1">
              <a:off x="19517686" y="2280220"/>
              <a:ext cx="208019" cy="21387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83" name="Line 663"/>
            <p:cNvSpPr>
              <a:spLocks noChangeShapeType="1"/>
            </p:cNvSpPr>
            <p:nvPr/>
          </p:nvSpPr>
          <p:spPr bwMode="auto">
            <a:xfrm>
              <a:off x="19517686" y="2324169"/>
              <a:ext cx="169930" cy="16993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23" name="Group 22"/>
          <p:cNvGrpSpPr/>
          <p:nvPr/>
        </p:nvGrpSpPr>
        <p:grpSpPr>
          <a:xfrm>
            <a:off x="20789226" y="1875904"/>
            <a:ext cx="624053" cy="618194"/>
            <a:chOff x="20789226" y="1875904"/>
            <a:chExt cx="624053" cy="618194"/>
          </a:xfrm>
        </p:grpSpPr>
        <p:sp>
          <p:nvSpPr>
            <p:cNvPr id="5784" name="Freeform 664"/>
            <p:cNvSpPr>
              <a:spLocks noChangeArrowheads="1"/>
            </p:cNvSpPr>
            <p:nvPr/>
          </p:nvSpPr>
          <p:spPr bwMode="auto">
            <a:xfrm>
              <a:off x="20789226" y="2016537"/>
              <a:ext cx="480490" cy="477561"/>
            </a:xfrm>
            <a:custGeom>
              <a:avLst/>
              <a:gdLst>
                <a:gd name="T0" fmla="*/ 724 w 725"/>
                <a:gd name="T1" fmla="*/ 358 h 717"/>
                <a:gd name="T2" fmla="*/ 724 w 725"/>
                <a:gd name="T3" fmla="*/ 358 h 717"/>
                <a:gd name="T4" fmla="*/ 366 w 725"/>
                <a:gd name="T5" fmla="*/ 716 h 717"/>
                <a:gd name="T6" fmla="*/ 0 w 725"/>
                <a:gd name="T7" fmla="*/ 358 h 717"/>
                <a:gd name="T8" fmla="*/ 366 w 725"/>
                <a:gd name="T9" fmla="*/ 0 h 717"/>
                <a:gd name="T10" fmla="*/ 724 w 725"/>
                <a:gd name="T11" fmla="*/ 358 h 717"/>
              </a:gdLst>
              <a:ahLst/>
              <a:cxnLst>
                <a:cxn ang="0">
                  <a:pos x="T0" y="T1"/>
                </a:cxn>
                <a:cxn ang="0">
                  <a:pos x="T2" y="T3"/>
                </a:cxn>
                <a:cxn ang="0">
                  <a:pos x="T4" y="T5"/>
                </a:cxn>
                <a:cxn ang="0">
                  <a:pos x="T6" y="T7"/>
                </a:cxn>
                <a:cxn ang="0">
                  <a:pos x="T8" y="T9"/>
                </a:cxn>
                <a:cxn ang="0">
                  <a:pos x="T10" y="T11"/>
                </a:cxn>
              </a:cxnLst>
              <a:rect l="0" t="0" r="r" b="b"/>
              <a:pathLst>
                <a:path w="725" h="717">
                  <a:moveTo>
                    <a:pt x="724" y="358"/>
                  </a:moveTo>
                  <a:lnTo>
                    <a:pt x="724" y="358"/>
                  </a:lnTo>
                  <a:cubicBezTo>
                    <a:pt x="724" y="559"/>
                    <a:pt x="560" y="716"/>
                    <a:pt x="366" y="716"/>
                  </a:cubicBezTo>
                  <a:cubicBezTo>
                    <a:pt x="164" y="716"/>
                    <a:pt x="0" y="559"/>
                    <a:pt x="0" y="358"/>
                  </a:cubicBezTo>
                  <a:cubicBezTo>
                    <a:pt x="0" y="156"/>
                    <a:pt x="164" y="0"/>
                    <a:pt x="366" y="0"/>
                  </a:cubicBezTo>
                  <a:cubicBezTo>
                    <a:pt x="560" y="0"/>
                    <a:pt x="724" y="156"/>
                    <a:pt x="724" y="35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85" name="Line 665"/>
            <p:cNvSpPr>
              <a:spLocks noChangeShapeType="1"/>
            </p:cNvSpPr>
            <p:nvPr/>
          </p:nvSpPr>
          <p:spPr bwMode="auto">
            <a:xfrm flipH="1">
              <a:off x="21199402" y="1875906"/>
              <a:ext cx="213877" cy="20801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86" name="Freeform 666"/>
            <p:cNvSpPr>
              <a:spLocks noChangeArrowheads="1"/>
            </p:cNvSpPr>
            <p:nvPr/>
          </p:nvSpPr>
          <p:spPr bwMode="auto">
            <a:xfrm>
              <a:off x="21231631" y="1875904"/>
              <a:ext cx="178719" cy="178721"/>
            </a:xfrm>
            <a:custGeom>
              <a:avLst/>
              <a:gdLst>
                <a:gd name="T0" fmla="*/ 0 w 269"/>
                <a:gd name="T1" fmla="*/ 0 h 269"/>
                <a:gd name="T2" fmla="*/ 268 w 269"/>
                <a:gd name="T3" fmla="*/ 0 h 269"/>
                <a:gd name="T4" fmla="*/ 268 w 269"/>
                <a:gd name="T5" fmla="*/ 268 h 269"/>
              </a:gdLst>
              <a:ahLst/>
              <a:cxnLst>
                <a:cxn ang="0">
                  <a:pos x="T0" y="T1"/>
                </a:cxn>
                <a:cxn ang="0">
                  <a:pos x="T2" y="T3"/>
                </a:cxn>
                <a:cxn ang="0">
                  <a:pos x="T4" y="T5"/>
                </a:cxn>
              </a:cxnLst>
              <a:rect l="0" t="0" r="r" b="b"/>
              <a:pathLst>
                <a:path w="269" h="269">
                  <a:moveTo>
                    <a:pt x="0" y="0"/>
                  </a:moveTo>
                  <a:lnTo>
                    <a:pt x="268" y="0"/>
                  </a:lnTo>
                  <a:lnTo>
                    <a:pt x="268" y="268"/>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24" name="Group 23"/>
          <p:cNvGrpSpPr/>
          <p:nvPr/>
        </p:nvGrpSpPr>
        <p:grpSpPr>
          <a:xfrm>
            <a:off x="22069559" y="1875904"/>
            <a:ext cx="621123" cy="615264"/>
            <a:chOff x="22069559" y="1875904"/>
            <a:chExt cx="621123" cy="615264"/>
          </a:xfrm>
        </p:grpSpPr>
        <p:sp>
          <p:nvSpPr>
            <p:cNvPr id="5787" name="Freeform 667"/>
            <p:cNvSpPr>
              <a:spLocks noChangeArrowheads="1"/>
            </p:cNvSpPr>
            <p:nvPr/>
          </p:nvSpPr>
          <p:spPr bwMode="auto">
            <a:xfrm>
              <a:off x="22447507" y="1875904"/>
              <a:ext cx="243175" cy="237317"/>
            </a:xfrm>
            <a:custGeom>
              <a:avLst/>
              <a:gdLst>
                <a:gd name="T0" fmla="*/ 0 w 367"/>
                <a:gd name="T1" fmla="*/ 179 h 359"/>
                <a:gd name="T2" fmla="*/ 0 w 367"/>
                <a:gd name="T3" fmla="*/ 179 h 359"/>
                <a:gd name="T4" fmla="*/ 187 w 367"/>
                <a:gd name="T5" fmla="*/ 358 h 359"/>
                <a:gd name="T6" fmla="*/ 366 w 367"/>
                <a:gd name="T7" fmla="*/ 179 h 359"/>
                <a:gd name="T8" fmla="*/ 187 w 367"/>
                <a:gd name="T9" fmla="*/ 0 h 359"/>
                <a:gd name="T10" fmla="*/ 0 w 367"/>
                <a:gd name="T11" fmla="*/ 179 h 359"/>
              </a:gdLst>
              <a:ahLst/>
              <a:cxnLst>
                <a:cxn ang="0">
                  <a:pos x="T0" y="T1"/>
                </a:cxn>
                <a:cxn ang="0">
                  <a:pos x="T2" y="T3"/>
                </a:cxn>
                <a:cxn ang="0">
                  <a:pos x="T4" y="T5"/>
                </a:cxn>
                <a:cxn ang="0">
                  <a:pos x="T6" y="T7"/>
                </a:cxn>
                <a:cxn ang="0">
                  <a:pos x="T8" y="T9"/>
                </a:cxn>
                <a:cxn ang="0">
                  <a:pos x="T10" y="T11"/>
                </a:cxn>
              </a:cxnLst>
              <a:rect l="0" t="0" r="r" b="b"/>
              <a:pathLst>
                <a:path w="367" h="359">
                  <a:moveTo>
                    <a:pt x="0" y="179"/>
                  </a:moveTo>
                  <a:lnTo>
                    <a:pt x="0" y="179"/>
                  </a:lnTo>
                  <a:cubicBezTo>
                    <a:pt x="0" y="276"/>
                    <a:pt x="83" y="358"/>
                    <a:pt x="187" y="358"/>
                  </a:cubicBezTo>
                  <a:cubicBezTo>
                    <a:pt x="284" y="358"/>
                    <a:pt x="366" y="276"/>
                    <a:pt x="366" y="179"/>
                  </a:cubicBezTo>
                  <a:cubicBezTo>
                    <a:pt x="366" y="74"/>
                    <a:pt x="284" y="0"/>
                    <a:pt x="187" y="0"/>
                  </a:cubicBezTo>
                  <a:cubicBezTo>
                    <a:pt x="83" y="0"/>
                    <a:pt x="0" y="74"/>
                    <a:pt x="0"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88" name="Freeform 668"/>
            <p:cNvSpPr>
              <a:spLocks noChangeArrowheads="1"/>
            </p:cNvSpPr>
            <p:nvPr/>
          </p:nvSpPr>
          <p:spPr bwMode="auto">
            <a:xfrm>
              <a:off x="22069559" y="2183536"/>
              <a:ext cx="199228" cy="199228"/>
            </a:xfrm>
            <a:custGeom>
              <a:avLst/>
              <a:gdLst>
                <a:gd name="T0" fmla="*/ 299 w 300"/>
                <a:gd name="T1" fmla="*/ 150 h 300"/>
                <a:gd name="T2" fmla="*/ 299 w 300"/>
                <a:gd name="T3" fmla="*/ 150 h 300"/>
                <a:gd name="T4" fmla="*/ 149 w 300"/>
                <a:gd name="T5" fmla="*/ 299 h 300"/>
                <a:gd name="T6" fmla="*/ 0 w 300"/>
                <a:gd name="T7" fmla="*/ 150 h 300"/>
                <a:gd name="T8" fmla="*/ 149 w 300"/>
                <a:gd name="T9" fmla="*/ 0 h 300"/>
                <a:gd name="T10" fmla="*/ 299 w 300"/>
                <a:gd name="T11" fmla="*/ 150 h 300"/>
              </a:gdLst>
              <a:ahLst/>
              <a:cxnLst>
                <a:cxn ang="0">
                  <a:pos x="T0" y="T1"/>
                </a:cxn>
                <a:cxn ang="0">
                  <a:pos x="T2" y="T3"/>
                </a:cxn>
                <a:cxn ang="0">
                  <a:pos x="T4" y="T5"/>
                </a:cxn>
                <a:cxn ang="0">
                  <a:pos x="T6" y="T7"/>
                </a:cxn>
                <a:cxn ang="0">
                  <a:pos x="T8" y="T9"/>
                </a:cxn>
                <a:cxn ang="0">
                  <a:pos x="T10" y="T11"/>
                </a:cxn>
              </a:cxnLst>
              <a:rect l="0" t="0" r="r" b="b"/>
              <a:pathLst>
                <a:path w="300" h="300">
                  <a:moveTo>
                    <a:pt x="299" y="150"/>
                  </a:moveTo>
                  <a:lnTo>
                    <a:pt x="299" y="150"/>
                  </a:lnTo>
                  <a:cubicBezTo>
                    <a:pt x="299" y="232"/>
                    <a:pt x="232" y="299"/>
                    <a:pt x="149" y="299"/>
                  </a:cubicBezTo>
                  <a:cubicBezTo>
                    <a:pt x="67" y="299"/>
                    <a:pt x="0" y="232"/>
                    <a:pt x="0" y="150"/>
                  </a:cubicBezTo>
                  <a:cubicBezTo>
                    <a:pt x="0" y="67"/>
                    <a:pt x="67" y="0"/>
                    <a:pt x="149" y="0"/>
                  </a:cubicBezTo>
                  <a:cubicBezTo>
                    <a:pt x="232" y="0"/>
                    <a:pt x="299" y="67"/>
                    <a:pt x="299" y="15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89" name="Freeform 669"/>
            <p:cNvSpPr>
              <a:spLocks noChangeArrowheads="1"/>
            </p:cNvSpPr>
            <p:nvPr/>
          </p:nvSpPr>
          <p:spPr bwMode="auto">
            <a:xfrm>
              <a:off x="22456296" y="2332958"/>
              <a:ext cx="164070" cy="158210"/>
            </a:xfrm>
            <a:custGeom>
              <a:avLst/>
              <a:gdLst>
                <a:gd name="T0" fmla="*/ 0 w 248"/>
                <a:gd name="T1" fmla="*/ 120 h 240"/>
                <a:gd name="T2" fmla="*/ 0 w 248"/>
                <a:gd name="T3" fmla="*/ 120 h 240"/>
                <a:gd name="T4" fmla="*/ 120 w 248"/>
                <a:gd name="T5" fmla="*/ 0 h 240"/>
                <a:gd name="T6" fmla="*/ 247 w 248"/>
                <a:gd name="T7" fmla="*/ 120 h 240"/>
                <a:gd name="T8" fmla="*/ 120 w 248"/>
                <a:gd name="T9" fmla="*/ 239 h 240"/>
                <a:gd name="T10" fmla="*/ 0 w 248"/>
                <a:gd name="T11" fmla="*/ 120 h 240"/>
              </a:gdLst>
              <a:ahLst/>
              <a:cxnLst>
                <a:cxn ang="0">
                  <a:pos x="T0" y="T1"/>
                </a:cxn>
                <a:cxn ang="0">
                  <a:pos x="T2" y="T3"/>
                </a:cxn>
                <a:cxn ang="0">
                  <a:pos x="T4" y="T5"/>
                </a:cxn>
                <a:cxn ang="0">
                  <a:pos x="T6" y="T7"/>
                </a:cxn>
                <a:cxn ang="0">
                  <a:pos x="T8" y="T9"/>
                </a:cxn>
                <a:cxn ang="0">
                  <a:pos x="T10" y="T11"/>
                </a:cxn>
              </a:cxnLst>
              <a:rect l="0" t="0" r="r" b="b"/>
              <a:pathLst>
                <a:path w="248" h="240">
                  <a:moveTo>
                    <a:pt x="0" y="120"/>
                  </a:moveTo>
                  <a:lnTo>
                    <a:pt x="0" y="120"/>
                  </a:lnTo>
                  <a:cubicBezTo>
                    <a:pt x="0" y="52"/>
                    <a:pt x="60" y="0"/>
                    <a:pt x="120" y="0"/>
                  </a:cubicBezTo>
                  <a:cubicBezTo>
                    <a:pt x="187" y="0"/>
                    <a:pt x="247" y="52"/>
                    <a:pt x="247" y="120"/>
                  </a:cubicBezTo>
                  <a:cubicBezTo>
                    <a:pt x="247" y="187"/>
                    <a:pt x="187" y="239"/>
                    <a:pt x="120" y="239"/>
                  </a:cubicBezTo>
                  <a:cubicBezTo>
                    <a:pt x="60" y="239"/>
                    <a:pt x="0" y="187"/>
                    <a:pt x="0" y="12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90" name="Line 670"/>
            <p:cNvSpPr>
              <a:spLocks noChangeShapeType="1"/>
            </p:cNvSpPr>
            <p:nvPr/>
          </p:nvSpPr>
          <p:spPr bwMode="auto">
            <a:xfrm flipH="1" flipV="1">
              <a:off x="22254137" y="2321238"/>
              <a:ext cx="205088" cy="8496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91" name="Line 671"/>
            <p:cNvSpPr>
              <a:spLocks noChangeShapeType="1"/>
            </p:cNvSpPr>
            <p:nvPr/>
          </p:nvSpPr>
          <p:spPr bwMode="auto">
            <a:xfrm flipV="1">
              <a:off x="22248279" y="2072205"/>
              <a:ext cx="216806" cy="1435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26" name="Group 25"/>
          <p:cNvGrpSpPr/>
          <p:nvPr/>
        </p:nvGrpSpPr>
        <p:grpSpPr>
          <a:xfrm>
            <a:off x="14458311" y="9576762"/>
            <a:ext cx="621123" cy="533227"/>
            <a:chOff x="14458311" y="9576762"/>
            <a:chExt cx="621123" cy="533227"/>
          </a:xfrm>
        </p:grpSpPr>
        <p:sp>
          <p:nvSpPr>
            <p:cNvPr id="5264" name="Freeform 144"/>
            <p:cNvSpPr>
              <a:spLocks noChangeArrowheads="1"/>
            </p:cNvSpPr>
            <p:nvPr/>
          </p:nvSpPr>
          <p:spPr bwMode="auto">
            <a:xfrm>
              <a:off x="14458311" y="9793568"/>
              <a:ext cx="125984" cy="205088"/>
            </a:xfrm>
            <a:custGeom>
              <a:avLst/>
              <a:gdLst>
                <a:gd name="T0" fmla="*/ 157 w 188"/>
                <a:gd name="T1" fmla="*/ 306 h 307"/>
                <a:gd name="T2" fmla="*/ 157 w 188"/>
                <a:gd name="T3" fmla="*/ 306 h 307"/>
                <a:gd name="T4" fmla="*/ 0 w 188"/>
                <a:gd name="T5" fmla="*/ 150 h 307"/>
                <a:gd name="T6" fmla="*/ 157 w 188"/>
                <a:gd name="T7" fmla="*/ 0 h 307"/>
                <a:gd name="T8" fmla="*/ 187 w 188"/>
                <a:gd name="T9" fmla="*/ 0 h 307"/>
                <a:gd name="T10" fmla="*/ 187 w 188"/>
                <a:gd name="T11" fmla="*/ 306 h 307"/>
                <a:gd name="T12" fmla="*/ 157 w 188"/>
                <a:gd name="T13" fmla="*/ 306 h 307"/>
              </a:gdLst>
              <a:ahLst/>
              <a:cxnLst>
                <a:cxn ang="0">
                  <a:pos x="T0" y="T1"/>
                </a:cxn>
                <a:cxn ang="0">
                  <a:pos x="T2" y="T3"/>
                </a:cxn>
                <a:cxn ang="0">
                  <a:pos x="T4" y="T5"/>
                </a:cxn>
                <a:cxn ang="0">
                  <a:pos x="T6" y="T7"/>
                </a:cxn>
                <a:cxn ang="0">
                  <a:pos x="T8" y="T9"/>
                </a:cxn>
                <a:cxn ang="0">
                  <a:pos x="T10" y="T11"/>
                </a:cxn>
                <a:cxn ang="0">
                  <a:pos x="T12" y="T13"/>
                </a:cxn>
              </a:cxnLst>
              <a:rect l="0" t="0" r="r" b="b"/>
              <a:pathLst>
                <a:path w="188" h="307">
                  <a:moveTo>
                    <a:pt x="157" y="306"/>
                  </a:moveTo>
                  <a:lnTo>
                    <a:pt x="157" y="306"/>
                  </a:lnTo>
                  <a:cubicBezTo>
                    <a:pt x="68" y="306"/>
                    <a:pt x="0" y="239"/>
                    <a:pt x="0" y="150"/>
                  </a:cubicBezTo>
                  <a:cubicBezTo>
                    <a:pt x="0" y="67"/>
                    <a:pt x="68" y="0"/>
                    <a:pt x="157" y="0"/>
                  </a:cubicBezTo>
                  <a:cubicBezTo>
                    <a:pt x="187" y="0"/>
                    <a:pt x="187" y="0"/>
                    <a:pt x="187" y="0"/>
                  </a:cubicBezTo>
                  <a:cubicBezTo>
                    <a:pt x="187" y="306"/>
                    <a:pt x="187" y="306"/>
                    <a:pt x="187" y="306"/>
                  </a:cubicBezTo>
                  <a:lnTo>
                    <a:pt x="157" y="306"/>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65" name="Freeform 145"/>
            <p:cNvSpPr>
              <a:spLocks noChangeArrowheads="1"/>
            </p:cNvSpPr>
            <p:nvPr/>
          </p:nvSpPr>
          <p:spPr bwMode="auto">
            <a:xfrm>
              <a:off x="14959312" y="9793568"/>
              <a:ext cx="120122" cy="205088"/>
            </a:xfrm>
            <a:custGeom>
              <a:avLst/>
              <a:gdLst>
                <a:gd name="T0" fmla="*/ 29 w 180"/>
                <a:gd name="T1" fmla="*/ 0 h 307"/>
                <a:gd name="T2" fmla="*/ 29 w 180"/>
                <a:gd name="T3" fmla="*/ 0 h 307"/>
                <a:gd name="T4" fmla="*/ 179 w 180"/>
                <a:gd name="T5" fmla="*/ 150 h 307"/>
                <a:gd name="T6" fmla="*/ 29 w 180"/>
                <a:gd name="T7" fmla="*/ 306 h 307"/>
                <a:gd name="T8" fmla="*/ 0 w 180"/>
                <a:gd name="T9" fmla="*/ 306 h 307"/>
                <a:gd name="T10" fmla="*/ 0 w 180"/>
                <a:gd name="T11" fmla="*/ 0 h 307"/>
                <a:gd name="T12" fmla="*/ 29 w 180"/>
                <a:gd name="T13" fmla="*/ 0 h 307"/>
              </a:gdLst>
              <a:ahLst/>
              <a:cxnLst>
                <a:cxn ang="0">
                  <a:pos x="T0" y="T1"/>
                </a:cxn>
                <a:cxn ang="0">
                  <a:pos x="T2" y="T3"/>
                </a:cxn>
                <a:cxn ang="0">
                  <a:pos x="T4" y="T5"/>
                </a:cxn>
                <a:cxn ang="0">
                  <a:pos x="T6" y="T7"/>
                </a:cxn>
                <a:cxn ang="0">
                  <a:pos x="T8" y="T9"/>
                </a:cxn>
                <a:cxn ang="0">
                  <a:pos x="T10" y="T11"/>
                </a:cxn>
                <a:cxn ang="0">
                  <a:pos x="T12" y="T13"/>
                </a:cxn>
              </a:cxnLst>
              <a:rect l="0" t="0" r="r" b="b"/>
              <a:pathLst>
                <a:path w="180" h="307">
                  <a:moveTo>
                    <a:pt x="29" y="0"/>
                  </a:moveTo>
                  <a:lnTo>
                    <a:pt x="29" y="0"/>
                  </a:lnTo>
                  <a:cubicBezTo>
                    <a:pt x="111" y="0"/>
                    <a:pt x="179" y="67"/>
                    <a:pt x="179" y="150"/>
                  </a:cubicBezTo>
                  <a:cubicBezTo>
                    <a:pt x="179" y="239"/>
                    <a:pt x="111" y="306"/>
                    <a:pt x="29" y="306"/>
                  </a:cubicBezTo>
                  <a:cubicBezTo>
                    <a:pt x="0" y="306"/>
                    <a:pt x="0" y="306"/>
                    <a:pt x="0" y="306"/>
                  </a:cubicBezTo>
                  <a:cubicBezTo>
                    <a:pt x="0" y="0"/>
                    <a:pt x="0" y="0"/>
                    <a:pt x="0" y="0"/>
                  </a:cubicBezTo>
                  <a:lnTo>
                    <a:pt x="29"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66" name="Freeform 146"/>
            <p:cNvSpPr>
              <a:spLocks noChangeArrowheads="1"/>
            </p:cNvSpPr>
            <p:nvPr/>
          </p:nvSpPr>
          <p:spPr bwMode="auto">
            <a:xfrm>
              <a:off x="14584295" y="9576762"/>
              <a:ext cx="377947" cy="249035"/>
            </a:xfrm>
            <a:custGeom>
              <a:avLst/>
              <a:gdLst>
                <a:gd name="T0" fmla="*/ 0 w 569"/>
                <a:gd name="T1" fmla="*/ 373 h 374"/>
                <a:gd name="T2" fmla="*/ 0 w 569"/>
                <a:gd name="T3" fmla="*/ 373 h 374"/>
                <a:gd name="T4" fmla="*/ 0 w 569"/>
                <a:gd name="T5" fmla="*/ 239 h 374"/>
                <a:gd name="T6" fmla="*/ 284 w 569"/>
                <a:gd name="T7" fmla="*/ 0 h 374"/>
                <a:gd name="T8" fmla="*/ 568 w 569"/>
                <a:gd name="T9" fmla="*/ 239 h 374"/>
                <a:gd name="T10" fmla="*/ 568 w 569"/>
                <a:gd name="T11" fmla="*/ 328 h 374"/>
              </a:gdLst>
              <a:ahLst/>
              <a:cxnLst>
                <a:cxn ang="0">
                  <a:pos x="T0" y="T1"/>
                </a:cxn>
                <a:cxn ang="0">
                  <a:pos x="T2" y="T3"/>
                </a:cxn>
                <a:cxn ang="0">
                  <a:pos x="T4" y="T5"/>
                </a:cxn>
                <a:cxn ang="0">
                  <a:pos x="T6" y="T7"/>
                </a:cxn>
                <a:cxn ang="0">
                  <a:pos x="T8" y="T9"/>
                </a:cxn>
                <a:cxn ang="0">
                  <a:pos x="T10" y="T11"/>
                </a:cxn>
              </a:cxnLst>
              <a:rect l="0" t="0" r="r" b="b"/>
              <a:pathLst>
                <a:path w="569" h="374">
                  <a:moveTo>
                    <a:pt x="0" y="373"/>
                  </a:moveTo>
                  <a:lnTo>
                    <a:pt x="0" y="373"/>
                  </a:lnTo>
                  <a:cubicBezTo>
                    <a:pt x="0" y="239"/>
                    <a:pt x="0" y="239"/>
                    <a:pt x="0" y="239"/>
                  </a:cubicBezTo>
                  <a:cubicBezTo>
                    <a:pt x="0" y="239"/>
                    <a:pt x="0" y="0"/>
                    <a:pt x="284" y="0"/>
                  </a:cubicBezTo>
                  <a:cubicBezTo>
                    <a:pt x="568" y="0"/>
                    <a:pt x="568" y="239"/>
                    <a:pt x="568" y="239"/>
                  </a:cubicBezTo>
                  <a:cubicBezTo>
                    <a:pt x="568" y="328"/>
                    <a:pt x="568" y="328"/>
                    <a:pt x="568" y="32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67" name="Freeform 147"/>
            <p:cNvSpPr>
              <a:spLocks noChangeArrowheads="1"/>
            </p:cNvSpPr>
            <p:nvPr/>
          </p:nvSpPr>
          <p:spPr bwMode="auto">
            <a:xfrm>
              <a:off x="14730786" y="9998656"/>
              <a:ext cx="228526" cy="111333"/>
            </a:xfrm>
            <a:custGeom>
              <a:avLst/>
              <a:gdLst>
                <a:gd name="T0" fmla="*/ 344 w 345"/>
                <a:gd name="T1" fmla="*/ 0 h 166"/>
                <a:gd name="T2" fmla="*/ 344 w 345"/>
                <a:gd name="T3" fmla="*/ 75 h 166"/>
                <a:gd name="T4" fmla="*/ 119 w 345"/>
                <a:gd name="T5" fmla="*/ 165 h 166"/>
                <a:gd name="T6" fmla="*/ 0 w 345"/>
                <a:gd name="T7" fmla="*/ 165 h 166"/>
                <a:gd name="T8" fmla="*/ 0 w 345"/>
                <a:gd name="T9" fmla="*/ 105 h 166"/>
                <a:gd name="T10" fmla="*/ 119 w 345"/>
                <a:gd name="T11" fmla="*/ 105 h 166"/>
                <a:gd name="T12" fmla="*/ 119 w 345"/>
                <a:gd name="T13" fmla="*/ 150 h 166"/>
              </a:gdLst>
              <a:ahLst/>
              <a:cxnLst>
                <a:cxn ang="0">
                  <a:pos x="T0" y="T1"/>
                </a:cxn>
                <a:cxn ang="0">
                  <a:pos x="T2" y="T3"/>
                </a:cxn>
                <a:cxn ang="0">
                  <a:pos x="T4" y="T5"/>
                </a:cxn>
                <a:cxn ang="0">
                  <a:pos x="T6" y="T7"/>
                </a:cxn>
                <a:cxn ang="0">
                  <a:pos x="T8" y="T9"/>
                </a:cxn>
                <a:cxn ang="0">
                  <a:pos x="T10" y="T11"/>
                </a:cxn>
                <a:cxn ang="0">
                  <a:pos x="T12" y="T13"/>
                </a:cxn>
              </a:cxnLst>
              <a:rect l="0" t="0" r="r" b="b"/>
              <a:pathLst>
                <a:path w="345" h="166">
                  <a:moveTo>
                    <a:pt x="344" y="0"/>
                  </a:moveTo>
                  <a:lnTo>
                    <a:pt x="344" y="75"/>
                  </a:lnTo>
                  <a:lnTo>
                    <a:pt x="119" y="165"/>
                  </a:lnTo>
                  <a:lnTo>
                    <a:pt x="0" y="165"/>
                  </a:lnTo>
                  <a:lnTo>
                    <a:pt x="0" y="105"/>
                  </a:lnTo>
                  <a:lnTo>
                    <a:pt x="119" y="105"/>
                  </a:lnTo>
                  <a:lnTo>
                    <a:pt x="119" y="15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268" name="Freeform 148"/>
          <p:cNvSpPr>
            <a:spLocks noChangeArrowheads="1"/>
          </p:cNvSpPr>
          <p:nvPr/>
        </p:nvSpPr>
        <p:spPr bwMode="auto">
          <a:xfrm>
            <a:off x="15738643" y="9526956"/>
            <a:ext cx="269543" cy="269543"/>
          </a:xfrm>
          <a:custGeom>
            <a:avLst/>
            <a:gdLst>
              <a:gd name="T0" fmla="*/ 194 w 404"/>
              <a:gd name="T1" fmla="*/ 0 h 404"/>
              <a:gd name="T2" fmla="*/ 0 w 404"/>
              <a:gd name="T3" fmla="*/ 194 h 404"/>
              <a:gd name="T4" fmla="*/ 209 w 404"/>
              <a:gd name="T5" fmla="*/ 403 h 404"/>
              <a:gd name="T6" fmla="*/ 403 w 404"/>
              <a:gd name="T7" fmla="*/ 209 h 404"/>
              <a:gd name="T8" fmla="*/ 194 w 404"/>
              <a:gd name="T9" fmla="*/ 0 h 404"/>
            </a:gdLst>
            <a:ahLst/>
            <a:cxnLst>
              <a:cxn ang="0">
                <a:pos x="T0" y="T1"/>
              </a:cxn>
              <a:cxn ang="0">
                <a:pos x="T2" y="T3"/>
              </a:cxn>
              <a:cxn ang="0">
                <a:pos x="T4" y="T5"/>
              </a:cxn>
              <a:cxn ang="0">
                <a:pos x="T6" y="T7"/>
              </a:cxn>
              <a:cxn ang="0">
                <a:pos x="T8" y="T9"/>
              </a:cxn>
            </a:cxnLst>
            <a:rect l="0" t="0" r="r" b="b"/>
            <a:pathLst>
              <a:path w="404" h="404">
                <a:moveTo>
                  <a:pt x="194" y="0"/>
                </a:moveTo>
                <a:lnTo>
                  <a:pt x="0" y="194"/>
                </a:lnTo>
                <a:lnTo>
                  <a:pt x="209" y="403"/>
                </a:lnTo>
                <a:lnTo>
                  <a:pt x="403" y="209"/>
                </a:lnTo>
                <a:lnTo>
                  <a:pt x="19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69" name="Freeform 149"/>
          <p:cNvSpPr>
            <a:spLocks noChangeArrowheads="1"/>
          </p:cNvSpPr>
          <p:nvPr/>
        </p:nvSpPr>
        <p:spPr bwMode="auto">
          <a:xfrm>
            <a:off x="15838258" y="9626569"/>
            <a:ext cx="521509" cy="521509"/>
          </a:xfrm>
          <a:custGeom>
            <a:avLst/>
            <a:gdLst>
              <a:gd name="T0" fmla="*/ 313 w 784"/>
              <a:gd name="T1" fmla="*/ 0 h 784"/>
              <a:gd name="T2" fmla="*/ 0 w 784"/>
              <a:gd name="T3" fmla="*/ 313 h 784"/>
              <a:gd name="T4" fmla="*/ 462 w 784"/>
              <a:gd name="T5" fmla="*/ 783 h 784"/>
              <a:gd name="T6" fmla="*/ 783 w 784"/>
              <a:gd name="T7" fmla="*/ 470 h 784"/>
              <a:gd name="T8" fmla="*/ 313 w 784"/>
              <a:gd name="T9" fmla="*/ 0 h 784"/>
            </a:gdLst>
            <a:ahLst/>
            <a:cxnLst>
              <a:cxn ang="0">
                <a:pos x="T0" y="T1"/>
              </a:cxn>
              <a:cxn ang="0">
                <a:pos x="T2" y="T3"/>
              </a:cxn>
              <a:cxn ang="0">
                <a:pos x="T4" y="T5"/>
              </a:cxn>
              <a:cxn ang="0">
                <a:pos x="T6" y="T7"/>
              </a:cxn>
              <a:cxn ang="0">
                <a:pos x="T8" y="T9"/>
              </a:cxn>
            </a:cxnLst>
            <a:rect l="0" t="0" r="r" b="b"/>
            <a:pathLst>
              <a:path w="784" h="784">
                <a:moveTo>
                  <a:pt x="313" y="0"/>
                </a:moveTo>
                <a:lnTo>
                  <a:pt x="0" y="313"/>
                </a:lnTo>
                <a:lnTo>
                  <a:pt x="462" y="783"/>
                </a:lnTo>
                <a:lnTo>
                  <a:pt x="783" y="470"/>
                </a:lnTo>
                <a:lnTo>
                  <a:pt x="313"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70" name="Line 150"/>
          <p:cNvSpPr>
            <a:spLocks noChangeShapeType="1"/>
          </p:cNvSpPr>
          <p:nvPr/>
        </p:nvSpPr>
        <p:spPr bwMode="auto">
          <a:xfrm>
            <a:off x="15797240" y="9647077"/>
            <a:ext cx="87895" cy="90826"/>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71" name="Line 151"/>
          <p:cNvSpPr>
            <a:spLocks noChangeShapeType="1"/>
          </p:cNvSpPr>
          <p:nvPr/>
        </p:nvSpPr>
        <p:spPr bwMode="auto">
          <a:xfrm>
            <a:off x="15858765" y="9585553"/>
            <a:ext cx="87895" cy="87895"/>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72" name="Freeform 152"/>
          <p:cNvSpPr>
            <a:spLocks noChangeArrowheads="1"/>
          </p:cNvSpPr>
          <p:nvPr/>
        </p:nvSpPr>
        <p:spPr bwMode="auto">
          <a:xfrm>
            <a:off x="17013114" y="9784781"/>
            <a:ext cx="621122" cy="263684"/>
          </a:xfrm>
          <a:custGeom>
            <a:avLst/>
            <a:gdLst>
              <a:gd name="T0" fmla="*/ 739 w 934"/>
              <a:gd name="T1" fmla="*/ 0 h 397"/>
              <a:gd name="T2" fmla="*/ 739 w 934"/>
              <a:gd name="T3" fmla="*/ 0 h 397"/>
              <a:gd name="T4" fmla="*/ 201 w 934"/>
              <a:gd name="T5" fmla="*/ 0 h 397"/>
              <a:gd name="T6" fmla="*/ 0 w 934"/>
              <a:gd name="T7" fmla="*/ 202 h 397"/>
              <a:gd name="T8" fmla="*/ 201 w 934"/>
              <a:gd name="T9" fmla="*/ 396 h 397"/>
              <a:gd name="T10" fmla="*/ 365 w 934"/>
              <a:gd name="T11" fmla="*/ 306 h 397"/>
              <a:gd name="T12" fmla="*/ 574 w 934"/>
              <a:gd name="T13" fmla="*/ 306 h 397"/>
              <a:gd name="T14" fmla="*/ 739 w 934"/>
              <a:gd name="T15" fmla="*/ 396 h 397"/>
              <a:gd name="T16" fmla="*/ 933 w 934"/>
              <a:gd name="T17" fmla="*/ 202 h 397"/>
              <a:gd name="T18" fmla="*/ 739 w 934"/>
              <a:gd name="T19" fmla="*/ 0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4" h="397">
                <a:moveTo>
                  <a:pt x="739" y="0"/>
                </a:moveTo>
                <a:lnTo>
                  <a:pt x="739" y="0"/>
                </a:lnTo>
                <a:cubicBezTo>
                  <a:pt x="201" y="0"/>
                  <a:pt x="201" y="0"/>
                  <a:pt x="201" y="0"/>
                </a:cubicBezTo>
                <a:cubicBezTo>
                  <a:pt x="89" y="0"/>
                  <a:pt x="0" y="90"/>
                  <a:pt x="0" y="202"/>
                </a:cubicBezTo>
                <a:cubicBezTo>
                  <a:pt x="0" y="306"/>
                  <a:pt x="89" y="396"/>
                  <a:pt x="201" y="396"/>
                </a:cubicBezTo>
                <a:cubicBezTo>
                  <a:pt x="268" y="396"/>
                  <a:pt x="328" y="359"/>
                  <a:pt x="365" y="306"/>
                </a:cubicBezTo>
                <a:cubicBezTo>
                  <a:pt x="574" y="306"/>
                  <a:pt x="574" y="306"/>
                  <a:pt x="574" y="306"/>
                </a:cubicBezTo>
                <a:cubicBezTo>
                  <a:pt x="612" y="359"/>
                  <a:pt x="671" y="396"/>
                  <a:pt x="739" y="396"/>
                </a:cubicBezTo>
                <a:cubicBezTo>
                  <a:pt x="843" y="396"/>
                  <a:pt x="933" y="306"/>
                  <a:pt x="933" y="202"/>
                </a:cubicBezTo>
                <a:cubicBezTo>
                  <a:pt x="933" y="90"/>
                  <a:pt x="843" y="0"/>
                  <a:pt x="739"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73" name="Line 153"/>
          <p:cNvSpPr>
            <a:spLocks noChangeShapeType="1"/>
          </p:cNvSpPr>
          <p:nvPr/>
        </p:nvSpPr>
        <p:spPr bwMode="auto">
          <a:xfrm>
            <a:off x="17147885" y="9834586"/>
            <a:ext cx="2931" cy="16407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74" name="Line 154"/>
          <p:cNvSpPr>
            <a:spLocks noChangeShapeType="1"/>
          </p:cNvSpPr>
          <p:nvPr/>
        </p:nvSpPr>
        <p:spPr bwMode="auto">
          <a:xfrm flipH="1">
            <a:off x="17065851" y="9919552"/>
            <a:ext cx="164070"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75" name="Freeform 155"/>
          <p:cNvSpPr>
            <a:spLocks noChangeArrowheads="1"/>
          </p:cNvSpPr>
          <p:nvPr/>
        </p:nvSpPr>
        <p:spPr bwMode="auto">
          <a:xfrm>
            <a:off x="17435008" y="9843377"/>
            <a:ext cx="140631" cy="143560"/>
          </a:xfrm>
          <a:custGeom>
            <a:avLst/>
            <a:gdLst>
              <a:gd name="T0" fmla="*/ 209 w 210"/>
              <a:gd name="T1" fmla="*/ 104 h 217"/>
              <a:gd name="T2" fmla="*/ 209 w 210"/>
              <a:gd name="T3" fmla="*/ 104 h 217"/>
              <a:gd name="T4" fmla="*/ 105 w 210"/>
              <a:gd name="T5" fmla="*/ 216 h 217"/>
              <a:gd name="T6" fmla="*/ 0 w 210"/>
              <a:gd name="T7" fmla="*/ 104 h 217"/>
              <a:gd name="T8" fmla="*/ 105 w 210"/>
              <a:gd name="T9" fmla="*/ 0 h 217"/>
              <a:gd name="T10" fmla="*/ 209 w 210"/>
              <a:gd name="T11" fmla="*/ 104 h 217"/>
            </a:gdLst>
            <a:ahLst/>
            <a:cxnLst>
              <a:cxn ang="0">
                <a:pos x="T0" y="T1"/>
              </a:cxn>
              <a:cxn ang="0">
                <a:pos x="T2" y="T3"/>
              </a:cxn>
              <a:cxn ang="0">
                <a:pos x="T4" y="T5"/>
              </a:cxn>
              <a:cxn ang="0">
                <a:pos x="T6" y="T7"/>
              </a:cxn>
              <a:cxn ang="0">
                <a:pos x="T8" y="T9"/>
              </a:cxn>
              <a:cxn ang="0">
                <a:pos x="T10" y="T11"/>
              </a:cxn>
            </a:cxnLst>
            <a:rect l="0" t="0" r="r" b="b"/>
            <a:pathLst>
              <a:path w="210" h="217">
                <a:moveTo>
                  <a:pt x="209" y="104"/>
                </a:moveTo>
                <a:lnTo>
                  <a:pt x="209" y="104"/>
                </a:lnTo>
                <a:cubicBezTo>
                  <a:pt x="209" y="164"/>
                  <a:pt x="164" y="216"/>
                  <a:pt x="105" y="216"/>
                </a:cubicBezTo>
                <a:cubicBezTo>
                  <a:pt x="45" y="216"/>
                  <a:pt x="0" y="164"/>
                  <a:pt x="0" y="104"/>
                </a:cubicBezTo>
                <a:cubicBezTo>
                  <a:pt x="0" y="52"/>
                  <a:pt x="45" y="0"/>
                  <a:pt x="105" y="0"/>
                </a:cubicBezTo>
                <a:cubicBezTo>
                  <a:pt x="164" y="0"/>
                  <a:pt x="209" y="52"/>
                  <a:pt x="209" y="10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76" name="Line 156"/>
          <p:cNvSpPr>
            <a:spLocks noChangeShapeType="1"/>
          </p:cNvSpPr>
          <p:nvPr/>
        </p:nvSpPr>
        <p:spPr bwMode="auto">
          <a:xfrm>
            <a:off x="17505324" y="9843377"/>
            <a:ext cx="2931" cy="14356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77" name="Line 157"/>
          <p:cNvSpPr>
            <a:spLocks noChangeShapeType="1"/>
          </p:cNvSpPr>
          <p:nvPr/>
        </p:nvSpPr>
        <p:spPr bwMode="auto">
          <a:xfrm flipH="1">
            <a:off x="17432081" y="9919552"/>
            <a:ext cx="143560"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78" name="Freeform 158"/>
          <p:cNvSpPr>
            <a:spLocks noChangeArrowheads="1"/>
          </p:cNvSpPr>
          <p:nvPr/>
        </p:nvSpPr>
        <p:spPr bwMode="auto">
          <a:xfrm>
            <a:off x="17326606" y="9626569"/>
            <a:ext cx="140631" cy="158210"/>
          </a:xfrm>
          <a:custGeom>
            <a:avLst/>
            <a:gdLst>
              <a:gd name="T0" fmla="*/ 0 w 210"/>
              <a:gd name="T1" fmla="*/ 238 h 239"/>
              <a:gd name="T2" fmla="*/ 0 w 210"/>
              <a:gd name="T3" fmla="*/ 149 h 239"/>
              <a:gd name="T4" fmla="*/ 209 w 210"/>
              <a:gd name="T5" fmla="*/ 149 h 239"/>
              <a:gd name="T6" fmla="*/ 209 w 210"/>
              <a:gd name="T7" fmla="*/ 44 h 239"/>
              <a:gd name="T8" fmla="*/ 60 w 210"/>
              <a:gd name="T9" fmla="*/ 44 h 239"/>
              <a:gd name="T10" fmla="*/ 60 w 210"/>
              <a:gd name="T11" fmla="*/ 0 h 239"/>
            </a:gdLst>
            <a:ahLst/>
            <a:cxnLst>
              <a:cxn ang="0">
                <a:pos x="T0" y="T1"/>
              </a:cxn>
              <a:cxn ang="0">
                <a:pos x="T2" y="T3"/>
              </a:cxn>
              <a:cxn ang="0">
                <a:pos x="T4" y="T5"/>
              </a:cxn>
              <a:cxn ang="0">
                <a:pos x="T6" y="T7"/>
              </a:cxn>
              <a:cxn ang="0">
                <a:pos x="T8" y="T9"/>
              </a:cxn>
              <a:cxn ang="0">
                <a:pos x="T10" y="T11"/>
              </a:cxn>
            </a:cxnLst>
            <a:rect l="0" t="0" r="r" b="b"/>
            <a:pathLst>
              <a:path w="210" h="239">
                <a:moveTo>
                  <a:pt x="0" y="238"/>
                </a:moveTo>
                <a:lnTo>
                  <a:pt x="0" y="149"/>
                </a:lnTo>
                <a:lnTo>
                  <a:pt x="209" y="149"/>
                </a:lnTo>
                <a:lnTo>
                  <a:pt x="209" y="44"/>
                </a:lnTo>
                <a:lnTo>
                  <a:pt x="60" y="44"/>
                </a:lnTo>
                <a:lnTo>
                  <a:pt x="60" y="0"/>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03" name="Freeform 83"/>
          <p:cNvSpPr>
            <a:spLocks noChangeArrowheads="1"/>
          </p:cNvSpPr>
          <p:nvPr/>
        </p:nvSpPr>
        <p:spPr bwMode="auto">
          <a:xfrm>
            <a:off x="18217272" y="8247324"/>
            <a:ext cx="621122" cy="626982"/>
          </a:xfrm>
          <a:custGeom>
            <a:avLst/>
            <a:gdLst>
              <a:gd name="T0" fmla="*/ 471 w 935"/>
              <a:gd name="T1" fmla="*/ 0 h 942"/>
              <a:gd name="T2" fmla="*/ 471 w 935"/>
              <a:gd name="T3" fmla="*/ 0 h 942"/>
              <a:gd name="T4" fmla="*/ 934 w 935"/>
              <a:gd name="T5" fmla="*/ 471 h 942"/>
              <a:gd name="T6" fmla="*/ 471 w 935"/>
              <a:gd name="T7" fmla="*/ 933 h 942"/>
              <a:gd name="T8" fmla="*/ 0 w 935"/>
              <a:gd name="T9" fmla="*/ 471 h 942"/>
              <a:gd name="T10" fmla="*/ 471 w 935"/>
              <a:gd name="T11" fmla="*/ 0 h 942"/>
            </a:gdLst>
            <a:ahLst/>
            <a:cxnLst>
              <a:cxn ang="0">
                <a:pos x="T0" y="T1"/>
              </a:cxn>
              <a:cxn ang="0">
                <a:pos x="T2" y="T3"/>
              </a:cxn>
              <a:cxn ang="0">
                <a:pos x="T4" y="T5"/>
              </a:cxn>
              <a:cxn ang="0">
                <a:pos x="T6" y="T7"/>
              </a:cxn>
              <a:cxn ang="0">
                <a:pos x="T8" y="T9"/>
              </a:cxn>
              <a:cxn ang="0">
                <a:pos x="T10" y="T11"/>
              </a:cxn>
            </a:cxnLst>
            <a:rect l="0" t="0" r="r" b="b"/>
            <a:pathLst>
              <a:path w="935" h="942">
                <a:moveTo>
                  <a:pt x="471" y="0"/>
                </a:moveTo>
                <a:lnTo>
                  <a:pt x="471" y="0"/>
                </a:lnTo>
                <a:cubicBezTo>
                  <a:pt x="725" y="0"/>
                  <a:pt x="934" y="209"/>
                  <a:pt x="934" y="471"/>
                </a:cubicBezTo>
                <a:cubicBezTo>
                  <a:pt x="934" y="724"/>
                  <a:pt x="725" y="941"/>
                  <a:pt x="471" y="933"/>
                </a:cubicBezTo>
                <a:cubicBezTo>
                  <a:pt x="209" y="941"/>
                  <a:pt x="0" y="724"/>
                  <a:pt x="0" y="471"/>
                </a:cubicBezTo>
                <a:cubicBezTo>
                  <a:pt x="0" y="209"/>
                  <a:pt x="209" y="0"/>
                  <a:pt x="471" y="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204" name="Freeform 84"/>
          <p:cNvSpPr>
            <a:spLocks noChangeArrowheads="1"/>
          </p:cNvSpPr>
          <p:nvPr/>
        </p:nvSpPr>
        <p:spPr bwMode="auto">
          <a:xfrm>
            <a:off x="18311026" y="8317640"/>
            <a:ext cx="436545" cy="243175"/>
          </a:xfrm>
          <a:custGeom>
            <a:avLst/>
            <a:gdLst>
              <a:gd name="T0" fmla="*/ 0 w 658"/>
              <a:gd name="T1" fmla="*/ 366 h 367"/>
              <a:gd name="T2" fmla="*/ 0 w 658"/>
              <a:gd name="T3" fmla="*/ 366 h 367"/>
              <a:gd name="T4" fmla="*/ 97 w 658"/>
              <a:gd name="T5" fmla="*/ 134 h 367"/>
              <a:gd name="T6" fmla="*/ 560 w 658"/>
              <a:gd name="T7" fmla="*/ 134 h 367"/>
              <a:gd name="T8" fmla="*/ 657 w 658"/>
              <a:gd name="T9" fmla="*/ 366 h 367"/>
            </a:gdLst>
            <a:ahLst/>
            <a:cxnLst>
              <a:cxn ang="0">
                <a:pos x="T0" y="T1"/>
              </a:cxn>
              <a:cxn ang="0">
                <a:pos x="T2" y="T3"/>
              </a:cxn>
              <a:cxn ang="0">
                <a:pos x="T4" y="T5"/>
              </a:cxn>
              <a:cxn ang="0">
                <a:pos x="T6" y="T7"/>
              </a:cxn>
              <a:cxn ang="0">
                <a:pos x="T8" y="T9"/>
              </a:cxn>
            </a:cxnLst>
            <a:rect l="0" t="0" r="r" b="b"/>
            <a:pathLst>
              <a:path w="658" h="367">
                <a:moveTo>
                  <a:pt x="0" y="366"/>
                </a:moveTo>
                <a:lnTo>
                  <a:pt x="0" y="366"/>
                </a:lnTo>
                <a:cubicBezTo>
                  <a:pt x="0" y="283"/>
                  <a:pt x="30" y="194"/>
                  <a:pt x="97" y="134"/>
                </a:cubicBezTo>
                <a:cubicBezTo>
                  <a:pt x="224" y="0"/>
                  <a:pt x="433" y="0"/>
                  <a:pt x="560" y="134"/>
                </a:cubicBezTo>
                <a:cubicBezTo>
                  <a:pt x="627" y="194"/>
                  <a:pt x="657" y="283"/>
                  <a:pt x="657" y="366"/>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05" name="Line 85"/>
          <p:cNvSpPr>
            <a:spLocks noChangeShapeType="1"/>
          </p:cNvSpPr>
          <p:nvPr/>
        </p:nvSpPr>
        <p:spPr bwMode="auto">
          <a:xfrm>
            <a:off x="18451658" y="8502219"/>
            <a:ext cx="58597" cy="7324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206" name="Freeform 86"/>
          <p:cNvSpPr>
            <a:spLocks noChangeArrowheads="1"/>
          </p:cNvSpPr>
          <p:nvPr/>
        </p:nvSpPr>
        <p:spPr bwMode="auto">
          <a:xfrm>
            <a:off x="18504394" y="8569603"/>
            <a:ext cx="46876" cy="41018"/>
          </a:xfrm>
          <a:custGeom>
            <a:avLst/>
            <a:gdLst>
              <a:gd name="T0" fmla="*/ 60 w 69"/>
              <a:gd name="T1" fmla="*/ 8 h 61"/>
              <a:gd name="T2" fmla="*/ 60 w 69"/>
              <a:gd name="T3" fmla="*/ 8 h 61"/>
              <a:gd name="T4" fmla="*/ 60 w 69"/>
              <a:gd name="T5" fmla="*/ 53 h 61"/>
              <a:gd name="T6" fmla="*/ 15 w 69"/>
              <a:gd name="T7" fmla="*/ 53 h 61"/>
              <a:gd name="T8" fmla="*/ 15 w 69"/>
              <a:gd name="T9" fmla="*/ 8 h 61"/>
              <a:gd name="T10" fmla="*/ 60 w 69"/>
              <a:gd name="T11" fmla="*/ 8 h 61"/>
            </a:gdLst>
            <a:ahLst/>
            <a:cxnLst>
              <a:cxn ang="0">
                <a:pos x="T0" y="T1"/>
              </a:cxn>
              <a:cxn ang="0">
                <a:pos x="T2" y="T3"/>
              </a:cxn>
              <a:cxn ang="0">
                <a:pos x="T4" y="T5"/>
              </a:cxn>
              <a:cxn ang="0">
                <a:pos x="T6" y="T7"/>
              </a:cxn>
              <a:cxn ang="0">
                <a:pos x="T8" y="T9"/>
              </a:cxn>
              <a:cxn ang="0">
                <a:pos x="T10" y="T11"/>
              </a:cxn>
            </a:cxnLst>
            <a:rect l="0" t="0" r="r" b="b"/>
            <a:pathLst>
              <a:path w="69" h="61">
                <a:moveTo>
                  <a:pt x="60" y="8"/>
                </a:moveTo>
                <a:lnTo>
                  <a:pt x="60" y="8"/>
                </a:lnTo>
                <a:cubicBezTo>
                  <a:pt x="68" y="23"/>
                  <a:pt x="68" y="38"/>
                  <a:pt x="60" y="53"/>
                </a:cubicBezTo>
                <a:cubicBezTo>
                  <a:pt x="45" y="60"/>
                  <a:pt x="30" y="60"/>
                  <a:pt x="15" y="53"/>
                </a:cubicBezTo>
                <a:cubicBezTo>
                  <a:pt x="0" y="38"/>
                  <a:pt x="0" y="23"/>
                  <a:pt x="15" y="8"/>
                </a:cubicBezTo>
                <a:cubicBezTo>
                  <a:pt x="30" y="0"/>
                  <a:pt x="45" y="0"/>
                  <a:pt x="60" y="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5" name="Freeform 185"/>
          <p:cNvSpPr>
            <a:spLocks noChangeArrowheads="1"/>
          </p:cNvSpPr>
          <p:nvPr/>
        </p:nvSpPr>
        <p:spPr bwMode="auto">
          <a:xfrm>
            <a:off x="19497604" y="8411393"/>
            <a:ext cx="621122" cy="298841"/>
          </a:xfrm>
          <a:custGeom>
            <a:avLst/>
            <a:gdLst>
              <a:gd name="T0" fmla="*/ 0 w 934"/>
              <a:gd name="T1" fmla="*/ 224 h 448"/>
              <a:gd name="T2" fmla="*/ 0 w 934"/>
              <a:gd name="T3" fmla="*/ 224 h 448"/>
              <a:gd name="T4" fmla="*/ 463 w 934"/>
              <a:gd name="T5" fmla="*/ 447 h 448"/>
              <a:gd name="T6" fmla="*/ 933 w 934"/>
              <a:gd name="T7" fmla="*/ 224 h 448"/>
              <a:gd name="T8" fmla="*/ 463 w 934"/>
              <a:gd name="T9" fmla="*/ 0 h 448"/>
              <a:gd name="T10" fmla="*/ 0 w 934"/>
              <a:gd name="T11" fmla="*/ 224 h 448"/>
            </a:gdLst>
            <a:ahLst/>
            <a:cxnLst>
              <a:cxn ang="0">
                <a:pos x="T0" y="T1"/>
              </a:cxn>
              <a:cxn ang="0">
                <a:pos x="T2" y="T3"/>
              </a:cxn>
              <a:cxn ang="0">
                <a:pos x="T4" y="T5"/>
              </a:cxn>
              <a:cxn ang="0">
                <a:pos x="T6" y="T7"/>
              </a:cxn>
              <a:cxn ang="0">
                <a:pos x="T8" y="T9"/>
              </a:cxn>
              <a:cxn ang="0">
                <a:pos x="T10" y="T11"/>
              </a:cxn>
            </a:cxnLst>
            <a:rect l="0" t="0" r="r" b="b"/>
            <a:pathLst>
              <a:path w="934" h="448">
                <a:moveTo>
                  <a:pt x="0" y="224"/>
                </a:moveTo>
                <a:lnTo>
                  <a:pt x="0" y="224"/>
                </a:lnTo>
                <a:cubicBezTo>
                  <a:pt x="0" y="224"/>
                  <a:pt x="164" y="447"/>
                  <a:pt x="463" y="447"/>
                </a:cubicBezTo>
                <a:cubicBezTo>
                  <a:pt x="769" y="447"/>
                  <a:pt x="933" y="224"/>
                  <a:pt x="933" y="224"/>
                </a:cubicBezTo>
                <a:cubicBezTo>
                  <a:pt x="933" y="224"/>
                  <a:pt x="769" y="0"/>
                  <a:pt x="463" y="0"/>
                </a:cubicBezTo>
                <a:cubicBezTo>
                  <a:pt x="164" y="0"/>
                  <a:pt x="0" y="224"/>
                  <a:pt x="0" y="22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6" name="Freeform 186"/>
          <p:cNvSpPr>
            <a:spLocks noChangeArrowheads="1"/>
          </p:cNvSpPr>
          <p:nvPr/>
        </p:nvSpPr>
        <p:spPr bwMode="auto">
          <a:xfrm>
            <a:off x="19734919" y="8490499"/>
            <a:ext cx="140631" cy="140631"/>
          </a:xfrm>
          <a:custGeom>
            <a:avLst/>
            <a:gdLst>
              <a:gd name="T0" fmla="*/ 209 w 210"/>
              <a:gd name="T1" fmla="*/ 105 h 210"/>
              <a:gd name="T2" fmla="*/ 209 w 210"/>
              <a:gd name="T3" fmla="*/ 105 h 210"/>
              <a:gd name="T4" fmla="*/ 104 w 210"/>
              <a:gd name="T5" fmla="*/ 0 h 210"/>
              <a:gd name="T6" fmla="*/ 0 w 210"/>
              <a:gd name="T7" fmla="*/ 105 h 210"/>
              <a:gd name="T8" fmla="*/ 104 w 210"/>
              <a:gd name="T9" fmla="*/ 209 h 210"/>
              <a:gd name="T10" fmla="*/ 209 w 210"/>
              <a:gd name="T11" fmla="*/ 105 h 210"/>
            </a:gdLst>
            <a:ahLst/>
            <a:cxnLst>
              <a:cxn ang="0">
                <a:pos x="T0" y="T1"/>
              </a:cxn>
              <a:cxn ang="0">
                <a:pos x="T2" y="T3"/>
              </a:cxn>
              <a:cxn ang="0">
                <a:pos x="T4" y="T5"/>
              </a:cxn>
              <a:cxn ang="0">
                <a:pos x="T6" y="T7"/>
              </a:cxn>
              <a:cxn ang="0">
                <a:pos x="T8" y="T9"/>
              </a:cxn>
              <a:cxn ang="0">
                <a:pos x="T10" y="T11"/>
              </a:cxn>
            </a:cxnLst>
            <a:rect l="0" t="0" r="r" b="b"/>
            <a:pathLst>
              <a:path w="210" h="210">
                <a:moveTo>
                  <a:pt x="209" y="105"/>
                </a:moveTo>
                <a:lnTo>
                  <a:pt x="209" y="105"/>
                </a:lnTo>
                <a:cubicBezTo>
                  <a:pt x="209" y="45"/>
                  <a:pt x="164" y="0"/>
                  <a:pt x="104" y="0"/>
                </a:cubicBezTo>
                <a:cubicBezTo>
                  <a:pt x="52" y="0"/>
                  <a:pt x="0" y="45"/>
                  <a:pt x="0" y="105"/>
                </a:cubicBezTo>
                <a:cubicBezTo>
                  <a:pt x="0" y="164"/>
                  <a:pt x="52" y="209"/>
                  <a:pt x="104" y="209"/>
                </a:cubicBezTo>
                <a:cubicBezTo>
                  <a:pt x="164" y="209"/>
                  <a:pt x="209" y="164"/>
                  <a:pt x="209" y="10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7" name="Freeform 187"/>
          <p:cNvSpPr>
            <a:spLocks noChangeArrowheads="1"/>
          </p:cNvSpPr>
          <p:nvPr/>
        </p:nvSpPr>
        <p:spPr bwMode="auto">
          <a:xfrm>
            <a:off x="20772075" y="8411393"/>
            <a:ext cx="621122" cy="298841"/>
          </a:xfrm>
          <a:custGeom>
            <a:avLst/>
            <a:gdLst>
              <a:gd name="T0" fmla="*/ 0 w 934"/>
              <a:gd name="T1" fmla="*/ 224 h 448"/>
              <a:gd name="T2" fmla="*/ 0 w 934"/>
              <a:gd name="T3" fmla="*/ 224 h 448"/>
              <a:gd name="T4" fmla="*/ 470 w 934"/>
              <a:gd name="T5" fmla="*/ 447 h 448"/>
              <a:gd name="T6" fmla="*/ 933 w 934"/>
              <a:gd name="T7" fmla="*/ 224 h 448"/>
              <a:gd name="T8" fmla="*/ 470 w 934"/>
              <a:gd name="T9" fmla="*/ 0 h 448"/>
              <a:gd name="T10" fmla="*/ 0 w 934"/>
              <a:gd name="T11" fmla="*/ 224 h 448"/>
            </a:gdLst>
            <a:ahLst/>
            <a:cxnLst>
              <a:cxn ang="0">
                <a:pos x="T0" y="T1"/>
              </a:cxn>
              <a:cxn ang="0">
                <a:pos x="T2" y="T3"/>
              </a:cxn>
              <a:cxn ang="0">
                <a:pos x="T4" y="T5"/>
              </a:cxn>
              <a:cxn ang="0">
                <a:pos x="T6" y="T7"/>
              </a:cxn>
              <a:cxn ang="0">
                <a:pos x="T8" y="T9"/>
              </a:cxn>
              <a:cxn ang="0">
                <a:pos x="T10" y="T11"/>
              </a:cxn>
            </a:cxnLst>
            <a:rect l="0" t="0" r="r" b="b"/>
            <a:pathLst>
              <a:path w="934" h="448">
                <a:moveTo>
                  <a:pt x="0" y="224"/>
                </a:moveTo>
                <a:lnTo>
                  <a:pt x="0" y="224"/>
                </a:lnTo>
                <a:cubicBezTo>
                  <a:pt x="0" y="224"/>
                  <a:pt x="171" y="447"/>
                  <a:pt x="470" y="447"/>
                </a:cubicBezTo>
                <a:cubicBezTo>
                  <a:pt x="769" y="447"/>
                  <a:pt x="933" y="224"/>
                  <a:pt x="933" y="224"/>
                </a:cubicBezTo>
                <a:cubicBezTo>
                  <a:pt x="933" y="224"/>
                  <a:pt x="769" y="0"/>
                  <a:pt x="470" y="0"/>
                </a:cubicBezTo>
                <a:cubicBezTo>
                  <a:pt x="171" y="0"/>
                  <a:pt x="0" y="224"/>
                  <a:pt x="0" y="22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8" name="Freeform 188"/>
          <p:cNvSpPr>
            <a:spLocks noChangeArrowheads="1"/>
          </p:cNvSpPr>
          <p:nvPr/>
        </p:nvSpPr>
        <p:spPr bwMode="auto">
          <a:xfrm>
            <a:off x="21015250" y="8490499"/>
            <a:ext cx="140631" cy="140631"/>
          </a:xfrm>
          <a:custGeom>
            <a:avLst/>
            <a:gdLst>
              <a:gd name="T0" fmla="*/ 209 w 210"/>
              <a:gd name="T1" fmla="*/ 105 h 210"/>
              <a:gd name="T2" fmla="*/ 209 w 210"/>
              <a:gd name="T3" fmla="*/ 105 h 210"/>
              <a:gd name="T4" fmla="*/ 105 w 210"/>
              <a:gd name="T5" fmla="*/ 0 h 210"/>
              <a:gd name="T6" fmla="*/ 0 w 210"/>
              <a:gd name="T7" fmla="*/ 105 h 210"/>
              <a:gd name="T8" fmla="*/ 105 w 210"/>
              <a:gd name="T9" fmla="*/ 209 h 210"/>
              <a:gd name="T10" fmla="*/ 209 w 210"/>
              <a:gd name="T11" fmla="*/ 105 h 210"/>
            </a:gdLst>
            <a:ahLst/>
            <a:cxnLst>
              <a:cxn ang="0">
                <a:pos x="T0" y="T1"/>
              </a:cxn>
              <a:cxn ang="0">
                <a:pos x="T2" y="T3"/>
              </a:cxn>
              <a:cxn ang="0">
                <a:pos x="T4" y="T5"/>
              </a:cxn>
              <a:cxn ang="0">
                <a:pos x="T6" y="T7"/>
              </a:cxn>
              <a:cxn ang="0">
                <a:pos x="T8" y="T9"/>
              </a:cxn>
              <a:cxn ang="0">
                <a:pos x="T10" y="T11"/>
              </a:cxn>
            </a:cxnLst>
            <a:rect l="0" t="0" r="r" b="b"/>
            <a:pathLst>
              <a:path w="210" h="210">
                <a:moveTo>
                  <a:pt x="209" y="105"/>
                </a:moveTo>
                <a:lnTo>
                  <a:pt x="209" y="105"/>
                </a:lnTo>
                <a:cubicBezTo>
                  <a:pt x="209" y="45"/>
                  <a:pt x="165" y="0"/>
                  <a:pt x="105" y="0"/>
                </a:cubicBezTo>
                <a:cubicBezTo>
                  <a:pt x="45" y="0"/>
                  <a:pt x="0" y="45"/>
                  <a:pt x="0" y="105"/>
                </a:cubicBezTo>
                <a:cubicBezTo>
                  <a:pt x="0" y="164"/>
                  <a:pt x="45" y="209"/>
                  <a:pt x="105" y="209"/>
                </a:cubicBezTo>
                <a:cubicBezTo>
                  <a:pt x="165" y="209"/>
                  <a:pt x="209" y="164"/>
                  <a:pt x="209" y="10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09" name="Line 189"/>
          <p:cNvSpPr>
            <a:spLocks noChangeShapeType="1"/>
          </p:cNvSpPr>
          <p:nvPr/>
        </p:nvSpPr>
        <p:spPr bwMode="auto">
          <a:xfrm flipV="1">
            <a:off x="20857041" y="8329358"/>
            <a:ext cx="457052" cy="46291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nvGrpSpPr>
          <p:cNvPr id="6" name="Group 5"/>
          <p:cNvGrpSpPr/>
          <p:nvPr/>
        </p:nvGrpSpPr>
        <p:grpSpPr>
          <a:xfrm>
            <a:off x="22078346" y="8225686"/>
            <a:ext cx="542018" cy="615262"/>
            <a:chOff x="14470031" y="13420684"/>
            <a:chExt cx="542018" cy="615262"/>
          </a:xfrm>
        </p:grpSpPr>
        <p:sp>
          <p:nvSpPr>
            <p:cNvPr id="5315" name="Freeform 195"/>
            <p:cNvSpPr>
              <a:spLocks noChangeArrowheads="1"/>
            </p:cNvSpPr>
            <p:nvPr/>
          </p:nvSpPr>
          <p:spPr bwMode="auto">
            <a:xfrm>
              <a:off x="14470031" y="13420684"/>
              <a:ext cx="542018" cy="398456"/>
            </a:xfrm>
            <a:custGeom>
              <a:avLst/>
              <a:gdLst>
                <a:gd name="T0" fmla="*/ 0 w 815"/>
                <a:gd name="T1" fmla="*/ 597 h 598"/>
                <a:gd name="T2" fmla="*/ 97 w 815"/>
                <a:gd name="T3" fmla="*/ 0 h 598"/>
                <a:gd name="T4" fmla="*/ 724 w 815"/>
                <a:gd name="T5" fmla="*/ 0 h 598"/>
                <a:gd name="T6" fmla="*/ 814 w 815"/>
                <a:gd name="T7" fmla="*/ 597 h 598"/>
              </a:gdLst>
              <a:ahLst/>
              <a:cxnLst>
                <a:cxn ang="0">
                  <a:pos x="T0" y="T1"/>
                </a:cxn>
                <a:cxn ang="0">
                  <a:pos x="T2" y="T3"/>
                </a:cxn>
                <a:cxn ang="0">
                  <a:pos x="T4" y="T5"/>
                </a:cxn>
                <a:cxn ang="0">
                  <a:pos x="T6" y="T7"/>
                </a:cxn>
              </a:cxnLst>
              <a:rect l="0" t="0" r="r" b="b"/>
              <a:pathLst>
                <a:path w="815" h="598">
                  <a:moveTo>
                    <a:pt x="0" y="597"/>
                  </a:moveTo>
                  <a:lnTo>
                    <a:pt x="97" y="0"/>
                  </a:lnTo>
                  <a:lnTo>
                    <a:pt x="724" y="0"/>
                  </a:lnTo>
                  <a:lnTo>
                    <a:pt x="814" y="597"/>
                  </a:ln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16" name="Freeform 196"/>
            <p:cNvSpPr>
              <a:spLocks noChangeArrowheads="1"/>
            </p:cNvSpPr>
            <p:nvPr/>
          </p:nvSpPr>
          <p:spPr bwMode="auto">
            <a:xfrm>
              <a:off x="14470031" y="13816211"/>
              <a:ext cx="542018" cy="219735"/>
            </a:xfrm>
            <a:custGeom>
              <a:avLst/>
              <a:gdLst>
                <a:gd name="T0" fmla="*/ 814 w 815"/>
                <a:gd name="T1" fmla="*/ 0 h 330"/>
                <a:gd name="T2" fmla="*/ 814 w 815"/>
                <a:gd name="T3" fmla="*/ 329 h 330"/>
                <a:gd name="T4" fmla="*/ 0 w 815"/>
                <a:gd name="T5" fmla="*/ 329 h 330"/>
                <a:gd name="T6" fmla="*/ 0 w 815"/>
                <a:gd name="T7" fmla="*/ 0 h 330"/>
                <a:gd name="T8" fmla="*/ 814 w 815"/>
                <a:gd name="T9" fmla="*/ 0 h 330"/>
              </a:gdLst>
              <a:ahLst/>
              <a:cxnLst>
                <a:cxn ang="0">
                  <a:pos x="T0" y="T1"/>
                </a:cxn>
                <a:cxn ang="0">
                  <a:pos x="T2" y="T3"/>
                </a:cxn>
                <a:cxn ang="0">
                  <a:pos x="T4" y="T5"/>
                </a:cxn>
                <a:cxn ang="0">
                  <a:pos x="T6" y="T7"/>
                </a:cxn>
                <a:cxn ang="0">
                  <a:pos x="T8" y="T9"/>
                </a:cxn>
              </a:cxnLst>
              <a:rect l="0" t="0" r="r" b="b"/>
              <a:pathLst>
                <a:path w="815" h="330">
                  <a:moveTo>
                    <a:pt x="814" y="0"/>
                  </a:moveTo>
                  <a:lnTo>
                    <a:pt x="814" y="329"/>
                  </a:lnTo>
                  <a:lnTo>
                    <a:pt x="0" y="329"/>
                  </a:lnTo>
                  <a:lnTo>
                    <a:pt x="0" y="0"/>
                  </a:lnTo>
                  <a:lnTo>
                    <a:pt x="814" y="0"/>
                  </a:lnTo>
                </a:path>
              </a:pathLst>
            </a:custGeom>
            <a:noFill/>
            <a:ln w="34290" cap="flat">
              <a:solidFill>
                <a:schemeClr val="tx1"/>
              </a:solidFill>
              <a:bevel/>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17" name="Freeform 197"/>
            <p:cNvSpPr>
              <a:spLocks noChangeArrowheads="1"/>
            </p:cNvSpPr>
            <p:nvPr/>
          </p:nvSpPr>
          <p:spPr bwMode="auto">
            <a:xfrm>
              <a:off x="14871417" y="13895315"/>
              <a:ext cx="61526" cy="58597"/>
            </a:xfrm>
            <a:custGeom>
              <a:avLst/>
              <a:gdLst>
                <a:gd name="T0" fmla="*/ 90 w 91"/>
                <a:gd name="T1" fmla="*/ 44 h 90"/>
                <a:gd name="T2" fmla="*/ 90 w 91"/>
                <a:gd name="T3" fmla="*/ 44 h 90"/>
                <a:gd name="T4" fmla="*/ 45 w 91"/>
                <a:gd name="T5" fmla="*/ 0 h 90"/>
                <a:gd name="T6" fmla="*/ 0 w 91"/>
                <a:gd name="T7" fmla="*/ 44 h 90"/>
                <a:gd name="T8" fmla="*/ 45 w 91"/>
                <a:gd name="T9" fmla="*/ 89 h 90"/>
                <a:gd name="T10" fmla="*/ 90 w 91"/>
                <a:gd name="T11" fmla="*/ 44 h 90"/>
              </a:gdLst>
              <a:ahLst/>
              <a:cxnLst>
                <a:cxn ang="0">
                  <a:pos x="T0" y="T1"/>
                </a:cxn>
                <a:cxn ang="0">
                  <a:pos x="T2" y="T3"/>
                </a:cxn>
                <a:cxn ang="0">
                  <a:pos x="T4" y="T5"/>
                </a:cxn>
                <a:cxn ang="0">
                  <a:pos x="T6" y="T7"/>
                </a:cxn>
                <a:cxn ang="0">
                  <a:pos x="T8" y="T9"/>
                </a:cxn>
                <a:cxn ang="0">
                  <a:pos x="T10" y="T11"/>
                </a:cxn>
              </a:cxnLst>
              <a:rect l="0" t="0" r="r" b="b"/>
              <a:pathLst>
                <a:path w="91" h="90">
                  <a:moveTo>
                    <a:pt x="90" y="44"/>
                  </a:moveTo>
                  <a:lnTo>
                    <a:pt x="90" y="44"/>
                  </a:lnTo>
                  <a:cubicBezTo>
                    <a:pt x="90" y="22"/>
                    <a:pt x="67" y="0"/>
                    <a:pt x="45" y="0"/>
                  </a:cubicBezTo>
                  <a:cubicBezTo>
                    <a:pt x="22" y="0"/>
                    <a:pt x="0" y="22"/>
                    <a:pt x="0" y="44"/>
                  </a:cubicBezTo>
                  <a:cubicBezTo>
                    <a:pt x="0" y="67"/>
                    <a:pt x="22" y="89"/>
                    <a:pt x="45" y="89"/>
                  </a:cubicBezTo>
                  <a:cubicBezTo>
                    <a:pt x="67" y="89"/>
                    <a:pt x="90" y="67"/>
                    <a:pt x="90" y="4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18" name="Freeform 198"/>
            <p:cNvSpPr>
              <a:spLocks noChangeArrowheads="1"/>
            </p:cNvSpPr>
            <p:nvPr/>
          </p:nvSpPr>
          <p:spPr bwMode="auto">
            <a:xfrm>
              <a:off x="14642891" y="13558388"/>
              <a:ext cx="199228" cy="120122"/>
            </a:xfrm>
            <a:custGeom>
              <a:avLst/>
              <a:gdLst>
                <a:gd name="T0" fmla="*/ 195 w 300"/>
                <a:gd name="T1" fmla="*/ 179 h 180"/>
                <a:gd name="T2" fmla="*/ 195 w 300"/>
                <a:gd name="T3" fmla="*/ 179 h 180"/>
                <a:gd name="T4" fmla="*/ 254 w 300"/>
                <a:gd name="T5" fmla="*/ 179 h 180"/>
                <a:gd name="T6" fmla="*/ 299 w 300"/>
                <a:gd name="T7" fmla="*/ 135 h 180"/>
                <a:gd name="T8" fmla="*/ 254 w 300"/>
                <a:gd name="T9" fmla="*/ 90 h 180"/>
                <a:gd name="T10" fmla="*/ 150 w 300"/>
                <a:gd name="T11" fmla="*/ 0 h 180"/>
                <a:gd name="T12" fmla="*/ 45 w 300"/>
                <a:gd name="T13" fmla="*/ 90 h 180"/>
                <a:gd name="T14" fmla="*/ 45 w 300"/>
                <a:gd name="T15" fmla="*/ 90 h 180"/>
                <a:gd name="T16" fmla="*/ 0 w 300"/>
                <a:gd name="T17" fmla="*/ 135 h 180"/>
                <a:gd name="T18" fmla="*/ 45 w 300"/>
                <a:gd name="T19" fmla="*/ 179 h 180"/>
                <a:gd name="T20" fmla="*/ 202 w 300"/>
                <a:gd name="T21" fmla="*/ 17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0" h="180">
                  <a:moveTo>
                    <a:pt x="195" y="179"/>
                  </a:moveTo>
                  <a:lnTo>
                    <a:pt x="195" y="179"/>
                  </a:lnTo>
                  <a:cubicBezTo>
                    <a:pt x="254" y="179"/>
                    <a:pt x="254" y="179"/>
                    <a:pt x="254" y="179"/>
                  </a:cubicBezTo>
                  <a:cubicBezTo>
                    <a:pt x="284" y="179"/>
                    <a:pt x="299" y="164"/>
                    <a:pt x="299" y="135"/>
                  </a:cubicBezTo>
                  <a:cubicBezTo>
                    <a:pt x="299" y="120"/>
                    <a:pt x="284" y="90"/>
                    <a:pt x="254" y="90"/>
                  </a:cubicBezTo>
                  <a:cubicBezTo>
                    <a:pt x="254" y="37"/>
                    <a:pt x="202" y="0"/>
                    <a:pt x="150" y="0"/>
                  </a:cubicBezTo>
                  <a:cubicBezTo>
                    <a:pt x="97" y="0"/>
                    <a:pt x="53" y="45"/>
                    <a:pt x="45" y="90"/>
                  </a:cubicBezTo>
                  <a:lnTo>
                    <a:pt x="45" y="90"/>
                  </a:lnTo>
                  <a:cubicBezTo>
                    <a:pt x="15" y="90"/>
                    <a:pt x="0" y="120"/>
                    <a:pt x="0" y="135"/>
                  </a:cubicBezTo>
                  <a:cubicBezTo>
                    <a:pt x="0" y="164"/>
                    <a:pt x="15" y="179"/>
                    <a:pt x="45" y="179"/>
                  </a:cubicBezTo>
                  <a:cubicBezTo>
                    <a:pt x="202" y="179"/>
                    <a:pt x="202" y="179"/>
                    <a:pt x="202" y="17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grpSp>
        <p:nvGrpSpPr>
          <p:cNvPr id="27" name="Group 26"/>
          <p:cNvGrpSpPr/>
          <p:nvPr/>
        </p:nvGrpSpPr>
        <p:grpSpPr>
          <a:xfrm>
            <a:off x="15759151" y="8302288"/>
            <a:ext cx="521508" cy="635771"/>
            <a:chOff x="15759151" y="8302288"/>
            <a:chExt cx="521508" cy="635771"/>
          </a:xfrm>
        </p:grpSpPr>
        <p:sp>
          <p:nvSpPr>
            <p:cNvPr id="5337" name="Line 217"/>
            <p:cNvSpPr>
              <a:spLocks noChangeShapeType="1"/>
            </p:cNvSpPr>
            <p:nvPr/>
          </p:nvSpPr>
          <p:spPr bwMode="auto">
            <a:xfrm>
              <a:off x="15817747" y="8489798"/>
              <a:ext cx="2931" cy="44533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8" name="Line 218"/>
            <p:cNvSpPr>
              <a:spLocks noChangeShapeType="1"/>
            </p:cNvSpPr>
            <p:nvPr/>
          </p:nvSpPr>
          <p:spPr bwMode="auto">
            <a:xfrm>
              <a:off x="16219134" y="8302290"/>
              <a:ext cx="2929" cy="445332"/>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39" name="Line 219"/>
            <p:cNvSpPr>
              <a:spLocks noChangeShapeType="1"/>
            </p:cNvSpPr>
            <p:nvPr/>
          </p:nvSpPr>
          <p:spPr bwMode="auto">
            <a:xfrm>
              <a:off x="16016975" y="8680235"/>
              <a:ext cx="2931" cy="25782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40" name="Line 220"/>
            <p:cNvSpPr>
              <a:spLocks noChangeShapeType="1"/>
            </p:cNvSpPr>
            <p:nvPr/>
          </p:nvSpPr>
          <p:spPr bwMode="auto">
            <a:xfrm>
              <a:off x="16016975" y="8302290"/>
              <a:ext cx="2931" cy="257824"/>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41" name="Freeform 221"/>
            <p:cNvSpPr>
              <a:spLocks noChangeArrowheads="1"/>
            </p:cNvSpPr>
            <p:nvPr/>
          </p:nvSpPr>
          <p:spPr bwMode="auto">
            <a:xfrm>
              <a:off x="15759151" y="8372607"/>
              <a:ext cx="120124" cy="120122"/>
            </a:xfrm>
            <a:custGeom>
              <a:avLst/>
              <a:gdLst>
                <a:gd name="T0" fmla="*/ 179 w 180"/>
                <a:gd name="T1" fmla="*/ 90 h 180"/>
                <a:gd name="T2" fmla="*/ 179 w 180"/>
                <a:gd name="T3" fmla="*/ 90 h 180"/>
                <a:gd name="T4" fmla="*/ 89 w 180"/>
                <a:gd name="T5" fmla="*/ 179 h 180"/>
                <a:gd name="T6" fmla="*/ 0 w 180"/>
                <a:gd name="T7" fmla="*/ 90 h 180"/>
                <a:gd name="T8" fmla="*/ 89 w 180"/>
                <a:gd name="T9" fmla="*/ 0 h 180"/>
                <a:gd name="T10" fmla="*/ 179 w 180"/>
                <a:gd name="T11" fmla="*/ 90 h 180"/>
              </a:gdLst>
              <a:ahLst/>
              <a:cxnLst>
                <a:cxn ang="0">
                  <a:pos x="T0" y="T1"/>
                </a:cxn>
                <a:cxn ang="0">
                  <a:pos x="T2" y="T3"/>
                </a:cxn>
                <a:cxn ang="0">
                  <a:pos x="T4" y="T5"/>
                </a:cxn>
                <a:cxn ang="0">
                  <a:pos x="T6" y="T7"/>
                </a:cxn>
                <a:cxn ang="0">
                  <a:pos x="T8" y="T9"/>
                </a:cxn>
                <a:cxn ang="0">
                  <a:pos x="T10" y="T11"/>
                </a:cxn>
              </a:cxnLst>
              <a:rect l="0" t="0" r="r" b="b"/>
              <a:pathLst>
                <a:path w="180" h="180">
                  <a:moveTo>
                    <a:pt x="179" y="90"/>
                  </a:moveTo>
                  <a:lnTo>
                    <a:pt x="179" y="90"/>
                  </a:lnTo>
                  <a:cubicBezTo>
                    <a:pt x="179" y="134"/>
                    <a:pt x="142" y="179"/>
                    <a:pt x="89" y="179"/>
                  </a:cubicBezTo>
                  <a:cubicBezTo>
                    <a:pt x="37" y="179"/>
                    <a:pt x="0" y="134"/>
                    <a:pt x="0" y="90"/>
                  </a:cubicBezTo>
                  <a:cubicBezTo>
                    <a:pt x="0" y="37"/>
                    <a:pt x="37" y="0"/>
                    <a:pt x="89" y="0"/>
                  </a:cubicBezTo>
                  <a:cubicBezTo>
                    <a:pt x="142" y="0"/>
                    <a:pt x="179" y="37"/>
                    <a:pt x="179"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42" name="Freeform 222"/>
            <p:cNvSpPr>
              <a:spLocks noChangeArrowheads="1"/>
            </p:cNvSpPr>
            <p:nvPr/>
          </p:nvSpPr>
          <p:spPr bwMode="auto">
            <a:xfrm>
              <a:off x="16154677" y="8747622"/>
              <a:ext cx="125982" cy="120122"/>
            </a:xfrm>
            <a:custGeom>
              <a:avLst/>
              <a:gdLst>
                <a:gd name="T0" fmla="*/ 187 w 188"/>
                <a:gd name="T1" fmla="*/ 89 h 180"/>
                <a:gd name="T2" fmla="*/ 187 w 188"/>
                <a:gd name="T3" fmla="*/ 89 h 180"/>
                <a:gd name="T4" fmla="*/ 97 w 188"/>
                <a:gd name="T5" fmla="*/ 179 h 180"/>
                <a:gd name="T6" fmla="*/ 0 w 188"/>
                <a:gd name="T7" fmla="*/ 89 h 180"/>
                <a:gd name="T8" fmla="*/ 97 w 188"/>
                <a:gd name="T9" fmla="*/ 0 h 180"/>
                <a:gd name="T10" fmla="*/ 187 w 188"/>
                <a:gd name="T11" fmla="*/ 89 h 180"/>
              </a:gdLst>
              <a:ahLst/>
              <a:cxnLst>
                <a:cxn ang="0">
                  <a:pos x="T0" y="T1"/>
                </a:cxn>
                <a:cxn ang="0">
                  <a:pos x="T2" y="T3"/>
                </a:cxn>
                <a:cxn ang="0">
                  <a:pos x="T4" y="T5"/>
                </a:cxn>
                <a:cxn ang="0">
                  <a:pos x="T6" y="T7"/>
                </a:cxn>
                <a:cxn ang="0">
                  <a:pos x="T8" y="T9"/>
                </a:cxn>
                <a:cxn ang="0">
                  <a:pos x="T10" y="T11"/>
                </a:cxn>
              </a:cxnLst>
              <a:rect l="0" t="0" r="r" b="b"/>
              <a:pathLst>
                <a:path w="188" h="180">
                  <a:moveTo>
                    <a:pt x="187" y="89"/>
                  </a:moveTo>
                  <a:lnTo>
                    <a:pt x="187" y="89"/>
                  </a:lnTo>
                  <a:cubicBezTo>
                    <a:pt x="187" y="141"/>
                    <a:pt x="142" y="179"/>
                    <a:pt x="97" y="179"/>
                  </a:cubicBezTo>
                  <a:cubicBezTo>
                    <a:pt x="45" y="179"/>
                    <a:pt x="0" y="141"/>
                    <a:pt x="0" y="89"/>
                  </a:cubicBezTo>
                  <a:cubicBezTo>
                    <a:pt x="0" y="37"/>
                    <a:pt x="45" y="0"/>
                    <a:pt x="97" y="0"/>
                  </a:cubicBezTo>
                  <a:cubicBezTo>
                    <a:pt x="142" y="0"/>
                    <a:pt x="187" y="37"/>
                    <a:pt x="187" y="8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43" name="Freeform 223"/>
            <p:cNvSpPr>
              <a:spLocks noChangeArrowheads="1"/>
            </p:cNvSpPr>
            <p:nvPr/>
          </p:nvSpPr>
          <p:spPr bwMode="auto">
            <a:xfrm>
              <a:off x="15955451" y="8560114"/>
              <a:ext cx="120122" cy="120122"/>
            </a:xfrm>
            <a:custGeom>
              <a:avLst/>
              <a:gdLst>
                <a:gd name="T0" fmla="*/ 180 w 181"/>
                <a:gd name="T1" fmla="*/ 89 h 180"/>
                <a:gd name="T2" fmla="*/ 180 w 181"/>
                <a:gd name="T3" fmla="*/ 89 h 180"/>
                <a:gd name="T4" fmla="*/ 90 w 181"/>
                <a:gd name="T5" fmla="*/ 179 h 180"/>
                <a:gd name="T6" fmla="*/ 0 w 181"/>
                <a:gd name="T7" fmla="*/ 89 h 180"/>
                <a:gd name="T8" fmla="*/ 90 w 181"/>
                <a:gd name="T9" fmla="*/ 0 h 180"/>
                <a:gd name="T10" fmla="*/ 180 w 181"/>
                <a:gd name="T11" fmla="*/ 89 h 180"/>
              </a:gdLst>
              <a:ahLst/>
              <a:cxnLst>
                <a:cxn ang="0">
                  <a:pos x="T0" y="T1"/>
                </a:cxn>
                <a:cxn ang="0">
                  <a:pos x="T2" y="T3"/>
                </a:cxn>
                <a:cxn ang="0">
                  <a:pos x="T4" y="T5"/>
                </a:cxn>
                <a:cxn ang="0">
                  <a:pos x="T6" y="T7"/>
                </a:cxn>
                <a:cxn ang="0">
                  <a:pos x="T8" y="T9"/>
                </a:cxn>
                <a:cxn ang="0">
                  <a:pos x="T10" y="T11"/>
                </a:cxn>
              </a:cxnLst>
              <a:rect l="0" t="0" r="r" b="b"/>
              <a:pathLst>
                <a:path w="181" h="180">
                  <a:moveTo>
                    <a:pt x="180" y="89"/>
                  </a:moveTo>
                  <a:lnTo>
                    <a:pt x="180" y="89"/>
                  </a:lnTo>
                  <a:cubicBezTo>
                    <a:pt x="180" y="142"/>
                    <a:pt x="142" y="179"/>
                    <a:pt x="90" y="179"/>
                  </a:cubicBezTo>
                  <a:cubicBezTo>
                    <a:pt x="45" y="179"/>
                    <a:pt x="0" y="142"/>
                    <a:pt x="0" y="89"/>
                  </a:cubicBezTo>
                  <a:cubicBezTo>
                    <a:pt x="0" y="37"/>
                    <a:pt x="45" y="0"/>
                    <a:pt x="90" y="0"/>
                  </a:cubicBezTo>
                  <a:cubicBezTo>
                    <a:pt x="142" y="0"/>
                    <a:pt x="180" y="37"/>
                    <a:pt x="180" y="89"/>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344" name="Line 224"/>
            <p:cNvSpPr>
              <a:spLocks noChangeShapeType="1"/>
            </p:cNvSpPr>
            <p:nvPr/>
          </p:nvSpPr>
          <p:spPr bwMode="auto">
            <a:xfrm>
              <a:off x="15817747" y="8302288"/>
              <a:ext cx="2931" cy="7031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345" name="Line 225"/>
            <p:cNvSpPr>
              <a:spLocks noChangeShapeType="1"/>
            </p:cNvSpPr>
            <p:nvPr/>
          </p:nvSpPr>
          <p:spPr bwMode="auto">
            <a:xfrm>
              <a:off x="16219134" y="8867742"/>
              <a:ext cx="2929" cy="70317"/>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grpSp>
      <p:sp>
        <p:nvSpPr>
          <p:cNvPr id="5792" name="Line 672"/>
          <p:cNvSpPr>
            <a:spLocks noChangeShapeType="1"/>
          </p:cNvSpPr>
          <p:nvPr/>
        </p:nvSpPr>
        <p:spPr bwMode="auto">
          <a:xfrm>
            <a:off x="14742506" y="8776922"/>
            <a:ext cx="2929" cy="15821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93" name="Line 673"/>
          <p:cNvSpPr>
            <a:spLocks noChangeShapeType="1"/>
          </p:cNvSpPr>
          <p:nvPr/>
        </p:nvSpPr>
        <p:spPr bwMode="auto">
          <a:xfrm>
            <a:off x="14742506" y="8302290"/>
            <a:ext cx="2929" cy="158210"/>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94" name="Line 674"/>
          <p:cNvSpPr>
            <a:spLocks noChangeShapeType="1"/>
          </p:cNvSpPr>
          <p:nvPr/>
        </p:nvSpPr>
        <p:spPr bwMode="auto">
          <a:xfrm flipH="1">
            <a:off x="14417294" y="8618711"/>
            <a:ext cx="169930"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95" name="Line 675"/>
          <p:cNvSpPr>
            <a:spLocks noChangeShapeType="1"/>
          </p:cNvSpPr>
          <p:nvPr/>
        </p:nvSpPr>
        <p:spPr bwMode="auto">
          <a:xfrm flipH="1">
            <a:off x="14897785" y="8618711"/>
            <a:ext cx="164070" cy="2929"/>
          </a:xfrm>
          <a:prstGeom prst="line">
            <a:avLst/>
          </a:prstGeom>
          <a:noFill/>
          <a:ln w="34290" cap="flat">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dirty="0">
              <a:latin typeface="Montserrat Light" charset="0"/>
            </a:endParaRPr>
          </a:p>
        </p:txBody>
      </p:sp>
      <p:sp>
        <p:nvSpPr>
          <p:cNvPr id="5796" name="Freeform 676"/>
          <p:cNvSpPr>
            <a:spLocks noChangeArrowheads="1"/>
          </p:cNvSpPr>
          <p:nvPr/>
        </p:nvSpPr>
        <p:spPr bwMode="auto">
          <a:xfrm>
            <a:off x="14505189" y="8381394"/>
            <a:ext cx="477561" cy="477561"/>
          </a:xfrm>
          <a:custGeom>
            <a:avLst/>
            <a:gdLst>
              <a:gd name="T0" fmla="*/ 717 w 718"/>
              <a:gd name="T1" fmla="*/ 358 h 718"/>
              <a:gd name="T2" fmla="*/ 717 w 718"/>
              <a:gd name="T3" fmla="*/ 358 h 718"/>
              <a:gd name="T4" fmla="*/ 359 w 718"/>
              <a:gd name="T5" fmla="*/ 0 h 718"/>
              <a:gd name="T6" fmla="*/ 0 w 718"/>
              <a:gd name="T7" fmla="*/ 358 h 718"/>
              <a:gd name="T8" fmla="*/ 359 w 718"/>
              <a:gd name="T9" fmla="*/ 717 h 718"/>
              <a:gd name="T10" fmla="*/ 717 w 718"/>
              <a:gd name="T11" fmla="*/ 358 h 718"/>
            </a:gdLst>
            <a:ahLst/>
            <a:cxnLst>
              <a:cxn ang="0">
                <a:pos x="T0" y="T1"/>
              </a:cxn>
              <a:cxn ang="0">
                <a:pos x="T2" y="T3"/>
              </a:cxn>
              <a:cxn ang="0">
                <a:pos x="T4" y="T5"/>
              </a:cxn>
              <a:cxn ang="0">
                <a:pos x="T6" y="T7"/>
              </a:cxn>
              <a:cxn ang="0">
                <a:pos x="T8" y="T9"/>
              </a:cxn>
              <a:cxn ang="0">
                <a:pos x="T10" y="T11"/>
              </a:cxn>
            </a:cxnLst>
            <a:rect l="0" t="0" r="r" b="b"/>
            <a:pathLst>
              <a:path w="718" h="718">
                <a:moveTo>
                  <a:pt x="717" y="358"/>
                </a:moveTo>
                <a:lnTo>
                  <a:pt x="717" y="358"/>
                </a:lnTo>
                <a:cubicBezTo>
                  <a:pt x="717" y="157"/>
                  <a:pt x="553" y="0"/>
                  <a:pt x="359" y="0"/>
                </a:cubicBezTo>
                <a:cubicBezTo>
                  <a:pt x="157" y="0"/>
                  <a:pt x="0" y="157"/>
                  <a:pt x="0" y="358"/>
                </a:cubicBezTo>
                <a:cubicBezTo>
                  <a:pt x="0" y="560"/>
                  <a:pt x="157" y="717"/>
                  <a:pt x="359" y="717"/>
                </a:cubicBezTo>
                <a:cubicBezTo>
                  <a:pt x="553" y="717"/>
                  <a:pt x="717" y="560"/>
                  <a:pt x="717" y="358"/>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97" name="Freeform 677"/>
          <p:cNvSpPr>
            <a:spLocks noChangeArrowheads="1"/>
          </p:cNvSpPr>
          <p:nvPr/>
        </p:nvSpPr>
        <p:spPr bwMode="auto">
          <a:xfrm>
            <a:off x="16954518" y="8275921"/>
            <a:ext cx="679718" cy="679718"/>
          </a:xfrm>
          <a:custGeom>
            <a:avLst/>
            <a:gdLst>
              <a:gd name="T0" fmla="*/ 843 w 1024"/>
              <a:gd name="T1" fmla="*/ 187 h 1024"/>
              <a:gd name="T2" fmla="*/ 843 w 1024"/>
              <a:gd name="T3" fmla="*/ 187 h 1024"/>
              <a:gd name="T4" fmla="*/ 843 w 1024"/>
              <a:gd name="T5" fmla="*/ 844 h 1024"/>
              <a:gd name="T6" fmla="*/ 187 w 1024"/>
              <a:gd name="T7" fmla="*/ 844 h 1024"/>
              <a:gd name="T8" fmla="*/ 187 w 1024"/>
              <a:gd name="T9" fmla="*/ 187 h 1024"/>
              <a:gd name="T10" fmla="*/ 843 w 1024"/>
              <a:gd name="T11" fmla="*/ 187 h 1024"/>
            </a:gdLst>
            <a:ahLst/>
            <a:cxnLst>
              <a:cxn ang="0">
                <a:pos x="T0" y="T1"/>
              </a:cxn>
              <a:cxn ang="0">
                <a:pos x="T2" y="T3"/>
              </a:cxn>
              <a:cxn ang="0">
                <a:pos x="T4" y="T5"/>
              </a:cxn>
              <a:cxn ang="0">
                <a:pos x="T6" y="T7"/>
              </a:cxn>
              <a:cxn ang="0">
                <a:pos x="T8" y="T9"/>
              </a:cxn>
              <a:cxn ang="0">
                <a:pos x="T10" y="T11"/>
              </a:cxn>
            </a:cxnLst>
            <a:rect l="0" t="0" r="r" b="b"/>
            <a:pathLst>
              <a:path w="1024" h="1024">
                <a:moveTo>
                  <a:pt x="843" y="187"/>
                </a:moveTo>
                <a:lnTo>
                  <a:pt x="843" y="187"/>
                </a:lnTo>
                <a:cubicBezTo>
                  <a:pt x="1023" y="366"/>
                  <a:pt x="1023" y="665"/>
                  <a:pt x="843" y="844"/>
                </a:cubicBezTo>
                <a:cubicBezTo>
                  <a:pt x="664" y="1023"/>
                  <a:pt x="366" y="1023"/>
                  <a:pt x="187" y="844"/>
                </a:cubicBezTo>
                <a:cubicBezTo>
                  <a:pt x="0" y="665"/>
                  <a:pt x="0" y="366"/>
                  <a:pt x="187" y="187"/>
                </a:cubicBezTo>
                <a:cubicBezTo>
                  <a:pt x="366" y="0"/>
                  <a:pt x="664" y="0"/>
                  <a:pt x="843" y="187"/>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98" name="Freeform 678"/>
          <p:cNvSpPr>
            <a:spLocks noChangeArrowheads="1"/>
          </p:cNvSpPr>
          <p:nvPr/>
        </p:nvSpPr>
        <p:spPr bwMode="auto">
          <a:xfrm>
            <a:off x="17042413" y="8366747"/>
            <a:ext cx="506860" cy="506858"/>
          </a:xfrm>
          <a:custGeom>
            <a:avLst/>
            <a:gdLst>
              <a:gd name="T0" fmla="*/ 627 w 763"/>
              <a:gd name="T1" fmla="*/ 134 h 762"/>
              <a:gd name="T2" fmla="*/ 627 w 763"/>
              <a:gd name="T3" fmla="*/ 134 h 762"/>
              <a:gd name="T4" fmla="*/ 627 w 763"/>
              <a:gd name="T5" fmla="*/ 627 h 762"/>
              <a:gd name="T6" fmla="*/ 135 w 763"/>
              <a:gd name="T7" fmla="*/ 627 h 762"/>
              <a:gd name="T8" fmla="*/ 135 w 763"/>
              <a:gd name="T9" fmla="*/ 134 h 762"/>
              <a:gd name="T10" fmla="*/ 627 w 763"/>
              <a:gd name="T11" fmla="*/ 134 h 762"/>
            </a:gdLst>
            <a:ahLst/>
            <a:cxnLst>
              <a:cxn ang="0">
                <a:pos x="T0" y="T1"/>
              </a:cxn>
              <a:cxn ang="0">
                <a:pos x="T2" y="T3"/>
              </a:cxn>
              <a:cxn ang="0">
                <a:pos x="T4" y="T5"/>
              </a:cxn>
              <a:cxn ang="0">
                <a:pos x="T6" y="T7"/>
              </a:cxn>
              <a:cxn ang="0">
                <a:pos x="T8" y="T9"/>
              </a:cxn>
              <a:cxn ang="0">
                <a:pos x="T10" y="T11"/>
              </a:cxn>
            </a:cxnLst>
            <a:rect l="0" t="0" r="r" b="b"/>
            <a:pathLst>
              <a:path w="763" h="762">
                <a:moveTo>
                  <a:pt x="627" y="134"/>
                </a:moveTo>
                <a:lnTo>
                  <a:pt x="627" y="134"/>
                </a:lnTo>
                <a:cubicBezTo>
                  <a:pt x="762" y="268"/>
                  <a:pt x="762" y="492"/>
                  <a:pt x="627" y="627"/>
                </a:cubicBezTo>
                <a:cubicBezTo>
                  <a:pt x="485" y="761"/>
                  <a:pt x="269" y="761"/>
                  <a:pt x="135" y="627"/>
                </a:cubicBezTo>
                <a:cubicBezTo>
                  <a:pt x="0" y="492"/>
                  <a:pt x="0" y="268"/>
                  <a:pt x="135" y="134"/>
                </a:cubicBezTo>
                <a:cubicBezTo>
                  <a:pt x="269" y="0"/>
                  <a:pt x="485" y="0"/>
                  <a:pt x="627" y="134"/>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799" name="Freeform 679"/>
          <p:cNvSpPr>
            <a:spLocks noChangeArrowheads="1"/>
          </p:cNvSpPr>
          <p:nvPr/>
        </p:nvSpPr>
        <p:spPr bwMode="auto">
          <a:xfrm>
            <a:off x="17133238" y="8454641"/>
            <a:ext cx="328139" cy="328139"/>
          </a:xfrm>
          <a:custGeom>
            <a:avLst/>
            <a:gdLst>
              <a:gd name="T0" fmla="*/ 403 w 493"/>
              <a:gd name="T1" fmla="*/ 90 h 494"/>
              <a:gd name="T2" fmla="*/ 403 w 493"/>
              <a:gd name="T3" fmla="*/ 90 h 494"/>
              <a:gd name="T4" fmla="*/ 403 w 493"/>
              <a:gd name="T5" fmla="*/ 403 h 494"/>
              <a:gd name="T6" fmla="*/ 82 w 493"/>
              <a:gd name="T7" fmla="*/ 403 h 494"/>
              <a:gd name="T8" fmla="*/ 82 w 493"/>
              <a:gd name="T9" fmla="*/ 90 h 494"/>
              <a:gd name="T10" fmla="*/ 403 w 493"/>
              <a:gd name="T11" fmla="*/ 90 h 494"/>
            </a:gdLst>
            <a:ahLst/>
            <a:cxnLst>
              <a:cxn ang="0">
                <a:pos x="T0" y="T1"/>
              </a:cxn>
              <a:cxn ang="0">
                <a:pos x="T2" y="T3"/>
              </a:cxn>
              <a:cxn ang="0">
                <a:pos x="T4" y="T5"/>
              </a:cxn>
              <a:cxn ang="0">
                <a:pos x="T6" y="T7"/>
              </a:cxn>
              <a:cxn ang="0">
                <a:pos x="T8" y="T9"/>
              </a:cxn>
              <a:cxn ang="0">
                <a:pos x="T10" y="T11"/>
              </a:cxn>
            </a:cxnLst>
            <a:rect l="0" t="0" r="r" b="b"/>
            <a:pathLst>
              <a:path w="493" h="494">
                <a:moveTo>
                  <a:pt x="403" y="90"/>
                </a:moveTo>
                <a:lnTo>
                  <a:pt x="403" y="90"/>
                </a:lnTo>
                <a:cubicBezTo>
                  <a:pt x="492" y="172"/>
                  <a:pt x="492" y="313"/>
                  <a:pt x="403" y="403"/>
                </a:cubicBezTo>
                <a:cubicBezTo>
                  <a:pt x="313" y="493"/>
                  <a:pt x="171" y="493"/>
                  <a:pt x="82" y="403"/>
                </a:cubicBezTo>
                <a:cubicBezTo>
                  <a:pt x="0" y="313"/>
                  <a:pt x="0" y="172"/>
                  <a:pt x="82" y="90"/>
                </a:cubicBezTo>
                <a:cubicBezTo>
                  <a:pt x="171" y="0"/>
                  <a:pt x="313" y="0"/>
                  <a:pt x="403" y="90"/>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
        <p:nvSpPr>
          <p:cNvPr id="5800" name="Freeform 680"/>
          <p:cNvSpPr>
            <a:spLocks noChangeArrowheads="1"/>
          </p:cNvSpPr>
          <p:nvPr/>
        </p:nvSpPr>
        <p:spPr bwMode="auto">
          <a:xfrm>
            <a:off x="17218202" y="8539603"/>
            <a:ext cx="155282" cy="155282"/>
          </a:xfrm>
          <a:custGeom>
            <a:avLst/>
            <a:gdLst>
              <a:gd name="T0" fmla="*/ 194 w 232"/>
              <a:gd name="T1" fmla="*/ 45 h 232"/>
              <a:gd name="T2" fmla="*/ 194 w 232"/>
              <a:gd name="T3" fmla="*/ 45 h 232"/>
              <a:gd name="T4" fmla="*/ 194 w 232"/>
              <a:gd name="T5" fmla="*/ 194 h 232"/>
              <a:gd name="T6" fmla="*/ 44 w 232"/>
              <a:gd name="T7" fmla="*/ 194 h 232"/>
              <a:gd name="T8" fmla="*/ 44 w 232"/>
              <a:gd name="T9" fmla="*/ 45 h 232"/>
              <a:gd name="T10" fmla="*/ 194 w 232"/>
              <a:gd name="T11" fmla="*/ 45 h 232"/>
            </a:gdLst>
            <a:ahLst/>
            <a:cxnLst>
              <a:cxn ang="0">
                <a:pos x="T0" y="T1"/>
              </a:cxn>
              <a:cxn ang="0">
                <a:pos x="T2" y="T3"/>
              </a:cxn>
              <a:cxn ang="0">
                <a:pos x="T4" y="T5"/>
              </a:cxn>
              <a:cxn ang="0">
                <a:pos x="T6" y="T7"/>
              </a:cxn>
              <a:cxn ang="0">
                <a:pos x="T8" y="T9"/>
              </a:cxn>
              <a:cxn ang="0">
                <a:pos x="T10" y="T11"/>
              </a:cxn>
            </a:cxnLst>
            <a:rect l="0" t="0" r="r" b="b"/>
            <a:pathLst>
              <a:path w="232" h="232">
                <a:moveTo>
                  <a:pt x="194" y="45"/>
                </a:moveTo>
                <a:lnTo>
                  <a:pt x="194" y="45"/>
                </a:lnTo>
                <a:cubicBezTo>
                  <a:pt x="231" y="82"/>
                  <a:pt x="231" y="149"/>
                  <a:pt x="194" y="194"/>
                </a:cubicBezTo>
                <a:cubicBezTo>
                  <a:pt x="149" y="231"/>
                  <a:pt x="82" y="231"/>
                  <a:pt x="44" y="194"/>
                </a:cubicBezTo>
                <a:cubicBezTo>
                  <a:pt x="0" y="149"/>
                  <a:pt x="0" y="82"/>
                  <a:pt x="44" y="45"/>
                </a:cubicBezTo>
                <a:cubicBezTo>
                  <a:pt x="82" y="0"/>
                  <a:pt x="149" y="0"/>
                  <a:pt x="194" y="45"/>
                </a:cubicBezTo>
              </a:path>
            </a:pathLst>
          </a:custGeom>
          <a:noFill/>
          <a:ln w="34290" cap="flat">
            <a:solidFill>
              <a:schemeClr val="tx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latin typeface="Montserrat Light" charset="0"/>
            </a:endParaRPr>
          </a:p>
        </p:txBody>
      </p:sp>
    </p:spTree>
    <p:extLst>
      <p:ext uri="{BB962C8B-B14F-4D97-AF65-F5344CB8AC3E}">
        <p14:creationId xmlns:p14="http://schemas.microsoft.com/office/powerpoint/2010/main" val="5882197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979796" y="1389888"/>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9" name="TextBox 8"/>
          <p:cNvSpPr txBox="1"/>
          <p:nvPr/>
        </p:nvSpPr>
        <p:spPr>
          <a:xfrm>
            <a:off x="1979795" y="1850786"/>
            <a:ext cx="16686403" cy="1446550"/>
          </a:xfrm>
          <a:prstGeom prst="rect">
            <a:avLst/>
          </a:prstGeom>
          <a:noFill/>
        </p:spPr>
        <p:txBody>
          <a:bodyPr wrap="square" rtlCol="0">
            <a:spAutoFit/>
          </a:bodyPr>
          <a:lstStyle/>
          <a:p>
            <a:r>
              <a:rPr lang="en-US" sz="8800" b="1" dirty="0" smtClean="0">
                <a:solidFill>
                  <a:schemeClr val="tx2"/>
                </a:solidFill>
                <a:latin typeface="Montserrat" charset="0"/>
                <a:ea typeface="Montserrat" charset="0"/>
                <a:cs typeface="Montserrat" charset="0"/>
              </a:rPr>
              <a:t>Your Title</a:t>
            </a:r>
          </a:p>
        </p:txBody>
      </p:sp>
      <p:sp>
        <p:nvSpPr>
          <p:cNvPr id="10" name="TextBox 9"/>
          <p:cNvSpPr txBox="1"/>
          <p:nvPr/>
        </p:nvSpPr>
        <p:spPr>
          <a:xfrm>
            <a:off x="1979795" y="3758234"/>
            <a:ext cx="7061930" cy="4524315"/>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activities differ substantially depending on the type of organization and creativity. Entrepreneurial activities differ </a:t>
            </a:r>
            <a:r>
              <a:rPr lang="en-US" sz="2400" dirty="0" smtClean="0">
                <a:latin typeface="Montserrat Light" charset="0"/>
                <a:ea typeface="Montserrat Light" charset="0"/>
                <a:cs typeface="Montserrat Light" charset="0"/>
              </a:rPr>
              <a:t>substantially.</a:t>
            </a:r>
            <a:endParaRPr lang="en-US" sz="2400" dirty="0">
              <a:latin typeface="Montserrat Light" charset="0"/>
              <a:ea typeface="Montserrat Light" charset="0"/>
              <a:cs typeface="Montserrat Light" charset="0"/>
            </a:endParaRPr>
          </a:p>
        </p:txBody>
      </p:sp>
      <p:sp>
        <p:nvSpPr>
          <p:cNvPr id="12" name="Rectangle 11"/>
          <p:cNvSpPr/>
          <p:nvPr/>
        </p:nvSpPr>
        <p:spPr>
          <a:xfrm>
            <a:off x="10704175" y="9605246"/>
            <a:ext cx="2743200" cy="2743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rot="16200000">
            <a:off x="20165426" y="5027812"/>
            <a:ext cx="3631448" cy="1446550"/>
          </a:xfrm>
          <a:prstGeom prst="rect">
            <a:avLst/>
          </a:prstGeom>
          <a:noFill/>
        </p:spPr>
        <p:txBody>
          <a:bodyPr wrap="square" rtlCol="0">
            <a:spAutoFit/>
          </a:bodyPr>
          <a:lstStyle/>
          <a:p>
            <a:pPr algn="ctr"/>
            <a:r>
              <a:rPr lang="en-US" sz="8800" b="1" dirty="0" smtClean="0">
                <a:solidFill>
                  <a:schemeClr val="tx2"/>
                </a:solidFill>
                <a:latin typeface="Montserrat" charset="0"/>
                <a:ea typeface="Montserrat" charset="0"/>
                <a:cs typeface="Montserrat" charset="0"/>
              </a:rPr>
              <a:t>01</a:t>
            </a:r>
          </a:p>
        </p:txBody>
      </p:sp>
      <p:sp>
        <p:nvSpPr>
          <p:cNvPr id="14" name="TextBox 13"/>
          <p:cNvSpPr txBox="1"/>
          <p:nvPr/>
        </p:nvSpPr>
        <p:spPr>
          <a:xfrm>
            <a:off x="21226229" y="8204838"/>
            <a:ext cx="1694096" cy="3970318"/>
          </a:xfrm>
          <a:prstGeom prst="rect">
            <a:avLst/>
          </a:prstGeom>
          <a:noFill/>
        </p:spPr>
        <p:txBody>
          <a:bodyPr wrap="square" rtlCol="0">
            <a:spAutoFit/>
          </a:bodyPr>
          <a:lstStyle/>
          <a:p>
            <a:pPr algn="ctr"/>
            <a:r>
              <a:rPr lang="en-US" sz="2800" b="1" dirty="0" smtClean="0">
                <a:solidFill>
                  <a:schemeClr val="tx2"/>
                </a:solidFill>
                <a:latin typeface="Montserrat" charset="0"/>
                <a:ea typeface="Montserrat" charset="0"/>
                <a:cs typeface="Montserrat" charset="0"/>
              </a:rPr>
              <a:t>02</a:t>
            </a:r>
          </a:p>
          <a:p>
            <a:pPr algn="ctr"/>
            <a:endParaRPr lang="en-US" sz="2800" b="1" dirty="0">
              <a:solidFill>
                <a:schemeClr val="tx2"/>
              </a:solidFill>
              <a:latin typeface="Montserrat" charset="0"/>
              <a:ea typeface="Montserrat" charset="0"/>
              <a:cs typeface="Montserrat" charset="0"/>
            </a:endParaRPr>
          </a:p>
          <a:p>
            <a:pPr algn="ctr"/>
            <a:endParaRPr lang="en-US" sz="2800" b="1" dirty="0" smtClean="0">
              <a:solidFill>
                <a:schemeClr val="tx2"/>
              </a:solidFill>
              <a:latin typeface="Montserrat" charset="0"/>
              <a:ea typeface="Montserrat" charset="0"/>
              <a:cs typeface="Montserrat" charset="0"/>
            </a:endParaRPr>
          </a:p>
          <a:p>
            <a:pPr algn="ctr"/>
            <a:endParaRPr lang="en-US" sz="2800" b="1" dirty="0">
              <a:solidFill>
                <a:schemeClr val="tx2"/>
              </a:solidFill>
              <a:latin typeface="Montserrat" charset="0"/>
              <a:ea typeface="Montserrat" charset="0"/>
              <a:cs typeface="Montserrat" charset="0"/>
            </a:endParaRPr>
          </a:p>
          <a:p>
            <a:pPr algn="ctr"/>
            <a:r>
              <a:rPr lang="en-US" sz="2800" b="1" dirty="0" smtClean="0">
                <a:solidFill>
                  <a:schemeClr val="tx2"/>
                </a:solidFill>
                <a:latin typeface="Montserrat" charset="0"/>
                <a:ea typeface="Montserrat" charset="0"/>
                <a:cs typeface="Montserrat" charset="0"/>
              </a:rPr>
              <a:t>04</a:t>
            </a:r>
          </a:p>
          <a:p>
            <a:pPr algn="ctr"/>
            <a:endParaRPr lang="en-US" sz="2800" b="1" dirty="0">
              <a:solidFill>
                <a:schemeClr val="tx2"/>
              </a:solidFill>
              <a:latin typeface="Montserrat" charset="0"/>
              <a:ea typeface="Montserrat" charset="0"/>
              <a:cs typeface="Montserrat" charset="0"/>
            </a:endParaRPr>
          </a:p>
          <a:p>
            <a:pPr algn="ctr"/>
            <a:endParaRPr lang="en-US" sz="2800" b="1" dirty="0" smtClean="0">
              <a:solidFill>
                <a:schemeClr val="tx2"/>
              </a:solidFill>
              <a:latin typeface="Montserrat" charset="0"/>
              <a:ea typeface="Montserrat" charset="0"/>
              <a:cs typeface="Montserrat" charset="0"/>
            </a:endParaRPr>
          </a:p>
          <a:p>
            <a:pPr algn="ctr"/>
            <a:endParaRPr lang="en-US" sz="2800" b="1" dirty="0">
              <a:solidFill>
                <a:schemeClr val="tx2"/>
              </a:solidFill>
              <a:latin typeface="Montserrat" charset="0"/>
              <a:ea typeface="Montserrat" charset="0"/>
              <a:cs typeface="Montserrat" charset="0"/>
            </a:endParaRPr>
          </a:p>
          <a:p>
            <a:pPr algn="ctr"/>
            <a:r>
              <a:rPr lang="en-US" sz="2800" b="1" dirty="0" smtClean="0">
                <a:solidFill>
                  <a:schemeClr val="tx2"/>
                </a:solidFill>
                <a:latin typeface="Montserrat" charset="0"/>
                <a:ea typeface="Montserrat" charset="0"/>
                <a:cs typeface="Montserrat" charset="0"/>
              </a:rPr>
              <a:t>06</a:t>
            </a:r>
          </a:p>
        </p:txBody>
      </p:sp>
      <p:sp>
        <p:nvSpPr>
          <p:cNvPr id="15" name="TextBox 14"/>
          <p:cNvSpPr txBox="1"/>
          <p:nvPr/>
        </p:nvSpPr>
        <p:spPr>
          <a:xfrm rot="16200000">
            <a:off x="20136578" y="3558179"/>
            <a:ext cx="6187061" cy="400110"/>
          </a:xfrm>
          <a:prstGeom prst="rect">
            <a:avLst/>
          </a:prstGeom>
          <a:noFill/>
        </p:spPr>
        <p:txBody>
          <a:bodyPr wrap="square" rtlCol="0">
            <a:spAutoFit/>
          </a:bodyPr>
          <a:lstStyle/>
          <a:p>
            <a:r>
              <a:rPr lang="en-US" sz="2000" b="1" spc="600" smtClean="0">
                <a:latin typeface="Montserrat" charset="0"/>
                <a:ea typeface="Montserrat" charset="0"/>
                <a:cs typeface="Montserrat" charset="0"/>
              </a:rPr>
              <a:t>WRITE SOMETHING</a:t>
            </a:r>
            <a:endParaRPr lang="en-US" sz="2000" b="1" spc="600" dirty="0" smtClean="0">
              <a:latin typeface="Montserrat" charset="0"/>
              <a:ea typeface="Montserrat" charset="0"/>
              <a:cs typeface="Montserrat" charset="0"/>
            </a:endParaRPr>
          </a:p>
        </p:txBody>
      </p:sp>
      <p:grpSp>
        <p:nvGrpSpPr>
          <p:cNvPr id="20" name="Group 19"/>
          <p:cNvGrpSpPr/>
          <p:nvPr/>
        </p:nvGrpSpPr>
        <p:grpSpPr>
          <a:xfrm>
            <a:off x="1957621" y="8743447"/>
            <a:ext cx="4857127" cy="1137006"/>
            <a:chOff x="1979795" y="8881079"/>
            <a:chExt cx="6187062" cy="1448333"/>
          </a:xfrm>
        </p:grpSpPr>
        <p:sp>
          <p:nvSpPr>
            <p:cNvPr id="5" name="Rectangle 4"/>
            <p:cNvSpPr/>
            <p:nvPr/>
          </p:nvSpPr>
          <p:spPr>
            <a:xfrm>
              <a:off x="1979795" y="8881079"/>
              <a:ext cx="6187062" cy="1448333"/>
            </a:xfrm>
            <a:prstGeom prst="rect">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2420460" y="9178370"/>
              <a:ext cx="5305733" cy="823305"/>
            </a:xfrm>
            <a:prstGeom prst="rect">
              <a:avLst/>
            </a:prstGeom>
            <a:noFill/>
          </p:spPr>
          <p:txBody>
            <a:bodyPr wrap="square" rtlCol="0">
              <a:spAutoFit/>
            </a:bodyPr>
            <a:lstStyle/>
            <a:p>
              <a:pPr algn="ctr">
                <a:lnSpc>
                  <a:spcPct val="150000"/>
                </a:lnSpc>
              </a:pPr>
              <a:r>
                <a:rPr lang="en-US" sz="2400" b="1" spc="600" dirty="0" smtClean="0">
                  <a:latin typeface="Montserrat Light" charset="0"/>
                  <a:ea typeface="Montserrat Light" charset="0"/>
                  <a:cs typeface="Montserrat Light" charset="0"/>
                </a:rPr>
                <a:t>LEARN MORE</a:t>
              </a:r>
              <a:endParaRPr lang="en-US" sz="2400" b="1" spc="600" dirty="0">
                <a:latin typeface="Montserrat Light" charset="0"/>
                <a:ea typeface="Montserrat Light" charset="0"/>
                <a:cs typeface="Montserrat Light" charset="0"/>
              </a:endParaRPr>
            </a:p>
          </p:txBody>
        </p:sp>
      </p:grpSp>
      <p:sp>
        <p:nvSpPr>
          <p:cNvPr id="18" name="Shape 2541"/>
          <p:cNvSpPr/>
          <p:nvPr/>
        </p:nvSpPr>
        <p:spPr>
          <a:xfrm>
            <a:off x="11319182" y="10219729"/>
            <a:ext cx="1520755" cy="1520755"/>
          </a:xfrm>
          <a:custGeom>
            <a:avLst/>
            <a:gdLst/>
            <a:ahLst/>
            <a:cxnLst>
              <a:cxn ang="0">
                <a:pos x="wd2" y="hd2"/>
              </a:cxn>
              <a:cxn ang="5400000">
                <a:pos x="wd2" y="hd2"/>
              </a:cxn>
              <a:cxn ang="10800000">
                <a:pos x="wd2" y="hd2"/>
              </a:cxn>
              <a:cxn ang="16200000">
                <a:pos x="wd2" y="hd2"/>
              </a:cxn>
            </a:cxnLst>
            <a:rect l="0" t="0" r="r" b="b"/>
            <a:pathLst>
              <a:path w="21600" h="21600" extrusionOk="0">
                <a:moveTo>
                  <a:pt x="11648" y="10800"/>
                </a:moveTo>
                <a:lnTo>
                  <a:pt x="21424" y="1024"/>
                </a:lnTo>
                <a:cubicBezTo>
                  <a:pt x="21533" y="916"/>
                  <a:pt x="21600" y="766"/>
                  <a:pt x="21600" y="600"/>
                </a:cubicBezTo>
                <a:cubicBezTo>
                  <a:pt x="21600" y="269"/>
                  <a:pt x="21332" y="0"/>
                  <a:pt x="21000" y="0"/>
                </a:cubicBezTo>
                <a:cubicBezTo>
                  <a:pt x="20835" y="0"/>
                  <a:pt x="20685" y="67"/>
                  <a:pt x="20576" y="176"/>
                </a:cubicBezTo>
                <a:lnTo>
                  <a:pt x="10800" y="9952"/>
                </a:lnTo>
                <a:lnTo>
                  <a:pt x="1024" y="176"/>
                </a:lnTo>
                <a:cubicBezTo>
                  <a:pt x="916" y="67"/>
                  <a:pt x="766" y="0"/>
                  <a:pt x="600" y="0"/>
                </a:cubicBezTo>
                <a:cubicBezTo>
                  <a:pt x="268" y="0"/>
                  <a:pt x="0" y="269"/>
                  <a:pt x="0" y="600"/>
                </a:cubicBezTo>
                <a:cubicBezTo>
                  <a:pt x="0" y="766"/>
                  <a:pt x="67" y="916"/>
                  <a:pt x="176" y="1025"/>
                </a:cubicBezTo>
                <a:lnTo>
                  <a:pt x="9952" y="10800"/>
                </a:lnTo>
                <a:lnTo>
                  <a:pt x="176" y="20576"/>
                </a:lnTo>
                <a:cubicBezTo>
                  <a:pt x="67" y="20684"/>
                  <a:pt x="0" y="20834"/>
                  <a:pt x="0" y="21000"/>
                </a:cubicBezTo>
                <a:cubicBezTo>
                  <a:pt x="0" y="21332"/>
                  <a:pt x="268" y="21600"/>
                  <a:pt x="600" y="21600"/>
                </a:cubicBezTo>
                <a:cubicBezTo>
                  <a:pt x="766" y="21600"/>
                  <a:pt x="916" y="21533"/>
                  <a:pt x="1024" y="21424"/>
                </a:cubicBezTo>
                <a:lnTo>
                  <a:pt x="10800" y="11648"/>
                </a:lnTo>
                <a:lnTo>
                  <a:pt x="20576" y="21424"/>
                </a:lnTo>
                <a:cubicBezTo>
                  <a:pt x="20685" y="21533"/>
                  <a:pt x="20835" y="21600"/>
                  <a:pt x="21000" y="21600"/>
                </a:cubicBezTo>
                <a:cubicBezTo>
                  <a:pt x="21332" y="21600"/>
                  <a:pt x="21600" y="21332"/>
                  <a:pt x="21600" y="21000"/>
                </a:cubicBezTo>
                <a:cubicBezTo>
                  <a:pt x="21600" y="20834"/>
                  <a:pt x="21533" y="20684"/>
                  <a:pt x="21424" y="20576"/>
                </a:cubicBezTo>
                <a:cubicBezTo>
                  <a:pt x="21424" y="20576"/>
                  <a:pt x="11648" y="10800"/>
                  <a:pt x="11648" y="10800"/>
                </a:cubicBezTo>
                <a:close/>
              </a:path>
            </a:pathLst>
          </a:custGeom>
          <a:solidFill>
            <a:srgbClr val="53585F"/>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270522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rot="16200000">
            <a:off x="20136578" y="3558179"/>
            <a:ext cx="6187061" cy="400110"/>
          </a:xfrm>
          <a:prstGeom prst="rect">
            <a:avLst/>
          </a:prstGeom>
          <a:noFill/>
        </p:spPr>
        <p:txBody>
          <a:bodyPr wrap="square" rtlCol="0">
            <a:spAutoFit/>
          </a:bodyPr>
          <a:lstStyle/>
          <a:p>
            <a:r>
              <a:rPr lang="en-US" sz="2000" b="1" spc="600" smtClean="0">
                <a:latin typeface="Montserrat" charset="0"/>
                <a:ea typeface="Montserrat" charset="0"/>
                <a:cs typeface="Montserrat" charset="0"/>
              </a:rPr>
              <a:t>WRITE SOMETHING</a:t>
            </a:r>
            <a:endParaRPr lang="en-US" sz="2000" b="1" spc="600" dirty="0" smtClean="0">
              <a:latin typeface="Montserrat" charset="0"/>
              <a:ea typeface="Montserrat" charset="0"/>
              <a:cs typeface="Montserrat" charset="0"/>
            </a:endParaRPr>
          </a:p>
        </p:txBody>
      </p:sp>
      <p:sp>
        <p:nvSpPr>
          <p:cNvPr id="4" name="Rectangle 3"/>
          <p:cNvSpPr/>
          <p:nvPr/>
        </p:nvSpPr>
        <p:spPr>
          <a:xfrm>
            <a:off x="2203570" y="2340864"/>
            <a:ext cx="10524877" cy="903427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4013300" y="3730752"/>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10" name="TextBox 9"/>
          <p:cNvSpPr txBox="1"/>
          <p:nvPr/>
        </p:nvSpPr>
        <p:spPr>
          <a:xfrm>
            <a:off x="14013300" y="4191650"/>
            <a:ext cx="6557514" cy="1446550"/>
          </a:xfrm>
          <a:prstGeom prst="rect">
            <a:avLst/>
          </a:prstGeom>
          <a:noFill/>
        </p:spPr>
        <p:txBody>
          <a:bodyPr wrap="square" rtlCol="0">
            <a:spAutoFit/>
          </a:bodyPr>
          <a:lstStyle/>
          <a:p>
            <a:r>
              <a:rPr lang="en-US" sz="8800" b="1" dirty="0" smtClean="0">
                <a:solidFill>
                  <a:schemeClr val="tx2"/>
                </a:solidFill>
                <a:latin typeface="Montserrat" charset="0"/>
                <a:ea typeface="Montserrat" charset="0"/>
                <a:cs typeface="Montserrat" charset="0"/>
              </a:rPr>
              <a:t>Your Title</a:t>
            </a:r>
          </a:p>
        </p:txBody>
      </p:sp>
      <p:sp>
        <p:nvSpPr>
          <p:cNvPr id="12" name="TextBox 11"/>
          <p:cNvSpPr txBox="1"/>
          <p:nvPr/>
        </p:nvSpPr>
        <p:spPr>
          <a:xfrm>
            <a:off x="14013299" y="5871587"/>
            <a:ext cx="7061930" cy="2862322"/>
          </a:xfrm>
          <a:prstGeom prst="rect">
            <a:avLst/>
          </a:prstGeom>
          <a:noFill/>
        </p:spPr>
        <p:txBody>
          <a:bodyPr wrap="square" rtlCol="0">
            <a:spAutoFit/>
          </a:bodyPr>
          <a:lstStyle/>
          <a:p>
            <a:pPr>
              <a:lnSpc>
                <a:spcPct val="150000"/>
              </a:lnSpc>
            </a:pPr>
            <a:r>
              <a:rPr lang="en-US" sz="24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a:t>
            </a:r>
            <a:r>
              <a:rPr lang="en-US" sz="2400" dirty="0" smtClean="0">
                <a:latin typeface="Montserrat Light" charset="0"/>
                <a:ea typeface="Montserrat Light" charset="0"/>
                <a:cs typeface="Montserrat Light" charset="0"/>
              </a:rPr>
              <a:t>..</a:t>
            </a:r>
            <a:endParaRPr lang="en-US" sz="2400" dirty="0">
              <a:latin typeface="Montserrat Light" charset="0"/>
              <a:ea typeface="Montserrat Light" charset="0"/>
              <a:cs typeface="Montserrat Light" charset="0"/>
            </a:endParaRPr>
          </a:p>
        </p:txBody>
      </p:sp>
      <p:grpSp>
        <p:nvGrpSpPr>
          <p:cNvPr id="13" name="Group 12"/>
          <p:cNvGrpSpPr/>
          <p:nvPr/>
        </p:nvGrpSpPr>
        <p:grpSpPr>
          <a:xfrm>
            <a:off x="13991125" y="8967296"/>
            <a:ext cx="4857127" cy="1137006"/>
            <a:chOff x="1979795" y="8881079"/>
            <a:chExt cx="6187062" cy="1448333"/>
          </a:xfrm>
        </p:grpSpPr>
        <p:sp>
          <p:nvSpPr>
            <p:cNvPr id="14" name="Rectangle 13"/>
            <p:cNvSpPr/>
            <p:nvPr/>
          </p:nvSpPr>
          <p:spPr>
            <a:xfrm>
              <a:off x="1979795" y="8881079"/>
              <a:ext cx="6187062" cy="1448333"/>
            </a:xfrm>
            <a:prstGeom prst="rect">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2420460" y="9178370"/>
              <a:ext cx="5305733" cy="823305"/>
            </a:xfrm>
            <a:prstGeom prst="rect">
              <a:avLst/>
            </a:prstGeom>
            <a:noFill/>
          </p:spPr>
          <p:txBody>
            <a:bodyPr wrap="square" rtlCol="0">
              <a:spAutoFit/>
            </a:bodyPr>
            <a:lstStyle/>
            <a:p>
              <a:pPr algn="ctr">
                <a:lnSpc>
                  <a:spcPct val="150000"/>
                </a:lnSpc>
              </a:pPr>
              <a:r>
                <a:rPr lang="en-US" sz="2400" b="1" spc="600" dirty="0" smtClean="0">
                  <a:latin typeface="Montserrat Light" charset="0"/>
                  <a:ea typeface="Montserrat Light" charset="0"/>
                  <a:cs typeface="Montserrat Light" charset="0"/>
                </a:rPr>
                <a:t>LEARN MORE</a:t>
              </a:r>
              <a:endParaRPr lang="en-US" sz="2400" b="1" spc="600" dirty="0">
                <a:latin typeface="Montserrat Light" charset="0"/>
                <a:ea typeface="Montserrat Light" charset="0"/>
                <a:cs typeface="Montserrat Light" charset="0"/>
              </a:endParaRPr>
            </a:p>
          </p:txBody>
        </p:sp>
      </p:grpSp>
      <p:grpSp>
        <p:nvGrpSpPr>
          <p:cNvPr id="8" name="Group 7"/>
          <p:cNvGrpSpPr/>
          <p:nvPr/>
        </p:nvGrpSpPr>
        <p:grpSpPr>
          <a:xfrm>
            <a:off x="163533" y="2707577"/>
            <a:ext cx="1694096" cy="8239793"/>
            <a:chOff x="163533" y="2305241"/>
            <a:chExt cx="1694096" cy="8239793"/>
          </a:xfrm>
        </p:grpSpPr>
        <p:sp>
          <p:nvSpPr>
            <p:cNvPr id="17" name="TextBox 16"/>
            <p:cNvSpPr txBox="1"/>
            <p:nvPr/>
          </p:nvSpPr>
          <p:spPr>
            <a:xfrm rot="16200000">
              <a:off x="-897270" y="3397690"/>
              <a:ext cx="3631448" cy="1446550"/>
            </a:xfrm>
            <a:prstGeom prst="rect">
              <a:avLst/>
            </a:prstGeom>
            <a:noFill/>
          </p:spPr>
          <p:txBody>
            <a:bodyPr wrap="square" rtlCol="0">
              <a:spAutoFit/>
            </a:bodyPr>
            <a:lstStyle/>
            <a:p>
              <a:pPr algn="ctr"/>
              <a:r>
                <a:rPr lang="en-US" sz="8800" b="1" dirty="0" smtClean="0">
                  <a:solidFill>
                    <a:schemeClr val="tx2"/>
                  </a:solidFill>
                  <a:latin typeface="Montserrat" charset="0"/>
                  <a:ea typeface="Montserrat" charset="0"/>
                  <a:cs typeface="Montserrat" charset="0"/>
                </a:rPr>
                <a:t>02</a:t>
              </a:r>
            </a:p>
          </p:txBody>
        </p:sp>
        <p:sp>
          <p:nvSpPr>
            <p:cNvPr id="18" name="TextBox 17"/>
            <p:cNvSpPr txBox="1"/>
            <p:nvPr/>
          </p:nvSpPr>
          <p:spPr>
            <a:xfrm>
              <a:off x="163533" y="6574716"/>
              <a:ext cx="1694096" cy="3970318"/>
            </a:xfrm>
            <a:prstGeom prst="rect">
              <a:avLst/>
            </a:prstGeom>
            <a:noFill/>
          </p:spPr>
          <p:txBody>
            <a:bodyPr wrap="square" rtlCol="0">
              <a:spAutoFit/>
            </a:bodyPr>
            <a:lstStyle/>
            <a:p>
              <a:pPr algn="ctr"/>
              <a:r>
                <a:rPr lang="en-US" sz="2800" b="1" dirty="0" smtClean="0">
                  <a:solidFill>
                    <a:schemeClr val="tx2"/>
                  </a:solidFill>
                  <a:latin typeface="Montserrat" charset="0"/>
                  <a:ea typeface="Montserrat" charset="0"/>
                  <a:cs typeface="Montserrat" charset="0"/>
                </a:rPr>
                <a:t>02</a:t>
              </a:r>
            </a:p>
            <a:p>
              <a:pPr algn="ctr"/>
              <a:endParaRPr lang="en-US" sz="2800" b="1" dirty="0">
                <a:solidFill>
                  <a:schemeClr val="tx2"/>
                </a:solidFill>
                <a:latin typeface="Montserrat" charset="0"/>
                <a:ea typeface="Montserrat" charset="0"/>
                <a:cs typeface="Montserrat" charset="0"/>
              </a:endParaRPr>
            </a:p>
            <a:p>
              <a:pPr algn="ctr"/>
              <a:endParaRPr lang="en-US" sz="2800" b="1" dirty="0" smtClean="0">
                <a:solidFill>
                  <a:schemeClr val="tx2"/>
                </a:solidFill>
                <a:latin typeface="Montserrat" charset="0"/>
                <a:ea typeface="Montserrat" charset="0"/>
                <a:cs typeface="Montserrat" charset="0"/>
              </a:endParaRPr>
            </a:p>
            <a:p>
              <a:pPr algn="ctr"/>
              <a:endParaRPr lang="en-US" sz="2800" b="1" dirty="0">
                <a:solidFill>
                  <a:schemeClr val="tx2"/>
                </a:solidFill>
                <a:latin typeface="Montserrat" charset="0"/>
                <a:ea typeface="Montserrat" charset="0"/>
                <a:cs typeface="Montserrat" charset="0"/>
              </a:endParaRPr>
            </a:p>
            <a:p>
              <a:pPr algn="ctr"/>
              <a:r>
                <a:rPr lang="en-US" sz="2800" b="1" dirty="0" smtClean="0">
                  <a:solidFill>
                    <a:schemeClr val="tx2"/>
                  </a:solidFill>
                  <a:latin typeface="Montserrat" charset="0"/>
                  <a:ea typeface="Montserrat" charset="0"/>
                  <a:cs typeface="Montserrat" charset="0"/>
                </a:rPr>
                <a:t>04</a:t>
              </a:r>
            </a:p>
            <a:p>
              <a:pPr algn="ctr"/>
              <a:endParaRPr lang="en-US" sz="2800" b="1" dirty="0">
                <a:solidFill>
                  <a:schemeClr val="tx2"/>
                </a:solidFill>
                <a:latin typeface="Montserrat" charset="0"/>
                <a:ea typeface="Montserrat" charset="0"/>
                <a:cs typeface="Montserrat" charset="0"/>
              </a:endParaRPr>
            </a:p>
            <a:p>
              <a:pPr algn="ctr"/>
              <a:endParaRPr lang="en-US" sz="2800" b="1" dirty="0" smtClean="0">
                <a:solidFill>
                  <a:schemeClr val="tx2"/>
                </a:solidFill>
                <a:latin typeface="Montserrat" charset="0"/>
                <a:ea typeface="Montserrat" charset="0"/>
                <a:cs typeface="Montserrat" charset="0"/>
              </a:endParaRPr>
            </a:p>
            <a:p>
              <a:pPr algn="ctr"/>
              <a:endParaRPr lang="en-US" sz="2800" b="1" dirty="0">
                <a:solidFill>
                  <a:schemeClr val="tx2"/>
                </a:solidFill>
                <a:latin typeface="Montserrat" charset="0"/>
                <a:ea typeface="Montserrat" charset="0"/>
                <a:cs typeface="Montserrat" charset="0"/>
              </a:endParaRPr>
            </a:p>
            <a:p>
              <a:pPr algn="ctr"/>
              <a:r>
                <a:rPr lang="en-US" sz="2800" b="1" dirty="0" smtClean="0">
                  <a:solidFill>
                    <a:schemeClr val="tx2"/>
                  </a:solidFill>
                  <a:latin typeface="Montserrat" charset="0"/>
                  <a:ea typeface="Montserrat" charset="0"/>
                  <a:cs typeface="Montserrat" charset="0"/>
                </a:rPr>
                <a:t>06</a:t>
              </a: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109930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12150725" y="5263120"/>
            <a:ext cx="0" cy="859536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5" name="Group 24"/>
          <p:cNvGrpSpPr/>
          <p:nvPr/>
        </p:nvGrpSpPr>
        <p:grpSpPr>
          <a:xfrm>
            <a:off x="6252287" y="7993032"/>
            <a:ext cx="4857127" cy="1137006"/>
            <a:chOff x="1979795" y="8881079"/>
            <a:chExt cx="6187062" cy="1448333"/>
          </a:xfrm>
          <a:solidFill>
            <a:schemeClr val="bg2"/>
          </a:solidFill>
        </p:grpSpPr>
        <p:sp>
          <p:nvSpPr>
            <p:cNvPr id="26" name="Rectangle 25"/>
            <p:cNvSpPr/>
            <p:nvPr/>
          </p:nvSpPr>
          <p:spPr>
            <a:xfrm>
              <a:off x="1979795" y="8881079"/>
              <a:ext cx="6187062" cy="1448333"/>
            </a:xfrm>
            <a:prstGeom prst="rect">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7" name="TextBox 26"/>
            <p:cNvSpPr txBox="1"/>
            <p:nvPr/>
          </p:nvSpPr>
          <p:spPr>
            <a:xfrm>
              <a:off x="2420460" y="9178370"/>
              <a:ext cx="5305733" cy="705690"/>
            </a:xfrm>
            <a:prstGeom prst="rect">
              <a:avLst/>
            </a:prstGeom>
            <a:grpFill/>
          </p:spPr>
          <p:txBody>
            <a:bodyPr wrap="square" rtlCol="0">
              <a:spAutoFit/>
            </a:bodyPr>
            <a:lstStyle/>
            <a:p>
              <a:pPr algn="r">
                <a:lnSpc>
                  <a:spcPct val="150000"/>
                </a:lnSpc>
              </a:pPr>
              <a:r>
                <a:rPr lang="en-US" sz="2000" b="1" spc="600" dirty="0" smtClean="0">
                  <a:latin typeface="Montserrat Light" charset="0"/>
                  <a:ea typeface="Montserrat Light" charset="0"/>
                  <a:cs typeface="Montserrat Light" charset="0"/>
                </a:rPr>
                <a:t>2000: TITLE HERE</a:t>
              </a:r>
              <a:endParaRPr lang="en-US" sz="2000" b="1" spc="600" dirty="0">
                <a:latin typeface="Montserrat Light" charset="0"/>
                <a:ea typeface="Montserrat Light" charset="0"/>
                <a:cs typeface="Montserrat Light" charset="0"/>
              </a:endParaRPr>
            </a:p>
          </p:txBody>
        </p:sp>
      </p:grpSp>
      <p:grpSp>
        <p:nvGrpSpPr>
          <p:cNvPr id="28" name="Group 27"/>
          <p:cNvGrpSpPr/>
          <p:nvPr/>
        </p:nvGrpSpPr>
        <p:grpSpPr>
          <a:xfrm>
            <a:off x="13192037" y="7993032"/>
            <a:ext cx="4857127" cy="1137006"/>
            <a:chOff x="1979795" y="8881079"/>
            <a:chExt cx="6187062" cy="1448333"/>
          </a:xfrm>
          <a:solidFill>
            <a:schemeClr val="bg2"/>
          </a:solidFill>
        </p:grpSpPr>
        <p:sp>
          <p:nvSpPr>
            <p:cNvPr id="29" name="Rectangle 28"/>
            <p:cNvSpPr/>
            <p:nvPr/>
          </p:nvSpPr>
          <p:spPr>
            <a:xfrm>
              <a:off x="1979795" y="8881079"/>
              <a:ext cx="6187062" cy="1448333"/>
            </a:xfrm>
            <a:prstGeom prst="rect">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1" name="TextBox 40"/>
            <p:cNvSpPr txBox="1"/>
            <p:nvPr/>
          </p:nvSpPr>
          <p:spPr>
            <a:xfrm>
              <a:off x="2420460" y="9178370"/>
              <a:ext cx="5305733" cy="705690"/>
            </a:xfrm>
            <a:prstGeom prst="rect">
              <a:avLst/>
            </a:prstGeom>
            <a:grpFill/>
          </p:spPr>
          <p:txBody>
            <a:bodyPr wrap="square" rtlCol="0">
              <a:spAutoFit/>
            </a:bodyPr>
            <a:lstStyle/>
            <a:p>
              <a:pPr>
                <a:lnSpc>
                  <a:spcPct val="150000"/>
                </a:lnSpc>
              </a:pPr>
              <a:r>
                <a:rPr lang="en-US" sz="2000" b="1" spc="600" dirty="0" smtClean="0">
                  <a:latin typeface="Montserrat Light" charset="0"/>
                  <a:ea typeface="Montserrat Light" charset="0"/>
                  <a:cs typeface="Montserrat Light" charset="0"/>
                </a:rPr>
                <a:t>2010: TITLE HERE</a:t>
              </a:r>
              <a:endParaRPr lang="en-US" sz="2000" b="1" spc="600" dirty="0">
                <a:latin typeface="Montserrat Light" charset="0"/>
                <a:ea typeface="Montserrat Light" charset="0"/>
                <a:cs typeface="Montserrat Light" charset="0"/>
              </a:endParaRPr>
            </a:p>
          </p:txBody>
        </p:sp>
      </p:grpSp>
      <p:grpSp>
        <p:nvGrpSpPr>
          <p:cNvPr id="42" name="Group 41"/>
          <p:cNvGrpSpPr/>
          <p:nvPr/>
        </p:nvGrpSpPr>
        <p:grpSpPr>
          <a:xfrm>
            <a:off x="9722161" y="5029733"/>
            <a:ext cx="4857127" cy="1137006"/>
            <a:chOff x="1979795" y="8881079"/>
            <a:chExt cx="6187062" cy="1448333"/>
          </a:xfrm>
          <a:solidFill>
            <a:schemeClr val="bg2"/>
          </a:solidFill>
        </p:grpSpPr>
        <p:sp>
          <p:nvSpPr>
            <p:cNvPr id="43" name="Rectangle 42"/>
            <p:cNvSpPr/>
            <p:nvPr/>
          </p:nvSpPr>
          <p:spPr>
            <a:xfrm>
              <a:off x="1979795" y="8881079"/>
              <a:ext cx="6187062" cy="1448333"/>
            </a:xfrm>
            <a:prstGeom prst="rect">
              <a:avLst/>
            </a:prstGeom>
            <a:solidFill>
              <a:schemeClr val="bg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6" name="TextBox 45"/>
            <p:cNvSpPr txBox="1"/>
            <p:nvPr/>
          </p:nvSpPr>
          <p:spPr>
            <a:xfrm>
              <a:off x="2420460" y="9178370"/>
              <a:ext cx="5305733" cy="705690"/>
            </a:xfrm>
            <a:prstGeom prst="rect">
              <a:avLst/>
            </a:prstGeom>
            <a:grpFill/>
          </p:spPr>
          <p:txBody>
            <a:bodyPr wrap="square" rtlCol="0">
              <a:spAutoFit/>
            </a:bodyPr>
            <a:lstStyle/>
            <a:p>
              <a:pPr algn="ctr">
                <a:lnSpc>
                  <a:spcPct val="150000"/>
                </a:lnSpc>
              </a:pPr>
              <a:r>
                <a:rPr lang="en-US" sz="2000" b="1" spc="600" dirty="0" smtClean="0">
                  <a:latin typeface="Montserrat Light" charset="0"/>
                  <a:ea typeface="Montserrat Light" charset="0"/>
                  <a:cs typeface="Montserrat Light" charset="0"/>
                </a:rPr>
                <a:t>1990 START</a:t>
              </a:r>
              <a:endParaRPr lang="en-US" sz="2000" b="1" spc="600" dirty="0">
                <a:latin typeface="Montserrat Light" charset="0"/>
                <a:ea typeface="Montserrat Light" charset="0"/>
                <a:cs typeface="Montserrat Light" charset="0"/>
              </a:endParaRPr>
            </a:p>
          </p:txBody>
        </p:sp>
      </p:grpSp>
      <p:sp>
        <p:nvSpPr>
          <p:cNvPr id="47" name="TextBox 46"/>
          <p:cNvSpPr txBox="1"/>
          <p:nvPr/>
        </p:nvSpPr>
        <p:spPr>
          <a:xfrm>
            <a:off x="13192037" y="9417853"/>
            <a:ext cx="7061930" cy="1477328"/>
          </a:xfrm>
          <a:prstGeom prst="rect">
            <a:avLst/>
          </a:prstGeom>
          <a:noFill/>
        </p:spPr>
        <p:txBody>
          <a:bodyPr wrap="square" rtlCol="0">
            <a:spAutoFit/>
          </a:bodyPr>
          <a:lstStyle/>
          <a:p>
            <a:pPr>
              <a:lnSpc>
                <a:spcPct val="150000"/>
              </a:lnSpc>
            </a:pPr>
            <a:r>
              <a:rPr lang="en-US" sz="2000" dirty="0">
                <a:latin typeface="Montserrat Light" charset="0"/>
                <a:ea typeface="Montserrat Light" charset="0"/>
                <a:cs typeface="Montserrat Light" charset="0"/>
              </a:rPr>
              <a:t>Entrepreneurial activities differ substantially depending on the type of organization and creativity. Entrepreneurial activities </a:t>
            </a:r>
            <a:r>
              <a:rPr lang="en-US" sz="2000" dirty="0" smtClean="0">
                <a:latin typeface="Montserrat Light" charset="0"/>
                <a:ea typeface="Montserrat Light" charset="0"/>
                <a:cs typeface="Montserrat Light" charset="0"/>
              </a:rPr>
              <a:t>differ</a:t>
            </a:r>
            <a:endParaRPr lang="en-US" sz="2000" dirty="0">
              <a:latin typeface="Montserrat Light" charset="0"/>
              <a:ea typeface="Montserrat Light" charset="0"/>
              <a:cs typeface="Montserrat Light" charset="0"/>
            </a:endParaRPr>
          </a:p>
        </p:txBody>
      </p:sp>
      <p:sp>
        <p:nvSpPr>
          <p:cNvPr id="48" name="TextBox 47"/>
          <p:cNvSpPr txBox="1"/>
          <p:nvPr/>
        </p:nvSpPr>
        <p:spPr>
          <a:xfrm>
            <a:off x="3984460" y="9417853"/>
            <a:ext cx="7061930" cy="1477328"/>
          </a:xfrm>
          <a:prstGeom prst="rect">
            <a:avLst/>
          </a:prstGeom>
          <a:noFill/>
        </p:spPr>
        <p:txBody>
          <a:bodyPr wrap="square" rtlCol="0">
            <a:spAutoFit/>
          </a:bodyPr>
          <a:lstStyle/>
          <a:p>
            <a:pPr algn="r">
              <a:lnSpc>
                <a:spcPct val="150000"/>
              </a:lnSpc>
            </a:pPr>
            <a:r>
              <a:rPr lang="en-US" sz="2000" dirty="0">
                <a:latin typeface="Montserrat Light" charset="0"/>
                <a:ea typeface="Montserrat Light" charset="0"/>
                <a:cs typeface="Montserrat Light" charset="0"/>
              </a:rPr>
              <a:t>Entrepreneurial activities differ substantially depending on the type of organization and creativity. Entrepreneurial activities </a:t>
            </a:r>
            <a:r>
              <a:rPr lang="en-US" sz="2000" dirty="0" smtClean="0">
                <a:latin typeface="Montserrat Light" charset="0"/>
                <a:ea typeface="Montserrat Light" charset="0"/>
                <a:cs typeface="Montserrat Light" charset="0"/>
              </a:rPr>
              <a:t>differ</a:t>
            </a:r>
            <a:endParaRPr lang="en-US" sz="2000" dirty="0">
              <a:latin typeface="Montserrat Light" charset="0"/>
              <a:ea typeface="Montserrat Light" charset="0"/>
              <a:cs typeface="Montserrat Light" charset="0"/>
            </a:endParaRPr>
          </a:p>
        </p:txBody>
      </p:sp>
      <p:sp>
        <p:nvSpPr>
          <p:cNvPr id="15" name="TextBox 14"/>
          <p:cNvSpPr txBox="1"/>
          <p:nvPr/>
        </p:nvSpPr>
        <p:spPr>
          <a:xfrm>
            <a:off x="3369684" y="1543909"/>
            <a:ext cx="6187061" cy="523220"/>
          </a:xfrm>
          <a:prstGeom prst="rect">
            <a:avLst/>
          </a:prstGeom>
          <a:noFill/>
        </p:spPr>
        <p:txBody>
          <a:bodyPr wrap="square" rtlCol="0">
            <a:spAutoFit/>
          </a:bodyPr>
          <a:lstStyle/>
          <a:p>
            <a:r>
              <a:rPr lang="en-US" sz="2800" spc="600" dirty="0" smtClean="0">
                <a:solidFill>
                  <a:schemeClr val="tx2"/>
                </a:solidFill>
                <a:latin typeface="Montserrat" charset="0"/>
                <a:ea typeface="Montserrat" charset="0"/>
                <a:cs typeface="Montserrat" charset="0"/>
              </a:rPr>
              <a:t>You Can Write </a:t>
            </a:r>
            <a:r>
              <a:rPr lang="en-US" sz="2800" b="1" spc="600" dirty="0" smtClean="0">
                <a:solidFill>
                  <a:schemeClr val="tx2"/>
                </a:solidFill>
                <a:latin typeface="Montserrat Extra" charset="0"/>
                <a:ea typeface="Montserrat Extra" charset="0"/>
                <a:cs typeface="Montserrat Extra" charset="0"/>
              </a:rPr>
              <a:t>Here</a:t>
            </a:r>
          </a:p>
        </p:txBody>
      </p:sp>
      <p:sp>
        <p:nvSpPr>
          <p:cNvPr id="16" name="TextBox 15"/>
          <p:cNvSpPr txBox="1"/>
          <p:nvPr/>
        </p:nvSpPr>
        <p:spPr>
          <a:xfrm>
            <a:off x="3369683" y="2004807"/>
            <a:ext cx="16686403" cy="2215991"/>
          </a:xfrm>
          <a:prstGeom prst="rect">
            <a:avLst/>
          </a:prstGeom>
          <a:noFill/>
        </p:spPr>
        <p:txBody>
          <a:bodyPr wrap="square" rtlCol="0">
            <a:spAutoFit/>
          </a:bodyPr>
          <a:lstStyle/>
          <a:p>
            <a:r>
              <a:rPr lang="en-US" sz="13800" b="1" dirty="0" smtClean="0">
                <a:solidFill>
                  <a:schemeClr val="tx2"/>
                </a:solidFill>
                <a:latin typeface="Montserrat" charset="0"/>
                <a:ea typeface="Montserrat" charset="0"/>
                <a:cs typeface="Montserrat" charset="0"/>
              </a:rPr>
              <a:t>timeline</a:t>
            </a:r>
          </a:p>
        </p:txBody>
      </p:sp>
      <p:sp>
        <p:nvSpPr>
          <p:cNvPr id="17" name="TextBox 16"/>
          <p:cNvSpPr txBox="1"/>
          <p:nvPr/>
        </p:nvSpPr>
        <p:spPr>
          <a:xfrm rot="16200000">
            <a:off x="-1120595" y="927212"/>
            <a:ext cx="6187061" cy="400110"/>
          </a:xfrm>
          <a:prstGeom prst="rect">
            <a:avLst/>
          </a:prstGeom>
          <a:noFill/>
        </p:spPr>
        <p:txBody>
          <a:bodyPr wrap="square" rtlCol="0">
            <a:spAutoFit/>
          </a:bodyPr>
          <a:lstStyle/>
          <a:p>
            <a:r>
              <a:rPr lang="en-US" sz="2000" b="1" spc="600" smtClean="0">
                <a:latin typeface="Montserrat" charset="0"/>
                <a:ea typeface="Montserrat" charset="0"/>
                <a:cs typeface="Montserrat" charset="0"/>
              </a:rPr>
              <a:t>WRITE SOMETHING</a:t>
            </a:r>
            <a:endParaRPr lang="en-US" sz="2000" b="1" spc="600" dirty="0" smtClean="0">
              <a:latin typeface="Montserrat" charset="0"/>
              <a:ea typeface="Montserrat" charset="0"/>
              <a:cs typeface="Montserrat" charset="0"/>
            </a:endParaRPr>
          </a:p>
        </p:txBody>
      </p:sp>
      <p:sp>
        <p:nvSpPr>
          <p:cNvPr id="18" name="TextBox 17"/>
          <p:cNvSpPr txBox="1"/>
          <p:nvPr/>
        </p:nvSpPr>
        <p:spPr>
          <a:xfrm>
            <a:off x="12245015" y="1545441"/>
            <a:ext cx="10459409" cy="2400657"/>
          </a:xfrm>
          <a:prstGeom prst="rect">
            <a:avLst/>
          </a:prstGeom>
          <a:noFill/>
        </p:spPr>
        <p:txBody>
          <a:bodyPr wrap="square" rtlCol="0">
            <a:spAutoFit/>
          </a:bodyPr>
          <a:lstStyle/>
          <a:p>
            <a:pPr>
              <a:lnSpc>
                <a:spcPct val="150000"/>
              </a:lnSpc>
            </a:pPr>
            <a:r>
              <a:rPr lang="en-US" sz="2000" dirty="0">
                <a:latin typeface="Montserrat Light" charset="0"/>
                <a:ea typeface="Montserrat Light" charset="0"/>
                <a:cs typeface="Montserrat Light" charset="0"/>
              </a:rPr>
              <a:t>Entrepreneurial activities differ substantially depending on the type of organization and creativity. Entrepreneurial activities differ substantially depending on the type of organization and creativity. Entrepreneurial </a:t>
            </a:r>
            <a:r>
              <a:rPr lang="en-US" sz="2000" dirty="0" smtClean="0">
                <a:latin typeface="Montserrat Light" charset="0"/>
                <a:ea typeface="Montserrat Light" charset="0"/>
                <a:cs typeface="Montserrat Light" charset="0"/>
              </a:rPr>
              <a:t>activities differ substantially depending on the type of organization and creativity. Entrepreneurial activities differ substantially.</a:t>
            </a:r>
            <a:endParaRPr lang="en-US" sz="2000" dirty="0">
              <a:latin typeface="Montserrat Light" charset="0"/>
              <a:ea typeface="Montserrat Light" charset="0"/>
              <a:cs typeface="Montserrat Light" charset="0"/>
            </a:endParaRPr>
          </a:p>
        </p:txBody>
      </p:sp>
    </p:spTree>
    <p:extLst>
      <p:ext uri="{BB962C8B-B14F-4D97-AF65-F5344CB8AC3E}">
        <p14:creationId xmlns:p14="http://schemas.microsoft.com/office/powerpoint/2010/main" val="21411536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Default Theme">
  <a:themeElements>
    <a:clrScheme name="minus 2">
      <a:dk1>
        <a:srgbClr val="7F7F7F"/>
      </a:dk1>
      <a:lt1>
        <a:srgbClr val="FFFFFF"/>
      </a:lt1>
      <a:dk2>
        <a:srgbClr val="000000"/>
      </a:dk2>
      <a:lt2>
        <a:srgbClr val="FFFFFF"/>
      </a:lt2>
      <a:accent1>
        <a:srgbClr val="000000"/>
      </a:accent1>
      <a:accent2>
        <a:srgbClr val="ECE1D7"/>
      </a:accent2>
      <a:accent3>
        <a:srgbClr val="545557"/>
      </a:accent3>
      <a:accent4>
        <a:srgbClr val="91969B"/>
      </a:accent4>
      <a:accent5>
        <a:srgbClr val="4B5050"/>
      </a:accent5>
      <a:accent6>
        <a:srgbClr val="91969B"/>
      </a:accent6>
      <a:hlink>
        <a:srgbClr val="4B5050"/>
      </a:hlink>
      <a:folHlink>
        <a:srgbClr val="19BB9B"/>
      </a:folHlink>
    </a:clrScheme>
    <a:fontScheme name="Custom 1">
      <a:majorFont>
        <a:latin typeface="Lato"/>
        <a:ea typeface=""/>
        <a:cs typeface=""/>
      </a:majorFont>
      <a:minorFont>
        <a:latin typeface="Lato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8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31975</TotalTime>
  <Words>3695</Words>
  <Application>Microsoft Macintosh PowerPoint</Application>
  <PresentationFormat>Custom</PresentationFormat>
  <Paragraphs>504</Paragraphs>
  <Slides>69</Slides>
  <Notes>20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69</vt:i4>
      </vt:variant>
    </vt:vector>
  </HeadingPairs>
  <TitlesOfParts>
    <vt:vector size="81" baseType="lpstr">
      <vt:lpstr>Calibri Light</vt:lpstr>
      <vt:lpstr>Gill Sans</vt:lpstr>
      <vt:lpstr>Karla</vt:lpstr>
      <vt:lpstr>Lato Light</vt:lpstr>
      <vt:lpstr>Montserrat</vt:lpstr>
      <vt:lpstr>Montserrat Extra</vt:lpstr>
      <vt:lpstr>Montserrat Hairline</vt:lpstr>
      <vt:lpstr>Montserrat Light</vt:lpstr>
      <vt:lpstr>Montserrat Semi</vt:lpstr>
      <vt:lpstr>Montserrat Ultra Light</vt:lpstr>
      <vt:lpstr>Arial</vt:lpstr>
      <vt:lpstr>Default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Awesome PPT</Manager>
  <Company>Awesome PPT</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Awesome PPT</dc:title>
  <dc:subject>Awesome PPT</dc:subject>
  <dc:creator>Awesome PPT</dc:creator>
  <cp:keywords>Awesome PPT</cp:keywords>
  <dc:description>Awesome PPT</dc:description>
  <cp:lastModifiedBy>Microsoft Office User</cp:lastModifiedBy>
  <cp:revision>6272</cp:revision>
  <dcterms:created xsi:type="dcterms:W3CDTF">2014-11-12T21:47:38Z</dcterms:created>
  <dcterms:modified xsi:type="dcterms:W3CDTF">2016-03-31T23:13:48Z</dcterms:modified>
  <cp:category>Awesome PPT</cp:category>
</cp:coreProperties>
</file>